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6"/>
  </p:handoutMasterIdLst>
  <p:sldIdLst>
    <p:sldId id="961" r:id="rId3"/>
    <p:sldId id="989" r:id="rId5"/>
    <p:sldId id="950" r:id="rId6"/>
    <p:sldId id="972" r:id="rId7"/>
    <p:sldId id="973" r:id="rId8"/>
    <p:sldId id="974" r:id="rId9"/>
    <p:sldId id="975" r:id="rId10"/>
    <p:sldId id="963" r:id="rId11"/>
    <p:sldId id="977" r:id="rId12"/>
    <p:sldId id="978" r:id="rId13"/>
    <p:sldId id="979" r:id="rId14"/>
    <p:sldId id="980" r:id="rId15"/>
    <p:sldId id="981" r:id="rId16"/>
    <p:sldId id="982" r:id="rId17"/>
    <p:sldId id="983" r:id="rId18"/>
    <p:sldId id="986" r:id="rId19"/>
    <p:sldId id="987" r:id="rId20"/>
    <p:sldId id="988" r:id="rId21"/>
    <p:sldId id="990" r:id="rId22"/>
    <p:sldId id="999" r:id="rId23"/>
    <p:sldId id="1014" r:id="rId24"/>
    <p:sldId id="1013" r:id="rId25"/>
    <p:sldId id="1000" r:id="rId26"/>
    <p:sldId id="1003" r:id="rId27"/>
    <p:sldId id="1010" r:id="rId28"/>
    <p:sldId id="1056" r:id="rId29"/>
    <p:sldId id="1034" r:id="rId30"/>
    <p:sldId id="994" r:id="rId31"/>
    <p:sldId id="995" r:id="rId32"/>
    <p:sldId id="992" r:id="rId33"/>
    <p:sldId id="1031" r:id="rId34"/>
    <p:sldId id="1015" r:id="rId35"/>
    <p:sldId id="1026" r:id="rId36"/>
    <p:sldId id="1024" r:id="rId37"/>
    <p:sldId id="1025" r:id="rId38"/>
    <p:sldId id="1036" r:id="rId39"/>
    <p:sldId id="1033" r:id="rId40"/>
    <p:sldId id="1016" r:id="rId41"/>
    <p:sldId id="1027" r:id="rId42"/>
    <p:sldId id="1022" r:id="rId43"/>
    <p:sldId id="1030" r:id="rId44"/>
    <p:sldId id="1028" r:id="rId45"/>
    <p:sldId id="1029" r:id="rId46"/>
    <p:sldId id="1069" r:id="rId47"/>
    <p:sldId id="1017" r:id="rId48"/>
    <p:sldId id="1048" r:id="rId49"/>
    <p:sldId id="1032" r:id="rId50"/>
    <p:sldId id="1037" r:id="rId51"/>
    <p:sldId id="1018" r:id="rId52"/>
    <p:sldId id="1049" r:id="rId53"/>
    <p:sldId id="1057" r:id="rId54"/>
    <p:sldId id="1065" r:id="rId55"/>
    <p:sldId id="993" r:id="rId56"/>
    <p:sldId id="1044" r:id="rId57"/>
    <p:sldId id="1040" r:id="rId58"/>
    <p:sldId id="1038" r:id="rId59"/>
    <p:sldId id="1055" r:id="rId60"/>
    <p:sldId id="1060" r:id="rId61"/>
    <p:sldId id="1052" r:id="rId62"/>
    <p:sldId id="1054" r:id="rId63"/>
    <p:sldId id="1043" r:id="rId64"/>
    <p:sldId id="1058" r:id="rId65"/>
    <p:sldId id="1059" r:id="rId66"/>
    <p:sldId id="1039" r:id="rId67"/>
    <p:sldId id="1061" r:id="rId68"/>
    <p:sldId id="1041" r:id="rId69"/>
    <p:sldId id="1068" r:id="rId70"/>
    <p:sldId id="1067" r:id="rId71"/>
    <p:sldId id="1066" r:id="rId72"/>
    <p:sldId id="1062" r:id="rId73"/>
    <p:sldId id="1063" r:id="rId74"/>
    <p:sldId id="1064" r:id="rId7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0066FF"/>
    <a:srgbClr val="005392"/>
    <a:srgbClr val="66CCFF"/>
    <a:srgbClr val="0000FF"/>
    <a:srgbClr val="00CC99"/>
    <a:srgbClr val="FFFFCC"/>
    <a:srgbClr val="143C2B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3" autoAdjust="0"/>
    <p:restoredTop sz="95401" autoAdjust="0"/>
  </p:normalViewPr>
  <p:slideViewPr>
    <p:cSldViewPr>
      <p:cViewPr>
        <p:scale>
          <a:sx n="75" d="100"/>
          <a:sy n="75" d="100"/>
        </p:scale>
        <p:origin x="-1800" y="-22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8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handoutMaster" Target="handoutMasters/handoutMaster1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  <a:endParaRPr lang="pt-BR" baseline="0" dirty="0" smtClean="0"/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Christen took of the</a:t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July 1991 eclipse with a 35mm camera through a Traveler operating at f/12.</a:t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a trajetória</a:t>
            </a:r>
            <a:r>
              <a:rPr lang="pt-BR" baseline="0" dirty="0" smtClean="0"/>
              <a:t> da </a:t>
            </a:r>
            <a:r>
              <a:rPr lang="pt-BR" baseline="0" dirty="0" err="1" smtClean="0"/>
              <a:t>umbra</a:t>
            </a:r>
            <a:r>
              <a:rPr lang="pt-BR" baseline="0" dirty="0" smtClean="0"/>
              <a:t> é de oeste para leste? Fazendo algumas aproximações, podemos calcular a velocidade com que um ponto se desloca no equador como sendo de 0,46 km/s. Já a sombra da Lua se desloca aproximadamente com a mesma velocidade orbital da Lua, que é de 1.01 km/s, portanto a sombra é mais veloz que a rotação </a:t>
            </a:r>
            <a:r>
              <a:rPr lang="pt-BR" baseline="0" smtClean="0"/>
              <a:t>da Terra.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www.mreclipse.com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www.mreclipse.com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gatinho: </a:t>
            </a:r>
            <a:endParaRPr lang="pt-BR" dirty="0" smtClean="0"/>
          </a:p>
          <a:p>
            <a:r>
              <a:rPr lang="pt-BR" dirty="0" smtClean="0"/>
              <a:t>Nenê chorando :http://www.fotorkut.com.br</a:t>
            </a:r>
            <a:endParaRPr lang="pt-BR" dirty="0" smtClean="0"/>
          </a:p>
          <a:p>
            <a:r>
              <a:rPr lang="pt-BR" dirty="0" err="1" smtClean="0"/>
              <a:t>minions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À</a:t>
            </a:r>
            <a:r>
              <a:rPr lang="pt-BR" baseline="0" dirty="0" smtClean="0"/>
              <a:t> esquerda, o número de </a:t>
            </a:r>
            <a:r>
              <a:rPr lang="pt-BR" baseline="0" dirty="0" err="1" smtClean="0"/>
              <a:t>Danjon</a:t>
            </a:r>
            <a:r>
              <a:rPr lang="pt-BR" baseline="0" dirty="0" smtClean="0"/>
              <a:t> foi avaliado em 2 e à direita, 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smtClean="0"/>
              <a:t>Crédito da imagem, NASA, disponível em http://eclipse.gsfc.nasa.gov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  <a:endParaRPr lang="pt-BR" baseline="0" dirty="0" smtClean="0"/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hyperlink" Target="eclipses.wm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hyperlink" Target="caminho-totalidade.av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hyperlink" Target="eclipse-total-e-anular.av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GIF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hyperlink" Target="SE2016Sep01A.pdf" TargetMode="External"/><Relationship Id="rId2" Type="http://schemas.openxmlformats.org/officeDocument/2006/relationships/hyperlink" Target="SE2016Mar09T.pdf" TargetMode="External"/><Relationship Id="rId1" Type="http://schemas.openxmlformats.org/officeDocument/2006/relationships/hyperlink" Target="SE2015Sep13P.pd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.xml"/><Relationship Id="rId3" Type="http://schemas.openxmlformats.org/officeDocument/2006/relationships/hyperlink" Target="LE2017Aug07P.pdf" TargetMode="External"/><Relationship Id="rId2" Type="http://schemas.openxmlformats.org/officeDocument/2006/relationships/hyperlink" Target="LE2017Feb11N.pdf" TargetMode="External"/><Relationship Id="rId1" Type="http://schemas.openxmlformats.org/officeDocument/2006/relationships/hyperlink" Target="LE2015Sep28T.pdf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hyperlink" Target="eclipsetable.sw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Introdução aos eclipses solares e lunares</a:t>
            </a:r>
            <a:endParaRPr lang="pt-BR" sz="4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2" name="Picture 2" descr="C:\Users\ANDRE\Documents\1-OBSERVATÓRIO\1-ATIVIDADES\4-Minicursos\minicursos-2015\4-minicurso-Eclipses-ferias-julho-2015\divulgacao\logo-minicurso-eclipses-com-letr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62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Atlas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1"/>
          <p:cNvSpPr txBox="1"/>
          <p:nvPr/>
        </p:nvSpPr>
        <p:spPr bwMode="auto">
          <a:xfrm>
            <a:off x="642938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Lua Nova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Quarto Crescente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Atlas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Cheia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Atlas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Quarto Minguante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Atlas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 as outras fases?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ítulo 2"/>
          <p:cNvSpPr txBox="1"/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Dois </a:t>
            </a:r>
            <a:r>
              <a:rPr lang="pt-BR" sz="40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grandes conjuntos</a:t>
            </a: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Fases crescentes</a:t>
            </a: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Fases minguantes</a:t>
            </a: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Vamos ver como fica:</a:t>
            </a: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1 e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29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</a:rPr>
              <a:t>Lua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</a:rPr>
              <a:t>Nova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3402006" y="285728"/>
            <a:ext cx="2249489" cy="1924050"/>
            <a:chOff x="2239" y="192"/>
            <a:chExt cx="1417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/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7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Quarto </a:t>
              </a:r>
              <a:r>
                <a:rPr lang="pt-BR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Crescente</a:t>
              </a:r>
              <a:endParaRPr lang="pt-BR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/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95" name="Arc 24"/>
              <p:cNvSpPr/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26"/>
          <p:cNvGrpSpPr/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/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91" name="Arc 29"/>
              <p:cNvSpPr/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/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14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Lua</a:t>
              </a:r>
              <a:endParaRPr lang="pt-BR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Cheia</a:t>
              </a:r>
              <a:endParaRPr lang="pt-BR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 bwMode="auto">
          <a:xfrm>
            <a:off x="3800469" y="4643446"/>
            <a:ext cx="1339851" cy="2076450"/>
            <a:chOff x="2397" y="2976"/>
            <a:chExt cx="844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/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397" y="2976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Lua Quarto </a:t>
              </a:r>
              <a:endParaRPr lang="pt-BR" dirty="0" smtClean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Minguante</a:t>
              </a:r>
              <a:endParaRPr lang="pt-BR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68"/>
          <p:cNvGrpSpPr/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80"/>
          <p:cNvGrpSpPr/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99"/>
          <p:cNvGrpSpPr/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/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36" name="Arc 102"/>
              <p:cNvSpPr/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Observador no hemisfério Sul da Terra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imagem: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Prof. Roberto </a:t>
            </a:r>
            <a:r>
              <a:rPr lang="pt-BR" sz="1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Boczko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 adaptações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99"/>
          <p:cNvGrpSpPr/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/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Arc 102"/>
              <p:cNvSpPr/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/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Arc 29"/>
              <p:cNvSpPr/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21"/>
          <p:cNvGrpSpPr/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/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Arc 24"/>
              <p:cNvSpPr/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10"/>
          <p:cNvGrpSpPr/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crescentes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minguantes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Por que a Lua 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Raios de luz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304" name="Freeform 34"/>
          <p:cNvSpPr/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adaptações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1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/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9" name="Lua 38"/>
            <p:cNvSpPr/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20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/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42" name="Arc 11"/>
            <p:cNvSpPr/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9256"/>
            <a:ext cx="4464000" cy="4464000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Raios de luz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Lua Quarto 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Minguante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0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1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897255" indent="-532130" algn="l" defTabSz="-635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Lua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897255" indent="-532130" algn="l" defTabSz="-635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Cheia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717550" indent="-53213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Lua Quarto 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717550" indent="-53213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Crescente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Lua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Nova </a:t>
              </a:r>
              <a:endParaRPr lang="pt-BR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6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68815"/>
            <a:chOff x="4397386" y="4522849"/>
            <a:chExt cx="3798892" cy="3785441"/>
          </a:xfrm>
        </p:grpSpPr>
        <p:grpSp>
          <p:nvGrpSpPr>
            <p:cNvPr id="80" name="Group 43"/>
            <p:cNvGrpSpPr/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</a:ln>
            </p:spPr>
            <p:txBody>
              <a:bodyPr wrap="none" anchor="ctr"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Freeform 45"/>
              <p:cNvSpPr/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-1" fmla="*/ 8095 w 10000"/>
                  <a:gd name="connsiteY0-2" fmla="*/ 9895 h 10000"/>
                  <a:gd name="connsiteX1-3" fmla="*/ 8611 w 10000"/>
                  <a:gd name="connsiteY1-4" fmla="*/ 10000 h 10000"/>
                  <a:gd name="connsiteX2-5" fmla="*/ 8929 w 10000"/>
                  <a:gd name="connsiteY2-6" fmla="*/ 9790 h 10000"/>
                  <a:gd name="connsiteX3-7" fmla="*/ 9207 w 10000"/>
                  <a:gd name="connsiteY3-8" fmla="*/ 9790 h 10000"/>
                  <a:gd name="connsiteX4-9" fmla="*/ 9603 w 10000"/>
                  <a:gd name="connsiteY4-10" fmla="*/ 9371 h 10000"/>
                  <a:gd name="connsiteX5-11" fmla="*/ 10000 w 10000"/>
                  <a:gd name="connsiteY5-12" fmla="*/ 9424 h 10000"/>
                  <a:gd name="connsiteX6-13" fmla="*/ 9365 w 10000"/>
                  <a:gd name="connsiteY6-14" fmla="*/ 9267 h 10000"/>
                  <a:gd name="connsiteX7-15" fmla="*/ 9207 w 10000"/>
                  <a:gd name="connsiteY7-16" fmla="*/ 9293 h 10000"/>
                  <a:gd name="connsiteX8-17" fmla="*/ 8929 w 10000"/>
                  <a:gd name="connsiteY8-18" fmla="*/ 8665 h 10000"/>
                  <a:gd name="connsiteX9-19" fmla="*/ 9326 w 10000"/>
                  <a:gd name="connsiteY9-20" fmla="*/ 7566 h 10000"/>
                  <a:gd name="connsiteX10-21" fmla="*/ 9326 w 10000"/>
                  <a:gd name="connsiteY10-22" fmla="*/ 7330 h 10000"/>
                  <a:gd name="connsiteX11-23" fmla="*/ 9524 w 10000"/>
                  <a:gd name="connsiteY11-24" fmla="*/ 7094 h 10000"/>
                  <a:gd name="connsiteX12-25" fmla="*/ 9723 w 10000"/>
                  <a:gd name="connsiteY12-26" fmla="*/ 6492 h 10000"/>
                  <a:gd name="connsiteX13-27" fmla="*/ 9603 w 10000"/>
                  <a:gd name="connsiteY13-28" fmla="*/ 6335 h 10000"/>
                  <a:gd name="connsiteX14-29" fmla="*/ 9406 w 10000"/>
                  <a:gd name="connsiteY14-30" fmla="*/ 5995 h 10000"/>
                  <a:gd name="connsiteX15-31" fmla="*/ 9485 w 10000"/>
                  <a:gd name="connsiteY15-32" fmla="*/ 5549 h 10000"/>
                  <a:gd name="connsiteX16-33" fmla="*/ 8890 w 10000"/>
                  <a:gd name="connsiteY16-34" fmla="*/ 5157 h 10000"/>
                  <a:gd name="connsiteX17-35" fmla="*/ 9128 w 10000"/>
                  <a:gd name="connsiteY17-36" fmla="*/ 5523 h 10000"/>
                  <a:gd name="connsiteX18-37" fmla="*/ 9087 w 10000"/>
                  <a:gd name="connsiteY18-38" fmla="*/ 5864 h 10000"/>
                  <a:gd name="connsiteX19-39" fmla="*/ 8849 w 10000"/>
                  <a:gd name="connsiteY19-40" fmla="*/ 5445 h 10000"/>
                  <a:gd name="connsiteX20-41" fmla="*/ 8691 w 10000"/>
                  <a:gd name="connsiteY20-42" fmla="*/ 5183 h 10000"/>
                  <a:gd name="connsiteX21-43" fmla="*/ 8453 w 10000"/>
                  <a:gd name="connsiteY21-44" fmla="*/ 4817 h 10000"/>
                  <a:gd name="connsiteX22-45" fmla="*/ 7818 w 10000"/>
                  <a:gd name="connsiteY22-46" fmla="*/ 4503 h 10000"/>
                  <a:gd name="connsiteX23-47" fmla="*/ 7540 w 10000"/>
                  <a:gd name="connsiteY23-48" fmla="*/ 4451 h 10000"/>
                  <a:gd name="connsiteX24-49" fmla="*/ 7302 w 10000"/>
                  <a:gd name="connsiteY24-50" fmla="*/ 4503 h 10000"/>
                  <a:gd name="connsiteX25-51" fmla="*/ 7064 w 10000"/>
                  <a:gd name="connsiteY25-52" fmla="*/ 4503 h 10000"/>
                  <a:gd name="connsiteX26-53" fmla="*/ 6746 w 10000"/>
                  <a:gd name="connsiteY26-54" fmla="*/ 4189 h 10000"/>
                  <a:gd name="connsiteX27-55" fmla="*/ 6469 w 10000"/>
                  <a:gd name="connsiteY27-56" fmla="*/ 4267 h 10000"/>
                  <a:gd name="connsiteX28-57" fmla="*/ 6151 w 10000"/>
                  <a:gd name="connsiteY28-58" fmla="*/ 3900 h 10000"/>
                  <a:gd name="connsiteX29-59" fmla="*/ 5833 w 10000"/>
                  <a:gd name="connsiteY29-60" fmla="*/ 3900 h 10000"/>
                  <a:gd name="connsiteX30-61" fmla="*/ 5516 w 10000"/>
                  <a:gd name="connsiteY30-62" fmla="*/ 4005 h 10000"/>
                  <a:gd name="connsiteX31-63" fmla="*/ 5159 w 10000"/>
                  <a:gd name="connsiteY31-64" fmla="*/ 3979 h 10000"/>
                  <a:gd name="connsiteX32-65" fmla="*/ 5159 w 10000"/>
                  <a:gd name="connsiteY32-66" fmla="*/ 3482 h 10000"/>
                  <a:gd name="connsiteX33-67" fmla="*/ 5357 w 10000"/>
                  <a:gd name="connsiteY33-68" fmla="*/ 3455 h 10000"/>
                  <a:gd name="connsiteX34-69" fmla="*/ 5238 w 10000"/>
                  <a:gd name="connsiteY34-70" fmla="*/ 3325 h 10000"/>
                  <a:gd name="connsiteX35-71" fmla="*/ 5238 w 10000"/>
                  <a:gd name="connsiteY35-72" fmla="*/ 3115 h 10000"/>
                  <a:gd name="connsiteX36-73" fmla="*/ 5278 w 10000"/>
                  <a:gd name="connsiteY36-74" fmla="*/ 2985 h 10000"/>
                  <a:gd name="connsiteX37-75" fmla="*/ 4882 w 10000"/>
                  <a:gd name="connsiteY37-76" fmla="*/ 2775 h 10000"/>
                  <a:gd name="connsiteX38-77" fmla="*/ 4484 w 10000"/>
                  <a:gd name="connsiteY38-78" fmla="*/ 2540 h 10000"/>
                  <a:gd name="connsiteX39-79" fmla="*/ 4286 w 10000"/>
                  <a:gd name="connsiteY39-80" fmla="*/ 2382 h 10000"/>
                  <a:gd name="connsiteX40-81" fmla="*/ 4008 w 10000"/>
                  <a:gd name="connsiteY40-82" fmla="*/ 2330 h 10000"/>
                  <a:gd name="connsiteX41-83" fmla="*/ 3691 w 10000"/>
                  <a:gd name="connsiteY41-84" fmla="*/ 2356 h 10000"/>
                  <a:gd name="connsiteX42-85" fmla="*/ 3373 w 10000"/>
                  <a:gd name="connsiteY42-86" fmla="*/ 2278 h 10000"/>
                  <a:gd name="connsiteX43-87" fmla="*/ 2976 w 10000"/>
                  <a:gd name="connsiteY43-88" fmla="*/ 1649 h 10000"/>
                  <a:gd name="connsiteX44-89" fmla="*/ 2857 w 10000"/>
                  <a:gd name="connsiteY44-90" fmla="*/ 1492 h 10000"/>
                  <a:gd name="connsiteX45-91" fmla="*/ 2738 w 10000"/>
                  <a:gd name="connsiteY45-92" fmla="*/ 1126 h 10000"/>
                  <a:gd name="connsiteX46-93" fmla="*/ 2579 w 10000"/>
                  <a:gd name="connsiteY46-94" fmla="*/ 785 h 10000"/>
                  <a:gd name="connsiteX47-95" fmla="*/ 2103 w 10000"/>
                  <a:gd name="connsiteY47-96" fmla="*/ 549 h 10000"/>
                  <a:gd name="connsiteX48-97" fmla="*/ 1825 w 10000"/>
                  <a:gd name="connsiteY48-98" fmla="*/ 52 h 10000"/>
                  <a:gd name="connsiteX49-99" fmla="*/ 1468 w 10000"/>
                  <a:gd name="connsiteY49-100" fmla="*/ 52 h 10000"/>
                  <a:gd name="connsiteX50-101" fmla="*/ 1309 w 10000"/>
                  <a:gd name="connsiteY50-102" fmla="*/ 157 h 10000"/>
                  <a:gd name="connsiteX51-103" fmla="*/ 1270 w 10000"/>
                  <a:gd name="connsiteY51-104" fmla="*/ 0 h 10000"/>
                  <a:gd name="connsiteX52-105" fmla="*/ 754 w 10000"/>
                  <a:gd name="connsiteY52-106" fmla="*/ 104 h 10000"/>
                  <a:gd name="connsiteX53-107" fmla="*/ 1309 w 10000"/>
                  <a:gd name="connsiteY53-108" fmla="*/ 210 h 10000"/>
                  <a:gd name="connsiteX54-109" fmla="*/ 1270 w 10000"/>
                  <a:gd name="connsiteY54-110" fmla="*/ 445 h 10000"/>
                  <a:gd name="connsiteX55-111" fmla="*/ 1389 w 10000"/>
                  <a:gd name="connsiteY55-112" fmla="*/ 759 h 10000"/>
                  <a:gd name="connsiteX56-113" fmla="*/ 1508 w 10000"/>
                  <a:gd name="connsiteY56-114" fmla="*/ 942 h 10000"/>
                  <a:gd name="connsiteX57-115" fmla="*/ 1309 w 10000"/>
                  <a:gd name="connsiteY57-116" fmla="*/ 1282 h 10000"/>
                  <a:gd name="connsiteX58-117" fmla="*/ 1151 w 10000"/>
                  <a:gd name="connsiteY58-118" fmla="*/ 1282 h 10000"/>
                  <a:gd name="connsiteX59-119" fmla="*/ 992 w 10000"/>
                  <a:gd name="connsiteY59-120" fmla="*/ 1518 h 10000"/>
                  <a:gd name="connsiteX60-121" fmla="*/ 1270 w 10000"/>
                  <a:gd name="connsiteY60-122" fmla="*/ 1623 h 10000"/>
                  <a:gd name="connsiteX61-123" fmla="*/ 913 w 10000"/>
                  <a:gd name="connsiteY61-124" fmla="*/ 1597 h 10000"/>
                  <a:gd name="connsiteX62-125" fmla="*/ 754 w 10000"/>
                  <a:gd name="connsiteY62-126" fmla="*/ 1911 h 10000"/>
                  <a:gd name="connsiteX63-127" fmla="*/ 714 w 10000"/>
                  <a:gd name="connsiteY63-128" fmla="*/ 1963 h 10000"/>
                  <a:gd name="connsiteX64-129" fmla="*/ 555 w 10000"/>
                  <a:gd name="connsiteY64-130" fmla="*/ 2304 h 10000"/>
                  <a:gd name="connsiteX65-131" fmla="*/ 794 w 10000"/>
                  <a:gd name="connsiteY65-132" fmla="*/ 2382 h 10000"/>
                  <a:gd name="connsiteX66-133" fmla="*/ 476 w 10000"/>
                  <a:gd name="connsiteY66-134" fmla="*/ 2644 h 10000"/>
                  <a:gd name="connsiteX67-135" fmla="*/ 79 w 10000"/>
                  <a:gd name="connsiteY67-136" fmla="*/ 2932 h 10000"/>
                  <a:gd name="connsiteX68-137" fmla="*/ 0 w 10000"/>
                  <a:gd name="connsiteY68-138" fmla="*/ 3089 h 10000"/>
                  <a:gd name="connsiteX69-139" fmla="*/ 199 w 10000"/>
                  <a:gd name="connsiteY69-140" fmla="*/ 3429 h 10000"/>
                  <a:gd name="connsiteX70-141" fmla="*/ 0 w 10000"/>
                  <a:gd name="connsiteY70-142" fmla="*/ 3744 h 10000"/>
                  <a:gd name="connsiteX71-143" fmla="*/ 40 w 10000"/>
                  <a:gd name="connsiteY71-144" fmla="*/ 4084 h 10000"/>
                  <a:gd name="connsiteX72-145" fmla="*/ 159 w 10000"/>
                  <a:gd name="connsiteY72-146" fmla="*/ 4189 h 10000"/>
                  <a:gd name="connsiteX73-147" fmla="*/ 397 w 10000"/>
                  <a:gd name="connsiteY73-148" fmla="*/ 4162 h 10000"/>
                  <a:gd name="connsiteX74-149" fmla="*/ 873 w 10000"/>
                  <a:gd name="connsiteY74-150" fmla="*/ 4215 h 10000"/>
                  <a:gd name="connsiteX75-151" fmla="*/ 1270 w 10000"/>
                  <a:gd name="connsiteY75-152" fmla="*/ 4110 h 10000"/>
                  <a:gd name="connsiteX76-153" fmla="*/ 1707 w 10000"/>
                  <a:gd name="connsiteY76-154" fmla="*/ 4110 h 10000"/>
                  <a:gd name="connsiteX77-155" fmla="*/ 1984 w 10000"/>
                  <a:gd name="connsiteY77-156" fmla="*/ 4005 h 10000"/>
                  <a:gd name="connsiteX78-157" fmla="*/ 2063 w 10000"/>
                  <a:gd name="connsiteY78-158" fmla="*/ 4031 h 10000"/>
                  <a:gd name="connsiteX79-159" fmla="*/ 1945 w 10000"/>
                  <a:gd name="connsiteY79-160" fmla="*/ 4084 h 10000"/>
                  <a:gd name="connsiteX80-161" fmla="*/ 2222 w 10000"/>
                  <a:gd name="connsiteY80-162" fmla="*/ 4319 h 10000"/>
                  <a:gd name="connsiteX81-163" fmla="*/ 2421 w 10000"/>
                  <a:gd name="connsiteY81-164" fmla="*/ 4267 h 10000"/>
                  <a:gd name="connsiteX82-165" fmla="*/ 2699 w 10000"/>
                  <a:gd name="connsiteY82-166" fmla="*/ 4371 h 10000"/>
                  <a:gd name="connsiteX83-167" fmla="*/ 3055 w 10000"/>
                  <a:gd name="connsiteY83-168" fmla="*/ 4345 h 10000"/>
                  <a:gd name="connsiteX84-169" fmla="*/ 3651 w 10000"/>
                  <a:gd name="connsiteY84-170" fmla="*/ 4425 h 10000"/>
                  <a:gd name="connsiteX85-171" fmla="*/ 3809 w 10000"/>
                  <a:gd name="connsiteY85-172" fmla="*/ 4477 h 10000"/>
                  <a:gd name="connsiteX86-173" fmla="*/ 4365 w 10000"/>
                  <a:gd name="connsiteY86-174" fmla="*/ 4345 h 10000"/>
                  <a:gd name="connsiteX87-175" fmla="*/ 4445 w 10000"/>
                  <a:gd name="connsiteY87-176" fmla="*/ 4425 h 10000"/>
                  <a:gd name="connsiteX88-177" fmla="*/ 4603 w 10000"/>
                  <a:gd name="connsiteY88-178" fmla="*/ 4319 h 10000"/>
                  <a:gd name="connsiteX89-179" fmla="*/ 4683 w 10000"/>
                  <a:gd name="connsiteY89-180" fmla="*/ 4451 h 10000"/>
                  <a:gd name="connsiteX90-181" fmla="*/ 5238 w 10000"/>
                  <a:gd name="connsiteY90-182" fmla="*/ 4293 h 10000"/>
                  <a:gd name="connsiteX91-183" fmla="*/ 5238 w 10000"/>
                  <a:gd name="connsiteY91-184" fmla="*/ 4136 h 10000"/>
                  <a:gd name="connsiteX92-185" fmla="*/ 5357 w 10000"/>
                  <a:gd name="connsiteY92-186" fmla="*/ 4110 h 10000"/>
                  <a:gd name="connsiteX93-187" fmla="*/ 5477 w 10000"/>
                  <a:gd name="connsiteY93-188" fmla="*/ 4162 h 10000"/>
                  <a:gd name="connsiteX94-189" fmla="*/ 5873 w 10000"/>
                  <a:gd name="connsiteY94-190" fmla="*/ 4058 h 10000"/>
                  <a:gd name="connsiteX95-191" fmla="*/ 5953 w 10000"/>
                  <a:gd name="connsiteY95-192" fmla="*/ 4084 h 10000"/>
                  <a:gd name="connsiteX96-193" fmla="*/ 6151 w 10000"/>
                  <a:gd name="connsiteY96-194" fmla="*/ 4555 h 10000"/>
                  <a:gd name="connsiteX97-195" fmla="*/ 6270 w 10000"/>
                  <a:gd name="connsiteY97-196" fmla="*/ 4607 h 10000"/>
                  <a:gd name="connsiteX98-197" fmla="*/ 6548 w 10000"/>
                  <a:gd name="connsiteY98-198" fmla="*/ 4607 h 10000"/>
                  <a:gd name="connsiteX99-199" fmla="*/ 6667 w 10000"/>
                  <a:gd name="connsiteY99-200" fmla="*/ 4817 h 10000"/>
                  <a:gd name="connsiteX100-201" fmla="*/ 6707 w 10000"/>
                  <a:gd name="connsiteY100-202" fmla="*/ 4974 h 10000"/>
                  <a:gd name="connsiteX101-203" fmla="*/ 7024 w 10000"/>
                  <a:gd name="connsiteY101-204" fmla="*/ 4896 h 10000"/>
                  <a:gd name="connsiteX102-205" fmla="*/ 7262 w 10000"/>
                  <a:gd name="connsiteY102-206" fmla="*/ 4817 h 10000"/>
                  <a:gd name="connsiteX103-207" fmla="*/ 7382 w 10000"/>
                  <a:gd name="connsiteY103-208" fmla="*/ 4764 h 10000"/>
                  <a:gd name="connsiteX104-209" fmla="*/ 7659 w 10000"/>
                  <a:gd name="connsiteY104-210" fmla="*/ 4896 h 10000"/>
                  <a:gd name="connsiteX105-211" fmla="*/ 7739 w 10000"/>
                  <a:gd name="connsiteY105-212" fmla="*/ 5078 h 10000"/>
                  <a:gd name="connsiteX106-213" fmla="*/ 7579 w 10000"/>
                  <a:gd name="connsiteY106-214" fmla="*/ 5157 h 10000"/>
                  <a:gd name="connsiteX107-215" fmla="*/ 7500 w 10000"/>
                  <a:gd name="connsiteY107-216" fmla="*/ 5183 h 10000"/>
                  <a:gd name="connsiteX108-217" fmla="*/ 7540 w 10000"/>
                  <a:gd name="connsiteY108-218" fmla="*/ 5314 h 10000"/>
                  <a:gd name="connsiteX109-219" fmla="*/ 7619 w 10000"/>
                  <a:gd name="connsiteY109-220" fmla="*/ 5497 h 10000"/>
                  <a:gd name="connsiteX110-221" fmla="*/ 7183 w 10000"/>
                  <a:gd name="connsiteY110-222" fmla="*/ 5602 h 10000"/>
                  <a:gd name="connsiteX111-223" fmla="*/ 6985 w 10000"/>
                  <a:gd name="connsiteY111-224" fmla="*/ 5497 h 10000"/>
                  <a:gd name="connsiteX112-225" fmla="*/ 6429 w 10000"/>
                  <a:gd name="connsiteY112-226" fmla="*/ 5602 h 10000"/>
                  <a:gd name="connsiteX113-227" fmla="*/ 6151 w 10000"/>
                  <a:gd name="connsiteY113-228" fmla="*/ 5288 h 10000"/>
                  <a:gd name="connsiteX114-229" fmla="*/ 5953 w 10000"/>
                  <a:gd name="connsiteY114-230" fmla="*/ 5314 h 10000"/>
                  <a:gd name="connsiteX115-231" fmla="*/ 6111 w 10000"/>
                  <a:gd name="connsiteY115-232" fmla="*/ 5523 h 10000"/>
                  <a:gd name="connsiteX116-233" fmla="*/ 6151 w 10000"/>
                  <a:gd name="connsiteY116-234" fmla="*/ 5681 h 10000"/>
                  <a:gd name="connsiteX117-235" fmla="*/ 5754 w 10000"/>
                  <a:gd name="connsiteY117-236" fmla="*/ 5969 h 10000"/>
                  <a:gd name="connsiteX118-237" fmla="*/ 5675 w 10000"/>
                  <a:gd name="connsiteY118-238" fmla="*/ 6126 h 10000"/>
                  <a:gd name="connsiteX119-239" fmla="*/ 5636 w 10000"/>
                  <a:gd name="connsiteY119-240" fmla="*/ 6256 h 10000"/>
                  <a:gd name="connsiteX120-241" fmla="*/ 5595 w 10000"/>
                  <a:gd name="connsiteY120-242" fmla="*/ 6308 h 10000"/>
                  <a:gd name="connsiteX121-243" fmla="*/ 5516 w 10000"/>
                  <a:gd name="connsiteY121-244" fmla="*/ 6414 h 10000"/>
                  <a:gd name="connsiteX122-245" fmla="*/ 5278 w 10000"/>
                  <a:gd name="connsiteY122-246" fmla="*/ 6492 h 10000"/>
                  <a:gd name="connsiteX123-247" fmla="*/ 5357 w 10000"/>
                  <a:gd name="connsiteY123-248" fmla="*/ 6675 h 10000"/>
                  <a:gd name="connsiteX124-249" fmla="*/ 5317 w 10000"/>
                  <a:gd name="connsiteY124-250" fmla="*/ 6727 h 10000"/>
                  <a:gd name="connsiteX125-251" fmla="*/ 5000 w 10000"/>
                  <a:gd name="connsiteY125-252" fmla="*/ 6885 h 10000"/>
                  <a:gd name="connsiteX126-253" fmla="*/ 4683 w 10000"/>
                  <a:gd name="connsiteY126-254" fmla="*/ 6859 h 10000"/>
                  <a:gd name="connsiteX127-255" fmla="*/ 4961 w 10000"/>
                  <a:gd name="connsiteY127-256" fmla="*/ 6963 h 10000"/>
                  <a:gd name="connsiteX128-257" fmla="*/ 4961 w 10000"/>
                  <a:gd name="connsiteY128-258" fmla="*/ 7277 h 10000"/>
                  <a:gd name="connsiteX129-259" fmla="*/ 4603 w 10000"/>
                  <a:gd name="connsiteY129-260" fmla="*/ 7356 h 10000"/>
                  <a:gd name="connsiteX130-261" fmla="*/ 4524 w 10000"/>
                  <a:gd name="connsiteY130-262" fmla="*/ 7225 h 10000"/>
                  <a:gd name="connsiteX131-263" fmla="*/ 4484 w 10000"/>
                  <a:gd name="connsiteY131-264" fmla="*/ 7121 h 10000"/>
                  <a:gd name="connsiteX132-265" fmla="*/ 4128 w 10000"/>
                  <a:gd name="connsiteY132-266" fmla="*/ 7199 h 10000"/>
                  <a:gd name="connsiteX133-267" fmla="*/ 4286 w 10000"/>
                  <a:gd name="connsiteY133-268" fmla="*/ 7304 h 10000"/>
                  <a:gd name="connsiteX134-269" fmla="*/ 4405 w 10000"/>
                  <a:gd name="connsiteY134-270" fmla="*/ 7408 h 10000"/>
                  <a:gd name="connsiteX135-271" fmla="*/ 4563 w 10000"/>
                  <a:gd name="connsiteY135-272" fmla="*/ 7670 h 10000"/>
                  <a:gd name="connsiteX136-273" fmla="*/ 4762 w 10000"/>
                  <a:gd name="connsiteY136-274" fmla="*/ 7618 h 10000"/>
                  <a:gd name="connsiteX137-275" fmla="*/ 4921 w 10000"/>
                  <a:gd name="connsiteY137-276" fmla="*/ 7827 h 10000"/>
                  <a:gd name="connsiteX138-277" fmla="*/ 5040 w 10000"/>
                  <a:gd name="connsiteY138-278" fmla="*/ 7879 h 10000"/>
                  <a:gd name="connsiteX139-279" fmla="*/ 5317 w 10000"/>
                  <a:gd name="connsiteY139-280" fmla="*/ 7853 h 10000"/>
                  <a:gd name="connsiteX140-281" fmla="*/ 5437 w 10000"/>
                  <a:gd name="connsiteY140-282" fmla="*/ 7984 h 10000"/>
                  <a:gd name="connsiteX141-283" fmla="*/ 5556 w 10000"/>
                  <a:gd name="connsiteY141-284" fmla="*/ 8115 h 10000"/>
                  <a:gd name="connsiteX142-285" fmla="*/ 6111 w 10000"/>
                  <a:gd name="connsiteY142-286" fmla="*/ 7932 h 10000"/>
                  <a:gd name="connsiteX143-287" fmla="*/ 6111 w 10000"/>
                  <a:gd name="connsiteY143-288" fmla="*/ 7853 h 10000"/>
                  <a:gd name="connsiteX144-289" fmla="*/ 5953 w 10000"/>
                  <a:gd name="connsiteY144-290" fmla="*/ 7696 h 10000"/>
                  <a:gd name="connsiteX145-291" fmla="*/ 6151 w 10000"/>
                  <a:gd name="connsiteY145-292" fmla="*/ 7540 h 10000"/>
                  <a:gd name="connsiteX146-293" fmla="*/ 6032 w 10000"/>
                  <a:gd name="connsiteY146-294" fmla="*/ 7356 h 10000"/>
                  <a:gd name="connsiteX147-295" fmla="*/ 6151 w 10000"/>
                  <a:gd name="connsiteY147-296" fmla="*/ 7277 h 10000"/>
                  <a:gd name="connsiteX148-297" fmla="*/ 6310 w 10000"/>
                  <a:gd name="connsiteY148-298" fmla="*/ 7460 h 10000"/>
                  <a:gd name="connsiteX149-299" fmla="*/ 6231 w 10000"/>
                  <a:gd name="connsiteY149-300" fmla="*/ 7566 h 10000"/>
                  <a:gd name="connsiteX150-301" fmla="*/ 6587 w 10000"/>
                  <a:gd name="connsiteY150-302" fmla="*/ 7618 h 10000"/>
                  <a:gd name="connsiteX151-303" fmla="*/ 6746 w 10000"/>
                  <a:gd name="connsiteY151-304" fmla="*/ 7696 h 10000"/>
                  <a:gd name="connsiteX152-305" fmla="*/ 6905 w 10000"/>
                  <a:gd name="connsiteY152-306" fmla="*/ 7906 h 10000"/>
                  <a:gd name="connsiteX153-307" fmla="*/ 6667 w 10000"/>
                  <a:gd name="connsiteY153-308" fmla="*/ 8089 h 10000"/>
                  <a:gd name="connsiteX154-309" fmla="*/ 6270 w 10000"/>
                  <a:gd name="connsiteY154-310" fmla="*/ 8219 h 10000"/>
                  <a:gd name="connsiteX155-311" fmla="*/ 6191 w 10000"/>
                  <a:gd name="connsiteY155-312" fmla="*/ 8377 h 10000"/>
                  <a:gd name="connsiteX156-313" fmla="*/ 5953 w 10000"/>
                  <a:gd name="connsiteY156-314" fmla="*/ 8455 h 10000"/>
                  <a:gd name="connsiteX157-315" fmla="*/ 6071 w 10000"/>
                  <a:gd name="connsiteY157-316" fmla="*/ 8612 h 10000"/>
                  <a:gd name="connsiteX158-317" fmla="*/ 6310 w 10000"/>
                  <a:gd name="connsiteY158-318" fmla="*/ 8612 h 10000"/>
                  <a:gd name="connsiteX159-319" fmla="*/ 6349 w 10000"/>
                  <a:gd name="connsiteY159-320" fmla="*/ 8612 h 10000"/>
                  <a:gd name="connsiteX160-321" fmla="*/ 6508 w 10000"/>
                  <a:gd name="connsiteY160-322" fmla="*/ 8900 h 10000"/>
                  <a:gd name="connsiteX161-323" fmla="*/ 6587 w 10000"/>
                  <a:gd name="connsiteY161-324" fmla="*/ 8612 h 10000"/>
                  <a:gd name="connsiteX162-325" fmla="*/ 6786 w 10000"/>
                  <a:gd name="connsiteY162-326" fmla="*/ 8560 h 10000"/>
                  <a:gd name="connsiteX163-327" fmla="*/ 6985 w 10000"/>
                  <a:gd name="connsiteY163-328" fmla="*/ 8638 h 10000"/>
                  <a:gd name="connsiteX164-329" fmla="*/ 6985 w 10000"/>
                  <a:gd name="connsiteY164-330" fmla="*/ 8665 h 10000"/>
                  <a:gd name="connsiteX165-331" fmla="*/ 7183 w 10000"/>
                  <a:gd name="connsiteY165-332" fmla="*/ 8612 h 10000"/>
                  <a:gd name="connsiteX166-333" fmla="*/ 7302 w 10000"/>
                  <a:gd name="connsiteY166-334" fmla="*/ 8796 h 10000"/>
                  <a:gd name="connsiteX167-335" fmla="*/ 6905 w 10000"/>
                  <a:gd name="connsiteY167-336" fmla="*/ 8691 h 10000"/>
                  <a:gd name="connsiteX168-337" fmla="*/ 6825 w 10000"/>
                  <a:gd name="connsiteY168-338" fmla="*/ 8718 h 10000"/>
                  <a:gd name="connsiteX169-339" fmla="*/ 6786 w 10000"/>
                  <a:gd name="connsiteY169-340" fmla="*/ 8926 h 10000"/>
                  <a:gd name="connsiteX170-341" fmla="*/ 6746 w 10000"/>
                  <a:gd name="connsiteY170-342" fmla="*/ 9058 h 10000"/>
                  <a:gd name="connsiteX171-343" fmla="*/ 7064 w 10000"/>
                  <a:gd name="connsiteY171-344" fmla="*/ 9031 h 10000"/>
                  <a:gd name="connsiteX172-345" fmla="*/ 7144 w 10000"/>
                  <a:gd name="connsiteY172-346" fmla="*/ 9110 h 10000"/>
                  <a:gd name="connsiteX173-347" fmla="*/ 7183 w 10000"/>
                  <a:gd name="connsiteY173-348" fmla="*/ 8953 h 10000"/>
                  <a:gd name="connsiteX174-349" fmla="*/ 7302 w 10000"/>
                  <a:gd name="connsiteY174-350" fmla="*/ 8744 h 10000"/>
                  <a:gd name="connsiteX175-351" fmla="*/ 7579 w 10000"/>
                  <a:gd name="connsiteY175-352" fmla="*/ 9136 h 10000"/>
                  <a:gd name="connsiteX176-353" fmla="*/ 7857 w 10000"/>
                  <a:gd name="connsiteY176-354" fmla="*/ 9188 h 10000"/>
                  <a:gd name="connsiteX177-355" fmla="*/ 8095 w 10000"/>
                  <a:gd name="connsiteY177-356" fmla="*/ 9895 h 10000"/>
                  <a:gd name="connsiteX0-357" fmla="*/ 8095 w 10000"/>
                  <a:gd name="connsiteY0-358" fmla="*/ 9895 h 10000"/>
                  <a:gd name="connsiteX1-359" fmla="*/ 8611 w 10000"/>
                  <a:gd name="connsiteY1-360" fmla="*/ 10000 h 10000"/>
                  <a:gd name="connsiteX2-361" fmla="*/ 8929 w 10000"/>
                  <a:gd name="connsiteY2-362" fmla="*/ 9790 h 10000"/>
                  <a:gd name="connsiteX3-363" fmla="*/ 9207 w 10000"/>
                  <a:gd name="connsiteY3-364" fmla="*/ 9790 h 10000"/>
                  <a:gd name="connsiteX4-365" fmla="*/ 9603 w 10000"/>
                  <a:gd name="connsiteY4-366" fmla="*/ 9371 h 10000"/>
                  <a:gd name="connsiteX5-367" fmla="*/ 10000 w 10000"/>
                  <a:gd name="connsiteY5-368" fmla="*/ 9424 h 10000"/>
                  <a:gd name="connsiteX6-369" fmla="*/ 9365 w 10000"/>
                  <a:gd name="connsiteY6-370" fmla="*/ 9267 h 10000"/>
                  <a:gd name="connsiteX7-371" fmla="*/ 9207 w 10000"/>
                  <a:gd name="connsiteY7-372" fmla="*/ 9293 h 10000"/>
                  <a:gd name="connsiteX8-373" fmla="*/ 9326 w 10000"/>
                  <a:gd name="connsiteY8-374" fmla="*/ 7566 h 10000"/>
                  <a:gd name="connsiteX9-375" fmla="*/ 9326 w 10000"/>
                  <a:gd name="connsiteY9-376" fmla="*/ 7330 h 10000"/>
                  <a:gd name="connsiteX10-377" fmla="*/ 9524 w 10000"/>
                  <a:gd name="connsiteY10-378" fmla="*/ 7094 h 10000"/>
                  <a:gd name="connsiteX11-379" fmla="*/ 9723 w 10000"/>
                  <a:gd name="connsiteY11-380" fmla="*/ 6492 h 10000"/>
                  <a:gd name="connsiteX12-381" fmla="*/ 9603 w 10000"/>
                  <a:gd name="connsiteY12-382" fmla="*/ 6335 h 10000"/>
                  <a:gd name="connsiteX13-383" fmla="*/ 9406 w 10000"/>
                  <a:gd name="connsiteY13-384" fmla="*/ 5995 h 10000"/>
                  <a:gd name="connsiteX14-385" fmla="*/ 9485 w 10000"/>
                  <a:gd name="connsiteY14-386" fmla="*/ 5549 h 10000"/>
                  <a:gd name="connsiteX15-387" fmla="*/ 8890 w 10000"/>
                  <a:gd name="connsiteY15-388" fmla="*/ 5157 h 10000"/>
                  <a:gd name="connsiteX16-389" fmla="*/ 9128 w 10000"/>
                  <a:gd name="connsiteY16-390" fmla="*/ 5523 h 10000"/>
                  <a:gd name="connsiteX17-391" fmla="*/ 9087 w 10000"/>
                  <a:gd name="connsiteY17-392" fmla="*/ 5864 h 10000"/>
                  <a:gd name="connsiteX18-393" fmla="*/ 8849 w 10000"/>
                  <a:gd name="connsiteY18-394" fmla="*/ 5445 h 10000"/>
                  <a:gd name="connsiteX19-395" fmla="*/ 8691 w 10000"/>
                  <a:gd name="connsiteY19-396" fmla="*/ 5183 h 10000"/>
                  <a:gd name="connsiteX20-397" fmla="*/ 8453 w 10000"/>
                  <a:gd name="connsiteY20-398" fmla="*/ 4817 h 10000"/>
                  <a:gd name="connsiteX21-399" fmla="*/ 7818 w 10000"/>
                  <a:gd name="connsiteY21-400" fmla="*/ 4503 h 10000"/>
                  <a:gd name="connsiteX22-401" fmla="*/ 7540 w 10000"/>
                  <a:gd name="connsiteY22-402" fmla="*/ 4451 h 10000"/>
                  <a:gd name="connsiteX23-403" fmla="*/ 7302 w 10000"/>
                  <a:gd name="connsiteY23-404" fmla="*/ 4503 h 10000"/>
                  <a:gd name="connsiteX24-405" fmla="*/ 7064 w 10000"/>
                  <a:gd name="connsiteY24-406" fmla="*/ 4503 h 10000"/>
                  <a:gd name="connsiteX25-407" fmla="*/ 6746 w 10000"/>
                  <a:gd name="connsiteY25-408" fmla="*/ 4189 h 10000"/>
                  <a:gd name="connsiteX26-409" fmla="*/ 6469 w 10000"/>
                  <a:gd name="connsiteY26-410" fmla="*/ 4267 h 10000"/>
                  <a:gd name="connsiteX27-411" fmla="*/ 6151 w 10000"/>
                  <a:gd name="connsiteY27-412" fmla="*/ 3900 h 10000"/>
                  <a:gd name="connsiteX28-413" fmla="*/ 5833 w 10000"/>
                  <a:gd name="connsiteY28-414" fmla="*/ 3900 h 10000"/>
                  <a:gd name="connsiteX29-415" fmla="*/ 5516 w 10000"/>
                  <a:gd name="connsiteY29-416" fmla="*/ 4005 h 10000"/>
                  <a:gd name="connsiteX30-417" fmla="*/ 5159 w 10000"/>
                  <a:gd name="connsiteY30-418" fmla="*/ 3979 h 10000"/>
                  <a:gd name="connsiteX31-419" fmla="*/ 5159 w 10000"/>
                  <a:gd name="connsiteY31-420" fmla="*/ 3482 h 10000"/>
                  <a:gd name="connsiteX32-421" fmla="*/ 5357 w 10000"/>
                  <a:gd name="connsiteY32-422" fmla="*/ 3455 h 10000"/>
                  <a:gd name="connsiteX33-423" fmla="*/ 5238 w 10000"/>
                  <a:gd name="connsiteY33-424" fmla="*/ 3325 h 10000"/>
                  <a:gd name="connsiteX34-425" fmla="*/ 5238 w 10000"/>
                  <a:gd name="connsiteY34-426" fmla="*/ 3115 h 10000"/>
                  <a:gd name="connsiteX35-427" fmla="*/ 5278 w 10000"/>
                  <a:gd name="connsiteY35-428" fmla="*/ 2985 h 10000"/>
                  <a:gd name="connsiteX36-429" fmla="*/ 4882 w 10000"/>
                  <a:gd name="connsiteY36-430" fmla="*/ 2775 h 10000"/>
                  <a:gd name="connsiteX37-431" fmla="*/ 4484 w 10000"/>
                  <a:gd name="connsiteY37-432" fmla="*/ 2540 h 10000"/>
                  <a:gd name="connsiteX38-433" fmla="*/ 4286 w 10000"/>
                  <a:gd name="connsiteY38-434" fmla="*/ 2382 h 10000"/>
                  <a:gd name="connsiteX39-435" fmla="*/ 4008 w 10000"/>
                  <a:gd name="connsiteY39-436" fmla="*/ 2330 h 10000"/>
                  <a:gd name="connsiteX40-437" fmla="*/ 3691 w 10000"/>
                  <a:gd name="connsiteY40-438" fmla="*/ 2356 h 10000"/>
                  <a:gd name="connsiteX41-439" fmla="*/ 3373 w 10000"/>
                  <a:gd name="connsiteY41-440" fmla="*/ 2278 h 10000"/>
                  <a:gd name="connsiteX42-441" fmla="*/ 2976 w 10000"/>
                  <a:gd name="connsiteY42-442" fmla="*/ 1649 h 10000"/>
                  <a:gd name="connsiteX43-443" fmla="*/ 2857 w 10000"/>
                  <a:gd name="connsiteY43-444" fmla="*/ 1492 h 10000"/>
                  <a:gd name="connsiteX44-445" fmla="*/ 2738 w 10000"/>
                  <a:gd name="connsiteY44-446" fmla="*/ 1126 h 10000"/>
                  <a:gd name="connsiteX45-447" fmla="*/ 2579 w 10000"/>
                  <a:gd name="connsiteY45-448" fmla="*/ 785 h 10000"/>
                  <a:gd name="connsiteX46-449" fmla="*/ 2103 w 10000"/>
                  <a:gd name="connsiteY46-450" fmla="*/ 549 h 10000"/>
                  <a:gd name="connsiteX47-451" fmla="*/ 1825 w 10000"/>
                  <a:gd name="connsiteY47-452" fmla="*/ 52 h 10000"/>
                  <a:gd name="connsiteX48-453" fmla="*/ 1468 w 10000"/>
                  <a:gd name="connsiteY48-454" fmla="*/ 52 h 10000"/>
                  <a:gd name="connsiteX49-455" fmla="*/ 1309 w 10000"/>
                  <a:gd name="connsiteY49-456" fmla="*/ 157 h 10000"/>
                  <a:gd name="connsiteX50-457" fmla="*/ 1270 w 10000"/>
                  <a:gd name="connsiteY50-458" fmla="*/ 0 h 10000"/>
                  <a:gd name="connsiteX51-459" fmla="*/ 754 w 10000"/>
                  <a:gd name="connsiteY51-460" fmla="*/ 104 h 10000"/>
                  <a:gd name="connsiteX52-461" fmla="*/ 1309 w 10000"/>
                  <a:gd name="connsiteY52-462" fmla="*/ 210 h 10000"/>
                  <a:gd name="connsiteX53-463" fmla="*/ 1270 w 10000"/>
                  <a:gd name="connsiteY53-464" fmla="*/ 445 h 10000"/>
                  <a:gd name="connsiteX54-465" fmla="*/ 1389 w 10000"/>
                  <a:gd name="connsiteY54-466" fmla="*/ 759 h 10000"/>
                  <a:gd name="connsiteX55-467" fmla="*/ 1508 w 10000"/>
                  <a:gd name="connsiteY55-468" fmla="*/ 942 h 10000"/>
                  <a:gd name="connsiteX56-469" fmla="*/ 1309 w 10000"/>
                  <a:gd name="connsiteY56-470" fmla="*/ 1282 h 10000"/>
                  <a:gd name="connsiteX57-471" fmla="*/ 1151 w 10000"/>
                  <a:gd name="connsiteY57-472" fmla="*/ 1282 h 10000"/>
                  <a:gd name="connsiteX58-473" fmla="*/ 992 w 10000"/>
                  <a:gd name="connsiteY58-474" fmla="*/ 1518 h 10000"/>
                  <a:gd name="connsiteX59-475" fmla="*/ 1270 w 10000"/>
                  <a:gd name="connsiteY59-476" fmla="*/ 1623 h 10000"/>
                  <a:gd name="connsiteX60-477" fmla="*/ 913 w 10000"/>
                  <a:gd name="connsiteY60-478" fmla="*/ 1597 h 10000"/>
                  <a:gd name="connsiteX61-479" fmla="*/ 754 w 10000"/>
                  <a:gd name="connsiteY61-480" fmla="*/ 1911 h 10000"/>
                  <a:gd name="connsiteX62-481" fmla="*/ 714 w 10000"/>
                  <a:gd name="connsiteY62-482" fmla="*/ 1963 h 10000"/>
                  <a:gd name="connsiteX63-483" fmla="*/ 555 w 10000"/>
                  <a:gd name="connsiteY63-484" fmla="*/ 2304 h 10000"/>
                  <a:gd name="connsiteX64-485" fmla="*/ 794 w 10000"/>
                  <a:gd name="connsiteY64-486" fmla="*/ 2382 h 10000"/>
                  <a:gd name="connsiteX65-487" fmla="*/ 476 w 10000"/>
                  <a:gd name="connsiteY65-488" fmla="*/ 2644 h 10000"/>
                  <a:gd name="connsiteX66-489" fmla="*/ 79 w 10000"/>
                  <a:gd name="connsiteY66-490" fmla="*/ 2932 h 10000"/>
                  <a:gd name="connsiteX67-491" fmla="*/ 0 w 10000"/>
                  <a:gd name="connsiteY67-492" fmla="*/ 3089 h 10000"/>
                  <a:gd name="connsiteX68-493" fmla="*/ 199 w 10000"/>
                  <a:gd name="connsiteY68-494" fmla="*/ 3429 h 10000"/>
                  <a:gd name="connsiteX69-495" fmla="*/ 0 w 10000"/>
                  <a:gd name="connsiteY69-496" fmla="*/ 3744 h 10000"/>
                  <a:gd name="connsiteX70-497" fmla="*/ 40 w 10000"/>
                  <a:gd name="connsiteY70-498" fmla="*/ 4084 h 10000"/>
                  <a:gd name="connsiteX71-499" fmla="*/ 159 w 10000"/>
                  <a:gd name="connsiteY71-500" fmla="*/ 4189 h 10000"/>
                  <a:gd name="connsiteX72-501" fmla="*/ 397 w 10000"/>
                  <a:gd name="connsiteY72-502" fmla="*/ 4162 h 10000"/>
                  <a:gd name="connsiteX73-503" fmla="*/ 873 w 10000"/>
                  <a:gd name="connsiteY73-504" fmla="*/ 4215 h 10000"/>
                  <a:gd name="connsiteX74-505" fmla="*/ 1270 w 10000"/>
                  <a:gd name="connsiteY74-506" fmla="*/ 4110 h 10000"/>
                  <a:gd name="connsiteX75-507" fmla="*/ 1707 w 10000"/>
                  <a:gd name="connsiteY75-508" fmla="*/ 4110 h 10000"/>
                  <a:gd name="connsiteX76-509" fmla="*/ 1984 w 10000"/>
                  <a:gd name="connsiteY76-510" fmla="*/ 4005 h 10000"/>
                  <a:gd name="connsiteX77-511" fmla="*/ 2063 w 10000"/>
                  <a:gd name="connsiteY77-512" fmla="*/ 4031 h 10000"/>
                  <a:gd name="connsiteX78-513" fmla="*/ 1945 w 10000"/>
                  <a:gd name="connsiteY78-514" fmla="*/ 4084 h 10000"/>
                  <a:gd name="connsiteX79-515" fmla="*/ 2222 w 10000"/>
                  <a:gd name="connsiteY79-516" fmla="*/ 4319 h 10000"/>
                  <a:gd name="connsiteX80-517" fmla="*/ 2421 w 10000"/>
                  <a:gd name="connsiteY80-518" fmla="*/ 4267 h 10000"/>
                  <a:gd name="connsiteX81-519" fmla="*/ 2699 w 10000"/>
                  <a:gd name="connsiteY81-520" fmla="*/ 4371 h 10000"/>
                  <a:gd name="connsiteX82-521" fmla="*/ 3055 w 10000"/>
                  <a:gd name="connsiteY82-522" fmla="*/ 4345 h 10000"/>
                  <a:gd name="connsiteX83-523" fmla="*/ 3651 w 10000"/>
                  <a:gd name="connsiteY83-524" fmla="*/ 4425 h 10000"/>
                  <a:gd name="connsiteX84-525" fmla="*/ 3809 w 10000"/>
                  <a:gd name="connsiteY84-526" fmla="*/ 4477 h 10000"/>
                  <a:gd name="connsiteX85-527" fmla="*/ 4365 w 10000"/>
                  <a:gd name="connsiteY85-528" fmla="*/ 4345 h 10000"/>
                  <a:gd name="connsiteX86-529" fmla="*/ 4445 w 10000"/>
                  <a:gd name="connsiteY86-530" fmla="*/ 4425 h 10000"/>
                  <a:gd name="connsiteX87-531" fmla="*/ 4603 w 10000"/>
                  <a:gd name="connsiteY87-532" fmla="*/ 4319 h 10000"/>
                  <a:gd name="connsiteX88-533" fmla="*/ 4683 w 10000"/>
                  <a:gd name="connsiteY88-534" fmla="*/ 4451 h 10000"/>
                  <a:gd name="connsiteX89-535" fmla="*/ 5238 w 10000"/>
                  <a:gd name="connsiteY89-536" fmla="*/ 4293 h 10000"/>
                  <a:gd name="connsiteX90-537" fmla="*/ 5238 w 10000"/>
                  <a:gd name="connsiteY90-538" fmla="*/ 4136 h 10000"/>
                  <a:gd name="connsiteX91-539" fmla="*/ 5357 w 10000"/>
                  <a:gd name="connsiteY91-540" fmla="*/ 4110 h 10000"/>
                  <a:gd name="connsiteX92-541" fmla="*/ 5477 w 10000"/>
                  <a:gd name="connsiteY92-542" fmla="*/ 4162 h 10000"/>
                  <a:gd name="connsiteX93-543" fmla="*/ 5873 w 10000"/>
                  <a:gd name="connsiteY93-544" fmla="*/ 4058 h 10000"/>
                  <a:gd name="connsiteX94-545" fmla="*/ 5953 w 10000"/>
                  <a:gd name="connsiteY94-546" fmla="*/ 4084 h 10000"/>
                  <a:gd name="connsiteX95-547" fmla="*/ 6151 w 10000"/>
                  <a:gd name="connsiteY95-548" fmla="*/ 4555 h 10000"/>
                  <a:gd name="connsiteX96-549" fmla="*/ 6270 w 10000"/>
                  <a:gd name="connsiteY96-550" fmla="*/ 4607 h 10000"/>
                  <a:gd name="connsiteX97-551" fmla="*/ 6548 w 10000"/>
                  <a:gd name="connsiteY97-552" fmla="*/ 4607 h 10000"/>
                  <a:gd name="connsiteX98-553" fmla="*/ 6667 w 10000"/>
                  <a:gd name="connsiteY98-554" fmla="*/ 4817 h 10000"/>
                  <a:gd name="connsiteX99-555" fmla="*/ 6707 w 10000"/>
                  <a:gd name="connsiteY99-556" fmla="*/ 4974 h 10000"/>
                  <a:gd name="connsiteX100-557" fmla="*/ 7024 w 10000"/>
                  <a:gd name="connsiteY100-558" fmla="*/ 4896 h 10000"/>
                  <a:gd name="connsiteX101-559" fmla="*/ 7262 w 10000"/>
                  <a:gd name="connsiteY101-560" fmla="*/ 4817 h 10000"/>
                  <a:gd name="connsiteX102-561" fmla="*/ 7382 w 10000"/>
                  <a:gd name="connsiteY102-562" fmla="*/ 4764 h 10000"/>
                  <a:gd name="connsiteX103-563" fmla="*/ 7659 w 10000"/>
                  <a:gd name="connsiteY103-564" fmla="*/ 4896 h 10000"/>
                  <a:gd name="connsiteX104-565" fmla="*/ 7739 w 10000"/>
                  <a:gd name="connsiteY104-566" fmla="*/ 5078 h 10000"/>
                  <a:gd name="connsiteX105-567" fmla="*/ 7579 w 10000"/>
                  <a:gd name="connsiteY105-568" fmla="*/ 5157 h 10000"/>
                  <a:gd name="connsiteX106-569" fmla="*/ 7500 w 10000"/>
                  <a:gd name="connsiteY106-570" fmla="*/ 5183 h 10000"/>
                  <a:gd name="connsiteX107-571" fmla="*/ 7540 w 10000"/>
                  <a:gd name="connsiteY107-572" fmla="*/ 5314 h 10000"/>
                  <a:gd name="connsiteX108-573" fmla="*/ 7619 w 10000"/>
                  <a:gd name="connsiteY108-574" fmla="*/ 5497 h 10000"/>
                  <a:gd name="connsiteX109-575" fmla="*/ 7183 w 10000"/>
                  <a:gd name="connsiteY109-576" fmla="*/ 5602 h 10000"/>
                  <a:gd name="connsiteX110-577" fmla="*/ 6985 w 10000"/>
                  <a:gd name="connsiteY110-578" fmla="*/ 5497 h 10000"/>
                  <a:gd name="connsiteX111-579" fmla="*/ 6429 w 10000"/>
                  <a:gd name="connsiteY111-580" fmla="*/ 5602 h 10000"/>
                  <a:gd name="connsiteX112-581" fmla="*/ 6151 w 10000"/>
                  <a:gd name="connsiteY112-582" fmla="*/ 5288 h 10000"/>
                  <a:gd name="connsiteX113-583" fmla="*/ 5953 w 10000"/>
                  <a:gd name="connsiteY113-584" fmla="*/ 5314 h 10000"/>
                  <a:gd name="connsiteX114-585" fmla="*/ 6111 w 10000"/>
                  <a:gd name="connsiteY114-586" fmla="*/ 5523 h 10000"/>
                  <a:gd name="connsiteX115-587" fmla="*/ 6151 w 10000"/>
                  <a:gd name="connsiteY115-588" fmla="*/ 5681 h 10000"/>
                  <a:gd name="connsiteX116-589" fmla="*/ 5754 w 10000"/>
                  <a:gd name="connsiteY116-590" fmla="*/ 5969 h 10000"/>
                  <a:gd name="connsiteX117-591" fmla="*/ 5675 w 10000"/>
                  <a:gd name="connsiteY117-592" fmla="*/ 6126 h 10000"/>
                  <a:gd name="connsiteX118-593" fmla="*/ 5636 w 10000"/>
                  <a:gd name="connsiteY118-594" fmla="*/ 6256 h 10000"/>
                  <a:gd name="connsiteX119-595" fmla="*/ 5595 w 10000"/>
                  <a:gd name="connsiteY119-596" fmla="*/ 6308 h 10000"/>
                  <a:gd name="connsiteX120-597" fmla="*/ 5516 w 10000"/>
                  <a:gd name="connsiteY120-598" fmla="*/ 6414 h 10000"/>
                  <a:gd name="connsiteX121-599" fmla="*/ 5278 w 10000"/>
                  <a:gd name="connsiteY121-600" fmla="*/ 6492 h 10000"/>
                  <a:gd name="connsiteX122-601" fmla="*/ 5357 w 10000"/>
                  <a:gd name="connsiteY122-602" fmla="*/ 6675 h 10000"/>
                  <a:gd name="connsiteX123-603" fmla="*/ 5317 w 10000"/>
                  <a:gd name="connsiteY123-604" fmla="*/ 6727 h 10000"/>
                  <a:gd name="connsiteX124-605" fmla="*/ 5000 w 10000"/>
                  <a:gd name="connsiteY124-606" fmla="*/ 6885 h 10000"/>
                  <a:gd name="connsiteX125-607" fmla="*/ 4683 w 10000"/>
                  <a:gd name="connsiteY125-608" fmla="*/ 6859 h 10000"/>
                  <a:gd name="connsiteX126-609" fmla="*/ 4961 w 10000"/>
                  <a:gd name="connsiteY126-610" fmla="*/ 6963 h 10000"/>
                  <a:gd name="connsiteX127-611" fmla="*/ 4961 w 10000"/>
                  <a:gd name="connsiteY127-612" fmla="*/ 7277 h 10000"/>
                  <a:gd name="connsiteX128-613" fmla="*/ 4603 w 10000"/>
                  <a:gd name="connsiteY128-614" fmla="*/ 7356 h 10000"/>
                  <a:gd name="connsiteX129-615" fmla="*/ 4524 w 10000"/>
                  <a:gd name="connsiteY129-616" fmla="*/ 7225 h 10000"/>
                  <a:gd name="connsiteX130-617" fmla="*/ 4484 w 10000"/>
                  <a:gd name="connsiteY130-618" fmla="*/ 7121 h 10000"/>
                  <a:gd name="connsiteX131-619" fmla="*/ 4128 w 10000"/>
                  <a:gd name="connsiteY131-620" fmla="*/ 7199 h 10000"/>
                  <a:gd name="connsiteX132-621" fmla="*/ 4286 w 10000"/>
                  <a:gd name="connsiteY132-622" fmla="*/ 7304 h 10000"/>
                  <a:gd name="connsiteX133-623" fmla="*/ 4405 w 10000"/>
                  <a:gd name="connsiteY133-624" fmla="*/ 7408 h 10000"/>
                  <a:gd name="connsiteX134-625" fmla="*/ 4563 w 10000"/>
                  <a:gd name="connsiteY134-626" fmla="*/ 7670 h 10000"/>
                  <a:gd name="connsiteX135-627" fmla="*/ 4762 w 10000"/>
                  <a:gd name="connsiteY135-628" fmla="*/ 7618 h 10000"/>
                  <a:gd name="connsiteX136-629" fmla="*/ 4921 w 10000"/>
                  <a:gd name="connsiteY136-630" fmla="*/ 7827 h 10000"/>
                  <a:gd name="connsiteX137-631" fmla="*/ 5040 w 10000"/>
                  <a:gd name="connsiteY137-632" fmla="*/ 7879 h 10000"/>
                  <a:gd name="connsiteX138-633" fmla="*/ 5317 w 10000"/>
                  <a:gd name="connsiteY138-634" fmla="*/ 7853 h 10000"/>
                  <a:gd name="connsiteX139-635" fmla="*/ 5437 w 10000"/>
                  <a:gd name="connsiteY139-636" fmla="*/ 7984 h 10000"/>
                  <a:gd name="connsiteX140-637" fmla="*/ 5556 w 10000"/>
                  <a:gd name="connsiteY140-638" fmla="*/ 8115 h 10000"/>
                  <a:gd name="connsiteX141-639" fmla="*/ 6111 w 10000"/>
                  <a:gd name="connsiteY141-640" fmla="*/ 7932 h 10000"/>
                  <a:gd name="connsiteX142-641" fmla="*/ 6111 w 10000"/>
                  <a:gd name="connsiteY142-642" fmla="*/ 7853 h 10000"/>
                  <a:gd name="connsiteX143-643" fmla="*/ 5953 w 10000"/>
                  <a:gd name="connsiteY143-644" fmla="*/ 7696 h 10000"/>
                  <a:gd name="connsiteX144-645" fmla="*/ 6151 w 10000"/>
                  <a:gd name="connsiteY144-646" fmla="*/ 7540 h 10000"/>
                  <a:gd name="connsiteX145-647" fmla="*/ 6032 w 10000"/>
                  <a:gd name="connsiteY145-648" fmla="*/ 7356 h 10000"/>
                  <a:gd name="connsiteX146-649" fmla="*/ 6151 w 10000"/>
                  <a:gd name="connsiteY146-650" fmla="*/ 7277 h 10000"/>
                  <a:gd name="connsiteX147-651" fmla="*/ 6310 w 10000"/>
                  <a:gd name="connsiteY147-652" fmla="*/ 7460 h 10000"/>
                  <a:gd name="connsiteX148-653" fmla="*/ 6231 w 10000"/>
                  <a:gd name="connsiteY148-654" fmla="*/ 7566 h 10000"/>
                  <a:gd name="connsiteX149-655" fmla="*/ 6587 w 10000"/>
                  <a:gd name="connsiteY149-656" fmla="*/ 7618 h 10000"/>
                  <a:gd name="connsiteX150-657" fmla="*/ 6746 w 10000"/>
                  <a:gd name="connsiteY150-658" fmla="*/ 7696 h 10000"/>
                  <a:gd name="connsiteX151-659" fmla="*/ 6905 w 10000"/>
                  <a:gd name="connsiteY151-660" fmla="*/ 7906 h 10000"/>
                  <a:gd name="connsiteX152-661" fmla="*/ 6667 w 10000"/>
                  <a:gd name="connsiteY152-662" fmla="*/ 8089 h 10000"/>
                  <a:gd name="connsiteX153-663" fmla="*/ 6270 w 10000"/>
                  <a:gd name="connsiteY153-664" fmla="*/ 8219 h 10000"/>
                  <a:gd name="connsiteX154-665" fmla="*/ 6191 w 10000"/>
                  <a:gd name="connsiteY154-666" fmla="*/ 8377 h 10000"/>
                  <a:gd name="connsiteX155-667" fmla="*/ 5953 w 10000"/>
                  <a:gd name="connsiteY155-668" fmla="*/ 8455 h 10000"/>
                  <a:gd name="connsiteX156-669" fmla="*/ 6071 w 10000"/>
                  <a:gd name="connsiteY156-670" fmla="*/ 8612 h 10000"/>
                  <a:gd name="connsiteX157-671" fmla="*/ 6310 w 10000"/>
                  <a:gd name="connsiteY157-672" fmla="*/ 8612 h 10000"/>
                  <a:gd name="connsiteX158-673" fmla="*/ 6349 w 10000"/>
                  <a:gd name="connsiteY158-674" fmla="*/ 8612 h 10000"/>
                  <a:gd name="connsiteX159-675" fmla="*/ 6508 w 10000"/>
                  <a:gd name="connsiteY159-676" fmla="*/ 8900 h 10000"/>
                  <a:gd name="connsiteX160-677" fmla="*/ 6587 w 10000"/>
                  <a:gd name="connsiteY160-678" fmla="*/ 8612 h 10000"/>
                  <a:gd name="connsiteX161-679" fmla="*/ 6786 w 10000"/>
                  <a:gd name="connsiteY161-680" fmla="*/ 8560 h 10000"/>
                  <a:gd name="connsiteX162-681" fmla="*/ 6985 w 10000"/>
                  <a:gd name="connsiteY162-682" fmla="*/ 8638 h 10000"/>
                  <a:gd name="connsiteX163-683" fmla="*/ 6985 w 10000"/>
                  <a:gd name="connsiteY163-684" fmla="*/ 8665 h 10000"/>
                  <a:gd name="connsiteX164-685" fmla="*/ 7183 w 10000"/>
                  <a:gd name="connsiteY164-686" fmla="*/ 8612 h 10000"/>
                  <a:gd name="connsiteX165-687" fmla="*/ 7302 w 10000"/>
                  <a:gd name="connsiteY165-688" fmla="*/ 8796 h 10000"/>
                  <a:gd name="connsiteX166-689" fmla="*/ 6905 w 10000"/>
                  <a:gd name="connsiteY166-690" fmla="*/ 8691 h 10000"/>
                  <a:gd name="connsiteX167-691" fmla="*/ 6825 w 10000"/>
                  <a:gd name="connsiteY167-692" fmla="*/ 8718 h 10000"/>
                  <a:gd name="connsiteX168-693" fmla="*/ 6786 w 10000"/>
                  <a:gd name="connsiteY168-694" fmla="*/ 8926 h 10000"/>
                  <a:gd name="connsiteX169-695" fmla="*/ 6746 w 10000"/>
                  <a:gd name="connsiteY169-696" fmla="*/ 9058 h 10000"/>
                  <a:gd name="connsiteX170-697" fmla="*/ 7064 w 10000"/>
                  <a:gd name="connsiteY170-698" fmla="*/ 9031 h 10000"/>
                  <a:gd name="connsiteX171-699" fmla="*/ 7144 w 10000"/>
                  <a:gd name="connsiteY171-700" fmla="*/ 9110 h 10000"/>
                  <a:gd name="connsiteX172-701" fmla="*/ 7183 w 10000"/>
                  <a:gd name="connsiteY172-702" fmla="*/ 8953 h 10000"/>
                  <a:gd name="connsiteX173-703" fmla="*/ 7302 w 10000"/>
                  <a:gd name="connsiteY173-704" fmla="*/ 8744 h 10000"/>
                  <a:gd name="connsiteX174-705" fmla="*/ 7579 w 10000"/>
                  <a:gd name="connsiteY174-706" fmla="*/ 9136 h 10000"/>
                  <a:gd name="connsiteX175-707" fmla="*/ 7857 w 10000"/>
                  <a:gd name="connsiteY175-708" fmla="*/ 9188 h 10000"/>
                  <a:gd name="connsiteX176-709" fmla="*/ 8095 w 10000"/>
                  <a:gd name="connsiteY176-710" fmla="*/ 9895 h 10000"/>
                  <a:gd name="connsiteX0-711" fmla="*/ 8095 w 10000"/>
                  <a:gd name="connsiteY0-712" fmla="*/ 9895 h 10000"/>
                  <a:gd name="connsiteX1-713" fmla="*/ 8611 w 10000"/>
                  <a:gd name="connsiteY1-714" fmla="*/ 10000 h 10000"/>
                  <a:gd name="connsiteX2-715" fmla="*/ 8929 w 10000"/>
                  <a:gd name="connsiteY2-716" fmla="*/ 9790 h 10000"/>
                  <a:gd name="connsiteX3-717" fmla="*/ 9207 w 10000"/>
                  <a:gd name="connsiteY3-718" fmla="*/ 9790 h 10000"/>
                  <a:gd name="connsiteX4-719" fmla="*/ 9603 w 10000"/>
                  <a:gd name="connsiteY4-720" fmla="*/ 9371 h 10000"/>
                  <a:gd name="connsiteX5-721" fmla="*/ 10000 w 10000"/>
                  <a:gd name="connsiteY5-722" fmla="*/ 9424 h 10000"/>
                  <a:gd name="connsiteX6-723" fmla="*/ 9365 w 10000"/>
                  <a:gd name="connsiteY6-724" fmla="*/ 9267 h 10000"/>
                  <a:gd name="connsiteX7-725" fmla="*/ 9207 w 10000"/>
                  <a:gd name="connsiteY7-726" fmla="*/ 9293 h 10000"/>
                  <a:gd name="connsiteX8-727" fmla="*/ 9326 w 10000"/>
                  <a:gd name="connsiteY8-728" fmla="*/ 7566 h 10000"/>
                  <a:gd name="connsiteX9-729" fmla="*/ 9326 w 10000"/>
                  <a:gd name="connsiteY9-730" fmla="*/ 7330 h 10000"/>
                  <a:gd name="connsiteX10-731" fmla="*/ 9524 w 10000"/>
                  <a:gd name="connsiteY10-732" fmla="*/ 7094 h 10000"/>
                  <a:gd name="connsiteX11-733" fmla="*/ 9723 w 10000"/>
                  <a:gd name="connsiteY11-734" fmla="*/ 6492 h 10000"/>
                  <a:gd name="connsiteX12-735" fmla="*/ 9603 w 10000"/>
                  <a:gd name="connsiteY12-736" fmla="*/ 6335 h 10000"/>
                  <a:gd name="connsiteX13-737" fmla="*/ 9406 w 10000"/>
                  <a:gd name="connsiteY13-738" fmla="*/ 5995 h 10000"/>
                  <a:gd name="connsiteX14-739" fmla="*/ 9485 w 10000"/>
                  <a:gd name="connsiteY14-740" fmla="*/ 5549 h 10000"/>
                  <a:gd name="connsiteX15-741" fmla="*/ 8890 w 10000"/>
                  <a:gd name="connsiteY15-742" fmla="*/ 5157 h 10000"/>
                  <a:gd name="connsiteX16-743" fmla="*/ 9128 w 10000"/>
                  <a:gd name="connsiteY16-744" fmla="*/ 5523 h 10000"/>
                  <a:gd name="connsiteX17-745" fmla="*/ 9087 w 10000"/>
                  <a:gd name="connsiteY17-746" fmla="*/ 5864 h 10000"/>
                  <a:gd name="connsiteX18-747" fmla="*/ 8849 w 10000"/>
                  <a:gd name="connsiteY18-748" fmla="*/ 5445 h 10000"/>
                  <a:gd name="connsiteX19-749" fmla="*/ 8691 w 10000"/>
                  <a:gd name="connsiteY19-750" fmla="*/ 5183 h 10000"/>
                  <a:gd name="connsiteX20-751" fmla="*/ 8453 w 10000"/>
                  <a:gd name="connsiteY20-752" fmla="*/ 4817 h 10000"/>
                  <a:gd name="connsiteX21-753" fmla="*/ 7818 w 10000"/>
                  <a:gd name="connsiteY21-754" fmla="*/ 4503 h 10000"/>
                  <a:gd name="connsiteX22-755" fmla="*/ 7540 w 10000"/>
                  <a:gd name="connsiteY22-756" fmla="*/ 4451 h 10000"/>
                  <a:gd name="connsiteX23-757" fmla="*/ 7302 w 10000"/>
                  <a:gd name="connsiteY23-758" fmla="*/ 4503 h 10000"/>
                  <a:gd name="connsiteX24-759" fmla="*/ 7064 w 10000"/>
                  <a:gd name="connsiteY24-760" fmla="*/ 4503 h 10000"/>
                  <a:gd name="connsiteX25-761" fmla="*/ 6746 w 10000"/>
                  <a:gd name="connsiteY25-762" fmla="*/ 4189 h 10000"/>
                  <a:gd name="connsiteX26-763" fmla="*/ 6469 w 10000"/>
                  <a:gd name="connsiteY26-764" fmla="*/ 4267 h 10000"/>
                  <a:gd name="connsiteX27-765" fmla="*/ 6151 w 10000"/>
                  <a:gd name="connsiteY27-766" fmla="*/ 3900 h 10000"/>
                  <a:gd name="connsiteX28-767" fmla="*/ 5833 w 10000"/>
                  <a:gd name="connsiteY28-768" fmla="*/ 3900 h 10000"/>
                  <a:gd name="connsiteX29-769" fmla="*/ 5516 w 10000"/>
                  <a:gd name="connsiteY29-770" fmla="*/ 4005 h 10000"/>
                  <a:gd name="connsiteX30-771" fmla="*/ 5159 w 10000"/>
                  <a:gd name="connsiteY30-772" fmla="*/ 3979 h 10000"/>
                  <a:gd name="connsiteX31-773" fmla="*/ 5159 w 10000"/>
                  <a:gd name="connsiteY31-774" fmla="*/ 3482 h 10000"/>
                  <a:gd name="connsiteX32-775" fmla="*/ 5357 w 10000"/>
                  <a:gd name="connsiteY32-776" fmla="*/ 3455 h 10000"/>
                  <a:gd name="connsiteX33-777" fmla="*/ 5238 w 10000"/>
                  <a:gd name="connsiteY33-778" fmla="*/ 3325 h 10000"/>
                  <a:gd name="connsiteX34-779" fmla="*/ 5238 w 10000"/>
                  <a:gd name="connsiteY34-780" fmla="*/ 3115 h 10000"/>
                  <a:gd name="connsiteX35-781" fmla="*/ 5278 w 10000"/>
                  <a:gd name="connsiteY35-782" fmla="*/ 2985 h 10000"/>
                  <a:gd name="connsiteX36-783" fmla="*/ 4882 w 10000"/>
                  <a:gd name="connsiteY36-784" fmla="*/ 2775 h 10000"/>
                  <a:gd name="connsiteX37-785" fmla="*/ 4484 w 10000"/>
                  <a:gd name="connsiteY37-786" fmla="*/ 2540 h 10000"/>
                  <a:gd name="connsiteX38-787" fmla="*/ 4286 w 10000"/>
                  <a:gd name="connsiteY38-788" fmla="*/ 2382 h 10000"/>
                  <a:gd name="connsiteX39-789" fmla="*/ 4008 w 10000"/>
                  <a:gd name="connsiteY39-790" fmla="*/ 2330 h 10000"/>
                  <a:gd name="connsiteX40-791" fmla="*/ 3691 w 10000"/>
                  <a:gd name="connsiteY40-792" fmla="*/ 2356 h 10000"/>
                  <a:gd name="connsiteX41-793" fmla="*/ 3373 w 10000"/>
                  <a:gd name="connsiteY41-794" fmla="*/ 2278 h 10000"/>
                  <a:gd name="connsiteX42-795" fmla="*/ 2976 w 10000"/>
                  <a:gd name="connsiteY42-796" fmla="*/ 1649 h 10000"/>
                  <a:gd name="connsiteX43-797" fmla="*/ 2857 w 10000"/>
                  <a:gd name="connsiteY43-798" fmla="*/ 1492 h 10000"/>
                  <a:gd name="connsiteX44-799" fmla="*/ 2738 w 10000"/>
                  <a:gd name="connsiteY44-800" fmla="*/ 1126 h 10000"/>
                  <a:gd name="connsiteX45-801" fmla="*/ 2579 w 10000"/>
                  <a:gd name="connsiteY45-802" fmla="*/ 785 h 10000"/>
                  <a:gd name="connsiteX46-803" fmla="*/ 2103 w 10000"/>
                  <a:gd name="connsiteY46-804" fmla="*/ 549 h 10000"/>
                  <a:gd name="connsiteX47-805" fmla="*/ 1825 w 10000"/>
                  <a:gd name="connsiteY47-806" fmla="*/ 52 h 10000"/>
                  <a:gd name="connsiteX48-807" fmla="*/ 1468 w 10000"/>
                  <a:gd name="connsiteY48-808" fmla="*/ 52 h 10000"/>
                  <a:gd name="connsiteX49-809" fmla="*/ 1309 w 10000"/>
                  <a:gd name="connsiteY49-810" fmla="*/ 157 h 10000"/>
                  <a:gd name="connsiteX50-811" fmla="*/ 1270 w 10000"/>
                  <a:gd name="connsiteY50-812" fmla="*/ 0 h 10000"/>
                  <a:gd name="connsiteX51-813" fmla="*/ 754 w 10000"/>
                  <a:gd name="connsiteY51-814" fmla="*/ 104 h 10000"/>
                  <a:gd name="connsiteX52-815" fmla="*/ 1309 w 10000"/>
                  <a:gd name="connsiteY52-816" fmla="*/ 210 h 10000"/>
                  <a:gd name="connsiteX53-817" fmla="*/ 1270 w 10000"/>
                  <a:gd name="connsiteY53-818" fmla="*/ 445 h 10000"/>
                  <a:gd name="connsiteX54-819" fmla="*/ 1389 w 10000"/>
                  <a:gd name="connsiteY54-820" fmla="*/ 759 h 10000"/>
                  <a:gd name="connsiteX55-821" fmla="*/ 1508 w 10000"/>
                  <a:gd name="connsiteY55-822" fmla="*/ 942 h 10000"/>
                  <a:gd name="connsiteX56-823" fmla="*/ 1309 w 10000"/>
                  <a:gd name="connsiteY56-824" fmla="*/ 1282 h 10000"/>
                  <a:gd name="connsiteX57-825" fmla="*/ 1151 w 10000"/>
                  <a:gd name="connsiteY57-826" fmla="*/ 1282 h 10000"/>
                  <a:gd name="connsiteX58-827" fmla="*/ 992 w 10000"/>
                  <a:gd name="connsiteY58-828" fmla="*/ 1518 h 10000"/>
                  <a:gd name="connsiteX59-829" fmla="*/ 1270 w 10000"/>
                  <a:gd name="connsiteY59-830" fmla="*/ 1623 h 10000"/>
                  <a:gd name="connsiteX60-831" fmla="*/ 913 w 10000"/>
                  <a:gd name="connsiteY60-832" fmla="*/ 1597 h 10000"/>
                  <a:gd name="connsiteX61-833" fmla="*/ 754 w 10000"/>
                  <a:gd name="connsiteY61-834" fmla="*/ 1911 h 10000"/>
                  <a:gd name="connsiteX62-835" fmla="*/ 714 w 10000"/>
                  <a:gd name="connsiteY62-836" fmla="*/ 1963 h 10000"/>
                  <a:gd name="connsiteX63-837" fmla="*/ 555 w 10000"/>
                  <a:gd name="connsiteY63-838" fmla="*/ 2304 h 10000"/>
                  <a:gd name="connsiteX64-839" fmla="*/ 794 w 10000"/>
                  <a:gd name="connsiteY64-840" fmla="*/ 2382 h 10000"/>
                  <a:gd name="connsiteX65-841" fmla="*/ 476 w 10000"/>
                  <a:gd name="connsiteY65-842" fmla="*/ 2644 h 10000"/>
                  <a:gd name="connsiteX66-843" fmla="*/ 79 w 10000"/>
                  <a:gd name="connsiteY66-844" fmla="*/ 2932 h 10000"/>
                  <a:gd name="connsiteX67-845" fmla="*/ 0 w 10000"/>
                  <a:gd name="connsiteY67-846" fmla="*/ 3089 h 10000"/>
                  <a:gd name="connsiteX68-847" fmla="*/ 199 w 10000"/>
                  <a:gd name="connsiteY68-848" fmla="*/ 3429 h 10000"/>
                  <a:gd name="connsiteX69-849" fmla="*/ 0 w 10000"/>
                  <a:gd name="connsiteY69-850" fmla="*/ 3744 h 10000"/>
                  <a:gd name="connsiteX70-851" fmla="*/ 40 w 10000"/>
                  <a:gd name="connsiteY70-852" fmla="*/ 4084 h 10000"/>
                  <a:gd name="connsiteX71-853" fmla="*/ 159 w 10000"/>
                  <a:gd name="connsiteY71-854" fmla="*/ 4189 h 10000"/>
                  <a:gd name="connsiteX72-855" fmla="*/ 397 w 10000"/>
                  <a:gd name="connsiteY72-856" fmla="*/ 4162 h 10000"/>
                  <a:gd name="connsiteX73-857" fmla="*/ 873 w 10000"/>
                  <a:gd name="connsiteY73-858" fmla="*/ 4215 h 10000"/>
                  <a:gd name="connsiteX74-859" fmla="*/ 1270 w 10000"/>
                  <a:gd name="connsiteY74-860" fmla="*/ 4110 h 10000"/>
                  <a:gd name="connsiteX75-861" fmla="*/ 1707 w 10000"/>
                  <a:gd name="connsiteY75-862" fmla="*/ 4110 h 10000"/>
                  <a:gd name="connsiteX76-863" fmla="*/ 1984 w 10000"/>
                  <a:gd name="connsiteY76-864" fmla="*/ 4005 h 10000"/>
                  <a:gd name="connsiteX77-865" fmla="*/ 2063 w 10000"/>
                  <a:gd name="connsiteY77-866" fmla="*/ 4031 h 10000"/>
                  <a:gd name="connsiteX78-867" fmla="*/ 1945 w 10000"/>
                  <a:gd name="connsiteY78-868" fmla="*/ 4084 h 10000"/>
                  <a:gd name="connsiteX79-869" fmla="*/ 2222 w 10000"/>
                  <a:gd name="connsiteY79-870" fmla="*/ 4319 h 10000"/>
                  <a:gd name="connsiteX80-871" fmla="*/ 2421 w 10000"/>
                  <a:gd name="connsiteY80-872" fmla="*/ 4267 h 10000"/>
                  <a:gd name="connsiteX81-873" fmla="*/ 2699 w 10000"/>
                  <a:gd name="connsiteY81-874" fmla="*/ 4371 h 10000"/>
                  <a:gd name="connsiteX82-875" fmla="*/ 3055 w 10000"/>
                  <a:gd name="connsiteY82-876" fmla="*/ 4345 h 10000"/>
                  <a:gd name="connsiteX83-877" fmla="*/ 3651 w 10000"/>
                  <a:gd name="connsiteY83-878" fmla="*/ 4425 h 10000"/>
                  <a:gd name="connsiteX84-879" fmla="*/ 3809 w 10000"/>
                  <a:gd name="connsiteY84-880" fmla="*/ 4477 h 10000"/>
                  <a:gd name="connsiteX85-881" fmla="*/ 4365 w 10000"/>
                  <a:gd name="connsiteY85-882" fmla="*/ 4345 h 10000"/>
                  <a:gd name="connsiteX86-883" fmla="*/ 4445 w 10000"/>
                  <a:gd name="connsiteY86-884" fmla="*/ 4425 h 10000"/>
                  <a:gd name="connsiteX87-885" fmla="*/ 4603 w 10000"/>
                  <a:gd name="connsiteY87-886" fmla="*/ 4319 h 10000"/>
                  <a:gd name="connsiteX88-887" fmla="*/ 4683 w 10000"/>
                  <a:gd name="connsiteY88-888" fmla="*/ 4451 h 10000"/>
                  <a:gd name="connsiteX89-889" fmla="*/ 5238 w 10000"/>
                  <a:gd name="connsiteY89-890" fmla="*/ 4293 h 10000"/>
                  <a:gd name="connsiteX90-891" fmla="*/ 5238 w 10000"/>
                  <a:gd name="connsiteY90-892" fmla="*/ 4136 h 10000"/>
                  <a:gd name="connsiteX91-893" fmla="*/ 5357 w 10000"/>
                  <a:gd name="connsiteY91-894" fmla="*/ 4110 h 10000"/>
                  <a:gd name="connsiteX92-895" fmla="*/ 5477 w 10000"/>
                  <a:gd name="connsiteY92-896" fmla="*/ 4162 h 10000"/>
                  <a:gd name="connsiteX93-897" fmla="*/ 5873 w 10000"/>
                  <a:gd name="connsiteY93-898" fmla="*/ 4058 h 10000"/>
                  <a:gd name="connsiteX94-899" fmla="*/ 5953 w 10000"/>
                  <a:gd name="connsiteY94-900" fmla="*/ 4084 h 10000"/>
                  <a:gd name="connsiteX95-901" fmla="*/ 6151 w 10000"/>
                  <a:gd name="connsiteY95-902" fmla="*/ 4555 h 10000"/>
                  <a:gd name="connsiteX96-903" fmla="*/ 6270 w 10000"/>
                  <a:gd name="connsiteY96-904" fmla="*/ 4607 h 10000"/>
                  <a:gd name="connsiteX97-905" fmla="*/ 6548 w 10000"/>
                  <a:gd name="connsiteY97-906" fmla="*/ 4607 h 10000"/>
                  <a:gd name="connsiteX98-907" fmla="*/ 6667 w 10000"/>
                  <a:gd name="connsiteY98-908" fmla="*/ 4817 h 10000"/>
                  <a:gd name="connsiteX99-909" fmla="*/ 6707 w 10000"/>
                  <a:gd name="connsiteY99-910" fmla="*/ 4974 h 10000"/>
                  <a:gd name="connsiteX100-911" fmla="*/ 7024 w 10000"/>
                  <a:gd name="connsiteY100-912" fmla="*/ 4896 h 10000"/>
                  <a:gd name="connsiteX101-913" fmla="*/ 7262 w 10000"/>
                  <a:gd name="connsiteY101-914" fmla="*/ 4817 h 10000"/>
                  <a:gd name="connsiteX102-915" fmla="*/ 7382 w 10000"/>
                  <a:gd name="connsiteY102-916" fmla="*/ 4764 h 10000"/>
                  <a:gd name="connsiteX103-917" fmla="*/ 7659 w 10000"/>
                  <a:gd name="connsiteY103-918" fmla="*/ 4896 h 10000"/>
                  <a:gd name="connsiteX104-919" fmla="*/ 7739 w 10000"/>
                  <a:gd name="connsiteY104-920" fmla="*/ 5078 h 10000"/>
                  <a:gd name="connsiteX105-921" fmla="*/ 7500 w 10000"/>
                  <a:gd name="connsiteY105-922" fmla="*/ 5183 h 10000"/>
                  <a:gd name="connsiteX106-923" fmla="*/ 7540 w 10000"/>
                  <a:gd name="connsiteY106-924" fmla="*/ 5314 h 10000"/>
                  <a:gd name="connsiteX107-925" fmla="*/ 7619 w 10000"/>
                  <a:gd name="connsiteY107-926" fmla="*/ 5497 h 10000"/>
                  <a:gd name="connsiteX108-927" fmla="*/ 7183 w 10000"/>
                  <a:gd name="connsiteY108-928" fmla="*/ 5602 h 10000"/>
                  <a:gd name="connsiteX109-929" fmla="*/ 6985 w 10000"/>
                  <a:gd name="connsiteY109-930" fmla="*/ 5497 h 10000"/>
                  <a:gd name="connsiteX110-931" fmla="*/ 6429 w 10000"/>
                  <a:gd name="connsiteY110-932" fmla="*/ 5602 h 10000"/>
                  <a:gd name="connsiteX111-933" fmla="*/ 6151 w 10000"/>
                  <a:gd name="connsiteY111-934" fmla="*/ 5288 h 10000"/>
                  <a:gd name="connsiteX112-935" fmla="*/ 5953 w 10000"/>
                  <a:gd name="connsiteY112-936" fmla="*/ 5314 h 10000"/>
                  <a:gd name="connsiteX113-937" fmla="*/ 6111 w 10000"/>
                  <a:gd name="connsiteY113-938" fmla="*/ 5523 h 10000"/>
                  <a:gd name="connsiteX114-939" fmla="*/ 6151 w 10000"/>
                  <a:gd name="connsiteY114-940" fmla="*/ 5681 h 10000"/>
                  <a:gd name="connsiteX115-941" fmla="*/ 5754 w 10000"/>
                  <a:gd name="connsiteY115-942" fmla="*/ 5969 h 10000"/>
                  <a:gd name="connsiteX116-943" fmla="*/ 5675 w 10000"/>
                  <a:gd name="connsiteY116-944" fmla="*/ 6126 h 10000"/>
                  <a:gd name="connsiteX117-945" fmla="*/ 5636 w 10000"/>
                  <a:gd name="connsiteY117-946" fmla="*/ 6256 h 10000"/>
                  <a:gd name="connsiteX118-947" fmla="*/ 5595 w 10000"/>
                  <a:gd name="connsiteY118-948" fmla="*/ 6308 h 10000"/>
                  <a:gd name="connsiteX119-949" fmla="*/ 5516 w 10000"/>
                  <a:gd name="connsiteY119-950" fmla="*/ 6414 h 10000"/>
                  <a:gd name="connsiteX120-951" fmla="*/ 5278 w 10000"/>
                  <a:gd name="connsiteY120-952" fmla="*/ 6492 h 10000"/>
                  <a:gd name="connsiteX121-953" fmla="*/ 5357 w 10000"/>
                  <a:gd name="connsiteY121-954" fmla="*/ 6675 h 10000"/>
                  <a:gd name="connsiteX122-955" fmla="*/ 5317 w 10000"/>
                  <a:gd name="connsiteY122-956" fmla="*/ 6727 h 10000"/>
                  <a:gd name="connsiteX123-957" fmla="*/ 5000 w 10000"/>
                  <a:gd name="connsiteY123-958" fmla="*/ 6885 h 10000"/>
                  <a:gd name="connsiteX124-959" fmla="*/ 4683 w 10000"/>
                  <a:gd name="connsiteY124-960" fmla="*/ 6859 h 10000"/>
                  <a:gd name="connsiteX125-961" fmla="*/ 4961 w 10000"/>
                  <a:gd name="connsiteY125-962" fmla="*/ 6963 h 10000"/>
                  <a:gd name="connsiteX126-963" fmla="*/ 4961 w 10000"/>
                  <a:gd name="connsiteY126-964" fmla="*/ 7277 h 10000"/>
                  <a:gd name="connsiteX127-965" fmla="*/ 4603 w 10000"/>
                  <a:gd name="connsiteY127-966" fmla="*/ 7356 h 10000"/>
                  <a:gd name="connsiteX128-967" fmla="*/ 4524 w 10000"/>
                  <a:gd name="connsiteY128-968" fmla="*/ 7225 h 10000"/>
                  <a:gd name="connsiteX129-969" fmla="*/ 4484 w 10000"/>
                  <a:gd name="connsiteY129-970" fmla="*/ 7121 h 10000"/>
                  <a:gd name="connsiteX130-971" fmla="*/ 4128 w 10000"/>
                  <a:gd name="connsiteY130-972" fmla="*/ 7199 h 10000"/>
                  <a:gd name="connsiteX131-973" fmla="*/ 4286 w 10000"/>
                  <a:gd name="connsiteY131-974" fmla="*/ 7304 h 10000"/>
                  <a:gd name="connsiteX132-975" fmla="*/ 4405 w 10000"/>
                  <a:gd name="connsiteY132-976" fmla="*/ 7408 h 10000"/>
                  <a:gd name="connsiteX133-977" fmla="*/ 4563 w 10000"/>
                  <a:gd name="connsiteY133-978" fmla="*/ 7670 h 10000"/>
                  <a:gd name="connsiteX134-979" fmla="*/ 4762 w 10000"/>
                  <a:gd name="connsiteY134-980" fmla="*/ 7618 h 10000"/>
                  <a:gd name="connsiteX135-981" fmla="*/ 4921 w 10000"/>
                  <a:gd name="connsiteY135-982" fmla="*/ 7827 h 10000"/>
                  <a:gd name="connsiteX136-983" fmla="*/ 5040 w 10000"/>
                  <a:gd name="connsiteY136-984" fmla="*/ 7879 h 10000"/>
                  <a:gd name="connsiteX137-985" fmla="*/ 5317 w 10000"/>
                  <a:gd name="connsiteY137-986" fmla="*/ 7853 h 10000"/>
                  <a:gd name="connsiteX138-987" fmla="*/ 5437 w 10000"/>
                  <a:gd name="connsiteY138-988" fmla="*/ 7984 h 10000"/>
                  <a:gd name="connsiteX139-989" fmla="*/ 5556 w 10000"/>
                  <a:gd name="connsiteY139-990" fmla="*/ 8115 h 10000"/>
                  <a:gd name="connsiteX140-991" fmla="*/ 6111 w 10000"/>
                  <a:gd name="connsiteY140-992" fmla="*/ 7932 h 10000"/>
                  <a:gd name="connsiteX141-993" fmla="*/ 6111 w 10000"/>
                  <a:gd name="connsiteY141-994" fmla="*/ 7853 h 10000"/>
                  <a:gd name="connsiteX142-995" fmla="*/ 5953 w 10000"/>
                  <a:gd name="connsiteY142-996" fmla="*/ 7696 h 10000"/>
                  <a:gd name="connsiteX143-997" fmla="*/ 6151 w 10000"/>
                  <a:gd name="connsiteY143-998" fmla="*/ 7540 h 10000"/>
                  <a:gd name="connsiteX144-999" fmla="*/ 6032 w 10000"/>
                  <a:gd name="connsiteY144-1000" fmla="*/ 7356 h 10000"/>
                  <a:gd name="connsiteX145-1001" fmla="*/ 6151 w 10000"/>
                  <a:gd name="connsiteY145-1002" fmla="*/ 7277 h 10000"/>
                  <a:gd name="connsiteX146-1003" fmla="*/ 6310 w 10000"/>
                  <a:gd name="connsiteY146-1004" fmla="*/ 7460 h 10000"/>
                  <a:gd name="connsiteX147-1005" fmla="*/ 6231 w 10000"/>
                  <a:gd name="connsiteY147-1006" fmla="*/ 7566 h 10000"/>
                  <a:gd name="connsiteX148-1007" fmla="*/ 6587 w 10000"/>
                  <a:gd name="connsiteY148-1008" fmla="*/ 7618 h 10000"/>
                  <a:gd name="connsiteX149-1009" fmla="*/ 6746 w 10000"/>
                  <a:gd name="connsiteY149-1010" fmla="*/ 7696 h 10000"/>
                  <a:gd name="connsiteX150-1011" fmla="*/ 6905 w 10000"/>
                  <a:gd name="connsiteY150-1012" fmla="*/ 7906 h 10000"/>
                  <a:gd name="connsiteX151-1013" fmla="*/ 6667 w 10000"/>
                  <a:gd name="connsiteY151-1014" fmla="*/ 8089 h 10000"/>
                  <a:gd name="connsiteX152-1015" fmla="*/ 6270 w 10000"/>
                  <a:gd name="connsiteY152-1016" fmla="*/ 8219 h 10000"/>
                  <a:gd name="connsiteX153-1017" fmla="*/ 6191 w 10000"/>
                  <a:gd name="connsiteY153-1018" fmla="*/ 8377 h 10000"/>
                  <a:gd name="connsiteX154-1019" fmla="*/ 5953 w 10000"/>
                  <a:gd name="connsiteY154-1020" fmla="*/ 8455 h 10000"/>
                  <a:gd name="connsiteX155-1021" fmla="*/ 6071 w 10000"/>
                  <a:gd name="connsiteY155-1022" fmla="*/ 8612 h 10000"/>
                  <a:gd name="connsiteX156-1023" fmla="*/ 6310 w 10000"/>
                  <a:gd name="connsiteY156-1024" fmla="*/ 8612 h 10000"/>
                  <a:gd name="connsiteX157-1025" fmla="*/ 6349 w 10000"/>
                  <a:gd name="connsiteY157-1026" fmla="*/ 8612 h 10000"/>
                  <a:gd name="connsiteX158-1027" fmla="*/ 6508 w 10000"/>
                  <a:gd name="connsiteY158-1028" fmla="*/ 8900 h 10000"/>
                  <a:gd name="connsiteX159-1029" fmla="*/ 6587 w 10000"/>
                  <a:gd name="connsiteY159-1030" fmla="*/ 8612 h 10000"/>
                  <a:gd name="connsiteX160-1031" fmla="*/ 6786 w 10000"/>
                  <a:gd name="connsiteY160-1032" fmla="*/ 8560 h 10000"/>
                  <a:gd name="connsiteX161-1033" fmla="*/ 6985 w 10000"/>
                  <a:gd name="connsiteY161-1034" fmla="*/ 8638 h 10000"/>
                  <a:gd name="connsiteX162-1035" fmla="*/ 6985 w 10000"/>
                  <a:gd name="connsiteY162-1036" fmla="*/ 8665 h 10000"/>
                  <a:gd name="connsiteX163-1037" fmla="*/ 7183 w 10000"/>
                  <a:gd name="connsiteY163-1038" fmla="*/ 8612 h 10000"/>
                  <a:gd name="connsiteX164-1039" fmla="*/ 7302 w 10000"/>
                  <a:gd name="connsiteY164-1040" fmla="*/ 8796 h 10000"/>
                  <a:gd name="connsiteX165-1041" fmla="*/ 6905 w 10000"/>
                  <a:gd name="connsiteY165-1042" fmla="*/ 8691 h 10000"/>
                  <a:gd name="connsiteX166-1043" fmla="*/ 6825 w 10000"/>
                  <a:gd name="connsiteY166-1044" fmla="*/ 8718 h 10000"/>
                  <a:gd name="connsiteX167-1045" fmla="*/ 6786 w 10000"/>
                  <a:gd name="connsiteY167-1046" fmla="*/ 8926 h 10000"/>
                  <a:gd name="connsiteX168-1047" fmla="*/ 6746 w 10000"/>
                  <a:gd name="connsiteY168-1048" fmla="*/ 9058 h 10000"/>
                  <a:gd name="connsiteX169-1049" fmla="*/ 7064 w 10000"/>
                  <a:gd name="connsiteY169-1050" fmla="*/ 9031 h 10000"/>
                  <a:gd name="connsiteX170-1051" fmla="*/ 7144 w 10000"/>
                  <a:gd name="connsiteY170-1052" fmla="*/ 9110 h 10000"/>
                  <a:gd name="connsiteX171-1053" fmla="*/ 7183 w 10000"/>
                  <a:gd name="connsiteY171-1054" fmla="*/ 8953 h 10000"/>
                  <a:gd name="connsiteX172-1055" fmla="*/ 7302 w 10000"/>
                  <a:gd name="connsiteY172-1056" fmla="*/ 8744 h 10000"/>
                  <a:gd name="connsiteX173-1057" fmla="*/ 7579 w 10000"/>
                  <a:gd name="connsiteY173-1058" fmla="*/ 9136 h 10000"/>
                  <a:gd name="connsiteX174-1059" fmla="*/ 7857 w 10000"/>
                  <a:gd name="connsiteY174-1060" fmla="*/ 9188 h 10000"/>
                  <a:gd name="connsiteX175-1061" fmla="*/ 8095 w 10000"/>
                  <a:gd name="connsiteY175-1062" fmla="*/ 9895 h 10000"/>
                  <a:gd name="connsiteX0-1063" fmla="*/ 8095 w 10000"/>
                  <a:gd name="connsiteY0-1064" fmla="*/ 9895 h 10000"/>
                  <a:gd name="connsiteX1-1065" fmla="*/ 8611 w 10000"/>
                  <a:gd name="connsiteY1-1066" fmla="*/ 10000 h 10000"/>
                  <a:gd name="connsiteX2-1067" fmla="*/ 8929 w 10000"/>
                  <a:gd name="connsiteY2-1068" fmla="*/ 9790 h 10000"/>
                  <a:gd name="connsiteX3-1069" fmla="*/ 9207 w 10000"/>
                  <a:gd name="connsiteY3-1070" fmla="*/ 9790 h 10000"/>
                  <a:gd name="connsiteX4-1071" fmla="*/ 9603 w 10000"/>
                  <a:gd name="connsiteY4-1072" fmla="*/ 9371 h 10000"/>
                  <a:gd name="connsiteX5-1073" fmla="*/ 10000 w 10000"/>
                  <a:gd name="connsiteY5-1074" fmla="*/ 9424 h 10000"/>
                  <a:gd name="connsiteX6-1075" fmla="*/ 9365 w 10000"/>
                  <a:gd name="connsiteY6-1076" fmla="*/ 9267 h 10000"/>
                  <a:gd name="connsiteX7-1077" fmla="*/ 9207 w 10000"/>
                  <a:gd name="connsiteY7-1078" fmla="*/ 9293 h 10000"/>
                  <a:gd name="connsiteX8-1079" fmla="*/ 9326 w 10000"/>
                  <a:gd name="connsiteY8-1080" fmla="*/ 7566 h 10000"/>
                  <a:gd name="connsiteX9-1081" fmla="*/ 9326 w 10000"/>
                  <a:gd name="connsiteY9-1082" fmla="*/ 7330 h 10000"/>
                  <a:gd name="connsiteX10-1083" fmla="*/ 9524 w 10000"/>
                  <a:gd name="connsiteY10-1084" fmla="*/ 7094 h 10000"/>
                  <a:gd name="connsiteX11-1085" fmla="*/ 9723 w 10000"/>
                  <a:gd name="connsiteY11-1086" fmla="*/ 6492 h 10000"/>
                  <a:gd name="connsiteX12-1087" fmla="*/ 9603 w 10000"/>
                  <a:gd name="connsiteY12-1088" fmla="*/ 6335 h 10000"/>
                  <a:gd name="connsiteX13-1089" fmla="*/ 9406 w 10000"/>
                  <a:gd name="connsiteY13-1090" fmla="*/ 5995 h 10000"/>
                  <a:gd name="connsiteX14-1091" fmla="*/ 9485 w 10000"/>
                  <a:gd name="connsiteY14-1092" fmla="*/ 5549 h 10000"/>
                  <a:gd name="connsiteX15-1093" fmla="*/ 8890 w 10000"/>
                  <a:gd name="connsiteY15-1094" fmla="*/ 5157 h 10000"/>
                  <a:gd name="connsiteX16-1095" fmla="*/ 9128 w 10000"/>
                  <a:gd name="connsiteY16-1096" fmla="*/ 5523 h 10000"/>
                  <a:gd name="connsiteX17-1097" fmla="*/ 9087 w 10000"/>
                  <a:gd name="connsiteY17-1098" fmla="*/ 5864 h 10000"/>
                  <a:gd name="connsiteX18-1099" fmla="*/ 8849 w 10000"/>
                  <a:gd name="connsiteY18-1100" fmla="*/ 5445 h 10000"/>
                  <a:gd name="connsiteX19-1101" fmla="*/ 8691 w 10000"/>
                  <a:gd name="connsiteY19-1102" fmla="*/ 5183 h 10000"/>
                  <a:gd name="connsiteX20-1103" fmla="*/ 8453 w 10000"/>
                  <a:gd name="connsiteY20-1104" fmla="*/ 4817 h 10000"/>
                  <a:gd name="connsiteX21-1105" fmla="*/ 7818 w 10000"/>
                  <a:gd name="connsiteY21-1106" fmla="*/ 4503 h 10000"/>
                  <a:gd name="connsiteX22-1107" fmla="*/ 7540 w 10000"/>
                  <a:gd name="connsiteY22-1108" fmla="*/ 4451 h 10000"/>
                  <a:gd name="connsiteX23-1109" fmla="*/ 7302 w 10000"/>
                  <a:gd name="connsiteY23-1110" fmla="*/ 4503 h 10000"/>
                  <a:gd name="connsiteX24-1111" fmla="*/ 7064 w 10000"/>
                  <a:gd name="connsiteY24-1112" fmla="*/ 4503 h 10000"/>
                  <a:gd name="connsiteX25-1113" fmla="*/ 6746 w 10000"/>
                  <a:gd name="connsiteY25-1114" fmla="*/ 4189 h 10000"/>
                  <a:gd name="connsiteX26-1115" fmla="*/ 6469 w 10000"/>
                  <a:gd name="connsiteY26-1116" fmla="*/ 4267 h 10000"/>
                  <a:gd name="connsiteX27-1117" fmla="*/ 6151 w 10000"/>
                  <a:gd name="connsiteY27-1118" fmla="*/ 3900 h 10000"/>
                  <a:gd name="connsiteX28-1119" fmla="*/ 5833 w 10000"/>
                  <a:gd name="connsiteY28-1120" fmla="*/ 3900 h 10000"/>
                  <a:gd name="connsiteX29-1121" fmla="*/ 5516 w 10000"/>
                  <a:gd name="connsiteY29-1122" fmla="*/ 4005 h 10000"/>
                  <a:gd name="connsiteX30-1123" fmla="*/ 5159 w 10000"/>
                  <a:gd name="connsiteY30-1124" fmla="*/ 3979 h 10000"/>
                  <a:gd name="connsiteX31-1125" fmla="*/ 5159 w 10000"/>
                  <a:gd name="connsiteY31-1126" fmla="*/ 3482 h 10000"/>
                  <a:gd name="connsiteX32-1127" fmla="*/ 5357 w 10000"/>
                  <a:gd name="connsiteY32-1128" fmla="*/ 3455 h 10000"/>
                  <a:gd name="connsiteX33-1129" fmla="*/ 5238 w 10000"/>
                  <a:gd name="connsiteY33-1130" fmla="*/ 3325 h 10000"/>
                  <a:gd name="connsiteX34-1131" fmla="*/ 5238 w 10000"/>
                  <a:gd name="connsiteY34-1132" fmla="*/ 3115 h 10000"/>
                  <a:gd name="connsiteX35-1133" fmla="*/ 5278 w 10000"/>
                  <a:gd name="connsiteY35-1134" fmla="*/ 2985 h 10000"/>
                  <a:gd name="connsiteX36-1135" fmla="*/ 4882 w 10000"/>
                  <a:gd name="connsiteY36-1136" fmla="*/ 2775 h 10000"/>
                  <a:gd name="connsiteX37-1137" fmla="*/ 4484 w 10000"/>
                  <a:gd name="connsiteY37-1138" fmla="*/ 2540 h 10000"/>
                  <a:gd name="connsiteX38-1139" fmla="*/ 4286 w 10000"/>
                  <a:gd name="connsiteY38-1140" fmla="*/ 2382 h 10000"/>
                  <a:gd name="connsiteX39-1141" fmla="*/ 4008 w 10000"/>
                  <a:gd name="connsiteY39-1142" fmla="*/ 2330 h 10000"/>
                  <a:gd name="connsiteX40-1143" fmla="*/ 3691 w 10000"/>
                  <a:gd name="connsiteY40-1144" fmla="*/ 2356 h 10000"/>
                  <a:gd name="connsiteX41-1145" fmla="*/ 3373 w 10000"/>
                  <a:gd name="connsiteY41-1146" fmla="*/ 2278 h 10000"/>
                  <a:gd name="connsiteX42-1147" fmla="*/ 2976 w 10000"/>
                  <a:gd name="connsiteY42-1148" fmla="*/ 1649 h 10000"/>
                  <a:gd name="connsiteX43-1149" fmla="*/ 2857 w 10000"/>
                  <a:gd name="connsiteY43-1150" fmla="*/ 1492 h 10000"/>
                  <a:gd name="connsiteX44-1151" fmla="*/ 2738 w 10000"/>
                  <a:gd name="connsiteY44-1152" fmla="*/ 1126 h 10000"/>
                  <a:gd name="connsiteX45-1153" fmla="*/ 2579 w 10000"/>
                  <a:gd name="connsiteY45-1154" fmla="*/ 785 h 10000"/>
                  <a:gd name="connsiteX46-1155" fmla="*/ 2103 w 10000"/>
                  <a:gd name="connsiteY46-1156" fmla="*/ 549 h 10000"/>
                  <a:gd name="connsiteX47-1157" fmla="*/ 1825 w 10000"/>
                  <a:gd name="connsiteY47-1158" fmla="*/ 52 h 10000"/>
                  <a:gd name="connsiteX48-1159" fmla="*/ 1468 w 10000"/>
                  <a:gd name="connsiteY48-1160" fmla="*/ 52 h 10000"/>
                  <a:gd name="connsiteX49-1161" fmla="*/ 1309 w 10000"/>
                  <a:gd name="connsiteY49-1162" fmla="*/ 157 h 10000"/>
                  <a:gd name="connsiteX50-1163" fmla="*/ 1270 w 10000"/>
                  <a:gd name="connsiteY50-1164" fmla="*/ 0 h 10000"/>
                  <a:gd name="connsiteX51-1165" fmla="*/ 754 w 10000"/>
                  <a:gd name="connsiteY51-1166" fmla="*/ 104 h 10000"/>
                  <a:gd name="connsiteX52-1167" fmla="*/ 1309 w 10000"/>
                  <a:gd name="connsiteY52-1168" fmla="*/ 210 h 10000"/>
                  <a:gd name="connsiteX53-1169" fmla="*/ 1270 w 10000"/>
                  <a:gd name="connsiteY53-1170" fmla="*/ 445 h 10000"/>
                  <a:gd name="connsiteX54-1171" fmla="*/ 1389 w 10000"/>
                  <a:gd name="connsiteY54-1172" fmla="*/ 759 h 10000"/>
                  <a:gd name="connsiteX55-1173" fmla="*/ 1508 w 10000"/>
                  <a:gd name="connsiteY55-1174" fmla="*/ 942 h 10000"/>
                  <a:gd name="connsiteX56-1175" fmla="*/ 1309 w 10000"/>
                  <a:gd name="connsiteY56-1176" fmla="*/ 1282 h 10000"/>
                  <a:gd name="connsiteX57-1177" fmla="*/ 1151 w 10000"/>
                  <a:gd name="connsiteY57-1178" fmla="*/ 1282 h 10000"/>
                  <a:gd name="connsiteX58-1179" fmla="*/ 992 w 10000"/>
                  <a:gd name="connsiteY58-1180" fmla="*/ 1518 h 10000"/>
                  <a:gd name="connsiteX59-1181" fmla="*/ 1270 w 10000"/>
                  <a:gd name="connsiteY59-1182" fmla="*/ 1623 h 10000"/>
                  <a:gd name="connsiteX60-1183" fmla="*/ 913 w 10000"/>
                  <a:gd name="connsiteY60-1184" fmla="*/ 1597 h 10000"/>
                  <a:gd name="connsiteX61-1185" fmla="*/ 754 w 10000"/>
                  <a:gd name="connsiteY61-1186" fmla="*/ 1911 h 10000"/>
                  <a:gd name="connsiteX62-1187" fmla="*/ 714 w 10000"/>
                  <a:gd name="connsiteY62-1188" fmla="*/ 1963 h 10000"/>
                  <a:gd name="connsiteX63-1189" fmla="*/ 555 w 10000"/>
                  <a:gd name="connsiteY63-1190" fmla="*/ 2304 h 10000"/>
                  <a:gd name="connsiteX64-1191" fmla="*/ 794 w 10000"/>
                  <a:gd name="connsiteY64-1192" fmla="*/ 2382 h 10000"/>
                  <a:gd name="connsiteX65-1193" fmla="*/ 476 w 10000"/>
                  <a:gd name="connsiteY65-1194" fmla="*/ 2644 h 10000"/>
                  <a:gd name="connsiteX66-1195" fmla="*/ 79 w 10000"/>
                  <a:gd name="connsiteY66-1196" fmla="*/ 2932 h 10000"/>
                  <a:gd name="connsiteX67-1197" fmla="*/ 0 w 10000"/>
                  <a:gd name="connsiteY67-1198" fmla="*/ 3089 h 10000"/>
                  <a:gd name="connsiteX68-1199" fmla="*/ 199 w 10000"/>
                  <a:gd name="connsiteY68-1200" fmla="*/ 3429 h 10000"/>
                  <a:gd name="connsiteX69-1201" fmla="*/ 0 w 10000"/>
                  <a:gd name="connsiteY69-1202" fmla="*/ 3744 h 10000"/>
                  <a:gd name="connsiteX70-1203" fmla="*/ 40 w 10000"/>
                  <a:gd name="connsiteY70-1204" fmla="*/ 4084 h 10000"/>
                  <a:gd name="connsiteX71-1205" fmla="*/ 159 w 10000"/>
                  <a:gd name="connsiteY71-1206" fmla="*/ 4189 h 10000"/>
                  <a:gd name="connsiteX72-1207" fmla="*/ 397 w 10000"/>
                  <a:gd name="connsiteY72-1208" fmla="*/ 4162 h 10000"/>
                  <a:gd name="connsiteX73-1209" fmla="*/ 873 w 10000"/>
                  <a:gd name="connsiteY73-1210" fmla="*/ 4215 h 10000"/>
                  <a:gd name="connsiteX74-1211" fmla="*/ 1270 w 10000"/>
                  <a:gd name="connsiteY74-1212" fmla="*/ 4110 h 10000"/>
                  <a:gd name="connsiteX75-1213" fmla="*/ 1707 w 10000"/>
                  <a:gd name="connsiteY75-1214" fmla="*/ 4110 h 10000"/>
                  <a:gd name="connsiteX76-1215" fmla="*/ 1984 w 10000"/>
                  <a:gd name="connsiteY76-1216" fmla="*/ 4005 h 10000"/>
                  <a:gd name="connsiteX77-1217" fmla="*/ 2063 w 10000"/>
                  <a:gd name="connsiteY77-1218" fmla="*/ 4031 h 10000"/>
                  <a:gd name="connsiteX78-1219" fmla="*/ 1945 w 10000"/>
                  <a:gd name="connsiteY78-1220" fmla="*/ 4084 h 10000"/>
                  <a:gd name="connsiteX79-1221" fmla="*/ 2222 w 10000"/>
                  <a:gd name="connsiteY79-1222" fmla="*/ 4319 h 10000"/>
                  <a:gd name="connsiteX80-1223" fmla="*/ 2421 w 10000"/>
                  <a:gd name="connsiteY80-1224" fmla="*/ 4267 h 10000"/>
                  <a:gd name="connsiteX81-1225" fmla="*/ 2699 w 10000"/>
                  <a:gd name="connsiteY81-1226" fmla="*/ 4371 h 10000"/>
                  <a:gd name="connsiteX82-1227" fmla="*/ 3055 w 10000"/>
                  <a:gd name="connsiteY82-1228" fmla="*/ 4345 h 10000"/>
                  <a:gd name="connsiteX83-1229" fmla="*/ 3651 w 10000"/>
                  <a:gd name="connsiteY83-1230" fmla="*/ 4425 h 10000"/>
                  <a:gd name="connsiteX84-1231" fmla="*/ 3809 w 10000"/>
                  <a:gd name="connsiteY84-1232" fmla="*/ 4477 h 10000"/>
                  <a:gd name="connsiteX85-1233" fmla="*/ 4365 w 10000"/>
                  <a:gd name="connsiteY85-1234" fmla="*/ 4345 h 10000"/>
                  <a:gd name="connsiteX86-1235" fmla="*/ 4445 w 10000"/>
                  <a:gd name="connsiteY86-1236" fmla="*/ 4425 h 10000"/>
                  <a:gd name="connsiteX87-1237" fmla="*/ 4603 w 10000"/>
                  <a:gd name="connsiteY87-1238" fmla="*/ 4319 h 10000"/>
                  <a:gd name="connsiteX88-1239" fmla="*/ 4683 w 10000"/>
                  <a:gd name="connsiteY88-1240" fmla="*/ 4451 h 10000"/>
                  <a:gd name="connsiteX89-1241" fmla="*/ 5238 w 10000"/>
                  <a:gd name="connsiteY89-1242" fmla="*/ 4293 h 10000"/>
                  <a:gd name="connsiteX90-1243" fmla="*/ 5238 w 10000"/>
                  <a:gd name="connsiteY90-1244" fmla="*/ 4136 h 10000"/>
                  <a:gd name="connsiteX91-1245" fmla="*/ 5357 w 10000"/>
                  <a:gd name="connsiteY91-1246" fmla="*/ 4110 h 10000"/>
                  <a:gd name="connsiteX92-1247" fmla="*/ 5477 w 10000"/>
                  <a:gd name="connsiteY92-1248" fmla="*/ 4162 h 10000"/>
                  <a:gd name="connsiteX93-1249" fmla="*/ 5873 w 10000"/>
                  <a:gd name="connsiteY93-1250" fmla="*/ 4058 h 10000"/>
                  <a:gd name="connsiteX94-1251" fmla="*/ 5953 w 10000"/>
                  <a:gd name="connsiteY94-1252" fmla="*/ 4084 h 10000"/>
                  <a:gd name="connsiteX95-1253" fmla="*/ 6151 w 10000"/>
                  <a:gd name="connsiteY95-1254" fmla="*/ 4555 h 10000"/>
                  <a:gd name="connsiteX96-1255" fmla="*/ 6270 w 10000"/>
                  <a:gd name="connsiteY96-1256" fmla="*/ 4607 h 10000"/>
                  <a:gd name="connsiteX97-1257" fmla="*/ 6548 w 10000"/>
                  <a:gd name="connsiteY97-1258" fmla="*/ 4607 h 10000"/>
                  <a:gd name="connsiteX98-1259" fmla="*/ 6667 w 10000"/>
                  <a:gd name="connsiteY98-1260" fmla="*/ 4817 h 10000"/>
                  <a:gd name="connsiteX99-1261" fmla="*/ 6707 w 10000"/>
                  <a:gd name="connsiteY99-1262" fmla="*/ 4974 h 10000"/>
                  <a:gd name="connsiteX100-1263" fmla="*/ 7262 w 10000"/>
                  <a:gd name="connsiteY100-1264" fmla="*/ 4817 h 10000"/>
                  <a:gd name="connsiteX101-1265" fmla="*/ 7382 w 10000"/>
                  <a:gd name="connsiteY101-1266" fmla="*/ 4764 h 10000"/>
                  <a:gd name="connsiteX102-1267" fmla="*/ 7659 w 10000"/>
                  <a:gd name="connsiteY102-1268" fmla="*/ 4896 h 10000"/>
                  <a:gd name="connsiteX103-1269" fmla="*/ 7739 w 10000"/>
                  <a:gd name="connsiteY103-1270" fmla="*/ 5078 h 10000"/>
                  <a:gd name="connsiteX104-1271" fmla="*/ 7500 w 10000"/>
                  <a:gd name="connsiteY104-1272" fmla="*/ 5183 h 10000"/>
                  <a:gd name="connsiteX105-1273" fmla="*/ 7540 w 10000"/>
                  <a:gd name="connsiteY105-1274" fmla="*/ 5314 h 10000"/>
                  <a:gd name="connsiteX106-1275" fmla="*/ 7619 w 10000"/>
                  <a:gd name="connsiteY106-1276" fmla="*/ 5497 h 10000"/>
                  <a:gd name="connsiteX107-1277" fmla="*/ 7183 w 10000"/>
                  <a:gd name="connsiteY107-1278" fmla="*/ 5602 h 10000"/>
                  <a:gd name="connsiteX108-1279" fmla="*/ 6985 w 10000"/>
                  <a:gd name="connsiteY108-1280" fmla="*/ 5497 h 10000"/>
                  <a:gd name="connsiteX109-1281" fmla="*/ 6429 w 10000"/>
                  <a:gd name="connsiteY109-1282" fmla="*/ 5602 h 10000"/>
                  <a:gd name="connsiteX110-1283" fmla="*/ 6151 w 10000"/>
                  <a:gd name="connsiteY110-1284" fmla="*/ 5288 h 10000"/>
                  <a:gd name="connsiteX111-1285" fmla="*/ 5953 w 10000"/>
                  <a:gd name="connsiteY111-1286" fmla="*/ 5314 h 10000"/>
                  <a:gd name="connsiteX112-1287" fmla="*/ 6111 w 10000"/>
                  <a:gd name="connsiteY112-1288" fmla="*/ 5523 h 10000"/>
                  <a:gd name="connsiteX113-1289" fmla="*/ 6151 w 10000"/>
                  <a:gd name="connsiteY113-1290" fmla="*/ 5681 h 10000"/>
                  <a:gd name="connsiteX114-1291" fmla="*/ 5754 w 10000"/>
                  <a:gd name="connsiteY114-1292" fmla="*/ 5969 h 10000"/>
                  <a:gd name="connsiteX115-1293" fmla="*/ 5675 w 10000"/>
                  <a:gd name="connsiteY115-1294" fmla="*/ 6126 h 10000"/>
                  <a:gd name="connsiteX116-1295" fmla="*/ 5636 w 10000"/>
                  <a:gd name="connsiteY116-1296" fmla="*/ 6256 h 10000"/>
                  <a:gd name="connsiteX117-1297" fmla="*/ 5595 w 10000"/>
                  <a:gd name="connsiteY117-1298" fmla="*/ 6308 h 10000"/>
                  <a:gd name="connsiteX118-1299" fmla="*/ 5516 w 10000"/>
                  <a:gd name="connsiteY118-1300" fmla="*/ 6414 h 10000"/>
                  <a:gd name="connsiteX119-1301" fmla="*/ 5278 w 10000"/>
                  <a:gd name="connsiteY119-1302" fmla="*/ 6492 h 10000"/>
                  <a:gd name="connsiteX120-1303" fmla="*/ 5357 w 10000"/>
                  <a:gd name="connsiteY120-1304" fmla="*/ 6675 h 10000"/>
                  <a:gd name="connsiteX121-1305" fmla="*/ 5317 w 10000"/>
                  <a:gd name="connsiteY121-1306" fmla="*/ 6727 h 10000"/>
                  <a:gd name="connsiteX122-1307" fmla="*/ 5000 w 10000"/>
                  <a:gd name="connsiteY122-1308" fmla="*/ 6885 h 10000"/>
                  <a:gd name="connsiteX123-1309" fmla="*/ 4683 w 10000"/>
                  <a:gd name="connsiteY123-1310" fmla="*/ 6859 h 10000"/>
                  <a:gd name="connsiteX124-1311" fmla="*/ 4961 w 10000"/>
                  <a:gd name="connsiteY124-1312" fmla="*/ 6963 h 10000"/>
                  <a:gd name="connsiteX125-1313" fmla="*/ 4961 w 10000"/>
                  <a:gd name="connsiteY125-1314" fmla="*/ 7277 h 10000"/>
                  <a:gd name="connsiteX126-1315" fmla="*/ 4603 w 10000"/>
                  <a:gd name="connsiteY126-1316" fmla="*/ 7356 h 10000"/>
                  <a:gd name="connsiteX127-1317" fmla="*/ 4524 w 10000"/>
                  <a:gd name="connsiteY127-1318" fmla="*/ 7225 h 10000"/>
                  <a:gd name="connsiteX128-1319" fmla="*/ 4484 w 10000"/>
                  <a:gd name="connsiteY128-1320" fmla="*/ 7121 h 10000"/>
                  <a:gd name="connsiteX129-1321" fmla="*/ 4128 w 10000"/>
                  <a:gd name="connsiteY129-1322" fmla="*/ 7199 h 10000"/>
                  <a:gd name="connsiteX130-1323" fmla="*/ 4286 w 10000"/>
                  <a:gd name="connsiteY130-1324" fmla="*/ 7304 h 10000"/>
                  <a:gd name="connsiteX131-1325" fmla="*/ 4405 w 10000"/>
                  <a:gd name="connsiteY131-1326" fmla="*/ 7408 h 10000"/>
                  <a:gd name="connsiteX132-1327" fmla="*/ 4563 w 10000"/>
                  <a:gd name="connsiteY132-1328" fmla="*/ 7670 h 10000"/>
                  <a:gd name="connsiteX133-1329" fmla="*/ 4762 w 10000"/>
                  <a:gd name="connsiteY133-1330" fmla="*/ 7618 h 10000"/>
                  <a:gd name="connsiteX134-1331" fmla="*/ 4921 w 10000"/>
                  <a:gd name="connsiteY134-1332" fmla="*/ 7827 h 10000"/>
                  <a:gd name="connsiteX135-1333" fmla="*/ 5040 w 10000"/>
                  <a:gd name="connsiteY135-1334" fmla="*/ 7879 h 10000"/>
                  <a:gd name="connsiteX136-1335" fmla="*/ 5317 w 10000"/>
                  <a:gd name="connsiteY136-1336" fmla="*/ 7853 h 10000"/>
                  <a:gd name="connsiteX137-1337" fmla="*/ 5437 w 10000"/>
                  <a:gd name="connsiteY137-1338" fmla="*/ 7984 h 10000"/>
                  <a:gd name="connsiteX138-1339" fmla="*/ 5556 w 10000"/>
                  <a:gd name="connsiteY138-1340" fmla="*/ 8115 h 10000"/>
                  <a:gd name="connsiteX139-1341" fmla="*/ 6111 w 10000"/>
                  <a:gd name="connsiteY139-1342" fmla="*/ 7932 h 10000"/>
                  <a:gd name="connsiteX140-1343" fmla="*/ 6111 w 10000"/>
                  <a:gd name="connsiteY140-1344" fmla="*/ 7853 h 10000"/>
                  <a:gd name="connsiteX141-1345" fmla="*/ 5953 w 10000"/>
                  <a:gd name="connsiteY141-1346" fmla="*/ 7696 h 10000"/>
                  <a:gd name="connsiteX142-1347" fmla="*/ 6151 w 10000"/>
                  <a:gd name="connsiteY142-1348" fmla="*/ 7540 h 10000"/>
                  <a:gd name="connsiteX143-1349" fmla="*/ 6032 w 10000"/>
                  <a:gd name="connsiteY143-1350" fmla="*/ 7356 h 10000"/>
                  <a:gd name="connsiteX144-1351" fmla="*/ 6151 w 10000"/>
                  <a:gd name="connsiteY144-1352" fmla="*/ 7277 h 10000"/>
                  <a:gd name="connsiteX145-1353" fmla="*/ 6310 w 10000"/>
                  <a:gd name="connsiteY145-1354" fmla="*/ 7460 h 10000"/>
                  <a:gd name="connsiteX146-1355" fmla="*/ 6231 w 10000"/>
                  <a:gd name="connsiteY146-1356" fmla="*/ 7566 h 10000"/>
                  <a:gd name="connsiteX147-1357" fmla="*/ 6587 w 10000"/>
                  <a:gd name="connsiteY147-1358" fmla="*/ 7618 h 10000"/>
                  <a:gd name="connsiteX148-1359" fmla="*/ 6746 w 10000"/>
                  <a:gd name="connsiteY148-1360" fmla="*/ 7696 h 10000"/>
                  <a:gd name="connsiteX149-1361" fmla="*/ 6905 w 10000"/>
                  <a:gd name="connsiteY149-1362" fmla="*/ 7906 h 10000"/>
                  <a:gd name="connsiteX150-1363" fmla="*/ 6667 w 10000"/>
                  <a:gd name="connsiteY150-1364" fmla="*/ 8089 h 10000"/>
                  <a:gd name="connsiteX151-1365" fmla="*/ 6270 w 10000"/>
                  <a:gd name="connsiteY151-1366" fmla="*/ 8219 h 10000"/>
                  <a:gd name="connsiteX152-1367" fmla="*/ 6191 w 10000"/>
                  <a:gd name="connsiteY152-1368" fmla="*/ 8377 h 10000"/>
                  <a:gd name="connsiteX153-1369" fmla="*/ 5953 w 10000"/>
                  <a:gd name="connsiteY153-1370" fmla="*/ 8455 h 10000"/>
                  <a:gd name="connsiteX154-1371" fmla="*/ 6071 w 10000"/>
                  <a:gd name="connsiteY154-1372" fmla="*/ 8612 h 10000"/>
                  <a:gd name="connsiteX155-1373" fmla="*/ 6310 w 10000"/>
                  <a:gd name="connsiteY155-1374" fmla="*/ 8612 h 10000"/>
                  <a:gd name="connsiteX156-1375" fmla="*/ 6349 w 10000"/>
                  <a:gd name="connsiteY156-1376" fmla="*/ 8612 h 10000"/>
                  <a:gd name="connsiteX157-1377" fmla="*/ 6508 w 10000"/>
                  <a:gd name="connsiteY157-1378" fmla="*/ 8900 h 10000"/>
                  <a:gd name="connsiteX158-1379" fmla="*/ 6587 w 10000"/>
                  <a:gd name="connsiteY158-1380" fmla="*/ 8612 h 10000"/>
                  <a:gd name="connsiteX159-1381" fmla="*/ 6786 w 10000"/>
                  <a:gd name="connsiteY159-1382" fmla="*/ 8560 h 10000"/>
                  <a:gd name="connsiteX160-1383" fmla="*/ 6985 w 10000"/>
                  <a:gd name="connsiteY160-1384" fmla="*/ 8638 h 10000"/>
                  <a:gd name="connsiteX161-1385" fmla="*/ 6985 w 10000"/>
                  <a:gd name="connsiteY161-1386" fmla="*/ 8665 h 10000"/>
                  <a:gd name="connsiteX162-1387" fmla="*/ 7183 w 10000"/>
                  <a:gd name="connsiteY162-1388" fmla="*/ 8612 h 10000"/>
                  <a:gd name="connsiteX163-1389" fmla="*/ 7302 w 10000"/>
                  <a:gd name="connsiteY163-1390" fmla="*/ 8796 h 10000"/>
                  <a:gd name="connsiteX164-1391" fmla="*/ 6905 w 10000"/>
                  <a:gd name="connsiteY164-1392" fmla="*/ 8691 h 10000"/>
                  <a:gd name="connsiteX165-1393" fmla="*/ 6825 w 10000"/>
                  <a:gd name="connsiteY165-1394" fmla="*/ 8718 h 10000"/>
                  <a:gd name="connsiteX166-1395" fmla="*/ 6786 w 10000"/>
                  <a:gd name="connsiteY166-1396" fmla="*/ 8926 h 10000"/>
                  <a:gd name="connsiteX167-1397" fmla="*/ 6746 w 10000"/>
                  <a:gd name="connsiteY167-1398" fmla="*/ 9058 h 10000"/>
                  <a:gd name="connsiteX168-1399" fmla="*/ 7064 w 10000"/>
                  <a:gd name="connsiteY168-1400" fmla="*/ 9031 h 10000"/>
                  <a:gd name="connsiteX169-1401" fmla="*/ 7144 w 10000"/>
                  <a:gd name="connsiteY169-1402" fmla="*/ 9110 h 10000"/>
                  <a:gd name="connsiteX170-1403" fmla="*/ 7183 w 10000"/>
                  <a:gd name="connsiteY170-1404" fmla="*/ 8953 h 10000"/>
                  <a:gd name="connsiteX171-1405" fmla="*/ 7302 w 10000"/>
                  <a:gd name="connsiteY171-1406" fmla="*/ 8744 h 10000"/>
                  <a:gd name="connsiteX172-1407" fmla="*/ 7579 w 10000"/>
                  <a:gd name="connsiteY172-1408" fmla="*/ 9136 h 10000"/>
                  <a:gd name="connsiteX173-1409" fmla="*/ 7857 w 10000"/>
                  <a:gd name="connsiteY173-1410" fmla="*/ 9188 h 10000"/>
                  <a:gd name="connsiteX174-1411" fmla="*/ 8095 w 10000"/>
                  <a:gd name="connsiteY174-1412" fmla="*/ 9895 h 10000"/>
                  <a:gd name="connsiteX0-1413" fmla="*/ 8095 w 10000"/>
                  <a:gd name="connsiteY0-1414" fmla="*/ 9895 h 10000"/>
                  <a:gd name="connsiteX1-1415" fmla="*/ 8611 w 10000"/>
                  <a:gd name="connsiteY1-1416" fmla="*/ 10000 h 10000"/>
                  <a:gd name="connsiteX2-1417" fmla="*/ 8929 w 10000"/>
                  <a:gd name="connsiteY2-1418" fmla="*/ 9790 h 10000"/>
                  <a:gd name="connsiteX3-1419" fmla="*/ 9207 w 10000"/>
                  <a:gd name="connsiteY3-1420" fmla="*/ 9790 h 10000"/>
                  <a:gd name="connsiteX4-1421" fmla="*/ 9603 w 10000"/>
                  <a:gd name="connsiteY4-1422" fmla="*/ 9371 h 10000"/>
                  <a:gd name="connsiteX5-1423" fmla="*/ 10000 w 10000"/>
                  <a:gd name="connsiteY5-1424" fmla="*/ 9424 h 10000"/>
                  <a:gd name="connsiteX6-1425" fmla="*/ 9365 w 10000"/>
                  <a:gd name="connsiteY6-1426" fmla="*/ 9267 h 10000"/>
                  <a:gd name="connsiteX7-1427" fmla="*/ 9207 w 10000"/>
                  <a:gd name="connsiteY7-1428" fmla="*/ 9293 h 10000"/>
                  <a:gd name="connsiteX8-1429" fmla="*/ 9326 w 10000"/>
                  <a:gd name="connsiteY8-1430" fmla="*/ 7566 h 10000"/>
                  <a:gd name="connsiteX9-1431" fmla="*/ 9326 w 10000"/>
                  <a:gd name="connsiteY9-1432" fmla="*/ 7330 h 10000"/>
                  <a:gd name="connsiteX10-1433" fmla="*/ 9524 w 10000"/>
                  <a:gd name="connsiteY10-1434" fmla="*/ 7094 h 10000"/>
                  <a:gd name="connsiteX11-1435" fmla="*/ 9723 w 10000"/>
                  <a:gd name="connsiteY11-1436" fmla="*/ 6492 h 10000"/>
                  <a:gd name="connsiteX12-1437" fmla="*/ 9603 w 10000"/>
                  <a:gd name="connsiteY12-1438" fmla="*/ 6335 h 10000"/>
                  <a:gd name="connsiteX13-1439" fmla="*/ 9406 w 10000"/>
                  <a:gd name="connsiteY13-1440" fmla="*/ 5995 h 10000"/>
                  <a:gd name="connsiteX14-1441" fmla="*/ 9485 w 10000"/>
                  <a:gd name="connsiteY14-1442" fmla="*/ 5549 h 10000"/>
                  <a:gd name="connsiteX15-1443" fmla="*/ 8890 w 10000"/>
                  <a:gd name="connsiteY15-1444" fmla="*/ 5157 h 10000"/>
                  <a:gd name="connsiteX16-1445" fmla="*/ 9128 w 10000"/>
                  <a:gd name="connsiteY16-1446" fmla="*/ 5523 h 10000"/>
                  <a:gd name="connsiteX17-1447" fmla="*/ 9087 w 10000"/>
                  <a:gd name="connsiteY17-1448" fmla="*/ 5864 h 10000"/>
                  <a:gd name="connsiteX18-1449" fmla="*/ 8849 w 10000"/>
                  <a:gd name="connsiteY18-1450" fmla="*/ 5445 h 10000"/>
                  <a:gd name="connsiteX19-1451" fmla="*/ 8691 w 10000"/>
                  <a:gd name="connsiteY19-1452" fmla="*/ 5183 h 10000"/>
                  <a:gd name="connsiteX20-1453" fmla="*/ 8453 w 10000"/>
                  <a:gd name="connsiteY20-1454" fmla="*/ 4817 h 10000"/>
                  <a:gd name="connsiteX21-1455" fmla="*/ 7818 w 10000"/>
                  <a:gd name="connsiteY21-1456" fmla="*/ 4503 h 10000"/>
                  <a:gd name="connsiteX22-1457" fmla="*/ 7540 w 10000"/>
                  <a:gd name="connsiteY22-1458" fmla="*/ 4451 h 10000"/>
                  <a:gd name="connsiteX23-1459" fmla="*/ 7302 w 10000"/>
                  <a:gd name="connsiteY23-1460" fmla="*/ 4503 h 10000"/>
                  <a:gd name="connsiteX24-1461" fmla="*/ 7064 w 10000"/>
                  <a:gd name="connsiteY24-1462" fmla="*/ 4503 h 10000"/>
                  <a:gd name="connsiteX25-1463" fmla="*/ 6746 w 10000"/>
                  <a:gd name="connsiteY25-1464" fmla="*/ 4189 h 10000"/>
                  <a:gd name="connsiteX26-1465" fmla="*/ 6469 w 10000"/>
                  <a:gd name="connsiteY26-1466" fmla="*/ 4267 h 10000"/>
                  <a:gd name="connsiteX27-1467" fmla="*/ 6151 w 10000"/>
                  <a:gd name="connsiteY27-1468" fmla="*/ 3900 h 10000"/>
                  <a:gd name="connsiteX28-1469" fmla="*/ 5833 w 10000"/>
                  <a:gd name="connsiteY28-1470" fmla="*/ 3900 h 10000"/>
                  <a:gd name="connsiteX29-1471" fmla="*/ 5516 w 10000"/>
                  <a:gd name="connsiteY29-1472" fmla="*/ 4005 h 10000"/>
                  <a:gd name="connsiteX30-1473" fmla="*/ 5159 w 10000"/>
                  <a:gd name="connsiteY30-1474" fmla="*/ 3979 h 10000"/>
                  <a:gd name="connsiteX31-1475" fmla="*/ 5159 w 10000"/>
                  <a:gd name="connsiteY31-1476" fmla="*/ 3482 h 10000"/>
                  <a:gd name="connsiteX32-1477" fmla="*/ 5357 w 10000"/>
                  <a:gd name="connsiteY32-1478" fmla="*/ 3455 h 10000"/>
                  <a:gd name="connsiteX33-1479" fmla="*/ 5238 w 10000"/>
                  <a:gd name="connsiteY33-1480" fmla="*/ 3325 h 10000"/>
                  <a:gd name="connsiteX34-1481" fmla="*/ 5238 w 10000"/>
                  <a:gd name="connsiteY34-1482" fmla="*/ 3115 h 10000"/>
                  <a:gd name="connsiteX35-1483" fmla="*/ 5278 w 10000"/>
                  <a:gd name="connsiteY35-1484" fmla="*/ 2985 h 10000"/>
                  <a:gd name="connsiteX36-1485" fmla="*/ 4882 w 10000"/>
                  <a:gd name="connsiteY36-1486" fmla="*/ 2775 h 10000"/>
                  <a:gd name="connsiteX37-1487" fmla="*/ 4484 w 10000"/>
                  <a:gd name="connsiteY37-1488" fmla="*/ 2540 h 10000"/>
                  <a:gd name="connsiteX38-1489" fmla="*/ 4286 w 10000"/>
                  <a:gd name="connsiteY38-1490" fmla="*/ 2382 h 10000"/>
                  <a:gd name="connsiteX39-1491" fmla="*/ 4008 w 10000"/>
                  <a:gd name="connsiteY39-1492" fmla="*/ 2330 h 10000"/>
                  <a:gd name="connsiteX40-1493" fmla="*/ 3691 w 10000"/>
                  <a:gd name="connsiteY40-1494" fmla="*/ 2356 h 10000"/>
                  <a:gd name="connsiteX41-1495" fmla="*/ 3373 w 10000"/>
                  <a:gd name="connsiteY41-1496" fmla="*/ 2278 h 10000"/>
                  <a:gd name="connsiteX42-1497" fmla="*/ 2976 w 10000"/>
                  <a:gd name="connsiteY42-1498" fmla="*/ 1649 h 10000"/>
                  <a:gd name="connsiteX43-1499" fmla="*/ 2857 w 10000"/>
                  <a:gd name="connsiteY43-1500" fmla="*/ 1492 h 10000"/>
                  <a:gd name="connsiteX44-1501" fmla="*/ 2738 w 10000"/>
                  <a:gd name="connsiteY44-1502" fmla="*/ 1126 h 10000"/>
                  <a:gd name="connsiteX45-1503" fmla="*/ 2579 w 10000"/>
                  <a:gd name="connsiteY45-1504" fmla="*/ 785 h 10000"/>
                  <a:gd name="connsiteX46-1505" fmla="*/ 2103 w 10000"/>
                  <a:gd name="connsiteY46-1506" fmla="*/ 549 h 10000"/>
                  <a:gd name="connsiteX47-1507" fmla="*/ 1825 w 10000"/>
                  <a:gd name="connsiteY47-1508" fmla="*/ 52 h 10000"/>
                  <a:gd name="connsiteX48-1509" fmla="*/ 1468 w 10000"/>
                  <a:gd name="connsiteY48-1510" fmla="*/ 52 h 10000"/>
                  <a:gd name="connsiteX49-1511" fmla="*/ 1309 w 10000"/>
                  <a:gd name="connsiteY49-1512" fmla="*/ 157 h 10000"/>
                  <a:gd name="connsiteX50-1513" fmla="*/ 1270 w 10000"/>
                  <a:gd name="connsiteY50-1514" fmla="*/ 0 h 10000"/>
                  <a:gd name="connsiteX51-1515" fmla="*/ 754 w 10000"/>
                  <a:gd name="connsiteY51-1516" fmla="*/ 104 h 10000"/>
                  <a:gd name="connsiteX52-1517" fmla="*/ 1309 w 10000"/>
                  <a:gd name="connsiteY52-1518" fmla="*/ 210 h 10000"/>
                  <a:gd name="connsiteX53-1519" fmla="*/ 1270 w 10000"/>
                  <a:gd name="connsiteY53-1520" fmla="*/ 445 h 10000"/>
                  <a:gd name="connsiteX54-1521" fmla="*/ 1389 w 10000"/>
                  <a:gd name="connsiteY54-1522" fmla="*/ 759 h 10000"/>
                  <a:gd name="connsiteX55-1523" fmla="*/ 1508 w 10000"/>
                  <a:gd name="connsiteY55-1524" fmla="*/ 942 h 10000"/>
                  <a:gd name="connsiteX56-1525" fmla="*/ 1309 w 10000"/>
                  <a:gd name="connsiteY56-1526" fmla="*/ 1282 h 10000"/>
                  <a:gd name="connsiteX57-1527" fmla="*/ 1151 w 10000"/>
                  <a:gd name="connsiteY57-1528" fmla="*/ 1282 h 10000"/>
                  <a:gd name="connsiteX58-1529" fmla="*/ 992 w 10000"/>
                  <a:gd name="connsiteY58-1530" fmla="*/ 1518 h 10000"/>
                  <a:gd name="connsiteX59-1531" fmla="*/ 1270 w 10000"/>
                  <a:gd name="connsiteY59-1532" fmla="*/ 1623 h 10000"/>
                  <a:gd name="connsiteX60-1533" fmla="*/ 913 w 10000"/>
                  <a:gd name="connsiteY60-1534" fmla="*/ 1597 h 10000"/>
                  <a:gd name="connsiteX61-1535" fmla="*/ 754 w 10000"/>
                  <a:gd name="connsiteY61-1536" fmla="*/ 1911 h 10000"/>
                  <a:gd name="connsiteX62-1537" fmla="*/ 714 w 10000"/>
                  <a:gd name="connsiteY62-1538" fmla="*/ 1963 h 10000"/>
                  <a:gd name="connsiteX63-1539" fmla="*/ 555 w 10000"/>
                  <a:gd name="connsiteY63-1540" fmla="*/ 2304 h 10000"/>
                  <a:gd name="connsiteX64-1541" fmla="*/ 794 w 10000"/>
                  <a:gd name="connsiteY64-1542" fmla="*/ 2382 h 10000"/>
                  <a:gd name="connsiteX65-1543" fmla="*/ 476 w 10000"/>
                  <a:gd name="connsiteY65-1544" fmla="*/ 2644 h 10000"/>
                  <a:gd name="connsiteX66-1545" fmla="*/ 79 w 10000"/>
                  <a:gd name="connsiteY66-1546" fmla="*/ 2932 h 10000"/>
                  <a:gd name="connsiteX67-1547" fmla="*/ 0 w 10000"/>
                  <a:gd name="connsiteY67-1548" fmla="*/ 3089 h 10000"/>
                  <a:gd name="connsiteX68-1549" fmla="*/ 199 w 10000"/>
                  <a:gd name="connsiteY68-1550" fmla="*/ 3429 h 10000"/>
                  <a:gd name="connsiteX69-1551" fmla="*/ 0 w 10000"/>
                  <a:gd name="connsiteY69-1552" fmla="*/ 3744 h 10000"/>
                  <a:gd name="connsiteX70-1553" fmla="*/ 40 w 10000"/>
                  <a:gd name="connsiteY70-1554" fmla="*/ 4084 h 10000"/>
                  <a:gd name="connsiteX71-1555" fmla="*/ 159 w 10000"/>
                  <a:gd name="connsiteY71-1556" fmla="*/ 4189 h 10000"/>
                  <a:gd name="connsiteX72-1557" fmla="*/ 397 w 10000"/>
                  <a:gd name="connsiteY72-1558" fmla="*/ 4162 h 10000"/>
                  <a:gd name="connsiteX73-1559" fmla="*/ 873 w 10000"/>
                  <a:gd name="connsiteY73-1560" fmla="*/ 4215 h 10000"/>
                  <a:gd name="connsiteX74-1561" fmla="*/ 1270 w 10000"/>
                  <a:gd name="connsiteY74-1562" fmla="*/ 4110 h 10000"/>
                  <a:gd name="connsiteX75-1563" fmla="*/ 1707 w 10000"/>
                  <a:gd name="connsiteY75-1564" fmla="*/ 4110 h 10000"/>
                  <a:gd name="connsiteX76-1565" fmla="*/ 1984 w 10000"/>
                  <a:gd name="connsiteY76-1566" fmla="*/ 4005 h 10000"/>
                  <a:gd name="connsiteX77-1567" fmla="*/ 2063 w 10000"/>
                  <a:gd name="connsiteY77-1568" fmla="*/ 4031 h 10000"/>
                  <a:gd name="connsiteX78-1569" fmla="*/ 1945 w 10000"/>
                  <a:gd name="connsiteY78-1570" fmla="*/ 4084 h 10000"/>
                  <a:gd name="connsiteX79-1571" fmla="*/ 2222 w 10000"/>
                  <a:gd name="connsiteY79-1572" fmla="*/ 4319 h 10000"/>
                  <a:gd name="connsiteX80-1573" fmla="*/ 2421 w 10000"/>
                  <a:gd name="connsiteY80-1574" fmla="*/ 4267 h 10000"/>
                  <a:gd name="connsiteX81-1575" fmla="*/ 2699 w 10000"/>
                  <a:gd name="connsiteY81-1576" fmla="*/ 4371 h 10000"/>
                  <a:gd name="connsiteX82-1577" fmla="*/ 3055 w 10000"/>
                  <a:gd name="connsiteY82-1578" fmla="*/ 4345 h 10000"/>
                  <a:gd name="connsiteX83-1579" fmla="*/ 3651 w 10000"/>
                  <a:gd name="connsiteY83-1580" fmla="*/ 4425 h 10000"/>
                  <a:gd name="connsiteX84-1581" fmla="*/ 3809 w 10000"/>
                  <a:gd name="connsiteY84-1582" fmla="*/ 4477 h 10000"/>
                  <a:gd name="connsiteX85-1583" fmla="*/ 4365 w 10000"/>
                  <a:gd name="connsiteY85-1584" fmla="*/ 4345 h 10000"/>
                  <a:gd name="connsiteX86-1585" fmla="*/ 4445 w 10000"/>
                  <a:gd name="connsiteY86-1586" fmla="*/ 4425 h 10000"/>
                  <a:gd name="connsiteX87-1587" fmla="*/ 4603 w 10000"/>
                  <a:gd name="connsiteY87-1588" fmla="*/ 4319 h 10000"/>
                  <a:gd name="connsiteX88-1589" fmla="*/ 4683 w 10000"/>
                  <a:gd name="connsiteY88-1590" fmla="*/ 4451 h 10000"/>
                  <a:gd name="connsiteX89-1591" fmla="*/ 5238 w 10000"/>
                  <a:gd name="connsiteY89-1592" fmla="*/ 4293 h 10000"/>
                  <a:gd name="connsiteX90-1593" fmla="*/ 5238 w 10000"/>
                  <a:gd name="connsiteY90-1594" fmla="*/ 4136 h 10000"/>
                  <a:gd name="connsiteX91-1595" fmla="*/ 5357 w 10000"/>
                  <a:gd name="connsiteY91-1596" fmla="*/ 4110 h 10000"/>
                  <a:gd name="connsiteX92-1597" fmla="*/ 5477 w 10000"/>
                  <a:gd name="connsiteY92-1598" fmla="*/ 4162 h 10000"/>
                  <a:gd name="connsiteX93-1599" fmla="*/ 5873 w 10000"/>
                  <a:gd name="connsiteY93-1600" fmla="*/ 4058 h 10000"/>
                  <a:gd name="connsiteX94-1601" fmla="*/ 5953 w 10000"/>
                  <a:gd name="connsiteY94-1602" fmla="*/ 4084 h 10000"/>
                  <a:gd name="connsiteX95-1603" fmla="*/ 6151 w 10000"/>
                  <a:gd name="connsiteY95-1604" fmla="*/ 4555 h 10000"/>
                  <a:gd name="connsiteX96-1605" fmla="*/ 6270 w 10000"/>
                  <a:gd name="connsiteY96-1606" fmla="*/ 4607 h 10000"/>
                  <a:gd name="connsiteX97-1607" fmla="*/ 6548 w 10000"/>
                  <a:gd name="connsiteY97-1608" fmla="*/ 4607 h 10000"/>
                  <a:gd name="connsiteX98-1609" fmla="*/ 6667 w 10000"/>
                  <a:gd name="connsiteY98-1610" fmla="*/ 4817 h 10000"/>
                  <a:gd name="connsiteX99-1611" fmla="*/ 6707 w 10000"/>
                  <a:gd name="connsiteY99-1612" fmla="*/ 4974 h 10000"/>
                  <a:gd name="connsiteX100-1613" fmla="*/ 7262 w 10000"/>
                  <a:gd name="connsiteY100-1614" fmla="*/ 4817 h 10000"/>
                  <a:gd name="connsiteX101-1615" fmla="*/ 7659 w 10000"/>
                  <a:gd name="connsiteY101-1616" fmla="*/ 4896 h 10000"/>
                  <a:gd name="connsiteX102-1617" fmla="*/ 7739 w 10000"/>
                  <a:gd name="connsiteY102-1618" fmla="*/ 5078 h 10000"/>
                  <a:gd name="connsiteX103-1619" fmla="*/ 7500 w 10000"/>
                  <a:gd name="connsiteY103-1620" fmla="*/ 5183 h 10000"/>
                  <a:gd name="connsiteX104-1621" fmla="*/ 7540 w 10000"/>
                  <a:gd name="connsiteY104-1622" fmla="*/ 5314 h 10000"/>
                  <a:gd name="connsiteX105-1623" fmla="*/ 7619 w 10000"/>
                  <a:gd name="connsiteY105-1624" fmla="*/ 5497 h 10000"/>
                  <a:gd name="connsiteX106-1625" fmla="*/ 7183 w 10000"/>
                  <a:gd name="connsiteY106-1626" fmla="*/ 5602 h 10000"/>
                  <a:gd name="connsiteX107-1627" fmla="*/ 6985 w 10000"/>
                  <a:gd name="connsiteY107-1628" fmla="*/ 5497 h 10000"/>
                  <a:gd name="connsiteX108-1629" fmla="*/ 6429 w 10000"/>
                  <a:gd name="connsiteY108-1630" fmla="*/ 5602 h 10000"/>
                  <a:gd name="connsiteX109-1631" fmla="*/ 6151 w 10000"/>
                  <a:gd name="connsiteY109-1632" fmla="*/ 5288 h 10000"/>
                  <a:gd name="connsiteX110-1633" fmla="*/ 5953 w 10000"/>
                  <a:gd name="connsiteY110-1634" fmla="*/ 5314 h 10000"/>
                  <a:gd name="connsiteX111-1635" fmla="*/ 6111 w 10000"/>
                  <a:gd name="connsiteY111-1636" fmla="*/ 5523 h 10000"/>
                  <a:gd name="connsiteX112-1637" fmla="*/ 6151 w 10000"/>
                  <a:gd name="connsiteY112-1638" fmla="*/ 5681 h 10000"/>
                  <a:gd name="connsiteX113-1639" fmla="*/ 5754 w 10000"/>
                  <a:gd name="connsiteY113-1640" fmla="*/ 5969 h 10000"/>
                  <a:gd name="connsiteX114-1641" fmla="*/ 5675 w 10000"/>
                  <a:gd name="connsiteY114-1642" fmla="*/ 6126 h 10000"/>
                  <a:gd name="connsiteX115-1643" fmla="*/ 5636 w 10000"/>
                  <a:gd name="connsiteY115-1644" fmla="*/ 6256 h 10000"/>
                  <a:gd name="connsiteX116-1645" fmla="*/ 5595 w 10000"/>
                  <a:gd name="connsiteY116-1646" fmla="*/ 6308 h 10000"/>
                  <a:gd name="connsiteX117-1647" fmla="*/ 5516 w 10000"/>
                  <a:gd name="connsiteY117-1648" fmla="*/ 6414 h 10000"/>
                  <a:gd name="connsiteX118-1649" fmla="*/ 5278 w 10000"/>
                  <a:gd name="connsiteY118-1650" fmla="*/ 6492 h 10000"/>
                  <a:gd name="connsiteX119-1651" fmla="*/ 5357 w 10000"/>
                  <a:gd name="connsiteY119-1652" fmla="*/ 6675 h 10000"/>
                  <a:gd name="connsiteX120-1653" fmla="*/ 5317 w 10000"/>
                  <a:gd name="connsiteY120-1654" fmla="*/ 6727 h 10000"/>
                  <a:gd name="connsiteX121-1655" fmla="*/ 5000 w 10000"/>
                  <a:gd name="connsiteY121-1656" fmla="*/ 6885 h 10000"/>
                  <a:gd name="connsiteX122-1657" fmla="*/ 4683 w 10000"/>
                  <a:gd name="connsiteY122-1658" fmla="*/ 6859 h 10000"/>
                  <a:gd name="connsiteX123-1659" fmla="*/ 4961 w 10000"/>
                  <a:gd name="connsiteY123-1660" fmla="*/ 6963 h 10000"/>
                  <a:gd name="connsiteX124-1661" fmla="*/ 4961 w 10000"/>
                  <a:gd name="connsiteY124-1662" fmla="*/ 7277 h 10000"/>
                  <a:gd name="connsiteX125-1663" fmla="*/ 4603 w 10000"/>
                  <a:gd name="connsiteY125-1664" fmla="*/ 7356 h 10000"/>
                  <a:gd name="connsiteX126-1665" fmla="*/ 4524 w 10000"/>
                  <a:gd name="connsiteY126-1666" fmla="*/ 7225 h 10000"/>
                  <a:gd name="connsiteX127-1667" fmla="*/ 4484 w 10000"/>
                  <a:gd name="connsiteY127-1668" fmla="*/ 7121 h 10000"/>
                  <a:gd name="connsiteX128-1669" fmla="*/ 4128 w 10000"/>
                  <a:gd name="connsiteY128-1670" fmla="*/ 7199 h 10000"/>
                  <a:gd name="connsiteX129-1671" fmla="*/ 4286 w 10000"/>
                  <a:gd name="connsiteY129-1672" fmla="*/ 7304 h 10000"/>
                  <a:gd name="connsiteX130-1673" fmla="*/ 4405 w 10000"/>
                  <a:gd name="connsiteY130-1674" fmla="*/ 7408 h 10000"/>
                  <a:gd name="connsiteX131-1675" fmla="*/ 4563 w 10000"/>
                  <a:gd name="connsiteY131-1676" fmla="*/ 7670 h 10000"/>
                  <a:gd name="connsiteX132-1677" fmla="*/ 4762 w 10000"/>
                  <a:gd name="connsiteY132-1678" fmla="*/ 7618 h 10000"/>
                  <a:gd name="connsiteX133-1679" fmla="*/ 4921 w 10000"/>
                  <a:gd name="connsiteY133-1680" fmla="*/ 7827 h 10000"/>
                  <a:gd name="connsiteX134-1681" fmla="*/ 5040 w 10000"/>
                  <a:gd name="connsiteY134-1682" fmla="*/ 7879 h 10000"/>
                  <a:gd name="connsiteX135-1683" fmla="*/ 5317 w 10000"/>
                  <a:gd name="connsiteY135-1684" fmla="*/ 7853 h 10000"/>
                  <a:gd name="connsiteX136-1685" fmla="*/ 5437 w 10000"/>
                  <a:gd name="connsiteY136-1686" fmla="*/ 7984 h 10000"/>
                  <a:gd name="connsiteX137-1687" fmla="*/ 5556 w 10000"/>
                  <a:gd name="connsiteY137-1688" fmla="*/ 8115 h 10000"/>
                  <a:gd name="connsiteX138-1689" fmla="*/ 6111 w 10000"/>
                  <a:gd name="connsiteY138-1690" fmla="*/ 7932 h 10000"/>
                  <a:gd name="connsiteX139-1691" fmla="*/ 6111 w 10000"/>
                  <a:gd name="connsiteY139-1692" fmla="*/ 7853 h 10000"/>
                  <a:gd name="connsiteX140-1693" fmla="*/ 5953 w 10000"/>
                  <a:gd name="connsiteY140-1694" fmla="*/ 7696 h 10000"/>
                  <a:gd name="connsiteX141-1695" fmla="*/ 6151 w 10000"/>
                  <a:gd name="connsiteY141-1696" fmla="*/ 7540 h 10000"/>
                  <a:gd name="connsiteX142-1697" fmla="*/ 6032 w 10000"/>
                  <a:gd name="connsiteY142-1698" fmla="*/ 7356 h 10000"/>
                  <a:gd name="connsiteX143-1699" fmla="*/ 6151 w 10000"/>
                  <a:gd name="connsiteY143-1700" fmla="*/ 7277 h 10000"/>
                  <a:gd name="connsiteX144-1701" fmla="*/ 6310 w 10000"/>
                  <a:gd name="connsiteY144-1702" fmla="*/ 7460 h 10000"/>
                  <a:gd name="connsiteX145-1703" fmla="*/ 6231 w 10000"/>
                  <a:gd name="connsiteY145-1704" fmla="*/ 7566 h 10000"/>
                  <a:gd name="connsiteX146-1705" fmla="*/ 6587 w 10000"/>
                  <a:gd name="connsiteY146-1706" fmla="*/ 7618 h 10000"/>
                  <a:gd name="connsiteX147-1707" fmla="*/ 6746 w 10000"/>
                  <a:gd name="connsiteY147-1708" fmla="*/ 7696 h 10000"/>
                  <a:gd name="connsiteX148-1709" fmla="*/ 6905 w 10000"/>
                  <a:gd name="connsiteY148-1710" fmla="*/ 7906 h 10000"/>
                  <a:gd name="connsiteX149-1711" fmla="*/ 6667 w 10000"/>
                  <a:gd name="connsiteY149-1712" fmla="*/ 8089 h 10000"/>
                  <a:gd name="connsiteX150-1713" fmla="*/ 6270 w 10000"/>
                  <a:gd name="connsiteY150-1714" fmla="*/ 8219 h 10000"/>
                  <a:gd name="connsiteX151-1715" fmla="*/ 6191 w 10000"/>
                  <a:gd name="connsiteY151-1716" fmla="*/ 8377 h 10000"/>
                  <a:gd name="connsiteX152-1717" fmla="*/ 5953 w 10000"/>
                  <a:gd name="connsiteY152-1718" fmla="*/ 8455 h 10000"/>
                  <a:gd name="connsiteX153-1719" fmla="*/ 6071 w 10000"/>
                  <a:gd name="connsiteY153-1720" fmla="*/ 8612 h 10000"/>
                  <a:gd name="connsiteX154-1721" fmla="*/ 6310 w 10000"/>
                  <a:gd name="connsiteY154-1722" fmla="*/ 8612 h 10000"/>
                  <a:gd name="connsiteX155-1723" fmla="*/ 6349 w 10000"/>
                  <a:gd name="connsiteY155-1724" fmla="*/ 8612 h 10000"/>
                  <a:gd name="connsiteX156-1725" fmla="*/ 6508 w 10000"/>
                  <a:gd name="connsiteY156-1726" fmla="*/ 8900 h 10000"/>
                  <a:gd name="connsiteX157-1727" fmla="*/ 6587 w 10000"/>
                  <a:gd name="connsiteY157-1728" fmla="*/ 8612 h 10000"/>
                  <a:gd name="connsiteX158-1729" fmla="*/ 6786 w 10000"/>
                  <a:gd name="connsiteY158-1730" fmla="*/ 8560 h 10000"/>
                  <a:gd name="connsiteX159-1731" fmla="*/ 6985 w 10000"/>
                  <a:gd name="connsiteY159-1732" fmla="*/ 8638 h 10000"/>
                  <a:gd name="connsiteX160-1733" fmla="*/ 6985 w 10000"/>
                  <a:gd name="connsiteY160-1734" fmla="*/ 8665 h 10000"/>
                  <a:gd name="connsiteX161-1735" fmla="*/ 7183 w 10000"/>
                  <a:gd name="connsiteY161-1736" fmla="*/ 8612 h 10000"/>
                  <a:gd name="connsiteX162-1737" fmla="*/ 7302 w 10000"/>
                  <a:gd name="connsiteY162-1738" fmla="*/ 8796 h 10000"/>
                  <a:gd name="connsiteX163-1739" fmla="*/ 6905 w 10000"/>
                  <a:gd name="connsiteY163-1740" fmla="*/ 8691 h 10000"/>
                  <a:gd name="connsiteX164-1741" fmla="*/ 6825 w 10000"/>
                  <a:gd name="connsiteY164-1742" fmla="*/ 8718 h 10000"/>
                  <a:gd name="connsiteX165-1743" fmla="*/ 6786 w 10000"/>
                  <a:gd name="connsiteY165-1744" fmla="*/ 8926 h 10000"/>
                  <a:gd name="connsiteX166-1745" fmla="*/ 6746 w 10000"/>
                  <a:gd name="connsiteY166-1746" fmla="*/ 9058 h 10000"/>
                  <a:gd name="connsiteX167-1747" fmla="*/ 7064 w 10000"/>
                  <a:gd name="connsiteY167-1748" fmla="*/ 9031 h 10000"/>
                  <a:gd name="connsiteX168-1749" fmla="*/ 7144 w 10000"/>
                  <a:gd name="connsiteY168-1750" fmla="*/ 9110 h 10000"/>
                  <a:gd name="connsiteX169-1751" fmla="*/ 7183 w 10000"/>
                  <a:gd name="connsiteY169-1752" fmla="*/ 8953 h 10000"/>
                  <a:gd name="connsiteX170-1753" fmla="*/ 7302 w 10000"/>
                  <a:gd name="connsiteY170-1754" fmla="*/ 8744 h 10000"/>
                  <a:gd name="connsiteX171-1755" fmla="*/ 7579 w 10000"/>
                  <a:gd name="connsiteY171-1756" fmla="*/ 9136 h 10000"/>
                  <a:gd name="connsiteX172-1757" fmla="*/ 7857 w 10000"/>
                  <a:gd name="connsiteY172-1758" fmla="*/ 9188 h 10000"/>
                  <a:gd name="connsiteX173-1759" fmla="*/ 8095 w 10000"/>
                  <a:gd name="connsiteY173-1760" fmla="*/ 9895 h 10000"/>
                  <a:gd name="connsiteX0-1761" fmla="*/ 8095 w 10000"/>
                  <a:gd name="connsiteY0-1762" fmla="*/ 9895 h 10000"/>
                  <a:gd name="connsiteX1-1763" fmla="*/ 8611 w 10000"/>
                  <a:gd name="connsiteY1-1764" fmla="*/ 10000 h 10000"/>
                  <a:gd name="connsiteX2-1765" fmla="*/ 8929 w 10000"/>
                  <a:gd name="connsiteY2-1766" fmla="*/ 9790 h 10000"/>
                  <a:gd name="connsiteX3-1767" fmla="*/ 9207 w 10000"/>
                  <a:gd name="connsiteY3-1768" fmla="*/ 9790 h 10000"/>
                  <a:gd name="connsiteX4-1769" fmla="*/ 9603 w 10000"/>
                  <a:gd name="connsiteY4-1770" fmla="*/ 9371 h 10000"/>
                  <a:gd name="connsiteX5-1771" fmla="*/ 10000 w 10000"/>
                  <a:gd name="connsiteY5-1772" fmla="*/ 9424 h 10000"/>
                  <a:gd name="connsiteX6-1773" fmla="*/ 9365 w 10000"/>
                  <a:gd name="connsiteY6-1774" fmla="*/ 9267 h 10000"/>
                  <a:gd name="connsiteX7-1775" fmla="*/ 9207 w 10000"/>
                  <a:gd name="connsiteY7-1776" fmla="*/ 9293 h 10000"/>
                  <a:gd name="connsiteX8-1777" fmla="*/ 9326 w 10000"/>
                  <a:gd name="connsiteY8-1778" fmla="*/ 7566 h 10000"/>
                  <a:gd name="connsiteX9-1779" fmla="*/ 9326 w 10000"/>
                  <a:gd name="connsiteY9-1780" fmla="*/ 7330 h 10000"/>
                  <a:gd name="connsiteX10-1781" fmla="*/ 9524 w 10000"/>
                  <a:gd name="connsiteY10-1782" fmla="*/ 7094 h 10000"/>
                  <a:gd name="connsiteX11-1783" fmla="*/ 9723 w 10000"/>
                  <a:gd name="connsiteY11-1784" fmla="*/ 6492 h 10000"/>
                  <a:gd name="connsiteX12-1785" fmla="*/ 9603 w 10000"/>
                  <a:gd name="connsiteY12-1786" fmla="*/ 6335 h 10000"/>
                  <a:gd name="connsiteX13-1787" fmla="*/ 9406 w 10000"/>
                  <a:gd name="connsiteY13-1788" fmla="*/ 5995 h 10000"/>
                  <a:gd name="connsiteX14-1789" fmla="*/ 9485 w 10000"/>
                  <a:gd name="connsiteY14-1790" fmla="*/ 5549 h 10000"/>
                  <a:gd name="connsiteX15-1791" fmla="*/ 8890 w 10000"/>
                  <a:gd name="connsiteY15-1792" fmla="*/ 5157 h 10000"/>
                  <a:gd name="connsiteX16-1793" fmla="*/ 9128 w 10000"/>
                  <a:gd name="connsiteY16-1794" fmla="*/ 5523 h 10000"/>
                  <a:gd name="connsiteX17-1795" fmla="*/ 9087 w 10000"/>
                  <a:gd name="connsiteY17-1796" fmla="*/ 5864 h 10000"/>
                  <a:gd name="connsiteX18-1797" fmla="*/ 8849 w 10000"/>
                  <a:gd name="connsiteY18-1798" fmla="*/ 5445 h 10000"/>
                  <a:gd name="connsiteX19-1799" fmla="*/ 8691 w 10000"/>
                  <a:gd name="connsiteY19-1800" fmla="*/ 5183 h 10000"/>
                  <a:gd name="connsiteX20-1801" fmla="*/ 8453 w 10000"/>
                  <a:gd name="connsiteY20-1802" fmla="*/ 4817 h 10000"/>
                  <a:gd name="connsiteX21-1803" fmla="*/ 7818 w 10000"/>
                  <a:gd name="connsiteY21-1804" fmla="*/ 4503 h 10000"/>
                  <a:gd name="connsiteX22-1805" fmla="*/ 7540 w 10000"/>
                  <a:gd name="connsiteY22-1806" fmla="*/ 4451 h 10000"/>
                  <a:gd name="connsiteX23-1807" fmla="*/ 7302 w 10000"/>
                  <a:gd name="connsiteY23-1808" fmla="*/ 4503 h 10000"/>
                  <a:gd name="connsiteX24-1809" fmla="*/ 7064 w 10000"/>
                  <a:gd name="connsiteY24-1810" fmla="*/ 4503 h 10000"/>
                  <a:gd name="connsiteX25-1811" fmla="*/ 6746 w 10000"/>
                  <a:gd name="connsiteY25-1812" fmla="*/ 4189 h 10000"/>
                  <a:gd name="connsiteX26-1813" fmla="*/ 6469 w 10000"/>
                  <a:gd name="connsiteY26-1814" fmla="*/ 4267 h 10000"/>
                  <a:gd name="connsiteX27-1815" fmla="*/ 6151 w 10000"/>
                  <a:gd name="connsiteY27-1816" fmla="*/ 3900 h 10000"/>
                  <a:gd name="connsiteX28-1817" fmla="*/ 5833 w 10000"/>
                  <a:gd name="connsiteY28-1818" fmla="*/ 3900 h 10000"/>
                  <a:gd name="connsiteX29-1819" fmla="*/ 5516 w 10000"/>
                  <a:gd name="connsiteY29-1820" fmla="*/ 4005 h 10000"/>
                  <a:gd name="connsiteX30-1821" fmla="*/ 5159 w 10000"/>
                  <a:gd name="connsiteY30-1822" fmla="*/ 3979 h 10000"/>
                  <a:gd name="connsiteX31-1823" fmla="*/ 5159 w 10000"/>
                  <a:gd name="connsiteY31-1824" fmla="*/ 3482 h 10000"/>
                  <a:gd name="connsiteX32-1825" fmla="*/ 5357 w 10000"/>
                  <a:gd name="connsiteY32-1826" fmla="*/ 3455 h 10000"/>
                  <a:gd name="connsiteX33-1827" fmla="*/ 5238 w 10000"/>
                  <a:gd name="connsiteY33-1828" fmla="*/ 3325 h 10000"/>
                  <a:gd name="connsiteX34-1829" fmla="*/ 5238 w 10000"/>
                  <a:gd name="connsiteY34-1830" fmla="*/ 3115 h 10000"/>
                  <a:gd name="connsiteX35-1831" fmla="*/ 5278 w 10000"/>
                  <a:gd name="connsiteY35-1832" fmla="*/ 2985 h 10000"/>
                  <a:gd name="connsiteX36-1833" fmla="*/ 4882 w 10000"/>
                  <a:gd name="connsiteY36-1834" fmla="*/ 2775 h 10000"/>
                  <a:gd name="connsiteX37-1835" fmla="*/ 4484 w 10000"/>
                  <a:gd name="connsiteY37-1836" fmla="*/ 2540 h 10000"/>
                  <a:gd name="connsiteX38-1837" fmla="*/ 4286 w 10000"/>
                  <a:gd name="connsiteY38-1838" fmla="*/ 2382 h 10000"/>
                  <a:gd name="connsiteX39-1839" fmla="*/ 4008 w 10000"/>
                  <a:gd name="connsiteY39-1840" fmla="*/ 2330 h 10000"/>
                  <a:gd name="connsiteX40-1841" fmla="*/ 3691 w 10000"/>
                  <a:gd name="connsiteY40-1842" fmla="*/ 2356 h 10000"/>
                  <a:gd name="connsiteX41-1843" fmla="*/ 3373 w 10000"/>
                  <a:gd name="connsiteY41-1844" fmla="*/ 2278 h 10000"/>
                  <a:gd name="connsiteX42-1845" fmla="*/ 2976 w 10000"/>
                  <a:gd name="connsiteY42-1846" fmla="*/ 1649 h 10000"/>
                  <a:gd name="connsiteX43-1847" fmla="*/ 2857 w 10000"/>
                  <a:gd name="connsiteY43-1848" fmla="*/ 1492 h 10000"/>
                  <a:gd name="connsiteX44-1849" fmla="*/ 2738 w 10000"/>
                  <a:gd name="connsiteY44-1850" fmla="*/ 1126 h 10000"/>
                  <a:gd name="connsiteX45-1851" fmla="*/ 2579 w 10000"/>
                  <a:gd name="connsiteY45-1852" fmla="*/ 785 h 10000"/>
                  <a:gd name="connsiteX46-1853" fmla="*/ 2103 w 10000"/>
                  <a:gd name="connsiteY46-1854" fmla="*/ 549 h 10000"/>
                  <a:gd name="connsiteX47-1855" fmla="*/ 1825 w 10000"/>
                  <a:gd name="connsiteY47-1856" fmla="*/ 52 h 10000"/>
                  <a:gd name="connsiteX48-1857" fmla="*/ 1468 w 10000"/>
                  <a:gd name="connsiteY48-1858" fmla="*/ 52 h 10000"/>
                  <a:gd name="connsiteX49-1859" fmla="*/ 1309 w 10000"/>
                  <a:gd name="connsiteY49-1860" fmla="*/ 157 h 10000"/>
                  <a:gd name="connsiteX50-1861" fmla="*/ 1270 w 10000"/>
                  <a:gd name="connsiteY50-1862" fmla="*/ 0 h 10000"/>
                  <a:gd name="connsiteX51-1863" fmla="*/ 754 w 10000"/>
                  <a:gd name="connsiteY51-1864" fmla="*/ 104 h 10000"/>
                  <a:gd name="connsiteX52-1865" fmla="*/ 1309 w 10000"/>
                  <a:gd name="connsiteY52-1866" fmla="*/ 210 h 10000"/>
                  <a:gd name="connsiteX53-1867" fmla="*/ 1270 w 10000"/>
                  <a:gd name="connsiteY53-1868" fmla="*/ 445 h 10000"/>
                  <a:gd name="connsiteX54-1869" fmla="*/ 1389 w 10000"/>
                  <a:gd name="connsiteY54-1870" fmla="*/ 759 h 10000"/>
                  <a:gd name="connsiteX55-1871" fmla="*/ 1508 w 10000"/>
                  <a:gd name="connsiteY55-1872" fmla="*/ 942 h 10000"/>
                  <a:gd name="connsiteX56-1873" fmla="*/ 1309 w 10000"/>
                  <a:gd name="connsiteY56-1874" fmla="*/ 1282 h 10000"/>
                  <a:gd name="connsiteX57-1875" fmla="*/ 1151 w 10000"/>
                  <a:gd name="connsiteY57-1876" fmla="*/ 1282 h 10000"/>
                  <a:gd name="connsiteX58-1877" fmla="*/ 992 w 10000"/>
                  <a:gd name="connsiteY58-1878" fmla="*/ 1518 h 10000"/>
                  <a:gd name="connsiteX59-1879" fmla="*/ 1270 w 10000"/>
                  <a:gd name="connsiteY59-1880" fmla="*/ 1623 h 10000"/>
                  <a:gd name="connsiteX60-1881" fmla="*/ 913 w 10000"/>
                  <a:gd name="connsiteY60-1882" fmla="*/ 1597 h 10000"/>
                  <a:gd name="connsiteX61-1883" fmla="*/ 754 w 10000"/>
                  <a:gd name="connsiteY61-1884" fmla="*/ 1911 h 10000"/>
                  <a:gd name="connsiteX62-1885" fmla="*/ 714 w 10000"/>
                  <a:gd name="connsiteY62-1886" fmla="*/ 1963 h 10000"/>
                  <a:gd name="connsiteX63-1887" fmla="*/ 555 w 10000"/>
                  <a:gd name="connsiteY63-1888" fmla="*/ 2304 h 10000"/>
                  <a:gd name="connsiteX64-1889" fmla="*/ 794 w 10000"/>
                  <a:gd name="connsiteY64-1890" fmla="*/ 2382 h 10000"/>
                  <a:gd name="connsiteX65-1891" fmla="*/ 476 w 10000"/>
                  <a:gd name="connsiteY65-1892" fmla="*/ 2644 h 10000"/>
                  <a:gd name="connsiteX66-1893" fmla="*/ 79 w 10000"/>
                  <a:gd name="connsiteY66-1894" fmla="*/ 2932 h 10000"/>
                  <a:gd name="connsiteX67-1895" fmla="*/ 0 w 10000"/>
                  <a:gd name="connsiteY67-1896" fmla="*/ 3089 h 10000"/>
                  <a:gd name="connsiteX68-1897" fmla="*/ 199 w 10000"/>
                  <a:gd name="connsiteY68-1898" fmla="*/ 3429 h 10000"/>
                  <a:gd name="connsiteX69-1899" fmla="*/ 0 w 10000"/>
                  <a:gd name="connsiteY69-1900" fmla="*/ 3744 h 10000"/>
                  <a:gd name="connsiteX70-1901" fmla="*/ 40 w 10000"/>
                  <a:gd name="connsiteY70-1902" fmla="*/ 4084 h 10000"/>
                  <a:gd name="connsiteX71-1903" fmla="*/ 159 w 10000"/>
                  <a:gd name="connsiteY71-1904" fmla="*/ 4189 h 10000"/>
                  <a:gd name="connsiteX72-1905" fmla="*/ 397 w 10000"/>
                  <a:gd name="connsiteY72-1906" fmla="*/ 4162 h 10000"/>
                  <a:gd name="connsiteX73-1907" fmla="*/ 873 w 10000"/>
                  <a:gd name="connsiteY73-1908" fmla="*/ 4215 h 10000"/>
                  <a:gd name="connsiteX74-1909" fmla="*/ 1270 w 10000"/>
                  <a:gd name="connsiteY74-1910" fmla="*/ 4110 h 10000"/>
                  <a:gd name="connsiteX75-1911" fmla="*/ 1707 w 10000"/>
                  <a:gd name="connsiteY75-1912" fmla="*/ 4110 h 10000"/>
                  <a:gd name="connsiteX76-1913" fmla="*/ 1984 w 10000"/>
                  <a:gd name="connsiteY76-1914" fmla="*/ 4005 h 10000"/>
                  <a:gd name="connsiteX77-1915" fmla="*/ 2063 w 10000"/>
                  <a:gd name="connsiteY77-1916" fmla="*/ 4031 h 10000"/>
                  <a:gd name="connsiteX78-1917" fmla="*/ 1945 w 10000"/>
                  <a:gd name="connsiteY78-1918" fmla="*/ 4084 h 10000"/>
                  <a:gd name="connsiteX79-1919" fmla="*/ 2222 w 10000"/>
                  <a:gd name="connsiteY79-1920" fmla="*/ 4319 h 10000"/>
                  <a:gd name="connsiteX80-1921" fmla="*/ 2421 w 10000"/>
                  <a:gd name="connsiteY80-1922" fmla="*/ 4267 h 10000"/>
                  <a:gd name="connsiteX81-1923" fmla="*/ 2699 w 10000"/>
                  <a:gd name="connsiteY81-1924" fmla="*/ 4371 h 10000"/>
                  <a:gd name="connsiteX82-1925" fmla="*/ 3055 w 10000"/>
                  <a:gd name="connsiteY82-1926" fmla="*/ 4345 h 10000"/>
                  <a:gd name="connsiteX83-1927" fmla="*/ 3651 w 10000"/>
                  <a:gd name="connsiteY83-1928" fmla="*/ 4425 h 10000"/>
                  <a:gd name="connsiteX84-1929" fmla="*/ 3809 w 10000"/>
                  <a:gd name="connsiteY84-1930" fmla="*/ 4477 h 10000"/>
                  <a:gd name="connsiteX85-1931" fmla="*/ 4365 w 10000"/>
                  <a:gd name="connsiteY85-1932" fmla="*/ 4345 h 10000"/>
                  <a:gd name="connsiteX86-1933" fmla="*/ 4445 w 10000"/>
                  <a:gd name="connsiteY86-1934" fmla="*/ 4425 h 10000"/>
                  <a:gd name="connsiteX87-1935" fmla="*/ 4603 w 10000"/>
                  <a:gd name="connsiteY87-1936" fmla="*/ 4319 h 10000"/>
                  <a:gd name="connsiteX88-1937" fmla="*/ 4683 w 10000"/>
                  <a:gd name="connsiteY88-1938" fmla="*/ 4451 h 10000"/>
                  <a:gd name="connsiteX89-1939" fmla="*/ 5238 w 10000"/>
                  <a:gd name="connsiteY89-1940" fmla="*/ 4293 h 10000"/>
                  <a:gd name="connsiteX90-1941" fmla="*/ 5238 w 10000"/>
                  <a:gd name="connsiteY90-1942" fmla="*/ 4136 h 10000"/>
                  <a:gd name="connsiteX91-1943" fmla="*/ 5357 w 10000"/>
                  <a:gd name="connsiteY91-1944" fmla="*/ 4110 h 10000"/>
                  <a:gd name="connsiteX92-1945" fmla="*/ 5477 w 10000"/>
                  <a:gd name="connsiteY92-1946" fmla="*/ 4162 h 10000"/>
                  <a:gd name="connsiteX93-1947" fmla="*/ 5873 w 10000"/>
                  <a:gd name="connsiteY93-1948" fmla="*/ 4058 h 10000"/>
                  <a:gd name="connsiteX94-1949" fmla="*/ 5953 w 10000"/>
                  <a:gd name="connsiteY94-1950" fmla="*/ 4084 h 10000"/>
                  <a:gd name="connsiteX95-1951" fmla="*/ 6151 w 10000"/>
                  <a:gd name="connsiteY95-1952" fmla="*/ 4555 h 10000"/>
                  <a:gd name="connsiteX96-1953" fmla="*/ 6270 w 10000"/>
                  <a:gd name="connsiteY96-1954" fmla="*/ 4607 h 10000"/>
                  <a:gd name="connsiteX97-1955" fmla="*/ 6548 w 10000"/>
                  <a:gd name="connsiteY97-1956" fmla="*/ 4607 h 10000"/>
                  <a:gd name="connsiteX98-1957" fmla="*/ 6667 w 10000"/>
                  <a:gd name="connsiteY98-1958" fmla="*/ 4817 h 10000"/>
                  <a:gd name="connsiteX99-1959" fmla="*/ 6707 w 10000"/>
                  <a:gd name="connsiteY99-1960" fmla="*/ 4974 h 10000"/>
                  <a:gd name="connsiteX100-1961" fmla="*/ 7659 w 10000"/>
                  <a:gd name="connsiteY100-1962" fmla="*/ 4896 h 10000"/>
                  <a:gd name="connsiteX101-1963" fmla="*/ 7739 w 10000"/>
                  <a:gd name="connsiteY101-1964" fmla="*/ 5078 h 10000"/>
                  <a:gd name="connsiteX102-1965" fmla="*/ 7500 w 10000"/>
                  <a:gd name="connsiteY102-1966" fmla="*/ 5183 h 10000"/>
                  <a:gd name="connsiteX103-1967" fmla="*/ 7540 w 10000"/>
                  <a:gd name="connsiteY103-1968" fmla="*/ 5314 h 10000"/>
                  <a:gd name="connsiteX104-1969" fmla="*/ 7619 w 10000"/>
                  <a:gd name="connsiteY104-1970" fmla="*/ 5497 h 10000"/>
                  <a:gd name="connsiteX105-1971" fmla="*/ 7183 w 10000"/>
                  <a:gd name="connsiteY105-1972" fmla="*/ 5602 h 10000"/>
                  <a:gd name="connsiteX106-1973" fmla="*/ 6985 w 10000"/>
                  <a:gd name="connsiteY106-1974" fmla="*/ 5497 h 10000"/>
                  <a:gd name="connsiteX107-1975" fmla="*/ 6429 w 10000"/>
                  <a:gd name="connsiteY107-1976" fmla="*/ 5602 h 10000"/>
                  <a:gd name="connsiteX108-1977" fmla="*/ 6151 w 10000"/>
                  <a:gd name="connsiteY108-1978" fmla="*/ 5288 h 10000"/>
                  <a:gd name="connsiteX109-1979" fmla="*/ 5953 w 10000"/>
                  <a:gd name="connsiteY109-1980" fmla="*/ 5314 h 10000"/>
                  <a:gd name="connsiteX110-1981" fmla="*/ 6111 w 10000"/>
                  <a:gd name="connsiteY110-1982" fmla="*/ 5523 h 10000"/>
                  <a:gd name="connsiteX111-1983" fmla="*/ 6151 w 10000"/>
                  <a:gd name="connsiteY111-1984" fmla="*/ 5681 h 10000"/>
                  <a:gd name="connsiteX112-1985" fmla="*/ 5754 w 10000"/>
                  <a:gd name="connsiteY112-1986" fmla="*/ 5969 h 10000"/>
                  <a:gd name="connsiteX113-1987" fmla="*/ 5675 w 10000"/>
                  <a:gd name="connsiteY113-1988" fmla="*/ 6126 h 10000"/>
                  <a:gd name="connsiteX114-1989" fmla="*/ 5636 w 10000"/>
                  <a:gd name="connsiteY114-1990" fmla="*/ 6256 h 10000"/>
                  <a:gd name="connsiteX115-1991" fmla="*/ 5595 w 10000"/>
                  <a:gd name="connsiteY115-1992" fmla="*/ 6308 h 10000"/>
                  <a:gd name="connsiteX116-1993" fmla="*/ 5516 w 10000"/>
                  <a:gd name="connsiteY116-1994" fmla="*/ 6414 h 10000"/>
                  <a:gd name="connsiteX117-1995" fmla="*/ 5278 w 10000"/>
                  <a:gd name="connsiteY117-1996" fmla="*/ 6492 h 10000"/>
                  <a:gd name="connsiteX118-1997" fmla="*/ 5357 w 10000"/>
                  <a:gd name="connsiteY118-1998" fmla="*/ 6675 h 10000"/>
                  <a:gd name="connsiteX119-1999" fmla="*/ 5317 w 10000"/>
                  <a:gd name="connsiteY119-2000" fmla="*/ 6727 h 10000"/>
                  <a:gd name="connsiteX120-2001" fmla="*/ 5000 w 10000"/>
                  <a:gd name="connsiteY120-2002" fmla="*/ 6885 h 10000"/>
                  <a:gd name="connsiteX121-2003" fmla="*/ 4683 w 10000"/>
                  <a:gd name="connsiteY121-2004" fmla="*/ 6859 h 10000"/>
                  <a:gd name="connsiteX122-2005" fmla="*/ 4961 w 10000"/>
                  <a:gd name="connsiteY122-2006" fmla="*/ 6963 h 10000"/>
                  <a:gd name="connsiteX123-2007" fmla="*/ 4961 w 10000"/>
                  <a:gd name="connsiteY123-2008" fmla="*/ 7277 h 10000"/>
                  <a:gd name="connsiteX124-2009" fmla="*/ 4603 w 10000"/>
                  <a:gd name="connsiteY124-2010" fmla="*/ 7356 h 10000"/>
                  <a:gd name="connsiteX125-2011" fmla="*/ 4524 w 10000"/>
                  <a:gd name="connsiteY125-2012" fmla="*/ 7225 h 10000"/>
                  <a:gd name="connsiteX126-2013" fmla="*/ 4484 w 10000"/>
                  <a:gd name="connsiteY126-2014" fmla="*/ 7121 h 10000"/>
                  <a:gd name="connsiteX127-2015" fmla="*/ 4128 w 10000"/>
                  <a:gd name="connsiteY127-2016" fmla="*/ 7199 h 10000"/>
                  <a:gd name="connsiteX128-2017" fmla="*/ 4286 w 10000"/>
                  <a:gd name="connsiteY128-2018" fmla="*/ 7304 h 10000"/>
                  <a:gd name="connsiteX129-2019" fmla="*/ 4405 w 10000"/>
                  <a:gd name="connsiteY129-2020" fmla="*/ 7408 h 10000"/>
                  <a:gd name="connsiteX130-2021" fmla="*/ 4563 w 10000"/>
                  <a:gd name="connsiteY130-2022" fmla="*/ 7670 h 10000"/>
                  <a:gd name="connsiteX131-2023" fmla="*/ 4762 w 10000"/>
                  <a:gd name="connsiteY131-2024" fmla="*/ 7618 h 10000"/>
                  <a:gd name="connsiteX132-2025" fmla="*/ 4921 w 10000"/>
                  <a:gd name="connsiteY132-2026" fmla="*/ 7827 h 10000"/>
                  <a:gd name="connsiteX133-2027" fmla="*/ 5040 w 10000"/>
                  <a:gd name="connsiteY133-2028" fmla="*/ 7879 h 10000"/>
                  <a:gd name="connsiteX134-2029" fmla="*/ 5317 w 10000"/>
                  <a:gd name="connsiteY134-2030" fmla="*/ 7853 h 10000"/>
                  <a:gd name="connsiteX135-2031" fmla="*/ 5437 w 10000"/>
                  <a:gd name="connsiteY135-2032" fmla="*/ 7984 h 10000"/>
                  <a:gd name="connsiteX136-2033" fmla="*/ 5556 w 10000"/>
                  <a:gd name="connsiteY136-2034" fmla="*/ 8115 h 10000"/>
                  <a:gd name="connsiteX137-2035" fmla="*/ 6111 w 10000"/>
                  <a:gd name="connsiteY137-2036" fmla="*/ 7932 h 10000"/>
                  <a:gd name="connsiteX138-2037" fmla="*/ 6111 w 10000"/>
                  <a:gd name="connsiteY138-2038" fmla="*/ 7853 h 10000"/>
                  <a:gd name="connsiteX139-2039" fmla="*/ 5953 w 10000"/>
                  <a:gd name="connsiteY139-2040" fmla="*/ 7696 h 10000"/>
                  <a:gd name="connsiteX140-2041" fmla="*/ 6151 w 10000"/>
                  <a:gd name="connsiteY140-2042" fmla="*/ 7540 h 10000"/>
                  <a:gd name="connsiteX141-2043" fmla="*/ 6032 w 10000"/>
                  <a:gd name="connsiteY141-2044" fmla="*/ 7356 h 10000"/>
                  <a:gd name="connsiteX142-2045" fmla="*/ 6151 w 10000"/>
                  <a:gd name="connsiteY142-2046" fmla="*/ 7277 h 10000"/>
                  <a:gd name="connsiteX143-2047" fmla="*/ 6310 w 10000"/>
                  <a:gd name="connsiteY143-2048" fmla="*/ 7460 h 10000"/>
                  <a:gd name="connsiteX144-2049" fmla="*/ 6231 w 10000"/>
                  <a:gd name="connsiteY144-2050" fmla="*/ 7566 h 10000"/>
                  <a:gd name="connsiteX145-2051" fmla="*/ 6587 w 10000"/>
                  <a:gd name="connsiteY145-2052" fmla="*/ 7618 h 10000"/>
                  <a:gd name="connsiteX146-2053" fmla="*/ 6746 w 10000"/>
                  <a:gd name="connsiteY146-2054" fmla="*/ 7696 h 10000"/>
                  <a:gd name="connsiteX147-2055" fmla="*/ 6905 w 10000"/>
                  <a:gd name="connsiteY147-2056" fmla="*/ 7906 h 10000"/>
                  <a:gd name="connsiteX148-2057" fmla="*/ 6667 w 10000"/>
                  <a:gd name="connsiteY148-2058" fmla="*/ 8089 h 10000"/>
                  <a:gd name="connsiteX149-2059" fmla="*/ 6270 w 10000"/>
                  <a:gd name="connsiteY149-2060" fmla="*/ 8219 h 10000"/>
                  <a:gd name="connsiteX150-2061" fmla="*/ 6191 w 10000"/>
                  <a:gd name="connsiteY150-2062" fmla="*/ 8377 h 10000"/>
                  <a:gd name="connsiteX151-2063" fmla="*/ 5953 w 10000"/>
                  <a:gd name="connsiteY151-2064" fmla="*/ 8455 h 10000"/>
                  <a:gd name="connsiteX152-2065" fmla="*/ 6071 w 10000"/>
                  <a:gd name="connsiteY152-2066" fmla="*/ 8612 h 10000"/>
                  <a:gd name="connsiteX153-2067" fmla="*/ 6310 w 10000"/>
                  <a:gd name="connsiteY153-2068" fmla="*/ 8612 h 10000"/>
                  <a:gd name="connsiteX154-2069" fmla="*/ 6349 w 10000"/>
                  <a:gd name="connsiteY154-2070" fmla="*/ 8612 h 10000"/>
                  <a:gd name="connsiteX155-2071" fmla="*/ 6508 w 10000"/>
                  <a:gd name="connsiteY155-2072" fmla="*/ 8900 h 10000"/>
                  <a:gd name="connsiteX156-2073" fmla="*/ 6587 w 10000"/>
                  <a:gd name="connsiteY156-2074" fmla="*/ 8612 h 10000"/>
                  <a:gd name="connsiteX157-2075" fmla="*/ 6786 w 10000"/>
                  <a:gd name="connsiteY157-2076" fmla="*/ 8560 h 10000"/>
                  <a:gd name="connsiteX158-2077" fmla="*/ 6985 w 10000"/>
                  <a:gd name="connsiteY158-2078" fmla="*/ 8638 h 10000"/>
                  <a:gd name="connsiteX159-2079" fmla="*/ 6985 w 10000"/>
                  <a:gd name="connsiteY159-2080" fmla="*/ 8665 h 10000"/>
                  <a:gd name="connsiteX160-2081" fmla="*/ 7183 w 10000"/>
                  <a:gd name="connsiteY160-2082" fmla="*/ 8612 h 10000"/>
                  <a:gd name="connsiteX161-2083" fmla="*/ 7302 w 10000"/>
                  <a:gd name="connsiteY161-2084" fmla="*/ 8796 h 10000"/>
                  <a:gd name="connsiteX162-2085" fmla="*/ 6905 w 10000"/>
                  <a:gd name="connsiteY162-2086" fmla="*/ 8691 h 10000"/>
                  <a:gd name="connsiteX163-2087" fmla="*/ 6825 w 10000"/>
                  <a:gd name="connsiteY163-2088" fmla="*/ 8718 h 10000"/>
                  <a:gd name="connsiteX164-2089" fmla="*/ 6786 w 10000"/>
                  <a:gd name="connsiteY164-2090" fmla="*/ 8926 h 10000"/>
                  <a:gd name="connsiteX165-2091" fmla="*/ 6746 w 10000"/>
                  <a:gd name="connsiteY165-2092" fmla="*/ 9058 h 10000"/>
                  <a:gd name="connsiteX166-2093" fmla="*/ 7064 w 10000"/>
                  <a:gd name="connsiteY166-2094" fmla="*/ 9031 h 10000"/>
                  <a:gd name="connsiteX167-2095" fmla="*/ 7144 w 10000"/>
                  <a:gd name="connsiteY167-2096" fmla="*/ 9110 h 10000"/>
                  <a:gd name="connsiteX168-2097" fmla="*/ 7183 w 10000"/>
                  <a:gd name="connsiteY168-2098" fmla="*/ 8953 h 10000"/>
                  <a:gd name="connsiteX169-2099" fmla="*/ 7302 w 10000"/>
                  <a:gd name="connsiteY169-2100" fmla="*/ 8744 h 10000"/>
                  <a:gd name="connsiteX170-2101" fmla="*/ 7579 w 10000"/>
                  <a:gd name="connsiteY170-2102" fmla="*/ 9136 h 10000"/>
                  <a:gd name="connsiteX171-2103" fmla="*/ 7857 w 10000"/>
                  <a:gd name="connsiteY171-2104" fmla="*/ 9188 h 10000"/>
                  <a:gd name="connsiteX172-2105" fmla="*/ 8095 w 10000"/>
                  <a:gd name="connsiteY172-2106" fmla="*/ 9895 h 10000"/>
                  <a:gd name="connsiteX0-2107" fmla="*/ 8095 w 10000"/>
                  <a:gd name="connsiteY0-2108" fmla="*/ 9895 h 10000"/>
                  <a:gd name="connsiteX1-2109" fmla="*/ 8611 w 10000"/>
                  <a:gd name="connsiteY1-2110" fmla="*/ 10000 h 10000"/>
                  <a:gd name="connsiteX2-2111" fmla="*/ 8929 w 10000"/>
                  <a:gd name="connsiteY2-2112" fmla="*/ 9790 h 10000"/>
                  <a:gd name="connsiteX3-2113" fmla="*/ 9207 w 10000"/>
                  <a:gd name="connsiteY3-2114" fmla="*/ 9790 h 10000"/>
                  <a:gd name="connsiteX4-2115" fmla="*/ 9603 w 10000"/>
                  <a:gd name="connsiteY4-2116" fmla="*/ 9371 h 10000"/>
                  <a:gd name="connsiteX5-2117" fmla="*/ 10000 w 10000"/>
                  <a:gd name="connsiteY5-2118" fmla="*/ 9424 h 10000"/>
                  <a:gd name="connsiteX6-2119" fmla="*/ 9365 w 10000"/>
                  <a:gd name="connsiteY6-2120" fmla="*/ 9267 h 10000"/>
                  <a:gd name="connsiteX7-2121" fmla="*/ 9207 w 10000"/>
                  <a:gd name="connsiteY7-2122" fmla="*/ 9293 h 10000"/>
                  <a:gd name="connsiteX8-2123" fmla="*/ 9326 w 10000"/>
                  <a:gd name="connsiteY8-2124" fmla="*/ 7566 h 10000"/>
                  <a:gd name="connsiteX9-2125" fmla="*/ 9326 w 10000"/>
                  <a:gd name="connsiteY9-2126" fmla="*/ 7330 h 10000"/>
                  <a:gd name="connsiteX10-2127" fmla="*/ 9524 w 10000"/>
                  <a:gd name="connsiteY10-2128" fmla="*/ 7094 h 10000"/>
                  <a:gd name="connsiteX11-2129" fmla="*/ 9723 w 10000"/>
                  <a:gd name="connsiteY11-2130" fmla="*/ 6492 h 10000"/>
                  <a:gd name="connsiteX12-2131" fmla="*/ 9603 w 10000"/>
                  <a:gd name="connsiteY12-2132" fmla="*/ 6335 h 10000"/>
                  <a:gd name="connsiteX13-2133" fmla="*/ 9406 w 10000"/>
                  <a:gd name="connsiteY13-2134" fmla="*/ 5995 h 10000"/>
                  <a:gd name="connsiteX14-2135" fmla="*/ 9485 w 10000"/>
                  <a:gd name="connsiteY14-2136" fmla="*/ 5549 h 10000"/>
                  <a:gd name="connsiteX15-2137" fmla="*/ 8890 w 10000"/>
                  <a:gd name="connsiteY15-2138" fmla="*/ 5157 h 10000"/>
                  <a:gd name="connsiteX16-2139" fmla="*/ 9128 w 10000"/>
                  <a:gd name="connsiteY16-2140" fmla="*/ 5523 h 10000"/>
                  <a:gd name="connsiteX17-2141" fmla="*/ 9087 w 10000"/>
                  <a:gd name="connsiteY17-2142" fmla="*/ 5864 h 10000"/>
                  <a:gd name="connsiteX18-2143" fmla="*/ 8849 w 10000"/>
                  <a:gd name="connsiteY18-2144" fmla="*/ 5445 h 10000"/>
                  <a:gd name="connsiteX19-2145" fmla="*/ 8691 w 10000"/>
                  <a:gd name="connsiteY19-2146" fmla="*/ 5183 h 10000"/>
                  <a:gd name="connsiteX20-2147" fmla="*/ 8453 w 10000"/>
                  <a:gd name="connsiteY20-2148" fmla="*/ 4817 h 10000"/>
                  <a:gd name="connsiteX21-2149" fmla="*/ 7818 w 10000"/>
                  <a:gd name="connsiteY21-2150" fmla="*/ 4503 h 10000"/>
                  <a:gd name="connsiteX22-2151" fmla="*/ 7302 w 10000"/>
                  <a:gd name="connsiteY22-2152" fmla="*/ 4503 h 10000"/>
                  <a:gd name="connsiteX23-2153" fmla="*/ 7064 w 10000"/>
                  <a:gd name="connsiteY23-2154" fmla="*/ 4503 h 10000"/>
                  <a:gd name="connsiteX24-2155" fmla="*/ 6746 w 10000"/>
                  <a:gd name="connsiteY24-2156" fmla="*/ 4189 h 10000"/>
                  <a:gd name="connsiteX25-2157" fmla="*/ 6469 w 10000"/>
                  <a:gd name="connsiteY25-2158" fmla="*/ 4267 h 10000"/>
                  <a:gd name="connsiteX26-2159" fmla="*/ 6151 w 10000"/>
                  <a:gd name="connsiteY26-2160" fmla="*/ 3900 h 10000"/>
                  <a:gd name="connsiteX27-2161" fmla="*/ 5833 w 10000"/>
                  <a:gd name="connsiteY27-2162" fmla="*/ 3900 h 10000"/>
                  <a:gd name="connsiteX28-2163" fmla="*/ 5516 w 10000"/>
                  <a:gd name="connsiteY28-2164" fmla="*/ 4005 h 10000"/>
                  <a:gd name="connsiteX29-2165" fmla="*/ 5159 w 10000"/>
                  <a:gd name="connsiteY29-2166" fmla="*/ 3979 h 10000"/>
                  <a:gd name="connsiteX30-2167" fmla="*/ 5159 w 10000"/>
                  <a:gd name="connsiteY30-2168" fmla="*/ 3482 h 10000"/>
                  <a:gd name="connsiteX31-2169" fmla="*/ 5357 w 10000"/>
                  <a:gd name="connsiteY31-2170" fmla="*/ 3455 h 10000"/>
                  <a:gd name="connsiteX32-2171" fmla="*/ 5238 w 10000"/>
                  <a:gd name="connsiteY32-2172" fmla="*/ 3325 h 10000"/>
                  <a:gd name="connsiteX33-2173" fmla="*/ 5238 w 10000"/>
                  <a:gd name="connsiteY33-2174" fmla="*/ 3115 h 10000"/>
                  <a:gd name="connsiteX34-2175" fmla="*/ 5278 w 10000"/>
                  <a:gd name="connsiteY34-2176" fmla="*/ 2985 h 10000"/>
                  <a:gd name="connsiteX35-2177" fmla="*/ 4882 w 10000"/>
                  <a:gd name="connsiteY35-2178" fmla="*/ 2775 h 10000"/>
                  <a:gd name="connsiteX36-2179" fmla="*/ 4484 w 10000"/>
                  <a:gd name="connsiteY36-2180" fmla="*/ 2540 h 10000"/>
                  <a:gd name="connsiteX37-2181" fmla="*/ 4286 w 10000"/>
                  <a:gd name="connsiteY37-2182" fmla="*/ 2382 h 10000"/>
                  <a:gd name="connsiteX38-2183" fmla="*/ 4008 w 10000"/>
                  <a:gd name="connsiteY38-2184" fmla="*/ 2330 h 10000"/>
                  <a:gd name="connsiteX39-2185" fmla="*/ 3691 w 10000"/>
                  <a:gd name="connsiteY39-2186" fmla="*/ 2356 h 10000"/>
                  <a:gd name="connsiteX40-2187" fmla="*/ 3373 w 10000"/>
                  <a:gd name="connsiteY40-2188" fmla="*/ 2278 h 10000"/>
                  <a:gd name="connsiteX41-2189" fmla="*/ 2976 w 10000"/>
                  <a:gd name="connsiteY41-2190" fmla="*/ 1649 h 10000"/>
                  <a:gd name="connsiteX42-2191" fmla="*/ 2857 w 10000"/>
                  <a:gd name="connsiteY42-2192" fmla="*/ 1492 h 10000"/>
                  <a:gd name="connsiteX43-2193" fmla="*/ 2738 w 10000"/>
                  <a:gd name="connsiteY43-2194" fmla="*/ 1126 h 10000"/>
                  <a:gd name="connsiteX44-2195" fmla="*/ 2579 w 10000"/>
                  <a:gd name="connsiteY44-2196" fmla="*/ 785 h 10000"/>
                  <a:gd name="connsiteX45-2197" fmla="*/ 2103 w 10000"/>
                  <a:gd name="connsiteY45-2198" fmla="*/ 549 h 10000"/>
                  <a:gd name="connsiteX46-2199" fmla="*/ 1825 w 10000"/>
                  <a:gd name="connsiteY46-2200" fmla="*/ 52 h 10000"/>
                  <a:gd name="connsiteX47-2201" fmla="*/ 1468 w 10000"/>
                  <a:gd name="connsiteY47-2202" fmla="*/ 52 h 10000"/>
                  <a:gd name="connsiteX48-2203" fmla="*/ 1309 w 10000"/>
                  <a:gd name="connsiteY48-2204" fmla="*/ 157 h 10000"/>
                  <a:gd name="connsiteX49-2205" fmla="*/ 1270 w 10000"/>
                  <a:gd name="connsiteY49-2206" fmla="*/ 0 h 10000"/>
                  <a:gd name="connsiteX50-2207" fmla="*/ 754 w 10000"/>
                  <a:gd name="connsiteY50-2208" fmla="*/ 104 h 10000"/>
                  <a:gd name="connsiteX51-2209" fmla="*/ 1309 w 10000"/>
                  <a:gd name="connsiteY51-2210" fmla="*/ 210 h 10000"/>
                  <a:gd name="connsiteX52-2211" fmla="*/ 1270 w 10000"/>
                  <a:gd name="connsiteY52-2212" fmla="*/ 445 h 10000"/>
                  <a:gd name="connsiteX53-2213" fmla="*/ 1389 w 10000"/>
                  <a:gd name="connsiteY53-2214" fmla="*/ 759 h 10000"/>
                  <a:gd name="connsiteX54-2215" fmla="*/ 1508 w 10000"/>
                  <a:gd name="connsiteY54-2216" fmla="*/ 942 h 10000"/>
                  <a:gd name="connsiteX55-2217" fmla="*/ 1309 w 10000"/>
                  <a:gd name="connsiteY55-2218" fmla="*/ 1282 h 10000"/>
                  <a:gd name="connsiteX56-2219" fmla="*/ 1151 w 10000"/>
                  <a:gd name="connsiteY56-2220" fmla="*/ 1282 h 10000"/>
                  <a:gd name="connsiteX57-2221" fmla="*/ 992 w 10000"/>
                  <a:gd name="connsiteY57-2222" fmla="*/ 1518 h 10000"/>
                  <a:gd name="connsiteX58-2223" fmla="*/ 1270 w 10000"/>
                  <a:gd name="connsiteY58-2224" fmla="*/ 1623 h 10000"/>
                  <a:gd name="connsiteX59-2225" fmla="*/ 913 w 10000"/>
                  <a:gd name="connsiteY59-2226" fmla="*/ 1597 h 10000"/>
                  <a:gd name="connsiteX60-2227" fmla="*/ 754 w 10000"/>
                  <a:gd name="connsiteY60-2228" fmla="*/ 1911 h 10000"/>
                  <a:gd name="connsiteX61-2229" fmla="*/ 714 w 10000"/>
                  <a:gd name="connsiteY61-2230" fmla="*/ 1963 h 10000"/>
                  <a:gd name="connsiteX62-2231" fmla="*/ 555 w 10000"/>
                  <a:gd name="connsiteY62-2232" fmla="*/ 2304 h 10000"/>
                  <a:gd name="connsiteX63-2233" fmla="*/ 794 w 10000"/>
                  <a:gd name="connsiteY63-2234" fmla="*/ 2382 h 10000"/>
                  <a:gd name="connsiteX64-2235" fmla="*/ 476 w 10000"/>
                  <a:gd name="connsiteY64-2236" fmla="*/ 2644 h 10000"/>
                  <a:gd name="connsiteX65-2237" fmla="*/ 79 w 10000"/>
                  <a:gd name="connsiteY65-2238" fmla="*/ 2932 h 10000"/>
                  <a:gd name="connsiteX66-2239" fmla="*/ 0 w 10000"/>
                  <a:gd name="connsiteY66-2240" fmla="*/ 3089 h 10000"/>
                  <a:gd name="connsiteX67-2241" fmla="*/ 199 w 10000"/>
                  <a:gd name="connsiteY67-2242" fmla="*/ 3429 h 10000"/>
                  <a:gd name="connsiteX68-2243" fmla="*/ 0 w 10000"/>
                  <a:gd name="connsiteY68-2244" fmla="*/ 3744 h 10000"/>
                  <a:gd name="connsiteX69-2245" fmla="*/ 40 w 10000"/>
                  <a:gd name="connsiteY69-2246" fmla="*/ 4084 h 10000"/>
                  <a:gd name="connsiteX70-2247" fmla="*/ 159 w 10000"/>
                  <a:gd name="connsiteY70-2248" fmla="*/ 4189 h 10000"/>
                  <a:gd name="connsiteX71-2249" fmla="*/ 397 w 10000"/>
                  <a:gd name="connsiteY71-2250" fmla="*/ 4162 h 10000"/>
                  <a:gd name="connsiteX72-2251" fmla="*/ 873 w 10000"/>
                  <a:gd name="connsiteY72-2252" fmla="*/ 4215 h 10000"/>
                  <a:gd name="connsiteX73-2253" fmla="*/ 1270 w 10000"/>
                  <a:gd name="connsiteY73-2254" fmla="*/ 4110 h 10000"/>
                  <a:gd name="connsiteX74-2255" fmla="*/ 1707 w 10000"/>
                  <a:gd name="connsiteY74-2256" fmla="*/ 4110 h 10000"/>
                  <a:gd name="connsiteX75-2257" fmla="*/ 1984 w 10000"/>
                  <a:gd name="connsiteY75-2258" fmla="*/ 4005 h 10000"/>
                  <a:gd name="connsiteX76-2259" fmla="*/ 2063 w 10000"/>
                  <a:gd name="connsiteY76-2260" fmla="*/ 4031 h 10000"/>
                  <a:gd name="connsiteX77-2261" fmla="*/ 1945 w 10000"/>
                  <a:gd name="connsiteY77-2262" fmla="*/ 4084 h 10000"/>
                  <a:gd name="connsiteX78-2263" fmla="*/ 2222 w 10000"/>
                  <a:gd name="connsiteY78-2264" fmla="*/ 4319 h 10000"/>
                  <a:gd name="connsiteX79-2265" fmla="*/ 2421 w 10000"/>
                  <a:gd name="connsiteY79-2266" fmla="*/ 4267 h 10000"/>
                  <a:gd name="connsiteX80-2267" fmla="*/ 2699 w 10000"/>
                  <a:gd name="connsiteY80-2268" fmla="*/ 4371 h 10000"/>
                  <a:gd name="connsiteX81-2269" fmla="*/ 3055 w 10000"/>
                  <a:gd name="connsiteY81-2270" fmla="*/ 4345 h 10000"/>
                  <a:gd name="connsiteX82-2271" fmla="*/ 3651 w 10000"/>
                  <a:gd name="connsiteY82-2272" fmla="*/ 4425 h 10000"/>
                  <a:gd name="connsiteX83-2273" fmla="*/ 3809 w 10000"/>
                  <a:gd name="connsiteY83-2274" fmla="*/ 4477 h 10000"/>
                  <a:gd name="connsiteX84-2275" fmla="*/ 4365 w 10000"/>
                  <a:gd name="connsiteY84-2276" fmla="*/ 4345 h 10000"/>
                  <a:gd name="connsiteX85-2277" fmla="*/ 4445 w 10000"/>
                  <a:gd name="connsiteY85-2278" fmla="*/ 4425 h 10000"/>
                  <a:gd name="connsiteX86-2279" fmla="*/ 4603 w 10000"/>
                  <a:gd name="connsiteY86-2280" fmla="*/ 4319 h 10000"/>
                  <a:gd name="connsiteX87-2281" fmla="*/ 4683 w 10000"/>
                  <a:gd name="connsiteY87-2282" fmla="*/ 4451 h 10000"/>
                  <a:gd name="connsiteX88-2283" fmla="*/ 5238 w 10000"/>
                  <a:gd name="connsiteY88-2284" fmla="*/ 4293 h 10000"/>
                  <a:gd name="connsiteX89-2285" fmla="*/ 5238 w 10000"/>
                  <a:gd name="connsiteY89-2286" fmla="*/ 4136 h 10000"/>
                  <a:gd name="connsiteX90-2287" fmla="*/ 5357 w 10000"/>
                  <a:gd name="connsiteY90-2288" fmla="*/ 4110 h 10000"/>
                  <a:gd name="connsiteX91-2289" fmla="*/ 5477 w 10000"/>
                  <a:gd name="connsiteY91-2290" fmla="*/ 4162 h 10000"/>
                  <a:gd name="connsiteX92-2291" fmla="*/ 5873 w 10000"/>
                  <a:gd name="connsiteY92-2292" fmla="*/ 4058 h 10000"/>
                  <a:gd name="connsiteX93-2293" fmla="*/ 5953 w 10000"/>
                  <a:gd name="connsiteY93-2294" fmla="*/ 4084 h 10000"/>
                  <a:gd name="connsiteX94-2295" fmla="*/ 6151 w 10000"/>
                  <a:gd name="connsiteY94-2296" fmla="*/ 4555 h 10000"/>
                  <a:gd name="connsiteX95-2297" fmla="*/ 6270 w 10000"/>
                  <a:gd name="connsiteY95-2298" fmla="*/ 4607 h 10000"/>
                  <a:gd name="connsiteX96-2299" fmla="*/ 6548 w 10000"/>
                  <a:gd name="connsiteY96-2300" fmla="*/ 4607 h 10000"/>
                  <a:gd name="connsiteX97-2301" fmla="*/ 6667 w 10000"/>
                  <a:gd name="connsiteY97-2302" fmla="*/ 4817 h 10000"/>
                  <a:gd name="connsiteX98-2303" fmla="*/ 6707 w 10000"/>
                  <a:gd name="connsiteY98-2304" fmla="*/ 4974 h 10000"/>
                  <a:gd name="connsiteX99-2305" fmla="*/ 7659 w 10000"/>
                  <a:gd name="connsiteY99-2306" fmla="*/ 4896 h 10000"/>
                  <a:gd name="connsiteX100-2307" fmla="*/ 7739 w 10000"/>
                  <a:gd name="connsiteY100-2308" fmla="*/ 5078 h 10000"/>
                  <a:gd name="connsiteX101-2309" fmla="*/ 7500 w 10000"/>
                  <a:gd name="connsiteY101-2310" fmla="*/ 5183 h 10000"/>
                  <a:gd name="connsiteX102-2311" fmla="*/ 7540 w 10000"/>
                  <a:gd name="connsiteY102-2312" fmla="*/ 5314 h 10000"/>
                  <a:gd name="connsiteX103-2313" fmla="*/ 7619 w 10000"/>
                  <a:gd name="connsiteY103-2314" fmla="*/ 5497 h 10000"/>
                  <a:gd name="connsiteX104-2315" fmla="*/ 7183 w 10000"/>
                  <a:gd name="connsiteY104-2316" fmla="*/ 5602 h 10000"/>
                  <a:gd name="connsiteX105-2317" fmla="*/ 6985 w 10000"/>
                  <a:gd name="connsiteY105-2318" fmla="*/ 5497 h 10000"/>
                  <a:gd name="connsiteX106-2319" fmla="*/ 6429 w 10000"/>
                  <a:gd name="connsiteY106-2320" fmla="*/ 5602 h 10000"/>
                  <a:gd name="connsiteX107-2321" fmla="*/ 6151 w 10000"/>
                  <a:gd name="connsiteY107-2322" fmla="*/ 5288 h 10000"/>
                  <a:gd name="connsiteX108-2323" fmla="*/ 5953 w 10000"/>
                  <a:gd name="connsiteY108-2324" fmla="*/ 5314 h 10000"/>
                  <a:gd name="connsiteX109-2325" fmla="*/ 6111 w 10000"/>
                  <a:gd name="connsiteY109-2326" fmla="*/ 5523 h 10000"/>
                  <a:gd name="connsiteX110-2327" fmla="*/ 6151 w 10000"/>
                  <a:gd name="connsiteY110-2328" fmla="*/ 5681 h 10000"/>
                  <a:gd name="connsiteX111-2329" fmla="*/ 5754 w 10000"/>
                  <a:gd name="connsiteY111-2330" fmla="*/ 5969 h 10000"/>
                  <a:gd name="connsiteX112-2331" fmla="*/ 5675 w 10000"/>
                  <a:gd name="connsiteY112-2332" fmla="*/ 6126 h 10000"/>
                  <a:gd name="connsiteX113-2333" fmla="*/ 5636 w 10000"/>
                  <a:gd name="connsiteY113-2334" fmla="*/ 6256 h 10000"/>
                  <a:gd name="connsiteX114-2335" fmla="*/ 5595 w 10000"/>
                  <a:gd name="connsiteY114-2336" fmla="*/ 6308 h 10000"/>
                  <a:gd name="connsiteX115-2337" fmla="*/ 5516 w 10000"/>
                  <a:gd name="connsiteY115-2338" fmla="*/ 6414 h 10000"/>
                  <a:gd name="connsiteX116-2339" fmla="*/ 5278 w 10000"/>
                  <a:gd name="connsiteY116-2340" fmla="*/ 6492 h 10000"/>
                  <a:gd name="connsiteX117-2341" fmla="*/ 5357 w 10000"/>
                  <a:gd name="connsiteY117-2342" fmla="*/ 6675 h 10000"/>
                  <a:gd name="connsiteX118-2343" fmla="*/ 5317 w 10000"/>
                  <a:gd name="connsiteY118-2344" fmla="*/ 6727 h 10000"/>
                  <a:gd name="connsiteX119-2345" fmla="*/ 5000 w 10000"/>
                  <a:gd name="connsiteY119-2346" fmla="*/ 6885 h 10000"/>
                  <a:gd name="connsiteX120-2347" fmla="*/ 4683 w 10000"/>
                  <a:gd name="connsiteY120-2348" fmla="*/ 6859 h 10000"/>
                  <a:gd name="connsiteX121-2349" fmla="*/ 4961 w 10000"/>
                  <a:gd name="connsiteY121-2350" fmla="*/ 6963 h 10000"/>
                  <a:gd name="connsiteX122-2351" fmla="*/ 4961 w 10000"/>
                  <a:gd name="connsiteY122-2352" fmla="*/ 7277 h 10000"/>
                  <a:gd name="connsiteX123-2353" fmla="*/ 4603 w 10000"/>
                  <a:gd name="connsiteY123-2354" fmla="*/ 7356 h 10000"/>
                  <a:gd name="connsiteX124-2355" fmla="*/ 4524 w 10000"/>
                  <a:gd name="connsiteY124-2356" fmla="*/ 7225 h 10000"/>
                  <a:gd name="connsiteX125-2357" fmla="*/ 4484 w 10000"/>
                  <a:gd name="connsiteY125-2358" fmla="*/ 7121 h 10000"/>
                  <a:gd name="connsiteX126-2359" fmla="*/ 4128 w 10000"/>
                  <a:gd name="connsiteY126-2360" fmla="*/ 7199 h 10000"/>
                  <a:gd name="connsiteX127-2361" fmla="*/ 4286 w 10000"/>
                  <a:gd name="connsiteY127-2362" fmla="*/ 7304 h 10000"/>
                  <a:gd name="connsiteX128-2363" fmla="*/ 4405 w 10000"/>
                  <a:gd name="connsiteY128-2364" fmla="*/ 7408 h 10000"/>
                  <a:gd name="connsiteX129-2365" fmla="*/ 4563 w 10000"/>
                  <a:gd name="connsiteY129-2366" fmla="*/ 7670 h 10000"/>
                  <a:gd name="connsiteX130-2367" fmla="*/ 4762 w 10000"/>
                  <a:gd name="connsiteY130-2368" fmla="*/ 7618 h 10000"/>
                  <a:gd name="connsiteX131-2369" fmla="*/ 4921 w 10000"/>
                  <a:gd name="connsiteY131-2370" fmla="*/ 7827 h 10000"/>
                  <a:gd name="connsiteX132-2371" fmla="*/ 5040 w 10000"/>
                  <a:gd name="connsiteY132-2372" fmla="*/ 7879 h 10000"/>
                  <a:gd name="connsiteX133-2373" fmla="*/ 5317 w 10000"/>
                  <a:gd name="connsiteY133-2374" fmla="*/ 7853 h 10000"/>
                  <a:gd name="connsiteX134-2375" fmla="*/ 5437 w 10000"/>
                  <a:gd name="connsiteY134-2376" fmla="*/ 7984 h 10000"/>
                  <a:gd name="connsiteX135-2377" fmla="*/ 5556 w 10000"/>
                  <a:gd name="connsiteY135-2378" fmla="*/ 8115 h 10000"/>
                  <a:gd name="connsiteX136-2379" fmla="*/ 6111 w 10000"/>
                  <a:gd name="connsiteY136-2380" fmla="*/ 7932 h 10000"/>
                  <a:gd name="connsiteX137-2381" fmla="*/ 6111 w 10000"/>
                  <a:gd name="connsiteY137-2382" fmla="*/ 7853 h 10000"/>
                  <a:gd name="connsiteX138-2383" fmla="*/ 5953 w 10000"/>
                  <a:gd name="connsiteY138-2384" fmla="*/ 7696 h 10000"/>
                  <a:gd name="connsiteX139-2385" fmla="*/ 6151 w 10000"/>
                  <a:gd name="connsiteY139-2386" fmla="*/ 7540 h 10000"/>
                  <a:gd name="connsiteX140-2387" fmla="*/ 6032 w 10000"/>
                  <a:gd name="connsiteY140-2388" fmla="*/ 7356 h 10000"/>
                  <a:gd name="connsiteX141-2389" fmla="*/ 6151 w 10000"/>
                  <a:gd name="connsiteY141-2390" fmla="*/ 7277 h 10000"/>
                  <a:gd name="connsiteX142-2391" fmla="*/ 6310 w 10000"/>
                  <a:gd name="connsiteY142-2392" fmla="*/ 7460 h 10000"/>
                  <a:gd name="connsiteX143-2393" fmla="*/ 6231 w 10000"/>
                  <a:gd name="connsiteY143-2394" fmla="*/ 7566 h 10000"/>
                  <a:gd name="connsiteX144-2395" fmla="*/ 6587 w 10000"/>
                  <a:gd name="connsiteY144-2396" fmla="*/ 7618 h 10000"/>
                  <a:gd name="connsiteX145-2397" fmla="*/ 6746 w 10000"/>
                  <a:gd name="connsiteY145-2398" fmla="*/ 7696 h 10000"/>
                  <a:gd name="connsiteX146-2399" fmla="*/ 6905 w 10000"/>
                  <a:gd name="connsiteY146-2400" fmla="*/ 7906 h 10000"/>
                  <a:gd name="connsiteX147-2401" fmla="*/ 6667 w 10000"/>
                  <a:gd name="connsiteY147-2402" fmla="*/ 8089 h 10000"/>
                  <a:gd name="connsiteX148-2403" fmla="*/ 6270 w 10000"/>
                  <a:gd name="connsiteY148-2404" fmla="*/ 8219 h 10000"/>
                  <a:gd name="connsiteX149-2405" fmla="*/ 6191 w 10000"/>
                  <a:gd name="connsiteY149-2406" fmla="*/ 8377 h 10000"/>
                  <a:gd name="connsiteX150-2407" fmla="*/ 5953 w 10000"/>
                  <a:gd name="connsiteY150-2408" fmla="*/ 8455 h 10000"/>
                  <a:gd name="connsiteX151-2409" fmla="*/ 6071 w 10000"/>
                  <a:gd name="connsiteY151-2410" fmla="*/ 8612 h 10000"/>
                  <a:gd name="connsiteX152-2411" fmla="*/ 6310 w 10000"/>
                  <a:gd name="connsiteY152-2412" fmla="*/ 8612 h 10000"/>
                  <a:gd name="connsiteX153-2413" fmla="*/ 6349 w 10000"/>
                  <a:gd name="connsiteY153-2414" fmla="*/ 8612 h 10000"/>
                  <a:gd name="connsiteX154-2415" fmla="*/ 6508 w 10000"/>
                  <a:gd name="connsiteY154-2416" fmla="*/ 8900 h 10000"/>
                  <a:gd name="connsiteX155-2417" fmla="*/ 6587 w 10000"/>
                  <a:gd name="connsiteY155-2418" fmla="*/ 8612 h 10000"/>
                  <a:gd name="connsiteX156-2419" fmla="*/ 6786 w 10000"/>
                  <a:gd name="connsiteY156-2420" fmla="*/ 8560 h 10000"/>
                  <a:gd name="connsiteX157-2421" fmla="*/ 6985 w 10000"/>
                  <a:gd name="connsiteY157-2422" fmla="*/ 8638 h 10000"/>
                  <a:gd name="connsiteX158-2423" fmla="*/ 6985 w 10000"/>
                  <a:gd name="connsiteY158-2424" fmla="*/ 8665 h 10000"/>
                  <a:gd name="connsiteX159-2425" fmla="*/ 7183 w 10000"/>
                  <a:gd name="connsiteY159-2426" fmla="*/ 8612 h 10000"/>
                  <a:gd name="connsiteX160-2427" fmla="*/ 7302 w 10000"/>
                  <a:gd name="connsiteY160-2428" fmla="*/ 8796 h 10000"/>
                  <a:gd name="connsiteX161-2429" fmla="*/ 6905 w 10000"/>
                  <a:gd name="connsiteY161-2430" fmla="*/ 8691 h 10000"/>
                  <a:gd name="connsiteX162-2431" fmla="*/ 6825 w 10000"/>
                  <a:gd name="connsiteY162-2432" fmla="*/ 8718 h 10000"/>
                  <a:gd name="connsiteX163-2433" fmla="*/ 6786 w 10000"/>
                  <a:gd name="connsiteY163-2434" fmla="*/ 8926 h 10000"/>
                  <a:gd name="connsiteX164-2435" fmla="*/ 6746 w 10000"/>
                  <a:gd name="connsiteY164-2436" fmla="*/ 9058 h 10000"/>
                  <a:gd name="connsiteX165-2437" fmla="*/ 7064 w 10000"/>
                  <a:gd name="connsiteY165-2438" fmla="*/ 9031 h 10000"/>
                  <a:gd name="connsiteX166-2439" fmla="*/ 7144 w 10000"/>
                  <a:gd name="connsiteY166-2440" fmla="*/ 9110 h 10000"/>
                  <a:gd name="connsiteX167-2441" fmla="*/ 7183 w 10000"/>
                  <a:gd name="connsiteY167-2442" fmla="*/ 8953 h 10000"/>
                  <a:gd name="connsiteX168-2443" fmla="*/ 7302 w 10000"/>
                  <a:gd name="connsiteY168-2444" fmla="*/ 8744 h 10000"/>
                  <a:gd name="connsiteX169-2445" fmla="*/ 7579 w 10000"/>
                  <a:gd name="connsiteY169-2446" fmla="*/ 9136 h 10000"/>
                  <a:gd name="connsiteX170-2447" fmla="*/ 7857 w 10000"/>
                  <a:gd name="connsiteY170-2448" fmla="*/ 9188 h 10000"/>
                  <a:gd name="connsiteX171-2449" fmla="*/ 8095 w 10000"/>
                  <a:gd name="connsiteY171-2450" fmla="*/ 9895 h 10000"/>
                  <a:gd name="connsiteX0-2451" fmla="*/ 8095 w 10000"/>
                  <a:gd name="connsiteY0-2452" fmla="*/ 9895 h 10000"/>
                  <a:gd name="connsiteX1-2453" fmla="*/ 8611 w 10000"/>
                  <a:gd name="connsiteY1-2454" fmla="*/ 10000 h 10000"/>
                  <a:gd name="connsiteX2-2455" fmla="*/ 8929 w 10000"/>
                  <a:gd name="connsiteY2-2456" fmla="*/ 9790 h 10000"/>
                  <a:gd name="connsiteX3-2457" fmla="*/ 9207 w 10000"/>
                  <a:gd name="connsiteY3-2458" fmla="*/ 9790 h 10000"/>
                  <a:gd name="connsiteX4-2459" fmla="*/ 9603 w 10000"/>
                  <a:gd name="connsiteY4-2460" fmla="*/ 9371 h 10000"/>
                  <a:gd name="connsiteX5-2461" fmla="*/ 10000 w 10000"/>
                  <a:gd name="connsiteY5-2462" fmla="*/ 9424 h 10000"/>
                  <a:gd name="connsiteX6-2463" fmla="*/ 9365 w 10000"/>
                  <a:gd name="connsiteY6-2464" fmla="*/ 9267 h 10000"/>
                  <a:gd name="connsiteX7-2465" fmla="*/ 9207 w 10000"/>
                  <a:gd name="connsiteY7-2466" fmla="*/ 9293 h 10000"/>
                  <a:gd name="connsiteX8-2467" fmla="*/ 9326 w 10000"/>
                  <a:gd name="connsiteY8-2468" fmla="*/ 7566 h 10000"/>
                  <a:gd name="connsiteX9-2469" fmla="*/ 9326 w 10000"/>
                  <a:gd name="connsiteY9-2470" fmla="*/ 7330 h 10000"/>
                  <a:gd name="connsiteX10-2471" fmla="*/ 9524 w 10000"/>
                  <a:gd name="connsiteY10-2472" fmla="*/ 7094 h 10000"/>
                  <a:gd name="connsiteX11-2473" fmla="*/ 9723 w 10000"/>
                  <a:gd name="connsiteY11-2474" fmla="*/ 6492 h 10000"/>
                  <a:gd name="connsiteX12-2475" fmla="*/ 9603 w 10000"/>
                  <a:gd name="connsiteY12-2476" fmla="*/ 6335 h 10000"/>
                  <a:gd name="connsiteX13-2477" fmla="*/ 9406 w 10000"/>
                  <a:gd name="connsiteY13-2478" fmla="*/ 5995 h 10000"/>
                  <a:gd name="connsiteX14-2479" fmla="*/ 9485 w 10000"/>
                  <a:gd name="connsiteY14-2480" fmla="*/ 5549 h 10000"/>
                  <a:gd name="connsiteX15-2481" fmla="*/ 8890 w 10000"/>
                  <a:gd name="connsiteY15-2482" fmla="*/ 5157 h 10000"/>
                  <a:gd name="connsiteX16-2483" fmla="*/ 9128 w 10000"/>
                  <a:gd name="connsiteY16-2484" fmla="*/ 5523 h 10000"/>
                  <a:gd name="connsiteX17-2485" fmla="*/ 9087 w 10000"/>
                  <a:gd name="connsiteY17-2486" fmla="*/ 5864 h 10000"/>
                  <a:gd name="connsiteX18-2487" fmla="*/ 8849 w 10000"/>
                  <a:gd name="connsiteY18-2488" fmla="*/ 5445 h 10000"/>
                  <a:gd name="connsiteX19-2489" fmla="*/ 8691 w 10000"/>
                  <a:gd name="connsiteY19-2490" fmla="*/ 5183 h 10000"/>
                  <a:gd name="connsiteX20-2491" fmla="*/ 8453 w 10000"/>
                  <a:gd name="connsiteY20-2492" fmla="*/ 4817 h 10000"/>
                  <a:gd name="connsiteX21-2493" fmla="*/ 7302 w 10000"/>
                  <a:gd name="connsiteY21-2494" fmla="*/ 4503 h 10000"/>
                  <a:gd name="connsiteX22-2495" fmla="*/ 7064 w 10000"/>
                  <a:gd name="connsiteY22-2496" fmla="*/ 4503 h 10000"/>
                  <a:gd name="connsiteX23-2497" fmla="*/ 6746 w 10000"/>
                  <a:gd name="connsiteY23-2498" fmla="*/ 4189 h 10000"/>
                  <a:gd name="connsiteX24-2499" fmla="*/ 6469 w 10000"/>
                  <a:gd name="connsiteY24-2500" fmla="*/ 4267 h 10000"/>
                  <a:gd name="connsiteX25-2501" fmla="*/ 6151 w 10000"/>
                  <a:gd name="connsiteY25-2502" fmla="*/ 3900 h 10000"/>
                  <a:gd name="connsiteX26-2503" fmla="*/ 5833 w 10000"/>
                  <a:gd name="connsiteY26-2504" fmla="*/ 3900 h 10000"/>
                  <a:gd name="connsiteX27-2505" fmla="*/ 5516 w 10000"/>
                  <a:gd name="connsiteY27-2506" fmla="*/ 4005 h 10000"/>
                  <a:gd name="connsiteX28-2507" fmla="*/ 5159 w 10000"/>
                  <a:gd name="connsiteY28-2508" fmla="*/ 3979 h 10000"/>
                  <a:gd name="connsiteX29-2509" fmla="*/ 5159 w 10000"/>
                  <a:gd name="connsiteY29-2510" fmla="*/ 3482 h 10000"/>
                  <a:gd name="connsiteX30-2511" fmla="*/ 5357 w 10000"/>
                  <a:gd name="connsiteY30-2512" fmla="*/ 3455 h 10000"/>
                  <a:gd name="connsiteX31-2513" fmla="*/ 5238 w 10000"/>
                  <a:gd name="connsiteY31-2514" fmla="*/ 3325 h 10000"/>
                  <a:gd name="connsiteX32-2515" fmla="*/ 5238 w 10000"/>
                  <a:gd name="connsiteY32-2516" fmla="*/ 3115 h 10000"/>
                  <a:gd name="connsiteX33-2517" fmla="*/ 5278 w 10000"/>
                  <a:gd name="connsiteY33-2518" fmla="*/ 2985 h 10000"/>
                  <a:gd name="connsiteX34-2519" fmla="*/ 4882 w 10000"/>
                  <a:gd name="connsiteY34-2520" fmla="*/ 2775 h 10000"/>
                  <a:gd name="connsiteX35-2521" fmla="*/ 4484 w 10000"/>
                  <a:gd name="connsiteY35-2522" fmla="*/ 2540 h 10000"/>
                  <a:gd name="connsiteX36-2523" fmla="*/ 4286 w 10000"/>
                  <a:gd name="connsiteY36-2524" fmla="*/ 2382 h 10000"/>
                  <a:gd name="connsiteX37-2525" fmla="*/ 4008 w 10000"/>
                  <a:gd name="connsiteY37-2526" fmla="*/ 2330 h 10000"/>
                  <a:gd name="connsiteX38-2527" fmla="*/ 3691 w 10000"/>
                  <a:gd name="connsiteY38-2528" fmla="*/ 2356 h 10000"/>
                  <a:gd name="connsiteX39-2529" fmla="*/ 3373 w 10000"/>
                  <a:gd name="connsiteY39-2530" fmla="*/ 2278 h 10000"/>
                  <a:gd name="connsiteX40-2531" fmla="*/ 2976 w 10000"/>
                  <a:gd name="connsiteY40-2532" fmla="*/ 1649 h 10000"/>
                  <a:gd name="connsiteX41-2533" fmla="*/ 2857 w 10000"/>
                  <a:gd name="connsiteY41-2534" fmla="*/ 1492 h 10000"/>
                  <a:gd name="connsiteX42-2535" fmla="*/ 2738 w 10000"/>
                  <a:gd name="connsiteY42-2536" fmla="*/ 1126 h 10000"/>
                  <a:gd name="connsiteX43-2537" fmla="*/ 2579 w 10000"/>
                  <a:gd name="connsiteY43-2538" fmla="*/ 785 h 10000"/>
                  <a:gd name="connsiteX44-2539" fmla="*/ 2103 w 10000"/>
                  <a:gd name="connsiteY44-2540" fmla="*/ 549 h 10000"/>
                  <a:gd name="connsiteX45-2541" fmla="*/ 1825 w 10000"/>
                  <a:gd name="connsiteY45-2542" fmla="*/ 52 h 10000"/>
                  <a:gd name="connsiteX46-2543" fmla="*/ 1468 w 10000"/>
                  <a:gd name="connsiteY46-2544" fmla="*/ 52 h 10000"/>
                  <a:gd name="connsiteX47-2545" fmla="*/ 1309 w 10000"/>
                  <a:gd name="connsiteY47-2546" fmla="*/ 157 h 10000"/>
                  <a:gd name="connsiteX48-2547" fmla="*/ 1270 w 10000"/>
                  <a:gd name="connsiteY48-2548" fmla="*/ 0 h 10000"/>
                  <a:gd name="connsiteX49-2549" fmla="*/ 754 w 10000"/>
                  <a:gd name="connsiteY49-2550" fmla="*/ 104 h 10000"/>
                  <a:gd name="connsiteX50-2551" fmla="*/ 1309 w 10000"/>
                  <a:gd name="connsiteY50-2552" fmla="*/ 210 h 10000"/>
                  <a:gd name="connsiteX51-2553" fmla="*/ 1270 w 10000"/>
                  <a:gd name="connsiteY51-2554" fmla="*/ 445 h 10000"/>
                  <a:gd name="connsiteX52-2555" fmla="*/ 1389 w 10000"/>
                  <a:gd name="connsiteY52-2556" fmla="*/ 759 h 10000"/>
                  <a:gd name="connsiteX53-2557" fmla="*/ 1508 w 10000"/>
                  <a:gd name="connsiteY53-2558" fmla="*/ 942 h 10000"/>
                  <a:gd name="connsiteX54-2559" fmla="*/ 1309 w 10000"/>
                  <a:gd name="connsiteY54-2560" fmla="*/ 1282 h 10000"/>
                  <a:gd name="connsiteX55-2561" fmla="*/ 1151 w 10000"/>
                  <a:gd name="connsiteY55-2562" fmla="*/ 1282 h 10000"/>
                  <a:gd name="connsiteX56-2563" fmla="*/ 992 w 10000"/>
                  <a:gd name="connsiteY56-2564" fmla="*/ 1518 h 10000"/>
                  <a:gd name="connsiteX57-2565" fmla="*/ 1270 w 10000"/>
                  <a:gd name="connsiteY57-2566" fmla="*/ 1623 h 10000"/>
                  <a:gd name="connsiteX58-2567" fmla="*/ 913 w 10000"/>
                  <a:gd name="connsiteY58-2568" fmla="*/ 1597 h 10000"/>
                  <a:gd name="connsiteX59-2569" fmla="*/ 754 w 10000"/>
                  <a:gd name="connsiteY59-2570" fmla="*/ 1911 h 10000"/>
                  <a:gd name="connsiteX60-2571" fmla="*/ 714 w 10000"/>
                  <a:gd name="connsiteY60-2572" fmla="*/ 1963 h 10000"/>
                  <a:gd name="connsiteX61-2573" fmla="*/ 555 w 10000"/>
                  <a:gd name="connsiteY61-2574" fmla="*/ 2304 h 10000"/>
                  <a:gd name="connsiteX62-2575" fmla="*/ 794 w 10000"/>
                  <a:gd name="connsiteY62-2576" fmla="*/ 2382 h 10000"/>
                  <a:gd name="connsiteX63-2577" fmla="*/ 476 w 10000"/>
                  <a:gd name="connsiteY63-2578" fmla="*/ 2644 h 10000"/>
                  <a:gd name="connsiteX64-2579" fmla="*/ 79 w 10000"/>
                  <a:gd name="connsiteY64-2580" fmla="*/ 2932 h 10000"/>
                  <a:gd name="connsiteX65-2581" fmla="*/ 0 w 10000"/>
                  <a:gd name="connsiteY65-2582" fmla="*/ 3089 h 10000"/>
                  <a:gd name="connsiteX66-2583" fmla="*/ 199 w 10000"/>
                  <a:gd name="connsiteY66-2584" fmla="*/ 3429 h 10000"/>
                  <a:gd name="connsiteX67-2585" fmla="*/ 0 w 10000"/>
                  <a:gd name="connsiteY67-2586" fmla="*/ 3744 h 10000"/>
                  <a:gd name="connsiteX68-2587" fmla="*/ 40 w 10000"/>
                  <a:gd name="connsiteY68-2588" fmla="*/ 4084 h 10000"/>
                  <a:gd name="connsiteX69-2589" fmla="*/ 159 w 10000"/>
                  <a:gd name="connsiteY69-2590" fmla="*/ 4189 h 10000"/>
                  <a:gd name="connsiteX70-2591" fmla="*/ 397 w 10000"/>
                  <a:gd name="connsiteY70-2592" fmla="*/ 4162 h 10000"/>
                  <a:gd name="connsiteX71-2593" fmla="*/ 873 w 10000"/>
                  <a:gd name="connsiteY71-2594" fmla="*/ 4215 h 10000"/>
                  <a:gd name="connsiteX72-2595" fmla="*/ 1270 w 10000"/>
                  <a:gd name="connsiteY72-2596" fmla="*/ 4110 h 10000"/>
                  <a:gd name="connsiteX73-2597" fmla="*/ 1707 w 10000"/>
                  <a:gd name="connsiteY73-2598" fmla="*/ 4110 h 10000"/>
                  <a:gd name="connsiteX74-2599" fmla="*/ 1984 w 10000"/>
                  <a:gd name="connsiteY74-2600" fmla="*/ 4005 h 10000"/>
                  <a:gd name="connsiteX75-2601" fmla="*/ 2063 w 10000"/>
                  <a:gd name="connsiteY75-2602" fmla="*/ 4031 h 10000"/>
                  <a:gd name="connsiteX76-2603" fmla="*/ 1945 w 10000"/>
                  <a:gd name="connsiteY76-2604" fmla="*/ 4084 h 10000"/>
                  <a:gd name="connsiteX77-2605" fmla="*/ 2222 w 10000"/>
                  <a:gd name="connsiteY77-2606" fmla="*/ 4319 h 10000"/>
                  <a:gd name="connsiteX78-2607" fmla="*/ 2421 w 10000"/>
                  <a:gd name="connsiteY78-2608" fmla="*/ 4267 h 10000"/>
                  <a:gd name="connsiteX79-2609" fmla="*/ 2699 w 10000"/>
                  <a:gd name="connsiteY79-2610" fmla="*/ 4371 h 10000"/>
                  <a:gd name="connsiteX80-2611" fmla="*/ 3055 w 10000"/>
                  <a:gd name="connsiteY80-2612" fmla="*/ 4345 h 10000"/>
                  <a:gd name="connsiteX81-2613" fmla="*/ 3651 w 10000"/>
                  <a:gd name="connsiteY81-2614" fmla="*/ 4425 h 10000"/>
                  <a:gd name="connsiteX82-2615" fmla="*/ 3809 w 10000"/>
                  <a:gd name="connsiteY82-2616" fmla="*/ 4477 h 10000"/>
                  <a:gd name="connsiteX83-2617" fmla="*/ 4365 w 10000"/>
                  <a:gd name="connsiteY83-2618" fmla="*/ 4345 h 10000"/>
                  <a:gd name="connsiteX84-2619" fmla="*/ 4445 w 10000"/>
                  <a:gd name="connsiteY84-2620" fmla="*/ 4425 h 10000"/>
                  <a:gd name="connsiteX85-2621" fmla="*/ 4603 w 10000"/>
                  <a:gd name="connsiteY85-2622" fmla="*/ 4319 h 10000"/>
                  <a:gd name="connsiteX86-2623" fmla="*/ 4683 w 10000"/>
                  <a:gd name="connsiteY86-2624" fmla="*/ 4451 h 10000"/>
                  <a:gd name="connsiteX87-2625" fmla="*/ 5238 w 10000"/>
                  <a:gd name="connsiteY87-2626" fmla="*/ 4293 h 10000"/>
                  <a:gd name="connsiteX88-2627" fmla="*/ 5238 w 10000"/>
                  <a:gd name="connsiteY88-2628" fmla="*/ 4136 h 10000"/>
                  <a:gd name="connsiteX89-2629" fmla="*/ 5357 w 10000"/>
                  <a:gd name="connsiteY89-2630" fmla="*/ 4110 h 10000"/>
                  <a:gd name="connsiteX90-2631" fmla="*/ 5477 w 10000"/>
                  <a:gd name="connsiteY90-2632" fmla="*/ 4162 h 10000"/>
                  <a:gd name="connsiteX91-2633" fmla="*/ 5873 w 10000"/>
                  <a:gd name="connsiteY91-2634" fmla="*/ 4058 h 10000"/>
                  <a:gd name="connsiteX92-2635" fmla="*/ 5953 w 10000"/>
                  <a:gd name="connsiteY92-2636" fmla="*/ 4084 h 10000"/>
                  <a:gd name="connsiteX93-2637" fmla="*/ 6151 w 10000"/>
                  <a:gd name="connsiteY93-2638" fmla="*/ 4555 h 10000"/>
                  <a:gd name="connsiteX94-2639" fmla="*/ 6270 w 10000"/>
                  <a:gd name="connsiteY94-2640" fmla="*/ 4607 h 10000"/>
                  <a:gd name="connsiteX95-2641" fmla="*/ 6548 w 10000"/>
                  <a:gd name="connsiteY95-2642" fmla="*/ 4607 h 10000"/>
                  <a:gd name="connsiteX96-2643" fmla="*/ 6667 w 10000"/>
                  <a:gd name="connsiteY96-2644" fmla="*/ 4817 h 10000"/>
                  <a:gd name="connsiteX97-2645" fmla="*/ 6707 w 10000"/>
                  <a:gd name="connsiteY97-2646" fmla="*/ 4974 h 10000"/>
                  <a:gd name="connsiteX98-2647" fmla="*/ 7659 w 10000"/>
                  <a:gd name="connsiteY98-2648" fmla="*/ 4896 h 10000"/>
                  <a:gd name="connsiteX99-2649" fmla="*/ 7739 w 10000"/>
                  <a:gd name="connsiteY99-2650" fmla="*/ 5078 h 10000"/>
                  <a:gd name="connsiteX100-2651" fmla="*/ 7500 w 10000"/>
                  <a:gd name="connsiteY100-2652" fmla="*/ 5183 h 10000"/>
                  <a:gd name="connsiteX101-2653" fmla="*/ 7540 w 10000"/>
                  <a:gd name="connsiteY101-2654" fmla="*/ 5314 h 10000"/>
                  <a:gd name="connsiteX102-2655" fmla="*/ 7619 w 10000"/>
                  <a:gd name="connsiteY102-2656" fmla="*/ 5497 h 10000"/>
                  <a:gd name="connsiteX103-2657" fmla="*/ 7183 w 10000"/>
                  <a:gd name="connsiteY103-2658" fmla="*/ 5602 h 10000"/>
                  <a:gd name="connsiteX104-2659" fmla="*/ 6985 w 10000"/>
                  <a:gd name="connsiteY104-2660" fmla="*/ 5497 h 10000"/>
                  <a:gd name="connsiteX105-2661" fmla="*/ 6429 w 10000"/>
                  <a:gd name="connsiteY105-2662" fmla="*/ 5602 h 10000"/>
                  <a:gd name="connsiteX106-2663" fmla="*/ 6151 w 10000"/>
                  <a:gd name="connsiteY106-2664" fmla="*/ 5288 h 10000"/>
                  <a:gd name="connsiteX107-2665" fmla="*/ 5953 w 10000"/>
                  <a:gd name="connsiteY107-2666" fmla="*/ 5314 h 10000"/>
                  <a:gd name="connsiteX108-2667" fmla="*/ 6111 w 10000"/>
                  <a:gd name="connsiteY108-2668" fmla="*/ 5523 h 10000"/>
                  <a:gd name="connsiteX109-2669" fmla="*/ 6151 w 10000"/>
                  <a:gd name="connsiteY109-2670" fmla="*/ 5681 h 10000"/>
                  <a:gd name="connsiteX110-2671" fmla="*/ 5754 w 10000"/>
                  <a:gd name="connsiteY110-2672" fmla="*/ 5969 h 10000"/>
                  <a:gd name="connsiteX111-2673" fmla="*/ 5675 w 10000"/>
                  <a:gd name="connsiteY111-2674" fmla="*/ 6126 h 10000"/>
                  <a:gd name="connsiteX112-2675" fmla="*/ 5636 w 10000"/>
                  <a:gd name="connsiteY112-2676" fmla="*/ 6256 h 10000"/>
                  <a:gd name="connsiteX113-2677" fmla="*/ 5595 w 10000"/>
                  <a:gd name="connsiteY113-2678" fmla="*/ 6308 h 10000"/>
                  <a:gd name="connsiteX114-2679" fmla="*/ 5516 w 10000"/>
                  <a:gd name="connsiteY114-2680" fmla="*/ 6414 h 10000"/>
                  <a:gd name="connsiteX115-2681" fmla="*/ 5278 w 10000"/>
                  <a:gd name="connsiteY115-2682" fmla="*/ 6492 h 10000"/>
                  <a:gd name="connsiteX116-2683" fmla="*/ 5357 w 10000"/>
                  <a:gd name="connsiteY116-2684" fmla="*/ 6675 h 10000"/>
                  <a:gd name="connsiteX117-2685" fmla="*/ 5317 w 10000"/>
                  <a:gd name="connsiteY117-2686" fmla="*/ 6727 h 10000"/>
                  <a:gd name="connsiteX118-2687" fmla="*/ 5000 w 10000"/>
                  <a:gd name="connsiteY118-2688" fmla="*/ 6885 h 10000"/>
                  <a:gd name="connsiteX119-2689" fmla="*/ 4683 w 10000"/>
                  <a:gd name="connsiteY119-2690" fmla="*/ 6859 h 10000"/>
                  <a:gd name="connsiteX120-2691" fmla="*/ 4961 w 10000"/>
                  <a:gd name="connsiteY120-2692" fmla="*/ 6963 h 10000"/>
                  <a:gd name="connsiteX121-2693" fmla="*/ 4961 w 10000"/>
                  <a:gd name="connsiteY121-2694" fmla="*/ 7277 h 10000"/>
                  <a:gd name="connsiteX122-2695" fmla="*/ 4603 w 10000"/>
                  <a:gd name="connsiteY122-2696" fmla="*/ 7356 h 10000"/>
                  <a:gd name="connsiteX123-2697" fmla="*/ 4524 w 10000"/>
                  <a:gd name="connsiteY123-2698" fmla="*/ 7225 h 10000"/>
                  <a:gd name="connsiteX124-2699" fmla="*/ 4484 w 10000"/>
                  <a:gd name="connsiteY124-2700" fmla="*/ 7121 h 10000"/>
                  <a:gd name="connsiteX125-2701" fmla="*/ 4128 w 10000"/>
                  <a:gd name="connsiteY125-2702" fmla="*/ 7199 h 10000"/>
                  <a:gd name="connsiteX126-2703" fmla="*/ 4286 w 10000"/>
                  <a:gd name="connsiteY126-2704" fmla="*/ 7304 h 10000"/>
                  <a:gd name="connsiteX127-2705" fmla="*/ 4405 w 10000"/>
                  <a:gd name="connsiteY127-2706" fmla="*/ 7408 h 10000"/>
                  <a:gd name="connsiteX128-2707" fmla="*/ 4563 w 10000"/>
                  <a:gd name="connsiteY128-2708" fmla="*/ 7670 h 10000"/>
                  <a:gd name="connsiteX129-2709" fmla="*/ 4762 w 10000"/>
                  <a:gd name="connsiteY129-2710" fmla="*/ 7618 h 10000"/>
                  <a:gd name="connsiteX130-2711" fmla="*/ 4921 w 10000"/>
                  <a:gd name="connsiteY130-2712" fmla="*/ 7827 h 10000"/>
                  <a:gd name="connsiteX131-2713" fmla="*/ 5040 w 10000"/>
                  <a:gd name="connsiteY131-2714" fmla="*/ 7879 h 10000"/>
                  <a:gd name="connsiteX132-2715" fmla="*/ 5317 w 10000"/>
                  <a:gd name="connsiteY132-2716" fmla="*/ 7853 h 10000"/>
                  <a:gd name="connsiteX133-2717" fmla="*/ 5437 w 10000"/>
                  <a:gd name="connsiteY133-2718" fmla="*/ 7984 h 10000"/>
                  <a:gd name="connsiteX134-2719" fmla="*/ 5556 w 10000"/>
                  <a:gd name="connsiteY134-2720" fmla="*/ 8115 h 10000"/>
                  <a:gd name="connsiteX135-2721" fmla="*/ 6111 w 10000"/>
                  <a:gd name="connsiteY135-2722" fmla="*/ 7932 h 10000"/>
                  <a:gd name="connsiteX136-2723" fmla="*/ 6111 w 10000"/>
                  <a:gd name="connsiteY136-2724" fmla="*/ 7853 h 10000"/>
                  <a:gd name="connsiteX137-2725" fmla="*/ 5953 w 10000"/>
                  <a:gd name="connsiteY137-2726" fmla="*/ 7696 h 10000"/>
                  <a:gd name="connsiteX138-2727" fmla="*/ 6151 w 10000"/>
                  <a:gd name="connsiteY138-2728" fmla="*/ 7540 h 10000"/>
                  <a:gd name="connsiteX139-2729" fmla="*/ 6032 w 10000"/>
                  <a:gd name="connsiteY139-2730" fmla="*/ 7356 h 10000"/>
                  <a:gd name="connsiteX140-2731" fmla="*/ 6151 w 10000"/>
                  <a:gd name="connsiteY140-2732" fmla="*/ 7277 h 10000"/>
                  <a:gd name="connsiteX141-2733" fmla="*/ 6310 w 10000"/>
                  <a:gd name="connsiteY141-2734" fmla="*/ 7460 h 10000"/>
                  <a:gd name="connsiteX142-2735" fmla="*/ 6231 w 10000"/>
                  <a:gd name="connsiteY142-2736" fmla="*/ 7566 h 10000"/>
                  <a:gd name="connsiteX143-2737" fmla="*/ 6587 w 10000"/>
                  <a:gd name="connsiteY143-2738" fmla="*/ 7618 h 10000"/>
                  <a:gd name="connsiteX144-2739" fmla="*/ 6746 w 10000"/>
                  <a:gd name="connsiteY144-2740" fmla="*/ 7696 h 10000"/>
                  <a:gd name="connsiteX145-2741" fmla="*/ 6905 w 10000"/>
                  <a:gd name="connsiteY145-2742" fmla="*/ 7906 h 10000"/>
                  <a:gd name="connsiteX146-2743" fmla="*/ 6667 w 10000"/>
                  <a:gd name="connsiteY146-2744" fmla="*/ 8089 h 10000"/>
                  <a:gd name="connsiteX147-2745" fmla="*/ 6270 w 10000"/>
                  <a:gd name="connsiteY147-2746" fmla="*/ 8219 h 10000"/>
                  <a:gd name="connsiteX148-2747" fmla="*/ 6191 w 10000"/>
                  <a:gd name="connsiteY148-2748" fmla="*/ 8377 h 10000"/>
                  <a:gd name="connsiteX149-2749" fmla="*/ 5953 w 10000"/>
                  <a:gd name="connsiteY149-2750" fmla="*/ 8455 h 10000"/>
                  <a:gd name="connsiteX150-2751" fmla="*/ 6071 w 10000"/>
                  <a:gd name="connsiteY150-2752" fmla="*/ 8612 h 10000"/>
                  <a:gd name="connsiteX151-2753" fmla="*/ 6310 w 10000"/>
                  <a:gd name="connsiteY151-2754" fmla="*/ 8612 h 10000"/>
                  <a:gd name="connsiteX152-2755" fmla="*/ 6349 w 10000"/>
                  <a:gd name="connsiteY152-2756" fmla="*/ 8612 h 10000"/>
                  <a:gd name="connsiteX153-2757" fmla="*/ 6508 w 10000"/>
                  <a:gd name="connsiteY153-2758" fmla="*/ 8900 h 10000"/>
                  <a:gd name="connsiteX154-2759" fmla="*/ 6587 w 10000"/>
                  <a:gd name="connsiteY154-2760" fmla="*/ 8612 h 10000"/>
                  <a:gd name="connsiteX155-2761" fmla="*/ 6786 w 10000"/>
                  <a:gd name="connsiteY155-2762" fmla="*/ 8560 h 10000"/>
                  <a:gd name="connsiteX156-2763" fmla="*/ 6985 w 10000"/>
                  <a:gd name="connsiteY156-2764" fmla="*/ 8638 h 10000"/>
                  <a:gd name="connsiteX157-2765" fmla="*/ 6985 w 10000"/>
                  <a:gd name="connsiteY157-2766" fmla="*/ 8665 h 10000"/>
                  <a:gd name="connsiteX158-2767" fmla="*/ 7183 w 10000"/>
                  <a:gd name="connsiteY158-2768" fmla="*/ 8612 h 10000"/>
                  <a:gd name="connsiteX159-2769" fmla="*/ 7302 w 10000"/>
                  <a:gd name="connsiteY159-2770" fmla="*/ 8796 h 10000"/>
                  <a:gd name="connsiteX160-2771" fmla="*/ 6905 w 10000"/>
                  <a:gd name="connsiteY160-2772" fmla="*/ 8691 h 10000"/>
                  <a:gd name="connsiteX161-2773" fmla="*/ 6825 w 10000"/>
                  <a:gd name="connsiteY161-2774" fmla="*/ 8718 h 10000"/>
                  <a:gd name="connsiteX162-2775" fmla="*/ 6786 w 10000"/>
                  <a:gd name="connsiteY162-2776" fmla="*/ 8926 h 10000"/>
                  <a:gd name="connsiteX163-2777" fmla="*/ 6746 w 10000"/>
                  <a:gd name="connsiteY163-2778" fmla="*/ 9058 h 10000"/>
                  <a:gd name="connsiteX164-2779" fmla="*/ 7064 w 10000"/>
                  <a:gd name="connsiteY164-2780" fmla="*/ 9031 h 10000"/>
                  <a:gd name="connsiteX165-2781" fmla="*/ 7144 w 10000"/>
                  <a:gd name="connsiteY165-2782" fmla="*/ 9110 h 10000"/>
                  <a:gd name="connsiteX166-2783" fmla="*/ 7183 w 10000"/>
                  <a:gd name="connsiteY166-2784" fmla="*/ 8953 h 10000"/>
                  <a:gd name="connsiteX167-2785" fmla="*/ 7302 w 10000"/>
                  <a:gd name="connsiteY167-2786" fmla="*/ 8744 h 10000"/>
                  <a:gd name="connsiteX168-2787" fmla="*/ 7579 w 10000"/>
                  <a:gd name="connsiteY168-2788" fmla="*/ 9136 h 10000"/>
                  <a:gd name="connsiteX169-2789" fmla="*/ 7857 w 10000"/>
                  <a:gd name="connsiteY169-2790" fmla="*/ 9188 h 10000"/>
                  <a:gd name="connsiteX170-2791" fmla="*/ 8095 w 10000"/>
                  <a:gd name="connsiteY170-2792" fmla="*/ 9895 h 10000"/>
                  <a:gd name="connsiteX0-2793" fmla="*/ 8095 w 10000"/>
                  <a:gd name="connsiteY0-2794" fmla="*/ 9895 h 10000"/>
                  <a:gd name="connsiteX1-2795" fmla="*/ 8611 w 10000"/>
                  <a:gd name="connsiteY1-2796" fmla="*/ 10000 h 10000"/>
                  <a:gd name="connsiteX2-2797" fmla="*/ 8929 w 10000"/>
                  <a:gd name="connsiteY2-2798" fmla="*/ 9790 h 10000"/>
                  <a:gd name="connsiteX3-2799" fmla="*/ 9207 w 10000"/>
                  <a:gd name="connsiteY3-2800" fmla="*/ 9790 h 10000"/>
                  <a:gd name="connsiteX4-2801" fmla="*/ 9603 w 10000"/>
                  <a:gd name="connsiteY4-2802" fmla="*/ 9371 h 10000"/>
                  <a:gd name="connsiteX5-2803" fmla="*/ 10000 w 10000"/>
                  <a:gd name="connsiteY5-2804" fmla="*/ 9424 h 10000"/>
                  <a:gd name="connsiteX6-2805" fmla="*/ 9365 w 10000"/>
                  <a:gd name="connsiteY6-2806" fmla="*/ 9267 h 10000"/>
                  <a:gd name="connsiteX7-2807" fmla="*/ 9207 w 10000"/>
                  <a:gd name="connsiteY7-2808" fmla="*/ 9293 h 10000"/>
                  <a:gd name="connsiteX8-2809" fmla="*/ 9326 w 10000"/>
                  <a:gd name="connsiteY8-2810" fmla="*/ 7566 h 10000"/>
                  <a:gd name="connsiteX9-2811" fmla="*/ 9326 w 10000"/>
                  <a:gd name="connsiteY9-2812" fmla="*/ 7330 h 10000"/>
                  <a:gd name="connsiteX10-2813" fmla="*/ 9524 w 10000"/>
                  <a:gd name="connsiteY10-2814" fmla="*/ 7094 h 10000"/>
                  <a:gd name="connsiteX11-2815" fmla="*/ 9723 w 10000"/>
                  <a:gd name="connsiteY11-2816" fmla="*/ 6492 h 10000"/>
                  <a:gd name="connsiteX12-2817" fmla="*/ 9603 w 10000"/>
                  <a:gd name="connsiteY12-2818" fmla="*/ 6335 h 10000"/>
                  <a:gd name="connsiteX13-2819" fmla="*/ 9406 w 10000"/>
                  <a:gd name="connsiteY13-2820" fmla="*/ 5995 h 10000"/>
                  <a:gd name="connsiteX14-2821" fmla="*/ 9485 w 10000"/>
                  <a:gd name="connsiteY14-2822" fmla="*/ 5549 h 10000"/>
                  <a:gd name="connsiteX15-2823" fmla="*/ 8890 w 10000"/>
                  <a:gd name="connsiteY15-2824" fmla="*/ 5157 h 10000"/>
                  <a:gd name="connsiteX16-2825" fmla="*/ 9128 w 10000"/>
                  <a:gd name="connsiteY16-2826" fmla="*/ 5523 h 10000"/>
                  <a:gd name="connsiteX17-2827" fmla="*/ 9087 w 10000"/>
                  <a:gd name="connsiteY17-2828" fmla="*/ 5864 h 10000"/>
                  <a:gd name="connsiteX18-2829" fmla="*/ 8849 w 10000"/>
                  <a:gd name="connsiteY18-2830" fmla="*/ 5445 h 10000"/>
                  <a:gd name="connsiteX19-2831" fmla="*/ 8691 w 10000"/>
                  <a:gd name="connsiteY19-2832" fmla="*/ 5183 h 10000"/>
                  <a:gd name="connsiteX20-2833" fmla="*/ 8453 w 10000"/>
                  <a:gd name="connsiteY20-2834" fmla="*/ 4817 h 10000"/>
                  <a:gd name="connsiteX21-2835" fmla="*/ 7302 w 10000"/>
                  <a:gd name="connsiteY21-2836" fmla="*/ 4503 h 10000"/>
                  <a:gd name="connsiteX22-2837" fmla="*/ 7064 w 10000"/>
                  <a:gd name="connsiteY22-2838" fmla="*/ 4503 h 10000"/>
                  <a:gd name="connsiteX23-2839" fmla="*/ 6746 w 10000"/>
                  <a:gd name="connsiteY23-2840" fmla="*/ 4189 h 10000"/>
                  <a:gd name="connsiteX24-2841" fmla="*/ 6469 w 10000"/>
                  <a:gd name="connsiteY24-2842" fmla="*/ 4267 h 10000"/>
                  <a:gd name="connsiteX25-2843" fmla="*/ 6151 w 10000"/>
                  <a:gd name="connsiteY25-2844" fmla="*/ 3900 h 10000"/>
                  <a:gd name="connsiteX26-2845" fmla="*/ 5833 w 10000"/>
                  <a:gd name="connsiteY26-2846" fmla="*/ 3900 h 10000"/>
                  <a:gd name="connsiteX27-2847" fmla="*/ 5516 w 10000"/>
                  <a:gd name="connsiteY27-2848" fmla="*/ 4005 h 10000"/>
                  <a:gd name="connsiteX28-2849" fmla="*/ 5159 w 10000"/>
                  <a:gd name="connsiteY28-2850" fmla="*/ 3979 h 10000"/>
                  <a:gd name="connsiteX29-2851" fmla="*/ 5159 w 10000"/>
                  <a:gd name="connsiteY29-2852" fmla="*/ 3482 h 10000"/>
                  <a:gd name="connsiteX30-2853" fmla="*/ 5357 w 10000"/>
                  <a:gd name="connsiteY30-2854" fmla="*/ 3455 h 10000"/>
                  <a:gd name="connsiteX31-2855" fmla="*/ 5238 w 10000"/>
                  <a:gd name="connsiteY31-2856" fmla="*/ 3325 h 10000"/>
                  <a:gd name="connsiteX32-2857" fmla="*/ 5238 w 10000"/>
                  <a:gd name="connsiteY32-2858" fmla="*/ 3115 h 10000"/>
                  <a:gd name="connsiteX33-2859" fmla="*/ 5278 w 10000"/>
                  <a:gd name="connsiteY33-2860" fmla="*/ 2985 h 10000"/>
                  <a:gd name="connsiteX34-2861" fmla="*/ 4882 w 10000"/>
                  <a:gd name="connsiteY34-2862" fmla="*/ 2775 h 10000"/>
                  <a:gd name="connsiteX35-2863" fmla="*/ 4484 w 10000"/>
                  <a:gd name="connsiteY35-2864" fmla="*/ 2540 h 10000"/>
                  <a:gd name="connsiteX36-2865" fmla="*/ 4286 w 10000"/>
                  <a:gd name="connsiteY36-2866" fmla="*/ 2382 h 10000"/>
                  <a:gd name="connsiteX37-2867" fmla="*/ 4008 w 10000"/>
                  <a:gd name="connsiteY37-2868" fmla="*/ 2330 h 10000"/>
                  <a:gd name="connsiteX38-2869" fmla="*/ 3691 w 10000"/>
                  <a:gd name="connsiteY38-2870" fmla="*/ 2356 h 10000"/>
                  <a:gd name="connsiteX39-2871" fmla="*/ 3373 w 10000"/>
                  <a:gd name="connsiteY39-2872" fmla="*/ 2278 h 10000"/>
                  <a:gd name="connsiteX40-2873" fmla="*/ 2976 w 10000"/>
                  <a:gd name="connsiteY40-2874" fmla="*/ 1649 h 10000"/>
                  <a:gd name="connsiteX41-2875" fmla="*/ 2857 w 10000"/>
                  <a:gd name="connsiteY41-2876" fmla="*/ 1492 h 10000"/>
                  <a:gd name="connsiteX42-2877" fmla="*/ 2738 w 10000"/>
                  <a:gd name="connsiteY42-2878" fmla="*/ 1126 h 10000"/>
                  <a:gd name="connsiteX43-2879" fmla="*/ 2579 w 10000"/>
                  <a:gd name="connsiteY43-2880" fmla="*/ 785 h 10000"/>
                  <a:gd name="connsiteX44-2881" fmla="*/ 2103 w 10000"/>
                  <a:gd name="connsiteY44-2882" fmla="*/ 549 h 10000"/>
                  <a:gd name="connsiteX45-2883" fmla="*/ 1825 w 10000"/>
                  <a:gd name="connsiteY45-2884" fmla="*/ 52 h 10000"/>
                  <a:gd name="connsiteX46-2885" fmla="*/ 1468 w 10000"/>
                  <a:gd name="connsiteY46-2886" fmla="*/ 52 h 10000"/>
                  <a:gd name="connsiteX47-2887" fmla="*/ 1309 w 10000"/>
                  <a:gd name="connsiteY47-2888" fmla="*/ 157 h 10000"/>
                  <a:gd name="connsiteX48-2889" fmla="*/ 1270 w 10000"/>
                  <a:gd name="connsiteY48-2890" fmla="*/ 0 h 10000"/>
                  <a:gd name="connsiteX49-2891" fmla="*/ 754 w 10000"/>
                  <a:gd name="connsiteY49-2892" fmla="*/ 104 h 10000"/>
                  <a:gd name="connsiteX50-2893" fmla="*/ 1309 w 10000"/>
                  <a:gd name="connsiteY50-2894" fmla="*/ 210 h 10000"/>
                  <a:gd name="connsiteX51-2895" fmla="*/ 1270 w 10000"/>
                  <a:gd name="connsiteY51-2896" fmla="*/ 445 h 10000"/>
                  <a:gd name="connsiteX52-2897" fmla="*/ 1389 w 10000"/>
                  <a:gd name="connsiteY52-2898" fmla="*/ 759 h 10000"/>
                  <a:gd name="connsiteX53-2899" fmla="*/ 1508 w 10000"/>
                  <a:gd name="connsiteY53-2900" fmla="*/ 942 h 10000"/>
                  <a:gd name="connsiteX54-2901" fmla="*/ 1309 w 10000"/>
                  <a:gd name="connsiteY54-2902" fmla="*/ 1282 h 10000"/>
                  <a:gd name="connsiteX55-2903" fmla="*/ 1151 w 10000"/>
                  <a:gd name="connsiteY55-2904" fmla="*/ 1282 h 10000"/>
                  <a:gd name="connsiteX56-2905" fmla="*/ 992 w 10000"/>
                  <a:gd name="connsiteY56-2906" fmla="*/ 1518 h 10000"/>
                  <a:gd name="connsiteX57-2907" fmla="*/ 1270 w 10000"/>
                  <a:gd name="connsiteY57-2908" fmla="*/ 1623 h 10000"/>
                  <a:gd name="connsiteX58-2909" fmla="*/ 913 w 10000"/>
                  <a:gd name="connsiteY58-2910" fmla="*/ 1597 h 10000"/>
                  <a:gd name="connsiteX59-2911" fmla="*/ 754 w 10000"/>
                  <a:gd name="connsiteY59-2912" fmla="*/ 1911 h 10000"/>
                  <a:gd name="connsiteX60-2913" fmla="*/ 714 w 10000"/>
                  <a:gd name="connsiteY60-2914" fmla="*/ 1963 h 10000"/>
                  <a:gd name="connsiteX61-2915" fmla="*/ 555 w 10000"/>
                  <a:gd name="connsiteY61-2916" fmla="*/ 2304 h 10000"/>
                  <a:gd name="connsiteX62-2917" fmla="*/ 794 w 10000"/>
                  <a:gd name="connsiteY62-2918" fmla="*/ 2382 h 10000"/>
                  <a:gd name="connsiteX63-2919" fmla="*/ 476 w 10000"/>
                  <a:gd name="connsiteY63-2920" fmla="*/ 2644 h 10000"/>
                  <a:gd name="connsiteX64-2921" fmla="*/ 79 w 10000"/>
                  <a:gd name="connsiteY64-2922" fmla="*/ 2932 h 10000"/>
                  <a:gd name="connsiteX65-2923" fmla="*/ 0 w 10000"/>
                  <a:gd name="connsiteY65-2924" fmla="*/ 3089 h 10000"/>
                  <a:gd name="connsiteX66-2925" fmla="*/ 199 w 10000"/>
                  <a:gd name="connsiteY66-2926" fmla="*/ 3429 h 10000"/>
                  <a:gd name="connsiteX67-2927" fmla="*/ 0 w 10000"/>
                  <a:gd name="connsiteY67-2928" fmla="*/ 3744 h 10000"/>
                  <a:gd name="connsiteX68-2929" fmla="*/ 40 w 10000"/>
                  <a:gd name="connsiteY68-2930" fmla="*/ 4084 h 10000"/>
                  <a:gd name="connsiteX69-2931" fmla="*/ 159 w 10000"/>
                  <a:gd name="connsiteY69-2932" fmla="*/ 4189 h 10000"/>
                  <a:gd name="connsiteX70-2933" fmla="*/ 397 w 10000"/>
                  <a:gd name="connsiteY70-2934" fmla="*/ 4162 h 10000"/>
                  <a:gd name="connsiteX71-2935" fmla="*/ 873 w 10000"/>
                  <a:gd name="connsiteY71-2936" fmla="*/ 4215 h 10000"/>
                  <a:gd name="connsiteX72-2937" fmla="*/ 1270 w 10000"/>
                  <a:gd name="connsiteY72-2938" fmla="*/ 4110 h 10000"/>
                  <a:gd name="connsiteX73-2939" fmla="*/ 1707 w 10000"/>
                  <a:gd name="connsiteY73-2940" fmla="*/ 4110 h 10000"/>
                  <a:gd name="connsiteX74-2941" fmla="*/ 1984 w 10000"/>
                  <a:gd name="connsiteY74-2942" fmla="*/ 4005 h 10000"/>
                  <a:gd name="connsiteX75-2943" fmla="*/ 2063 w 10000"/>
                  <a:gd name="connsiteY75-2944" fmla="*/ 4031 h 10000"/>
                  <a:gd name="connsiteX76-2945" fmla="*/ 1945 w 10000"/>
                  <a:gd name="connsiteY76-2946" fmla="*/ 4084 h 10000"/>
                  <a:gd name="connsiteX77-2947" fmla="*/ 2222 w 10000"/>
                  <a:gd name="connsiteY77-2948" fmla="*/ 4319 h 10000"/>
                  <a:gd name="connsiteX78-2949" fmla="*/ 2421 w 10000"/>
                  <a:gd name="connsiteY78-2950" fmla="*/ 4267 h 10000"/>
                  <a:gd name="connsiteX79-2951" fmla="*/ 2699 w 10000"/>
                  <a:gd name="connsiteY79-2952" fmla="*/ 4371 h 10000"/>
                  <a:gd name="connsiteX80-2953" fmla="*/ 3055 w 10000"/>
                  <a:gd name="connsiteY80-2954" fmla="*/ 4345 h 10000"/>
                  <a:gd name="connsiteX81-2955" fmla="*/ 3651 w 10000"/>
                  <a:gd name="connsiteY81-2956" fmla="*/ 4425 h 10000"/>
                  <a:gd name="connsiteX82-2957" fmla="*/ 3809 w 10000"/>
                  <a:gd name="connsiteY82-2958" fmla="*/ 4477 h 10000"/>
                  <a:gd name="connsiteX83-2959" fmla="*/ 4365 w 10000"/>
                  <a:gd name="connsiteY83-2960" fmla="*/ 4345 h 10000"/>
                  <a:gd name="connsiteX84-2961" fmla="*/ 4445 w 10000"/>
                  <a:gd name="connsiteY84-2962" fmla="*/ 4425 h 10000"/>
                  <a:gd name="connsiteX85-2963" fmla="*/ 4603 w 10000"/>
                  <a:gd name="connsiteY85-2964" fmla="*/ 4319 h 10000"/>
                  <a:gd name="connsiteX86-2965" fmla="*/ 4683 w 10000"/>
                  <a:gd name="connsiteY86-2966" fmla="*/ 4451 h 10000"/>
                  <a:gd name="connsiteX87-2967" fmla="*/ 5238 w 10000"/>
                  <a:gd name="connsiteY87-2968" fmla="*/ 4293 h 10000"/>
                  <a:gd name="connsiteX88-2969" fmla="*/ 5238 w 10000"/>
                  <a:gd name="connsiteY88-2970" fmla="*/ 4136 h 10000"/>
                  <a:gd name="connsiteX89-2971" fmla="*/ 5357 w 10000"/>
                  <a:gd name="connsiteY89-2972" fmla="*/ 4110 h 10000"/>
                  <a:gd name="connsiteX90-2973" fmla="*/ 5477 w 10000"/>
                  <a:gd name="connsiteY90-2974" fmla="*/ 4162 h 10000"/>
                  <a:gd name="connsiteX91-2975" fmla="*/ 5873 w 10000"/>
                  <a:gd name="connsiteY91-2976" fmla="*/ 4058 h 10000"/>
                  <a:gd name="connsiteX92-2977" fmla="*/ 5953 w 10000"/>
                  <a:gd name="connsiteY92-2978" fmla="*/ 4084 h 10000"/>
                  <a:gd name="connsiteX93-2979" fmla="*/ 6151 w 10000"/>
                  <a:gd name="connsiteY93-2980" fmla="*/ 4555 h 10000"/>
                  <a:gd name="connsiteX94-2981" fmla="*/ 6270 w 10000"/>
                  <a:gd name="connsiteY94-2982" fmla="*/ 4607 h 10000"/>
                  <a:gd name="connsiteX95-2983" fmla="*/ 6548 w 10000"/>
                  <a:gd name="connsiteY95-2984" fmla="*/ 4607 h 10000"/>
                  <a:gd name="connsiteX96-2985" fmla="*/ 6667 w 10000"/>
                  <a:gd name="connsiteY96-2986" fmla="*/ 4817 h 10000"/>
                  <a:gd name="connsiteX97-2987" fmla="*/ 6707 w 10000"/>
                  <a:gd name="connsiteY97-2988" fmla="*/ 4974 h 10000"/>
                  <a:gd name="connsiteX98-2989" fmla="*/ 7739 w 10000"/>
                  <a:gd name="connsiteY98-2990" fmla="*/ 5078 h 10000"/>
                  <a:gd name="connsiteX99-2991" fmla="*/ 7500 w 10000"/>
                  <a:gd name="connsiteY99-2992" fmla="*/ 5183 h 10000"/>
                  <a:gd name="connsiteX100-2993" fmla="*/ 7540 w 10000"/>
                  <a:gd name="connsiteY100-2994" fmla="*/ 5314 h 10000"/>
                  <a:gd name="connsiteX101-2995" fmla="*/ 7619 w 10000"/>
                  <a:gd name="connsiteY101-2996" fmla="*/ 5497 h 10000"/>
                  <a:gd name="connsiteX102-2997" fmla="*/ 7183 w 10000"/>
                  <a:gd name="connsiteY102-2998" fmla="*/ 5602 h 10000"/>
                  <a:gd name="connsiteX103-2999" fmla="*/ 6985 w 10000"/>
                  <a:gd name="connsiteY103-3000" fmla="*/ 5497 h 10000"/>
                  <a:gd name="connsiteX104-3001" fmla="*/ 6429 w 10000"/>
                  <a:gd name="connsiteY104-3002" fmla="*/ 5602 h 10000"/>
                  <a:gd name="connsiteX105-3003" fmla="*/ 6151 w 10000"/>
                  <a:gd name="connsiteY105-3004" fmla="*/ 5288 h 10000"/>
                  <a:gd name="connsiteX106-3005" fmla="*/ 5953 w 10000"/>
                  <a:gd name="connsiteY106-3006" fmla="*/ 5314 h 10000"/>
                  <a:gd name="connsiteX107-3007" fmla="*/ 6111 w 10000"/>
                  <a:gd name="connsiteY107-3008" fmla="*/ 5523 h 10000"/>
                  <a:gd name="connsiteX108-3009" fmla="*/ 6151 w 10000"/>
                  <a:gd name="connsiteY108-3010" fmla="*/ 5681 h 10000"/>
                  <a:gd name="connsiteX109-3011" fmla="*/ 5754 w 10000"/>
                  <a:gd name="connsiteY109-3012" fmla="*/ 5969 h 10000"/>
                  <a:gd name="connsiteX110-3013" fmla="*/ 5675 w 10000"/>
                  <a:gd name="connsiteY110-3014" fmla="*/ 6126 h 10000"/>
                  <a:gd name="connsiteX111-3015" fmla="*/ 5636 w 10000"/>
                  <a:gd name="connsiteY111-3016" fmla="*/ 6256 h 10000"/>
                  <a:gd name="connsiteX112-3017" fmla="*/ 5595 w 10000"/>
                  <a:gd name="connsiteY112-3018" fmla="*/ 6308 h 10000"/>
                  <a:gd name="connsiteX113-3019" fmla="*/ 5516 w 10000"/>
                  <a:gd name="connsiteY113-3020" fmla="*/ 6414 h 10000"/>
                  <a:gd name="connsiteX114-3021" fmla="*/ 5278 w 10000"/>
                  <a:gd name="connsiteY114-3022" fmla="*/ 6492 h 10000"/>
                  <a:gd name="connsiteX115-3023" fmla="*/ 5357 w 10000"/>
                  <a:gd name="connsiteY115-3024" fmla="*/ 6675 h 10000"/>
                  <a:gd name="connsiteX116-3025" fmla="*/ 5317 w 10000"/>
                  <a:gd name="connsiteY116-3026" fmla="*/ 6727 h 10000"/>
                  <a:gd name="connsiteX117-3027" fmla="*/ 5000 w 10000"/>
                  <a:gd name="connsiteY117-3028" fmla="*/ 6885 h 10000"/>
                  <a:gd name="connsiteX118-3029" fmla="*/ 4683 w 10000"/>
                  <a:gd name="connsiteY118-3030" fmla="*/ 6859 h 10000"/>
                  <a:gd name="connsiteX119-3031" fmla="*/ 4961 w 10000"/>
                  <a:gd name="connsiteY119-3032" fmla="*/ 6963 h 10000"/>
                  <a:gd name="connsiteX120-3033" fmla="*/ 4961 w 10000"/>
                  <a:gd name="connsiteY120-3034" fmla="*/ 7277 h 10000"/>
                  <a:gd name="connsiteX121-3035" fmla="*/ 4603 w 10000"/>
                  <a:gd name="connsiteY121-3036" fmla="*/ 7356 h 10000"/>
                  <a:gd name="connsiteX122-3037" fmla="*/ 4524 w 10000"/>
                  <a:gd name="connsiteY122-3038" fmla="*/ 7225 h 10000"/>
                  <a:gd name="connsiteX123-3039" fmla="*/ 4484 w 10000"/>
                  <a:gd name="connsiteY123-3040" fmla="*/ 7121 h 10000"/>
                  <a:gd name="connsiteX124-3041" fmla="*/ 4128 w 10000"/>
                  <a:gd name="connsiteY124-3042" fmla="*/ 7199 h 10000"/>
                  <a:gd name="connsiteX125-3043" fmla="*/ 4286 w 10000"/>
                  <a:gd name="connsiteY125-3044" fmla="*/ 7304 h 10000"/>
                  <a:gd name="connsiteX126-3045" fmla="*/ 4405 w 10000"/>
                  <a:gd name="connsiteY126-3046" fmla="*/ 7408 h 10000"/>
                  <a:gd name="connsiteX127-3047" fmla="*/ 4563 w 10000"/>
                  <a:gd name="connsiteY127-3048" fmla="*/ 7670 h 10000"/>
                  <a:gd name="connsiteX128-3049" fmla="*/ 4762 w 10000"/>
                  <a:gd name="connsiteY128-3050" fmla="*/ 7618 h 10000"/>
                  <a:gd name="connsiteX129-3051" fmla="*/ 4921 w 10000"/>
                  <a:gd name="connsiteY129-3052" fmla="*/ 7827 h 10000"/>
                  <a:gd name="connsiteX130-3053" fmla="*/ 5040 w 10000"/>
                  <a:gd name="connsiteY130-3054" fmla="*/ 7879 h 10000"/>
                  <a:gd name="connsiteX131-3055" fmla="*/ 5317 w 10000"/>
                  <a:gd name="connsiteY131-3056" fmla="*/ 7853 h 10000"/>
                  <a:gd name="connsiteX132-3057" fmla="*/ 5437 w 10000"/>
                  <a:gd name="connsiteY132-3058" fmla="*/ 7984 h 10000"/>
                  <a:gd name="connsiteX133-3059" fmla="*/ 5556 w 10000"/>
                  <a:gd name="connsiteY133-3060" fmla="*/ 8115 h 10000"/>
                  <a:gd name="connsiteX134-3061" fmla="*/ 6111 w 10000"/>
                  <a:gd name="connsiteY134-3062" fmla="*/ 7932 h 10000"/>
                  <a:gd name="connsiteX135-3063" fmla="*/ 6111 w 10000"/>
                  <a:gd name="connsiteY135-3064" fmla="*/ 7853 h 10000"/>
                  <a:gd name="connsiteX136-3065" fmla="*/ 5953 w 10000"/>
                  <a:gd name="connsiteY136-3066" fmla="*/ 7696 h 10000"/>
                  <a:gd name="connsiteX137-3067" fmla="*/ 6151 w 10000"/>
                  <a:gd name="connsiteY137-3068" fmla="*/ 7540 h 10000"/>
                  <a:gd name="connsiteX138-3069" fmla="*/ 6032 w 10000"/>
                  <a:gd name="connsiteY138-3070" fmla="*/ 7356 h 10000"/>
                  <a:gd name="connsiteX139-3071" fmla="*/ 6151 w 10000"/>
                  <a:gd name="connsiteY139-3072" fmla="*/ 7277 h 10000"/>
                  <a:gd name="connsiteX140-3073" fmla="*/ 6310 w 10000"/>
                  <a:gd name="connsiteY140-3074" fmla="*/ 7460 h 10000"/>
                  <a:gd name="connsiteX141-3075" fmla="*/ 6231 w 10000"/>
                  <a:gd name="connsiteY141-3076" fmla="*/ 7566 h 10000"/>
                  <a:gd name="connsiteX142-3077" fmla="*/ 6587 w 10000"/>
                  <a:gd name="connsiteY142-3078" fmla="*/ 7618 h 10000"/>
                  <a:gd name="connsiteX143-3079" fmla="*/ 6746 w 10000"/>
                  <a:gd name="connsiteY143-3080" fmla="*/ 7696 h 10000"/>
                  <a:gd name="connsiteX144-3081" fmla="*/ 6905 w 10000"/>
                  <a:gd name="connsiteY144-3082" fmla="*/ 7906 h 10000"/>
                  <a:gd name="connsiteX145-3083" fmla="*/ 6667 w 10000"/>
                  <a:gd name="connsiteY145-3084" fmla="*/ 8089 h 10000"/>
                  <a:gd name="connsiteX146-3085" fmla="*/ 6270 w 10000"/>
                  <a:gd name="connsiteY146-3086" fmla="*/ 8219 h 10000"/>
                  <a:gd name="connsiteX147-3087" fmla="*/ 6191 w 10000"/>
                  <a:gd name="connsiteY147-3088" fmla="*/ 8377 h 10000"/>
                  <a:gd name="connsiteX148-3089" fmla="*/ 5953 w 10000"/>
                  <a:gd name="connsiteY148-3090" fmla="*/ 8455 h 10000"/>
                  <a:gd name="connsiteX149-3091" fmla="*/ 6071 w 10000"/>
                  <a:gd name="connsiteY149-3092" fmla="*/ 8612 h 10000"/>
                  <a:gd name="connsiteX150-3093" fmla="*/ 6310 w 10000"/>
                  <a:gd name="connsiteY150-3094" fmla="*/ 8612 h 10000"/>
                  <a:gd name="connsiteX151-3095" fmla="*/ 6349 w 10000"/>
                  <a:gd name="connsiteY151-3096" fmla="*/ 8612 h 10000"/>
                  <a:gd name="connsiteX152-3097" fmla="*/ 6508 w 10000"/>
                  <a:gd name="connsiteY152-3098" fmla="*/ 8900 h 10000"/>
                  <a:gd name="connsiteX153-3099" fmla="*/ 6587 w 10000"/>
                  <a:gd name="connsiteY153-3100" fmla="*/ 8612 h 10000"/>
                  <a:gd name="connsiteX154-3101" fmla="*/ 6786 w 10000"/>
                  <a:gd name="connsiteY154-3102" fmla="*/ 8560 h 10000"/>
                  <a:gd name="connsiteX155-3103" fmla="*/ 6985 w 10000"/>
                  <a:gd name="connsiteY155-3104" fmla="*/ 8638 h 10000"/>
                  <a:gd name="connsiteX156-3105" fmla="*/ 6985 w 10000"/>
                  <a:gd name="connsiteY156-3106" fmla="*/ 8665 h 10000"/>
                  <a:gd name="connsiteX157-3107" fmla="*/ 7183 w 10000"/>
                  <a:gd name="connsiteY157-3108" fmla="*/ 8612 h 10000"/>
                  <a:gd name="connsiteX158-3109" fmla="*/ 7302 w 10000"/>
                  <a:gd name="connsiteY158-3110" fmla="*/ 8796 h 10000"/>
                  <a:gd name="connsiteX159-3111" fmla="*/ 6905 w 10000"/>
                  <a:gd name="connsiteY159-3112" fmla="*/ 8691 h 10000"/>
                  <a:gd name="connsiteX160-3113" fmla="*/ 6825 w 10000"/>
                  <a:gd name="connsiteY160-3114" fmla="*/ 8718 h 10000"/>
                  <a:gd name="connsiteX161-3115" fmla="*/ 6786 w 10000"/>
                  <a:gd name="connsiteY161-3116" fmla="*/ 8926 h 10000"/>
                  <a:gd name="connsiteX162-3117" fmla="*/ 6746 w 10000"/>
                  <a:gd name="connsiteY162-3118" fmla="*/ 9058 h 10000"/>
                  <a:gd name="connsiteX163-3119" fmla="*/ 7064 w 10000"/>
                  <a:gd name="connsiteY163-3120" fmla="*/ 9031 h 10000"/>
                  <a:gd name="connsiteX164-3121" fmla="*/ 7144 w 10000"/>
                  <a:gd name="connsiteY164-3122" fmla="*/ 9110 h 10000"/>
                  <a:gd name="connsiteX165-3123" fmla="*/ 7183 w 10000"/>
                  <a:gd name="connsiteY165-3124" fmla="*/ 8953 h 10000"/>
                  <a:gd name="connsiteX166-3125" fmla="*/ 7302 w 10000"/>
                  <a:gd name="connsiteY166-3126" fmla="*/ 8744 h 10000"/>
                  <a:gd name="connsiteX167-3127" fmla="*/ 7579 w 10000"/>
                  <a:gd name="connsiteY167-3128" fmla="*/ 9136 h 10000"/>
                  <a:gd name="connsiteX168-3129" fmla="*/ 7857 w 10000"/>
                  <a:gd name="connsiteY168-3130" fmla="*/ 9188 h 10000"/>
                  <a:gd name="connsiteX169-3131" fmla="*/ 8095 w 10000"/>
                  <a:gd name="connsiteY169-3132" fmla="*/ 9895 h 10000"/>
                  <a:gd name="connsiteX0-3133" fmla="*/ 8095 w 10000"/>
                  <a:gd name="connsiteY0-3134" fmla="*/ 9895 h 10000"/>
                  <a:gd name="connsiteX1-3135" fmla="*/ 8611 w 10000"/>
                  <a:gd name="connsiteY1-3136" fmla="*/ 10000 h 10000"/>
                  <a:gd name="connsiteX2-3137" fmla="*/ 8929 w 10000"/>
                  <a:gd name="connsiteY2-3138" fmla="*/ 9790 h 10000"/>
                  <a:gd name="connsiteX3-3139" fmla="*/ 9207 w 10000"/>
                  <a:gd name="connsiteY3-3140" fmla="*/ 9790 h 10000"/>
                  <a:gd name="connsiteX4-3141" fmla="*/ 9603 w 10000"/>
                  <a:gd name="connsiteY4-3142" fmla="*/ 9371 h 10000"/>
                  <a:gd name="connsiteX5-3143" fmla="*/ 10000 w 10000"/>
                  <a:gd name="connsiteY5-3144" fmla="*/ 9424 h 10000"/>
                  <a:gd name="connsiteX6-3145" fmla="*/ 9365 w 10000"/>
                  <a:gd name="connsiteY6-3146" fmla="*/ 9267 h 10000"/>
                  <a:gd name="connsiteX7-3147" fmla="*/ 9207 w 10000"/>
                  <a:gd name="connsiteY7-3148" fmla="*/ 9293 h 10000"/>
                  <a:gd name="connsiteX8-3149" fmla="*/ 9326 w 10000"/>
                  <a:gd name="connsiteY8-3150" fmla="*/ 7566 h 10000"/>
                  <a:gd name="connsiteX9-3151" fmla="*/ 9326 w 10000"/>
                  <a:gd name="connsiteY9-3152" fmla="*/ 7330 h 10000"/>
                  <a:gd name="connsiteX10-3153" fmla="*/ 9524 w 10000"/>
                  <a:gd name="connsiteY10-3154" fmla="*/ 7094 h 10000"/>
                  <a:gd name="connsiteX11-3155" fmla="*/ 9723 w 10000"/>
                  <a:gd name="connsiteY11-3156" fmla="*/ 6492 h 10000"/>
                  <a:gd name="connsiteX12-3157" fmla="*/ 9603 w 10000"/>
                  <a:gd name="connsiteY12-3158" fmla="*/ 6335 h 10000"/>
                  <a:gd name="connsiteX13-3159" fmla="*/ 9406 w 10000"/>
                  <a:gd name="connsiteY13-3160" fmla="*/ 5995 h 10000"/>
                  <a:gd name="connsiteX14-3161" fmla="*/ 9485 w 10000"/>
                  <a:gd name="connsiteY14-3162" fmla="*/ 5549 h 10000"/>
                  <a:gd name="connsiteX15-3163" fmla="*/ 8890 w 10000"/>
                  <a:gd name="connsiteY15-3164" fmla="*/ 5157 h 10000"/>
                  <a:gd name="connsiteX16-3165" fmla="*/ 9128 w 10000"/>
                  <a:gd name="connsiteY16-3166" fmla="*/ 5523 h 10000"/>
                  <a:gd name="connsiteX17-3167" fmla="*/ 9087 w 10000"/>
                  <a:gd name="connsiteY17-3168" fmla="*/ 5864 h 10000"/>
                  <a:gd name="connsiteX18-3169" fmla="*/ 8849 w 10000"/>
                  <a:gd name="connsiteY18-3170" fmla="*/ 5445 h 10000"/>
                  <a:gd name="connsiteX19-3171" fmla="*/ 8691 w 10000"/>
                  <a:gd name="connsiteY19-3172" fmla="*/ 5183 h 10000"/>
                  <a:gd name="connsiteX20-3173" fmla="*/ 8453 w 10000"/>
                  <a:gd name="connsiteY20-3174" fmla="*/ 4817 h 10000"/>
                  <a:gd name="connsiteX21-3175" fmla="*/ 7302 w 10000"/>
                  <a:gd name="connsiteY21-3176" fmla="*/ 4503 h 10000"/>
                  <a:gd name="connsiteX22-3177" fmla="*/ 7064 w 10000"/>
                  <a:gd name="connsiteY22-3178" fmla="*/ 4503 h 10000"/>
                  <a:gd name="connsiteX23-3179" fmla="*/ 6746 w 10000"/>
                  <a:gd name="connsiteY23-3180" fmla="*/ 4189 h 10000"/>
                  <a:gd name="connsiteX24-3181" fmla="*/ 6469 w 10000"/>
                  <a:gd name="connsiteY24-3182" fmla="*/ 4267 h 10000"/>
                  <a:gd name="connsiteX25-3183" fmla="*/ 6151 w 10000"/>
                  <a:gd name="connsiteY25-3184" fmla="*/ 3900 h 10000"/>
                  <a:gd name="connsiteX26-3185" fmla="*/ 5833 w 10000"/>
                  <a:gd name="connsiteY26-3186" fmla="*/ 3900 h 10000"/>
                  <a:gd name="connsiteX27-3187" fmla="*/ 5516 w 10000"/>
                  <a:gd name="connsiteY27-3188" fmla="*/ 4005 h 10000"/>
                  <a:gd name="connsiteX28-3189" fmla="*/ 5159 w 10000"/>
                  <a:gd name="connsiteY28-3190" fmla="*/ 3979 h 10000"/>
                  <a:gd name="connsiteX29-3191" fmla="*/ 5159 w 10000"/>
                  <a:gd name="connsiteY29-3192" fmla="*/ 3482 h 10000"/>
                  <a:gd name="connsiteX30-3193" fmla="*/ 5357 w 10000"/>
                  <a:gd name="connsiteY30-3194" fmla="*/ 3455 h 10000"/>
                  <a:gd name="connsiteX31-3195" fmla="*/ 5238 w 10000"/>
                  <a:gd name="connsiteY31-3196" fmla="*/ 3325 h 10000"/>
                  <a:gd name="connsiteX32-3197" fmla="*/ 5238 w 10000"/>
                  <a:gd name="connsiteY32-3198" fmla="*/ 3115 h 10000"/>
                  <a:gd name="connsiteX33-3199" fmla="*/ 5278 w 10000"/>
                  <a:gd name="connsiteY33-3200" fmla="*/ 2985 h 10000"/>
                  <a:gd name="connsiteX34-3201" fmla="*/ 4882 w 10000"/>
                  <a:gd name="connsiteY34-3202" fmla="*/ 2775 h 10000"/>
                  <a:gd name="connsiteX35-3203" fmla="*/ 4484 w 10000"/>
                  <a:gd name="connsiteY35-3204" fmla="*/ 2540 h 10000"/>
                  <a:gd name="connsiteX36-3205" fmla="*/ 4286 w 10000"/>
                  <a:gd name="connsiteY36-3206" fmla="*/ 2382 h 10000"/>
                  <a:gd name="connsiteX37-3207" fmla="*/ 4008 w 10000"/>
                  <a:gd name="connsiteY37-3208" fmla="*/ 2330 h 10000"/>
                  <a:gd name="connsiteX38-3209" fmla="*/ 3691 w 10000"/>
                  <a:gd name="connsiteY38-3210" fmla="*/ 2356 h 10000"/>
                  <a:gd name="connsiteX39-3211" fmla="*/ 3373 w 10000"/>
                  <a:gd name="connsiteY39-3212" fmla="*/ 2278 h 10000"/>
                  <a:gd name="connsiteX40-3213" fmla="*/ 2976 w 10000"/>
                  <a:gd name="connsiteY40-3214" fmla="*/ 1649 h 10000"/>
                  <a:gd name="connsiteX41-3215" fmla="*/ 2857 w 10000"/>
                  <a:gd name="connsiteY41-3216" fmla="*/ 1492 h 10000"/>
                  <a:gd name="connsiteX42-3217" fmla="*/ 2738 w 10000"/>
                  <a:gd name="connsiteY42-3218" fmla="*/ 1126 h 10000"/>
                  <a:gd name="connsiteX43-3219" fmla="*/ 2579 w 10000"/>
                  <a:gd name="connsiteY43-3220" fmla="*/ 785 h 10000"/>
                  <a:gd name="connsiteX44-3221" fmla="*/ 2103 w 10000"/>
                  <a:gd name="connsiteY44-3222" fmla="*/ 549 h 10000"/>
                  <a:gd name="connsiteX45-3223" fmla="*/ 1825 w 10000"/>
                  <a:gd name="connsiteY45-3224" fmla="*/ 52 h 10000"/>
                  <a:gd name="connsiteX46-3225" fmla="*/ 1468 w 10000"/>
                  <a:gd name="connsiteY46-3226" fmla="*/ 52 h 10000"/>
                  <a:gd name="connsiteX47-3227" fmla="*/ 1309 w 10000"/>
                  <a:gd name="connsiteY47-3228" fmla="*/ 157 h 10000"/>
                  <a:gd name="connsiteX48-3229" fmla="*/ 1270 w 10000"/>
                  <a:gd name="connsiteY48-3230" fmla="*/ 0 h 10000"/>
                  <a:gd name="connsiteX49-3231" fmla="*/ 754 w 10000"/>
                  <a:gd name="connsiteY49-3232" fmla="*/ 104 h 10000"/>
                  <a:gd name="connsiteX50-3233" fmla="*/ 1309 w 10000"/>
                  <a:gd name="connsiteY50-3234" fmla="*/ 210 h 10000"/>
                  <a:gd name="connsiteX51-3235" fmla="*/ 1270 w 10000"/>
                  <a:gd name="connsiteY51-3236" fmla="*/ 445 h 10000"/>
                  <a:gd name="connsiteX52-3237" fmla="*/ 1389 w 10000"/>
                  <a:gd name="connsiteY52-3238" fmla="*/ 759 h 10000"/>
                  <a:gd name="connsiteX53-3239" fmla="*/ 1508 w 10000"/>
                  <a:gd name="connsiteY53-3240" fmla="*/ 942 h 10000"/>
                  <a:gd name="connsiteX54-3241" fmla="*/ 1309 w 10000"/>
                  <a:gd name="connsiteY54-3242" fmla="*/ 1282 h 10000"/>
                  <a:gd name="connsiteX55-3243" fmla="*/ 1151 w 10000"/>
                  <a:gd name="connsiteY55-3244" fmla="*/ 1282 h 10000"/>
                  <a:gd name="connsiteX56-3245" fmla="*/ 992 w 10000"/>
                  <a:gd name="connsiteY56-3246" fmla="*/ 1518 h 10000"/>
                  <a:gd name="connsiteX57-3247" fmla="*/ 1270 w 10000"/>
                  <a:gd name="connsiteY57-3248" fmla="*/ 1623 h 10000"/>
                  <a:gd name="connsiteX58-3249" fmla="*/ 913 w 10000"/>
                  <a:gd name="connsiteY58-3250" fmla="*/ 1597 h 10000"/>
                  <a:gd name="connsiteX59-3251" fmla="*/ 754 w 10000"/>
                  <a:gd name="connsiteY59-3252" fmla="*/ 1911 h 10000"/>
                  <a:gd name="connsiteX60-3253" fmla="*/ 714 w 10000"/>
                  <a:gd name="connsiteY60-3254" fmla="*/ 1963 h 10000"/>
                  <a:gd name="connsiteX61-3255" fmla="*/ 555 w 10000"/>
                  <a:gd name="connsiteY61-3256" fmla="*/ 2304 h 10000"/>
                  <a:gd name="connsiteX62-3257" fmla="*/ 794 w 10000"/>
                  <a:gd name="connsiteY62-3258" fmla="*/ 2382 h 10000"/>
                  <a:gd name="connsiteX63-3259" fmla="*/ 476 w 10000"/>
                  <a:gd name="connsiteY63-3260" fmla="*/ 2644 h 10000"/>
                  <a:gd name="connsiteX64-3261" fmla="*/ 79 w 10000"/>
                  <a:gd name="connsiteY64-3262" fmla="*/ 2932 h 10000"/>
                  <a:gd name="connsiteX65-3263" fmla="*/ 0 w 10000"/>
                  <a:gd name="connsiteY65-3264" fmla="*/ 3089 h 10000"/>
                  <a:gd name="connsiteX66-3265" fmla="*/ 199 w 10000"/>
                  <a:gd name="connsiteY66-3266" fmla="*/ 3429 h 10000"/>
                  <a:gd name="connsiteX67-3267" fmla="*/ 0 w 10000"/>
                  <a:gd name="connsiteY67-3268" fmla="*/ 3744 h 10000"/>
                  <a:gd name="connsiteX68-3269" fmla="*/ 40 w 10000"/>
                  <a:gd name="connsiteY68-3270" fmla="*/ 4084 h 10000"/>
                  <a:gd name="connsiteX69-3271" fmla="*/ 159 w 10000"/>
                  <a:gd name="connsiteY69-3272" fmla="*/ 4189 h 10000"/>
                  <a:gd name="connsiteX70-3273" fmla="*/ 397 w 10000"/>
                  <a:gd name="connsiteY70-3274" fmla="*/ 4162 h 10000"/>
                  <a:gd name="connsiteX71-3275" fmla="*/ 873 w 10000"/>
                  <a:gd name="connsiteY71-3276" fmla="*/ 4215 h 10000"/>
                  <a:gd name="connsiteX72-3277" fmla="*/ 1270 w 10000"/>
                  <a:gd name="connsiteY72-3278" fmla="*/ 4110 h 10000"/>
                  <a:gd name="connsiteX73-3279" fmla="*/ 1707 w 10000"/>
                  <a:gd name="connsiteY73-3280" fmla="*/ 4110 h 10000"/>
                  <a:gd name="connsiteX74-3281" fmla="*/ 1984 w 10000"/>
                  <a:gd name="connsiteY74-3282" fmla="*/ 4005 h 10000"/>
                  <a:gd name="connsiteX75-3283" fmla="*/ 2063 w 10000"/>
                  <a:gd name="connsiteY75-3284" fmla="*/ 4031 h 10000"/>
                  <a:gd name="connsiteX76-3285" fmla="*/ 1945 w 10000"/>
                  <a:gd name="connsiteY76-3286" fmla="*/ 4084 h 10000"/>
                  <a:gd name="connsiteX77-3287" fmla="*/ 2222 w 10000"/>
                  <a:gd name="connsiteY77-3288" fmla="*/ 4319 h 10000"/>
                  <a:gd name="connsiteX78-3289" fmla="*/ 2421 w 10000"/>
                  <a:gd name="connsiteY78-3290" fmla="*/ 4267 h 10000"/>
                  <a:gd name="connsiteX79-3291" fmla="*/ 2699 w 10000"/>
                  <a:gd name="connsiteY79-3292" fmla="*/ 4371 h 10000"/>
                  <a:gd name="connsiteX80-3293" fmla="*/ 3055 w 10000"/>
                  <a:gd name="connsiteY80-3294" fmla="*/ 4345 h 10000"/>
                  <a:gd name="connsiteX81-3295" fmla="*/ 3651 w 10000"/>
                  <a:gd name="connsiteY81-3296" fmla="*/ 4425 h 10000"/>
                  <a:gd name="connsiteX82-3297" fmla="*/ 3809 w 10000"/>
                  <a:gd name="connsiteY82-3298" fmla="*/ 4477 h 10000"/>
                  <a:gd name="connsiteX83-3299" fmla="*/ 4365 w 10000"/>
                  <a:gd name="connsiteY83-3300" fmla="*/ 4345 h 10000"/>
                  <a:gd name="connsiteX84-3301" fmla="*/ 4445 w 10000"/>
                  <a:gd name="connsiteY84-3302" fmla="*/ 4425 h 10000"/>
                  <a:gd name="connsiteX85-3303" fmla="*/ 4603 w 10000"/>
                  <a:gd name="connsiteY85-3304" fmla="*/ 4319 h 10000"/>
                  <a:gd name="connsiteX86-3305" fmla="*/ 4683 w 10000"/>
                  <a:gd name="connsiteY86-3306" fmla="*/ 4451 h 10000"/>
                  <a:gd name="connsiteX87-3307" fmla="*/ 5238 w 10000"/>
                  <a:gd name="connsiteY87-3308" fmla="*/ 4293 h 10000"/>
                  <a:gd name="connsiteX88-3309" fmla="*/ 5238 w 10000"/>
                  <a:gd name="connsiteY88-3310" fmla="*/ 4136 h 10000"/>
                  <a:gd name="connsiteX89-3311" fmla="*/ 5357 w 10000"/>
                  <a:gd name="connsiteY89-3312" fmla="*/ 4110 h 10000"/>
                  <a:gd name="connsiteX90-3313" fmla="*/ 5477 w 10000"/>
                  <a:gd name="connsiteY90-3314" fmla="*/ 4162 h 10000"/>
                  <a:gd name="connsiteX91-3315" fmla="*/ 5873 w 10000"/>
                  <a:gd name="connsiteY91-3316" fmla="*/ 4058 h 10000"/>
                  <a:gd name="connsiteX92-3317" fmla="*/ 5953 w 10000"/>
                  <a:gd name="connsiteY92-3318" fmla="*/ 4084 h 10000"/>
                  <a:gd name="connsiteX93-3319" fmla="*/ 6151 w 10000"/>
                  <a:gd name="connsiteY93-3320" fmla="*/ 4555 h 10000"/>
                  <a:gd name="connsiteX94-3321" fmla="*/ 6270 w 10000"/>
                  <a:gd name="connsiteY94-3322" fmla="*/ 4607 h 10000"/>
                  <a:gd name="connsiteX95-3323" fmla="*/ 6548 w 10000"/>
                  <a:gd name="connsiteY95-3324" fmla="*/ 4607 h 10000"/>
                  <a:gd name="connsiteX96-3325" fmla="*/ 6667 w 10000"/>
                  <a:gd name="connsiteY96-3326" fmla="*/ 4817 h 10000"/>
                  <a:gd name="connsiteX97-3327" fmla="*/ 6707 w 10000"/>
                  <a:gd name="connsiteY97-3328" fmla="*/ 4974 h 10000"/>
                  <a:gd name="connsiteX98-3329" fmla="*/ 7500 w 10000"/>
                  <a:gd name="connsiteY98-3330" fmla="*/ 5183 h 10000"/>
                  <a:gd name="connsiteX99-3331" fmla="*/ 7540 w 10000"/>
                  <a:gd name="connsiteY99-3332" fmla="*/ 5314 h 10000"/>
                  <a:gd name="connsiteX100-3333" fmla="*/ 7619 w 10000"/>
                  <a:gd name="connsiteY100-3334" fmla="*/ 5497 h 10000"/>
                  <a:gd name="connsiteX101-3335" fmla="*/ 7183 w 10000"/>
                  <a:gd name="connsiteY101-3336" fmla="*/ 5602 h 10000"/>
                  <a:gd name="connsiteX102-3337" fmla="*/ 6985 w 10000"/>
                  <a:gd name="connsiteY102-3338" fmla="*/ 5497 h 10000"/>
                  <a:gd name="connsiteX103-3339" fmla="*/ 6429 w 10000"/>
                  <a:gd name="connsiteY103-3340" fmla="*/ 5602 h 10000"/>
                  <a:gd name="connsiteX104-3341" fmla="*/ 6151 w 10000"/>
                  <a:gd name="connsiteY104-3342" fmla="*/ 5288 h 10000"/>
                  <a:gd name="connsiteX105-3343" fmla="*/ 5953 w 10000"/>
                  <a:gd name="connsiteY105-3344" fmla="*/ 5314 h 10000"/>
                  <a:gd name="connsiteX106-3345" fmla="*/ 6111 w 10000"/>
                  <a:gd name="connsiteY106-3346" fmla="*/ 5523 h 10000"/>
                  <a:gd name="connsiteX107-3347" fmla="*/ 6151 w 10000"/>
                  <a:gd name="connsiteY107-3348" fmla="*/ 5681 h 10000"/>
                  <a:gd name="connsiteX108-3349" fmla="*/ 5754 w 10000"/>
                  <a:gd name="connsiteY108-3350" fmla="*/ 5969 h 10000"/>
                  <a:gd name="connsiteX109-3351" fmla="*/ 5675 w 10000"/>
                  <a:gd name="connsiteY109-3352" fmla="*/ 6126 h 10000"/>
                  <a:gd name="connsiteX110-3353" fmla="*/ 5636 w 10000"/>
                  <a:gd name="connsiteY110-3354" fmla="*/ 6256 h 10000"/>
                  <a:gd name="connsiteX111-3355" fmla="*/ 5595 w 10000"/>
                  <a:gd name="connsiteY111-3356" fmla="*/ 6308 h 10000"/>
                  <a:gd name="connsiteX112-3357" fmla="*/ 5516 w 10000"/>
                  <a:gd name="connsiteY112-3358" fmla="*/ 6414 h 10000"/>
                  <a:gd name="connsiteX113-3359" fmla="*/ 5278 w 10000"/>
                  <a:gd name="connsiteY113-3360" fmla="*/ 6492 h 10000"/>
                  <a:gd name="connsiteX114-3361" fmla="*/ 5357 w 10000"/>
                  <a:gd name="connsiteY114-3362" fmla="*/ 6675 h 10000"/>
                  <a:gd name="connsiteX115-3363" fmla="*/ 5317 w 10000"/>
                  <a:gd name="connsiteY115-3364" fmla="*/ 6727 h 10000"/>
                  <a:gd name="connsiteX116-3365" fmla="*/ 5000 w 10000"/>
                  <a:gd name="connsiteY116-3366" fmla="*/ 6885 h 10000"/>
                  <a:gd name="connsiteX117-3367" fmla="*/ 4683 w 10000"/>
                  <a:gd name="connsiteY117-3368" fmla="*/ 6859 h 10000"/>
                  <a:gd name="connsiteX118-3369" fmla="*/ 4961 w 10000"/>
                  <a:gd name="connsiteY118-3370" fmla="*/ 6963 h 10000"/>
                  <a:gd name="connsiteX119-3371" fmla="*/ 4961 w 10000"/>
                  <a:gd name="connsiteY119-3372" fmla="*/ 7277 h 10000"/>
                  <a:gd name="connsiteX120-3373" fmla="*/ 4603 w 10000"/>
                  <a:gd name="connsiteY120-3374" fmla="*/ 7356 h 10000"/>
                  <a:gd name="connsiteX121-3375" fmla="*/ 4524 w 10000"/>
                  <a:gd name="connsiteY121-3376" fmla="*/ 7225 h 10000"/>
                  <a:gd name="connsiteX122-3377" fmla="*/ 4484 w 10000"/>
                  <a:gd name="connsiteY122-3378" fmla="*/ 7121 h 10000"/>
                  <a:gd name="connsiteX123-3379" fmla="*/ 4128 w 10000"/>
                  <a:gd name="connsiteY123-3380" fmla="*/ 7199 h 10000"/>
                  <a:gd name="connsiteX124-3381" fmla="*/ 4286 w 10000"/>
                  <a:gd name="connsiteY124-3382" fmla="*/ 7304 h 10000"/>
                  <a:gd name="connsiteX125-3383" fmla="*/ 4405 w 10000"/>
                  <a:gd name="connsiteY125-3384" fmla="*/ 7408 h 10000"/>
                  <a:gd name="connsiteX126-3385" fmla="*/ 4563 w 10000"/>
                  <a:gd name="connsiteY126-3386" fmla="*/ 7670 h 10000"/>
                  <a:gd name="connsiteX127-3387" fmla="*/ 4762 w 10000"/>
                  <a:gd name="connsiteY127-3388" fmla="*/ 7618 h 10000"/>
                  <a:gd name="connsiteX128-3389" fmla="*/ 4921 w 10000"/>
                  <a:gd name="connsiteY128-3390" fmla="*/ 7827 h 10000"/>
                  <a:gd name="connsiteX129-3391" fmla="*/ 5040 w 10000"/>
                  <a:gd name="connsiteY129-3392" fmla="*/ 7879 h 10000"/>
                  <a:gd name="connsiteX130-3393" fmla="*/ 5317 w 10000"/>
                  <a:gd name="connsiteY130-3394" fmla="*/ 7853 h 10000"/>
                  <a:gd name="connsiteX131-3395" fmla="*/ 5437 w 10000"/>
                  <a:gd name="connsiteY131-3396" fmla="*/ 7984 h 10000"/>
                  <a:gd name="connsiteX132-3397" fmla="*/ 5556 w 10000"/>
                  <a:gd name="connsiteY132-3398" fmla="*/ 8115 h 10000"/>
                  <a:gd name="connsiteX133-3399" fmla="*/ 6111 w 10000"/>
                  <a:gd name="connsiteY133-3400" fmla="*/ 7932 h 10000"/>
                  <a:gd name="connsiteX134-3401" fmla="*/ 6111 w 10000"/>
                  <a:gd name="connsiteY134-3402" fmla="*/ 7853 h 10000"/>
                  <a:gd name="connsiteX135-3403" fmla="*/ 5953 w 10000"/>
                  <a:gd name="connsiteY135-3404" fmla="*/ 7696 h 10000"/>
                  <a:gd name="connsiteX136-3405" fmla="*/ 6151 w 10000"/>
                  <a:gd name="connsiteY136-3406" fmla="*/ 7540 h 10000"/>
                  <a:gd name="connsiteX137-3407" fmla="*/ 6032 w 10000"/>
                  <a:gd name="connsiteY137-3408" fmla="*/ 7356 h 10000"/>
                  <a:gd name="connsiteX138-3409" fmla="*/ 6151 w 10000"/>
                  <a:gd name="connsiteY138-3410" fmla="*/ 7277 h 10000"/>
                  <a:gd name="connsiteX139-3411" fmla="*/ 6310 w 10000"/>
                  <a:gd name="connsiteY139-3412" fmla="*/ 7460 h 10000"/>
                  <a:gd name="connsiteX140-3413" fmla="*/ 6231 w 10000"/>
                  <a:gd name="connsiteY140-3414" fmla="*/ 7566 h 10000"/>
                  <a:gd name="connsiteX141-3415" fmla="*/ 6587 w 10000"/>
                  <a:gd name="connsiteY141-3416" fmla="*/ 7618 h 10000"/>
                  <a:gd name="connsiteX142-3417" fmla="*/ 6746 w 10000"/>
                  <a:gd name="connsiteY142-3418" fmla="*/ 7696 h 10000"/>
                  <a:gd name="connsiteX143-3419" fmla="*/ 6905 w 10000"/>
                  <a:gd name="connsiteY143-3420" fmla="*/ 7906 h 10000"/>
                  <a:gd name="connsiteX144-3421" fmla="*/ 6667 w 10000"/>
                  <a:gd name="connsiteY144-3422" fmla="*/ 8089 h 10000"/>
                  <a:gd name="connsiteX145-3423" fmla="*/ 6270 w 10000"/>
                  <a:gd name="connsiteY145-3424" fmla="*/ 8219 h 10000"/>
                  <a:gd name="connsiteX146-3425" fmla="*/ 6191 w 10000"/>
                  <a:gd name="connsiteY146-3426" fmla="*/ 8377 h 10000"/>
                  <a:gd name="connsiteX147-3427" fmla="*/ 5953 w 10000"/>
                  <a:gd name="connsiteY147-3428" fmla="*/ 8455 h 10000"/>
                  <a:gd name="connsiteX148-3429" fmla="*/ 6071 w 10000"/>
                  <a:gd name="connsiteY148-3430" fmla="*/ 8612 h 10000"/>
                  <a:gd name="connsiteX149-3431" fmla="*/ 6310 w 10000"/>
                  <a:gd name="connsiteY149-3432" fmla="*/ 8612 h 10000"/>
                  <a:gd name="connsiteX150-3433" fmla="*/ 6349 w 10000"/>
                  <a:gd name="connsiteY150-3434" fmla="*/ 8612 h 10000"/>
                  <a:gd name="connsiteX151-3435" fmla="*/ 6508 w 10000"/>
                  <a:gd name="connsiteY151-3436" fmla="*/ 8900 h 10000"/>
                  <a:gd name="connsiteX152-3437" fmla="*/ 6587 w 10000"/>
                  <a:gd name="connsiteY152-3438" fmla="*/ 8612 h 10000"/>
                  <a:gd name="connsiteX153-3439" fmla="*/ 6786 w 10000"/>
                  <a:gd name="connsiteY153-3440" fmla="*/ 8560 h 10000"/>
                  <a:gd name="connsiteX154-3441" fmla="*/ 6985 w 10000"/>
                  <a:gd name="connsiteY154-3442" fmla="*/ 8638 h 10000"/>
                  <a:gd name="connsiteX155-3443" fmla="*/ 6985 w 10000"/>
                  <a:gd name="connsiteY155-3444" fmla="*/ 8665 h 10000"/>
                  <a:gd name="connsiteX156-3445" fmla="*/ 7183 w 10000"/>
                  <a:gd name="connsiteY156-3446" fmla="*/ 8612 h 10000"/>
                  <a:gd name="connsiteX157-3447" fmla="*/ 7302 w 10000"/>
                  <a:gd name="connsiteY157-3448" fmla="*/ 8796 h 10000"/>
                  <a:gd name="connsiteX158-3449" fmla="*/ 6905 w 10000"/>
                  <a:gd name="connsiteY158-3450" fmla="*/ 8691 h 10000"/>
                  <a:gd name="connsiteX159-3451" fmla="*/ 6825 w 10000"/>
                  <a:gd name="connsiteY159-3452" fmla="*/ 8718 h 10000"/>
                  <a:gd name="connsiteX160-3453" fmla="*/ 6786 w 10000"/>
                  <a:gd name="connsiteY160-3454" fmla="*/ 8926 h 10000"/>
                  <a:gd name="connsiteX161-3455" fmla="*/ 6746 w 10000"/>
                  <a:gd name="connsiteY161-3456" fmla="*/ 9058 h 10000"/>
                  <a:gd name="connsiteX162-3457" fmla="*/ 7064 w 10000"/>
                  <a:gd name="connsiteY162-3458" fmla="*/ 9031 h 10000"/>
                  <a:gd name="connsiteX163-3459" fmla="*/ 7144 w 10000"/>
                  <a:gd name="connsiteY163-3460" fmla="*/ 9110 h 10000"/>
                  <a:gd name="connsiteX164-3461" fmla="*/ 7183 w 10000"/>
                  <a:gd name="connsiteY164-3462" fmla="*/ 8953 h 10000"/>
                  <a:gd name="connsiteX165-3463" fmla="*/ 7302 w 10000"/>
                  <a:gd name="connsiteY165-3464" fmla="*/ 8744 h 10000"/>
                  <a:gd name="connsiteX166-3465" fmla="*/ 7579 w 10000"/>
                  <a:gd name="connsiteY166-3466" fmla="*/ 9136 h 10000"/>
                  <a:gd name="connsiteX167-3467" fmla="*/ 7857 w 10000"/>
                  <a:gd name="connsiteY167-3468" fmla="*/ 9188 h 10000"/>
                  <a:gd name="connsiteX168-3469" fmla="*/ 8095 w 10000"/>
                  <a:gd name="connsiteY168-3470" fmla="*/ 9895 h 10000"/>
                  <a:gd name="connsiteX0-3471" fmla="*/ 8095 w 10000"/>
                  <a:gd name="connsiteY0-3472" fmla="*/ 9895 h 10000"/>
                  <a:gd name="connsiteX1-3473" fmla="*/ 8611 w 10000"/>
                  <a:gd name="connsiteY1-3474" fmla="*/ 10000 h 10000"/>
                  <a:gd name="connsiteX2-3475" fmla="*/ 8929 w 10000"/>
                  <a:gd name="connsiteY2-3476" fmla="*/ 9790 h 10000"/>
                  <a:gd name="connsiteX3-3477" fmla="*/ 9207 w 10000"/>
                  <a:gd name="connsiteY3-3478" fmla="*/ 9790 h 10000"/>
                  <a:gd name="connsiteX4-3479" fmla="*/ 9603 w 10000"/>
                  <a:gd name="connsiteY4-3480" fmla="*/ 9371 h 10000"/>
                  <a:gd name="connsiteX5-3481" fmla="*/ 10000 w 10000"/>
                  <a:gd name="connsiteY5-3482" fmla="*/ 9424 h 10000"/>
                  <a:gd name="connsiteX6-3483" fmla="*/ 9365 w 10000"/>
                  <a:gd name="connsiteY6-3484" fmla="*/ 9267 h 10000"/>
                  <a:gd name="connsiteX7-3485" fmla="*/ 9207 w 10000"/>
                  <a:gd name="connsiteY7-3486" fmla="*/ 9293 h 10000"/>
                  <a:gd name="connsiteX8-3487" fmla="*/ 9326 w 10000"/>
                  <a:gd name="connsiteY8-3488" fmla="*/ 7566 h 10000"/>
                  <a:gd name="connsiteX9-3489" fmla="*/ 9326 w 10000"/>
                  <a:gd name="connsiteY9-3490" fmla="*/ 7330 h 10000"/>
                  <a:gd name="connsiteX10-3491" fmla="*/ 9524 w 10000"/>
                  <a:gd name="connsiteY10-3492" fmla="*/ 7094 h 10000"/>
                  <a:gd name="connsiteX11-3493" fmla="*/ 9723 w 10000"/>
                  <a:gd name="connsiteY11-3494" fmla="*/ 6492 h 10000"/>
                  <a:gd name="connsiteX12-3495" fmla="*/ 9603 w 10000"/>
                  <a:gd name="connsiteY12-3496" fmla="*/ 6335 h 10000"/>
                  <a:gd name="connsiteX13-3497" fmla="*/ 9406 w 10000"/>
                  <a:gd name="connsiteY13-3498" fmla="*/ 5995 h 10000"/>
                  <a:gd name="connsiteX14-3499" fmla="*/ 9485 w 10000"/>
                  <a:gd name="connsiteY14-3500" fmla="*/ 5549 h 10000"/>
                  <a:gd name="connsiteX15-3501" fmla="*/ 8890 w 10000"/>
                  <a:gd name="connsiteY15-3502" fmla="*/ 5157 h 10000"/>
                  <a:gd name="connsiteX16-3503" fmla="*/ 9128 w 10000"/>
                  <a:gd name="connsiteY16-3504" fmla="*/ 5523 h 10000"/>
                  <a:gd name="connsiteX17-3505" fmla="*/ 9087 w 10000"/>
                  <a:gd name="connsiteY17-3506" fmla="*/ 5864 h 10000"/>
                  <a:gd name="connsiteX18-3507" fmla="*/ 8849 w 10000"/>
                  <a:gd name="connsiteY18-3508" fmla="*/ 5445 h 10000"/>
                  <a:gd name="connsiteX19-3509" fmla="*/ 8691 w 10000"/>
                  <a:gd name="connsiteY19-3510" fmla="*/ 5183 h 10000"/>
                  <a:gd name="connsiteX20-3511" fmla="*/ 8453 w 10000"/>
                  <a:gd name="connsiteY20-3512" fmla="*/ 4817 h 10000"/>
                  <a:gd name="connsiteX21-3513" fmla="*/ 7302 w 10000"/>
                  <a:gd name="connsiteY21-3514" fmla="*/ 4503 h 10000"/>
                  <a:gd name="connsiteX22-3515" fmla="*/ 7064 w 10000"/>
                  <a:gd name="connsiteY22-3516" fmla="*/ 4503 h 10000"/>
                  <a:gd name="connsiteX23-3517" fmla="*/ 6746 w 10000"/>
                  <a:gd name="connsiteY23-3518" fmla="*/ 4189 h 10000"/>
                  <a:gd name="connsiteX24-3519" fmla="*/ 6469 w 10000"/>
                  <a:gd name="connsiteY24-3520" fmla="*/ 4267 h 10000"/>
                  <a:gd name="connsiteX25-3521" fmla="*/ 6151 w 10000"/>
                  <a:gd name="connsiteY25-3522" fmla="*/ 3900 h 10000"/>
                  <a:gd name="connsiteX26-3523" fmla="*/ 5833 w 10000"/>
                  <a:gd name="connsiteY26-3524" fmla="*/ 3900 h 10000"/>
                  <a:gd name="connsiteX27-3525" fmla="*/ 5516 w 10000"/>
                  <a:gd name="connsiteY27-3526" fmla="*/ 4005 h 10000"/>
                  <a:gd name="connsiteX28-3527" fmla="*/ 5159 w 10000"/>
                  <a:gd name="connsiteY28-3528" fmla="*/ 3979 h 10000"/>
                  <a:gd name="connsiteX29-3529" fmla="*/ 5159 w 10000"/>
                  <a:gd name="connsiteY29-3530" fmla="*/ 3482 h 10000"/>
                  <a:gd name="connsiteX30-3531" fmla="*/ 5357 w 10000"/>
                  <a:gd name="connsiteY30-3532" fmla="*/ 3455 h 10000"/>
                  <a:gd name="connsiteX31-3533" fmla="*/ 5238 w 10000"/>
                  <a:gd name="connsiteY31-3534" fmla="*/ 3325 h 10000"/>
                  <a:gd name="connsiteX32-3535" fmla="*/ 5238 w 10000"/>
                  <a:gd name="connsiteY32-3536" fmla="*/ 3115 h 10000"/>
                  <a:gd name="connsiteX33-3537" fmla="*/ 5278 w 10000"/>
                  <a:gd name="connsiteY33-3538" fmla="*/ 2985 h 10000"/>
                  <a:gd name="connsiteX34-3539" fmla="*/ 4882 w 10000"/>
                  <a:gd name="connsiteY34-3540" fmla="*/ 2775 h 10000"/>
                  <a:gd name="connsiteX35-3541" fmla="*/ 4484 w 10000"/>
                  <a:gd name="connsiteY35-3542" fmla="*/ 2540 h 10000"/>
                  <a:gd name="connsiteX36-3543" fmla="*/ 4286 w 10000"/>
                  <a:gd name="connsiteY36-3544" fmla="*/ 2382 h 10000"/>
                  <a:gd name="connsiteX37-3545" fmla="*/ 4008 w 10000"/>
                  <a:gd name="connsiteY37-3546" fmla="*/ 2330 h 10000"/>
                  <a:gd name="connsiteX38-3547" fmla="*/ 3691 w 10000"/>
                  <a:gd name="connsiteY38-3548" fmla="*/ 2356 h 10000"/>
                  <a:gd name="connsiteX39-3549" fmla="*/ 3373 w 10000"/>
                  <a:gd name="connsiteY39-3550" fmla="*/ 2278 h 10000"/>
                  <a:gd name="connsiteX40-3551" fmla="*/ 2976 w 10000"/>
                  <a:gd name="connsiteY40-3552" fmla="*/ 1649 h 10000"/>
                  <a:gd name="connsiteX41-3553" fmla="*/ 2857 w 10000"/>
                  <a:gd name="connsiteY41-3554" fmla="*/ 1492 h 10000"/>
                  <a:gd name="connsiteX42-3555" fmla="*/ 2738 w 10000"/>
                  <a:gd name="connsiteY42-3556" fmla="*/ 1126 h 10000"/>
                  <a:gd name="connsiteX43-3557" fmla="*/ 2579 w 10000"/>
                  <a:gd name="connsiteY43-3558" fmla="*/ 785 h 10000"/>
                  <a:gd name="connsiteX44-3559" fmla="*/ 2103 w 10000"/>
                  <a:gd name="connsiteY44-3560" fmla="*/ 549 h 10000"/>
                  <a:gd name="connsiteX45-3561" fmla="*/ 1825 w 10000"/>
                  <a:gd name="connsiteY45-3562" fmla="*/ 52 h 10000"/>
                  <a:gd name="connsiteX46-3563" fmla="*/ 1468 w 10000"/>
                  <a:gd name="connsiteY46-3564" fmla="*/ 52 h 10000"/>
                  <a:gd name="connsiteX47-3565" fmla="*/ 1309 w 10000"/>
                  <a:gd name="connsiteY47-3566" fmla="*/ 157 h 10000"/>
                  <a:gd name="connsiteX48-3567" fmla="*/ 1270 w 10000"/>
                  <a:gd name="connsiteY48-3568" fmla="*/ 0 h 10000"/>
                  <a:gd name="connsiteX49-3569" fmla="*/ 754 w 10000"/>
                  <a:gd name="connsiteY49-3570" fmla="*/ 104 h 10000"/>
                  <a:gd name="connsiteX50-3571" fmla="*/ 1309 w 10000"/>
                  <a:gd name="connsiteY50-3572" fmla="*/ 210 h 10000"/>
                  <a:gd name="connsiteX51-3573" fmla="*/ 1270 w 10000"/>
                  <a:gd name="connsiteY51-3574" fmla="*/ 445 h 10000"/>
                  <a:gd name="connsiteX52-3575" fmla="*/ 1389 w 10000"/>
                  <a:gd name="connsiteY52-3576" fmla="*/ 759 h 10000"/>
                  <a:gd name="connsiteX53-3577" fmla="*/ 1508 w 10000"/>
                  <a:gd name="connsiteY53-3578" fmla="*/ 942 h 10000"/>
                  <a:gd name="connsiteX54-3579" fmla="*/ 1309 w 10000"/>
                  <a:gd name="connsiteY54-3580" fmla="*/ 1282 h 10000"/>
                  <a:gd name="connsiteX55-3581" fmla="*/ 1151 w 10000"/>
                  <a:gd name="connsiteY55-3582" fmla="*/ 1282 h 10000"/>
                  <a:gd name="connsiteX56-3583" fmla="*/ 992 w 10000"/>
                  <a:gd name="connsiteY56-3584" fmla="*/ 1518 h 10000"/>
                  <a:gd name="connsiteX57-3585" fmla="*/ 1270 w 10000"/>
                  <a:gd name="connsiteY57-3586" fmla="*/ 1623 h 10000"/>
                  <a:gd name="connsiteX58-3587" fmla="*/ 913 w 10000"/>
                  <a:gd name="connsiteY58-3588" fmla="*/ 1597 h 10000"/>
                  <a:gd name="connsiteX59-3589" fmla="*/ 754 w 10000"/>
                  <a:gd name="connsiteY59-3590" fmla="*/ 1911 h 10000"/>
                  <a:gd name="connsiteX60-3591" fmla="*/ 714 w 10000"/>
                  <a:gd name="connsiteY60-3592" fmla="*/ 1963 h 10000"/>
                  <a:gd name="connsiteX61-3593" fmla="*/ 555 w 10000"/>
                  <a:gd name="connsiteY61-3594" fmla="*/ 2304 h 10000"/>
                  <a:gd name="connsiteX62-3595" fmla="*/ 794 w 10000"/>
                  <a:gd name="connsiteY62-3596" fmla="*/ 2382 h 10000"/>
                  <a:gd name="connsiteX63-3597" fmla="*/ 476 w 10000"/>
                  <a:gd name="connsiteY63-3598" fmla="*/ 2644 h 10000"/>
                  <a:gd name="connsiteX64-3599" fmla="*/ 79 w 10000"/>
                  <a:gd name="connsiteY64-3600" fmla="*/ 2932 h 10000"/>
                  <a:gd name="connsiteX65-3601" fmla="*/ 0 w 10000"/>
                  <a:gd name="connsiteY65-3602" fmla="*/ 3089 h 10000"/>
                  <a:gd name="connsiteX66-3603" fmla="*/ 199 w 10000"/>
                  <a:gd name="connsiteY66-3604" fmla="*/ 3429 h 10000"/>
                  <a:gd name="connsiteX67-3605" fmla="*/ 0 w 10000"/>
                  <a:gd name="connsiteY67-3606" fmla="*/ 3744 h 10000"/>
                  <a:gd name="connsiteX68-3607" fmla="*/ 40 w 10000"/>
                  <a:gd name="connsiteY68-3608" fmla="*/ 4084 h 10000"/>
                  <a:gd name="connsiteX69-3609" fmla="*/ 159 w 10000"/>
                  <a:gd name="connsiteY69-3610" fmla="*/ 4189 h 10000"/>
                  <a:gd name="connsiteX70-3611" fmla="*/ 397 w 10000"/>
                  <a:gd name="connsiteY70-3612" fmla="*/ 4162 h 10000"/>
                  <a:gd name="connsiteX71-3613" fmla="*/ 873 w 10000"/>
                  <a:gd name="connsiteY71-3614" fmla="*/ 4215 h 10000"/>
                  <a:gd name="connsiteX72-3615" fmla="*/ 1270 w 10000"/>
                  <a:gd name="connsiteY72-3616" fmla="*/ 4110 h 10000"/>
                  <a:gd name="connsiteX73-3617" fmla="*/ 1707 w 10000"/>
                  <a:gd name="connsiteY73-3618" fmla="*/ 4110 h 10000"/>
                  <a:gd name="connsiteX74-3619" fmla="*/ 1984 w 10000"/>
                  <a:gd name="connsiteY74-3620" fmla="*/ 4005 h 10000"/>
                  <a:gd name="connsiteX75-3621" fmla="*/ 2063 w 10000"/>
                  <a:gd name="connsiteY75-3622" fmla="*/ 4031 h 10000"/>
                  <a:gd name="connsiteX76-3623" fmla="*/ 1945 w 10000"/>
                  <a:gd name="connsiteY76-3624" fmla="*/ 4084 h 10000"/>
                  <a:gd name="connsiteX77-3625" fmla="*/ 2222 w 10000"/>
                  <a:gd name="connsiteY77-3626" fmla="*/ 4319 h 10000"/>
                  <a:gd name="connsiteX78-3627" fmla="*/ 2421 w 10000"/>
                  <a:gd name="connsiteY78-3628" fmla="*/ 4267 h 10000"/>
                  <a:gd name="connsiteX79-3629" fmla="*/ 2699 w 10000"/>
                  <a:gd name="connsiteY79-3630" fmla="*/ 4371 h 10000"/>
                  <a:gd name="connsiteX80-3631" fmla="*/ 3055 w 10000"/>
                  <a:gd name="connsiteY80-3632" fmla="*/ 4345 h 10000"/>
                  <a:gd name="connsiteX81-3633" fmla="*/ 3651 w 10000"/>
                  <a:gd name="connsiteY81-3634" fmla="*/ 4425 h 10000"/>
                  <a:gd name="connsiteX82-3635" fmla="*/ 3809 w 10000"/>
                  <a:gd name="connsiteY82-3636" fmla="*/ 4477 h 10000"/>
                  <a:gd name="connsiteX83-3637" fmla="*/ 4365 w 10000"/>
                  <a:gd name="connsiteY83-3638" fmla="*/ 4345 h 10000"/>
                  <a:gd name="connsiteX84-3639" fmla="*/ 4445 w 10000"/>
                  <a:gd name="connsiteY84-3640" fmla="*/ 4425 h 10000"/>
                  <a:gd name="connsiteX85-3641" fmla="*/ 4603 w 10000"/>
                  <a:gd name="connsiteY85-3642" fmla="*/ 4319 h 10000"/>
                  <a:gd name="connsiteX86-3643" fmla="*/ 4683 w 10000"/>
                  <a:gd name="connsiteY86-3644" fmla="*/ 4451 h 10000"/>
                  <a:gd name="connsiteX87-3645" fmla="*/ 5238 w 10000"/>
                  <a:gd name="connsiteY87-3646" fmla="*/ 4293 h 10000"/>
                  <a:gd name="connsiteX88-3647" fmla="*/ 5238 w 10000"/>
                  <a:gd name="connsiteY88-3648" fmla="*/ 4136 h 10000"/>
                  <a:gd name="connsiteX89-3649" fmla="*/ 5357 w 10000"/>
                  <a:gd name="connsiteY89-3650" fmla="*/ 4110 h 10000"/>
                  <a:gd name="connsiteX90-3651" fmla="*/ 5477 w 10000"/>
                  <a:gd name="connsiteY90-3652" fmla="*/ 4162 h 10000"/>
                  <a:gd name="connsiteX91-3653" fmla="*/ 5873 w 10000"/>
                  <a:gd name="connsiteY91-3654" fmla="*/ 4058 h 10000"/>
                  <a:gd name="connsiteX92-3655" fmla="*/ 5953 w 10000"/>
                  <a:gd name="connsiteY92-3656" fmla="*/ 4084 h 10000"/>
                  <a:gd name="connsiteX93-3657" fmla="*/ 6151 w 10000"/>
                  <a:gd name="connsiteY93-3658" fmla="*/ 4555 h 10000"/>
                  <a:gd name="connsiteX94-3659" fmla="*/ 6270 w 10000"/>
                  <a:gd name="connsiteY94-3660" fmla="*/ 4607 h 10000"/>
                  <a:gd name="connsiteX95-3661" fmla="*/ 6548 w 10000"/>
                  <a:gd name="connsiteY95-3662" fmla="*/ 4607 h 10000"/>
                  <a:gd name="connsiteX96-3663" fmla="*/ 6667 w 10000"/>
                  <a:gd name="connsiteY96-3664" fmla="*/ 4817 h 10000"/>
                  <a:gd name="connsiteX97-3665" fmla="*/ 6707 w 10000"/>
                  <a:gd name="connsiteY97-3666" fmla="*/ 4974 h 10000"/>
                  <a:gd name="connsiteX98-3667" fmla="*/ 7500 w 10000"/>
                  <a:gd name="connsiteY98-3668" fmla="*/ 5183 h 10000"/>
                  <a:gd name="connsiteX99-3669" fmla="*/ 7619 w 10000"/>
                  <a:gd name="connsiteY99-3670" fmla="*/ 5497 h 10000"/>
                  <a:gd name="connsiteX100-3671" fmla="*/ 7183 w 10000"/>
                  <a:gd name="connsiteY100-3672" fmla="*/ 5602 h 10000"/>
                  <a:gd name="connsiteX101-3673" fmla="*/ 6985 w 10000"/>
                  <a:gd name="connsiteY101-3674" fmla="*/ 5497 h 10000"/>
                  <a:gd name="connsiteX102-3675" fmla="*/ 6429 w 10000"/>
                  <a:gd name="connsiteY102-3676" fmla="*/ 5602 h 10000"/>
                  <a:gd name="connsiteX103-3677" fmla="*/ 6151 w 10000"/>
                  <a:gd name="connsiteY103-3678" fmla="*/ 5288 h 10000"/>
                  <a:gd name="connsiteX104-3679" fmla="*/ 5953 w 10000"/>
                  <a:gd name="connsiteY104-3680" fmla="*/ 5314 h 10000"/>
                  <a:gd name="connsiteX105-3681" fmla="*/ 6111 w 10000"/>
                  <a:gd name="connsiteY105-3682" fmla="*/ 5523 h 10000"/>
                  <a:gd name="connsiteX106-3683" fmla="*/ 6151 w 10000"/>
                  <a:gd name="connsiteY106-3684" fmla="*/ 5681 h 10000"/>
                  <a:gd name="connsiteX107-3685" fmla="*/ 5754 w 10000"/>
                  <a:gd name="connsiteY107-3686" fmla="*/ 5969 h 10000"/>
                  <a:gd name="connsiteX108-3687" fmla="*/ 5675 w 10000"/>
                  <a:gd name="connsiteY108-3688" fmla="*/ 6126 h 10000"/>
                  <a:gd name="connsiteX109-3689" fmla="*/ 5636 w 10000"/>
                  <a:gd name="connsiteY109-3690" fmla="*/ 6256 h 10000"/>
                  <a:gd name="connsiteX110-3691" fmla="*/ 5595 w 10000"/>
                  <a:gd name="connsiteY110-3692" fmla="*/ 6308 h 10000"/>
                  <a:gd name="connsiteX111-3693" fmla="*/ 5516 w 10000"/>
                  <a:gd name="connsiteY111-3694" fmla="*/ 6414 h 10000"/>
                  <a:gd name="connsiteX112-3695" fmla="*/ 5278 w 10000"/>
                  <a:gd name="connsiteY112-3696" fmla="*/ 6492 h 10000"/>
                  <a:gd name="connsiteX113-3697" fmla="*/ 5357 w 10000"/>
                  <a:gd name="connsiteY113-3698" fmla="*/ 6675 h 10000"/>
                  <a:gd name="connsiteX114-3699" fmla="*/ 5317 w 10000"/>
                  <a:gd name="connsiteY114-3700" fmla="*/ 6727 h 10000"/>
                  <a:gd name="connsiteX115-3701" fmla="*/ 5000 w 10000"/>
                  <a:gd name="connsiteY115-3702" fmla="*/ 6885 h 10000"/>
                  <a:gd name="connsiteX116-3703" fmla="*/ 4683 w 10000"/>
                  <a:gd name="connsiteY116-3704" fmla="*/ 6859 h 10000"/>
                  <a:gd name="connsiteX117-3705" fmla="*/ 4961 w 10000"/>
                  <a:gd name="connsiteY117-3706" fmla="*/ 6963 h 10000"/>
                  <a:gd name="connsiteX118-3707" fmla="*/ 4961 w 10000"/>
                  <a:gd name="connsiteY118-3708" fmla="*/ 7277 h 10000"/>
                  <a:gd name="connsiteX119-3709" fmla="*/ 4603 w 10000"/>
                  <a:gd name="connsiteY119-3710" fmla="*/ 7356 h 10000"/>
                  <a:gd name="connsiteX120-3711" fmla="*/ 4524 w 10000"/>
                  <a:gd name="connsiteY120-3712" fmla="*/ 7225 h 10000"/>
                  <a:gd name="connsiteX121-3713" fmla="*/ 4484 w 10000"/>
                  <a:gd name="connsiteY121-3714" fmla="*/ 7121 h 10000"/>
                  <a:gd name="connsiteX122-3715" fmla="*/ 4128 w 10000"/>
                  <a:gd name="connsiteY122-3716" fmla="*/ 7199 h 10000"/>
                  <a:gd name="connsiteX123-3717" fmla="*/ 4286 w 10000"/>
                  <a:gd name="connsiteY123-3718" fmla="*/ 7304 h 10000"/>
                  <a:gd name="connsiteX124-3719" fmla="*/ 4405 w 10000"/>
                  <a:gd name="connsiteY124-3720" fmla="*/ 7408 h 10000"/>
                  <a:gd name="connsiteX125-3721" fmla="*/ 4563 w 10000"/>
                  <a:gd name="connsiteY125-3722" fmla="*/ 7670 h 10000"/>
                  <a:gd name="connsiteX126-3723" fmla="*/ 4762 w 10000"/>
                  <a:gd name="connsiteY126-3724" fmla="*/ 7618 h 10000"/>
                  <a:gd name="connsiteX127-3725" fmla="*/ 4921 w 10000"/>
                  <a:gd name="connsiteY127-3726" fmla="*/ 7827 h 10000"/>
                  <a:gd name="connsiteX128-3727" fmla="*/ 5040 w 10000"/>
                  <a:gd name="connsiteY128-3728" fmla="*/ 7879 h 10000"/>
                  <a:gd name="connsiteX129-3729" fmla="*/ 5317 w 10000"/>
                  <a:gd name="connsiteY129-3730" fmla="*/ 7853 h 10000"/>
                  <a:gd name="connsiteX130-3731" fmla="*/ 5437 w 10000"/>
                  <a:gd name="connsiteY130-3732" fmla="*/ 7984 h 10000"/>
                  <a:gd name="connsiteX131-3733" fmla="*/ 5556 w 10000"/>
                  <a:gd name="connsiteY131-3734" fmla="*/ 8115 h 10000"/>
                  <a:gd name="connsiteX132-3735" fmla="*/ 6111 w 10000"/>
                  <a:gd name="connsiteY132-3736" fmla="*/ 7932 h 10000"/>
                  <a:gd name="connsiteX133-3737" fmla="*/ 6111 w 10000"/>
                  <a:gd name="connsiteY133-3738" fmla="*/ 7853 h 10000"/>
                  <a:gd name="connsiteX134-3739" fmla="*/ 5953 w 10000"/>
                  <a:gd name="connsiteY134-3740" fmla="*/ 7696 h 10000"/>
                  <a:gd name="connsiteX135-3741" fmla="*/ 6151 w 10000"/>
                  <a:gd name="connsiteY135-3742" fmla="*/ 7540 h 10000"/>
                  <a:gd name="connsiteX136-3743" fmla="*/ 6032 w 10000"/>
                  <a:gd name="connsiteY136-3744" fmla="*/ 7356 h 10000"/>
                  <a:gd name="connsiteX137-3745" fmla="*/ 6151 w 10000"/>
                  <a:gd name="connsiteY137-3746" fmla="*/ 7277 h 10000"/>
                  <a:gd name="connsiteX138-3747" fmla="*/ 6310 w 10000"/>
                  <a:gd name="connsiteY138-3748" fmla="*/ 7460 h 10000"/>
                  <a:gd name="connsiteX139-3749" fmla="*/ 6231 w 10000"/>
                  <a:gd name="connsiteY139-3750" fmla="*/ 7566 h 10000"/>
                  <a:gd name="connsiteX140-3751" fmla="*/ 6587 w 10000"/>
                  <a:gd name="connsiteY140-3752" fmla="*/ 7618 h 10000"/>
                  <a:gd name="connsiteX141-3753" fmla="*/ 6746 w 10000"/>
                  <a:gd name="connsiteY141-3754" fmla="*/ 7696 h 10000"/>
                  <a:gd name="connsiteX142-3755" fmla="*/ 6905 w 10000"/>
                  <a:gd name="connsiteY142-3756" fmla="*/ 7906 h 10000"/>
                  <a:gd name="connsiteX143-3757" fmla="*/ 6667 w 10000"/>
                  <a:gd name="connsiteY143-3758" fmla="*/ 8089 h 10000"/>
                  <a:gd name="connsiteX144-3759" fmla="*/ 6270 w 10000"/>
                  <a:gd name="connsiteY144-3760" fmla="*/ 8219 h 10000"/>
                  <a:gd name="connsiteX145-3761" fmla="*/ 6191 w 10000"/>
                  <a:gd name="connsiteY145-3762" fmla="*/ 8377 h 10000"/>
                  <a:gd name="connsiteX146-3763" fmla="*/ 5953 w 10000"/>
                  <a:gd name="connsiteY146-3764" fmla="*/ 8455 h 10000"/>
                  <a:gd name="connsiteX147-3765" fmla="*/ 6071 w 10000"/>
                  <a:gd name="connsiteY147-3766" fmla="*/ 8612 h 10000"/>
                  <a:gd name="connsiteX148-3767" fmla="*/ 6310 w 10000"/>
                  <a:gd name="connsiteY148-3768" fmla="*/ 8612 h 10000"/>
                  <a:gd name="connsiteX149-3769" fmla="*/ 6349 w 10000"/>
                  <a:gd name="connsiteY149-3770" fmla="*/ 8612 h 10000"/>
                  <a:gd name="connsiteX150-3771" fmla="*/ 6508 w 10000"/>
                  <a:gd name="connsiteY150-3772" fmla="*/ 8900 h 10000"/>
                  <a:gd name="connsiteX151-3773" fmla="*/ 6587 w 10000"/>
                  <a:gd name="connsiteY151-3774" fmla="*/ 8612 h 10000"/>
                  <a:gd name="connsiteX152-3775" fmla="*/ 6786 w 10000"/>
                  <a:gd name="connsiteY152-3776" fmla="*/ 8560 h 10000"/>
                  <a:gd name="connsiteX153-3777" fmla="*/ 6985 w 10000"/>
                  <a:gd name="connsiteY153-3778" fmla="*/ 8638 h 10000"/>
                  <a:gd name="connsiteX154-3779" fmla="*/ 6985 w 10000"/>
                  <a:gd name="connsiteY154-3780" fmla="*/ 8665 h 10000"/>
                  <a:gd name="connsiteX155-3781" fmla="*/ 7183 w 10000"/>
                  <a:gd name="connsiteY155-3782" fmla="*/ 8612 h 10000"/>
                  <a:gd name="connsiteX156-3783" fmla="*/ 7302 w 10000"/>
                  <a:gd name="connsiteY156-3784" fmla="*/ 8796 h 10000"/>
                  <a:gd name="connsiteX157-3785" fmla="*/ 6905 w 10000"/>
                  <a:gd name="connsiteY157-3786" fmla="*/ 8691 h 10000"/>
                  <a:gd name="connsiteX158-3787" fmla="*/ 6825 w 10000"/>
                  <a:gd name="connsiteY158-3788" fmla="*/ 8718 h 10000"/>
                  <a:gd name="connsiteX159-3789" fmla="*/ 6786 w 10000"/>
                  <a:gd name="connsiteY159-3790" fmla="*/ 8926 h 10000"/>
                  <a:gd name="connsiteX160-3791" fmla="*/ 6746 w 10000"/>
                  <a:gd name="connsiteY160-3792" fmla="*/ 9058 h 10000"/>
                  <a:gd name="connsiteX161-3793" fmla="*/ 7064 w 10000"/>
                  <a:gd name="connsiteY161-3794" fmla="*/ 9031 h 10000"/>
                  <a:gd name="connsiteX162-3795" fmla="*/ 7144 w 10000"/>
                  <a:gd name="connsiteY162-3796" fmla="*/ 9110 h 10000"/>
                  <a:gd name="connsiteX163-3797" fmla="*/ 7183 w 10000"/>
                  <a:gd name="connsiteY163-3798" fmla="*/ 8953 h 10000"/>
                  <a:gd name="connsiteX164-3799" fmla="*/ 7302 w 10000"/>
                  <a:gd name="connsiteY164-3800" fmla="*/ 8744 h 10000"/>
                  <a:gd name="connsiteX165-3801" fmla="*/ 7579 w 10000"/>
                  <a:gd name="connsiteY165-3802" fmla="*/ 9136 h 10000"/>
                  <a:gd name="connsiteX166-3803" fmla="*/ 7857 w 10000"/>
                  <a:gd name="connsiteY166-3804" fmla="*/ 9188 h 10000"/>
                  <a:gd name="connsiteX167-3805" fmla="*/ 8095 w 10000"/>
                  <a:gd name="connsiteY167-3806" fmla="*/ 9895 h 10000"/>
                  <a:gd name="connsiteX0-3807" fmla="*/ 8095 w 10000"/>
                  <a:gd name="connsiteY0-3808" fmla="*/ 9895 h 10000"/>
                  <a:gd name="connsiteX1-3809" fmla="*/ 8611 w 10000"/>
                  <a:gd name="connsiteY1-3810" fmla="*/ 10000 h 10000"/>
                  <a:gd name="connsiteX2-3811" fmla="*/ 8929 w 10000"/>
                  <a:gd name="connsiteY2-3812" fmla="*/ 9790 h 10000"/>
                  <a:gd name="connsiteX3-3813" fmla="*/ 9207 w 10000"/>
                  <a:gd name="connsiteY3-3814" fmla="*/ 9790 h 10000"/>
                  <a:gd name="connsiteX4-3815" fmla="*/ 9603 w 10000"/>
                  <a:gd name="connsiteY4-3816" fmla="*/ 9371 h 10000"/>
                  <a:gd name="connsiteX5-3817" fmla="*/ 10000 w 10000"/>
                  <a:gd name="connsiteY5-3818" fmla="*/ 9424 h 10000"/>
                  <a:gd name="connsiteX6-3819" fmla="*/ 9365 w 10000"/>
                  <a:gd name="connsiteY6-3820" fmla="*/ 9267 h 10000"/>
                  <a:gd name="connsiteX7-3821" fmla="*/ 9207 w 10000"/>
                  <a:gd name="connsiteY7-3822" fmla="*/ 9293 h 10000"/>
                  <a:gd name="connsiteX8-3823" fmla="*/ 9326 w 10000"/>
                  <a:gd name="connsiteY8-3824" fmla="*/ 7566 h 10000"/>
                  <a:gd name="connsiteX9-3825" fmla="*/ 9326 w 10000"/>
                  <a:gd name="connsiteY9-3826" fmla="*/ 7330 h 10000"/>
                  <a:gd name="connsiteX10-3827" fmla="*/ 9524 w 10000"/>
                  <a:gd name="connsiteY10-3828" fmla="*/ 7094 h 10000"/>
                  <a:gd name="connsiteX11-3829" fmla="*/ 9723 w 10000"/>
                  <a:gd name="connsiteY11-3830" fmla="*/ 6492 h 10000"/>
                  <a:gd name="connsiteX12-3831" fmla="*/ 9603 w 10000"/>
                  <a:gd name="connsiteY12-3832" fmla="*/ 6335 h 10000"/>
                  <a:gd name="connsiteX13-3833" fmla="*/ 9406 w 10000"/>
                  <a:gd name="connsiteY13-3834" fmla="*/ 5995 h 10000"/>
                  <a:gd name="connsiteX14-3835" fmla="*/ 9485 w 10000"/>
                  <a:gd name="connsiteY14-3836" fmla="*/ 5549 h 10000"/>
                  <a:gd name="connsiteX15-3837" fmla="*/ 8890 w 10000"/>
                  <a:gd name="connsiteY15-3838" fmla="*/ 5157 h 10000"/>
                  <a:gd name="connsiteX16-3839" fmla="*/ 9128 w 10000"/>
                  <a:gd name="connsiteY16-3840" fmla="*/ 5523 h 10000"/>
                  <a:gd name="connsiteX17-3841" fmla="*/ 9087 w 10000"/>
                  <a:gd name="connsiteY17-3842" fmla="*/ 5864 h 10000"/>
                  <a:gd name="connsiteX18-3843" fmla="*/ 8849 w 10000"/>
                  <a:gd name="connsiteY18-3844" fmla="*/ 5445 h 10000"/>
                  <a:gd name="connsiteX19-3845" fmla="*/ 8691 w 10000"/>
                  <a:gd name="connsiteY19-3846" fmla="*/ 5183 h 10000"/>
                  <a:gd name="connsiteX20-3847" fmla="*/ 8453 w 10000"/>
                  <a:gd name="connsiteY20-3848" fmla="*/ 4817 h 10000"/>
                  <a:gd name="connsiteX21-3849" fmla="*/ 7302 w 10000"/>
                  <a:gd name="connsiteY21-3850" fmla="*/ 4503 h 10000"/>
                  <a:gd name="connsiteX22-3851" fmla="*/ 7064 w 10000"/>
                  <a:gd name="connsiteY22-3852" fmla="*/ 4503 h 10000"/>
                  <a:gd name="connsiteX23-3853" fmla="*/ 6746 w 10000"/>
                  <a:gd name="connsiteY23-3854" fmla="*/ 4189 h 10000"/>
                  <a:gd name="connsiteX24-3855" fmla="*/ 6469 w 10000"/>
                  <a:gd name="connsiteY24-3856" fmla="*/ 4267 h 10000"/>
                  <a:gd name="connsiteX25-3857" fmla="*/ 6151 w 10000"/>
                  <a:gd name="connsiteY25-3858" fmla="*/ 3900 h 10000"/>
                  <a:gd name="connsiteX26-3859" fmla="*/ 5833 w 10000"/>
                  <a:gd name="connsiteY26-3860" fmla="*/ 3900 h 10000"/>
                  <a:gd name="connsiteX27-3861" fmla="*/ 5516 w 10000"/>
                  <a:gd name="connsiteY27-3862" fmla="*/ 4005 h 10000"/>
                  <a:gd name="connsiteX28-3863" fmla="*/ 5159 w 10000"/>
                  <a:gd name="connsiteY28-3864" fmla="*/ 3979 h 10000"/>
                  <a:gd name="connsiteX29-3865" fmla="*/ 5159 w 10000"/>
                  <a:gd name="connsiteY29-3866" fmla="*/ 3482 h 10000"/>
                  <a:gd name="connsiteX30-3867" fmla="*/ 5357 w 10000"/>
                  <a:gd name="connsiteY30-3868" fmla="*/ 3455 h 10000"/>
                  <a:gd name="connsiteX31-3869" fmla="*/ 5238 w 10000"/>
                  <a:gd name="connsiteY31-3870" fmla="*/ 3325 h 10000"/>
                  <a:gd name="connsiteX32-3871" fmla="*/ 5238 w 10000"/>
                  <a:gd name="connsiteY32-3872" fmla="*/ 3115 h 10000"/>
                  <a:gd name="connsiteX33-3873" fmla="*/ 5278 w 10000"/>
                  <a:gd name="connsiteY33-3874" fmla="*/ 2985 h 10000"/>
                  <a:gd name="connsiteX34-3875" fmla="*/ 4882 w 10000"/>
                  <a:gd name="connsiteY34-3876" fmla="*/ 2775 h 10000"/>
                  <a:gd name="connsiteX35-3877" fmla="*/ 4484 w 10000"/>
                  <a:gd name="connsiteY35-3878" fmla="*/ 2540 h 10000"/>
                  <a:gd name="connsiteX36-3879" fmla="*/ 4286 w 10000"/>
                  <a:gd name="connsiteY36-3880" fmla="*/ 2382 h 10000"/>
                  <a:gd name="connsiteX37-3881" fmla="*/ 4008 w 10000"/>
                  <a:gd name="connsiteY37-3882" fmla="*/ 2330 h 10000"/>
                  <a:gd name="connsiteX38-3883" fmla="*/ 3691 w 10000"/>
                  <a:gd name="connsiteY38-3884" fmla="*/ 2356 h 10000"/>
                  <a:gd name="connsiteX39-3885" fmla="*/ 3373 w 10000"/>
                  <a:gd name="connsiteY39-3886" fmla="*/ 2278 h 10000"/>
                  <a:gd name="connsiteX40-3887" fmla="*/ 2976 w 10000"/>
                  <a:gd name="connsiteY40-3888" fmla="*/ 1649 h 10000"/>
                  <a:gd name="connsiteX41-3889" fmla="*/ 2857 w 10000"/>
                  <a:gd name="connsiteY41-3890" fmla="*/ 1492 h 10000"/>
                  <a:gd name="connsiteX42-3891" fmla="*/ 2738 w 10000"/>
                  <a:gd name="connsiteY42-3892" fmla="*/ 1126 h 10000"/>
                  <a:gd name="connsiteX43-3893" fmla="*/ 2579 w 10000"/>
                  <a:gd name="connsiteY43-3894" fmla="*/ 785 h 10000"/>
                  <a:gd name="connsiteX44-3895" fmla="*/ 2103 w 10000"/>
                  <a:gd name="connsiteY44-3896" fmla="*/ 549 h 10000"/>
                  <a:gd name="connsiteX45-3897" fmla="*/ 1825 w 10000"/>
                  <a:gd name="connsiteY45-3898" fmla="*/ 52 h 10000"/>
                  <a:gd name="connsiteX46-3899" fmla="*/ 1468 w 10000"/>
                  <a:gd name="connsiteY46-3900" fmla="*/ 52 h 10000"/>
                  <a:gd name="connsiteX47-3901" fmla="*/ 1309 w 10000"/>
                  <a:gd name="connsiteY47-3902" fmla="*/ 157 h 10000"/>
                  <a:gd name="connsiteX48-3903" fmla="*/ 1270 w 10000"/>
                  <a:gd name="connsiteY48-3904" fmla="*/ 0 h 10000"/>
                  <a:gd name="connsiteX49-3905" fmla="*/ 754 w 10000"/>
                  <a:gd name="connsiteY49-3906" fmla="*/ 104 h 10000"/>
                  <a:gd name="connsiteX50-3907" fmla="*/ 1309 w 10000"/>
                  <a:gd name="connsiteY50-3908" fmla="*/ 210 h 10000"/>
                  <a:gd name="connsiteX51-3909" fmla="*/ 1270 w 10000"/>
                  <a:gd name="connsiteY51-3910" fmla="*/ 445 h 10000"/>
                  <a:gd name="connsiteX52-3911" fmla="*/ 1389 w 10000"/>
                  <a:gd name="connsiteY52-3912" fmla="*/ 759 h 10000"/>
                  <a:gd name="connsiteX53-3913" fmla="*/ 1508 w 10000"/>
                  <a:gd name="connsiteY53-3914" fmla="*/ 942 h 10000"/>
                  <a:gd name="connsiteX54-3915" fmla="*/ 1309 w 10000"/>
                  <a:gd name="connsiteY54-3916" fmla="*/ 1282 h 10000"/>
                  <a:gd name="connsiteX55-3917" fmla="*/ 1151 w 10000"/>
                  <a:gd name="connsiteY55-3918" fmla="*/ 1282 h 10000"/>
                  <a:gd name="connsiteX56-3919" fmla="*/ 992 w 10000"/>
                  <a:gd name="connsiteY56-3920" fmla="*/ 1518 h 10000"/>
                  <a:gd name="connsiteX57-3921" fmla="*/ 1270 w 10000"/>
                  <a:gd name="connsiteY57-3922" fmla="*/ 1623 h 10000"/>
                  <a:gd name="connsiteX58-3923" fmla="*/ 913 w 10000"/>
                  <a:gd name="connsiteY58-3924" fmla="*/ 1597 h 10000"/>
                  <a:gd name="connsiteX59-3925" fmla="*/ 754 w 10000"/>
                  <a:gd name="connsiteY59-3926" fmla="*/ 1911 h 10000"/>
                  <a:gd name="connsiteX60-3927" fmla="*/ 714 w 10000"/>
                  <a:gd name="connsiteY60-3928" fmla="*/ 1963 h 10000"/>
                  <a:gd name="connsiteX61-3929" fmla="*/ 555 w 10000"/>
                  <a:gd name="connsiteY61-3930" fmla="*/ 2304 h 10000"/>
                  <a:gd name="connsiteX62-3931" fmla="*/ 794 w 10000"/>
                  <a:gd name="connsiteY62-3932" fmla="*/ 2382 h 10000"/>
                  <a:gd name="connsiteX63-3933" fmla="*/ 476 w 10000"/>
                  <a:gd name="connsiteY63-3934" fmla="*/ 2644 h 10000"/>
                  <a:gd name="connsiteX64-3935" fmla="*/ 79 w 10000"/>
                  <a:gd name="connsiteY64-3936" fmla="*/ 2932 h 10000"/>
                  <a:gd name="connsiteX65-3937" fmla="*/ 0 w 10000"/>
                  <a:gd name="connsiteY65-3938" fmla="*/ 3089 h 10000"/>
                  <a:gd name="connsiteX66-3939" fmla="*/ 199 w 10000"/>
                  <a:gd name="connsiteY66-3940" fmla="*/ 3429 h 10000"/>
                  <a:gd name="connsiteX67-3941" fmla="*/ 0 w 10000"/>
                  <a:gd name="connsiteY67-3942" fmla="*/ 3744 h 10000"/>
                  <a:gd name="connsiteX68-3943" fmla="*/ 40 w 10000"/>
                  <a:gd name="connsiteY68-3944" fmla="*/ 4084 h 10000"/>
                  <a:gd name="connsiteX69-3945" fmla="*/ 159 w 10000"/>
                  <a:gd name="connsiteY69-3946" fmla="*/ 4189 h 10000"/>
                  <a:gd name="connsiteX70-3947" fmla="*/ 397 w 10000"/>
                  <a:gd name="connsiteY70-3948" fmla="*/ 4162 h 10000"/>
                  <a:gd name="connsiteX71-3949" fmla="*/ 873 w 10000"/>
                  <a:gd name="connsiteY71-3950" fmla="*/ 4215 h 10000"/>
                  <a:gd name="connsiteX72-3951" fmla="*/ 1270 w 10000"/>
                  <a:gd name="connsiteY72-3952" fmla="*/ 4110 h 10000"/>
                  <a:gd name="connsiteX73-3953" fmla="*/ 1707 w 10000"/>
                  <a:gd name="connsiteY73-3954" fmla="*/ 4110 h 10000"/>
                  <a:gd name="connsiteX74-3955" fmla="*/ 1984 w 10000"/>
                  <a:gd name="connsiteY74-3956" fmla="*/ 4005 h 10000"/>
                  <a:gd name="connsiteX75-3957" fmla="*/ 2063 w 10000"/>
                  <a:gd name="connsiteY75-3958" fmla="*/ 4031 h 10000"/>
                  <a:gd name="connsiteX76-3959" fmla="*/ 1945 w 10000"/>
                  <a:gd name="connsiteY76-3960" fmla="*/ 4084 h 10000"/>
                  <a:gd name="connsiteX77-3961" fmla="*/ 2222 w 10000"/>
                  <a:gd name="connsiteY77-3962" fmla="*/ 4319 h 10000"/>
                  <a:gd name="connsiteX78-3963" fmla="*/ 2421 w 10000"/>
                  <a:gd name="connsiteY78-3964" fmla="*/ 4267 h 10000"/>
                  <a:gd name="connsiteX79-3965" fmla="*/ 2699 w 10000"/>
                  <a:gd name="connsiteY79-3966" fmla="*/ 4371 h 10000"/>
                  <a:gd name="connsiteX80-3967" fmla="*/ 3055 w 10000"/>
                  <a:gd name="connsiteY80-3968" fmla="*/ 4345 h 10000"/>
                  <a:gd name="connsiteX81-3969" fmla="*/ 3651 w 10000"/>
                  <a:gd name="connsiteY81-3970" fmla="*/ 4425 h 10000"/>
                  <a:gd name="connsiteX82-3971" fmla="*/ 3809 w 10000"/>
                  <a:gd name="connsiteY82-3972" fmla="*/ 4477 h 10000"/>
                  <a:gd name="connsiteX83-3973" fmla="*/ 4365 w 10000"/>
                  <a:gd name="connsiteY83-3974" fmla="*/ 4345 h 10000"/>
                  <a:gd name="connsiteX84-3975" fmla="*/ 4445 w 10000"/>
                  <a:gd name="connsiteY84-3976" fmla="*/ 4425 h 10000"/>
                  <a:gd name="connsiteX85-3977" fmla="*/ 4603 w 10000"/>
                  <a:gd name="connsiteY85-3978" fmla="*/ 4319 h 10000"/>
                  <a:gd name="connsiteX86-3979" fmla="*/ 4683 w 10000"/>
                  <a:gd name="connsiteY86-3980" fmla="*/ 4451 h 10000"/>
                  <a:gd name="connsiteX87-3981" fmla="*/ 5238 w 10000"/>
                  <a:gd name="connsiteY87-3982" fmla="*/ 4293 h 10000"/>
                  <a:gd name="connsiteX88-3983" fmla="*/ 5238 w 10000"/>
                  <a:gd name="connsiteY88-3984" fmla="*/ 4136 h 10000"/>
                  <a:gd name="connsiteX89-3985" fmla="*/ 5357 w 10000"/>
                  <a:gd name="connsiteY89-3986" fmla="*/ 4110 h 10000"/>
                  <a:gd name="connsiteX90-3987" fmla="*/ 5477 w 10000"/>
                  <a:gd name="connsiteY90-3988" fmla="*/ 4162 h 10000"/>
                  <a:gd name="connsiteX91-3989" fmla="*/ 5873 w 10000"/>
                  <a:gd name="connsiteY91-3990" fmla="*/ 4058 h 10000"/>
                  <a:gd name="connsiteX92-3991" fmla="*/ 5953 w 10000"/>
                  <a:gd name="connsiteY92-3992" fmla="*/ 4084 h 10000"/>
                  <a:gd name="connsiteX93-3993" fmla="*/ 6151 w 10000"/>
                  <a:gd name="connsiteY93-3994" fmla="*/ 4555 h 10000"/>
                  <a:gd name="connsiteX94-3995" fmla="*/ 6270 w 10000"/>
                  <a:gd name="connsiteY94-3996" fmla="*/ 4607 h 10000"/>
                  <a:gd name="connsiteX95-3997" fmla="*/ 6548 w 10000"/>
                  <a:gd name="connsiteY95-3998" fmla="*/ 4607 h 10000"/>
                  <a:gd name="connsiteX96-3999" fmla="*/ 6667 w 10000"/>
                  <a:gd name="connsiteY96-4000" fmla="*/ 4817 h 10000"/>
                  <a:gd name="connsiteX97-4001" fmla="*/ 6707 w 10000"/>
                  <a:gd name="connsiteY97-4002" fmla="*/ 4974 h 10000"/>
                  <a:gd name="connsiteX98-4003" fmla="*/ 7500 w 10000"/>
                  <a:gd name="connsiteY98-4004" fmla="*/ 5183 h 10000"/>
                  <a:gd name="connsiteX99-4005" fmla="*/ 7183 w 10000"/>
                  <a:gd name="connsiteY99-4006" fmla="*/ 5602 h 10000"/>
                  <a:gd name="connsiteX100-4007" fmla="*/ 6985 w 10000"/>
                  <a:gd name="connsiteY100-4008" fmla="*/ 5497 h 10000"/>
                  <a:gd name="connsiteX101-4009" fmla="*/ 6429 w 10000"/>
                  <a:gd name="connsiteY101-4010" fmla="*/ 5602 h 10000"/>
                  <a:gd name="connsiteX102-4011" fmla="*/ 6151 w 10000"/>
                  <a:gd name="connsiteY102-4012" fmla="*/ 5288 h 10000"/>
                  <a:gd name="connsiteX103-4013" fmla="*/ 5953 w 10000"/>
                  <a:gd name="connsiteY103-4014" fmla="*/ 5314 h 10000"/>
                  <a:gd name="connsiteX104-4015" fmla="*/ 6111 w 10000"/>
                  <a:gd name="connsiteY104-4016" fmla="*/ 5523 h 10000"/>
                  <a:gd name="connsiteX105-4017" fmla="*/ 6151 w 10000"/>
                  <a:gd name="connsiteY105-4018" fmla="*/ 5681 h 10000"/>
                  <a:gd name="connsiteX106-4019" fmla="*/ 5754 w 10000"/>
                  <a:gd name="connsiteY106-4020" fmla="*/ 5969 h 10000"/>
                  <a:gd name="connsiteX107-4021" fmla="*/ 5675 w 10000"/>
                  <a:gd name="connsiteY107-4022" fmla="*/ 6126 h 10000"/>
                  <a:gd name="connsiteX108-4023" fmla="*/ 5636 w 10000"/>
                  <a:gd name="connsiteY108-4024" fmla="*/ 6256 h 10000"/>
                  <a:gd name="connsiteX109-4025" fmla="*/ 5595 w 10000"/>
                  <a:gd name="connsiteY109-4026" fmla="*/ 6308 h 10000"/>
                  <a:gd name="connsiteX110-4027" fmla="*/ 5516 w 10000"/>
                  <a:gd name="connsiteY110-4028" fmla="*/ 6414 h 10000"/>
                  <a:gd name="connsiteX111-4029" fmla="*/ 5278 w 10000"/>
                  <a:gd name="connsiteY111-4030" fmla="*/ 6492 h 10000"/>
                  <a:gd name="connsiteX112-4031" fmla="*/ 5357 w 10000"/>
                  <a:gd name="connsiteY112-4032" fmla="*/ 6675 h 10000"/>
                  <a:gd name="connsiteX113-4033" fmla="*/ 5317 w 10000"/>
                  <a:gd name="connsiteY113-4034" fmla="*/ 6727 h 10000"/>
                  <a:gd name="connsiteX114-4035" fmla="*/ 5000 w 10000"/>
                  <a:gd name="connsiteY114-4036" fmla="*/ 6885 h 10000"/>
                  <a:gd name="connsiteX115-4037" fmla="*/ 4683 w 10000"/>
                  <a:gd name="connsiteY115-4038" fmla="*/ 6859 h 10000"/>
                  <a:gd name="connsiteX116-4039" fmla="*/ 4961 w 10000"/>
                  <a:gd name="connsiteY116-4040" fmla="*/ 6963 h 10000"/>
                  <a:gd name="connsiteX117-4041" fmla="*/ 4961 w 10000"/>
                  <a:gd name="connsiteY117-4042" fmla="*/ 7277 h 10000"/>
                  <a:gd name="connsiteX118-4043" fmla="*/ 4603 w 10000"/>
                  <a:gd name="connsiteY118-4044" fmla="*/ 7356 h 10000"/>
                  <a:gd name="connsiteX119-4045" fmla="*/ 4524 w 10000"/>
                  <a:gd name="connsiteY119-4046" fmla="*/ 7225 h 10000"/>
                  <a:gd name="connsiteX120-4047" fmla="*/ 4484 w 10000"/>
                  <a:gd name="connsiteY120-4048" fmla="*/ 7121 h 10000"/>
                  <a:gd name="connsiteX121-4049" fmla="*/ 4128 w 10000"/>
                  <a:gd name="connsiteY121-4050" fmla="*/ 7199 h 10000"/>
                  <a:gd name="connsiteX122-4051" fmla="*/ 4286 w 10000"/>
                  <a:gd name="connsiteY122-4052" fmla="*/ 7304 h 10000"/>
                  <a:gd name="connsiteX123-4053" fmla="*/ 4405 w 10000"/>
                  <a:gd name="connsiteY123-4054" fmla="*/ 7408 h 10000"/>
                  <a:gd name="connsiteX124-4055" fmla="*/ 4563 w 10000"/>
                  <a:gd name="connsiteY124-4056" fmla="*/ 7670 h 10000"/>
                  <a:gd name="connsiteX125-4057" fmla="*/ 4762 w 10000"/>
                  <a:gd name="connsiteY125-4058" fmla="*/ 7618 h 10000"/>
                  <a:gd name="connsiteX126-4059" fmla="*/ 4921 w 10000"/>
                  <a:gd name="connsiteY126-4060" fmla="*/ 7827 h 10000"/>
                  <a:gd name="connsiteX127-4061" fmla="*/ 5040 w 10000"/>
                  <a:gd name="connsiteY127-4062" fmla="*/ 7879 h 10000"/>
                  <a:gd name="connsiteX128-4063" fmla="*/ 5317 w 10000"/>
                  <a:gd name="connsiteY128-4064" fmla="*/ 7853 h 10000"/>
                  <a:gd name="connsiteX129-4065" fmla="*/ 5437 w 10000"/>
                  <a:gd name="connsiteY129-4066" fmla="*/ 7984 h 10000"/>
                  <a:gd name="connsiteX130-4067" fmla="*/ 5556 w 10000"/>
                  <a:gd name="connsiteY130-4068" fmla="*/ 8115 h 10000"/>
                  <a:gd name="connsiteX131-4069" fmla="*/ 6111 w 10000"/>
                  <a:gd name="connsiteY131-4070" fmla="*/ 7932 h 10000"/>
                  <a:gd name="connsiteX132-4071" fmla="*/ 6111 w 10000"/>
                  <a:gd name="connsiteY132-4072" fmla="*/ 7853 h 10000"/>
                  <a:gd name="connsiteX133-4073" fmla="*/ 5953 w 10000"/>
                  <a:gd name="connsiteY133-4074" fmla="*/ 7696 h 10000"/>
                  <a:gd name="connsiteX134-4075" fmla="*/ 6151 w 10000"/>
                  <a:gd name="connsiteY134-4076" fmla="*/ 7540 h 10000"/>
                  <a:gd name="connsiteX135-4077" fmla="*/ 6032 w 10000"/>
                  <a:gd name="connsiteY135-4078" fmla="*/ 7356 h 10000"/>
                  <a:gd name="connsiteX136-4079" fmla="*/ 6151 w 10000"/>
                  <a:gd name="connsiteY136-4080" fmla="*/ 7277 h 10000"/>
                  <a:gd name="connsiteX137-4081" fmla="*/ 6310 w 10000"/>
                  <a:gd name="connsiteY137-4082" fmla="*/ 7460 h 10000"/>
                  <a:gd name="connsiteX138-4083" fmla="*/ 6231 w 10000"/>
                  <a:gd name="connsiteY138-4084" fmla="*/ 7566 h 10000"/>
                  <a:gd name="connsiteX139-4085" fmla="*/ 6587 w 10000"/>
                  <a:gd name="connsiteY139-4086" fmla="*/ 7618 h 10000"/>
                  <a:gd name="connsiteX140-4087" fmla="*/ 6746 w 10000"/>
                  <a:gd name="connsiteY140-4088" fmla="*/ 7696 h 10000"/>
                  <a:gd name="connsiteX141-4089" fmla="*/ 6905 w 10000"/>
                  <a:gd name="connsiteY141-4090" fmla="*/ 7906 h 10000"/>
                  <a:gd name="connsiteX142-4091" fmla="*/ 6667 w 10000"/>
                  <a:gd name="connsiteY142-4092" fmla="*/ 8089 h 10000"/>
                  <a:gd name="connsiteX143-4093" fmla="*/ 6270 w 10000"/>
                  <a:gd name="connsiteY143-4094" fmla="*/ 8219 h 10000"/>
                  <a:gd name="connsiteX144-4095" fmla="*/ 6191 w 10000"/>
                  <a:gd name="connsiteY144-4096" fmla="*/ 8377 h 10000"/>
                  <a:gd name="connsiteX145-4097" fmla="*/ 5953 w 10000"/>
                  <a:gd name="connsiteY145-4098" fmla="*/ 8455 h 10000"/>
                  <a:gd name="connsiteX146-4099" fmla="*/ 6071 w 10000"/>
                  <a:gd name="connsiteY146-4100" fmla="*/ 8612 h 10000"/>
                  <a:gd name="connsiteX147-4101" fmla="*/ 6310 w 10000"/>
                  <a:gd name="connsiteY147-4102" fmla="*/ 8612 h 10000"/>
                  <a:gd name="connsiteX148-4103" fmla="*/ 6349 w 10000"/>
                  <a:gd name="connsiteY148-4104" fmla="*/ 8612 h 10000"/>
                  <a:gd name="connsiteX149-4105" fmla="*/ 6508 w 10000"/>
                  <a:gd name="connsiteY149-4106" fmla="*/ 8900 h 10000"/>
                  <a:gd name="connsiteX150-4107" fmla="*/ 6587 w 10000"/>
                  <a:gd name="connsiteY150-4108" fmla="*/ 8612 h 10000"/>
                  <a:gd name="connsiteX151-4109" fmla="*/ 6786 w 10000"/>
                  <a:gd name="connsiteY151-4110" fmla="*/ 8560 h 10000"/>
                  <a:gd name="connsiteX152-4111" fmla="*/ 6985 w 10000"/>
                  <a:gd name="connsiteY152-4112" fmla="*/ 8638 h 10000"/>
                  <a:gd name="connsiteX153-4113" fmla="*/ 6985 w 10000"/>
                  <a:gd name="connsiteY153-4114" fmla="*/ 8665 h 10000"/>
                  <a:gd name="connsiteX154-4115" fmla="*/ 7183 w 10000"/>
                  <a:gd name="connsiteY154-4116" fmla="*/ 8612 h 10000"/>
                  <a:gd name="connsiteX155-4117" fmla="*/ 7302 w 10000"/>
                  <a:gd name="connsiteY155-4118" fmla="*/ 8796 h 10000"/>
                  <a:gd name="connsiteX156-4119" fmla="*/ 6905 w 10000"/>
                  <a:gd name="connsiteY156-4120" fmla="*/ 8691 h 10000"/>
                  <a:gd name="connsiteX157-4121" fmla="*/ 6825 w 10000"/>
                  <a:gd name="connsiteY157-4122" fmla="*/ 8718 h 10000"/>
                  <a:gd name="connsiteX158-4123" fmla="*/ 6786 w 10000"/>
                  <a:gd name="connsiteY158-4124" fmla="*/ 8926 h 10000"/>
                  <a:gd name="connsiteX159-4125" fmla="*/ 6746 w 10000"/>
                  <a:gd name="connsiteY159-4126" fmla="*/ 9058 h 10000"/>
                  <a:gd name="connsiteX160-4127" fmla="*/ 7064 w 10000"/>
                  <a:gd name="connsiteY160-4128" fmla="*/ 9031 h 10000"/>
                  <a:gd name="connsiteX161-4129" fmla="*/ 7144 w 10000"/>
                  <a:gd name="connsiteY161-4130" fmla="*/ 9110 h 10000"/>
                  <a:gd name="connsiteX162-4131" fmla="*/ 7183 w 10000"/>
                  <a:gd name="connsiteY162-4132" fmla="*/ 8953 h 10000"/>
                  <a:gd name="connsiteX163-4133" fmla="*/ 7302 w 10000"/>
                  <a:gd name="connsiteY163-4134" fmla="*/ 8744 h 10000"/>
                  <a:gd name="connsiteX164-4135" fmla="*/ 7579 w 10000"/>
                  <a:gd name="connsiteY164-4136" fmla="*/ 9136 h 10000"/>
                  <a:gd name="connsiteX165-4137" fmla="*/ 7857 w 10000"/>
                  <a:gd name="connsiteY165-4138" fmla="*/ 9188 h 10000"/>
                  <a:gd name="connsiteX166-4139" fmla="*/ 8095 w 10000"/>
                  <a:gd name="connsiteY166-4140" fmla="*/ 9895 h 10000"/>
                  <a:gd name="connsiteX0-4141" fmla="*/ 8095 w 10000"/>
                  <a:gd name="connsiteY0-4142" fmla="*/ 9895 h 10000"/>
                  <a:gd name="connsiteX1-4143" fmla="*/ 8611 w 10000"/>
                  <a:gd name="connsiteY1-4144" fmla="*/ 10000 h 10000"/>
                  <a:gd name="connsiteX2-4145" fmla="*/ 8929 w 10000"/>
                  <a:gd name="connsiteY2-4146" fmla="*/ 9790 h 10000"/>
                  <a:gd name="connsiteX3-4147" fmla="*/ 9207 w 10000"/>
                  <a:gd name="connsiteY3-4148" fmla="*/ 9790 h 10000"/>
                  <a:gd name="connsiteX4-4149" fmla="*/ 9603 w 10000"/>
                  <a:gd name="connsiteY4-4150" fmla="*/ 9371 h 10000"/>
                  <a:gd name="connsiteX5-4151" fmla="*/ 10000 w 10000"/>
                  <a:gd name="connsiteY5-4152" fmla="*/ 9424 h 10000"/>
                  <a:gd name="connsiteX6-4153" fmla="*/ 9365 w 10000"/>
                  <a:gd name="connsiteY6-4154" fmla="*/ 9267 h 10000"/>
                  <a:gd name="connsiteX7-4155" fmla="*/ 9207 w 10000"/>
                  <a:gd name="connsiteY7-4156" fmla="*/ 9293 h 10000"/>
                  <a:gd name="connsiteX8-4157" fmla="*/ 9326 w 10000"/>
                  <a:gd name="connsiteY8-4158" fmla="*/ 7566 h 10000"/>
                  <a:gd name="connsiteX9-4159" fmla="*/ 9524 w 10000"/>
                  <a:gd name="connsiteY9-4160" fmla="*/ 7094 h 10000"/>
                  <a:gd name="connsiteX10-4161" fmla="*/ 9723 w 10000"/>
                  <a:gd name="connsiteY10-4162" fmla="*/ 6492 h 10000"/>
                  <a:gd name="connsiteX11-4163" fmla="*/ 9603 w 10000"/>
                  <a:gd name="connsiteY11-4164" fmla="*/ 6335 h 10000"/>
                  <a:gd name="connsiteX12-4165" fmla="*/ 9406 w 10000"/>
                  <a:gd name="connsiteY12-4166" fmla="*/ 5995 h 10000"/>
                  <a:gd name="connsiteX13-4167" fmla="*/ 9485 w 10000"/>
                  <a:gd name="connsiteY13-4168" fmla="*/ 5549 h 10000"/>
                  <a:gd name="connsiteX14-4169" fmla="*/ 8890 w 10000"/>
                  <a:gd name="connsiteY14-4170" fmla="*/ 5157 h 10000"/>
                  <a:gd name="connsiteX15-4171" fmla="*/ 9128 w 10000"/>
                  <a:gd name="connsiteY15-4172" fmla="*/ 5523 h 10000"/>
                  <a:gd name="connsiteX16-4173" fmla="*/ 9087 w 10000"/>
                  <a:gd name="connsiteY16-4174" fmla="*/ 5864 h 10000"/>
                  <a:gd name="connsiteX17-4175" fmla="*/ 8849 w 10000"/>
                  <a:gd name="connsiteY17-4176" fmla="*/ 5445 h 10000"/>
                  <a:gd name="connsiteX18-4177" fmla="*/ 8691 w 10000"/>
                  <a:gd name="connsiteY18-4178" fmla="*/ 5183 h 10000"/>
                  <a:gd name="connsiteX19-4179" fmla="*/ 8453 w 10000"/>
                  <a:gd name="connsiteY19-4180" fmla="*/ 4817 h 10000"/>
                  <a:gd name="connsiteX20-4181" fmla="*/ 7302 w 10000"/>
                  <a:gd name="connsiteY20-4182" fmla="*/ 4503 h 10000"/>
                  <a:gd name="connsiteX21-4183" fmla="*/ 7064 w 10000"/>
                  <a:gd name="connsiteY21-4184" fmla="*/ 4503 h 10000"/>
                  <a:gd name="connsiteX22-4185" fmla="*/ 6746 w 10000"/>
                  <a:gd name="connsiteY22-4186" fmla="*/ 4189 h 10000"/>
                  <a:gd name="connsiteX23-4187" fmla="*/ 6469 w 10000"/>
                  <a:gd name="connsiteY23-4188" fmla="*/ 4267 h 10000"/>
                  <a:gd name="connsiteX24-4189" fmla="*/ 6151 w 10000"/>
                  <a:gd name="connsiteY24-4190" fmla="*/ 3900 h 10000"/>
                  <a:gd name="connsiteX25-4191" fmla="*/ 5833 w 10000"/>
                  <a:gd name="connsiteY25-4192" fmla="*/ 3900 h 10000"/>
                  <a:gd name="connsiteX26-4193" fmla="*/ 5516 w 10000"/>
                  <a:gd name="connsiteY26-4194" fmla="*/ 4005 h 10000"/>
                  <a:gd name="connsiteX27-4195" fmla="*/ 5159 w 10000"/>
                  <a:gd name="connsiteY27-4196" fmla="*/ 3979 h 10000"/>
                  <a:gd name="connsiteX28-4197" fmla="*/ 5159 w 10000"/>
                  <a:gd name="connsiteY28-4198" fmla="*/ 3482 h 10000"/>
                  <a:gd name="connsiteX29-4199" fmla="*/ 5357 w 10000"/>
                  <a:gd name="connsiteY29-4200" fmla="*/ 3455 h 10000"/>
                  <a:gd name="connsiteX30-4201" fmla="*/ 5238 w 10000"/>
                  <a:gd name="connsiteY30-4202" fmla="*/ 3325 h 10000"/>
                  <a:gd name="connsiteX31-4203" fmla="*/ 5238 w 10000"/>
                  <a:gd name="connsiteY31-4204" fmla="*/ 3115 h 10000"/>
                  <a:gd name="connsiteX32-4205" fmla="*/ 5278 w 10000"/>
                  <a:gd name="connsiteY32-4206" fmla="*/ 2985 h 10000"/>
                  <a:gd name="connsiteX33-4207" fmla="*/ 4882 w 10000"/>
                  <a:gd name="connsiteY33-4208" fmla="*/ 2775 h 10000"/>
                  <a:gd name="connsiteX34-4209" fmla="*/ 4484 w 10000"/>
                  <a:gd name="connsiteY34-4210" fmla="*/ 2540 h 10000"/>
                  <a:gd name="connsiteX35-4211" fmla="*/ 4286 w 10000"/>
                  <a:gd name="connsiteY35-4212" fmla="*/ 2382 h 10000"/>
                  <a:gd name="connsiteX36-4213" fmla="*/ 4008 w 10000"/>
                  <a:gd name="connsiteY36-4214" fmla="*/ 2330 h 10000"/>
                  <a:gd name="connsiteX37-4215" fmla="*/ 3691 w 10000"/>
                  <a:gd name="connsiteY37-4216" fmla="*/ 2356 h 10000"/>
                  <a:gd name="connsiteX38-4217" fmla="*/ 3373 w 10000"/>
                  <a:gd name="connsiteY38-4218" fmla="*/ 2278 h 10000"/>
                  <a:gd name="connsiteX39-4219" fmla="*/ 2976 w 10000"/>
                  <a:gd name="connsiteY39-4220" fmla="*/ 1649 h 10000"/>
                  <a:gd name="connsiteX40-4221" fmla="*/ 2857 w 10000"/>
                  <a:gd name="connsiteY40-4222" fmla="*/ 1492 h 10000"/>
                  <a:gd name="connsiteX41-4223" fmla="*/ 2738 w 10000"/>
                  <a:gd name="connsiteY41-4224" fmla="*/ 1126 h 10000"/>
                  <a:gd name="connsiteX42-4225" fmla="*/ 2579 w 10000"/>
                  <a:gd name="connsiteY42-4226" fmla="*/ 785 h 10000"/>
                  <a:gd name="connsiteX43-4227" fmla="*/ 2103 w 10000"/>
                  <a:gd name="connsiteY43-4228" fmla="*/ 549 h 10000"/>
                  <a:gd name="connsiteX44-4229" fmla="*/ 1825 w 10000"/>
                  <a:gd name="connsiteY44-4230" fmla="*/ 52 h 10000"/>
                  <a:gd name="connsiteX45-4231" fmla="*/ 1468 w 10000"/>
                  <a:gd name="connsiteY45-4232" fmla="*/ 52 h 10000"/>
                  <a:gd name="connsiteX46-4233" fmla="*/ 1309 w 10000"/>
                  <a:gd name="connsiteY46-4234" fmla="*/ 157 h 10000"/>
                  <a:gd name="connsiteX47-4235" fmla="*/ 1270 w 10000"/>
                  <a:gd name="connsiteY47-4236" fmla="*/ 0 h 10000"/>
                  <a:gd name="connsiteX48-4237" fmla="*/ 754 w 10000"/>
                  <a:gd name="connsiteY48-4238" fmla="*/ 104 h 10000"/>
                  <a:gd name="connsiteX49-4239" fmla="*/ 1309 w 10000"/>
                  <a:gd name="connsiteY49-4240" fmla="*/ 210 h 10000"/>
                  <a:gd name="connsiteX50-4241" fmla="*/ 1270 w 10000"/>
                  <a:gd name="connsiteY50-4242" fmla="*/ 445 h 10000"/>
                  <a:gd name="connsiteX51-4243" fmla="*/ 1389 w 10000"/>
                  <a:gd name="connsiteY51-4244" fmla="*/ 759 h 10000"/>
                  <a:gd name="connsiteX52-4245" fmla="*/ 1508 w 10000"/>
                  <a:gd name="connsiteY52-4246" fmla="*/ 942 h 10000"/>
                  <a:gd name="connsiteX53-4247" fmla="*/ 1309 w 10000"/>
                  <a:gd name="connsiteY53-4248" fmla="*/ 1282 h 10000"/>
                  <a:gd name="connsiteX54-4249" fmla="*/ 1151 w 10000"/>
                  <a:gd name="connsiteY54-4250" fmla="*/ 1282 h 10000"/>
                  <a:gd name="connsiteX55-4251" fmla="*/ 992 w 10000"/>
                  <a:gd name="connsiteY55-4252" fmla="*/ 1518 h 10000"/>
                  <a:gd name="connsiteX56-4253" fmla="*/ 1270 w 10000"/>
                  <a:gd name="connsiteY56-4254" fmla="*/ 1623 h 10000"/>
                  <a:gd name="connsiteX57-4255" fmla="*/ 913 w 10000"/>
                  <a:gd name="connsiteY57-4256" fmla="*/ 1597 h 10000"/>
                  <a:gd name="connsiteX58-4257" fmla="*/ 754 w 10000"/>
                  <a:gd name="connsiteY58-4258" fmla="*/ 1911 h 10000"/>
                  <a:gd name="connsiteX59-4259" fmla="*/ 714 w 10000"/>
                  <a:gd name="connsiteY59-4260" fmla="*/ 1963 h 10000"/>
                  <a:gd name="connsiteX60-4261" fmla="*/ 555 w 10000"/>
                  <a:gd name="connsiteY60-4262" fmla="*/ 2304 h 10000"/>
                  <a:gd name="connsiteX61-4263" fmla="*/ 794 w 10000"/>
                  <a:gd name="connsiteY61-4264" fmla="*/ 2382 h 10000"/>
                  <a:gd name="connsiteX62-4265" fmla="*/ 476 w 10000"/>
                  <a:gd name="connsiteY62-4266" fmla="*/ 2644 h 10000"/>
                  <a:gd name="connsiteX63-4267" fmla="*/ 79 w 10000"/>
                  <a:gd name="connsiteY63-4268" fmla="*/ 2932 h 10000"/>
                  <a:gd name="connsiteX64-4269" fmla="*/ 0 w 10000"/>
                  <a:gd name="connsiteY64-4270" fmla="*/ 3089 h 10000"/>
                  <a:gd name="connsiteX65-4271" fmla="*/ 199 w 10000"/>
                  <a:gd name="connsiteY65-4272" fmla="*/ 3429 h 10000"/>
                  <a:gd name="connsiteX66-4273" fmla="*/ 0 w 10000"/>
                  <a:gd name="connsiteY66-4274" fmla="*/ 3744 h 10000"/>
                  <a:gd name="connsiteX67-4275" fmla="*/ 40 w 10000"/>
                  <a:gd name="connsiteY67-4276" fmla="*/ 4084 h 10000"/>
                  <a:gd name="connsiteX68-4277" fmla="*/ 159 w 10000"/>
                  <a:gd name="connsiteY68-4278" fmla="*/ 4189 h 10000"/>
                  <a:gd name="connsiteX69-4279" fmla="*/ 397 w 10000"/>
                  <a:gd name="connsiteY69-4280" fmla="*/ 4162 h 10000"/>
                  <a:gd name="connsiteX70-4281" fmla="*/ 873 w 10000"/>
                  <a:gd name="connsiteY70-4282" fmla="*/ 4215 h 10000"/>
                  <a:gd name="connsiteX71-4283" fmla="*/ 1270 w 10000"/>
                  <a:gd name="connsiteY71-4284" fmla="*/ 4110 h 10000"/>
                  <a:gd name="connsiteX72-4285" fmla="*/ 1707 w 10000"/>
                  <a:gd name="connsiteY72-4286" fmla="*/ 4110 h 10000"/>
                  <a:gd name="connsiteX73-4287" fmla="*/ 1984 w 10000"/>
                  <a:gd name="connsiteY73-4288" fmla="*/ 4005 h 10000"/>
                  <a:gd name="connsiteX74-4289" fmla="*/ 2063 w 10000"/>
                  <a:gd name="connsiteY74-4290" fmla="*/ 4031 h 10000"/>
                  <a:gd name="connsiteX75-4291" fmla="*/ 1945 w 10000"/>
                  <a:gd name="connsiteY75-4292" fmla="*/ 4084 h 10000"/>
                  <a:gd name="connsiteX76-4293" fmla="*/ 2222 w 10000"/>
                  <a:gd name="connsiteY76-4294" fmla="*/ 4319 h 10000"/>
                  <a:gd name="connsiteX77-4295" fmla="*/ 2421 w 10000"/>
                  <a:gd name="connsiteY77-4296" fmla="*/ 4267 h 10000"/>
                  <a:gd name="connsiteX78-4297" fmla="*/ 2699 w 10000"/>
                  <a:gd name="connsiteY78-4298" fmla="*/ 4371 h 10000"/>
                  <a:gd name="connsiteX79-4299" fmla="*/ 3055 w 10000"/>
                  <a:gd name="connsiteY79-4300" fmla="*/ 4345 h 10000"/>
                  <a:gd name="connsiteX80-4301" fmla="*/ 3651 w 10000"/>
                  <a:gd name="connsiteY80-4302" fmla="*/ 4425 h 10000"/>
                  <a:gd name="connsiteX81-4303" fmla="*/ 3809 w 10000"/>
                  <a:gd name="connsiteY81-4304" fmla="*/ 4477 h 10000"/>
                  <a:gd name="connsiteX82-4305" fmla="*/ 4365 w 10000"/>
                  <a:gd name="connsiteY82-4306" fmla="*/ 4345 h 10000"/>
                  <a:gd name="connsiteX83-4307" fmla="*/ 4445 w 10000"/>
                  <a:gd name="connsiteY83-4308" fmla="*/ 4425 h 10000"/>
                  <a:gd name="connsiteX84-4309" fmla="*/ 4603 w 10000"/>
                  <a:gd name="connsiteY84-4310" fmla="*/ 4319 h 10000"/>
                  <a:gd name="connsiteX85-4311" fmla="*/ 4683 w 10000"/>
                  <a:gd name="connsiteY85-4312" fmla="*/ 4451 h 10000"/>
                  <a:gd name="connsiteX86-4313" fmla="*/ 5238 w 10000"/>
                  <a:gd name="connsiteY86-4314" fmla="*/ 4293 h 10000"/>
                  <a:gd name="connsiteX87-4315" fmla="*/ 5238 w 10000"/>
                  <a:gd name="connsiteY87-4316" fmla="*/ 4136 h 10000"/>
                  <a:gd name="connsiteX88-4317" fmla="*/ 5357 w 10000"/>
                  <a:gd name="connsiteY88-4318" fmla="*/ 4110 h 10000"/>
                  <a:gd name="connsiteX89-4319" fmla="*/ 5477 w 10000"/>
                  <a:gd name="connsiteY89-4320" fmla="*/ 4162 h 10000"/>
                  <a:gd name="connsiteX90-4321" fmla="*/ 5873 w 10000"/>
                  <a:gd name="connsiteY90-4322" fmla="*/ 4058 h 10000"/>
                  <a:gd name="connsiteX91-4323" fmla="*/ 5953 w 10000"/>
                  <a:gd name="connsiteY91-4324" fmla="*/ 4084 h 10000"/>
                  <a:gd name="connsiteX92-4325" fmla="*/ 6151 w 10000"/>
                  <a:gd name="connsiteY92-4326" fmla="*/ 4555 h 10000"/>
                  <a:gd name="connsiteX93-4327" fmla="*/ 6270 w 10000"/>
                  <a:gd name="connsiteY93-4328" fmla="*/ 4607 h 10000"/>
                  <a:gd name="connsiteX94-4329" fmla="*/ 6548 w 10000"/>
                  <a:gd name="connsiteY94-4330" fmla="*/ 4607 h 10000"/>
                  <a:gd name="connsiteX95-4331" fmla="*/ 6667 w 10000"/>
                  <a:gd name="connsiteY95-4332" fmla="*/ 4817 h 10000"/>
                  <a:gd name="connsiteX96-4333" fmla="*/ 6707 w 10000"/>
                  <a:gd name="connsiteY96-4334" fmla="*/ 4974 h 10000"/>
                  <a:gd name="connsiteX97-4335" fmla="*/ 7500 w 10000"/>
                  <a:gd name="connsiteY97-4336" fmla="*/ 5183 h 10000"/>
                  <a:gd name="connsiteX98-4337" fmla="*/ 7183 w 10000"/>
                  <a:gd name="connsiteY98-4338" fmla="*/ 5602 h 10000"/>
                  <a:gd name="connsiteX99-4339" fmla="*/ 6985 w 10000"/>
                  <a:gd name="connsiteY99-4340" fmla="*/ 5497 h 10000"/>
                  <a:gd name="connsiteX100-4341" fmla="*/ 6429 w 10000"/>
                  <a:gd name="connsiteY100-4342" fmla="*/ 5602 h 10000"/>
                  <a:gd name="connsiteX101-4343" fmla="*/ 6151 w 10000"/>
                  <a:gd name="connsiteY101-4344" fmla="*/ 5288 h 10000"/>
                  <a:gd name="connsiteX102-4345" fmla="*/ 5953 w 10000"/>
                  <a:gd name="connsiteY102-4346" fmla="*/ 5314 h 10000"/>
                  <a:gd name="connsiteX103-4347" fmla="*/ 6111 w 10000"/>
                  <a:gd name="connsiteY103-4348" fmla="*/ 5523 h 10000"/>
                  <a:gd name="connsiteX104-4349" fmla="*/ 6151 w 10000"/>
                  <a:gd name="connsiteY104-4350" fmla="*/ 5681 h 10000"/>
                  <a:gd name="connsiteX105-4351" fmla="*/ 5754 w 10000"/>
                  <a:gd name="connsiteY105-4352" fmla="*/ 5969 h 10000"/>
                  <a:gd name="connsiteX106-4353" fmla="*/ 5675 w 10000"/>
                  <a:gd name="connsiteY106-4354" fmla="*/ 6126 h 10000"/>
                  <a:gd name="connsiteX107-4355" fmla="*/ 5636 w 10000"/>
                  <a:gd name="connsiteY107-4356" fmla="*/ 6256 h 10000"/>
                  <a:gd name="connsiteX108-4357" fmla="*/ 5595 w 10000"/>
                  <a:gd name="connsiteY108-4358" fmla="*/ 6308 h 10000"/>
                  <a:gd name="connsiteX109-4359" fmla="*/ 5516 w 10000"/>
                  <a:gd name="connsiteY109-4360" fmla="*/ 6414 h 10000"/>
                  <a:gd name="connsiteX110-4361" fmla="*/ 5278 w 10000"/>
                  <a:gd name="connsiteY110-4362" fmla="*/ 6492 h 10000"/>
                  <a:gd name="connsiteX111-4363" fmla="*/ 5357 w 10000"/>
                  <a:gd name="connsiteY111-4364" fmla="*/ 6675 h 10000"/>
                  <a:gd name="connsiteX112-4365" fmla="*/ 5317 w 10000"/>
                  <a:gd name="connsiteY112-4366" fmla="*/ 6727 h 10000"/>
                  <a:gd name="connsiteX113-4367" fmla="*/ 5000 w 10000"/>
                  <a:gd name="connsiteY113-4368" fmla="*/ 6885 h 10000"/>
                  <a:gd name="connsiteX114-4369" fmla="*/ 4683 w 10000"/>
                  <a:gd name="connsiteY114-4370" fmla="*/ 6859 h 10000"/>
                  <a:gd name="connsiteX115-4371" fmla="*/ 4961 w 10000"/>
                  <a:gd name="connsiteY115-4372" fmla="*/ 6963 h 10000"/>
                  <a:gd name="connsiteX116-4373" fmla="*/ 4961 w 10000"/>
                  <a:gd name="connsiteY116-4374" fmla="*/ 7277 h 10000"/>
                  <a:gd name="connsiteX117-4375" fmla="*/ 4603 w 10000"/>
                  <a:gd name="connsiteY117-4376" fmla="*/ 7356 h 10000"/>
                  <a:gd name="connsiteX118-4377" fmla="*/ 4524 w 10000"/>
                  <a:gd name="connsiteY118-4378" fmla="*/ 7225 h 10000"/>
                  <a:gd name="connsiteX119-4379" fmla="*/ 4484 w 10000"/>
                  <a:gd name="connsiteY119-4380" fmla="*/ 7121 h 10000"/>
                  <a:gd name="connsiteX120-4381" fmla="*/ 4128 w 10000"/>
                  <a:gd name="connsiteY120-4382" fmla="*/ 7199 h 10000"/>
                  <a:gd name="connsiteX121-4383" fmla="*/ 4286 w 10000"/>
                  <a:gd name="connsiteY121-4384" fmla="*/ 7304 h 10000"/>
                  <a:gd name="connsiteX122-4385" fmla="*/ 4405 w 10000"/>
                  <a:gd name="connsiteY122-4386" fmla="*/ 7408 h 10000"/>
                  <a:gd name="connsiteX123-4387" fmla="*/ 4563 w 10000"/>
                  <a:gd name="connsiteY123-4388" fmla="*/ 7670 h 10000"/>
                  <a:gd name="connsiteX124-4389" fmla="*/ 4762 w 10000"/>
                  <a:gd name="connsiteY124-4390" fmla="*/ 7618 h 10000"/>
                  <a:gd name="connsiteX125-4391" fmla="*/ 4921 w 10000"/>
                  <a:gd name="connsiteY125-4392" fmla="*/ 7827 h 10000"/>
                  <a:gd name="connsiteX126-4393" fmla="*/ 5040 w 10000"/>
                  <a:gd name="connsiteY126-4394" fmla="*/ 7879 h 10000"/>
                  <a:gd name="connsiteX127-4395" fmla="*/ 5317 w 10000"/>
                  <a:gd name="connsiteY127-4396" fmla="*/ 7853 h 10000"/>
                  <a:gd name="connsiteX128-4397" fmla="*/ 5437 w 10000"/>
                  <a:gd name="connsiteY128-4398" fmla="*/ 7984 h 10000"/>
                  <a:gd name="connsiteX129-4399" fmla="*/ 5556 w 10000"/>
                  <a:gd name="connsiteY129-4400" fmla="*/ 8115 h 10000"/>
                  <a:gd name="connsiteX130-4401" fmla="*/ 6111 w 10000"/>
                  <a:gd name="connsiteY130-4402" fmla="*/ 7932 h 10000"/>
                  <a:gd name="connsiteX131-4403" fmla="*/ 6111 w 10000"/>
                  <a:gd name="connsiteY131-4404" fmla="*/ 7853 h 10000"/>
                  <a:gd name="connsiteX132-4405" fmla="*/ 5953 w 10000"/>
                  <a:gd name="connsiteY132-4406" fmla="*/ 7696 h 10000"/>
                  <a:gd name="connsiteX133-4407" fmla="*/ 6151 w 10000"/>
                  <a:gd name="connsiteY133-4408" fmla="*/ 7540 h 10000"/>
                  <a:gd name="connsiteX134-4409" fmla="*/ 6032 w 10000"/>
                  <a:gd name="connsiteY134-4410" fmla="*/ 7356 h 10000"/>
                  <a:gd name="connsiteX135-4411" fmla="*/ 6151 w 10000"/>
                  <a:gd name="connsiteY135-4412" fmla="*/ 7277 h 10000"/>
                  <a:gd name="connsiteX136-4413" fmla="*/ 6310 w 10000"/>
                  <a:gd name="connsiteY136-4414" fmla="*/ 7460 h 10000"/>
                  <a:gd name="connsiteX137-4415" fmla="*/ 6231 w 10000"/>
                  <a:gd name="connsiteY137-4416" fmla="*/ 7566 h 10000"/>
                  <a:gd name="connsiteX138-4417" fmla="*/ 6587 w 10000"/>
                  <a:gd name="connsiteY138-4418" fmla="*/ 7618 h 10000"/>
                  <a:gd name="connsiteX139-4419" fmla="*/ 6746 w 10000"/>
                  <a:gd name="connsiteY139-4420" fmla="*/ 7696 h 10000"/>
                  <a:gd name="connsiteX140-4421" fmla="*/ 6905 w 10000"/>
                  <a:gd name="connsiteY140-4422" fmla="*/ 7906 h 10000"/>
                  <a:gd name="connsiteX141-4423" fmla="*/ 6667 w 10000"/>
                  <a:gd name="connsiteY141-4424" fmla="*/ 8089 h 10000"/>
                  <a:gd name="connsiteX142-4425" fmla="*/ 6270 w 10000"/>
                  <a:gd name="connsiteY142-4426" fmla="*/ 8219 h 10000"/>
                  <a:gd name="connsiteX143-4427" fmla="*/ 6191 w 10000"/>
                  <a:gd name="connsiteY143-4428" fmla="*/ 8377 h 10000"/>
                  <a:gd name="connsiteX144-4429" fmla="*/ 5953 w 10000"/>
                  <a:gd name="connsiteY144-4430" fmla="*/ 8455 h 10000"/>
                  <a:gd name="connsiteX145-4431" fmla="*/ 6071 w 10000"/>
                  <a:gd name="connsiteY145-4432" fmla="*/ 8612 h 10000"/>
                  <a:gd name="connsiteX146-4433" fmla="*/ 6310 w 10000"/>
                  <a:gd name="connsiteY146-4434" fmla="*/ 8612 h 10000"/>
                  <a:gd name="connsiteX147-4435" fmla="*/ 6349 w 10000"/>
                  <a:gd name="connsiteY147-4436" fmla="*/ 8612 h 10000"/>
                  <a:gd name="connsiteX148-4437" fmla="*/ 6508 w 10000"/>
                  <a:gd name="connsiteY148-4438" fmla="*/ 8900 h 10000"/>
                  <a:gd name="connsiteX149-4439" fmla="*/ 6587 w 10000"/>
                  <a:gd name="connsiteY149-4440" fmla="*/ 8612 h 10000"/>
                  <a:gd name="connsiteX150-4441" fmla="*/ 6786 w 10000"/>
                  <a:gd name="connsiteY150-4442" fmla="*/ 8560 h 10000"/>
                  <a:gd name="connsiteX151-4443" fmla="*/ 6985 w 10000"/>
                  <a:gd name="connsiteY151-4444" fmla="*/ 8638 h 10000"/>
                  <a:gd name="connsiteX152-4445" fmla="*/ 6985 w 10000"/>
                  <a:gd name="connsiteY152-4446" fmla="*/ 8665 h 10000"/>
                  <a:gd name="connsiteX153-4447" fmla="*/ 7183 w 10000"/>
                  <a:gd name="connsiteY153-4448" fmla="*/ 8612 h 10000"/>
                  <a:gd name="connsiteX154-4449" fmla="*/ 7302 w 10000"/>
                  <a:gd name="connsiteY154-4450" fmla="*/ 8796 h 10000"/>
                  <a:gd name="connsiteX155-4451" fmla="*/ 6905 w 10000"/>
                  <a:gd name="connsiteY155-4452" fmla="*/ 8691 h 10000"/>
                  <a:gd name="connsiteX156-4453" fmla="*/ 6825 w 10000"/>
                  <a:gd name="connsiteY156-4454" fmla="*/ 8718 h 10000"/>
                  <a:gd name="connsiteX157-4455" fmla="*/ 6786 w 10000"/>
                  <a:gd name="connsiteY157-4456" fmla="*/ 8926 h 10000"/>
                  <a:gd name="connsiteX158-4457" fmla="*/ 6746 w 10000"/>
                  <a:gd name="connsiteY158-4458" fmla="*/ 9058 h 10000"/>
                  <a:gd name="connsiteX159-4459" fmla="*/ 7064 w 10000"/>
                  <a:gd name="connsiteY159-4460" fmla="*/ 9031 h 10000"/>
                  <a:gd name="connsiteX160-4461" fmla="*/ 7144 w 10000"/>
                  <a:gd name="connsiteY160-4462" fmla="*/ 9110 h 10000"/>
                  <a:gd name="connsiteX161-4463" fmla="*/ 7183 w 10000"/>
                  <a:gd name="connsiteY161-4464" fmla="*/ 8953 h 10000"/>
                  <a:gd name="connsiteX162-4465" fmla="*/ 7302 w 10000"/>
                  <a:gd name="connsiteY162-4466" fmla="*/ 8744 h 10000"/>
                  <a:gd name="connsiteX163-4467" fmla="*/ 7579 w 10000"/>
                  <a:gd name="connsiteY163-4468" fmla="*/ 9136 h 10000"/>
                  <a:gd name="connsiteX164-4469" fmla="*/ 7857 w 10000"/>
                  <a:gd name="connsiteY164-4470" fmla="*/ 9188 h 10000"/>
                  <a:gd name="connsiteX165-4471" fmla="*/ 8095 w 10000"/>
                  <a:gd name="connsiteY165-4472" fmla="*/ 9895 h 10000"/>
                  <a:gd name="connsiteX0-4473" fmla="*/ 8095 w 10000"/>
                  <a:gd name="connsiteY0-4474" fmla="*/ 9895 h 10000"/>
                  <a:gd name="connsiteX1-4475" fmla="*/ 8611 w 10000"/>
                  <a:gd name="connsiteY1-4476" fmla="*/ 10000 h 10000"/>
                  <a:gd name="connsiteX2-4477" fmla="*/ 8929 w 10000"/>
                  <a:gd name="connsiteY2-4478" fmla="*/ 9790 h 10000"/>
                  <a:gd name="connsiteX3-4479" fmla="*/ 9207 w 10000"/>
                  <a:gd name="connsiteY3-4480" fmla="*/ 9790 h 10000"/>
                  <a:gd name="connsiteX4-4481" fmla="*/ 9603 w 10000"/>
                  <a:gd name="connsiteY4-4482" fmla="*/ 9371 h 10000"/>
                  <a:gd name="connsiteX5-4483" fmla="*/ 10000 w 10000"/>
                  <a:gd name="connsiteY5-4484" fmla="*/ 9424 h 10000"/>
                  <a:gd name="connsiteX6-4485" fmla="*/ 9365 w 10000"/>
                  <a:gd name="connsiteY6-4486" fmla="*/ 9267 h 10000"/>
                  <a:gd name="connsiteX7-4487" fmla="*/ 9207 w 10000"/>
                  <a:gd name="connsiteY7-4488" fmla="*/ 9293 h 10000"/>
                  <a:gd name="connsiteX8-4489" fmla="*/ 9326 w 10000"/>
                  <a:gd name="connsiteY8-4490" fmla="*/ 7566 h 10000"/>
                  <a:gd name="connsiteX9-4491" fmla="*/ 9723 w 10000"/>
                  <a:gd name="connsiteY9-4492" fmla="*/ 6492 h 10000"/>
                  <a:gd name="connsiteX10-4493" fmla="*/ 9603 w 10000"/>
                  <a:gd name="connsiteY10-4494" fmla="*/ 6335 h 10000"/>
                  <a:gd name="connsiteX11-4495" fmla="*/ 9406 w 10000"/>
                  <a:gd name="connsiteY11-4496" fmla="*/ 5995 h 10000"/>
                  <a:gd name="connsiteX12-4497" fmla="*/ 9485 w 10000"/>
                  <a:gd name="connsiteY12-4498" fmla="*/ 5549 h 10000"/>
                  <a:gd name="connsiteX13-4499" fmla="*/ 8890 w 10000"/>
                  <a:gd name="connsiteY13-4500" fmla="*/ 5157 h 10000"/>
                  <a:gd name="connsiteX14-4501" fmla="*/ 9128 w 10000"/>
                  <a:gd name="connsiteY14-4502" fmla="*/ 5523 h 10000"/>
                  <a:gd name="connsiteX15-4503" fmla="*/ 9087 w 10000"/>
                  <a:gd name="connsiteY15-4504" fmla="*/ 5864 h 10000"/>
                  <a:gd name="connsiteX16-4505" fmla="*/ 8849 w 10000"/>
                  <a:gd name="connsiteY16-4506" fmla="*/ 5445 h 10000"/>
                  <a:gd name="connsiteX17-4507" fmla="*/ 8691 w 10000"/>
                  <a:gd name="connsiteY17-4508" fmla="*/ 5183 h 10000"/>
                  <a:gd name="connsiteX18-4509" fmla="*/ 8453 w 10000"/>
                  <a:gd name="connsiteY18-4510" fmla="*/ 4817 h 10000"/>
                  <a:gd name="connsiteX19-4511" fmla="*/ 7302 w 10000"/>
                  <a:gd name="connsiteY19-4512" fmla="*/ 4503 h 10000"/>
                  <a:gd name="connsiteX20-4513" fmla="*/ 7064 w 10000"/>
                  <a:gd name="connsiteY20-4514" fmla="*/ 4503 h 10000"/>
                  <a:gd name="connsiteX21-4515" fmla="*/ 6746 w 10000"/>
                  <a:gd name="connsiteY21-4516" fmla="*/ 4189 h 10000"/>
                  <a:gd name="connsiteX22-4517" fmla="*/ 6469 w 10000"/>
                  <a:gd name="connsiteY22-4518" fmla="*/ 4267 h 10000"/>
                  <a:gd name="connsiteX23-4519" fmla="*/ 6151 w 10000"/>
                  <a:gd name="connsiteY23-4520" fmla="*/ 3900 h 10000"/>
                  <a:gd name="connsiteX24-4521" fmla="*/ 5833 w 10000"/>
                  <a:gd name="connsiteY24-4522" fmla="*/ 3900 h 10000"/>
                  <a:gd name="connsiteX25-4523" fmla="*/ 5516 w 10000"/>
                  <a:gd name="connsiteY25-4524" fmla="*/ 4005 h 10000"/>
                  <a:gd name="connsiteX26-4525" fmla="*/ 5159 w 10000"/>
                  <a:gd name="connsiteY26-4526" fmla="*/ 3979 h 10000"/>
                  <a:gd name="connsiteX27-4527" fmla="*/ 5159 w 10000"/>
                  <a:gd name="connsiteY27-4528" fmla="*/ 3482 h 10000"/>
                  <a:gd name="connsiteX28-4529" fmla="*/ 5357 w 10000"/>
                  <a:gd name="connsiteY28-4530" fmla="*/ 3455 h 10000"/>
                  <a:gd name="connsiteX29-4531" fmla="*/ 5238 w 10000"/>
                  <a:gd name="connsiteY29-4532" fmla="*/ 3325 h 10000"/>
                  <a:gd name="connsiteX30-4533" fmla="*/ 5238 w 10000"/>
                  <a:gd name="connsiteY30-4534" fmla="*/ 3115 h 10000"/>
                  <a:gd name="connsiteX31-4535" fmla="*/ 5278 w 10000"/>
                  <a:gd name="connsiteY31-4536" fmla="*/ 2985 h 10000"/>
                  <a:gd name="connsiteX32-4537" fmla="*/ 4882 w 10000"/>
                  <a:gd name="connsiteY32-4538" fmla="*/ 2775 h 10000"/>
                  <a:gd name="connsiteX33-4539" fmla="*/ 4484 w 10000"/>
                  <a:gd name="connsiteY33-4540" fmla="*/ 2540 h 10000"/>
                  <a:gd name="connsiteX34-4541" fmla="*/ 4286 w 10000"/>
                  <a:gd name="connsiteY34-4542" fmla="*/ 2382 h 10000"/>
                  <a:gd name="connsiteX35-4543" fmla="*/ 4008 w 10000"/>
                  <a:gd name="connsiteY35-4544" fmla="*/ 2330 h 10000"/>
                  <a:gd name="connsiteX36-4545" fmla="*/ 3691 w 10000"/>
                  <a:gd name="connsiteY36-4546" fmla="*/ 2356 h 10000"/>
                  <a:gd name="connsiteX37-4547" fmla="*/ 3373 w 10000"/>
                  <a:gd name="connsiteY37-4548" fmla="*/ 2278 h 10000"/>
                  <a:gd name="connsiteX38-4549" fmla="*/ 2976 w 10000"/>
                  <a:gd name="connsiteY38-4550" fmla="*/ 1649 h 10000"/>
                  <a:gd name="connsiteX39-4551" fmla="*/ 2857 w 10000"/>
                  <a:gd name="connsiteY39-4552" fmla="*/ 1492 h 10000"/>
                  <a:gd name="connsiteX40-4553" fmla="*/ 2738 w 10000"/>
                  <a:gd name="connsiteY40-4554" fmla="*/ 1126 h 10000"/>
                  <a:gd name="connsiteX41-4555" fmla="*/ 2579 w 10000"/>
                  <a:gd name="connsiteY41-4556" fmla="*/ 785 h 10000"/>
                  <a:gd name="connsiteX42-4557" fmla="*/ 2103 w 10000"/>
                  <a:gd name="connsiteY42-4558" fmla="*/ 549 h 10000"/>
                  <a:gd name="connsiteX43-4559" fmla="*/ 1825 w 10000"/>
                  <a:gd name="connsiteY43-4560" fmla="*/ 52 h 10000"/>
                  <a:gd name="connsiteX44-4561" fmla="*/ 1468 w 10000"/>
                  <a:gd name="connsiteY44-4562" fmla="*/ 52 h 10000"/>
                  <a:gd name="connsiteX45-4563" fmla="*/ 1309 w 10000"/>
                  <a:gd name="connsiteY45-4564" fmla="*/ 157 h 10000"/>
                  <a:gd name="connsiteX46-4565" fmla="*/ 1270 w 10000"/>
                  <a:gd name="connsiteY46-4566" fmla="*/ 0 h 10000"/>
                  <a:gd name="connsiteX47-4567" fmla="*/ 754 w 10000"/>
                  <a:gd name="connsiteY47-4568" fmla="*/ 104 h 10000"/>
                  <a:gd name="connsiteX48-4569" fmla="*/ 1309 w 10000"/>
                  <a:gd name="connsiteY48-4570" fmla="*/ 210 h 10000"/>
                  <a:gd name="connsiteX49-4571" fmla="*/ 1270 w 10000"/>
                  <a:gd name="connsiteY49-4572" fmla="*/ 445 h 10000"/>
                  <a:gd name="connsiteX50-4573" fmla="*/ 1389 w 10000"/>
                  <a:gd name="connsiteY50-4574" fmla="*/ 759 h 10000"/>
                  <a:gd name="connsiteX51-4575" fmla="*/ 1508 w 10000"/>
                  <a:gd name="connsiteY51-4576" fmla="*/ 942 h 10000"/>
                  <a:gd name="connsiteX52-4577" fmla="*/ 1309 w 10000"/>
                  <a:gd name="connsiteY52-4578" fmla="*/ 1282 h 10000"/>
                  <a:gd name="connsiteX53-4579" fmla="*/ 1151 w 10000"/>
                  <a:gd name="connsiteY53-4580" fmla="*/ 1282 h 10000"/>
                  <a:gd name="connsiteX54-4581" fmla="*/ 992 w 10000"/>
                  <a:gd name="connsiteY54-4582" fmla="*/ 1518 h 10000"/>
                  <a:gd name="connsiteX55-4583" fmla="*/ 1270 w 10000"/>
                  <a:gd name="connsiteY55-4584" fmla="*/ 1623 h 10000"/>
                  <a:gd name="connsiteX56-4585" fmla="*/ 913 w 10000"/>
                  <a:gd name="connsiteY56-4586" fmla="*/ 1597 h 10000"/>
                  <a:gd name="connsiteX57-4587" fmla="*/ 754 w 10000"/>
                  <a:gd name="connsiteY57-4588" fmla="*/ 1911 h 10000"/>
                  <a:gd name="connsiteX58-4589" fmla="*/ 714 w 10000"/>
                  <a:gd name="connsiteY58-4590" fmla="*/ 1963 h 10000"/>
                  <a:gd name="connsiteX59-4591" fmla="*/ 555 w 10000"/>
                  <a:gd name="connsiteY59-4592" fmla="*/ 2304 h 10000"/>
                  <a:gd name="connsiteX60-4593" fmla="*/ 794 w 10000"/>
                  <a:gd name="connsiteY60-4594" fmla="*/ 2382 h 10000"/>
                  <a:gd name="connsiteX61-4595" fmla="*/ 476 w 10000"/>
                  <a:gd name="connsiteY61-4596" fmla="*/ 2644 h 10000"/>
                  <a:gd name="connsiteX62-4597" fmla="*/ 79 w 10000"/>
                  <a:gd name="connsiteY62-4598" fmla="*/ 2932 h 10000"/>
                  <a:gd name="connsiteX63-4599" fmla="*/ 0 w 10000"/>
                  <a:gd name="connsiteY63-4600" fmla="*/ 3089 h 10000"/>
                  <a:gd name="connsiteX64-4601" fmla="*/ 199 w 10000"/>
                  <a:gd name="connsiteY64-4602" fmla="*/ 3429 h 10000"/>
                  <a:gd name="connsiteX65-4603" fmla="*/ 0 w 10000"/>
                  <a:gd name="connsiteY65-4604" fmla="*/ 3744 h 10000"/>
                  <a:gd name="connsiteX66-4605" fmla="*/ 40 w 10000"/>
                  <a:gd name="connsiteY66-4606" fmla="*/ 4084 h 10000"/>
                  <a:gd name="connsiteX67-4607" fmla="*/ 159 w 10000"/>
                  <a:gd name="connsiteY67-4608" fmla="*/ 4189 h 10000"/>
                  <a:gd name="connsiteX68-4609" fmla="*/ 397 w 10000"/>
                  <a:gd name="connsiteY68-4610" fmla="*/ 4162 h 10000"/>
                  <a:gd name="connsiteX69-4611" fmla="*/ 873 w 10000"/>
                  <a:gd name="connsiteY69-4612" fmla="*/ 4215 h 10000"/>
                  <a:gd name="connsiteX70-4613" fmla="*/ 1270 w 10000"/>
                  <a:gd name="connsiteY70-4614" fmla="*/ 4110 h 10000"/>
                  <a:gd name="connsiteX71-4615" fmla="*/ 1707 w 10000"/>
                  <a:gd name="connsiteY71-4616" fmla="*/ 4110 h 10000"/>
                  <a:gd name="connsiteX72-4617" fmla="*/ 1984 w 10000"/>
                  <a:gd name="connsiteY72-4618" fmla="*/ 4005 h 10000"/>
                  <a:gd name="connsiteX73-4619" fmla="*/ 2063 w 10000"/>
                  <a:gd name="connsiteY73-4620" fmla="*/ 4031 h 10000"/>
                  <a:gd name="connsiteX74-4621" fmla="*/ 1945 w 10000"/>
                  <a:gd name="connsiteY74-4622" fmla="*/ 4084 h 10000"/>
                  <a:gd name="connsiteX75-4623" fmla="*/ 2222 w 10000"/>
                  <a:gd name="connsiteY75-4624" fmla="*/ 4319 h 10000"/>
                  <a:gd name="connsiteX76-4625" fmla="*/ 2421 w 10000"/>
                  <a:gd name="connsiteY76-4626" fmla="*/ 4267 h 10000"/>
                  <a:gd name="connsiteX77-4627" fmla="*/ 2699 w 10000"/>
                  <a:gd name="connsiteY77-4628" fmla="*/ 4371 h 10000"/>
                  <a:gd name="connsiteX78-4629" fmla="*/ 3055 w 10000"/>
                  <a:gd name="connsiteY78-4630" fmla="*/ 4345 h 10000"/>
                  <a:gd name="connsiteX79-4631" fmla="*/ 3651 w 10000"/>
                  <a:gd name="connsiteY79-4632" fmla="*/ 4425 h 10000"/>
                  <a:gd name="connsiteX80-4633" fmla="*/ 3809 w 10000"/>
                  <a:gd name="connsiteY80-4634" fmla="*/ 4477 h 10000"/>
                  <a:gd name="connsiteX81-4635" fmla="*/ 4365 w 10000"/>
                  <a:gd name="connsiteY81-4636" fmla="*/ 4345 h 10000"/>
                  <a:gd name="connsiteX82-4637" fmla="*/ 4445 w 10000"/>
                  <a:gd name="connsiteY82-4638" fmla="*/ 4425 h 10000"/>
                  <a:gd name="connsiteX83-4639" fmla="*/ 4603 w 10000"/>
                  <a:gd name="connsiteY83-4640" fmla="*/ 4319 h 10000"/>
                  <a:gd name="connsiteX84-4641" fmla="*/ 4683 w 10000"/>
                  <a:gd name="connsiteY84-4642" fmla="*/ 4451 h 10000"/>
                  <a:gd name="connsiteX85-4643" fmla="*/ 5238 w 10000"/>
                  <a:gd name="connsiteY85-4644" fmla="*/ 4293 h 10000"/>
                  <a:gd name="connsiteX86-4645" fmla="*/ 5238 w 10000"/>
                  <a:gd name="connsiteY86-4646" fmla="*/ 4136 h 10000"/>
                  <a:gd name="connsiteX87-4647" fmla="*/ 5357 w 10000"/>
                  <a:gd name="connsiteY87-4648" fmla="*/ 4110 h 10000"/>
                  <a:gd name="connsiteX88-4649" fmla="*/ 5477 w 10000"/>
                  <a:gd name="connsiteY88-4650" fmla="*/ 4162 h 10000"/>
                  <a:gd name="connsiteX89-4651" fmla="*/ 5873 w 10000"/>
                  <a:gd name="connsiteY89-4652" fmla="*/ 4058 h 10000"/>
                  <a:gd name="connsiteX90-4653" fmla="*/ 5953 w 10000"/>
                  <a:gd name="connsiteY90-4654" fmla="*/ 4084 h 10000"/>
                  <a:gd name="connsiteX91-4655" fmla="*/ 6151 w 10000"/>
                  <a:gd name="connsiteY91-4656" fmla="*/ 4555 h 10000"/>
                  <a:gd name="connsiteX92-4657" fmla="*/ 6270 w 10000"/>
                  <a:gd name="connsiteY92-4658" fmla="*/ 4607 h 10000"/>
                  <a:gd name="connsiteX93-4659" fmla="*/ 6548 w 10000"/>
                  <a:gd name="connsiteY93-4660" fmla="*/ 4607 h 10000"/>
                  <a:gd name="connsiteX94-4661" fmla="*/ 6667 w 10000"/>
                  <a:gd name="connsiteY94-4662" fmla="*/ 4817 h 10000"/>
                  <a:gd name="connsiteX95-4663" fmla="*/ 6707 w 10000"/>
                  <a:gd name="connsiteY95-4664" fmla="*/ 4974 h 10000"/>
                  <a:gd name="connsiteX96-4665" fmla="*/ 7500 w 10000"/>
                  <a:gd name="connsiteY96-4666" fmla="*/ 5183 h 10000"/>
                  <a:gd name="connsiteX97-4667" fmla="*/ 7183 w 10000"/>
                  <a:gd name="connsiteY97-4668" fmla="*/ 5602 h 10000"/>
                  <a:gd name="connsiteX98-4669" fmla="*/ 6985 w 10000"/>
                  <a:gd name="connsiteY98-4670" fmla="*/ 5497 h 10000"/>
                  <a:gd name="connsiteX99-4671" fmla="*/ 6429 w 10000"/>
                  <a:gd name="connsiteY99-4672" fmla="*/ 5602 h 10000"/>
                  <a:gd name="connsiteX100-4673" fmla="*/ 6151 w 10000"/>
                  <a:gd name="connsiteY100-4674" fmla="*/ 5288 h 10000"/>
                  <a:gd name="connsiteX101-4675" fmla="*/ 5953 w 10000"/>
                  <a:gd name="connsiteY101-4676" fmla="*/ 5314 h 10000"/>
                  <a:gd name="connsiteX102-4677" fmla="*/ 6111 w 10000"/>
                  <a:gd name="connsiteY102-4678" fmla="*/ 5523 h 10000"/>
                  <a:gd name="connsiteX103-4679" fmla="*/ 6151 w 10000"/>
                  <a:gd name="connsiteY103-4680" fmla="*/ 5681 h 10000"/>
                  <a:gd name="connsiteX104-4681" fmla="*/ 5754 w 10000"/>
                  <a:gd name="connsiteY104-4682" fmla="*/ 5969 h 10000"/>
                  <a:gd name="connsiteX105-4683" fmla="*/ 5675 w 10000"/>
                  <a:gd name="connsiteY105-4684" fmla="*/ 6126 h 10000"/>
                  <a:gd name="connsiteX106-4685" fmla="*/ 5636 w 10000"/>
                  <a:gd name="connsiteY106-4686" fmla="*/ 6256 h 10000"/>
                  <a:gd name="connsiteX107-4687" fmla="*/ 5595 w 10000"/>
                  <a:gd name="connsiteY107-4688" fmla="*/ 6308 h 10000"/>
                  <a:gd name="connsiteX108-4689" fmla="*/ 5516 w 10000"/>
                  <a:gd name="connsiteY108-4690" fmla="*/ 6414 h 10000"/>
                  <a:gd name="connsiteX109-4691" fmla="*/ 5278 w 10000"/>
                  <a:gd name="connsiteY109-4692" fmla="*/ 6492 h 10000"/>
                  <a:gd name="connsiteX110-4693" fmla="*/ 5357 w 10000"/>
                  <a:gd name="connsiteY110-4694" fmla="*/ 6675 h 10000"/>
                  <a:gd name="connsiteX111-4695" fmla="*/ 5317 w 10000"/>
                  <a:gd name="connsiteY111-4696" fmla="*/ 6727 h 10000"/>
                  <a:gd name="connsiteX112-4697" fmla="*/ 5000 w 10000"/>
                  <a:gd name="connsiteY112-4698" fmla="*/ 6885 h 10000"/>
                  <a:gd name="connsiteX113-4699" fmla="*/ 4683 w 10000"/>
                  <a:gd name="connsiteY113-4700" fmla="*/ 6859 h 10000"/>
                  <a:gd name="connsiteX114-4701" fmla="*/ 4961 w 10000"/>
                  <a:gd name="connsiteY114-4702" fmla="*/ 6963 h 10000"/>
                  <a:gd name="connsiteX115-4703" fmla="*/ 4961 w 10000"/>
                  <a:gd name="connsiteY115-4704" fmla="*/ 7277 h 10000"/>
                  <a:gd name="connsiteX116-4705" fmla="*/ 4603 w 10000"/>
                  <a:gd name="connsiteY116-4706" fmla="*/ 7356 h 10000"/>
                  <a:gd name="connsiteX117-4707" fmla="*/ 4524 w 10000"/>
                  <a:gd name="connsiteY117-4708" fmla="*/ 7225 h 10000"/>
                  <a:gd name="connsiteX118-4709" fmla="*/ 4484 w 10000"/>
                  <a:gd name="connsiteY118-4710" fmla="*/ 7121 h 10000"/>
                  <a:gd name="connsiteX119-4711" fmla="*/ 4128 w 10000"/>
                  <a:gd name="connsiteY119-4712" fmla="*/ 7199 h 10000"/>
                  <a:gd name="connsiteX120-4713" fmla="*/ 4286 w 10000"/>
                  <a:gd name="connsiteY120-4714" fmla="*/ 7304 h 10000"/>
                  <a:gd name="connsiteX121-4715" fmla="*/ 4405 w 10000"/>
                  <a:gd name="connsiteY121-4716" fmla="*/ 7408 h 10000"/>
                  <a:gd name="connsiteX122-4717" fmla="*/ 4563 w 10000"/>
                  <a:gd name="connsiteY122-4718" fmla="*/ 7670 h 10000"/>
                  <a:gd name="connsiteX123-4719" fmla="*/ 4762 w 10000"/>
                  <a:gd name="connsiteY123-4720" fmla="*/ 7618 h 10000"/>
                  <a:gd name="connsiteX124-4721" fmla="*/ 4921 w 10000"/>
                  <a:gd name="connsiteY124-4722" fmla="*/ 7827 h 10000"/>
                  <a:gd name="connsiteX125-4723" fmla="*/ 5040 w 10000"/>
                  <a:gd name="connsiteY125-4724" fmla="*/ 7879 h 10000"/>
                  <a:gd name="connsiteX126-4725" fmla="*/ 5317 w 10000"/>
                  <a:gd name="connsiteY126-4726" fmla="*/ 7853 h 10000"/>
                  <a:gd name="connsiteX127-4727" fmla="*/ 5437 w 10000"/>
                  <a:gd name="connsiteY127-4728" fmla="*/ 7984 h 10000"/>
                  <a:gd name="connsiteX128-4729" fmla="*/ 5556 w 10000"/>
                  <a:gd name="connsiteY128-4730" fmla="*/ 8115 h 10000"/>
                  <a:gd name="connsiteX129-4731" fmla="*/ 6111 w 10000"/>
                  <a:gd name="connsiteY129-4732" fmla="*/ 7932 h 10000"/>
                  <a:gd name="connsiteX130-4733" fmla="*/ 6111 w 10000"/>
                  <a:gd name="connsiteY130-4734" fmla="*/ 7853 h 10000"/>
                  <a:gd name="connsiteX131-4735" fmla="*/ 5953 w 10000"/>
                  <a:gd name="connsiteY131-4736" fmla="*/ 7696 h 10000"/>
                  <a:gd name="connsiteX132-4737" fmla="*/ 6151 w 10000"/>
                  <a:gd name="connsiteY132-4738" fmla="*/ 7540 h 10000"/>
                  <a:gd name="connsiteX133-4739" fmla="*/ 6032 w 10000"/>
                  <a:gd name="connsiteY133-4740" fmla="*/ 7356 h 10000"/>
                  <a:gd name="connsiteX134-4741" fmla="*/ 6151 w 10000"/>
                  <a:gd name="connsiteY134-4742" fmla="*/ 7277 h 10000"/>
                  <a:gd name="connsiteX135-4743" fmla="*/ 6310 w 10000"/>
                  <a:gd name="connsiteY135-4744" fmla="*/ 7460 h 10000"/>
                  <a:gd name="connsiteX136-4745" fmla="*/ 6231 w 10000"/>
                  <a:gd name="connsiteY136-4746" fmla="*/ 7566 h 10000"/>
                  <a:gd name="connsiteX137-4747" fmla="*/ 6587 w 10000"/>
                  <a:gd name="connsiteY137-4748" fmla="*/ 7618 h 10000"/>
                  <a:gd name="connsiteX138-4749" fmla="*/ 6746 w 10000"/>
                  <a:gd name="connsiteY138-4750" fmla="*/ 7696 h 10000"/>
                  <a:gd name="connsiteX139-4751" fmla="*/ 6905 w 10000"/>
                  <a:gd name="connsiteY139-4752" fmla="*/ 7906 h 10000"/>
                  <a:gd name="connsiteX140-4753" fmla="*/ 6667 w 10000"/>
                  <a:gd name="connsiteY140-4754" fmla="*/ 8089 h 10000"/>
                  <a:gd name="connsiteX141-4755" fmla="*/ 6270 w 10000"/>
                  <a:gd name="connsiteY141-4756" fmla="*/ 8219 h 10000"/>
                  <a:gd name="connsiteX142-4757" fmla="*/ 6191 w 10000"/>
                  <a:gd name="connsiteY142-4758" fmla="*/ 8377 h 10000"/>
                  <a:gd name="connsiteX143-4759" fmla="*/ 5953 w 10000"/>
                  <a:gd name="connsiteY143-4760" fmla="*/ 8455 h 10000"/>
                  <a:gd name="connsiteX144-4761" fmla="*/ 6071 w 10000"/>
                  <a:gd name="connsiteY144-4762" fmla="*/ 8612 h 10000"/>
                  <a:gd name="connsiteX145-4763" fmla="*/ 6310 w 10000"/>
                  <a:gd name="connsiteY145-4764" fmla="*/ 8612 h 10000"/>
                  <a:gd name="connsiteX146-4765" fmla="*/ 6349 w 10000"/>
                  <a:gd name="connsiteY146-4766" fmla="*/ 8612 h 10000"/>
                  <a:gd name="connsiteX147-4767" fmla="*/ 6508 w 10000"/>
                  <a:gd name="connsiteY147-4768" fmla="*/ 8900 h 10000"/>
                  <a:gd name="connsiteX148-4769" fmla="*/ 6587 w 10000"/>
                  <a:gd name="connsiteY148-4770" fmla="*/ 8612 h 10000"/>
                  <a:gd name="connsiteX149-4771" fmla="*/ 6786 w 10000"/>
                  <a:gd name="connsiteY149-4772" fmla="*/ 8560 h 10000"/>
                  <a:gd name="connsiteX150-4773" fmla="*/ 6985 w 10000"/>
                  <a:gd name="connsiteY150-4774" fmla="*/ 8638 h 10000"/>
                  <a:gd name="connsiteX151-4775" fmla="*/ 6985 w 10000"/>
                  <a:gd name="connsiteY151-4776" fmla="*/ 8665 h 10000"/>
                  <a:gd name="connsiteX152-4777" fmla="*/ 7183 w 10000"/>
                  <a:gd name="connsiteY152-4778" fmla="*/ 8612 h 10000"/>
                  <a:gd name="connsiteX153-4779" fmla="*/ 7302 w 10000"/>
                  <a:gd name="connsiteY153-4780" fmla="*/ 8796 h 10000"/>
                  <a:gd name="connsiteX154-4781" fmla="*/ 6905 w 10000"/>
                  <a:gd name="connsiteY154-4782" fmla="*/ 8691 h 10000"/>
                  <a:gd name="connsiteX155-4783" fmla="*/ 6825 w 10000"/>
                  <a:gd name="connsiteY155-4784" fmla="*/ 8718 h 10000"/>
                  <a:gd name="connsiteX156-4785" fmla="*/ 6786 w 10000"/>
                  <a:gd name="connsiteY156-4786" fmla="*/ 8926 h 10000"/>
                  <a:gd name="connsiteX157-4787" fmla="*/ 6746 w 10000"/>
                  <a:gd name="connsiteY157-4788" fmla="*/ 9058 h 10000"/>
                  <a:gd name="connsiteX158-4789" fmla="*/ 7064 w 10000"/>
                  <a:gd name="connsiteY158-4790" fmla="*/ 9031 h 10000"/>
                  <a:gd name="connsiteX159-4791" fmla="*/ 7144 w 10000"/>
                  <a:gd name="connsiteY159-4792" fmla="*/ 9110 h 10000"/>
                  <a:gd name="connsiteX160-4793" fmla="*/ 7183 w 10000"/>
                  <a:gd name="connsiteY160-4794" fmla="*/ 8953 h 10000"/>
                  <a:gd name="connsiteX161-4795" fmla="*/ 7302 w 10000"/>
                  <a:gd name="connsiteY161-4796" fmla="*/ 8744 h 10000"/>
                  <a:gd name="connsiteX162-4797" fmla="*/ 7579 w 10000"/>
                  <a:gd name="connsiteY162-4798" fmla="*/ 9136 h 10000"/>
                  <a:gd name="connsiteX163-4799" fmla="*/ 7857 w 10000"/>
                  <a:gd name="connsiteY163-4800" fmla="*/ 9188 h 10000"/>
                  <a:gd name="connsiteX164-4801" fmla="*/ 8095 w 10000"/>
                  <a:gd name="connsiteY164-4802" fmla="*/ 9895 h 10000"/>
                  <a:gd name="connsiteX0-4803" fmla="*/ 8095 w 10000"/>
                  <a:gd name="connsiteY0-4804" fmla="*/ 9895 h 10000"/>
                  <a:gd name="connsiteX1-4805" fmla="*/ 8611 w 10000"/>
                  <a:gd name="connsiteY1-4806" fmla="*/ 10000 h 10000"/>
                  <a:gd name="connsiteX2-4807" fmla="*/ 8929 w 10000"/>
                  <a:gd name="connsiteY2-4808" fmla="*/ 9790 h 10000"/>
                  <a:gd name="connsiteX3-4809" fmla="*/ 9207 w 10000"/>
                  <a:gd name="connsiteY3-4810" fmla="*/ 9790 h 10000"/>
                  <a:gd name="connsiteX4-4811" fmla="*/ 9603 w 10000"/>
                  <a:gd name="connsiteY4-4812" fmla="*/ 9371 h 10000"/>
                  <a:gd name="connsiteX5-4813" fmla="*/ 10000 w 10000"/>
                  <a:gd name="connsiteY5-4814" fmla="*/ 9424 h 10000"/>
                  <a:gd name="connsiteX6-4815" fmla="*/ 9365 w 10000"/>
                  <a:gd name="connsiteY6-4816" fmla="*/ 9267 h 10000"/>
                  <a:gd name="connsiteX7-4817" fmla="*/ 9207 w 10000"/>
                  <a:gd name="connsiteY7-4818" fmla="*/ 9293 h 10000"/>
                  <a:gd name="connsiteX8-4819" fmla="*/ 9723 w 10000"/>
                  <a:gd name="connsiteY8-4820" fmla="*/ 6492 h 10000"/>
                  <a:gd name="connsiteX9-4821" fmla="*/ 9603 w 10000"/>
                  <a:gd name="connsiteY9-4822" fmla="*/ 6335 h 10000"/>
                  <a:gd name="connsiteX10-4823" fmla="*/ 9406 w 10000"/>
                  <a:gd name="connsiteY10-4824" fmla="*/ 5995 h 10000"/>
                  <a:gd name="connsiteX11-4825" fmla="*/ 9485 w 10000"/>
                  <a:gd name="connsiteY11-4826" fmla="*/ 5549 h 10000"/>
                  <a:gd name="connsiteX12-4827" fmla="*/ 8890 w 10000"/>
                  <a:gd name="connsiteY12-4828" fmla="*/ 5157 h 10000"/>
                  <a:gd name="connsiteX13-4829" fmla="*/ 9128 w 10000"/>
                  <a:gd name="connsiteY13-4830" fmla="*/ 5523 h 10000"/>
                  <a:gd name="connsiteX14-4831" fmla="*/ 9087 w 10000"/>
                  <a:gd name="connsiteY14-4832" fmla="*/ 5864 h 10000"/>
                  <a:gd name="connsiteX15-4833" fmla="*/ 8849 w 10000"/>
                  <a:gd name="connsiteY15-4834" fmla="*/ 5445 h 10000"/>
                  <a:gd name="connsiteX16-4835" fmla="*/ 8691 w 10000"/>
                  <a:gd name="connsiteY16-4836" fmla="*/ 5183 h 10000"/>
                  <a:gd name="connsiteX17-4837" fmla="*/ 8453 w 10000"/>
                  <a:gd name="connsiteY17-4838" fmla="*/ 4817 h 10000"/>
                  <a:gd name="connsiteX18-4839" fmla="*/ 7302 w 10000"/>
                  <a:gd name="connsiteY18-4840" fmla="*/ 4503 h 10000"/>
                  <a:gd name="connsiteX19-4841" fmla="*/ 7064 w 10000"/>
                  <a:gd name="connsiteY19-4842" fmla="*/ 4503 h 10000"/>
                  <a:gd name="connsiteX20-4843" fmla="*/ 6746 w 10000"/>
                  <a:gd name="connsiteY20-4844" fmla="*/ 4189 h 10000"/>
                  <a:gd name="connsiteX21-4845" fmla="*/ 6469 w 10000"/>
                  <a:gd name="connsiteY21-4846" fmla="*/ 4267 h 10000"/>
                  <a:gd name="connsiteX22-4847" fmla="*/ 6151 w 10000"/>
                  <a:gd name="connsiteY22-4848" fmla="*/ 3900 h 10000"/>
                  <a:gd name="connsiteX23-4849" fmla="*/ 5833 w 10000"/>
                  <a:gd name="connsiteY23-4850" fmla="*/ 3900 h 10000"/>
                  <a:gd name="connsiteX24-4851" fmla="*/ 5516 w 10000"/>
                  <a:gd name="connsiteY24-4852" fmla="*/ 4005 h 10000"/>
                  <a:gd name="connsiteX25-4853" fmla="*/ 5159 w 10000"/>
                  <a:gd name="connsiteY25-4854" fmla="*/ 3979 h 10000"/>
                  <a:gd name="connsiteX26-4855" fmla="*/ 5159 w 10000"/>
                  <a:gd name="connsiteY26-4856" fmla="*/ 3482 h 10000"/>
                  <a:gd name="connsiteX27-4857" fmla="*/ 5357 w 10000"/>
                  <a:gd name="connsiteY27-4858" fmla="*/ 3455 h 10000"/>
                  <a:gd name="connsiteX28-4859" fmla="*/ 5238 w 10000"/>
                  <a:gd name="connsiteY28-4860" fmla="*/ 3325 h 10000"/>
                  <a:gd name="connsiteX29-4861" fmla="*/ 5238 w 10000"/>
                  <a:gd name="connsiteY29-4862" fmla="*/ 3115 h 10000"/>
                  <a:gd name="connsiteX30-4863" fmla="*/ 5278 w 10000"/>
                  <a:gd name="connsiteY30-4864" fmla="*/ 2985 h 10000"/>
                  <a:gd name="connsiteX31-4865" fmla="*/ 4882 w 10000"/>
                  <a:gd name="connsiteY31-4866" fmla="*/ 2775 h 10000"/>
                  <a:gd name="connsiteX32-4867" fmla="*/ 4484 w 10000"/>
                  <a:gd name="connsiteY32-4868" fmla="*/ 2540 h 10000"/>
                  <a:gd name="connsiteX33-4869" fmla="*/ 4286 w 10000"/>
                  <a:gd name="connsiteY33-4870" fmla="*/ 2382 h 10000"/>
                  <a:gd name="connsiteX34-4871" fmla="*/ 4008 w 10000"/>
                  <a:gd name="connsiteY34-4872" fmla="*/ 2330 h 10000"/>
                  <a:gd name="connsiteX35-4873" fmla="*/ 3691 w 10000"/>
                  <a:gd name="connsiteY35-4874" fmla="*/ 2356 h 10000"/>
                  <a:gd name="connsiteX36-4875" fmla="*/ 3373 w 10000"/>
                  <a:gd name="connsiteY36-4876" fmla="*/ 2278 h 10000"/>
                  <a:gd name="connsiteX37-4877" fmla="*/ 2976 w 10000"/>
                  <a:gd name="connsiteY37-4878" fmla="*/ 1649 h 10000"/>
                  <a:gd name="connsiteX38-4879" fmla="*/ 2857 w 10000"/>
                  <a:gd name="connsiteY38-4880" fmla="*/ 1492 h 10000"/>
                  <a:gd name="connsiteX39-4881" fmla="*/ 2738 w 10000"/>
                  <a:gd name="connsiteY39-4882" fmla="*/ 1126 h 10000"/>
                  <a:gd name="connsiteX40-4883" fmla="*/ 2579 w 10000"/>
                  <a:gd name="connsiteY40-4884" fmla="*/ 785 h 10000"/>
                  <a:gd name="connsiteX41-4885" fmla="*/ 2103 w 10000"/>
                  <a:gd name="connsiteY41-4886" fmla="*/ 549 h 10000"/>
                  <a:gd name="connsiteX42-4887" fmla="*/ 1825 w 10000"/>
                  <a:gd name="connsiteY42-4888" fmla="*/ 52 h 10000"/>
                  <a:gd name="connsiteX43-4889" fmla="*/ 1468 w 10000"/>
                  <a:gd name="connsiteY43-4890" fmla="*/ 52 h 10000"/>
                  <a:gd name="connsiteX44-4891" fmla="*/ 1309 w 10000"/>
                  <a:gd name="connsiteY44-4892" fmla="*/ 157 h 10000"/>
                  <a:gd name="connsiteX45-4893" fmla="*/ 1270 w 10000"/>
                  <a:gd name="connsiteY45-4894" fmla="*/ 0 h 10000"/>
                  <a:gd name="connsiteX46-4895" fmla="*/ 754 w 10000"/>
                  <a:gd name="connsiteY46-4896" fmla="*/ 104 h 10000"/>
                  <a:gd name="connsiteX47-4897" fmla="*/ 1309 w 10000"/>
                  <a:gd name="connsiteY47-4898" fmla="*/ 210 h 10000"/>
                  <a:gd name="connsiteX48-4899" fmla="*/ 1270 w 10000"/>
                  <a:gd name="connsiteY48-4900" fmla="*/ 445 h 10000"/>
                  <a:gd name="connsiteX49-4901" fmla="*/ 1389 w 10000"/>
                  <a:gd name="connsiteY49-4902" fmla="*/ 759 h 10000"/>
                  <a:gd name="connsiteX50-4903" fmla="*/ 1508 w 10000"/>
                  <a:gd name="connsiteY50-4904" fmla="*/ 942 h 10000"/>
                  <a:gd name="connsiteX51-4905" fmla="*/ 1309 w 10000"/>
                  <a:gd name="connsiteY51-4906" fmla="*/ 1282 h 10000"/>
                  <a:gd name="connsiteX52-4907" fmla="*/ 1151 w 10000"/>
                  <a:gd name="connsiteY52-4908" fmla="*/ 1282 h 10000"/>
                  <a:gd name="connsiteX53-4909" fmla="*/ 992 w 10000"/>
                  <a:gd name="connsiteY53-4910" fmla="*/ 1518 h 10000"/>
                  <a:gd name="connsiteX54-4911" fmla="*/ 1270 w 10000"/>
                  <a:gd name="connsiteY54-4912" fmla="*/ 1623 h 10000"/>
                  <a:gd name="connsiteX55-4913" fmla="*/ 913 w 10000"/>
                  <a:gd name="connsiteY55-4914" fmla="*/ 1597 h 10000"/>
                  <a:gd name="connsiteX56-4915" fmla="*/ 754 w 10000"/>
                  <a:gd name="connsiteY56-4916" fmla="*/ 1911 h 10000"/>
                  <a:gd name="connsiteX57-4917" fmla="*/ 714 w 10000"/>
                  <a:gd name="connsiteY57-4918" fmla="*/ 1963 h 10000"/>
                  <a:gd name="connsiteX58-4919" fmla="*/ 555 w 10000"/>
                  <a:gd name="connsiteY58-4920" fmla="*/ 2304 h 10000"/>
                  <a:gd name="connsiteX59-4921" fmla="*/ 794 w 10000"/>
                  <a:gd name="connsiteY59-4922" fmla="*/ 2382 h 10000"/>
                  <a:gd name="connsiteX60-4923" fmla="*/ 476 w 10000"/>
                  <a:gd name="connsiteY60-4924" fmla="*/ 2644 h 10000"/>
                  <a:gd name="connsiteX61-4925" fmla="*/ 79 w 10000"/>
                  <a:gd name="connsiteY61-4926" fmla="*/ 2932 h 10000"/>
                  <a:gd name="connsiteX62-4927" fmla="*/ 0 w 10000"/>
                  <a:gd name="connsiteY62-4928" fmla="*/ 3089 h 10000"/>
                  <a:gd name="connsiteX63-4929" fmla="*/ 199 w 10000"/>
                  <a:gd name="connsiteY63-4930" fmla="*/ 3429 h 10000"/>
                  <a:gd name="connsiteX64-4931" fmla="*/ 0 w 10000"/>
                  <a:gd name="connsiteY64-4932" fmla="*/ 3744 h 10000"/>
                  <a:gd name="connsiteX65-4933" fmla="*/ 40 w 10000"/>
                  <a:gd name="connsiteY65-4934" fmla="*/ 4084 h 10000"/>
                  <a:gd name="connsiteX66-4935" fmla="*/ 159 w 10000"/>
                  <a:gd name="connsiteY66-4936" fmla="*/ 4189 h 10000"/>
                  <a:gd name="connsiteX67-4937" fmla="*/ 397 w 10000"/>
                  <a:gd name="connsiteY67-4938" fmla="*/ 4162 h 10000"/>
                  <a:gd name="connsiteX68-4939" fmla="*/ 873 w 10000"/>
                  <a:gd name="connsiteY68-4940" fmla="*/ 4215 h 10000"/>
                  <a:gd name="connsiteX69-4941" fmla="*/ 1270 w 10000"/>
                  <a:gd name="connsiteY69-4942" fmla="*/ 4110 h 10000"/>
                  <a:gd name="connsiteX70-4943" fmla="*/ 1707 w 10000"/>
                  <a:gd name="connsiteY70-4944" fmla="*/ 4110 h 10000"/>
                  <a:gd name="connsiteX71-4945" fmla="*/ 1984 w 10000"/>
                  <a:gd name="connsiteY71-4946" fmla="*/ 4005 h 10000"/>
                  <a:gd name="connsiteX72-4947" fmla="*/ 2063 w 10000"/>
                  <a:gd name="connsiteY72-4948" fmla="*/ 4031 h 10000"/>
                  <a:gd name="connsiteX73-4949" fmla="*/ 1945 w 10000"/>
                  <a:gd name="connsiteY73-4950" fmla="*/ 4084 h 10000"/>
                  <a:gd name="connsiteX74-4951" fmla="*/ 2222 w 10000"/>
                  <a:gd name="connsiteY74-4952" fmla="*/ 4319 h 10000"/>
                  <a:gd name="connsiteX75-4953" fmla="*/ 2421 w 10000"/>
                  <a:gd name="connsiteY75-4954" fmla="*/ 4267 h 10000"/>
                  <a:gd name="connsiteX76-4955" fmla="*/ 2699 w 10000"/>
                  <a:gd name="connsiteY76-4956" fmla="*/ 4371 h 10000"/>
                  <a:gd name="connsiteX77-4957" fmla="*/ 3055 w 10000"/>
                  <a:gd name="connsiteY77-4958" fmla="*/ 4345 h 10000"/>
                  <a:gd name="connsiteX78-4959" fmla="*/ 3651 w 10000"/>
                  <a:gd name="connsiteY78-4960" fmla="*/ 4425 h 10000"/>
                  <a:gd name="connsiteX79-4961" fmla="*/ 3809 w 10000"/>
                  <a:gd name="connsiteY79-4962" fmla="*/ 4477 h 10000"/>
                  <a:gd name="connsiteX80-4963" fmla="*/ 4365 w 10000"/>
                  <a:gd name="connsiteY80-4964" fmla="*/ 4345 h 10000"/>
                  <a:gd name="connsiteX81-4965" fmla="*/ 4445 w 10000"/>
                  <a:gd name="connsiteY81-4966" fmla="*/ 4425 h 10000"/>
                  <a:gd name="connsiteX82-4967" fmla="*/ 4603 w 10000"/>
                  <a:gd name="connsiteY82-4968" fmla="*/ 4319 h 10000"/>
                  <a:gd name="connsiteX83-4969" fmla="*/ 4683 w 10000"/>
                  <a:gd name="connsiteY83-4970" fmla="*/ 4451 h 10000"/>
                  <a:gd name="connsiteX84-4971" fmla="*/ 5238 w 10000"/>
                  <a:gd name="connsiteY84-4972" fmla="*/ 4293 h 10000"/>
                  <a:gd name="connsiteX85-4973" fmla="*/ 5238 w 10000"/>
                  <a:gd name="connsiteY85-4974" fmla="*/ 4136 h 10000"/>
                  <a:gd name="connsiteX86-4975" fmla="*/ 5357 w 10000"/>
                  <a:gd name="connsiteY86-4976" fmla="*/ 4110 h 10000"/>
                  <a:gd name="connsiteX87-4977" fmla="*/ 5477 w 10000"/>
                  <a:gd name="connsiteY87-4978" fmla="*/ 4162 h 10000"/>
                  <a:gd name="connsiteX88-4979" fmla="*/ 5873 w 10000"/>
                  <a:gd name="connsiteY88-4980" fmla="*/ 4058 h 10000"/>
                  <a:gd name="connsiteX89-4981" fmla="*/ 5953 w 10000"/>
                  <a:gd name="connsiteY89-4982" fmla="*/ 4084 h 10000"/>
                  <a:gd name="connsiteX90-4983" fmla="*/ 6151 w 10000"/>
                  <a:gd name="connsiteY90-4984" fmla="*/ 4555 h 10000"/>
                  <a:gd name="connsiteX91-4985" fmla="*/ 6270 w 10000"/>
                  <a:gd name="connsiteY91-4986" fmla="*/ 4607 h 10000"/>
                  <a:gd name="connsiteX92-4987" fmla="*/ 6548 w 10000"/>
                  <a:gd name="connsiteY92-4988" fmla="*/ 4607 h 10000"/>
                  <a:gd name="connsiteX93-4989" fmla="*/ 6667 w 10000"/>
                  <a:gd name="connsiteY93-4990" fmla="*/ 4817 h 10000"/>
                  <a:gd name="connsiteX94-4991" fmla="*/ 6707 w 10000"/>
                  <a:gd name="connsiteY94-4992" fmla="*/ 4974 h 10000"/>
                  <a:gd name="connsiteX95-4993" fmla="*/ 7500 w 10000"/>
                  <a:gd name="connsiteY95-4994" fmla="*/ 5183 h 10000"/>
                  <a:gd name="connsiteX96-4995" fmla="*/ 7183 w 10000"/>
                  <a:gd name="connsiteY96-4996" fmla="*/ 5602 h 10000"/>
                  <a:gd name="connsiteX97-4997" fmla="*/ 6985 w 10000"/>
                  <a:gd name="connsiteY97-4998" fmla="*/ 5497 h 10000"/>
                  <a:gd name="connsiteX98-4999" fmla="*/ 6429 w 10000"/>
                  <a:gd name="connsiteY98-5000" fmla="*/ 5602 h 10000"/>
                  <a:gd name="connsiteX99-5001" fmla="*/ 6151 w 10000"/>
                  <a:gd name="connsiteY99-5002" fmla="*/ 5288 h 10000"/>
                  <a:gd name="connsiteX100-5003" fmla="*/ 5953 w 10000"/>
                  <a:gd name="connsiteY100-5004" fmla="*/ 5314 h 10000"/>
                  <a:gd name="connsiteX101-5005" fmla="*/ 6111 w 10000"/>
                  <a:gd name="connsiteY101-5006" fmla="*/ 5523 h 10000"/>
                  <a:gd name="connsiteX102-5007" fmla="*/ 6151 w 10000"/>
                  <a:gd name="connsiteY102-5008" fmla="*/ 5681 h 10000"/>
                  <a:gd name="connsiteX103-5009" fmla="*/ 5754 w 10000"/>
                  <a:gd name="connsiteY103-5010" fmla="*/ 5969 h 10000"/>
                  <a:gd name="connsiteX104-5011" fmla="*/ 5675 w 10000"/>
                  <a:gd name="connsiteY104-5012" fmla="*/ 6126 h 10000"/>
                  <a:gd name="connsiteX105-5013" fmla="*/ 5636 w 10000"/>
                  <a:gd name="connsiteY105-5014" fmla="*/ 6256 h 10000"/>
                  <a:gd name="connsiteX106-5015" fmla="*/ 5595 w 10000"/>
                  <a:gd name="connsiteY106-5016" fmla="*/ 6308 h 10000"/>
                  <a:gd name="connsiteX107-5017" fmla="*/ 5516 w 10000"/>
                  <a:gd name="connsiteY107-5018" fmla="*/ 6414 h 10000"/>
                  <a:gd name="connsiteX108-5019" fmla="*/ 5278 w 10000"/>
                  <a:gd name="connsiteY108-5020" fmla="*/ 6492 h 10000"/>
                  <a:gd name="connsiteX109-5021" fmla="*/ 5357 w 10000"/>
                  <a:gd name="connsiteY109-5022" fmla="*/ 6675 h 10000"/>
                  <a:gd name="connsiteX110-5023" fmla="*/ 5317 w 10000"/>
                  <a:gd name="connsiteY110-5024" fmla="*/ 6727 h 10000"/>
                  <a:gd name="connsiteX111-5025" fmla="*/ 5000 w 10000"/>
                  <a:gd name="connsiteY111-5026" fmla="*/ 6885 h 10000"/>
                  <a:gd name="connsiteX112-5027" fmla="*/ 4683 w 10000"/>
                  <a:gd name="connsiteY112-5028" fmla="*/ 6859 h 10000"/>
                  <a:gd name="connsiteX113-5029" fmla="*/ 4961 w 10000"/>
                  <a:gd name="connsiteY113-5030" fmla="*/ 6963 h 10000"/>
                  <a:gd name="connsiteX114-5031" fmla="*/ 4961 w 10000"/>
                  <a:gd name="connsiteY114-5032" fmla="*/ 7277 h 10000"/>
                  <a:gd name="connsiteX115-5033" fmla="*/ 4603 w 10000"/>
                  <a:gd name="connsiteY115-5034" fmla="*/ 7356 h 10000"/>
                  <a:gd name="connsiteX116-5035" fmla="*/ 4524 w 10000"/>
                  <a:gd name="connsiteY116-5036" fmla="*/ 7225 h 10000"/>
                  <a:gd name="connsiteX117-5037" fmla="*/ 4484 w 10000"/>
                  <a:gd name="connsiteY117-5038" fmla="*/ 7121 h 10000"/>
                  <a:gd name="connsiteX118-5039" fmla="*/ 4128 w 10000"/>
                  <a:gd name="connsiteY118-5040" fmla="*/ 7199 h 10000"/>
                  <a:gd name="connsiteX119-5041" fmla="*/ 4286 w 10000"/>
                  <a:gd name="connsiteY119-5042" fmla="*/ 7304 h 10000"/>
                  <a:gd name="connsiteX120-5043" fmla="*/ 4405 w 10000"/>
                  <a:gd name="connsiteY120-5044" fmla="*/ 7408 h 10000"/>
                  <a:gd name="connsiteX121-5045" fmla="*/ 4563 w 10000"/>
                  <a:gd name="connsiteY121-5046" fmla="*/ 7670 h 10000"/>
                  <a:gd name="connsiteX122-5047" fmla="*/ 4762 w 10000"/>
                  <a:gd name="connsiteY122-5048" fmla="*/ 7618 h 10000"/>
                  <a:gd name="connsiteX123-5049" fmla="*/ 4921 w 10000"/>
                  <a:gd name="connsiteY123-5050" fmla="*/ 7827 h 10000"/>
                  <a:gd name="connsiteX124-5051" fmla="*/ 5040 w 10000"/>
                  <a:gd name="connsiteY124-5052" fmla="*/ 7879 h 10000"/>
                  <a:gd name="connsiteX125-5053" fmla="*/ 5317 w 10000"/>
                  <a:gd name="connsiteY125-5054" fmla="*/ 7853 h 10000"/>
                  <a:gd name="connsiteX126-5055" fmla="*/ 5437 w 10000"/>
                  <a:gd name="connsiteY126-5056" fmla="*/ 7984 h 10000"/>
                  <a:gd name="connsiteX127-5057" fmla="*/ 5556 w 10000"/>
                  <a:gd name="connsiteY127-5058" fmla="*/ 8115 h 10000"/>
                  <a:gd name="connsiteX128-5059" fmla="*/ 6111 w 10000"/>
                  <a:gd name="connsiteY128-5060" fmla="*/ 7932 h 10000"/>
                  <a:gd name="connsiteX129-5061" fmla="*/ 6111 w 10000"/>
                  <a:gd name="connsiteY129-5062" fmla="*/ 7853 h 10000"/>
                  <a:gd name="connsiteX130-5063" fmla="*/ 5953 w 10000"/>
                  <a:gd name="connsiteY130-5064" fmla="*/ 7696 h 10000"/>
                  <a:gd name="connsiteX131-5065" fmla="*/ 6151 w 10000"/>
                  <a:gd name="connsiteY131-5066" fmla="*/ 7540 h 10000"/>
                  <a:gd name="connsiteX132-5067" fmla="*/ 6032 w 10000"/>
                  <a:gd name="connsiteY132-5068" fmla="*/ 7356 h 10000"/>
                  <a:gd name="connsiteX133-5069" fmla="*/ 6151 w 10000"/>
                  <a:gd name="connsiteY133-5070" fmla="*/ 7277 h 10000"/>
                  <a:gd name="connsiteX134-5071" fmla="*/ 6310 w 10000"/>
                  <a:gd name="connsiteY134-5072" fmla="*/ 7460 h 10000"/>
                  <a:gd name="connsiteX135-5073" fmla="*/ 6231 w 10000"/>
                  <a:gd name="connsiteY135-5074" fmla="*/ 7566 h 10000"/>
                  <a:gd name="connsiteX136-5075" fmla="*/ 6587 w 10000"/>
                  <a:gd name="connsiteY136-5076" fmla="*/ 7618 h 10000"/>
                  <a:gd name="connsiteX137-5077" fmla="*/ 6746 w 10000"/>
                  <a:gd name="connsiteY137-5078" fmla="*/ 7696 h 10000"/>
                  <a:gd name="connsiteX138-5079" fmla="*/ 6905 w 10000"/>
                  <a:gd name="connsiteY138-5080" fmla="*/ 7906 h 10000"/>
                  <a:gd name="connsiteX139-5081" fmla="*/ 6667 w 10000"/>
                  <a:gd name="connsiteY139-5082" fmla="*/ 8089 h 10000"/>
                  <a:gd name="connsiteX140-5083" fmla="*/ 6270 w 10000"/>
                  <a:gd name="connsiteY140-5084" fmla="*/ 8219 h 10000"/>
                  <a:gd name="connsiteX141-5085" fmla="*/ 6191 w 10000"/>
                  <a:gd name="connsiteY141-5086" fmla="*/ 8377 h 10000"/>
                  <a:gd name="connsiteX142-5087" fmla="*/ 5953 w 10000"/>
                  <a:gd name="connsiteY142-5088" fmla="*/ 8455 h 10000"/>
                  <a:gd name="connsiteX143-5089" fmla="*/ 6071 w 10000"/>
                  <a:gd name="connsiteY143-5090" fmla="*/ 8612 h 10000"/>
                  <a:gd name="connsiteX144-5091" fmla="*/ 6310 w 10000"/>
                  <a:gd name="connsiteY144-5092" fmla="*/ 8612 h 10000"/>
                  <a:gd name="connsiteX145-5093" fmla="*/ 6349 w 10000"/>
                  <a:gd name="connsiteY145-5094" fmla="*/ 8612 h 10000"/>
                  <a:gd name="connsiteX146-5095" fmla="*/ 6508 w 10000"/>
                  <a:gd name="connsiteY146-5096" fmla="*/ 8900 h 10000"/>
                  <a:gd name="connsiteX147-5097" fmla="*/ 6587 w 10000"/>
                  <a:gd name="connsiteY147-5098" fmla="*/ 8612 h 10000"/>
                  <a:gd name="connsiteX148-5099" fmla="*/ 6786 w 10000"/>
                  <a:gd name="connsiteY148-5100" fmla="*/ 8560 h 10000"/>
                  <a:gd name="connsiteX149-5101" fmla="*/ 6985 w 10000"/>
                  <a:gd name="connsiteY149-5102" fmla="*/ 8638 h 10000"/>
                  <a:gd name="connsiteX150-5103" fmla="*/ 6985 w 10000"/>
                  <a:gd name="connsiteY150-5104" fmla="*/ 8665 h 10000"/>
                  <a:gd name="connsiteX151-5105" fmla="*/ 7183 w 10000"/>
                  <a:gd name="connsiteY151-5106" fmla="*/ 8612 h 10000"/>
                  <a:gd name="connsiteX152-5107" fmla="*/ 7302 w 10000"/>
                  <a:gd name="connsiteY152-5108" fmla="*/ 8796 h 10000"/>
                  <a:gd name="connsiteX153-5109" fmla="*/ 6905 w 10000"/>
                  <a:gd name="connsiteY153-5110" fmla="*/ 8691 h 10000"/>
                  <a:gd name="connsiteX154-5111" fmla="*/ 6825 w 10000"/>
                  <a:gd name="connsiteY154-5112" fmla="*/ 8718 h 10000"/>
                  <a:gd name="connsiteX155-5113" fmla="*/ 6786 w 10000"/>
                  <a:gd name="connsiteY155-5114" fmla="*/ 8926 h 10000"/>
                  <a:gd name="connsiteX156-5115" fmla="*/ 6746 w 10000"/>
                  <a:gd name="connsiteY156-5116" fmla="*/ 9058 h 10000"/>
                  <a:gd name="connsiteX157-5117" fmla="*/ 7064 w 10000"/>
                  <a:gd name="connsiteY157-5118" fmla="*/ 9031 h 10000"/>
                  <a:gd name="connsiteX158-5119" fmla="*/ 7144 w 10000"/>
                  <a:gd name="connsiteY158-5120" fmla="*/ 9110 h 10000"/>
                  <a:gd name="connsiteX159-5121" fmla="*/ 7183 w 10000"/>
                  <a:gd name="connsiteY159-5122" fmla="*/ 8953 h 10000"/>
                  <a:gd name="connsiteX160-5123" fmla="*/ 7302 w 10000"/>
                  <a:gd name="connsiteY160-5124" fmla="*/ 8744 h 10000"/>
                  <a:gd name="connsiteX161-5125" fmla="*/ 7579 w 10000"/>
                  <a:gd name="connsiteY161-5126" fmla="*/ 9136 h 10000"/>
                  <a:gd name="connsiteX162-5127" fmla="*/ 7857 w 10000"/>
                  <a:gd name="connsiteY162-5128" fmla="*/ 9188 h 10000"/>
                  <a:gd name="connsiteX163-5129" fmla="*/ 8095 w 10000"/>
                  <a:gd name="connsiteY163-5130" fmla="*/ 9895 h 10000"/>
                  <a:gd name="connsiteX0-5131" fmla="*/ 8095 w 10000"/>
                  <a:gd name="connsiteY0-5132" fmla="*/ 9895 h 10000"/>
                  <a:gd name="connsiteX1-5133" fmla="*/ 8611 w 10000"/>
                  <a:gd name="connsiteY1-5134" fmla="*/ 10000 h 10000"/>
                  <a:gd name="connsiteX2-5135" fmla="*/ 8929 w 10000"/>
                  <a:gd name="connsiteY2-5136" fmla="*/ 9790 h 10000"/>
                  <a:gd name="connsiteX3-5137" fmla="*/ 9207 w 10000"/>
                  <a:gd name="connsiteY3-5138" fmla="*/ 9790 h 10000"/>
                  <a:gd name="connsiteX4-5139" fmla="*/ 9603 w 10000"/>
                  <a:gd name="connsiteY4-5140" fmla="*/ 9371 h 10000"/>
                  <a:gd name="connsiteX5-5141" fmla="*/ 10000 w 10000"/>
                  <a:gd name="connsiteY5-5142" fmla="*/ 9424 h 10000"/>
                  <a:gd name="connsiteX6-5143" fmla="*/ 9365 w 10000"/>
                  <a:gd name="connsiteY6-5144" fmla="*/ 9267 h 10000"/>
                  <a:gd name="connsiteX7-5145" fmla="*/ 9207 w 10000"/>
                  <a:gd name="connsiteY7-5146" fmla="*/ 9293 h 10000"/>
                  <a:gd name="connsiteX8-5147" fmla="*/ 9723 w 10000"/>
                  <a:gd name="connsiteY8-5148" fmla="*/ 6492 h 10000"/>
                  <a:gd name="connsiteX9-5149" fmla="*/ 9603 w 10000"/>
                  <a:gd name="connsiteY9-5150" fmla="*/ 6335 h 10000"/>
                  <a:gd name="connsiteX10-5151" fmla="*/ 9406 w 10000"/>
                  <a:gd name="connsiteY10-5152" fmla="*/ 5995 h 10000"/>
                  <a:gd name="connsiteX11-5153" fmla="*/ 9485 w 10000"/>
                  <a:gd name="connsiteY11-5154" fmla="*/ 5549 h 10000"/>
                  <a:gd name="connsiteX12-5155" fmla="*/ 8890 w 10000"/>
                  <a:gd name="connsiteY12-5156" fmla="*/ 5157 h 10000"/>
                  <a:gd name="connsiteX13-5157" fmla="*/ 9128 w 10000"/>
                  <a:gd name="connsiteY13-5158" fmla="*/ 5523 h 10000"/>
                  <a:gd name="connsiteX14-5159" fmla="*/ 8849 w 10000"/>
                  <a:gd name="connsiteY14-5160" fmla="*/ 5445 h 10000"/>
                  <a:gd name="connsiteX15-5161" fmla="*/ 8691 w 10000"/>
                  <a:gd name="connsiteY15-5162" fmla="*/ 5183 h 10000"/>
                  <a:gd name="connsiteX16-5163" fmla="*/ 8453 w 10000"/>
                  <a:gd name="connsiteY16-5164" fmla="*/ 4817 h 10000"/>
                  <a:gd name="connsiteX17-5165" fmla="*/ 7302 w 10000"/>
                  <a:gd name="connsiteY17-5166" fmla="*/ 4503 h 10000"/>
                  <a:gd name="connsiteX18-5167" fmla="*/ 7064 w 10000"/>
                  <a:gd name="connsiteY18-5168" fmla="*/ 4503 h 10000"/>
                  <a:gd name="connsiteX19-5169" fmla="*/ 6746 w 10000"/>
                  <a:gd name="connsiteY19-5170" fmla="*/ 4189 h 10000"/>
                  <a:gd name="connsiteX20-5171" fmla="*/ 6469 w 10000"/>
                  <a:gd name="connsiteY20-5172" fmla="*/ 4267 h 10000"/>
                  <a:gd name="connsiteX21-5173" fmla="*/ 6151 w 10000"/>
                  <a:gd name="connsiteY21-5174" fmla="*/ 3900 h 10000"/>
                  <a:gd name="connsiteX22-5175" fmla="*/ 5833 w 10000"/>
                  <a:gd name="connsiteY22-5176" fmla="*/ 3900 h 10000"/>
                  <a:gd name="connsiteX23-5177" fmla="*/ 5516 w 10000"/>
                  <a:gd name="connsiteY23-5178" fmla="*/ 4005 h 10000"/>
                  <a:gd name="connsiteX24-5179" fmla="*/ 5159 w 10000"/>
                  <a:gd name="connsiteY24-5180" fmla="*/ 3979 h 10000"/>
                  <a:gd name="connsiteX25-5181" fmla="*/ 5159 w 10000"/>
                  <a:gd name="connsiteY25-5182" fmla="*/ 3482 h 10000"/>
                  <a:gd name="connsiteX26-5183" fmla="*/ 5357 w 10000"/>
                  <a:gd name="connsiteY26-5184" fmla="*/ 3455 h 10000"/>
                  <a:gd name="connsiteX27-5185" fmla="*/ 5238 w 10000"/>
                  <a:gd name="connsiteY27-5186" fmla="*/ 3325 h 10000"/>
                  <a:gd name="connsiteX28-5187" fmla="*/ 5238 w 10000"/>
                  <a:gd name="connsiteY28-5188" fmla="*/ 3115 h 10000"/>
                  <a:gd name="connsiteX29-5189" fmla="*/ 5278 w 10000"/>
                  <a:gd name="connsiteY29-5190" fmla="*/ 2985 h 10000"/>
                  <a:gd name="connsiteX30-5191" fmla="*/ 4882 w 10000"/>
                  <a:gd name="connsiteY30-5192" fmla="*/ 2775 h 10000"/>
                  <a:gd name="connsiteX31-5193" fmla="*/ 4484 w 10000"/>
                  <a:gd name="connsiteY31-5194" fmla="*/ 2540 h 10000"/>
                  <a:gd name="connsiteX32-5195" fmla="*/ 4286 w 10000"/>
                  <a:gd name="connsiteY32-5196" fmla="*/ 2382 h 10000"/>
                  <a:gd name="connsiteX33-5197" fmla="*/ 4008 w 10000"/>
                  <a:gd name="connsiteY33-5198" fmla="*/ 2330 h 10000"/>
                  <a:gd name="connsiteX34-5199" fmla="*/ 3691 w 10000"/>
                  <a:gd name="connsiteY34-5200" fmla="*/ 2356 h 10000"/>
                  <a:gd name="connsiteX35-5201" fmla="*/ 3373 w 10000"/>
                  <a:gd name="connsiteY35-5202" fmla="*/ 2278 h 10000"/>
                  <a:gd name="connsiteX36-5203" fmla="*/ 2976 w 10000"/>
                  <a:gd name="connsiteY36-5204" fmla="*/ 1649 h 10000"/>
                  <a:gd name="connsiteX37-5205" fmla="*/ 2857 w 10000"/>
                  <a:gd name="connsiteY37-5206" fmla="*/ 1492 h 10000"/>
                  <a:gd name="connsiteX38-5207" fmla="*/ 2738 w 10000"/>
                  <a:gd name="connsiteY38-5208" fmla="*/ 1126 h 10000"/>
                  <a:gd name="connsiteX39-5209" fmla="*/ 2579 w 10000"/>
                  <a:gd name="connsiteY39-5210" fmla="*/ 785 h 10000"/>
                  <a:gd name="connsiteX40-5211" fmla="*/ 2103 w 10000"/>
                  <a:gd name="connsiteY40-5212" fmla="*/ 549 h 10000"/>
                  <a:gd name="connsiteX41-5213" fmla="*/ 1825 w 10000"/>
                  <a:gd name="connsiteY41-5214" fmla="*/ 52 h 10000"/>
                  <a:gd name="connsiteX42-5215" fmla="*/ 1468 w 10000"/>
                  <a:gd name="connsiteY42-5216" fmla="*/ 52 h 10000"/>
                  <a:gd name="connsiteX43-5217" fmla="*/ 1309 w 10000"/>
                  <a:gd name="connsiteY43-5218" fmla="*/ 157 h 10000"/>
                  <a:gd name="connsiteX44-5219" fmla="*/ 1270 w 10000"/>
                  <a:gd name="connsiteY44-5220" fmla="*/ 0 h 10000"/>
                  <a:gd name="connsiteX45-5221" fmla="*/ 754 w 10000"/>
                  <a:gd name="connsiteY45-5222" fmla="*/ 104 h 10000"/>
                  <a:gd name="connsiteX46-5223" fmla="*/ 1309 w 10000"/>
                  <a:gd name="connsiteY46-5224" fmla="*/ 210 h 10000"/>
                  <a:gd name="connsiteX47-5225" fmla="*/ 1270 w 10000"/>
                  <a:gd name="connsiteY47-5226" fmla="*/ 445 h 10000"/>
                  <a:gd name="connsiteX48-5227" fmla="*/ 1389 w 10000"/>
                  <a:gd name="connsiteY48-5228" fmla="*/ 759 h 10000"/>
                  <a:gd name="connsiteX49-5229" fmla="*/ 1508 w 10000"/>
                  <a:gd name="connsiteY49-5230" fmla="*/ 942 h 10000"/>
                  <a:gd name="connsiteX50-5231" fmla="*/ 1309 w 10000"/>
                  <a:gd name="connsiteY50-5232" fmla="*/ 1282 h 10000"/>
                  <a:gd name="connsiteX51-5233" fmla="*/ 1151 w 10000"/>
                  <a:gd name="connsiteY51-5234" fmla="*/ 1282 h 10000"/>
                  <a:gd name="connsiteX52-5235" fmla="*/ 992 w 10000"/>
                  <a:gd name="connsiteY52-5236" fmla="*/ 1518 h 10000"/>
                  <a:gd name="connsiteX53-5237" fmla="*/ 1270 w 10000"/>
                  <a:gd name="connsiteY53-5238" fmla="*/ 1623 h 10000"/>
                  <a:gd name="connsiteX54-5239" fmla="*/ 913 w 10000"/>
                  <a:gd name="connsiteY54-5240" fmla="*/ 1597 h 10000"/>
                  <a:gd name="connsiteX55-5241" fmla="*/ 754 w 10000"/>
                  <a:gd name="connsiteY55-5242" fmla="*/ 1911 h 10000"/>
                  <a:gd name="connsiteX56-5243" fmla="*/ 714 w 10000"/>
                  <a:gd name="connsiteY56-5244" fmla="*/ 1963 h 10000"/>
                  <a:gd name="connsiteX57-5245" fmla="*/ 555 w 10000"/>
                  <a:gd name="connsiteY57-5246" fmla="*/ 2304 h 10000"/>
                  <a:gd name="connsiteX58-5247" fmla="*/ 794 w 10000"/>
                  <a:gd name="connsiteY58-5248" fmla="*/ 2382 h 10000"/>
                  <a:gd name="connsiteX59-5249" fmla="*/ 476 w 10000"/>
                  <a:gd name="connsiteY59-5250" fmla="*/ 2644 h 10000"/>
                  <a:gd name="connsiteX60-5251" fmla="*/ 79 w 10000"/>
                  <a:gd name="connsiteY60-5252" fmla="*/ 2932 h 10000"/>
                  <a:gd name="connsiteX61-5253" fmla="*/ 0 w 10000"/>
                  <a:gd name="connsiteY61-5254" fmla="*/ 3089 h 10000"/>
                  <a:gd name="connsiteX62-5255" fmla="*/ 199 w 10000"/>
                  <a:gd name="connsiteY62-5256" fmla="*/ 3429 h 10000"/>
                  <a:gd name="connsiteX63-5257" fmla="*/ 0 w 10000"/>
                  <a:gd name="connsiteY63-5258" fmla="*/ 3744 h 10000"/>
                  <a:gd name="connsiteX64-5259" fmla="*/ 40 w 10000"/>
                  <a:gd name="connsiteY64-5260" fmla="*/ 4084 h 10000"/>
                  <a:gd name="connsiteX65-5261" fmla="*/ 159 w 10000"/>
                  <a:gd name="connsiteY65-5262" fmla="*/ 4189 h 10000"/>
                  <a:gd name="connsiteX66-5263" fmla="*/ 397 w 10000"/>
                  <a:gd name="connsiteY66-5264" fmla="*/ 4162 h 10000"/>
                  <a:gd name="connsiteX67-5265" fmla="*/ 873 w 10000"/>
                  <a:gd name="connsiteY67-5266" fmla="*/ 4215 h 10000"/>
                  <a:gd name="connsiteX68-5267" fmla="*/ 1270 w 10000"/>
                  <a:gd name="connsiteY68-5268" fmla="*/ 4110 h 10000"/>
                  <a:gd name="connsiteX69-5269" fmla="*/ 1707 w 10000"/>
                  <a:gd name="connsiteY69-5270" fmla="*/ 4110 h 10000"/>
                  <a:gd name="connsiteX70-5271" fmla="*/ 1984 w 10000"/>
                  <a:gd name="connsiteY70-5272" fmla="*/ 4005 h 10000"/>
                  <a:gd name="connsiteX71-5273" fmla="*/ 2063 w 10000"/>
                  <a:gd name="connsiteY71-5274" fmla="*/ 4031 h 10000"/>
                  <a:gd name="connsiteX72-5275" fmla="*/ 1945 w 10000"/>
                  <a:gd name="connsiteY72-5276" fmla="*/ 4084 h 10000"/>
                  <a:gd name="connsiteX73-5277" fmla="*/ 2222 w 10000"/>
                  <a:gd name="connsiteY73-5278" fmla="*/ 4319 h 10000"/>
                  <a:gd name="connsiteX74-5279" fmla="*/ 2421 w 10000"/>
                  <a:gd name="connsiteY74-5280" fmla="*/ 4267 h 10000"/>
                  <a:gd name="connsiteX75-5281" fmla="*/ 2699 w 10000"/>
                  <a:gd name="connsiteY75-5282" fmla="*/ 4371 h 10000"/>
                  <a:gd name="connsiteX76-5283" fmla="*/ 3055 w 10000"/>
                  <a:gd name="connsiteY76-5284" fmla="*/ 4345 h 10000"/>
                  <a:gd name="connsiteX77-5285" fmla="*/ 3651 w 10000"/>
                  <a:gd name="connsiteY77-5286" fmla="*/ 4425 h 10000"/>
                  <a:gd name="connsiteX78-5287" fmla="*/ 3809 w 10000"/>
                  <a:gd name="connsiteY78-5288" fmla="*/ 4477 h 10000"/>
                  <a:gd name="connsiteX79-5289" fmla="*/ 4365 w 10000"/>
                  <a:gd name="connsiteY79-5290" fmla="*/ 4345 h 10000"/>
                  <a:gd name="connsiteX80-5291" fmla="*/ 4445 w 10000"/>
                  <a:gd name="connsiteY80-5292" fmla="*/ 4425 h 10000"/>
                  <a:gd name="connsiteX81-5293" fmla="*/ 4603 w 10000"/>
                  <a:gd name="connsiteY81-5294" fmla="*/ 4319 h 10000"/>
                  <a:gd name="connsiteX82-5295" fmla="*/ 4683 w 10000"/>
                  <a:gd name="connsiteY82-5296" fmla="*/ 4451 h 10000"/>
                  <a:gd name="connsiteX83-5297" fmla="*/ 5238 w 10000"/>
                  <a:gd name="connsiteY83-5298" fmla="*/ 4293 h 10000"/>
                  <a:gd name="connsiteX84-5299" fmla="*/ 5238 w 10000"/>
                  <a:gd name="connsiteY84-5300" fmla="*/ 4136 h 10000"/>
                  <a:gd name="connsiteX85-5301" fmla="*/ 5357 w 10000"/>
                  <a:gd name="connsiteY85-5302" fmla="*/ 4110 h 10000"/>
                  <a:gd name="connsiteX86-5303" fmla="*/ 5477 w 10000"/>
                  <a:gd name="connsiteY86-5304" fmla="*/ 4162 h 10000"/>
                  <a:gd name="connsiteX87-5305" fmla="*/ 5873 w 10000"/>
                  <a:gd name="connsiteY87-5306" fmla="*/ 4058 h 10000"/>
                  <a:gd name="connsiteX88-5307" fmla="*/ 5953 w 10000"/>
                  <a:gd name="connsiteY88-5308" fmla="*/ 4084 h 10000"/>
                  <a:gd name="connsiteX89-5309" fmla="*/ 6151 w 10000"/>
                  <a:gd name="connsiteY89-5310" fmla="*/ 4555 h 10000"/>
                  <a:gd name="connsiteX90-5311" fmla="*/ 6270 w 10000"/>
                  <a:gd name="connsiteY90-5312" fmla="*/ 4607 h 10000"/>
                  <a:gd name="connsiteX91-5313" fmla="*/ 6548 w 10000"/>
                  <a:gd name="connsiteY91-5314" fmla="*/ 4607 h 10000"/>
                  <a:gd name="connsiteX92-5315" fmla="*/ 6667 w 10000"/>
                  <a:gd name="connsiteY92-5316" fmla="*/ 4817 h 10000"/>
                  <a:gd name="connsiteX93-5317" fmla="*/ 6707 w 10000"/>
                  <a:gd name="connsiteY93-5318" fmla="*/ 4974 h 10000"/>
                  <a:gd name="connsiteX94-5319" fmla="*/ 7500 w 10000"/>
                  <a:gd name="connsiteY94-5320" fmla="*/ 5183 h 10000"/>
                  <a:gd name="connsiteX95-5321" fmla="*/ 7183 w 10000"/>
                  <a:gd name="connsiteY95-5322" fmla="*/ 5602 h 10000"/>
                  <a:gd name="connsiteX96-5323" fmla="*/ 6985 w 10000"/>
                  <a:gd name="connsiteY96-5324" fmla="*/ 5497 h 10000"/>
                  <a:gd name="connsiteX97-5325" fmla="*/ 6429 w 10000"/>
                  <a:gd name="connsiteY97-5326" fmla="*/ 5602 h 10000"/>
                  <a:gd name="connsiteX98-5327" fmla="*/ 6151 w 10000"/>
                  <a:gd name="connsiteY98-5328" fmla="*/ 5288 h 10000"/>
                  <a:gd name="connsiteX99-5329" fmla="*/ 5953 w 10000"/>
                  <a:gd name="connsiteY99-5330" fmla="*/ 5314 h 10000"/>
                  <a:gd name="connsiteX100-5331" fmla="*/ 6111 w 10000"/>
                  <a:gd name="connsiteY100-5332" fmla="*/ 5523 h 10000"/>
                  <a:gd name="connsiteX101-5333" fmla="*/ 6151 w 10000"/>
                  <a:gd name="connsiteY101-5334" fmla="*/ 5681 h 10000"/>
                  <a:gd name="connsiteX102-5335" fmla="*/ 5754 w 10000"/>
                  <a:gd name="connsiteY102-5336" fmla="*/ 5969 h 10000"/>
                  <a:gd name="connsiteX103-5337" fmla="*/ 5675 w 10000"/>
                  <a:gd name="connsiteY103-5338" fmla="*/ 6126 h 10000"/>
                  <a:gd name="connsiteX104-5339" fmla="*/ 5636 w 10000"/>
                  <a:gd name="connsiteY104-5340" fmla="*/ 6256 h 10000"/>
                  <a:gd name="connsiteX105-5341" fmla="*/ 5595 w 10000"/>
                  <a:gd name="connsiteY105-5342" fmla="*/ 6308 h 10000"/>
                  <a:gd name="connsiteX106-5343" fmla="*/ 5516 w 10000"/>
                  <a:gd name="connsiteY106-5344" fmla="*/ 6414 h 10000"/>
                  <a:gd name="connsiteX107-5345" fmla="*/ 5278 w 10000"/>
                  <a:gd name="connsiteY107-5346" fmla="*/ 6492 h 10000"/>
                  <a:gd name="connsiteX108-5347" fmla="*/ 5357 w 10000"/>
                  <a:gd name="connsiteY108-5348" fmla="*/ 6675 h 10000"/>
                  <a:gd name="connsiteX109-5349" fmla="*/ 5317 w 10000"/>
                  <a:gd name="connsiteY109-5350" fmla="*/ 6727 h 10000"/>
                  <a:gd name="connsiteX110-5351" fmla="*/ 5000 w 10000"/>
                  <a:gd name="connsiteY110-5352" fmla="*/ 6885 h 10000"/>
                  <a:gd name="connsiteX111-5353" fmla="*/ 4683 w 10000"/>
                  <a:gd name="connsiteY111-5354" fmla="*/ 6859 h 10000"/>
                  <a:gd name="connsiteX112-5355" fmla="*/ 4961 w 10000"/>
                  <a:gd name="connsiteY112-5356" fmla="*/ 6963 h 10000"/>
                  <a:gd name="connsiteX113-5357" fmla="*/ 4961 w 10000"/>
                  <a:gd name="connsiteY113-5358" fmla="*/ 7277 h 10000"/>
                  <a:gd name="connsiteX114-5359" fmla="*/ 4603 w 10000"/>
                  <a:gd name="connsiteY114-5360" fmla="*/ 7356 h 10000"/>
                  <a:gd name="connsiteX115-5361" fmla="*/ 4524 w 10000"/>
                  <a:gd name="connsiteY115-5362" fmla="*/ 7225 h 10000"/>
                  <a:gd name="connsiteX116-5363" fmla="*/ 4484 w 10000"/>
                  <a:gd name="connsiteY116-5364" fmla="*/ 7121 h 10000"/>
                  <a:gd name="connsiteX117-5365" fmla="*/ 4128 w 10000"/>
                  <a:gd name="connsiteY117-5366" fmla="*/ 7199 h 10000"/>
                  <a:gd name="connsiteX118-5367" fmla="*/ 4286 w 10000"/>
                  <a:gd name="connsiteY118-5368" fmla="*/ 7304 h 10000"/>
                  <a:gd name="connsiteX119-5369" fmla="*/ 4405 w 10000"/>
                  <a:gd name="connsiteY119-5370" fmla="*/ 7408 h 10000"/>
                  <a:gd name="connsiteX120-5371" fmla="*/ 4563 w 10000"/>
                  <a:gd name="connsiteY120-5372" fmla="*/ 7670 h 10000"/>
                  <a:gd name="connsiteX121-5373" fmla="*/ 4762 w 10000"/>
                  <a:gd name="connsiteY121-5374" fmla="*/ 7618 h 10000"/>
                  <a:gd name="connsiteX122-5375" fmla="*/ 4921 w 10000"/>
                  <a:gd name="connsiteY122-5376" fmla="*/ 7827 h 10000"/>
                  <a:gd name="connsiteX123-5377" fmla="*/ 5040 w 10000"/>
                  <a:gd name="connsiteY123-5378" fmla="*/ 7879 h 10000"/>
                  <a:gd name="connsiteX124-5379" fmla="*/ 5317 w 10000"/>
                  <a:gd name="connsiteY124-5380" fmla="*/ 7853 h 10000"/>
                  <a:gd name="connsiteX125-5381" fmla="*/ 5437 w 10000"/>
                  <a:gd name="connsiteY125-5382" fmla="*/ 7984 h 10000"/>
                  <a:gd name="connsiteX126-5383" fmla="*/ 5556 w 10000"/>
                  <a:gd name="connsiteY126-5384" fmla="*/ 8115 h 10000"/>
                  <a:gd name="connsiteX127-5385" fmla="*/ 6111 w 10000"/>
                  <a:gd name="connsiteY127-5386" fmla="*/ 7932 h 10000"/>
                  <a:gd name="connsiteX128-5387" fmla="*/ 6111 w 10000"/>
                  <a:gd name="connsiteY128-5388" fmla="*/ 7853 h 10000"/>
                  <a:gd name="connsiteX129-5389" fmla="*/ 5953 w 10000"/>
                  <a:gd name="connsiteY129-5390" fmla="*/ 7696 h 10000"/>
                  <a:gd name="connsiteX130-5391" fmla="*/ 6151 w 10000"/>
                  <a:gd name="connsiteY130-5392" fmla="*/ 7540 h 10000"/>
                  <a:gd name="connsiteX131-5393" fmla="*/ 6032 w 10000"/>
                  <a:gd name="connsiteY131-5394" fmla="*/ 7356 h 10000"/>
                  <a:gd name="connsiteX132-5395" fmla="*/ 6151 w 10000"/>
                  <a:gd name="connsiteY132-5396" fmla="*/ 7277 h 10000"/>
                  <a:gd name="connsiteX133-5397" fmla="*/ 6310 w 10000"/>
                  <a:gd name="connsiteY133-5398" fmla="*/ 7460 h 10000"/>
                  <a:gd name="connsiteX134-5399" fmla="*/ 6231 w 10000"/>
                  <a:gd name="connsiteY134-5400" fmla="*/ 7566 h 10000"/>
                  <a:gd name="connsiteX135-5401" fmla="*/ 6587 w 10000"/>
                  <a:gd name="connsiteY135-5402" fmla="*/ 7618 h 10000"/>
                  <a:gd name="connsiteX136-5403" fmla="*/ 6746 w 10000"/>
                  <a:gd name="connsiteY136-5404" fmla="*/ 7696 h 10000"/>
                  <a:gd name="connsiteX137-5405" fmla="*/ 6905 w 10000"/>
                  <a:gd name="connsiteY137-5406" fmla="*/ 7906 h 10000"/>
                  <a:gd name="connsiteX138-5407" fmla="*/ 6667 w 10000"/>
                  <a:gd name="connsiteY138-5408" fmla="*/ 8089 h 10000"/>
                  <a:gd name="connsiteX139-5409" fmla="*/ 6270 w 10000"/>
                  <a:gd name="connsiteY139-5410" fmla="*/ 8219 h 10000"/>
                  <a:gd name="connsiteX140-5411" fmla="*/ 6191 w 10000"/>
                  <a:gd name="connsiteY140-5412" fmla="*/ 8377 h 10000"/>
                  <a:gd name="connsiteX141-5413" fmla="*/ 5953 w 10000"/>
                  <a:gd name="connsiteY141-5414" fmla="*/ 8455 h 10000"/>
                  <a:gd name="connsiteX142-5415" fmla="*/ 6071 w 10000"/>
                  <a:gd name="connsiteY142-5416" fmla="*/ 8612 h 10000"/>
                  <a:gd name="connsiteX143-5417" fmla="*/ 6310 w 10000"/>
                  <a:gd name="connsiteY143-5418" fmla="*/ 8612 h 10000"/>
                  <a:gd name="connsiteX144-5419" fmla="*/ 6349 w 10000"/>
                  <a:gd name="connsiteY144-5420" fmla="*/ 8612 h 10000"/>
                  <a:gd name="connsiteX145-5421" fmla="*/ 6508 w 10000"/>
                  <a:gd name="connsiteY145-5422" fmla="*/ 8900 h 10000"/>
                  <a:gd name="connsiteX146-5423" fmla="*/ 6587 w 10000"/>
                  <a:gd name="connsiteY146-5424" fmla="*/ 8612 h 10000"/>
                  <a:gd name="connsiteX147-5425" fmla="*/ 6786 w 10000"/>
                  <a:gd name="connsiteY147-5426" fmla="*/ 8560 h 10000"/>
                  <a:gd name="connsiteX148-5427" fmla="*/ 6985 w 10000"/>
                  <a:gd name="connsiteY148-5428" fmla="*/ 8638 h 10000"/>
                  <a:gd name="connsiteX149-5429" fmla="*/ 6985 w 10000"/>
                  <a:gd name="connsiteY149-5430" fmla="*/ 8665 h 10000"/>
                  <a:gd name="connsiteX150-5431" fmla="*/ 7183 w 10000"/>
                  <a:gd name="connsiteY150-5432" fmla="*/ 8612 h 10000"/>
                  <a:gd name="connsiteX151-5433" fmla="*/ 7302 w 10000"/>
                  <a:gd name="connsiteY151-5434" fmla="*/ 8796 h 10000"/>
                  <a:gd name="connsiteX152-5435" fmla="*/ 6905 w 10000"/>
                  <a:gd name="connsiteY152-5436" fmla="*/ 8691 h 10000"/>
                  <a:gd name="connsiteX153-5437" fmla="*/ 6825 w 10000"/>
                  <a:gd name="connsiteY153-5438" fmla="*/ 8718 h 10000"/>
                  <a:gd name="connsiteX154-5439" fmla="*/ 6786 w 10000"/>
                  <a:gd name="connsiteY154-5440" fmla="*/ 8926 h 10000"/>
                  <a:gd name="connsiteX155-5441" fmla="*/ 6746 w 10000"/>
                  <a:gd name="connsiteY155-5442" fmla="*/ 9058 h 10000"/>
                  <a:gd name="connsiteX156-5443" fmla="*/ 7064 w 10000"/>
                  <a:gd name="connsiteY156-5444" fmla="*/ 9031 h 10000"/>
                  <a:gd name="connsiteX157-5445" fmla="*/ 7144 w 10000"/>
                  <a:gd name="connsiteY157-5446" fmla="*/ 9110 h 10000"/>
                  <a:gd name="connsiteX158-5447" fmla="*/ 7183 w 10000"/>
                  <a:gd name="connsiteY158-5448" fmla="*/ 8953 h 10000"/>
                  <a:gd name="connsiteX159-5449" fmla="*/ 7302 w 10000"/>
                  <a:gd name="connsiteY159-5450" fmla="*/ 8744 h 10000"/>
                  <a:gd name="connsiteX160-5451" fmla="*/ 7579 w 10000"/>
                  <a:gd name="connsiteY160-5452" fmla="*/ 9136 h 10000"/>
                  <a:gd name="connsiteX161-5453" fmla="*/ 7857 w 10000"/>
                  <a:gd name="connsiteY161-5454" fmla="*/ 9188 h 10000"/>
                  <a:gd name="connsiteX162-5455" fmla="*/ 8095 w 10000"/>
                  <a:gd name="connsiteY162-5456" fmla="*/ 9895 h 10000"/>
                  <a:gd name="connsiteX0-5457" fmla="*/ 8095 w 10000"/>
                  <a:gd name="connsiteY0-5458" fmla="*/ 9895 h 10000"/>
                  <a:gd name="connsiteX1-5459" fmla="*/ 8611 w 10000"/>
                  <a:gd name="connsiteY1-5460" fmla="*/ 10000 h 10000"/>
                  <a:gd name="connsiteX2-5461" fmla="*/ 8929 w 10000"/>
                  <a:gd name="connsiteY2-5462" fmla="*/ 9790 h 10000"/>
                  <a:gd name="connsiteX3-5463" fmla="*/ 9207 w 10000"/>
                  <a:gd name="connsiteY3-5464" fmla="*/ 9790 h 10000"/>
                  <a:gd name="connsiteX4-5465" fmla="*/ 9603 w 10000"/>
                  <a:gd name="connsiteY4-5466" fmla="*/ 9371 h 10000"/>
                  <a:gd name="connsiteX5-5467" fmla="*/ 10000 w 10000"/>
                  <a:gd name="connsiteY5-5468" fmla="*/ 9424 h 10000"/>
                  <a:gd name="connsiteX6-5469" fmla="*/ 9365 w 10000"/>
                  <a:gd name="connsiteY6-5470" fmla="*/ 9267 h 10000"/>
                  <a:gd name="connsiteX7-5471" fmla="*/ 9207 w 10000"/>
                  <a:gd name="connsiteY7-5472" fmla="*/ 9293 h 10000"/>
                  <a:gd name="connsiteX8-5473" fmla="*/ 9723 w 10000"/>
                  <a:gd name="connsiteY8-5474" fmla="*/ 6492 h 10000"/>
                  <a:gd name="connsiteX9-5475" fmla="*/ 9603 w 10000"/>
                  <a:gd name="connsiteY9-5476" fmla="*/ 6335 h 10000"/>
                  <a:gd name="connsiteX10-5477" fmla="*/ 9485 w 10000"/>
                  <a:gd name="connsiteY10-5478" fmla="*/ 5549 h 10000"/>
                  <a:gd name="connsiteX11-5479" fmla="*/ 8890 w 10000"/>
                  <a:gd name="connsiteY11-5480" fmla="*/ 5157 h 10000"/>
                  <a:gd name="connsiteX12-5481" fmla="*/ 9128 w 10000"/>
                  <a:gd name="connsiteY12-5482" fmla="*/ 5523 h 10000"/>
                  <a:gd name="connsiteX13-5483" fmla="*/ 8849 w 10000"/>
                  <a:gd name="connsiteY13-5484" fmla="*/ 5445 h 10000"/>
                  <a:gd name="connsiteX14-5485" fmla="*/ 8691 w 10000"/>
                  <a:gd name="connsiteY14-5486" fmla="*/ 5183 h 10000"/>
                  <a:gd name="connsiteX15-5487" fmla="*/ 8453 w 10000"/>
                  <a:gd name="connsiteY15-5488" fmla="*/ 4817 h 10000"/>
                  <a:gd name="connsiteX16-5489" fmla="*/ 7302 w 10000"/>
                  <a:gd name="connsiteY16-5490" fmla="*/ 4503 h 10000"/>
                  <a:gd name="connsiteX17-5491" fmla="*/ 7064 w 10000"/>
                  <a:gd name="connsiteY17-5492" fmla="*/ 4503 h 10000"/>
                  <a:gd name="connsiteX18-5493" fmla="*/ 6746 w 10000"/>
                  <a:gd name="connsiteY18-5494" fmla="*/ 4189 h 10000"/>
                  <a:gd name="connsiteX19-5495" fmla="*/ 6469 w 10000"/>
                  <a:gd name="connsiteY19-5496" fmla="*/ 4267 h 10000"/>
                  <a:gd name="connsiteX20-5497" fmla="*/ 6151 w 10000"/>
                  <a:gd name="connsiteY20-5498" fmla="*/ 3900 h 10000"/>
                  <a:gd name="connsiteX21-5499" fmla="*/ 5833 w 10000"/>
                  <a:gd name="connsiteY21-5500" fmla="*/ 3900 h 10000"/>
                  <a:gd name="connsiteX22-5501" fmla="*/ 5516 w 10000"/>
                  <a:gd name="connsiteY22-5502" fmla="*/ 4005 h 10000"/>
                  <a:gd name="connsiteX23-5503" fmla="*/ 5159 w 10000"/>
                  <a:gd name="connsiteY23-5504" fmla="*/ 3979 h 10000"/>
                  <a:gd name="connsiteX24-5505" fmla="*/ 5159 w 10000"/>
                  <a:gd name="connsiteY24-5506" fmla="*/ 3482 h 10000"/>
                  <a:gd name="connsiteX25-5507" fmla="*/ 5357 w 10000"/>
                  <a:gd name="connsiteY25-5508" fmla="*/ 3455 h 10000"/>
                  <a:gd name="connsiteX26-5509" fmla="*/ 5238 w 10000"/>
                  <a:gd name="connsiteY26-5510" fmla="*/ 3325 h 10000"/>
                  <a:gd name="connsiteX27-5511" fmla="*/ 5238 w 10000"/>
                  <a:gd name="connsiteY27-5512" fmla="*/ 3115 h 10000"/>
                  <a:gd name="connsiteX28-5513" fmla="*/ 5278 w 10000"/>
                  <a:gd name="connsiteY28-5514" fmla="*/ 2985 h 10000"/>
                  <a:gd name="connsiteX29-5515" fmla="*/ 4882 w 10000"/>
                  <a:gd name="connsiteY29-5516" fmla="*/ 2775 h 10000"/>
                  <a:gd name="connsiteX30-5517" fmla="*/ 4484 w 10000"/>
                  <a:gd name="connsiteY30-5518" fmla="*/ 2540 h 10000"/>
                  <a:gd name="connsiteX31-5519" fmla="*/ 4286 w 10000"/>
                  <a:gd name="connsiteY31-5520" fmla="*/ 2382 h 10000"/>
                  <a:gd name="connsiteX32-5521" fmla="*/ 4008 w 10000"/>
                  <a:gd name="connsiteY32-5522" fmla="*/ 2330 h 10000"/>
                  <a:gd name="connsiteX33-5523" fmla="*/ 3691 w 10000"/>
                  <a:gd name="connsiteY33-5524" fmla="*/ 2356 h 10000"/>
                  <a:gd name="connsiteX34-5525" fmla="*/ 3373 w 10000"/>
                  <a:gd name="connsiteY34-5526" fmla="*/ 2278 h 10000"/>
                  <a:gd name="connsiteX35-5527" fmla="*/ 2976 w 10000"/>
                  <a:gd name="connsiteY35-5528" fmla="*/ 1649 h 10000"/>
                  <a:gd name="connsiteX36-5529" fmla="*/ 2857 w 10000"/>
                  <a:gd name="connsiteY36-5530" fmla="*/ 1492 h 10000"/>
                  <a:gd name="connsiteX37-5531" fmla="*/ 2738 w 10000"/>
                  <a:gd name="connsiteY37-5532" fmla="*/ 1126 h 10000"/>
                  <a:gd name="connsiteX38-5533" fmla="*/ 2579 w 10000"/>
                  <a:gd name="connsiteY38-5534" fmla="*/ 785 h 10000"/>
                  <a:gd name="connsiteX39-5535" fmla="*/ 2103 w 10000"/>
                  <a:gd name="connsiteY39-5536" fmla="*/ 549 h 10000"/>
                  <a:gd name="connsiteX40-5537" fmla="*/ 1825 w 10000"/>
                  <a:gd name="connsiteY40-5538" fmla="*/ 52 h 10000"/>
                  <a:gd name="connsiteX41-5539" fmla="*/ 1468 w 10000"/>
                  <a:gd name="connsiteY41-5540" fmla="*/ 52 h 10000"/>
                  <a:gd name="connsiteX42-5541" fmla="*/ 1309 w 10000"/>
                  <a:gd name="connsiteY42-5542" fmla="*/ 157 h 10000"/>
                  <a:gd name="connsiteX43-5543" fmla="*/ 1270 w 10000"/>
                  <a:gd name="connsiteY43-5544" fmla="*/ 0 h 10000"/>
                  <a:gd name="connsiteX44-5545" fmla="*/ 754 w 10000"/>
                  <a:gd name="connsiteY44-5546" fmla="*/ 104 h 10000"/>
                  <a:gd name="connsiteX45-5547" fmla="*/ 1309 w 10000"/>
                  <a:gd name="connsiteY45-5548" fmla="*/ 210 h 10000"/>
                  <a:gd name="connsiteX46-5549" fmla="*/ 1270 w 10000"/>
                  <a:gd name="connsiteY46-5550" fmla="*/ 445 h 10000"/>
                  <a:gd name="connsiteX47-5551" fmla="*/ 1389 w 10000"/>
                  <a:gd name="connsiteY47-5552" fmla="*/ 759 h 10000"/>
                  <a:gd name="connsiteX48-5553" fmla="*/ 1508 w 10000"/>
                  <a:gd name="connsiteY48-5554" fmla="*/ 942 h 10000"/>
                  <a:gd name="connsiteX49-5555" fmla="*/ 1309 w 10000"/>
                  <a:gd name="connsiteY49-5556" fmla="*/ 1282 h 10000"/>
                  <a:gd name="connsiteX50-5557" fmla="*/ 1151 w 10000"/>
                  <a:gd name="connsiteY50-5558" fmla="*/ 1282 h 10000"/>
                  <a:gd name="connsiteX51-5559" fmla="*/ 992 w 10000"/>
                  <a:gd name="connsiteY51-5560" fmla="*/ 1518 h 10000"/>
                  <a:gd name="connsiteX52-5561" fmla="*/ 1270 w 10000"/>
                  <a:gd name="connsiteY52-5562" fmla="*/ 1623 h 10000"/>
                  <a:gd name="connsiteX53-5563" fmla="*/ 913 w 10000"/>
                  <a:gd name="connsiteY53-5564" fmla="*/ 1597 h 10000"/>
                  <a:gd name="connsiteX54-5565" fmla="*/ 754 w 10000"/>
                  <a:gd name="connsiteY54-5566" fmla="*/ 1911 h 10000"/>
                  <a:gd name="connsiteX55-5567" fmla="*/ 714 w 10000"/>
                  <a:gd name="connsiteY55-5568" fmla="*/ 1963 h 10000"/>
                  <a:gd name="connsiteX56-5569" fmla="*/ 555 w 10000"/>
                  <a:gd name="connsiteY56-5570" fmla="*/ 2304 h 10000"/>
                  <a:gd name="connsiteX57-5571" fmla="*/ 794 w 10000"/>
                  <a:gd name="connsiteY57-5572" fmla="*/ 2382 h 10000"/>
                  <a:gd name="connsiteX58-5573" fmla="*/ 476 w 10000"/>
                  <a:gd name="connsiteY58-5574" fmla="*/ 2644 h 10000"/>
                  <a:gd name="connsiteX59-5575" fmla="*/ 79 w 10000"/>
                  <a:gd name="connsiteY59-5576" fmla="*/ 2932 h 10000"/>
                  <a:gd name="connsiteX60-5577" fmla="*/ 0 w 10000"/>
                  <a:gd name="connsiteY60-5578" fmla="*/ 3089 h 10000"/>
                  <a:gd name="connsiteX61-5579" fmla="*/ 199 w 10000"/>
                  <a:gd name="connsiteY61-5580" fmla="*/ 3429 h 10000"/>
                  <a:gd name="connsiteX62-5581" fmla="*/ 0 w 10000"/>
                  <a:gd name="connsiteY62-5582" fmla="*/ 3744 h 10000"/>
                  <a:gd name="connsiteX63-5583" fmla="*/ 40 w 10000"/>
                  <a:gd name="connsiteY63-5584" fmla="*/ 4084 h 10000"/>
                  <a:gd name="connsiteX64-5585" fmla="*/ 159 w 10000"/>
                  <a:gd name="connsiteY64-5586" fmla="*/ 4189 h 10000"/>
                  <a:gd name="connsiteX65-5587" fmla="*/ 397 w 10000"/>
                  <a:gd name="connsiteY65-5588" fmla="*/ 4162 h 10000"/>
                  <a:gd name="connsiteX66-5589" fmla="*/ 873 w 10000"/>
                  <a:gd name="connsiteY66-5590" fmla="*/ 4215 h 10000"/>
                  <a:gd name="connsiteX67-5591" fmla="*/ 1270 w 10000"/>
                  <a:gd name="connsiteY67-5592" fmla="*/ 4110 h 10000"/>
                  <a:gd name="connsiteX68-5593" fmla="*/ 1707 w 10000"/>
                  <a:gd name="connsiteY68-5594" fmla="*/ 4110 h 10000"/>
                  <a:gd name="connsiteX69-5595" fmla="*/ 1984 w 10000"/>
                  <a:gd name="connsiteY69-5596" fmla="*/ 4005 h 10000"/>
                  <a:gd name="connsiteX70-5597" fmla="*/ 2063 w 10000"/>
                  <a:gd name="connsiteY70-5598" fmla="*/ 4031 h 10000"/>
                  <a:gd name="connsiteX71-5599" fmla="*/ 1945 w 10000"/>
                  <a:gd name="connsiteY71-5600" fmla="*/ 4084 h 10000"/>
                  <a:gd name="connsiteX72-5601" fmla="*/ 2222 w 10000"/>
                  <a:gd name="connsiteY72-5602" fmla="*/ 4319 h 10000"/>
                  <a:gd name="connsiteX73-5603" fmla="*/ 2421 w 10000"/>
                  <a:gd name="connsiteY73-5604" fmla="*/ 4267 h 10000"/>
                  <a:gd name="connsiteX74-5605" fmla="*/ 2699 w 10000"/>
                  <a:gd name="connsiteY74-5606" fmla="*/ 4371 h 10000"/>
                  <a:gd name="connsiteX75-5607" fmla="*/ 3055 w 10000"/>
                  <a:gd name="connsiteY75-5608" fmla="*/ 4345 h 10000"/>
                  <a:gd name="connsiteX76-5609" fmla="*/ 3651 w 10000"/>
                  <a:gd name="connsiteY76-5610" fmla="*/ 4425 h 10000"/>
                  <a:gd name="connsiteX77-5611" fmla="*/ 3809 w 10000"/>
                  <a:gd name="connsiteY77-5612" fmla="*/ 4477 h 10000"/>
                  <a:gd name="connsiteX78-5613" fmla="*/ 4365 w 10000"/>
                  <a:gd name="connsiteY78-5614" fmla="*/ 4345 h 10000"/>
                  <a:gd name="connsiteX79-5615" fmla="*/ 4445 w 10000"/>
                  <a:gd name="connsiteY79-5616" fmla="*/ 4425 h 10000"/>
                  <a:gd name="connsiteX80-5617" fmla="*/ 4603 w 10000"/>
                  <a:gd name="connsiteY80-5618" fmla="*/ 4319 h 10000"/>
                  <a:gd name="connsiteX81-5619" fmla="*/ 4683 w 10000"/>
                  <a:gd name="connsiteY81-5620" fmla="*/ 4451 h 10000"/>
                  <a:gd name="connsiteX82-5621" fmla="*/ 5238 w 10000"/>
                  <a:gd name="connsiteY82-5622" fmla="*/ 4293 h 10000"/>
                  <a:gd name="connsiteX83-5623" fmla="*/ 5238 w 10000"/>
                  <a:gd name="connsiteY83-5624" fmla="*/ 4136 h 10000"/>
                  <a:gd name="connsiteX84-5625" fmla="*/ 5357 w 10000"/>
                  <a:gd name="connsiteY84-5626" fmla="*/ 4110 h 10000"/>
                  <a:gd name="connsiteX85-5627" fmla="*/ 5477 w 10000"/>
                  <a:gd name="connsiteY85-5628" fmla="*/ 4162 h 10000"/>
                  <a:gd name="connsiteX86-5629" fmla="*/ 5873 w 10000"/>
                  <a:gd name="connsiteY86-5630" fmla="*/ 4058 h 10000"/>
                  <a:gd name="connsiteX87-5631" fmla="*/ 5953 w 10000"/>
                  <a:gd name="connsiteY87-5632" fmla="*/ 4084 h 10000"/>
                  <a:gd name="connsiteX88-5633" fmla="*/ 6151 w 10000"/>
                  <a:gd name="connsiteY88-5634" fmla="*/ 4555 h 10000"/>
                  <a:gd name="connsiteX89-5635" fmla="*/ 6270 w 10000"/>
                  <a:gd name="connsiteY89-5636" fmla="*/ 4607 h 10000"/>
                  <a:gd name="connsiteX90-5637" fmla="*/ 6548 w 10000"/>
                  <a:gd name="connsiteY90-5638" fmla="*/ 4607 h 10000"/>
                  <a:gd name="connsiteX91-5639" fmla="*/ 6667 w 10000"/>
                  <a:gd name="connsiteY91-5640" fmla="*/ 4817 h 10000"/>
                  <a:gd name="connsiteX92-5641" fmla="*/ 6707 w 10000"/>
                  <a:gd name="connsiteY92-5642" fmla="*/ 4974 h 10000"/>
                  <a:gd name="connsiteX93-5643" fmla="*/ 7500 w 10000"/>
                  <a:gd name="connsiteY93-5644" fmla="*/ 5183 h 10000"/>
                  <a:gd name="connsiteX94-5645" fmla="*/ 7183 w 10000"/>
                  <a:gd name="connsiteY94-5646" fmla="*/ 5602 h 10000"/>
                  <a:gd name="connsiteX95-5647" fmla="*/ 6985 w 10000"/>
                  <a:gd name="connsiteY95-5648" fmla="*/ 5497 h 10000"/>
                  <a:gd name="connsiteX96-5649" fmla="*/ 6429 w 10000"/>
                  <a:gd name="connsiteY96-5650" fmla="*/ 5602 h 10000"/>
                  <a:gd name="connsiteX97-5651" fmla="*/ 6151 w 10000"/>
                  <a:gd name="connsiteY97-5652" fmla="*/ 5288 h 10000"/>
                  <a:gd name="connsiteX98-5653" fmla="*/ 5953 w 10000"/>
                  <a:gd name="connsiteY98-5654" fmla="*/ 5314 h 10000"/>
                  <a:gd name="connsiteX99-5655" fmla="*/ 6111 w 10000"/>
                  <a:gd name="connsiteY99-5656" fmla="*/ 5523 h 10000"/>
                  <a:gd name="connsiteX100-5657" fmla="*/ 6151 w 10000"/>
                  <a:gd name="connsiteY100-5658" fmla="*/ 5681 h 10000"/>
                  <a:gd name="connsiteX101-5659" fmla="*/ 5754 w 10000"/>
                  <a:gd name="connsiteY101-5660" fmla="*/ 5969 h 10000"/>
                  <a:gd name="connsiteX102-5661" fmla="*/ 5675 w 10000"/>
                  <a:gd name="connsiteY102-5662" fmla="*/ 6126 h 10000"/>
                  <a:gd name="connsiteX103-5663" fmla="*/ 5636 w 10000"/>
                  <a:gd name="connsiteY103-5664" fmla="*/ 6256 h 10000"/>
                  <a:gd name="connsiteX104-5665" fmla="*/ 5595 w 10000"/>
                  <a:gd name="connsiteY104-5666" fmla="*/ 6308 h 10000"/>
                  <a:gd name="connsiteX105-5667" fmla="*/ 5516 w 10000"/>
                  <a:gd name="connsiteY105-5668" fmla="*/ 6414 h 10000"/>
                  <a:gd name="connsiteX106-5669" fmla="*/ 5278 w 10000"/>
                  <a:gd name="connsiteY106-5670" fmla="*/ 6492 h 10000"/>
                  <a:gd name="connsiteX107-5671" fmla="*/ 5357 w 10000"/>
                  <a:gd name="connsiteY107-5672" fmla="*/ 6675 h 10000"/>
                  <a:gd name="connsiteX108-5673" fmla="*/ 5317 w 10000"/>
                  <a:gd name="connsiteY108-5674" fmla="*/ 6727 h 10000"/>
                  <a:gd name="connsiteX109-5675" fmla="*/ 5000 w 10000"/>
                  <a:gd name="connsiteY109-5676" fmla="*/ 6885 h 10000"/>
                  <a:gd name="connsiteX110-5677" fmla="*/ 4683 w 10000"/>
                  <a:gd name="connsiteY110-5678" fmla="*/ 6859 h 10000"/>
                  <a:gd name="connsiteX111-5679" fmla="*/ 4961 w 10000"/>
                  <a:gd name="connsiteY111-5680" fmla="*/ 6963 h 10000"/>
                  <a:gd name="connsiteX112-5681" fmla="*/ 4961 w 10000"/>
                  <a:gd name="connsiteY112-5682" fmla="*/ 7277 h 10000"/>
                  <a:gd name="connsiteX113-5683" fmla="*/ 4603 w 10000"/>
                  <a:gd name="connsiteY113-5684" fmla="*/ 7356 h 10000"/>
                  <a:gd name="connsiteX114-5685" fmla="*/ 4524 w 10000"/>
                  <a:gd name="connsiteY114-5686" fmla="*/ 7225 h 10000"/>
                  <a:gd name="connsiteX115-5687" fmla="*/ 4484 w 10000"/>
                  <a:gd name="connsiteY115-5688" fmla="*/ 7121 h 10000"/>
                  <a:gd name="connsiteX116-5689" fmla="*/ 4128 w 10000"/>
                  <a:gd name="connsiteY116-5690" fmla="*/ 7199 h 10000"/>
                  <a:gd name="connsiteX117-5691" fmla="*/ 4286 w 10000"/>
                  <a:gd name="connsiteY117-5692" fmla="*/ 7304 h 10000"/>
                  <a:gd name="connsiteX118-5693" fmla="*/ 4405 w 10000"/>
                  <a:gd name="connsiteY118-5694" fmla="*/ 7408 h 10000"/>
                  <a:gd name="connsiteX119-5695" fmla="*/ 4563 w 10000"/>
                  <a:gd name="connsiteY119-5696" fmla="*/ 7670 h 10000"/>
                  <a:gd name="connsiteX120-5697" fmla="*/ 4762 w 10000"/>
                  <a:gd name="connsiteY120-5698" fmla="*/ 7618 h 10000"/>
                  <a:gd name="connsiteX121-5699" fmla="*/ 4921 w 10000"/>
                  <a:gd name="connsiteY121-5700" fmla="*/ 7827 h 10000"/>
                  <a:gd name="connsiteX122-5701" fmla="*/ 5040 w 10000"/>
                  <a:gd name="connsiteY122-5702" fmla="*/ 7879 h 10000"/>
                  <a:gd name="connsiteX123-5703" fmla="*/ 5317 w 10000"/>
                  <a:gd name="connsiteY123-5704" fmla="*/ 7853 h 10000"/>
                  <a:gd name="connsiteX124-5705" fmla="*/ 5437 w 10000"/>
                  <a:gd name="connsiteY124-5706" fmla="*/ 7984 h 10000"/>
                  <a:gd name="connsiteX125-5707" fmla="*/ 5556 w 10000"/>
                  <a:gd name="connsiteY125-5708" fmla="*/ 8115 h 10000"/>
                  <a:gd name="connsiteX126-5709" fmla="*/ 6111 w 10000"/>
                  <a:gd name="connsiteY126-5710" fmla="*/ 7932 h 10000"/>
                  <a:gd name="connsiteX127-5711" fmla="*/ 6111 w 10000"/>
                  <a:gd name="connsiteY127-5712" fmla="*/ 7853 h 10000"/>
                  <a:gd name="connsiteX128-5713" fmla="*/ 5953 w 10000"/>
                  <a:gd name="connsiteY128-5714" fmla="*/ 7696 h 10000"/>
                  <a:gd name="connsiteX129-5715" fmla="*/ 6151 w 10000"/>
                  <a:gd name="connsiteY129-5716" fmla="*/ 7540 h 10000"/>
                  <a:gd name="connsiteX130-5717" fmla="*/ 6032 w 10000"/>
                  <a:gd name="connsiteY130-5718" fmla="*/ 7356 h 10000"/>
                  <a:gd name="connsiteX131-5719" fmla="*/ 6151 w 10000"/>
                  <a:gd name="connsiteY131-5720" fmla="*/ 7277 h 10000"/>
                  <a:gd name="connsiteX132-5721" fmla="*/ 6310 w 10000"/>
                  <a:gd name="connsiteY132-5722" fmla="*/ 7460 h 10000"/>
                  <a:gd name="connsiteX133-5723" fmla="*/ 6231 w 10000"/>
                  <a:gd name="connsiteY133-5724" fmla="*/ 7566 h 10000"/>
                  <a:gd name="connsiteX134-5725" fmla="*/ 6587 w 10000"/>
                  <a:gd name="connsiteY134-5726" fmla="*/ 7618 h 10000"/>
                  <a:gd name="connsiteX135-5727" fmla="*/ 6746 w 10000"/>
                  <a:gd name="connsiteY135-5728" fmla="*/ 7696 h 10000"/>
                  <a:gd name="connsiteX136-5729" fmla="*/ 6905 w 10000"/>
                  <a:gd name="connsiteY136-5730" fmla="*/ 7906 h 10000"/>
                  <a:gd name="connsiteX137-5731" fmla="*/ 6667 w 10000"/>
                  <a:gd name="connsiteY137-5732" fmla="*/ 8089 h 10000"/>
                  <a:gd name="connsiteX138-5733" fmla="*/ 6270 w 10000"/>
                  <a:gd name="connsiteY138-5734" fmla="*/ 8219 h 10000"/>
                  <a:gd name="connsiteX139-5735" fmla="*/ 6191 w 10000"/>
                  <a:gd name="connsiteY139-5736" fmla="*/ 8377 h 10000"/>
                  <a:gd name="connsiteX140-5737" fmla="*/ 5953 w 10000"/>
                  <a:gd name="connsiteY140-5738" fmla="*/ 8455 h 10000"/>
                  <a:gd name="connsiteX141-5739" fmla="*/ 6071 w 10000"/>
                  <a:gd name="connsiteY141-5740" fmla="*/ 8612 h 10000"/>
                  <a:gd name="connsiteX142-5741" fmla="*/ 6310 w 10000"/>
                  <a:gd name="connsiteY142-5742" fmla="*/ 8612 h 10000"/>
                  <a:gd name="connsiteX143-5743" fmla="*/ 6349 w 10000"/>
                  <a:gd name="connsiteY143-5744" fmla="*/ 8612 h 10000"/>
                  <a:gd name="connsiteX144-5745" fmla="*/ 6508 w 10000"/>
                  <a:gd name="connsiteY144-5746" fmla="*/ 8900 h 10000"/>
                  <a:gd name="connsiteX145-5747" fmla="*/ 6587 w 10000"/>
                  <a:gd name="connsiteY145-5748" fmla="*/ 8612 h 10000"/>
                  <a:gd name="connsiteX146-5749" fmla="*/ 6786 w 10000"/>
                  <a:gd name="connsiteY146-5750" fmla="*/ 8560 h 10000"/>
                  <a:gd name="connsiteX147-5751" fmla="*/ 6985 w 10000"/>
                  <a:gd name="connsiteY147-5752" fmla="*/ 8638 h 10000"/>
                  <a:gd name="connsiteX148-5753" fmla="*/ 6985 w 10000"/>
                  <a:gd name="connsiteY148-5754" fmla="*/ 8665 h 10000"/>
                  <a:gd name="connsiteX149-5755" fmla="*/ 7183 w 10000"/>
                  <a:gd name="connsiteY149-5756" fmla="*/ 8612 h 10000"/>
                  <a:gd name="connsiteX150-5757" fmla="*/ 7302 w 10000"/>
                  <a:gd name="connsiteY150-5758" fmla="*/ 8796 h 10000"/>
                  <a:gd name="connsiteX151-5759" fmla="*/ 6905 w 10000"/>
                  <a:gd name="connsiteY151-5760" fmla="*/ 8691 h 10000"/>
                  <a:gd name="connsiteX152-5761" fmla="*/ 6825 w 10000"/>
                  <a:gd name="connsiteY152-5762" fmla="*/ 8718 h 10000"/>
                  <a:gd name="connsiteX153-5763" fmla="*/ 6786 w 10000"/>
                  <a:gd name="connsiteY153-5764" fmla="*/ 8926 h 10000"/>
                  <a:gd name="connsiteX154-5765" fmla="*/ 6746 w 10000"/>
                  <a:gd name="connsiteY154-5766" fmla="*/ 9058 h 10000"/>
                  <a:gd name="connsiteX155-5767" fmla="*/ 7064 w 10000"/>
                  <a:gd name="connsiteY155-5768" fmla="*/ 9031 h 10000"/>
                  <a:gd name="connsiteX156-5769" fmla="*/ 7144 w 10000"/>
                  <a:gd name="connsiteY156-5770" fmla="*/ 9110 h 10000"/>
                  <a:gd name="connsiteX157-5771" fmla="*/ 7183 w 10000"/>
                  <a:gd name="connsiteY157-5772" fmla="*/ 8953 h 10000"/>
                  <a:gd name="connsiteX158-5773" fmla="*/ 7302 w 10000"/>
                  <a:gd name="connsiteY158-5774" fmla="*/ 8744 h 10000"/>
                  <a:gd name="connsiteX159-5775" fmla="*/ 7579 w 10000"/>
                  <a:gd name="connsiteY159-5776" fmla="*/ 9136 h 10000"/>
                  <a:gd name="connsiteX160-5777" fmla="*/ 7857 w 10000"/>
                  <a:gd name="connsiteY160-5778" fmla="*/ 9188 h 10000"/>
                  <a:gd name="connsiteX161-5779" fmla="*/ 8095 w 10000"/>
                  <a:gd name="connsiteY161-5780" fmla="*/ 9895 h 10000"/>
                  <a:gd name="connsiteX0-5781" fmla="*/ 8095 w 10000"/>
                  <a:gd name="connsiteY0-5782" fmla="*/ 9895 h 10000"/>
                  <a:gd name="connsiteX1-5783" fmla="*/ 8611 w 10000"/>
                  <a:gd name="connsiteY1-5784" fmla="*/ 10000 h 10000"/>
                  <a:gd name="connsiteX2-5785" fmla="*/ 8929 w 10000"/>
                  <a:gd name="connsiteY2-5786" fmla="*/ 9790 h 10000"/>
                  <a:gd name="connsiteX3-5787" fmla="*/ 9207 w 10000"/>
                  <a:gd name="connsiteY3-5788" fmla="*/ 9790 h 10000"/>
                  <a:gd name="connsiteX4-5789" fmla="*/ 9603 w 10000"/>
                  <a:gd name="connsiteY4-5790" fmla="*/ 9371 h 10000"/>
                  <a:gd name="connsiteX5-5791" fmla="*/ 10000 w 10000"/>
                  <a:gd name="connsiteY5-5792" fmla="*/ 9424 h 10000"/>
                  <a:gd name="connsiteX6-5793" fmla="*/ 9365 w 10000"/>
                  <a:gd name="connsiteY6-5794" fmla="*/ 9267 h 10000"/>
                  <a:gd name="connsiteX7-5795" fmla="*/ 9207 w 10000"/>
                  <a:gd name="connsiteY7-5796" fmla="*/ 9293 h 10000"/>
                  <a:gd name="connsiteX8-5797" fmla="*/ 9723 w 10000"/>
                  <a:gd name="connsiteY8-5798" fmla="*/ 6492 h 10000"/>
                  <a:gd name="connsiteX9-5799" fmla="*/ 9485 w 10000"/>
                  <a:gd name="connsiteY9-5800" fmla="*/ 5549 h 10000"/>
                  <a:gd name="connsiteX10-5801" fmla="*/ 8890 w 10000"/>
                  <a:gd name="connsiteY10-5802" fmla="*/ 5157 h 10000"/>
                  <a:gd name="connsiteX11-5803" fmla="*/ 9128 w 10000"/>
                  <a:gd name="connsiteY11-5804" fmla="*/ 5523 h 10000"/>
                  <a:gd name="connsiteX12-5805" fmla="*/ 8849 w 10000"/>
                  <a:gd name="connsiteY12-5806" fmla="*/ 5445 h 10000"/>
                  <a:gd name="connsiteX13-5807" fmla="*/ 8691 w 10000"/>
                  <a:gd name="connsiteY13-5808" fmla="*/ 5183 h 10000"/>
                  <a:gd name="connsiteX14-5809" fmla="*/ 8453 w 10000"/>
                  <a:gd name="connsiteY14-5810" fmla="*/ 4817 h 10000"/>
                  <a:gd name="connsiteX15-5811" fmla="*/ 7302 w 10000"/>
                  <a:gd name="connsiteY15-5812" fmla="*/ 4503 h 10000"/>
                  <a:gd name="connsiteX16-5813" fmla="*/ 7064 w 10000"/>
                  <a:gd name="connsiteY16-5814" fmla="*/ 4503 h 10000"/>
                  <a:gd name="connsiteX17-5815" fmla="*/ 6746 w 10000"/>
                  <a:gd name="connsiteY17-5816" fmla="*/ 4189 h 10000"/>
                  <a:gd name="connsiteX18-5817" fmla="*/ 6469 w 10000"/>
                  <a:gd name="connsiteY18-5818" fmla="*/ 4267 h 10000"/>
                  <a:gd name="connsiteX19-5819" fmla="*/ 6151 w 10000"/>
                  <a:gd name="connsiteY19-5820" fmla="*/ 3900 h 10000"/>
                  <a:gd name="connsiteX20-5821" fmla="*/ 5833 w 10000"/>
                  <a:gd name="connsiteY20-5822" fmla="*/ 3900 h 10000"/>
                  <a:gd name="connsiteX21-5823" fmla="*/ 5516 w 10000"/>
                  <a:gd name="connsiteY21-5824" fmla="*/ 4005 h 10000"/>
                  <a:gd name="connsiteX22-5825" fmla="*/ 5159 w 10000"/>
                  <a:gd name="connsiteY22-5826" fmla="*/ 3979 h 10000"/>
                  <a:gd name="connsiteX23-5827" fmla="*/ 5159 w 10000"/>
                  <a:gd name="connsiteY23-5828" fmla="*/ 3482 h 10000"/>
                  <a:gd name="connsiteX24-5829" fmla="*/ 5357 w 10000"/>
                  <a:gd name="connsiteY24-5830" fmla="*/ 3455 h 10000"/>
                  <a:gd name="connsiteX25-5831" fmla="*/ 5238 w 10000"/>
                  <a:gd name="connsiteY25-5832" fmla="*/ 3325 h 10000"/>
                  <a:gd name="connsiteX26-5833" fmla="*/ 5238 w 10000"/>
                  <a:gd name="connsiteY26-5834" fmla="*/ 3115 h 10000"/>
                  <a:gd name="connsiteX27-5835" fmla="*/ 5278 w 10000"/>
                  <a:gd name="connsiteY27-5836" fmla="*/ 2985 h 10000"/>
                  <a:gd name="connsiteX28-5837" fmla="*/ 4882 w 10000"/>
                  <a:gd name="connsiteY28-5838" fmla="*/ 2775 h 10000"/>
                  <a:gd name="connsiteX29-5839" fmla="*/ 4484 w 10000"/>
                  <a:gd name="connsiteY29-5840" fmla="*/ 2540 h 10000"/>
                  <a:gd name="connsiteX30-5841" fmla="*/ 4286 w 10000"/>
                  <a:gd name="connsiteY30-5842" fmla="*/ 2382 h 10000"/>
                  <a:gd name="connsiteX31-5843" fmla="*/ 4008 w 10000"/>
                  <a:gd name="connsiteY31-5844" fmla="*/ 2330 h 10000"/>
                  <a:gd name="connsiteX32-5845" fmla="*/ 3691 w 10000"/>
                  <a:gd name="connsiteY32-5846" fmla="*/ 2356 h 10000"/>
                  <a:gd name="connsiteX33-5847" fmla="*/ 3373 w 10000"/>
                  <a:gd name="connsiteY33-5848" fmla="*/ 2278 h 10000"/>
                  <a:gd name="connsiteX34-5849" fmla="*/ 2976 w 10000"/>
                  <a:gd name="connsiteY34-5850" fmla="*/ 1649 h 10000"/>
                  <a:gd name="connsiteX35-5851" fmla="*/ 2857 w 10000"/>
                  <a:gd name="connsiteY35-5852" fmla="*/ 1492 h 10000"/>
                  <a:gd name="connsiteX36-5853" fmla="*/ 2738 w 10000"/>
                  <a:gd name="connsiteY36-5854" fmla="*/ 1126 h 10000"/>
                  <a:gd name="connsiteX37-5855" fmla="*/ 2579 w 10000"/>
                  <a:gd name="connsiteY37-5856" fmla="*/ 785 h 10000"/>
                  <a:gd name="connsiteX38-5857" fmla="*/ 2103 w 10000"/>
                  <a:gd name="connsiteY38-5858" fmla="*/ 549 h 10000"/>
                  <a:gd name="connsiteX39-5859" fmla="*/ 1825 w 10000"/>
                  <a:gd name="connsiteY39-5860" fmla="*/ 52 h 10000"/>
                  <a:gd name="connsiteX40-5861" fmla="*/ 1468 w 10000"/>
                  <a:gd name="connsiteY40-5862" fmla="*/ 52 h 10000"/>
                  <a:gd name="connsiteX41-5863" fmla="*/ 1309 w 10000"/>
                  <a:gd name="connsiteY41-5864" fmla="*/ 157 h 10000"/>
                  <a:gd name="connsiteX42-5865" fmla="*/ 1270 w 10000"/>
                  <a:gd name="connsiteY42-5866" fmla="*/ 0 h 10000"/>
                  <a:gd name="connsiteX43-5867" fmla="*/ 754 w 10000"/>
                  <a:gd name="connsiteY43-5868" fmla="*/ 104 h 10000"/>
                  <a:gd name="connsiteX44-5869" fmla="*/ 1309 w 10000"/>
                  <a:gd name="connsiteY44-5870" fmla="*/ 210 h 10000"/>
                  <a:gd name="connsiteX45-5871" fmla="*/ 1270 w 10000"/>
                  <a:gd name="connsiteY45-5872" fmla="*/ 445 h 10000"/>
                  <a:gd name="connsiteX46-5873" fmla="*/ 1389 w 10000"/>
                  <a:gd name="connsiteY46-5874" fmla="*/ 759 h 10000"/>
                  <a:gd name="connsiteX47-5875" fmla="*/ 1508 w 10000"/>
                  <a:gd name="connsiteY47-5876" fmla="*/ 942 h 10000"/>
                  <a:gd name="connsiteX48-5877" fmla="*/ 1309 w 10000"/>
                  <a:gd name="connsiteY48-5878" fmla="*/ 1282 h 10000"/>
                  <a:gd name="connsiteX49-5879" fmla="*/ 1151 w 10000"/>
                  <a:gd name="connsiteY49-5880" fmla="*/ 1282 h 10000"/>
                  <a:gd name="connsiteX50-5881" fmla="*/ 992 w 10000"/>
                  <a:gd name="connsiteY50-5882" fmla="*/ 1518 h 10000"/>
                  <a:gd name="connsiteX51-5883" fmla="*/ 1270 w 10000"/>
                  <a:gd name="connsiteY51-5884" fmla="*/ 1623 h 10000"/>
                  <a:gd name="connsiteX52-5885" fmla="*/ 913 w 10000"/>
                  <a:gd name="connsiteY52-5886" fmla="*/ 1597 h 10000"/>
                  <a:gd name="connsiteX53-5887" fmla="*/ 754 w 10000"/>
                  <a:gd name="connsiteY53-5888" fmla="*/ 1911 h 10000"/>
                  <a:gd name="connsiteX54-5889" fmla="*/ 714 w 10000"/>
                  <a:gd name="connsiteY54-5890" fmla="*/ 1963 h 10000"/>
                  <a:gd name="connsiteX55-5891" fmla="*/ 555 w 10000"/>
                  <a:gd name="connsiteY55-5892" fmla="*/ 2304 h 10000"/>
                  <a:gd name="connsiteX56-5893" fmla="*/ 794 w 10000"/>
                  <a:gd name="connsiteY56-5894" fmla="*/ 2382 h 10000"/>
                  <a:gd name="connsiteX57-5895" fmla="*/ 476 w 10000"/>
                  <a:gd name="connsiteY57-5896" fmla="*/ 2644 h 10000"/>
                  <a:gd name="connsiteX58-5897" fmla="*/ 79 w 10000"/>
                  <a:gd name="connsiteY58-5898" fmla="*/ 2932 h 10000"/>
                  <a:gd name="connsiteX59-5899" fmla="*/ 0 w 10000"/>
                  <a:gd name="connsiteY59-5900" fmla="*/ 3089 h 10000"/>
                  <a:gd name="connsiteX60-5901" fmla="*/ 199 w 10000"/>
                  <a:gd name="connsiteY60-5902" fmla="*/ 3429 h 10000"/>
                  <a:gd name="connsiteX61-5903" fmla="*/ 0 w 10000"/>
                  <a:gd name="connsiteY61-5904" fmla="*/ 3744 h 10000"/>
                  <a:gd name="connsiteX62-5905" fmla="*/ 40 w 10000"/>
                  <a:gd name="connsiteY62-5906" fmla="*/ 4084 h 10000"/>
                  <a:gd name="connsiteX63-5907" fmla="*/ 159 w 10000"/>
                  <a:gd name="connsiteY63-5908" fmla="*/ 4189 h 10000"/>
                  <a:gd name="connsiteX64-5909" fmla="*/ 397 w 10000"/>
                  <a:gd name="connsiteY64-5910" fmla="*/ 4162 h 10000"/>
                  <a:gd name="connsiteX65-5911" fmla="*/ 873 w 10000"/>
                  <a:gd name="connsiteY65-5912" fmla="*/ 4215 h 10000"/>
                  <a:gd name="connsiteX66-5913" fmla="*/ 1270 w 10000"/>
                  <a:gd name="connsiteY66-5914" fmla="*/ 4110 h 10000"/>
                  <a:gd name="connsiteX67-5915" fmla="*/ 1707 w 10000"/>
                  <a:gd name="connsiteY67-5916" fmla="*/ 4110 h 10000"/>
                  <a:gd name="connsiteX68-5917" fmla="*/ 1984 w 10000"/>
                  <a:gd name="connsiteY68-5918" fmla="*/ 4005 h 10000"/>
                  <a:gd name="connsiteX69-5919" fmla="*/ 2063 w 10000"/>
                  <a:gd name="connsiteY69-5920" fmla="*/ 4031 h 10000"/>
                  <a:gd name="connsiteX70-5921" fmla="*/ 1945 w 10000"/>
                  <a:gd name="connsiteY70-5922" fmla="*/ 4084 h 10000"/>
                  <a:gd name="connsiteX71-5923" fmla="*/ 2222 w 10000"/>
                  <a:gd name="connsiteY71-5924" fmla="*/ 4319 h 10000"/>
                  <a:gd name="connsiteX72-5925" fmla="*/ 2421 w 10000"/>
                  <a:gd name="connsiteY72-5926" fmla="*/ 4267 h 10000"/>
                  <a:gd name="connsiteX73-5927" fmla="*/ 2699 w 10000"/>
                  <a:gd name="connsiteY73-5928" fmla="*/ 4371 h 10000"/>
                  <a:gd name="connsiteX74-5929" fmla="*/ 3055 w 10000"/>
                  <a:gd name="connsiteY74-5930" fmla="*/ 4345 h 10000"/>
                  <a:gd name="connsiteX75-5931" fmla="*/ 3651 w 10000"/>
                  <a:gd name="connsiteY75-5932" fmla="*/ 4425 h 10000"/>
                  <a:gd name="connsiteX76-5933" fmla="*/ 3809 w 10000"/>
                  <a:gd name="connsiteY76-5934" fmla="*/ 4477 h 10000"/>
                  <a:gd name="connsiteX77-5935" fmla="*/ 4365 w 10000"/>
                  <a:gd name="connsiteY77-5936" fmla="*/ 4345 h 10000"/>
                  <a:gd name="connsiteX78-5937" fmla="*/ 4445 w 10000"/>
                  <a:gd name="connsiteY78-5938" fmla="*/ 4425 h 10000"/>
                  <a:gd name="connsiteX79-5939" fmla="*/ 4603 w 10000"/>
                  <a:gd name="connsiteY79-5940" fmla="*/ 4319 h 10000"/>
                  <a:gd name="connsiteX80-5941" fmla="*/ 4683 w 10000"/>
                  <a:gd name="connsiteY80-5942" fmla="*/ 4451 h 10000"/>
                  <a:gd name="connsiteX81-5943" fmla="*/ 5238 w 10000"/>
                  <a:gd name="connsiteY81-5944" fmla="*/ 4293 h 10000"/>
                  <a:gd name="connsiteX82-5945" fmla="*/ 5238 w 10000"/>
                  <a:gd name="connsiteY82-5946" fmla="*/ 4136 h 10000"/>
                  <a:gd name="connsiteX83-5947" fmla="*/ 5357 w 10000"/>
                  <a:gd name="connsiteY83-5948" fmla="*/ 4110 h 10000"/>
                  <a:gd name="connsiteX84-5949" fmla="*/ 5477 w 10000"/>
                  <a:gd name="connsiteY84-5950" fmla="*/ 4162 h 10000"/>
                  <a:gd name="connsiteX85-5951" fmla="*/ 5873 w 10000"/>
                  <a:gd name="connsiteY85-5952" fmla="*/ 4058 h 10000"/>
                  <a:gd name="connsiteX86-5953" fmla="*/ 5953 w 10000"/>
                  <a:gd name="connsiteY86-5954" fmla="*/ 4084 h 10000"/>
                  <a:gd name="connsiteX87-5955" fmla="*/ 6151 w 10000"/>
                  <a:gd name="connsiteY87-5956" fmla="*/ 4555 h 10000"/>
                  <a:gd name="connsiteX88-5957" fmla="*/ 6270 w 10000"/>
                  <a:gd name="connsiteY88-5958" fmla="*/ 4607 h 10000"/>
                  <a:gd name="connsiteX89-5959" fmla="*/ 6548 w 10000"/>
                  <a:gd name="connsiteY89-5960" fmla="*/ 4607 h 10000"/>
                  <a:gd name="connsiteX90-5961" fmla="*/ 6667 w 10000"/>
                  <a:gd name="connsiteY90-5962" fmla="*/ 4817 h 10000"/>
                  <a:gd name="connsiteX91-5963" fmla="*/ 6707 w 10000"/>
                  <a:gd name="connsiteY91-5964" fmla="*/ 4974 h 10000"/>
                  <a:gd name="connsiteX92-5965" fmla="*/ 7500 w 10000"/>
                  <a:gd name="connsiteY92-5966" fmla="*/ 5183 h 10000"/>
                  <a:gd name="connsiteX93-5967" fmla="*/ 7183 w 10000"/>
                  <a:gd name="connsiteY93-5968" fmla="*/ 5602 h 10000"/>
                  <a:gd name="connsiteX94-5969" fmla="*/ 6985 w 10000"/>
                  <a:gd name="connsiteY94-5970" fmla="*/ 5497 h 10000"/>
                  <a:gd name="connsiteX95-5971" fmla="*/ 6429 w 10000"/>
                  <a:gd name="connsiteY95-5972" fmla="*/ 5602 h 10000"/>
                  <a:gd name="connsiteX96-5973" fmla="*/ 6151 w 10000"/>
                  <a:gd name="connsiteY96-5974" fmla="*/ 5288 h 10000"/>
                  <a:gd name="connsiteX97-5975" fmla="*/ 5953 w 10000"/>
                  <a:gd name="connsiteY97-5976" fmla="*/ 5314 h 10000"/>
                  <a:gd name="connsiteX98-5977" fmla="*/ 6111 w 10000"/>
                  <a:gd name="connsiteY98-5978" fmla="*/ 5523 h 10000"/>
                  <a:gd name="connsiteX99-5979" fmla="*/ 6151 w 10000"/>
                  <a:gd name="connsiteY99-5980" fmla="*/ 5681 h 10000"/>
                  <a:gd name="connsiteX100-5981" fmla="*/ 5754 w 10000"/>
                  <a:gd name="connsiteY100-5982" fmla="*/ 5969 h 10000"/>
                  <a:gd name="connsiteX101-5983" fmla="*/ 5675 w 10000"/>
                  <a:gd name="connsiteY101-5984" fmla="*/ 6126 h 10000"/>
                  <a:gd name="connsiteX102-5985" fmla="*/ 5636 w 10000"/>
                  <a:gd name="connsiteY102-5986" fmla="*/ 6256 h 10000"/>
                  <a:gd name="connsiteX103-5987" fmla="*/ 5595 w 10000"/>
                  <a:gd name="connsiteY103-5988" fmla="*/ 6308 h 10000"/>
                  <a:gd name="connsiteX104-5989" fmla="*/ 5516 w 10000"/>
                  <a:gd name="connsiteY104-5990" fmla="*/ 6414 h 10000"/>
                  <a:gd name="connsiteX105-5991" fmla="*/ 5278 w 10000"/>
                  <a:gd name="connsiteY105-5992" fmla="*/ 6492 h 10000"/>
                  <a:gd name="connsiteX106-5993" fmla="*/ 5357 w 10000"/>
                  <a:gd name="connsiteY106-5994" fmla="*/ 6675 h 10000"/>
                  <a:gd name="connsiteX107-5995" fmla="*/ 5317 w 10000"/>
                  <a:gd name="connsiteY107-5996" fmla="*/ 6727 h 10000"/>
                  <a:gd name="connsiteX108-5997" fmla="*/ 5000 w 10000"/>
                  <a:gd name="connsiteY108-5998" fmla="*/ 6885 h 10000"/>
                  <a:gd name="connsiteX109-5999" fmla="*/ 4683 w 10000"/>
                  <a:gd name="connsiteY109-6000" fmla="*/ 6859 h 10000"/>
                  <a:gd name="connsiteX110-6001" fmla="*/ 4961 w 10000"/>
                  <a:gd name="connsiteY110-6002" fmla="*/ 6963 h 10000"/>
                  <a:gd name="connsiteX111-6003" fmla="*/ 4961 w 10000"/>
                  <a:gd name="connsiteY111-6004" fmla="*/ 7277 h 10000"/>
                  <a:gd name="connsiteX112-6005" fmla="*/ 4603 w 10000"/>
                  <a:gd name="connsiteY112-6006" fmla="*/ 7356 h 10000"/>
                  <a:gd name="connsiteX113-6007" fmla="*/ 4524 w 10000"/>
                  <a:gd name="connsiteY113-6008" fmla="*/ 7225 h 10000"/>
                  <a:gd name="connsiteX114-6009" fmla="*/ 4484 w 10000"/>
                  <a:gd name="connsiteY114-6010" fmla="*/ 7121 h 10000"/>
                  <a:gd name="connsiteX115-6011" fmla="*/ 4128 w 10000"/>
                  <a:gd name="connsiteY115-6012" fmla="*/ 7199 h 10000"/>
                  <a:gd name="connsiteX116-6013" fmla="*/ 4286 w 10000"/>
                  <a:gd name="connsiteY116-6014" fmla="*/ 7304 h 10000"/>
                  <a:gd name="connsiteX117-6015" fmla="*/ 4405 w 10000"/>
                  <a:gd name="connsiteY117-6016" fmla="*/ 7408 h 10000"/>
                  <a:gd name="connsiteX118-6017" fmla="*/ 4563 w 10000"/>
                  <a:gd name="connsiteY118-6018" fmla="*/ 7670 h 10000"/>
                  <a:gd name="connsiteX119-6019" fmla="*/ 4762 w 10000"/>
                  <a:gd name="connsiteY119-6020" fmla="*/ 7618 h 10000"/>
                  <a:gd name="connsiteX120-6021" fmla="*/ 4921 w 10000"/>
                  <a:gd name="connsiteY120-6022" fmla="*/ 7827 h 10000"/>
                  <a:gd name="connsiteX121-6023" fmla="*/ 5040 w 10000"/>
                  <a:gd name="connsiteY121-6024" fmla="*/ 7879 h 10000"/>
                  <a:gd name="connsiteX122-6025" fmla="*/ 5317 w 10000"/>
                  <a:gd name="connsiteY122-6026" fmla="*/ 7853 h 10000"/>
                  <a:gd name="connsiteX123-6027" fmla="*/ 5437 w 10000"/>
                  <a:gd name="connsiteY123-6028" fmla="*/ 7984 h 10000"/>
                  <a:gd name="connsiteX124-6029" fmla="*/ 5556 w 10000"/>
                  <a:gd name="connsiteY124-6030" fmla="*/ 8115 h 10000"/>
                  <a:gd name="connsiteX125-6031" fmla="*/ 6111 w 10000"/>
                  <a:gd name="connsiteY125-6032" fmla="*/ 7932 h 10000"/>
                  <a:gd name="connsiteX126-6033" fmla="*/ 6111 w 10000"/>
                  <a:gd name="connsiteY126-6034" fmla="*/ 7853 h 10000"/>
                  <a:gd name="connsiteX127-6035" fmla="*/ 5953 w 10000"/>
                  <a:gd name="connsiteY127-6036" fmla="*/ 7696 h 10000"/>
                  <a:gd name="connsiteX128-6037" fmla="*/ 6151 w 10000"/>
                  <a:gd name="connsiteY128-6038" fmla="*/ 7540 h 10000"/>
                  <a:gd name="connsiteX129-6039" fmla="*/ 6032 w 10000"/>
                  <a:gd name="connsiteY129-6040" fmla="*/ 7356 h 10000"/>
                  <a:gd name="connsiteX130-6041" fmla="*/ 6151 w 10000"/>
                  <a:gd name="connsiteY130-6042" fmla="*/ 7277 h 10000"/>
                  <a:gd name="connsiteX131-6043" fmla="*/ 6310 w 10000"/>
                  <a:gd name="connsiteY131-6044" fmla="*/ 7460 h 10000"/>
                  <a:gd name="connsiteX132-6045" fmla="*/ 6231 w 10000"/>
                  <a:gd name="connsiteY132-6046" fmla="*/ 7566 h 10000"/>
                  <a:gd name="connsiteX133-6047" fmla="*/ 6587 w 10000"/>
                  <a:gd name="connsiteY133-6048" fmla="*/ 7618 h 10000"/>
                  <a:gd name="connsiteX134-6049" fmla="*/ 6746 w 10000"/>
                  <a:gd name="connsiteY134-6050" fmla="*/ 7696 h 10000"/>
                  <a:gd name="connsiteX135-6051" fmla="*/ 6905 w 10000"/>
                  <a:gd name="connsiteY135-6052" fmla="*/ 7906 h 10000"/>
                  <a:gd name="connsiteX136-6053" fmla="*/ 6667 w 10000"/>
                  <a:gd name="connsiteY136-6054" fmla="*/ 8089 h 10000"/>
                  <a:gd name="connsiteX137-6055" fmla="*/ 6270 w 10000"/>
                  <a:gd name="connsiteY137-6056" fmla="*/ 8219 h 10000"/>
                  <a:gd name="connsiteX138-6057" fmla="*/ 6191 w 10000"/>
                  <a:gd name="connsiteY138-6058" fmla="*/ 8377 h 10000"/>
                  <a:gd name="connsiteX139-6059" fmla="*/ 5953 w 10000"/>
                  <a:gd name="connsiteY139-6060" fmla="*/ 8455 h 10000"/>
                  <a:gd name="connsiteX140-6061" fmla="*/ 6071 w 10000"/>
                  <a:gd name="connsiteY140-6062" fmla="*/ 8612 h 10000"/>
                  <a:gd name="connsiteX141-6063" fmla="*/ 6310 w 10000"/>
                  <a:gd name="connsiteY141-6064" fmla="*/ 8612 h 10000"/>
                  <a:gd name="connsiteX142-6065" fmla="*/ 6349 w 10000"/>
                  <a:gd name="connsiteY142-6066" fmla="*/ 8612 h 10000"/>
                  <a:gd name="connsiteX143-6067" fmla="*/ 6508 w 10000"/>
                  <a:gd name="connsiteY143-6068" fmla="*/ 8900 h 10000"/>
                  <a:gd name="connsiteX144-6069" fmla="*/ 6587 w 10000"/>
                  <a:gd name="connsiteY144-6070" fmla="*/ 8612 h 10000"/>
                  <a:gd name="connsiteX145-6071" fmla="*/ 6786 w 10000"/>
                  <a:gd name="connsiteY145-6072" fmla="*/ 8560 h 10000"/>
                  <a:gd name="connsiteX146-6073" fmla="*/ 6985 w 10000"/>
                  <a:gd name="connsiteY146-6074" fmla="*/ 8638 h 10000"/>
                  <a:gd name="connsiteX147-6075" fmla="*/ 6985 w 10000"/>
                  <a:gd name="connsiteY147-6076" fmla="*/ 8665 h 10000"/>
                  <a:gd name="connsiteX148-6077" fmla="*/ 7183 w 10000"/>
                  <a:gd name="connsiteY148-6078" fmla="*/ 8612 h 10000"/>
                  <a:gd name="connsiteX149-6079" fmla="*/ 7302 w 10000"/>
                  <a:gd name="connsiteY149-6080" fmla="*/ 8796 h 10000"/>
                  <a:gd name="connsiteX150-6081" fmla="*/ 6905 w 10000"/>
                  <a:gd name="connsiteY150-6082" fmla="*/ 8691 h 10000"/>
                  <a:gd name="connsiteX151-6083" fmla="*/ 6825 w 10000"/>
                  <a:gd name="connsiteY151-6084" fmla="*/ 8718 h 10000"/>
                  <a:gd name="connsiteX152-6085" fmla="*/ 6786 w 10000"/>
                  <a:gd name="connsiteY152-6086" fmla="*/ 8926 h 10000"/>
                  <a:gd name="connsiteX153-6087" fmla="*/ 6746 w 10000"/>
                  <a:gd name="connsiteY153-6088" fmla="*/ 9058 h 10000"/>
                  <a:gd name="connsiteX154-6089" fmla="*/ 7064 w 10000"/>
                  <a:gd name="connsiteY154-6090" fmla="*/ 9031 h 10000"/>
                  <a:gd name="connsiteX155-6091" fmla="*/ 7144 w 10000"/>
                  <a:gd name="connsiteY155-6092" fmla="*/ 9110 h 10000"/>
                  <a:gd name="connsiteX156-6093" fmla="*/ 7183 w 10000"/>
                  <a:gd name="connsiteY156-6094" fmla="*/ 8953 h 10000"/>
                  <a:gd name="connsiteX157-6095" fmla="*/ 7302 w 10000"/>
                  <a:gd name="connsiteY157-6096" fmla="*/ 8744 h 10000"/>
                  <a:gd name="connsiteX158-6097" fmla="*/ 7579 w 10000"/>
                  <a:gd name="connsiteY158-6098" fmla="*/ 9136 h 10000"/>
                  <a:gd name="connsiteX159-6099" fmla="*/ 7857 w 10000"/>
                  <a:gd name="connsiteY159-6100" fmla="*/ 9188 h 10000"/>
                  <a:gd name="connsiteX160-6101" fmla="*/ 8095 w 10000"/>
                  <a:gd name="connsiteY160-6102" fmla="*/ 9895 h 10000"/>
                  <a:gd name="connsiteX0-6103" fmla="*/ 8095 w 10000"/>
                  <a:gd name="connsiteY0-6104" fmla="*/ 9895 h 10000"/>
                  <a:gd name="connsiteX1-6105" fmla="*/ 8611 w 10000"/>
                  <a:gd name="connsiteY1-6106" fmla="*/ 10000 h 10000"/>
                  <a:gd name="connsiteX2-6107" fmla="*/ 8929 w 10000"/>
                  <a:gd name="connsiteY2-6108" fmla="*/ 9790 h 10000"/>
                  <a:gd name="connsiteX3-6109" fmla="*/ 9207 w 10000"/>
                  <a:gd name="connsiteY3-6110" fmla="*/ 9790 h 10000"/>
                  <a:gd name="connsiteX4-6111" fmla="*/ 9603 w 10000"/>
                  <a:gd name="connsiteY4-6112" fmla="*/ 9371 h 10000"/>
                  <a:gd name="connsiteX5-6113" fmla="*/ 10000 w 10000"/>
                  <a:gd name="connsiteY5-6114" fmla="*/ 9424 h 10000"/>
                  <a:gd name="connsiteX6-6115" fmla="*/ 9365 w 10000"/>
                  <a:gd name="connsiteY6-6116" fmla="*/ 9267 h 10000"/>
                  <a:gd name="connsiteX7-6117" fmla="*/ 9207 w 10000"/>
                  <a:gd name="connsiteY7-6118" fmla="*/ 9293 h 10000"/>
                  <a:gd name="connsiteX8-6119" fmla="*/ 9485 w 10000"/>
                  <a:gd name="connsiteY8-6120" fmla="*/ 5549 h 10000"/>
                  <a:gd name="connsiteX9-6121" fmla="*/ 8890 w 10000"/>
                  <a:gd name="connsiteY9-6122" fmla="*/ 5157 h 10000"/>
                  <a:gd name="connsiteX10-6123" fmla="*/ 9128 w 10000"/>
                  <a:gd name="connsiteY10-6124" fmla="*/ 5523 h 10000"/>
                  <a:gd name="connsiteX11-6125" fmla="*/ 8849 w 10000"/>
                  <a:gd name="connsiteY11-6126" fmla="*/ 5445 h 10000"/>
                  <a:gd name="connsiteX12-6127" fmla="*/ 8691 w 10000"/>
                  <a:gd name="connsiteY12-6128" fmla="*/ 5183 h 10000"/>
                  <a:gd name="connsiteX13-6129" fmla="*/ 8453 w 10000"/>
                  <a:gd name="connsiteY13-6130" fmla="*/ 4817 h 10000"/>
                  <a:gd name="connsiteX14-6131" fmla="*/ 7302 w 10000"/>
                  <a:gd name="connsiteY14-6132" fmla="*/ 4503 h 10000"/>
                  <a:gd name="connsiteX15-6133" fmla="*/ 7064 w 10000"/>
                  <a:gd name="connsiteY15-6134" fmla="*/ 4503 h 10000"/>
                  <a:gd name="connsiteX16-6135" fmla="*/ 6746 w 10000"/>
                  <a:gd name="connsiteY16-6136" fmla="*/ 4189 h 10000"/>
                  <a:gd name="connsiteX17-6137" fmla="*/ 6469 w 10000"/>
                  <a:gd name="connsiteY17-6138" fmla="*/ 4267 h 10000"/>
                  <a:gd name="connsiteX18-6139" fmla="*/ 6151 w 10000"/>
                  <a:gd name="connsiteY18-6140" fmla="*/ 3900 h 10000"/>
                  <a:gd name="connsiteX19-6141" fmla="*/ 5833 w 10000"/>
                  <a:gd name="connsiteY19-6142" fmla="*/ 3900 h 10000"/>
                  <a:gd name="connsiteX20-6143" fmla="*/ 5516 w 10000"/>
                  <a:gd name="connsiteY20-6144" fmla="*/ 4005 h 10000"/>
                  <a:gd name="connsiteX21-6145" fmla="*/ 5159 w 10000"/>
                  <a:gd name="connsiteY21-6146" fmla="*/ 3979 h 10000"/>
                  <a:gd name="connsiteX22-6147" fmla="*/ 5159 w 10000"/>
                  <a:gd name="connsiteY22-6148" fmla="*/ 3482 h 10000"/>
                  <a:gd name="connsiteX23-6149" fmla="*/ 5357 w 10000"/>
                  <a:gd name="connsiteY23-6150" fmla="*/ 3455 h 10000"/>
                  <a:gd name="connsiteX24-6151" fmla="*/ 5238 w 10000"/>
                  <a:gd name="connsiteY24-6152" fmla="*/ 3325 h 10000"/>
                  <a:gd name="connsiteX25-6153" fmla="*/ 5238 w 10000"/>
                  <a:gd name="connsiteY25-6154" fmla="*/ 3115 h 10000"/>
                  <a:gd name="connsiteX26-6155" fmla="*/ 5278 w 10000"/>
                  <a:gd name="connsiteY26-6156" fmla="*/ 2985 h 10000"/>
                  <a:gd name="connsiteX27-6157" fmla="*/ 4882 w 10000"/>
                  <a:gd name="connsiteY27-6158" fmla="*/ 2775 h 10000"/>
                  <a:gd name="connsiteX28-6159" fmla="*/ 4484 w 10000"/>
                  <a:gd name="connsiteY28-6160" fmla="*/ 2540 h 10000"/>
                  <a:gd name="connsiteX29-6161" fmla="*/ 4286 w 10000"/>
                  <a:gd name="connsiteY29-6162" fmla="*/ 2382 h 10000"/>
                  <a:gd name="connsiteX30-6163" fmla="*/ 4008 w 10000"/>
                  <a:gd name="connsiteY30-6164" fmla="*/ 2330 h 10000"/>
                  <a:gd name="connsiteX31-6165" fmla="*/ 3691 w 10000"/>
                  <a:gd name="connsiteY31-6166" fmla="*/ 2356 h 10000"/>
                  <a:gd name="connsiteX32-6167" fmla="*/ 3373 w 10000"/>
                  <a:gd name="connsiteY32-6168" fmla="*/ 2278 h 10000"/>
                  <a:gd name="connsiteX33-6169" fmla="*/ 2976 w 10000"/>
                  <a:gd name="connsiteY33-6170" fmla="*/ 1649 h 10000"/>
                  <a:gd name="connsiteX34-6171" fmla="*/ 2857 w 10000"/>
                  <a:gd name="connsiteY34-6172" fmla="*/ 1492 h 10000"/>
                  <a:gd name="connsiteX35-6173" fmla="*/ 2738 w 10000"/>
                  <a:gd name="connsiteY35-6174" fmla="*/ 1126 h 10000"/>
                  <a:gd name="connsiteX36-6175" fmla="*/ 2579 w 10000"/>
                  <a:gd name="connsiteY36-6176" fmla="*/ 785 h 10000"/>
                  <a:gd name="connsiteX37-6177" fmla="*/ 2103 w 10000"/>
                  <a:gd name="connsiteY37-6178" fmla="*/ 549 h 10000"/>
                  <a:gd name="connsiteX38-6179" fmla="*/ 1825 w 10000"/>
                  <a:gd name="connsiteY38-6180" fmla="*/ 52 h 10000"/>
                  <a:gd name="connsiteX39-6181" fmla="*/ 1468 w 10000"/>
                  <a:gd name="connsiteY39-6182" fmla="*/ 52 h 10000"/>
                  <a:gd name="connsiteX40-6183" fmla="*/ 1309 w 10000"/>
                  <a:gd name="connsiteY40-6184" fmla="*/ 157 h 10000"/>
                  <a:gd name="connsiteX41-6185" fmla="*/ 1270 w 10000"/>
                  <a:gd name="connsiteY41-6186" fmla="*/ 0 h 10000"/>
                  <a:gd name="connsiteX42-6187" fmla="*/ 754 w 10000"/>
                  <a:gd name="connsiteY42-6188" fmla="*/ 104 h 10000"/>
                  <a:gd name="connsiteX43-6189" fmla="*/ 1309 w 10000"/>
                  <a:gd name="connsiteY43-6190" fmla="*/ 210 h 10000"/>
                  <a:gd name="connsiteX44-6191" fmla="*/ 1270 w 10000"/>
                  <a:gd name="connsiteY44-6192" fmla="*/ 445 h 10000"/>
                  <a:gd name="connsiteX45-6193" fmla="*/ 1389 w 10000"/>
                  <a:gd name="connsiteY45-6194" fmla="*/ 759 h 10000"/>
                  <a:gd name="connsiteX46-6195" fmla="*/ 1508 w 10000"/>
                  <a:gd name="connsiteY46-6196" fmla="*/ 942 h 10000"/>
                  <a:gd name="connsiteX47-6197" fmla="*/ 1309 w 10000"/>
                  <a:gd name="connsiteY47-6198" fmla="*/ 1282 h 10000"/>
                  <a:gd name="connsiteX48-6199" fmla="*/ 1151 w 10000"/>
                  <a:gd name="connsiteY48-6200" fmla="*/ 1282 h 10000"/>
                  <a:gd name="connsiteX49-6201" fmla="*/ 992 w 10000"/>
                  <a:gd name="connsiteY49-6202" fmla="*/ 1518 h 10000"/>
                  <a:gd name="connsiteX50-6203" fmla="*/ 1270 w 10000"/>
                  <a:gd name="connsiteY50-6204" fmla="*/ 1623 h 10000"/>
                  <a:gd name="connsiteX51-6205" fmla="*/ 913 w 10000"/>
                  <a:gd name="connsiteY51-6206" fmla="*/ 1597 h 10000"/>
                  <a:gd name="connsiteX52-6207" fmla="*/ 754 w 10000"/>
                  <a:gd name="connsiteY52-6208" fmla="*/ 1911 h 10000"/>
                  <a:gd name="connsiteX53-6209" fmla="*/ 714 w 10000"/>
                  <a:gd name="connsiteY53-6210" fmla="*/ 1963 h 10000"/>
                  <a:gd name="connsiteX54-6211" fmla="*/ 555 w 10000"/>
                  <a:gd name="connsiteY54-6212" fmla="*/ 2304 h 10000"/>
                  <a:gd name="connsiteX55-6213" fmla="*/ 794 w 10000"/>
                  <a:gd name="connsiteY55-6214" fmla="*/ 2382 h 10000"/>
                  <a:gd name="connsiteX56-6215" fmla="*/ 476 w 10000"/>
                  <a:gd name="connsiteY56-6216" fmla="*/ 2644 h 10000"/>
                  <a:gd name="connsiteX57-6217" fmla="*/ 79 w 10000"/>
                  <a:gd name="connsiteY57-6218" fmla="*/ 2932 h 10000"/>
                  <a:gd name="connsiteX58-6219" fmla="*/ 0 w 10000"/>
                  <a:gd name="connsiteY58-6220" fmla="*/ 3089 h 10000"/>
                  <a:gd name="connsiteX59-6221" fmla="*/ 199 w 10000"/>
                  <a:gd name="connsiteY59-6222" fmla="*/ 3429 h 10000"/>
                  <a:gd name="connsiteX60-6223" fmla="*/ 0 w 10000"/>
                  <a:gd name="connsiteY60-6224" fmla="*/ 3744 h 10000"/>
                  <a:gd name="connsiteX61-6225" fmla="*/ 40 w 10000"/>
                  <a:gd name="connsiteY61-6226" fmla="*/ 4084 h 10000"/>
                  <a:gd name="connsiteX62-6227" fmla="*/ 159 w 10000"/>
                  <a:gd name="connsiteY62-6228" fmla="*/ 4189 h 10000"/>
                  <a:gd name="connsiteX63-6229" fmla="*/ 397 w 10000"/>
                  <a:gd name="connsiteY63-6230" fmla="*/ 4162 h 10000"/>
                  <a:gd name="connsiteX64-6231" fmla="*/ 873 w 10000"/>
                  <a:gd name="connsiteY64-6232" fmla="*/ 4215 h 10000"/>
                  <a:gd name="connsiteX65-6233" fmla="*/ 1270 w 10000"/>
                  <a:gd name="connsiteY65-6234" fmla="*/ 4110 h 10000"/>
                  <a:gd name="connsiteX66-6235" fmla="*/ 1707 w 10000"/>
                  <a:gd name="connsiteY66-6236" fmla="*/ 4110 h 10000"/>
                  <a:gd name="connsiteX67-6237" fmla="*/ 1984 w 10000"/>
                  <a:gd name="connsiteY67-6238" fmla="*/ 4005 h 10000"/>
                  <a:gd name="connsiteX68-6239" fmla="*/ 2063 w 10000"/>
                  <a:gd name="connsiteY68-6240" fmla="*/ 4031 h 10000"/>
                  <a:gd name="connsiteX69-6241" fmla="*/ 1945 w 10000"/>
                  <a:gd name="connsiteY69-6242" fmla="*/ 4084 h 10000"/>
                  <a:gd name="connsiteX70-6243" fmla="*/ 2222 w 10000"/>
                  <a:gd name="connsiteY70-6244" fmla="*/ 4319 h 10000"/>
                  <a:gd name="connsiteX71-6245" fmla="*/ 2421 w 10000"/>
                  <a:gd name="connsiteY71-6246" fmla="*/ 4267 h 10000"/>
                  <a:gd name="connsiteX72-6247" fmla="*/ 2699 w 10000"/>
                  <a:gd name="connsiteY72-6248" fmla="*/ 4371 h 10000"/>
                  <a:gd name="connsiteX73-6249" fmla="*/ 3055 w 10000"/>
                  <a:gd name="connsiteY73-6250" fmla="*/ 4345 h 10000"/>
                  <a:gd name="connsiteX74-6251" fmla="*/ 3651 w 10000"/>
                  <a:gd name="connsiteY74-6252" fmla="*/ 4425 h 10000"/>
                  <a:gd name="connsiteX75-6253" fmla="*/ 3809 w 10000"/>
                  <a:gd name="connsiteY75-6254" fmla="*/ 4477 h 10000"/>
                  <a:gd name="connsiteX76-6255" fmla="*/ 4365 w 10000"/>
                  <a:gd name="connsiteY76-6256" fmla="*/ 4345 h 10000"/>
                  <a:gd name="connsiteX77-6257" fmla="*/ 4445 w 10000"/>
                  <a:gd name="connsiteY77-6258" fmla="*/ 4425 h 10000"/>
                  <a:gd name="connsiteX78-6259" fmla="*/ 4603 w 10000"/>
                  <a:gd name="connsiteY78-6260" fmla="*/ 4319 h 10000"/>
                  <a:gd name="connsiteX79-6261" fmla="*/ 4683 w 10000"/>
                  <a:gd name="connsiteY79-6262" fmla="*/ 4451 h 10000"/>
                  <a:gd name="connsiteX80-6263" fmla="*/ 5238 w 10000"/>
                  <a:gd name="connsiteY80-6264" fmla="*/ 4293 h 10000"/>
                  <a:gd name="connsiteX81-6265" fmla="*/ 5238 w 10000"/>
                  <a:gd name="connsiteY81-6266" fmla="*/ 4136 h 10000"/>
                  <a:gd name="connsiteX82-6267" fmla="*/ 5357 w 10000"/>
                  <a:gd name="connsiteY82-6268" fmla="*/ 4110 h 10000"/>
                  <a:gd name="connsiteX83-6269" fmla="*/ 5477 w 10000"/>
                  <a:gd name="connsiteY83-6270" fmla="*/ 4162 h 10000"/>
                  <a:gd name="connsiteX84-6271" fmla="*/ 5873 w 10000"/>
                  <a:gd name="connsiteY84-6272" fmla="*/ 4058 h 10000"/>
                  <a:gd name="connsiteX85-6273" fmla="*/ 5953 w 10000"/>
                  <a:gd name="connsiteY85-6274" fmla="*/ 4084 h 10000"/>
                  <a:gd name="connsiteX86-6275" fmla="*/ 6151 w 10000"/>
                  <a:gd name="connsiteY86-6276" fmla="*/ 4555 h 10000"/>
                  <a:gd name="connsiteX87-6277" fmla="*/ 6270 w 10000"/>
                  <a:gd name="connsiteY87-6278" fmla="*/ 4607 h 10000"/>
                  <a:gd name="connsiteX88-6279" fmla="*/ 6548 w 10000"/>
                  <a:gd name="connsiteY88-6280" fmla="*/ 4607 h 10000"/>
                  <a:gd name="connsiteX89-6281" fmla="*/ 6667 w 10000"/>
                  <a:gd name="connsiteY89-6282" fmla="*/ 4817 h 10000"/>
                  <a:gd name="connsiteX90-6283" fmla="*/ 6707 w 10000"/>
                  <a:gd name="connsiteY90-6284" fmla="*/ 4974 h 10000"/>
                  <a:gd name="connsiteX91-6285" fmla="*/ 7500 w 10000"/>
                  <a:gd name="connsiteY91-6286" fmla="*/ 5183 h 10000"/>
                  <a:gd name="connsiteX92-6287" fmla="*/ 7183 w 10000"/>
                  <a:gd name="connsiteY92-6288" fmla="*/ 5602 h 10000"/>
                  <a:gd name="connsiteX93-6289" fmla="*/ 6985 w 10000"/>
                  <a:gd name="connsiteY93-6290" fmla="*/ 5497 h 10000"/>
                  <a:gd name="connsiteX94-6291" fmla="*/ 6429 w 10000"/>
                  <a:gd name="connsiteY94-6292" fmla="*/ 5602 h 10000"/>
                  <a:gd name="connsiteX95-6293" fmla="*/ 6151 w 10000"/>
                  <a:gd name="connsiteY95-6294" fmla="*/ 5288 h 10000"/>
                  <a:gd name="connsiteX96-6295" fmla="*/ 5953 w 10000"/>
                  <a:gd name="connsiteY96-6296" fmla="*/ 5314 h 10000"/>
                  <a:gd name="connsiteX97-6297" fmla="*/ 6111 w 10000"/>
                  <a:gd name="connsiteY97-6298" fmla="*/ 5523 h 10000"/>
                  <a:gd name="connsiteX98-6299" fmla="*/ 6151 w 10000"/>
                  <a:gd name="connsiteY98-6300" fmla="*/ 5681 h 10000"/>
                  <a:gd name="connsiteX99-6301" fmla="*/ 5754 w 10000"/>
                  <a:gd name="connsiteY99-6302" fmla="*/ 5969 h 10000"/>
                  <a:gd name="connsiteX100-6303" fmla="*/ 5675 w 10000"/>
                  <a:gd name="connsiteY100-6304" fmla="*/ 6126 h 10000"/>
                  <a:gd name="connsiteX101-6305" fmla="*/ 5636 w 10000"/>
                  <a:gd name="connsiteY101-6306" fmla="*/ 6256 h 10000"/>
                  <a:gd name="connsiteX102-6307" fmla="*/ 5595 w 10000"/>
                  <a:gd name="connsiteY102-6308" fmla="*/ 6308 h 10000"/>
                  <a:gd name="connsiteX103-6309" fmla="*/ 5516 w 10000"/>
                  <a:gd name="connsiteY103-6310" fmla="*/ 6414 h 10000"/>
                  <a:gd name="connsiteX104-6311" fmla="*/ 5278 w 10000"/>
                  <a:gd name="connsiteY104-6312" fmla="*/ 6492 h 10000"/>
                  <a:gd name="connsiteX105-6313" fmla="*/ 5357 w 10000"/>
                  <a:gd name="connsiteY105-6314" fmla="*/ 6675 h 10000"/>
                  <a:gd name="connsiteX106-6315" fmla="*/ 5317 w 10000"/>
                  <a:gd name="connsiteY106-6316" fmla="*/ 6727 h 10000"/>
                  <a:gd name="connsiteX107-6317" fmla="*/ 5000 w 10000"/>
                  <a:gd name="connsiteY107-6318" fmla="*/ 6885 h 10000"/>
                  <a:gd name="connsiteX108-6319" fmla="*/ 4683 w 10000"/>
                  <a:gd name="connsiteY108-6320" fmla="*/ 6859 h 10000"/>
                  <a:gd name="connsiteX109-6321" fmla="*/ 4961 w 10000"/>
                  <a:gd name="connsiteY109-6322" fmla="*/ 6963 h 10000"/>
                  <a:gd name="connsiteX110-6323" fmla="*/ 4961 w 10000"/>
                  <a:gd name="connsiteY110-6324" fmla="*/ 7277 h 10000"/>
                  <a:gd name="connsiteX111-6325" fmla="*/ 4603 w 10000"/>
                  <a:gd name="connsiteY111-6326" fmla="*/ 7356 h 10000"/>
                  <a:gd name="connsiteX112-6327" fmla="*/ 4524 w 10000"/>
                  <a:gd name="connsiteY112-6328" fmla="*/ 7225 h 10000"/>
                  <a:gd name="connsiteX113-6329" fmla="*/ 4484 w 10000"/>
                  <a:gd name="connsiteY113-6330" fmla="*/ 7121 h 10000"/>
                  <a:gd name="connsiteX114-6331" fmla="*/ 4128 w 10000"/>
                  <a:gd name="connsiteY114-6332" fmla="*/ 7199 h 10000"/>
                  <a:gd name="connsiteX115-6333" fmla="*/ 4286 w 10000"/>
                  <a:gd name="connsiteY115-6334" fmla="*/ 7304 h 10000"/>
                  <a:gd name="connsiteX116-6335" fmla="*/ 4405 w 10000"/>
                  <a:gd name="connsiteY116-6336" fmla="*/ 7408 h 10000"/>
                  <a:gd name="connsiteX117-6337" fmla="*/ 4563 w 10000"/>
                  <a:gd name="connsiteY117-6338" fmla="*/ 7670 h 10000"/>
                  <a:gd name="connsiteX118-6339" fmla="*/ 4762 w 10000"/>
                  <a:gd name="connsiteY118-6340" fmla="*/ 7618 h 10000"/>
                  <a:gd name="connsiteX119-6341" fmla="*/ 4921 w 10000"/>
                  <a:gd name="connsiteY119-6342" fmla="*/ 7827 h 10000"/>
                  <a:gd name="connsiteX120-6343" fmla="*/ 5040 w 10000"/>
                  <a:gd name="connsiteY120-6344" fmla="*/ 7879 h 10000"/>
                  <a:gd name="connsiteX121-6345" fmla="*/ 5317 w 10000"/>
                  <a:gd name="connsiteY121-6346" fmla="*/ 7853 h 10000"/>
                  <a:gd name="connsiteX122-6347" fmla="*/ 5437 w 10000"/>
                  <a:gd name="connsiteY122-6348" fmla="*/ 7984 h 10000"/>
                  <a:gd name="connsiteX123-6349" fmla="*/ 5556 w 10000"/>
                  <a:gd name="connsiteY123-6350" fmla="*/ 8115 h 10000"/>
                  <a:gd name="connsiteX124-6351" fmla="*/ 6111 w 10000"/>
                  <a:gd name="connsiteY124-6352" fmla="*/ 7932 h 10000"/>
                  <a:gd name="connsiteX125-6353" fmla="*/ 6111 w 10000"/>
                  <a:gd name="connsiteY125-6354" fmla="*/ 7853 h 10000"/>
                  <a:gd name="connsiteX126-6355" fmla="*/ 5953 w 10000"/>
                  <a:gd name="connsiteY126-6356" fmla="*/ 7696 h 10000"/>
                  <a:gd name="connsiteX127-6357" fmla="*/ 6151 w 10000"/>
                  <a:gd name="connsiteY127-6358" fmla="*/ 7540 h 10000"/>
                  <a:gd name="connsiteX128-6359" fmla="*/ 6032 w 10000"/>
                  <a:gd name="connsiteY128-6360" fmla="*/ 7356 h 10000"/>
                  <a:gd name="connsiteX129-6361" fmla="*/ 6151 w 10000"/>
                  <a:gd name="connsiteY129-6362" fmla="*/ 7277 h 10000"/>
                  <a:gd name="connsiteX130-6363" fmla="*/ 6310 w 10000"/>
                  <a:gd name="connsiteY130-6364" fmla="*/ 7460 h 10000"/>
                  <a:gd name="connsiteX131-6365" fmla="*/ 6231 w 10000"/>
                  <a:gd name="connsiteY131-6366" fmla="*/ 7566 h 10000"/>
                  <a:gd name="connsiteX132-6367" fmla="*/ 6587 w 10000"/>
                  <a:gd name="connsiteY132-6368" fmla="*/ 7618 h 10000"/>
                  <a:gd name="connsiteX133-6369" fmla="*/ 6746 w 10000"/>
                  <a:gd name="connsiteY133-6370" fmla="*/ 7696 h 10000"/>
                  <a:gd name="connsiteX134-6371" fmla="*/ 6905 w 10000"/>
                  <a:gd name="connsiteY134-6372" fmla="*/ 7906 h 10000"/>
                  <a:gd name="connsiteX135-6373" fmla="*/ 6667 w 10000"/>
                  <a:gd name="connsiteY135-6374" fmla="*/ 8089 h 10000"/>
                  <a:gd name="connsiteX136-6375" fmla="*/ 6270 w 10000"/>
                  <a:gd name="connsiteY136-6376" fmla="*/ 8219 h 10000"/>
                  <a:gd name="connsiteX137-6377" fmla="*/ 6191 w 10000"/>
                  <a:gd name="connsiteY137-6378" fmla="*/ 8377 h 10000"/>
                  <a:gd name="connsiteX138-6379" fmla="*/ 5953 w 10000"/>
                  <a:gd name="connsiteY138-6380" fmla="*/ 8455 h 10000"/>
                  <a:gd name="connsiteX139-6381" fmla="*/ 6071 w 10000"/>
                  <a:gd name="connsiteY139-6382" fmla="*/ 8612 h 10000"/>
                  <a:gd name="connsiteX140-6383" fmla="*/ 6310 w 10000"/>
                  <a:gd name="connsiteY140-6384" fmla="*/ 8612 h 10000"/>
                  <a:gd name="connsiteX141-6385" fmla="*/ 6349 w 10000"/>
                  <a:gd name="connsiteY141-6386" fmla="*/ 8612 h 10000"/>
                  <a:gd name="connsiteX142-6387" fmla="*/ 6508 w 10000"/>
                  <a:gd name="connsiteY142-6388" fmla="*/ 8900 h 10000"/>
                  <a:gd name="connsiteX143-6389" fmla="*/ 6587 w 10000"/>
                  <a:gd name="connsiteY143-6390" fmla="*/ 8612 h 10000"/>
                  <a:gd name="connsiteX144-6391" fmla="*/ 6786 w 10000"/>
                  <a:gd name="connsiteY144-6392" fmla="*/ 8560 h 10000"/>
                  <a:gd name="connsiteX145-6393" fmla="*/ 6985 w 10000"/>
                  <a:gd name="connsiteY145-6394" fmla="*/ 8638 h 10000"/>
                  <a:gd name="connsiteX146-6395" fmla="*/ 6985 w 10000"/>
                  <a:gd name="connsiteY146-6396" fmla="*/ 8665 h 10000"/>
                  <a:gd name="connsiteX147-6397" fmla="*/ 7183 w 10000"/>
                  <a:gd name="connsiteY147-6398" fmla="*/ 8612 h 10000"/>
                  <a:gd name="connsiteX148-6399" fmla="*/ 7302 w 10000"/>
                  <a:gd name="connsiteY148-6400" fmla="*/ 8796 h 10000"/>
                  <a:gd name="connsiteX149-6401" fmla="*/ 6905 w 10000"/>
                  <a:gd name="connsiteY149-6402" fmla="*/ 8691 h 10000"/>
                  <a:gd name="connsiteX150-6403" fmla="*/ 6825 w 10000"/>
                  <a:gd name="connsiteY150-6404" fmla="*/ 8718 h 10000"/>
                  <a:gd name="connsiteX151-6405" fmla="*/ 6786 w 10000"/>
                  <a:gd name="connsiteY151-6406" fmla="*/ 8926 h 10000"/>
                  <a:gd name="connsiteX152-6407" fmla="*/ 6746 w 10000"/>
                  <a:gd name="connsiteY152-6408" fmla="*/ 9058 h 10000"/>
                  <a:gd name="connsiteX153-6409" fmla="*/ 7064 w 10000"/>
                  <a:gd name="connsiteY153-6410" fmla="*/ 9031 h 10000"/>
                  <a:gd name="connsiteX154-6411" fmla="*/ 7144 w 10000"/>
                  <a:gd name="connsiteY154-6412" fmla="*/ 9110 h 10000"/>
                  <a:gd name="connsiteX155-6413" fmla="*/ 7183 w 10000"/>
                  <a:gd name="connsiteY155-6414" fmla="*/ 8953 h 10000"/>
                  <a:gd name="connsiteX156-6415" fmla="*/ 7302 w 10000"/>
                  <a:gd name="connsiteY156-6416" fmla="*/ 8744 h 10000"/>
                  <a:gd name="connsiteX157-6417" fmla="*/ 7579 w 10000"/>
                  <a:gd name="connsiteY157-6418" fmla="*/ 9136 h 10000"/>
                  <a:gd name="connsiteX158-6419" fmla="*/ 7857 w 10000"/>
                  <a:gd name="connsiteY158-6420" fmla="*/ 9188 h 10000"/>
                  <a:gd name="connsiteX159-6421" fmla="*/ 8095 w 10000"/>
                  <a:gd name="connsiteY159-6422" fmla="*/ 9895 h 10000"/>
                  <a:gd name="connsiteX0-6423" fmla="*/ 8095 w 10000"/>
                  <a:gd name="connsiteY0-6424" fmla="*/ 9895 h 10000"/>
                  <a:gd name="connsiteX1-6425" fmla="*/ 8611 w 10000"/>
                  <a:gd name="connsiteY1-6426" fmla="*/ 10000 h 10000"/>
                  <a:gd name="connsiteX2-6427" fmla="*/ 8929 w 10000"/>
                  <a:gd name="connsiteY2-6428" fmla="*/ 9790 h 10000"/>
                  <a:gd name="connsiteX3-6429" fmla="*/ 9207 w 10000"/>
                  <a:gd name="connsiteY3-6430" fmla="*/ 9790 h 10000"/>
                  <a:gd name="connsiteX4-6431" fmla="*/ 9603 w 10000"/>
                  <a:gd name="connsiteY4-6432" fmla="*/ 9371 h 10000"/>
                  <a:gd name="connsiteX5-6433" fmla="*/ 10000 w 10000"/>
                  <a:gd name="connsiteY5-6434" fmla="*/ 9424 h 10000"/>
                  <a:gd name="connsiteX6-6435" fmla="*/ 9365 w 10000"/>
                  <a:gd name="connsiteY6-6436" fmla="*/ 9267 h 10000"/>
                  <a:gd name="connsiteX7-6437" fmla="*/ 9207 w 10000"/>
                  <a:gd name="connsiteY7-6438" fmla="*/ 9293 h 10000"/>
                  <a:gd name="connsiteX8-6439" fmla="*/ 8890 w 10000"/>
                  <a:gd name="connsiteY8-6440" fmla="*/ 5157 h 10000"/>
                  <a:gd name="connsiteX9-6441" fmla="*/ 9128 w 10000"/>
                  <a:gd name="connsiteY9-6442" fmla="*/ 5523 h 10000"/>
                  <a:gd name="connsiteX10-6443" fmla="*/ 8849 w 10000"/>
                  <a:gd name="connsiteY10-6444" fmla="*/ 5445 h 10000"/>
                  <a:gd name="connsiteX11-6445" fmla="*/ 8691 w 10000"/>
                  <a:gd name="connsiteY11-6446" fmla="*/ 5183 h 10000"/>
                  <a:gd name="connsiteX12-6447" fmla="*/ 8453 w 10000"/>
                  <a:gd name="connsiteY12-6448" fmla="*/ 4817 h 10000"/>
                  <a:gd name="connsiteX13-6449" fmla="*/ 7302 w 10000"/>
                  <a:gd name="connsiteY13-6450" fmla="*/ 4503 h 10000"/>
                  <a:gd name="connsiteX14-6451" fmla="*/ 7064 w 10000"/>
                  <a:gd name="connsiteY14-6452" fmla="*/ 4503 h 10000"/>
                  <a:gd name="connsiteX15-6453" fmla="*/ 6746 w 10000"/>
                  <a:gd name="connsiteY15-6454" fmla="*/ 4189 h 10000"/>
                  <a:gd name="connsiteX16-6455" fmla="*/ 6469 w 10000"/>
                  <a:gd name="connsiteY16-6456" fmla="*/ 4267 h 10000"/>
                  <a:gd name="connsiteX17-6457" fmla="*/ 6151 w 10000"/>
                  <a:gd name="connsiteY17-6458" fmla="*/ 3900 h 10000"/>
                  <a:gd name="connsiteX18-6459" fmla="*/ 5833 w 10000"/>
                  <a:gd name="connsiteY18-6460" fmla="*/ 3900 h 10000"/>
                  <a:gd name="connsiteX19-6461" fmla="*/ 5516 w 10000"/>
                  <a:gd name="connsiteY19-6462" fmla="*/ 4005 h 10000"/>
                  <a:gd name="connsiteX20-6463" fmla="*/ 5159 w 10000"/>
                  <a:gd name="connsiteY20-6464" fmla="*/ 3979 h 10000"/>
                  <a:gd name="connsiteX21-6465" fmla="*/ 5159 w 10000"/>
                  <a:gd name="connsiteY21-6466" fmla="*/ 3482 h 10000"/>
                  <a:gd name="connsiteX22-6467" fmla="*/ 5357 w 10000"/>
                  <a:gd name="connsiteY22-6468" fmla="*/ 3455 h 10000"/>
                  <a:gd name="connsiteX23-6469" fmla="*/ 5238 w 10000"/>
                  <a:gd name="connsiteY23-6470" fmla="*/ 3325 h 10000"/>
                  <a:gd name="connsiteX24-6471" fmla="*/ 5238 w 10000"/>
                  <a:gd name="connsiteY24-6472" fmla="*/ 3115 h 10000"/>
                  <a:gd name="connsiteX25-6473" fmla="*/ 5278 w 10000"/>
                  <a:gd name="connsiteY25-6474" fmla="*/ 2985 h 10000"/>
                  <a:gd name="connsiteX26-6475" fmla="*/ 4882 w 10000"/>
                  <a:gd name="connsiteY26-6476" fmla="*/ 2775 h 10000"/>
                  <a:gd name="connsiteX27-6477" fmla="*/ 4484 w 10000"/>
                  <a:gd name="connsiteY27-6478" fmla="*/ 2540 h 10000"/>
                  <a:gd name="connsiteX28-6479" fmla="*/ 4286 w 10000"/>
                  <a:gd name="connsiteY28-6480" fmla="*/ 2382 h 10000"/>
                  <a:gd name="connsiteX29-6481" fmla="*/ 4008 w 10000"/>
                  <a:gd name="connsiteY29-6482" fmla="*/ 2330 h 10000"/>
                  <a:gd name="connsiteX30-6483" fmla="*/ 3691 w 10000"/>
                  <a:gd name="connsiteY30-6484" fmla="*/ 2356 h 10000"/>
                  <a:gd name="connsiteX31-6485" fmla="*/ 3373 w 10000"/>
                  <a:gd name="connsiteY31-6486" fmla="*/ 2278 h 10000"/>
                  <a:gd name="connsiteX32-6487" fmla="*/ 2976 w 10000"/>
                  <a:gd name="connsiteY32-6488" fmla="*/ 1649 h 10000"/>
                  <a:gd name="connsiteX33-6489" fmla="*/ 2857 w 10000"/>
                  <a:gd name="connsiteY33-6490" fmla="*/ 1492 h 10000"/>
                  <a:gd name="connsiteX34-6491" fmla="*/ 2738 w 10000"/>
                  <a:gd name="connsiteY34-6492" fmla="*/ 1126 h 10000"/>
                  <a:gd name="connsiteX35-6493" fmla="*/ 2579 w 10000"/>
                  <a:gd name="connsiteY35-6494" fmla="*/ 785 h 10000"/>
                  <a:gd name="connsiteX36-6495" fmla="*/ 2103 w 10000"/>
                  <a:gd name="connsiteY36-6496" fmla="*/ 549 h 10000"/>
                  <a:gd name="connsiteX37-6497" fmla="*/ 1825 w 10000"/>
                  <a:gd name="connsiteY37-6498" fmla="*/ 52 h 10000"/>
                  <a:gd name="connsiteX38-6499" fmla="*/ 1468 w 10000"/>
                  <a:gd name="connsiteY38-6500" fmla="*/ 52 h 10000"/>
                  <a:gd name="connsiteX39-6501" fmla="*/ 1309 w 10000"/>
                  <a:gd name="connsiteY39-6502" fmla="*/ 157 h 10000"/>
                  <a:gd name="connsiteX40-6503" fmla="*/ 1270 w 10000"/>
                  <a:gd name="connsiteY40-6504" fmla="*/ 0 h 10000"/>
                  <a:gd name="connsiteX41-6505" fmla="*/ 754 w 10000"/>
                  <a:gd name="connsiteY41-6506" fmla="*/ 104 h 10000"/>
                  <a:gd name="connsiteX42-6507" fmla="*/ 1309 w 10000"/>
                  <a:gd name="connsiteY42-6508" fmla="*/ 210 h 10000"/>
                  <a:gd name="connsiteX43-6509" fmla="*/ 1270 w 10000"/>
                  <a:gd name="connsiteY43-6510" fmla="*/ 445 h 10000"/>
                  <a:gd name="connsiteX44-6511" fmla="*/ 1389 w 10000"/>
                  <a:gd name="connsiteY44-6512" fmla="*/ 759 h 10000"/>
                  <a:gd name="connsiteX45-6513" fmla="*/ 1508 w 10000"/>
                  <a:gd name="connsiteY45-6514" fmla="*/ 942 h 10000"/>
                  <a:gd name="connsiteX46-6515" fmla="*/ 1309 w 10000"/>
                  <a:gd name="connsiteY46-6516" fmla="*/ 1282 h 10000"/>
                  <a:gd name="connsiteX47-6517" fmla="*/ 1151 w 10000"/>
                  <a:gd name="connsiteY47-6518" fmla="*/ 1282 h 10000"/>
                  <a:gd name="connsiteX48-6519" fmla="*/ 992 w 10000"/>
                  <a:gd name="connsiteY48-6520" fmla="*/ 1518 h 10000"/>
                  <a:gd name="connsiteX49-6521" fmla="*/ 1270 w 10000"/>
                  <a:gd name="connsiteY49-6522" fmla="*/ 1623 h 10000"/>
                  <a:gd name="connsiteX50-6523" fmla="*/ 913 w 10000"/>
                  <a:gd name="connsiteY50-6524" fmla="*/ 1597 h 10000"/>
                  <a:gd name="connsiteX51-6525" fmla="*/ 754 w 10000"/>
                  <a:gd name="connsiteY51-6526" fmla="*/ 1911 h 10000"/>
                  <a:gd name="connsiteX52-6527" fmla="*/ 714 w 10000"/>
                  <a:gd name="connsiteY52-6528" fmla="*/ 1963 h 10000"/>
                  <a:gd name="connsiteX53-6529" fmla="*/ 555 w 10000"/>
                  <a:gd name="connsiteY53-6530" fmla="*/ 2304 h 10000"/>
                  <a:gd name="connsiteX54-6531" fmla="*/ 794 w 10000"/>
                  <a:gd name="connsiteY54-6532" fmla="*/ 2382 h 10000"/>
                  <a:gd name="connsiteX55-6533" fmla="*/ 476 w 10000"/>
                  <a:gd name="connsiteY55-6534" fmla="*/ 2644 h 10000"/>
                  <a:gd name="connsiteX56-6535" fmla="*/ 79 w 10000"/>
                  <a:gd name="connsiteY56-6536" fmla="*/ 2932 h 10000"/>
                  <a:gd name="connsiteX57-6537" fmla="*/ 0 w 10000"/>
                  <a:gd name="connsiteY57-6538" fmla="*/ 3089 h 10000"/>
                  <a:gd name="connsiteX58-6539" fmla="*/ 199 w 10000"/>
                  <a:gd name="connsiteY58-6540" fmla="*/ 3429 h 10000"/>
                  <a:gd name="connsiteX59-6541" fmla="*/ 0 w 10000"/>
                  <a:gd name="connsiteY59-6542" fmla="*/ 3744 h 10000"/>
                  <a:gd name="connsiteX60-6543" fmla="*/ 40 w 10000"/>
                  <a:gd name="connsiteY60-6544" fmla="*/ 4084 h 10000"/>
                  <a:gd name="connsiteX61-6545" fmla="*/ 159 w 10000"/>
                  <a:gd name="connsiteY61-6546" fmla="*/ 4189 h 10000"/>
                  <a:gd name="connsiteX62-6547" fmla="*/ 397 w 10000"/>
                  <a:gd name="connsiteY62-6548" fmla="*/ 4162 h 10000"/>
                  <a:gd name="connsiteX63-6549" fmla="*/ 873 w 10000"/>
                  <a:gd name="connsiteY63-6550" fmla="*/ 4215 h 10000"/>
                  <a:gd name="connsiteX64-6551" fmla="*/ 1270 w 10000"/>
                  <a:gd name="connsiteY64-6552" fmla="*/ 4110 h 10000"/>
                  <a:gd name="connsiteX65-6553" fmla="*/ 1707 w 10000"/>
                  <a:gd name="connsiteY65-6554" fmla="*/ 4110 h 10000"/>
                  <a:gd name="connsiteX66-6555" fmla="*/ 1984 w 10000"/>
                  <a:gd name="connsiteY66-6556" fmla="*/ 4005 h 10000"/>
                  <a:gd name="connsiteX67-6557" fmla="*/ 2063 w 10000"/>
                  <a:gd name="connsiteY67-6558" fmla="*/ 4031 h 10000"/>
                  <a:gd name="connsiteX68-6559" fmla="*/ 1945 w 10000"/>
                  <a:gd name="connsiteY68-6560" fmla="*/ 4084 h 10000"/>
                  <a:gd name="connsiteX69-6561" fmla="*/ 2222 w 10000"/>
                  <a:gd name="connsiteY69-6562" fmla="*/ 4319 h 10000"/>
                  <a:gd name="connsiteX70-6563" fmla="*/ 2421 w 10000"/>
                  <a:gd name="connsiteY70-6564" fmla="*/ 4267 h 10000"/>
                  <a:gd name="connsiteX71-6565" fmla="*/ 2699 w 10000"/>
                  <a:gd name="connsiteY71-6566" fmla="*/ 4371 h 10000"/>
                  <a:gd name="connsiteX72-6567" fmla="*/ 3055 w 10000"/>
                  <a:gd name="connsiteY72-6568" fmla="*/ 4345 h 10000"/>
                  <a:gd name="connsiteX73-6569" fmla="*/ 3651 w 10000"/>
                  <a:gd name="connsiteY73-6570" fmla="*/ 4425 h 10000"/>
                  <a:gd name="connsiteX74-6571" fmla="*/ 3809 w 10000"/>
                  <a:gd name="connsiteY74-6572" fmla="*/ 4477 h 10000"/>
                  <a:gd name="connsiteX75-6573" fmla="*/ 4365 w 10000"/>
                  <a:gd name="connsiteY75-6574" fmla="*/ 4345 h 10000"/>
                  <a:gd name="connsiteX76-6575" fmla="*/ 4445 w 10000"/>
                  <a:gd name="connsiteY76-6576" fmla="*/ 4425 h 10000"/>
                  <a:gd name="connsiteX77-6577" fmla="*/ 4603 w 10000"/>
                  <a:gd name="connsiteY77-6578" fmla="*/ 4319 h 10000"/>
                  <a:gd name="connsiteX78-6579" fmla="*/ 4683 w 10000"/>
                  <a:gd name="connsiteY78-6580" fmla="*/ 4451 h 10000"/>
                  <a:gd name="connsiteX79-6581" fmla="*/ 5238 w 10000"/>
                  <a:gd name="connsiteY79-6582" fmla="*/ 4293 h 10000"/>
                  <a:gd name="connsiteX80-6583" fmla="*/ 5238 w 10000"/>
                  <a:gd name="connsiteY80-6584" fmla="*/ 4136 h 10000"/>
                  <a:gd name="connsiteX81-6585" fmla="*/ 5357 w 10000"/>
                  <a:gd name="connsiteY81-6586" fmla="*/ 4110 h 10000"/>
                  <a:gd name="connsiteX82-6587" fmla="*/ 5477 w 10000"/>
                  <a:gd name="connsiteY82-6588" fmla="*/ 4162 h 10000"/>
                  <a:gd name="connsiteX83-6589" fmla="*/ 5873 w 10000"/>
                  <a:gd name="connsiteY83-6590" fmla="*/ 4058 h 10000"/>
                  <a:gd name="connsiteX84-6591" fmla="*/ 5953 w 10000"/>
                  <a:gd name="connsiteY84-6592" fmla="*/ 4084 h 10000"/>
                  <a:gd name="connsiteX85-6593" fmla="*/ 6151 w 10000"/>
                  <a:gd name="connsiteY85-6594" fmla="*/ 4555 h 10000"/>
                  <a:gd name="connsiteX86-6595" fmla="*/ 6270 w 10000"/>
                  <a:gd name="connsiteY86-6596" fmla="*/ 4607 h 10000"/>
                  <a:gd name="connsiteX87-6597" fmla="*/ 6548 w 10000"/>
                  <a:gd name="connsiteY87-6598" fmla="*/ 4607 h 10000"/>
                  <a:gd name="connsiteX88-6599" fmla="*/ 6667 w 10000"/>
                  <a:gd name="connsiteY88-6600" fmla="*/ 4817 h 10000"/>
                  <a:gd name="connsiteX89-6601" fmla="*/ 6707 w 10000"/>
                  <a:gd name="connsiteY89-6602" fmla="*/ 4974 h 10000"/>
                  <a:gd name="connsiteX90-6603" fmla="*/ 7500 w 10000"/>
                  <a:gd name="connsiteY90-6604" fmla="*/ 5183 h 10000"/>
                  <a:gd name="connsiteX91-6605" fmla="*/ 7183 w 10000"/>
                  <a:gd name="connsiteY91-6606" fmla="*/ 5602 h 10000"/>
                  <a:gd name="connsiteX92-6607" fmla="*/ 6985 w 10000"/>
                  <a:gd name="connsiteY92-6608" fmla="*/ 5497 h 10000"/>
                  <a:gd name="connsiteX93-6609" fmla="*/ 6429 w 10000"/>
                  <a:gd name="connsiteY93-6610" fmla="*/ 5602 h 10000"/>
                  <a:gd name="connsiteX94-6611" fmla="*/ 6151 w 10000"/>
                  <a:gd name="connsiteY94-6612" fmla="*/ 5288 h 10000"/>
                  <a:gd name="connsiteX95-6613" fmla="*/ 5953 w 10000"/>
                  <a:gd name="connsiteY95-6614" fmla="*/ 5314 h 10000"/>
                  <a:gd name="connsiteX96-6615" fmla="*/ 6111 w 10000"/>
                  <a:gd name="connsiteY96-6616" fmla="*/ 5523 h 10000"/>
                  <a:gd name="connsiteX97-6617" fmla="*/ 6151 w 10000"/>
                  <a:gd name="connsiteY97-6618" fmla="*/ 5681 h 10000"/>
                  <a:gd name="connsiteX98-6619" fmla="*/ 5754 w 10000"/>
                  <a:gd name="connsiteY98-6620" fmla="*/ 5969 h 10000"/>
                  <a:gd name="connsiteX99-6621" fmla="*/ 5675 w 10000"/>
                  <a:gd name="connsiteY99-6622" fmla="*/ 6126 h 10000"/>
                  <a:gd name="connsiteX100-6623" fmla="*/ 5636 w 10000"/>
                  <a:gd name="connsiteY100-6624" fmla="*/ 6256 h 10000"/>
                  <a:gd name="connsiteX101-6625" fmla="*/ 5595 w 10000"/>
                  <a:gd name="connsiteY101-6626" fmla="*/ 6308 h 10000"/>
                  <a:gd name="connsiteX102-6627" fmla="*/ 5516 w 10000"/>
                  <a:gd name="connsiteY102-6628" fmla="*/ 6414 h 10000"/>
                  <a:gd name="connsiteX103-6629" fmla="*/ 5278 w 10000"/>
                  <a:gd name="connsiteY103-6630" fmla="*/ 6492 h 10000"/>
                  <a:gd name="connsiteX104-6631" fmla="*/ 5357 w 10000"/>
                  <a:gd name="connsiteY104-6632" fmla="*/ 6675 h 10000"/>
                  <a:gd name="connsiteX105-6633" fmla="*/ 5317 w 10000"/>
                  <a:gd name="connsiteY105-6634" fmla="*/ 6727 h 10000"/>
                  <a:gd name="connsiteX106-6635" fmla="*/ 5000 w 10000"/>
                  <a:gd name="connsiteY106-6636" fmla="*/ 6885 h 10000"/>
                  <a:gd name="connsiteX107-6637" fmla="*/ 4683 w 10000"/>
                  <a:gd name="connsiteY107-6638" fmla="*/ 6859 h 10000"/>
                  <a:gd name="connsiteX108-6639" fmla="*/ 4961 w 10000"/>
                  <a:gd name="connsiteY108-6640" fmla="*/ 6963 h 10000"/>
                  <a:gd name="connsiteX109-6641" fmla="*/ 4961 w 10000"/>
                  <a:gd name="connsiteY109-6642" fmla="*/ 7277 h 10000"/>
                  <a:gd name="connsiteX110-6643" fmla="*/ 4603 w 10000"/>
                  <a:gd name="connsiteY110-6644" fmla="*/ 7356 h 10000"/>
                  <a:gd name="connsiteX111-6645" fmla="*/ 4524 w 10000"/>
                  <a:gd name="connsiteY111-6646" fmla="*/ 7225 h 10000"/>
                  <a:gd name="connsiteX112-6647" fmla="*/ 4484 w 10000"/>
                  <a:gd name="connsiteY112-6648" fmla="*/ 7121 h 10000"/>
                  <a:gd name="connsiteX113-6649" fmla="*/ 4128 w 10000"/>
                  <a:gd name="connsiteY113-6650" fmla="*/ 7199 h 10000"/>
                  <a:gd name="connsiteX114-6651" fmla="*/ 4286 w 10000"/>
                  <a:gd name="connsiteY114-6652" fmla="*/ 7304 h 10000"/>
                  <a:gd name="connsiteX115-6653" fmla="*/ 4405 w 10000"/>
                  <a:gd name="connsiteY115-6654" fmla="*/ 7408 h 10000"/>
                  <a:gd name="connsiteX116-6655" fmla="*/ 4563 w 10000"/>
                  <a:gd name="connsiteY116-6656" fmla="*/ 7670 h 10000"/>
                  <a:gd name="connsiteX117-6657" fmla="*/ 4762 w 10000"/>
                  <a:gd name="connsiteY117-6658" fmla="*/ 7618 h 10000"/>
                  <a:gd name="connsiteX118-6659" fmla="*/ 4921 w 10000"/>
                  <a:gd name="connsiteY118-6660" fmla="*/ 7827 h 10000"/>
                  <a:gd name="connsiteX119-6661" fmla="*/ 5040 w 10000"/>
                  <a:gd name="connsiteY119-6662" fmla="*/ 7879 h 10000"/>
                  <a:gd name="connsiteX120-6663" fmla="*/ 5317 w 10000"/>
                  <a:gd name="connsiteY120-6664" fmla="*/ 7853 h 10000"/>
                  <a:gd name="connsiteX121-6665" fmla="*/ 5437 w 10000"/>
                  <a:gd name="connsiteY121-6666" fmla="*/ 7984 h 10000"/>
                  <a:gd name="connsiteX122-6667" fmla="*/ 5556 w 10000"/>
                  <a:gd name="connsiteY122-6668" fmla="*/ 8115 h 10000"/>
                  <a:gd name="connsiteX123-6669" fmla="*/ 6111 w 10000"/>
                  <a:gd name="connsiteY123-6670" fmla="*/ 7932 h 10000"/>
                  <a:gd name="connsiteX124-6671" fmla="*/ 6111 w 10000"/>
                  <a:gd name="connsiteY124-6672" fmla="*/ 7853 h 10000"/>
                  <a:gd name="connsiteX125-6673" fmla="*/ 5953 w 10000"/>
                  <a:gd name="connsiteY125-6674" fmla="*/ 7696 h 10000"/>
                  <a:gd name="connsiteX126-6675" fmla="*/ 6151 w 10000"/>
                  <a:gd name="connsiteY126-6676" fmla="*/ 7540 h 10000"/>
                  <a:gd name="connsiteX127-6677" fmla="*/ 6032 w 10000"/>
                  <a:gd name="connsiteY127-6678" fmla="*/ 7356 h 10000"/>
                  <a:gd name="connsiteX128-6679" fmla="*/ 6151 w 10000"/>
                  <a:gd name="connsiteY128-6680" fmla="*/ 7277 h 10000"/>
                  <a:gd name="connsiteX129-6681" fmla="*/ 6310 w 10000"/>
                  <a:gd name="connsiteY129-6682" fmla="*/ 7460 h 10000"/>
                  <a:gd name="connsiteX130-6683" fmla="*/ 6231 w 10000"/>
                  <a:gd name="connsiteY130-6684" fmla="*/ 7566 h 10000"/>
                  <a:gd name="connsiteX131-6685" fmla="*/ 6587 w 10000"/>
                  <a:gd name="connsiteY131-6686" fmla="*/ 7618 h 10000"/>
                  <a:gd name="connsiteX132-6687" fmla="*/ 6746 w 10000"/>
                  <a:gd name="connsiteY132-6688" fmla="*/ 7696 h 10000"/>
                  <a:gd name="connsiteX133-6689" fmla="*/ 6905 w 10000"/>
                  <a:gd name="connsiteY133-6690" fmla="*/ 7906 h 10000"/>
                  <a:gd name="connsiteX134-6691" fmla="*/ 6667 w 10000"/>
                  <a:gd name="connsiteY134-6692" fmla="*/ 8089 h 10000"/>
                  <a:gd name="connsiteX135-6693" fmla="*/ 6270 w 10000"/>
                  <a:gd name="connsiteY135-6694" fmla="*/ 8219 h 10000"/>
                  <a:gd name="connsiteX136-6695" fmla="*/ 6191 w 10000"/>
                  <a:gd name="connsiteY136-6696" fmla="*/ 8377 h 10000"/>
                  <a:gd name="connsiteX137-6697" fmla="*/ 5953 w 10000"/>
                  <a:gd name="connsiteY137-6698" fmla="*/ 8455 h 10000"/>
                  <a:gd name="connsiteX138-6699" fmla="*/ 6071 w 10000"/>
                  <a:gd name="connsiteY138-6700" fmla="*/ 8612 h 10000"/>
                  <a:gd name="connsiteX139-6701" fmla="*/ 6310 w 10000"/>
                  <a:gd name="connsiteY139-6702" fmla="*/ 8612 h 10000"/>
                  <a:gd name="connsiteX140-6703" fmla="*/ 6349 w 10000"/>
                  <a:gd name="connsiteY140-6704" fmla="*/ 8612 h 10000"/>
                  <a:gd name="connsiteX141-6705" fmla="*/ 6508 w 10000"/>
                  <a:gd name="connsiteY141-6706" fmla="*/ 8900 h 10000"/>
                  <a:gd name="connsiteX142-6707" fmla="*/ 6587 w 10000"/>
                  <a:gd name="connsiteY142-6708" fmla="*/ 8612 h 10000"/>
                  <a:gd name="connsiteX143-6709" fmla="*/ 6786 w 10000"/>
                  <a:gd name="connsiteY143-6710" fmla="*/ 8560 h 10000"/>
                  <a:gd name="connsiteX144-6711" fmla="*/ 6985 w 10000"/>
                  <a:gd name="connsiteY144-6712" fmla="*/ 8638 h 10000"/>
                  <a:gd name="connsiteX145-6713" fmla="*/ 6985 w 10000"/>
                  <a:gd name="connsiteY145-6714" fmla="*/ 8665 h 10000"/>
                  <a:gd name="connsiteX146-6715" fmla="*/ 7183 w 10000"/>
                  <a:gd name="connsiteY146-6716" fmla="*/ 8612 h 10000"/>
                  <a:gd name="connsiteX147-6717" fmla="*/ 7302 w 10000"/>
                  <a:gd name="connsiteY147-6718" fmla="*/ 8796 h 10000"/>
                  <a:gd name="connsiteX148-6719" fmla="*/ 6905 w 10000"/>
                  <a:gd name="connsiteY148-6720" fmla="*/ 8691 h 10000"/>
                  <a:gd name="connsiteX149-6721" fmla="*/ 6825 w 10000"/>
                  <a:gd name="connsiteY149-6722" fmla="*/ 8718 h 10000"/>
                  <a:gd name="connsiteX150-6723" fmla="*/ 6786 w 10000"/>
                  <a:gd name="connsiteY150-6724" fmla="*/ 8926 h 10000"/>
                  <a:gd name="connsiteX151-6725" fmla="*/ 6746 w 10000"/>
                  <a:gd name="connsiteY151-6726" fmla="*/ 9058 h 10000"/>
                  <a:gd name="connsiteX152-6727" fmla="*/ 7064 w 10000"/>
                  <a:gd name="connsiteY152-6728" fmla="*/ 9031 h 10000"/>
                  <a:gd name="connsiteX153-6729" fmla="*/ 7144 w 10000"/>
                  <a:gd name="connsiteY153-6730" fmla="*/ 9110 h 10000"/>
                  <a:gd name="connsiteX154-6731" fmla="*/ 7183 w 10000"/>
                  <a:gd name="connsiteY154-6732" fmla="*/ 8953 h 10000"/>
                  <a:gd name="connsiteX155-6733" fmla="*/ 7302 w 10000"/>
                  <a:gd name="connsiteY155-6734" fmla="*/ 8744 h 10000"/>
                  <a:gd name="connsiteX156-6735" fmla="*/ 7579 w 10000"/>
                  <a:gd name="connsiteY156-6736" fmla="*/ 9136 h 10000"/>
                  <a:gd name="connsiteX157-6737" fmla="*/ 7857 w 10000"/>
                  <a:gd name="connsiteY157-6738" fmla="*/ 9188 h 10000"/>
                  <a:gd name="connsiteX158-6739" fmla="*/ 8095 w 10000"/>
                  <a:gd name="connsiteY158-6740" fmla="*/ 9895 h 10000"/>
                  <a:gd name="connsiteX0-6741" fmla="*/ 8095 w 10000"/>
                  <a:gd name="connsiteY0-6742" fmla="*/ 9895 h 10000"/>
                  <a:gd name="connsiteX1-6743" fmla="*/ 8611 w 10000"/>
                  <a:gd name="connsiteY1-6744" fmla="*/ 10000 h 10000"/>
                  <a:gd name="connsiteX2-6745" fmla="*/ 8929 w 10000"/>
                  <a:gd name="connsiteY2-6746" fmla="*/ 9790 h 10000"/>
                  <a:gd name="connsiteX3-6747" fmla="*/ 9207 w 10000"/>
                  <a:gd name="connsiteY3-6748" fmla="*/ 9790 h 10000"/>
                  <a:gd name="connsiteX4-6749" fmla="*/ 9603 w 10000"/>
                  <a:gd name="connsiteY4-6750" fmla="*/ 9371 h 10000"/>
                  <a:gd name="connsiteX5-6751" fmla="*/ 10000 w 10000"/>
                  <a:gd name="connsiteY5-6752" fmla="*/ 9424 h 10000"/>
                  <a:gd name="connsiteX6-6753" fmla="*/ 9365 w 10000"/>
                  <a:gd name="connsiteY6-6754" fmla="*/ 9267 h 10000"/>
                  <a:gd name="connsiteX7-6755" fmla="*/ 9207 w 10000"/>
                  <a:gd name="connsiteY7-6756" fmla="*/ 9293 h 10000"/>
                  <a:gd name="connsiteX8-6757" fmla="*/ 8890 w 10000"/>
                  <a:gd name="connsiteY8-6758" fmla="*/ 5157 h 10000"/>
                  <a:gd name="connsiteX9-6759" fmla="*/ 9128 w 10000"/>
                  <a:gd name="connsiteY9-6760" fmla="*/ 5523 h 10000"/>
                  <a:gd name="connsiteX10-6761" fmla="*/ 8691 w 10000"/>
                  <a:gd name="connsiteY10-6762" fmla="*/ 5183 h 10000"/>
                  <a:gd name="connsiteX11-6763" fmla="*/ 8453 w 10000"/>
                  <a:gd name="connsiteY11-6764" fmla="*/ 4817 h 10000"/>
                  <a:gd name="connsiteX12-6765" fmla="*/ 7302 w 10000"/>
                  <a:gd name="connsiteY12-6766" fmla="*/ 4503 h 10000"/>
                  <a:gd name="connsiteX13-6767" fmla="*/ 7064 w 10000"/>
                  <a:gd name="connsiteY13-6768" fmla="*/ 4503 h 10000"/>
                  <a:gd name="connsiteX14-6769" fmla="*/ 6746 w 10000"/>
                  <a:gd name="connsiteY14-6770" fmla="*/ 4189 h 10000"/>
                  <a:gd name="connsiteX15-6771" fmla="*/ 6469 w 10000"/>
                  <a:gd name="connsiteY15-6772" fmla="*/ 4267 h 10000"/>
                  <a:gd name="connsiteX16-6773" fmla="*/ 6151 w 10000"/>
                  <a:gd name="connsiteY16-6774" fmla="*/ 3900 h 10000"/>
                  <a:gd name="connsiteX17-6775" fmla="*/ 5833 w 10000"/>
                  <a:gd name="connsiteY17-6776" fmla="*/ 3900 h 10000"/>
                  <a:gd name="connsiteX18-6777" fmla="*/ 5516 w 10000"/>
                  <a:gd name="connsiteY18-6778" fmla="*/ 4005 h 10000"/>
                  <a:gd name="connsiteX19-6779" fmla="*/ 5159 w 10000"/>
                  <a:gd name="connsiteY19-6780" fmla="*/ 3979 h 10000"/>
                  <a:gd name="connsiteX20-6781" fmla="*/ 5159 w 10000"/>
                  <a:gd name="connsiteY20-6782" fmla="*/ 3482 h 10000"/>
                  <a:gd name="connsiteX21-6783" fmla="*/ 5357 w 10000"/>
                  <a:gd name="connsiteY21-6784" fmla="*/ 3455 h 10000"/>
                  <a:gd name="connsiteX22-6785" fmla="*/ 5238 w 10000"/>
                  <a:gd name="connsiteY22-6786" fmla="*/ 3325 h 10000"/>
                  <a:gd name="connsiteX23-6787" fmla="*/ 5238 w 10000"/>
                  <a:gd name="connsiteY23-6788" fmla="*/ 3115 h 10000"/>
                  <a:gd name="connsiteX24-6789" fmla="*/ 5278 w 10000"/>
                  <a:gd name="connsiteY24-6790" fmla="*/ 2985 h 10000"/>
                  <a:gd name="connsiteX25-6791" fmla="*/ 4882 w 10000"/>
                  <a:gd name="connsiteY25-6792" fmla="*/ 2775 h 10000"/>
                  <a:gd name="connsiteX26-6793" fmla="*/ 4484 w 10000"/>
                  <a:gd name="connsiteY26-6794" fmla="*/ 2540 h 10000"/>
                  <a:gd name="connsiteX27-6795" fmla="*/ 4286 w 10000"/>
                  <a:gd name="connsiteY27-6796" fmla="*/ 2382 h 10000"/>
                  <a:gd name="connsiteX28-6797" fmla="*/ 4008 w 10000"/>
                  <a:gd name="connsiteY28-6798" fmla="*/ 2330 h 10000"/>
                  <a:gd name="connsiteX29-6799" fmla="*/ 3691 w 10000"/>
                  <a:gd name="connsiteY29-6800" fmla="*/ 2356 h 10000"/>
                  <a:gd name="connsiteX30-6801" fmla="*/ 3373 w 10000"/>
                  <a:gd name="connsiteY30-6802" fmla="*/ 2278 h 10000"/>
                  <a:gd name="connsiteX31-6803" fmla="*/ 2976 w 10000"/>
                  <a:gd name="connsiteY31-6804" fmla="*/ 1649 h 10000"/>
                  <a:gd name="connsiteX32-6805" fmla="*/ 2857 w 10000"/>
                  <a:gd name="connsiteY32-6806" fmla="*/ 1492 h 10000"/>
                  <a:gd name="connsiteX33-6807" fmla="*/ 2738 w 10000"/>
                  <a:gd name="connsiteY33-6808" fmla="*/ 1126 h 10000"/>
                  <a:gd name="connsiteX34-6809" fmla="*/ 2579 w 10000"/>
                  <a:gd name="connsiteY34-6810" fmla="*/ 785 h 10000"/>
                  <a:gd name="connsiteX35-6811" fmla="*/ 2103 w 10000"/>
                  <a:gd name="connsiteY35-6812" fmla="*/ 549 h 10000"/>
                  <a:gd name="connsiteX36-6813" fmla="*/ 1825 w 10000"/>
                  <a:gd name="connsiteY36-6814" fmla="*/ 52 h 10000"/>
                  <a:gd name="connsiteX37-6815" fmla="*/ 1468 w 10000"/>
                  <a:gd name="connsiteY37-6816" fmla="*/ 52 h 10000"/>
                  <a:gd name="connsiteX38-6817" fmla="*/ 1309 w 10000"/>
                  <a:gd name="connsiteY38-6818" fmla="*/ 157 h 10000"/>
                  <a:gd name="connsiteX39-6819" fmla="*/ 1270 w 10000"/>
                  <a:gd name="connsiteY39-6820" fmla="*/ 0 h 10000"/>
                  <a:gd name="connsiteX40-6821" fmla="*/ 754 w 10000"/>
                  <a:gd name="connsiteY40-6822" fmla="*/ 104 h 10000"/>
                  <a:gd name="connsiteX41-6823" fmla="*/ 1309 w 10000"/>
                  <a:gd name="connsiteY41-6824" fmla="*/ 210 h 10000"/>
                  <a:gd name="connsiteX42-6825" fmla="*/ 1270 w 10000"/>
                  <a:gd name="connsiteY42-6826" fmla="*/ 445 h 10000"/>
                  <a:gd name="connsiteX43-6827" fmla="*/ 1389 w 10000"/>
                  <a:gd name="connsiteY43-6828" fmla="*/ 759 h 10000"/>
                  <a:gd name="connsiteX44-6829" fmla="*/ 1508 w 10000"/>
                  <a:gd name="connsiteY44-6830" fmla="*/ 942 h 10000"/>
                  <a:gd name="connsiteX45-6831" fmla="*/ 1309 w 10000"/>
                  <a:gd name="connsiteY45-6832" fmla="*/ 1282 h 10000"/>
                  <a:gd name="connsiteX46-6833" fmla="*/ 1151 w 10000"/>
                  <a:gd name="connsiteY46-6834" fmla="*/ 1282 h 10000"/>
                  <a:gd name="connsiteX47-6835" fmla="*/ 992 w 10000"/>
                  <a:gd name="connsiteY47-6836" fmla="*/ 1518 h 10000"/>
                  <a:gd name="connsiteX48-6837" fmla="*/ 1270 w 10000"/>
                  <a:gd name="connsiteY48-6838" fmla="*/ 1623 h 10000"/>
                  <a:gd name="connsiteX49-6839" fmla="*/ 913 w 10000"/>
                  <a:gd name="connsiteY49-6840" fmla="*/ 1597 h 10000"/>
                  <a:gd name="connsiteX50-6841" fmla="*/ 754 w 10000"/>
                  <a:gd name="connsiteY50-6842" fmla="*/ 1911 h 10000"/>
                  <a:gd name="connsiteX51-6843" fmla="*/ 714 w 10000"/>
                  <a:gd name="connsiteY51-6844" fmla="*/ 1963 h 10000"/>
                  <a:gd name="connsiteX52-6845" fmla="*/ 555 w 10000"/>
                  <a:gd name="connsiteY52-6846" fmla="*/ 2304 h 10000"/>
                  <a:gd name="connsiteX53-6847" fmla="*/ 794 w 10000"/>
                  <a:gd name="connsiteY53-6848" fmla="*/ 2382 h 10000"/>
                  <a:gd name="connsiteX54-6849" fmla="*/ 476 w 10000"/>
                  <a:gd name="connsiteY54-6850" fmla="*/ 2644 h 10000"/>
                  <a:gd name="connsiteX55-6851" fmla="*/ 79 w 10000"/>
                  <a:gd name="connsiteY55-6852" fmla="*/ 2932 h 10000"/>
                  <a:gd name="connsiteX56-6853" fmla="*/ 0 w 10000"/>
                  <a:gd name="connsiteY56-6854" fmla="*/ 3089 h 10000"/>
                  <a:gd name="connsiteX57-6855" fmla="*/ 199 w 10000"/>
                  <a:gd name="connsiteY57-6856" fmla="*/ 3429 h 10000"/>
                  <a:gd name="connsiteX58-6857" fmla="*/ 0 w 10000"/>
                  <a:gd name="connsiteY58-6858" fmla="*/ 3744 h 10000"/>
                  <a:gd name="connsiteX59-6859" fmla="*/ 40 w 10000"/>
                  <a:gd name="connsiteY59-6860" fmla="*/ 4084 h 10000"/>
                  <a:gd name="connsiteX60-6861" fmla="*/ 159 w 10000"/>
                  <a:gd name="connsiteY60-6862" fmla="*/ 4189 h 10000"/>
                  <a:gd name="connsiteX61-6863" fmla="*/ 397 w 10000"/>
                  <a:gd name="connsiteY61-6864" fmla="*/ 4162 h 10000"/>
                  <a:gd name="connsiteX62-6865" fmla="*/ 873 w 10000"/>
                  <a:gd name="connsiteY62-6866" fmla="*/ 4215 h 10000"/>
                  <a:gd name="connsiteX63-6867" fmla="*/ 1270 w 10000"/>
                  <a:gd name="connsiteY63-6868" fmla="*/ 4110 h 10000"/>
                  <a:gd name="connsiteX64-6869" fmla="*/ 1707 w 10000"/>
                  <a:gd name="connsiteY64-6870" fmla="*/ 4110 h 10000"/>
                  <a:gd name="connsiteX65-6871" fmla="*/ 1984 w 10000"/>
                  <a:gd name="connsiteY65-6872" fmla="*/ 4005 h 10000"/>
                  <a:gd name="connsiteX66-6873" fmla="*/ 2063 w 10000"/>
                  <a:gd name="connsiteY66-6874" fmla="*/ 4031 h 10000"/>
                  <a:gd name="connsiteX67-6875" fmla="*/ 1945 w 10000"/>
                  <a:gd name="connsiteY67-6876" fmla="*/ 4084 h 10000"/>
                  <a:gd name="connsiteX68-6877" fmla="*/ 2222 w 10000"/>
                  <a:gd name="connsiteY68-6878" fmla="*/ 4319 h 10000"/>
                  <a:gd name="connsiteX69-6879" fmla="*/ 2421 w 10000"/>
                  <a:gd name="connsiteY69-6880" fmla="*/ 4267 h 10000"/>
                  <a:gd name="connsiteX70-6881" fmla="*/ 2699 w 10000"/>
                  <a:gd name="connsiteY70-6882" fmla="*/ 4371 h 10000"/>
                  <a:gd name="connsiteX71-6883" fmla="*/ 3055 w 10000"/>
                  <a:gd name="connsiteY71-6884" fmla="*/ 4345 h 10000"/>
                  <a:gd name="connsiteX72-6885" fmla="*/ 3651 w 10000"/>
                  <a:gd name="connsiteY72-6886" fmla="*/ 4425 h 10000"/>
                  <a:gd name="connsiteX73-6887" fmla="*/ 3809 w 10000"/>
                  <a:gd name="connsiteY73-6888" fmla="*/ 4477 h 10000"/>
                  <a:gd name="connsiteX74-6889" fmla="*/ 4365 w 10000"/>
                  <a:gd name="connsiteY74-6890" fmla="*/ 4345 h 10000"/>
                  <a:gd name="connsiteX75-6891" fmla="*/ 4445 w 10000"/>
                  <a:gd name="connsiteY75-6892" fmla="*/ 4425 h 10000"/>
                  <a:gd name="connsiteX76-6893" fmla="*/ 4603 w 10000"/>
                  <a:gd name="connsiteY76-6894" fmla="*/ 4319 h 10000"/>
                  <a:gd name="connsiteX77-6895" fmla="*/ 4683 w 10000"/>
                  <a:gd name="connsiteY77-6896" fmla="*/ 4451 h 10000"/>
                  <a:gd name="connsiteX78-6897" fmla="*/ 5238 w 10000"/>
                  <a:gd name="connsiteY78-6898" fmla="*/ 4293 h 10000"/>
                  <a:gd name="connsiteX79-6899" fmla="*/ 5238 w 10000"/>
                  <a:gd name="connsiteY79-6900" fmla="*/ 4136 h 10000"/>
                  <a:gd name="connsiteX80-6901" fmla="*/ 5357 w 10000"/>
                  <a:gd name="connsiteY80-6902" fmla="*/ 4110 h 10000"/>
                  <a:gd name="connsiteX81-6903" fmla="*/ 5477 w 10000"/>
                  <a:gd name="connsiteY81-6904" fmla="*/ 4162 h 10000"/>
                  <a:gd name="connsiteX82-6905" fmla="*/ 5873 w 10000"/>
                  <a:gd name="connsiteY82-6906" fmla="*/ 4058 h 10000"/>
                  <a:gd name="connsiteX83-6907" fmla="*/ 5953 w 10000"/>
                  <a:gd name="connsiteY83-6908" fmla="*/ 4084 h 10000"/>
                  <a:gd name="connsiteX84-6909" fmla="*/ 6151 w 10000"/>
                  <a:gd name="connsiteY84-6910" fmla="*/ 4555 h 10000"/>
                  <a:gd name="connsiteX85-6911" fmla="*/ 6270 w 10000"/>
                  <a:gd name="connsiteY85-6912" fmla="*/ 4607 h 10000"/>
                  <a:gd name="connsiteX86-6913" fmla="*/ 6548 w 10000"/>
                  <a:gd name="connsiteY86-6914" fmla="*/ 4607 h 10000"/>
                  <a:gd name="connsiteX87-6915" fmla="*/ 6667 w 10000"/>
                  <a:gd name="connsiteY87-6916" fmla="*/ 4817 h 10000"/>
                  <a:gd name="connsiteX88-6917" fmla="*/ 6707 w 10000"/>
                  <a:gd name="connsiteY88-6918" fmla="*/ 4974 h 10000"/>
                  <a:gd name="connsiteX89-6919" fmla="*/ 7500 w 10000"/>
                  <a:gd name="connsiteY89-6920" fmla="*/ 5183 h 10000"/>
                  <a:gd name="connsiteX90-6921" fmla="*/ 7183 w 10000"/>
                  <a:gd name="connsiteY90-6922" fmla="*/ 5602 h 10000"/>
                  <a:gd name="connsiteX91-6923" fmla="*/ 6985 w 10000"/>
                  <a:gd name="connsiteY91-6924" fmla="*/ 5497 h 10000"/>
                  <a:gd name="connsiteX92-6925" fmla="*/ 6429 w 10000"/>
                  <a:gd name="connsiteY92-6926" fmla="*/ 5602 h 10000"/>
                  <a:gd name="connsiteX93-6927" fmla="*/ 6151 w 10000"/>
                  <a:gd name="connsiteY93-6928" fmla="*/ 5288 h 10000"/>
                  <a:gd name="connsiteX94-6929" fmla="*/ 5953 w 10000"/>
                  <a:gd name="connsiteY94-6930" fmla="*/ 5314 h 10000"/>
                  <a:gd name="connsiteX95-6931" fmla="*/ 6111 w 10000"/>
                  <a:gd name="connsiteY95-6932" fmla="*/ 5523 h 10000"/>
                  <a:gd name="connsiteX96-6933" fmla="*/ 6151 w 10000"/>
                  <a:gd name="connsiteY96-6934" fmla="*/ 5681 h 10000"/>
                  <a:gd name="connsiteX97-6935" fmla="*/ 5754 w 10000"/>
                  <a:gd name="connsiteY97-6936" fmla="*/ 5969 h 10000"/>
                  <a:gd name="connsiteX98-6937" fmla="*/ 5675 w 10000"/>
                  <a:gd name="connsiteY98-6938" fmla="*/ 6126 h 10000"/>
                  <a:gd name="connsiteX99-6939" fmla="*/ 5636 w 10000"/>
                  <a:gd name="connsiteY99-6940" fmla="*/ 6256 h 10000"/>
                  <a:gd name="connsiteX100-6941" fmla="*/ 5595 w 10000"/>
                  <a:gd name="connsiteY100-6942" fmla="*/ 6308 h 10000"/>
                  <a:gd name="connsiteX101-6943" fmla="*/ 5516 w 10000"/>
                  <a:gd name="connsiteY101-6944" fmla="*/ 6414 h 10000"/>
                  <a:gd name="connsiteX102-6945" fmla="*/ 5278 w 10000"/>
                  <a:gd name="connsiteY102-6946" fmla="*/ 6492 h 10000"/>
                  <a:gd name="connsiteX103-6947" fmla="*/ 5357 w 10000"/>
                  <a:gd name="connsiteY103-6948" fmla="*/ 6675 h 10000"/>
                  <a:gd name="connsiteX104-6949" fmla="*/ 5317 w 10000"/>
                  <a:gd name="connsiteY104-6950" fmla="*/ 6727 h 10000"/>
                  <a:gd name="connsiteX105-6951" fmla="*/ 5000 w 10000"/>
                  <a:gd name="connsiteY105-6952" fmla="*/ 6885 h 10000"/>
                  <a:gd name="connsiteX106-6953" fmla="*/ 4683 w 10000"/>
                  <a:gd name="connsiteY106-6954" fmla="*/ 6859 h 10000"/>
                  <a:gd name="connsiteX107-6955" fmla="*/ 4961 w 10000"/>
                  <a:gd name="connsiteY107-6956" fmla="*/ 6963 h 10000"/>
                  <a:gd name="connsiteX108-6957" fmla="*/ 4961 w 10000"/>
                  <a:gd name="connsiteY108-6958" fmla="*/ 7277 h 10000"/>
                  <a:gd name="connsiteX109-6959" fmla="*/ 4603 w 10000"/>
                  <a:gd name="connsiteY109-6960" fmla="*/ 7356 h 10000"/>
                  <a:gd name="connsiteX110-6961" fmla="*/ 4524 w 10000"/>
                  <a:gd name="connsiteY110-6962" fmla="*/ 7225 h 10000"/>
                  <a:gd name="connsiteX111-6963" fmla="*/ 4484 w 10000"/>
                  <a:gd name="connsiteY111-6964" fmla="*/ 7121 h 10000"/>
                  <a:gd name="connsiteX112-6965" fmla="*/ 4128 w 10000"/>
                  <a:gd name="connsiteY112-6966" fmla="*/ 7199 h 10000"/>
                  <a:gd name="connsiteX113-6967" fmla="*/ 4286 w 10000"/>
                  <a:gd name="connsiteY113-6968" fmla="*/ 7304 h 10000"/>
                  <a:gd name="connsiteX114-6969" fmla="*/ 4405 w 10000"/>
                  <a:gd name="connsiteY114-6970" fmla="*/ 7408 h 10000"/>
                  <a:gd name="connsiteX115-6971" fmla="*/ 4563 w 10000"/>
                  <a:gd name="connsiteY115-6972" fmla="*/ 7670 h 10000"/>
                  <a:gd name="connsiteX116-6973" fmla="*/ 4762 w 10000"/>
                  <a:gd name="connsiteY116-6974" fmla="*/ 7618 h 10000"/>
                  <a:gd name="connsiteX117-6975" fmla="*/ 4921 w 10000"/>
                  <a:gd name="connsiteY117-6976" fmla="*/ 7827 h 10000"/>
                  <a:gd name="connsiteX118-6977" fmla="*/ 5040 w 10000"/>
                  <a:gd name="connsiteY118-6978" fmla="*/ 7879 h 10000"/>
                  <a:gd name="connsiteX119-6979" fmla="*/ 5317 w 10000"/>
                  <a:gd name="connsiteY119-6980" fmla="*/ 7853 h 10000"/>
                  <a:gd name="connsiteX120-6981" fmla="*/ 5437 w 10000"/>
                  <a:gd name="connsiteY120-6982" fmla="*/ 7984 h 10000"/>
                  <a:gd name="connsiteX121-6983" fmla="*/ 5556 w 10000"/>
                  <a:gd name="connsiteY121-6984" fmla="*/ 8115 h 10000"/>
                  <a:gd name="connsiteX122-6985" fmla="*/ 6111 w 10000"/>
                  <a:gd name="connsiteY122-6986" fmla="*/ 7932 h 10000"/>
                  <a:gd name="connsiteX123-6987" fmla="*/ 6111 w 10000"/>
                  <a:gd name="connsiteY123-6988" fmla="*/ 7853 h 10000"/>
                  <a:gd name="connsiteX124-6989" fmla="*/ 5953 w 10000"/>
                  <a:gd name="connsiteY124-6990" fmla="*/ 7696 h 10000"/>
                  <a:gd name="connsiteX125-6991" fmla="*/ 6151 w 10000"/>
                  <a:gd name="connsiteY125-6992" fmla="*/ 7540 h 10000"/>
                  <a:gd name="connsiteX126-6993" fmla="*/ 6032 w 10000"/>
                  <a:gd name="connsiteY126-6994" fmla="*/ 7356 h 10000"/>
                  <a:gd name="connsiteX127-6995" fmla="*/ 6151 w 10000"/>
                  <a:gd name="connsiteY127-6996" fmla="*/ 7277 h 10000"/>
                  <a:gd name="connsiteX128-6997" fmla="*/ 6310 w 10000"/>
                  <a:gd name="connsiteY128-6998" fmla="*/ 7460 h 10000"/>
                  <a:gd name="connsiteX129-6999" fmla="*/ 6231 w 10000"/>
                  <a:gd name="connsiteY129-7000" fmla="*/ 7566 h 10000"/>
                  <a:gd name="connsiteX130-7001" fmla="*/ 6587 w 10000"/>
                  <a:gd name="connsiteY130-7002" fmla="*/ 7618 h 10000"/>
                  <a:gd name="connsiteX131-7003" fmla="*/ 6746 w 10000"/>
                  <a:gd name="connsiteY131-7004" fmla="*/ 7696 h 10000"/>
                  <a:gd name="connsiteX132-7005" fmla="*/ 6905 w 10000"/>
                  <a:gd name="connsiteY132-7006" fmla="*/ 7906 h 10000"/>
                  <a:gd name="connsiteX133-7007" fmla="*/ 6667 w 10000"/>
                  <a:gd name="connsiteY133-7008" fmla="*/ 8089 h 10000"/>
                  <a:gd name="connsiteX134-7009" fmla="*/ 6270 w 10000"/>
                  <a:gd name="connsiteY134-7010" fmla="*/ 8219 h 10000"/>
                  <a:gd name="connsiteX135-7011" fmla="*/ 6191 w 10000"/>
                  <a:gd name="connsiteY135-7012" fmla="*/ 8377 h 10000"/>
                  <a:gd name="connsiteX136-7013" fmla="*/ 5953 w 10000"/>
                  <a:gd name="connsiteY136-7014" fmla="*/ 8455 h 10000"/>
                  <a:gd name="connsiteX137-7015" fmla="*/ 6071 w 10000"/>
                  <a:gd name="connsiteY137-7016" fmla="*/ 8612 h 10000"/>
                  <a:gd name="connsiteX138-7017" fmla="*/ 6310 w 10000"/>
                  <a:gd name="connsiteY138-7018" fmla="*/ 8612 h 10000"/>
                  <a:gd name="connsiteX139-7019" fmla="*/ 6349 w 10000"/>
                  <a:gd name="connsiteY139-7020" fmla="*/ 8612 h 10000"/>
                  <a:gd name="connsiteX140-7021" fmla="*/ 6508 w 10000"/>
                  <a:gd name="connsiteY140-7022" fmla="*/ 8900 h 10000"/>
                  <a:gd name="connsiteX141-7023" fmla="*/ 6587 w 10000"/>
                  <a:gd name="connsiteY141-7024" fmla="*/ 8612 h 10000"/>
                  <a:gd name="connsiteX142-7025" fmla="*/ 6786 w 10000"/>
                  <a:gd name="connsiteY142-7026" fmla="*/ 8560 h 10000"/>
                  <a:gd name="connsiteX143-7027" fmla="*/ 6985 w 10000"/>
                  <a:gd name="connsiteY143-7028" fmla="*/ 8638 h 10000"/>
                  <a:gd name="connsiteX144-7029" fmla="*/ 6985 w 10000"/>
                  <a:gd name="connsiteY144-7030" fmla="*/ 8665 h 10000"/>
                  <a:gd name="connsiteX145-7031" fmla="*/ 7183 w 10000"/>
                  <a:gd name="connsiteY145-7032" fmla="*/ 8612 h 10000"/>
                  <a:gd name="connsiteX146-7033" fmla="*/ 7302 w 10000"/>
                  <a:gd name="connsiteY146-7034" fmla="*/ 8796 h 10000"/>
                  <a:gd name="connsiteX147-7035" fmla="*/ 6905 w 10000"/>
                  <a:gd name="connsiteY147-7036" fmla="*/ 8691 h 10000"/>
                  <a:gd name="connsiteX148-7037" fmla="*/ 6825 w 10000"/>
                  <a:gd name="connsiteY148-7038" fmla="*/ 8718 h 10000"/>
                  <a:gd name="connsiteX149-7039" fmla="*/ 6786 w 10000"/>
                  <a:gd name="connsiteY149-7040" fmla="*/ 8926 h 10000"/>
                  <a:gd name="connsiteX150-7041" fmla="*/ 6746 w 10000"/>
                  <a:gd name="connsiteY150-7042" fmla="*/ 9058 h 10000"/>
                  <a:gd name="connsiteX151-7043" fmla="*/ 7064 w 10000"/>
                  <a:gd name="connsiteY151-7044" fmla="*/ 9031 h 10000"/>
                  <a:gd name="connsiteX152-7045" fmla="*/ 7144 w 10000"/>
                  <a:gd name="connsiteY152-7046" fmla="*/ 9110 h 10000"/>
                  <a:gd name="connsiteX153-7047" fmla="*/ 7183 w 10000"/>
                  <a:gd name="connsiteY153-7048" fmla="*/ 8953 h 10000"/>
                  <a:gd name="connsiteX154-7049" fmla="*/ 7302 w 10000"/>
                  <a:gd name="connsiteY154-7050" fmla="*/ 8744 h 10000"/>
                  <a:gd name="connsiteX155-7051" fmla="*/ 7579 w 10000"/>
                  <a:gd name="connsiteY155-7052" fmla="*/ 9136 h 10000"/>
                  <a:gd name="connsiteX156-7053" fmla="*/ 7857 w 10000"/>
                  <a:gd name="connsiteY156-7054" fmla="*/ 9188 h 10000"/>
                  <a:gd name="connsiteX157-7055" fmla="*/ 8095 w 10000"/>
                  <a:gd name="connsiteY157-7056" fmla="*/ 9895 h 10000"/>
                  <a:gd name="connsiteX0-7057" fmla="*/ 8095 w 10000"/>
                  <a:gd name="connsiteY0-7058" fmla="*/ 9895 h 10000"/>
                  <a:gd name="connsiteX1-7059" fmla="*/ 8611 w 10000"/>
                  <a:gd name="connsiteY1-7060" fmla="*/ 10000 h 10000"/>
                  <a:gd name="connsiteX2-7061" fmla="*/ 8929 w 10000"/>
                  <a:gd name="connsiteY2-7062" fmla="*/ 9790 h 10000"/>
                  <a:gd name="connsiteX3-7063" fmla="*/ 9207 w 10000"/>
                  <a:gd name="connsiteY3-7064" fmla="*/ 9790 h 10000"/>
                  <a:gd name="connsiteX4-7065" fmla="*/ 9603 w 10000"/>
                  <a:gd name="connsiteY4-7066" fmla="*/ 9371 h 10000"/>
                  <a:gd name="connsiteX5-7067" fmla="*/ 10000 w 10000"/>
                  <a:gd name="connsiteY5-7068" fmla="*/ 9424 h 10000"/>
                  <a:gd name="connsiteX6-7069" fmla="*/ 9365 w 10000"/>
                  <a:gd name="connsiteY6-7070" fmla="*/ 9267 h 10000"/>
                  <a:gd name="connsiteX7-7071" fmla="*/ 9207 w 10000"/>
                  <a:gd name="connsiteY7-7072" fmla="*/ 9293 h 10000"/>
                  <a:gd name="connsiteX8-7073" fmla="*/ 8890 w 10000"/>
                  <a:gd name="connsiteY8-7074" fmla="*/ 5157 h 10000"/>
                  <a:gd name="connsiteX9-7075" fmla="*/ 9128 w 10000"/>
                  <a:gd name="connsiteY9-7076" fmla="*/ 5523 h 10000"/>
                  <a:gd name="connsiteX10-7077" fmla="*/ 8453 w 10000"/>
                  <a:gd name="connsiteY10-7078" fmla="*/ 4817 h 10000"/>
                  <a:gd name="connsiteX11-7079" fmla="*/ 7302 w 10000"/>
                  <a:gd name="connsiteY11-7080" fmla="*/ 4503 h 10000"/>
                  <a:gd name="connsiteX12-7081" fmla="*/ 7064 w 10000"/>
                  <a:gd name="connsiteY12-7082" fmla="*/ 4503 h 10000"/>
                  <a:gd name="connsiteX13-7083" fmla="*/ 6746 w 10000"/>
                  <a:gd name="connsiteY13-7084" fmla="*/ 4189 h 10000"/>
                  <a:gd name="connsiteX14-7085" fmla="*/ 6469 w 10000"/>
                  <a:gd name="connsiteY14-7086" fmla="*/ 4267 h 10000"/>
                  <a:gd name="connsiteX15-7087" fmla="*/ 6151 w 10000"/>
                  <a:gd name="connsiteY15-7088" fmla="*/ 3900 h 10000"/>
                  <a:gd name="connsiteX16-7089" fmla="*/ 5833 w 10000"/>
                  <a:gd name="connsiteY16-7090" fmla="*/ 3900 h 10000"/>
                  <a:gd name="connsiteX17-7091" fmla="*/ 5516 w 10000"/>
                  <a:gd name="connsiteY17-7092" fmla="*/ 4005 h 10000"/>
                  <a:gd name="connsiteX18-7093" fmla="*/ 5159 w 10000"/>
                  <a:gd name="connsiteY18-7094" fmla="*/ 3979 h 10000"/>
                  <a:gd name="connsiteX19-7095" fmla="*/ 5159 w 10000"/>
                  <a:gd name="connsiteY19-7096" fmla="*/ 3482 h 10000"/>
                  <a:gd name="connsiteX20-7097" fmla="*/ 5357 w 10000"/>
                  <a:gd name="connsiteY20-7098" fmla="*/ 3455 h 10000"/>
                  <a:gd name="connsiteX21-7099" fmla="*/ 5238 w 10000"/>
                  <a:gd name="connsiteY21-7100" fmla="*/ 3325 h 10000"/>
                  <a:gd name="connsiteX22-7101" fmla="*/ 5238 w 10000"/>
                  <a:gd name="connsiteY22-7102" fmla="*/ 3115 h 10000"/>
                  <a:gd name="connsiteX23-7103" fmla="*/ 5278 w 10000"/>
                  <a:gd name="connsiteY23-7104" fmla="*/ 2985 h 10000"/>
                  <a:gd name="connsiteX24-7105" fmla="*/ 4882 w 10000"/>
                  <a:gd name="connsiteY24-7106" fmla="*/ 2775 h 10000"/>
                  <a:gd name="connsiteX25-7107" fmla="*/ 4484 w 10000"/>
                  <a:gd name="connsiteY25-7108" fmla="*/ 2540 h 10000"/>
                  <a:gd name="connsiteX26-7109" fmla="*/ 4286 w 10000"/>
                  <a:gd name="connsiteY26-7110" fmla="*/ 2382 h 10000"/>
                  <a:gd name="connsiteX27-7111" fmla="*/ 4008 w 10000"/>
                  <a:gd name="connsiteY27-7112" fmla="*/ 2330 h 10000"/>
                  <a:gd name="connsiteX28-7113" fmla="*/ 3691 w 10000"/>
                  <a:gd name="connsiteY28-7114" fmla="*/ 2356 h 10000"/>
                  <a:gd name="connsiteX29-7115" fmla="*/ 3373 w 10000"/>
                  <a:gd name="connsiteY29-7116" fmla="*/ 2278 h 10000"/>
                  <a:gd name="connsiteX30-7117" fmla="*/ 2976 w 10000"/>
                  <a:gd name="connsiteY30-7118" fmla="*/ 1649 h 10000"/>
                  <a:gd name="connsiteX31-7119" fmla="*/ 2857 w 10000"/>
                  <a:gd name="connsiteY31-7120" fmla="*/ 1492 h 10000"/>
                  <a:gd name="connsiteX32-7121" fmla="*/ 2738 w 10000"/>
                  <a:gd name="connsiteY32-7122" fmla="*/ 1126 h 10000"/>
                  <a:gd name="connsiteX33-7123" fmla="*/ 2579 w 10000"/>
                  <a:gd name="connsiteY33-7124" fmla="*/ 785 h 10000"/>
                  <a:gd name="connsiteX34-7125" fmla="*/ 2103 w 10000"/>
                  <a:gd name="connsiteY34-7126" fmla="*/ 549 h 10000"/>
                  <a:gd name="connsiteX35-7127" fmla="*/ 1825 w 10000"/>
                  <a:gd name="connsiteY35-7128" fmla="*/ 52 h 10000"/>
                  <a:gd name="connsiteX36-7129" fmla="*/ 1468 w 10000"/>
                  <a:gd name="connsiteY36-7130" fmla="*/ 52 h 10000"/>
                  <a:gd name="connsiteX37-7131" fmla="*/ 1309 w 10000"/>
                  <a:gd name="connsiteY37-7132" fmla="*/ 157 h 10000"/>
                  <a:gd name="connsiteX38-7133" fmla="*/ 1270 w 10000"/>
                  <a:gd name="connsiteY38-7134" fmla="*/ 0 h 10000"/>
                  <a:gd name="connsiteX39-7135" fmla="*/ 754 w 10000"/>
                  <a:gd name="connsiteY39-7136" fmla="*/ 104 h 10000"/>
                  <a:gd name="connsiteX40-7137" fmla="*/ 1309 w 10000"/>
                  <a:gd name="connsiteY40-7138" fmla="*/ 210 h 10000"/>
                  <a:gd name="connsiteX41-7139" fmla="*/ 1270 w 10000"/>
                  <a:gd name="connsiteY41-7140" fmla="*/ 445 h 10000"/>
                  <a:gd name="connsiteX42-7141" fmla="*/ 1389 w 10000"/>
                  <a:gd name="connsiteY42-7142" fmla="*/ 759 h 10000"/>
                  <a:gd name="connsiteX43-7143" fmla="*/ 1508 w 10000"/>
                  <a:gd name="connsiteY43-7144" fmla="*/ 942 h 10000"/>
                  <a:gd name="connsiteX44-7145" fmla="*/ 1309 w 10000"/>
                  <a:gd name="connsiteY44-7146" fmla="*/ 1282 h 10000"/>
                  <a:gd name="connsiteX45-7147" fmla="*/ 1151 w 10000"/>
                  <a:gd name="connsiteY45-7148" fmla="*/ 1282 h 10000"/>
                  <a:gd name="connsiteX46-7149" fmla="*/ 992 w 10000"/>
                  <a:gd name="connsiteY46-7150" fmla="*/ 1518 h 10000"/>
                  <a:gd name="connsiteX47-7151" fmla="*/ 1270 w 10000"/>
                  <a:gd name="connsiteY47-7152" fmla="*/ 1623 h 10000"/>
                  <a:gd name="connsiteX48-7153" fmla="*/ 913 w 10000"/>
                  <a:gd name="connsiteY48-7154" fmla="*/ 1597 h 10000"/>
                  <a:gd name="connsiteX49-7155" fmla="*/ 754 w 10000"/>
                  <a:gd name="connsiteY49-7156" fmla="*/ 1911 h 10000"/>
                  <a:gd name="connsiteX50-7157" fmla="*/ 714 w 10000"/>
                  <a:gd name="connsiteY50-7158" fmla="*/ 1963 h 10000"/>
                  <a:gd name="connsiteX51-7159" fmla="*/ 555 w 10000"/>
                  <a:gd name="connsiteY51-7160" fmla="*/ 2304 h 10000"/>
                  <a:gd name="connsiteX52-7161" fmla="*/ 794 w 10000"/>
                  <a:gd name="connsiteY52-7162" fmla="*/ 2382 h 10000"/>
                  <a:gd name="connsiteX53-7163" fmla="*/ 476 w 10000"/>
                  <a:gd name="connsiteY53-7164" fmla="*/ 2644 h 10000"/>
                  <a:gd name="connsiteX54-7165" fmla="*/ 79 w 10000"/>
                  <a:gd name="connsiteY54-7166" fmla="*/ 2932 h 10000"/>
                  <a:gd name="connsiteX55-7167" fmla="*/ 0 w 10000"/>
                  <a:gd name="connsiteY55-7168" fmla="*/ 3089 h 10000"/>
                  <a:gd name="connsiteX56-7169" fmla="*/ 199 w 10000"/>
                  <a:gd name="connsiteY56-7170" fmla="*/ 3429 h 10000"/>
                  <a:gd name="connsiteX57-7171" fmla="*/ 0 w 10000"/>
                  <a:gd name="connsiteY57-7172" fmla="*/ 3744 h 10000"/>
                  <a:gd name="connsiteX58-7173" fmla="*/ 40 w 10000"/>
                  <a:gd name="connsiteY58-7174" fmla="*/ 4084 h 10000"/>
                  <a:gd name="connsiteX59-7175" fmla="*/ 159 w 10000"/>
                  <a:gd name="connsiteY59-7176" fmla="*/ 4189 h 10000"/>
                  <a:gd name="connsiteX60-7177" fmla="*/ 397 w 10000"/>
                  <a:gd name="connsiteY60-7178" fmla="*/ 4162 h 10000"/>
                  <a:gd name="connsiteX61-7179" fmla="*/ 873 w 10000"/>
                  <a:gd name="connsiteY61-7180" fmla="*/ 4215 h 10000"/>
                  <a:gd name="connsiteX62-7181" fmla="*/ 1270 w 10000"/>
                  <a:gd name="connsiteY62-7182" fmla="*/ 4110 h 10000"/>
                  <a:gd name="connsiteX63-7183" fmla="*/ 1707 w 10000"/>
                  <a:gd name="connsiteY63-7184" fmla="*/ 4110 h 10000"/>
                  <a:gd name="connsiteX64-7185" fmla="*/ 1984 w 10000"/>
                  <a:gd name="connsiteY64-7186" fmla="*/ 4005 h 10000"/>
                  <a:gd name="connsiteX65-7187" fmla="*/ 2063 w 10000"/>
                  <a:gd name="connsiteY65-7188" fmla="*/ 4031 h 10000"/>
                  <a:gd name="connsiteX66-7189" fmla="*/ 1945 w 10000"/>
                  <a:gd name="connsiteY66-7190" fmla="*/ 4084 h 10000"/>
                  <a:gd name="connsiteX67-7191" fmla="*/ 2222 w 10000"/>
                  <a:gd name="connsiteY67-7192" fmla="*/ 4319 h 10000"/>
                  <a:gd name="connsiteX68-7193" fmla="*/ 2421 w 10000"/>
                  <a:gd name="connsiteY68-7194" fmla="*/ 4267 h 10000"/>
                  <a:gd name="connsiteX69-7195" fmla="*/ 2699 w 10000"/>
                  <a:gd name="connsiteY69-7196" fmla="*/ 4371 h 10000"/>
                  <a:gd name="connsiteX70-7197" fmla="*/ 3055 w 10000"/>
                  <a:gd name="connsiteY70-7198" fmla="*/ 4345 h 10000"/>
                  <a:gd name="connsiteX71-7199" fmla="*/ 3651 w 10000"/>
                  <a:gd name="connsiteY71-7200" fmla="*/ 4425 h 10000"/>
                  <a:gd name="connsiteX72-7201" fmla="*/ 3809 w 10000"/>
                  <a:gd name="connsiteY72-7202" fmla="*/ 4477 h 10000"/>
                  <a:gd name="connsiteX73-7203" fmla="*/ 4365 w 10000"/>
                  <a:gd name="connsiteY73-7204" fmla="*/ 4345 h 10000"/>
                  <a:gd name="connsiteX74-7205" fmla="*/ 4445 w 10000"/>
                  <a:gd name="connsiteY74-7206" fmla="*/ 4425 h 10000"/>
                  <a:gd name="connsiteX75-7207" fmla="*/ 4603 w 10000"/>
                  <a:gd name="connsiteY75-7208" fmla="*/ 4319 h 10000"/>
                  <a:gd name="connsiteX76-7209" fmla="*/ 4683 w 10000"/>
                  <a:gd name="connsiteY76-7210" fmla="*/ 4451 h 10000"/>
                  <a:gd name="connsiteX77-7211" fmla="*/ 5238 w 10000"/>
                  <a:gd name="connsiteY77-7212" fmla="*/ 4293 h 10000"/>
                  <a:gd name="connsiteX78-7213" fmla="*/ 5238 w 10000"/>
                  <a:gd name="connsiteY78-7214" fmla="*/ 4136 h 10000"/>
                  <a:gd name="connsiteX79-7215" fmla="*/ 5357 w 10000"/>
                  <a:gd name="connsiteY79-7216" fmla="*/ 4110 h 10000"/>
                  <a:gd name="connsiteX80-7217" fmla="*/ 5477 w 10000"/>
                  <a:gd name="connsiteY80-7218" fmla="*/ 4162 h 10000"/>
                  <a:gd name="connsiteX81-7219" fmla="*/ 5873 w 10000"/>
                  <a:gd name="connsiteY81-7220" fmla="*/ 4058 h 10000"/>
                  <a:gd name="connsiteX82-7221" fmla="*/ 5953 w 10000"/>
                  <a:gd name="connsiteY82-7222" fmla="*/ 4084 h 10000"/>
                  <a:gd name="connsiteX83-7223" fmla="*/ 6151 w 10000"/>
                  <a:gd name="connsiteY83-7224" fmla="*/ 4555 h 10000"/>
                  <a:gd name="connsiteX84-7225" fmla="*/ 6270 w 10000"/>
                  <a:gd name="connsiteY84-7226" fmla="*/ 4607 h 10000"/>
                  <a:gd name="connsiteX85-7227" fmla="*/ 6548 w 10000"/>
                  <a:gd name="connsiteY85-7228" fmla="*/ 4607 h 10000"/>
                  <a:gd name="connsiteX86-7229" fmla="*/ 6667 w 10000"/>
                  <a:gd name="connsiteY86-7230" fmla="*/ 4817 h 10000"/>
                  <a:gd name="connsiteX87-7231" fmla="*/ 6707 w 10000"/>
                  <a:gd name="connsiteY87-7232" fmla="*/ 4974 h 10000"/>
                  <a:gd name="connsiteX88-7233" fmla="*/ 7500 w 10000"/>
                  <a:gd name="connsiteY88-7234" fmla="*/ 5183 h 10000"/>
                  <a:gd name="connsiteX89-7235" fmla="*/ 7183 w 10000"/>
                  <a:gd name="connsiteY89-7236" fmla="*/ 5602 h 10000"/>
                  <a:gd name="connsiteX90-7237" fmla="*/ 6985 w 10000"/>
                  <a:gd name="connsiteY90-7238" fmla="*/ 5497 h 10000"/>
                  <a:gd name="connsiteX91-7239" fmla="*/ 6429 w 10000"/>
                  <a:gd name="connsiteY91-7240" fmla="*/ 5602 h 10000"/>
                  <a:gd name="connsiteX92-7241" fmla="*/ 6151 w 10000"/>
                  <a:gd name="connsiteY92-7242" fmla="*/ 5288 h 10000"/>
                  <a:gd name="connsiteX93-7243" fmla="*/ 5953 w 10000"/>
                  <a:gd name="connsiteY93-7244" fmla="*/ 5314 h 10000"/>
                  <a:gd name="connsiteX94-7245" fmla="*/ 6111 w 10000"/>
                  <a:gd name="connsiteY94-7246" fmla="*/ 5523 h 10000"/>
                  <a:gd name="connsiteX95-7247" fmla="*/ 6151 w 10000"/>
                  <a:gd name="connsiteY95-7248" fmla="*/ 5681 h 10000"/>
                  <a:gd name="connsiteX96-7249" fmla="*/ 5754 w 10000"/>
                  <a:gd name="connsiteY96-7250" fmla="*/ 5969 h 10000"/>
                  <a:gd name="connsiteX97-7251" fmla="*/ 5675 w 10000"/>
                  <a:gd name="connsiteY97-7252" fmla="*/ 6126 h 10000"/>
                  <a:gd name="connsiteX98-7253" fmla="*/ 5636 w 10000"/>
                  <a:gd name="connsiteY98-7254" fmla="*/ 6256 h 10000"/>
                  <a:gd name="connsiteX99-7255" fmla="*/ 5595 w 10000"/>
                  <a:gd name="connsiteY99-7256" fmla="*/ 6308 h 10000"/>
                  <a:gd name="connsiteX100-7257" fmla="*/ 5516 w 10000"/>
                  <a:gd name="connsiteY100-7258" fmla="*/ 6414 h 10000"/>
                  <a:gd name="connsiteX101-7259" fmla="*/ 5278 w 10000"/>
                  <a:gd name="connsiteY101-7260" fmla="*/ 6492 h 10000"/>
                  <a:gd name="connsiteX102-7261" fmla="*/ 5357 w 10000"/>
                  <a:gd name="connsiteY102-7262" fmla="*/ 6675 h 10000"/>
                  <a:gd name="connsiteX103-7263" fmla="*/ 5317 w 10000"/>
                  <a:gd name="connsiteY103-7264" fmla="*/ 6727 h 10000"/>
                  <a:gd name="connsiteX104-7265" fmla="*/ 5000 w 10000"/>
                  <a:gd name="connsiteY104-7266" fmla="*/ 6885 h 10000"/>
                  <a:gd name="connsiteX105-7267" fmla="*/ 4683 w 10000"/>
                  <a:gd name="connsiteY105-7268" fmla="*/ 6859 h 10000"/>
                  <a:gd name="connsiteX106-7269" fmla="*/ 4961 w 10000"/>
                  <a:gd name="connsiteY106-7270" fmla="*/ 6963 h 10000"/>
                  <a:gd name="connsiteX107-7271" fmla="*/ 4961 w 10000"/>
                  <a:gd name="connsiteY107-7272" fmla="*/ 7277 h 10000"/>
                  <a:gd name="connsiteX108-7273" fmla="*/ 4603 w 10000"/>
                  <a:gd name="connsiteY108-7274" fmla="*/ 7356 h 10000"/>
                  <a:gd name="connsiteX109-7275" fmla="*/ 4524 w 10000"/>
                  <a:gd name="connsiteY109-7276" fmla="*/ 7225 h 10000"/>
                  <a:gd name="connsiteX110-7277" fmla="*/ 4484 w 10000"/>
                  <a:gd name="connsiteY110-7278" fmla="*/ 7121 h 10000"/>
                  <a:gd name="connsiteX111-7279" fmla="*/ 4128 w 10000"/>
                  <a:gd name="connsiteY111-7280" fmla="*/ 7199 h 10000"/>
                  <a:gd name="connsiteX112-7281" fmla="*/ 4286 w 10000"/>
                  <a:gd name="connsiteY112-7282" fmla="*/ 7304 h 10000"/>
                  <a:gd name="connsiteX113-7283" fmla="*/ 4405 w 10000"/>
                  <a:gd name="connsiteY113-7284" fmla="*/ 7408 h 10000"/>
                  <a:gd name="connsiteX114-7285" fmla="*/ 4563 w 10000"/>
                  <a:gd name="connsiteY114-7286" fmla="*/ 7670 h 10000"/>
                  <a:gd name="connsiteX115-7287" fmla="*/ 4762 w 10000"/>
                  <a:gd name="connsiteY115-7288" fmla="*/ 7618 h 10000"/>
                  <a:gd name="connsiteX116-7289" fmla="*/ 4921 w 10000"/>
                  <a:gd name="connsiteY116-7290" fmla="*/ 7827 h 10000"/>
                  <a:gd name="connsiteX117-7291" fmla="*/ 5040 w 10000"/>
                  <a:gd name="connsiteY117-7292" fmla="*/ 7879 h 10000"/>
                  <a:gd name="connsiteX118-7293" fmla="*/ 5317 w 10000"/>
                  <a:gd name="connsiteY118-7294" fmla="*/ 7853 h 10000"/>
                  <a:gd name="connsiteX119-7295" fmla="*/ 5437 w 10000"/>
                  <a:gd name="connsiteY119-7296" fmla="*/ 7984 h 10000"/>
                  <a:gd name="connsiteX120-7297" fmla="*/ 5556 w 10000"/>
                  <a:gd name="connsiteY120-7298" fmla="*/ 8115 h 10000"/>
                  <a:gd name="connsiteX121-7299" fmla="*/ 6111 w 10000"/>
                  <a:gd name="connsiteY121-7300" fmla="*/ 7932 h 10000"/>
                  <a:gd name="connsiteX122-7301" fmla="*/ 6111 w 10000"/>
                  <a:gd name="connsiteY122-7302" fmla="*/ 7853 h 10000"/>
                  <a:gd name="connsiteX123-7303" fmla="*/ 5953 w 10000"/>
                  <a:gd name="connsiteY123-7304" fmla="*/ 7696 h 10000"/>
                  <a:gd name="connsiteX124-7305" fmla="*/ 6151 w 10000"/>
                  <a:gd name="connsiteY124-7306" fmla="*/ 7540 h 10000"/>
                  <a:gd name="connsiteX125-7307" fmla="*/ 6032 w 10000"/>
                  <a:gd name="connsiteY125-7308" fmla="*/ 7356 h 10000"/>
                  <a:gd name="connsiteX126-7309" fmla="*/ 6151 w 10000"/>
                  <a:gd name="connsiteY126-7310" fmla="*/ 7277 h 10000"/>
                  <a:gd name="connsiteX127-7311" fmla="*/ 6310 w 10000"/>
                  <a:gd name="connsiteY127-7312" fmla="*/ 7460 h 10000"/>
                  <a:gd name="connsiteX128-7313" fmla="*/ 6231 w 10000"/>
                  <a:gd name="connsiteY128-7314" fmla="*/ 7566 h 10000"/>
                  <a:gd name="connsiteX129-7315" fmla="*/ 6587 w 10000"/>
                  <a:gd name="connsiteY129-7316" fmla="*/ 7618 h 10000"/>
                  <a:gd name="connsiteX130-7317" fmla="*/ 6746 w 10000"/>
                  <a:gd name="connsiteY130-7318" fmla="*/ 7696 h 10000"/>
                  <a:gd name="connsiteX131-7319" fmla="*/ 6905 w 10000"/>
                  <a:gd name="connsiteY131-7320" fmla="*/ 7906 h 10000"/>
                  <a:gd name="connsiteX132-7321" fmla="*/ 6667 w 10000"/>
                  <a:gd name="connsiteY132-7322" fmla="*/ 8089 h 10000"/>
                  <a:gd name="connsiteX133-7323" fmla="*/ 6270 w 10000"/>
                  <a:gd name="connsiteY133-7324" fmla="*/ 8219 h 10000"/>
                  <a:gd name="connsiteX134-7325" fmla="*/ 6191 w 10000"/>
                  <a:gd name="connsiteY134-7326" fmla="*/ 8377 h 10000"/>
                  <a:gd name="connsiteX135-7327" fmla="*/ 5953 w 10000"/>
                  <a:gd name="connsiteY135-7328" fmla="*/ 8455 h 10000"/>
                  <a:gd name="connsiteX136-7329" fmla="*/ 6071 w 10000"/>
                  <a:gd name="connsiteY136-7330" fmla="*/ 8612 h 10000"/>
                  <a:gd name="connsiteX137-7331" fmla="*/ 6310 w 10000"/>
                  <a:gd name="connsiteY137-7332" fmla="*/ 8612 h 10000"/>
                  <a:gd name="connsiteX138-7333" fmla="*/ 6349 w 10000"/>
                  <a:gd name="connsiteY138-7334" fmla="*/ 8612 h 10000"/>
                  <a:gd name="connsiteX139-7335" fmla="*/ 6508 w 10000"/>
                  <a:gd name="connsiteY139-7336" fmla="*/ 8900 h 10000"/>
                  <a:gd name="connsiteX140-7337" fmla="*/ 6587 w 10000"/>
                  <a:gd name="connsiteY140-7338" fmla="*/ 8612 h 10000"/>
                  <a:gd name="connsiteX141-7339" fmla="*/ 6786 w 10000"/>
                  <a:gd name="connsiteY141-7340" fmla="*/ 8560 h 10000"/>
                  <a:gd name="connsiteX142-7341" fmla="*/ 6985 w 10000"/>
                  <a:gd name="connsiteY142-7342" fmla="*/ 8638 h 10000"/>
                  <a:gd name="connsiteX143-7343" fmla="*/ 6985 w 10000"/>
                  <a:gd name="connsiteY143-7344" fmla="*/ 8665 h 10000"/>
                  <a:gd name="connsiteX144-7345" fmla="*/ 7183 w 10000"/>
                  <a:gd name="connsiteY144-7346" fmla="*/ 8612 h 10000"/>
                  <a:gd name="connsiteX145-7347" fmla="*/ 7302 w 10000"/>
                  <a:gd name="connsiteY145-7348" fmla="*/ 8796 h 10000"/>
                  <a:gd name="connsiteX146-7349" fmla="*/ 6905 w 10000"/>
                  <a:gd name="connsiteY146-7350" fmla="*/ 8691 h 10000"/>
                  <a:gd name="connsiteX147-7351" fmla="*/ 6825 w 10000"/>
                  <a:gd name="connsiteY147-7352" fmla="*/ 8718 h 10000"/>
                  <a:gd name="connsiteX148-7353" fmla="*/ 6786 w 10000"/>
                  <a:gd name="connsiteY148-7354" fmla="*/ 8926 h 10000"/>
                  <a:gd name="connsiteX149-7355" fmla="*/ 6746 w 10000"/>
                  <a:gd name="connsiteY149-7356" fmla="*/ 9058 h 10000"/>
                  <a:gd name="connsiteX150-7357" fmla="*/ 7064 w 10000"/>
                  <a:gd name="connsiteY150-7358" fmla="*/ 9031 h 10000"/>
                  <a:gd name="connsiteX151-7359" fmla="*/ 7144 w 10000"/>
                  <a:gd name="connsiteY151-7360" fmla="*/ 9110 h 10000"/>
                  <a:gd name="connsiteX152-7361" fmla="*/ 7183 w 10000"/>
                  <a:gd name="connsiteY152-7362" fmla="*/ 8953 h 10000"/>
                  <a:gd name="connsiteX153-7363" fmla="*/ 7302 w 10000"/>
                  <a:gd name="connsiteY153-7364" fmla="*/ 8744 h 10000"/>
                  <a:gd name="connsiteX154-7365" fmla="*/ 7579 w 10000"/>
                  <a:gd name="connsiteY154-7366" fmla="*/ 9136 h 10000"/>
                  <a:gd name="connsiteX155-7367" fmla="*/ 7857 w 10000"/>
                  <a:gd name="connsiteY155-7368" fmla="*/ 9188 h 10000"/>
                  <a:gd name="connsiteX156-7369" fmla="*/ 8095 w 10000"/>
                  <a:gd name="connsiteY156-7370" fmla="*/ 9895 h 10000"/>
                  <a:gd name="connsiteX0-7371" fmla="*/ 8095 w 10000"/>
                  <a:gd name="connsiteY0-7372" fmla="*/ 9895 h 10000"/>
                  <a:gd name="connsiteX1-7373" fmla="*/ 8611 w 10000"/>
                  <a:gd name="connsiteY1-7374" fmla="*/ 10000 h 10000"/>
                  <a:gd name="connsiteX2-7375" fmla="*/ 8929 w 10000"/>
                  <a:gd name="connsiteY2-7376" fmla="*/ 9790 h 10000"/>
                  <a:gd name="connsiteX3-7377" fmla="*/ 9207 w 10000"/>
                  <a:gd name="connsiteY3-7378" fmla="*/ 9790 h 10000"/>
                  <a:gd name="connsiteX4-7379" fmla="*/ 9603 w 10000"/>
                  <a:gd name="connsiteY4-7380" fmla="*/ 9371 h 10000"/>
                  <a:gd name="connsiteX5-7381" fmla="*/ 10000 w 10000"/>
                  <a:gd name="connsiteY5-7382" fmla="*/ 9424 h 10000"/>
                  <a:gd name="connsiteX6-7383" fmla="*/ 9365 w 10000"/>
                  <a:gd name="connsiteY6-7384" fmla="*/ 9267 h 10000"/>
                  <a:gd name="connsiteX7-7385" fmla="*/ 9207 w 10000"/>
                  <a:gd name="connsiteY7-7386" fmla="*/ 9293 h 10000"/>
                  <a:gd name="connsiteX8-7387" fmla="*/ 8890 w 10000"/>
                  <a:gd name="connsiteY8-7388" fmla="*/ 5157 h 10000"/>
                  <a:gd name="connsiteX9-7389" fmla="*/ 9128 w 10000"/>
                  <a:gd name="connsiteY9-7390" fmla="*/ 5523 h 10000"/>
                  <a:gd name="connsiteX10-7391" fmla="*/ 7302 w 10000"/>
                  <a:gd name="connsiteY10-7392" fmla="*/ 4503 h 10000"/>
                  <a:gd name="connsiteX11-7393" fmla="*/ 7064 w 10000"/>
                  <a:gd name="connsiteY11-7394" fmla="*/ 4503 h 10000"/>
                  <a:gd name="connsiteX12-7395" fmla="*/ 6746 w 10000"/>
                  <a:gd name="connsiteY12-7396" fmla="*/ 4189 h 10000"/>
                  <a:gd name="connsiteX13-7397" fmla="*/ 6469 w 10000"/>
                  <a:gd name="connsiteY13-7398" fmla="*/ 4267 h 10000"/>
                  <a:gd name="connsiteX14-7399" fmla="*/ 6151 w 10000"/>
                  <a:gd name="connsiteY14-7400" fmla="*/ 3900 h 10000"/>
                  <a:gd name="connsiteX15-7401" fmla="*/ 5833 w 10000"/>
                  <a:gd name="connsiteY15-7402" fmla="*/ 3900 h 10000"/>
                  <a:gd name="connsiteX16-7403" fmla="*/ 5516 w 10000"/>
                  <a:gd name="connsiteY16-7404" fmla="*/ 4005 h 10000"/>
                  <a:gd name="connsiteX17-7405" fmla="*/ 5159 w 10000"/>
                  <a:gd name="connsiteY17-7406" fmla="*/ 3979 h 10000"/>
                  <a:gd name="connsiteX18-7407" fmla="*/ 5159 w 10000"/>
                  <a:gd name="connsiteY18-7408" fmla="*/ 3482 h 10000"/>
                  <a:gd name="connsiteX19-7409" fmla="*/ 5357 w 10000"/>
                  <a:gd name="connsiteY19-7410" fmla="*/ 3455 h 10000"/>
                  <a:gd name="connsiteX20-7411" fmla="*/ 5238 w 10000"/>
                  <a:gd name="connsiteY20-7412" fmla="*/ 3325 h 10000"/>
                  <a:gd name="connsiteX21-7413" fmla="*/ 5238 w 10000"/>
                  <a:gd name="connsiteY21-7414" fmla="*/ 3115 h 10000"/>
                  <a:gd name="connsiteX22-7415" fmla="*/ 5278 w 10000"/>
                  <a:gd name="connsiteY22-7416" fmla="*/ 2985 h 10000"/>
                  <a:gd name="connsiteX23-7417" fmla="*/ 4882 w 10000"/>
                  <a:gd name="connsiteY23-7418" fmla="*/ 2775 h 10000"/>
                  <a:gd name="connsiteX24-7419" fmla="*/ 4484 w 10000"/>
                  <a:gd name="connsiteY24-7420" fmla="*/ 2540 h 10000"/>
                  <a:gd name="connsiteX25-7421" fmla="*/ 4286 w 10000"/>
                  <a:gd name="connsiteY25-7422" fmla="*/ 2382 h 10000"/>
                  <a:gd name="connsiteX26-7423" fmla="*/ 4008 w 10000"/>
                  <a:gd name="connsiteY26-7424" fmla="*/ 2330 h 10000"/>
                  <a:gd name="connsiteX27-7425" fmla="*/ 3691 w 10000"/>
                  <a:gd name="connsiteY27-7426" fmla="*/ 2356 h 10000"/>
                  <a:gd name="connsiteX28-7427" fmla="*/ 3373 w 10000"/>
                  <a:gd name="connsiteY28-7428" fmla="*/ 2278 h 10000"/>
                  <a:gd name="connsiteX29-7429" fmla="*/ 2976 w 10000"/>
                  <a:gd name="connsiteY29-7430" fmla="*/ 1649 h 10000"/>
                  <a:gd name="connsiteX30-7431" fmla="*/ 2857 w 10000"/>
                  <a:gd name="connsiteY30-7432" fmla="*/ 1492 h 10000"/>
                  <a:gd name="connsiteX31-7433" fmla="*/ 2738 w 10000"/>
                  <a:gd name="connsiteY31-7434" fmla="*/ 1126 h 10000"/>
                  <a:gd name="connsiteX32-7435" fmla="*/ 2579 w 10000"/>
                  <a:gd name="connsiteY32-7436" fmla="*/ 785 h 10000"/>
                  <a:gd name="connsiteX33-7437" fmla="*/ 2103 w 10000"/>
                  <a:gd name="connsiteY33-7438" fmla="*/ 549 h 10000"/>
                  <a:gd name="connsiteX34-7439" fmla="*/ 1825 w 10000"/>
                  <a:gd name="connsiteY34-7440" fmla="*/ 52 h 10000"/>
                  <a:gd name="connsiteX35-7441" fmla="*/ 1468 w 10000"/>
                  <a:gd name="connsiteY35-7442" fmla="*/ 52 h 10000"/>
                  <a:gd name="connsiteX36-7443" fmla="*/ 1309 w 10000"/>
                  <a:gd name="connsiteY36-7444" fmla="*/ 157 h 10000"/>
                  <a:gd name="connsiteX37-7445" fmla="*/ 1270 w 10000"/>
                  <a:gd name="connsiteY37-7446" fmla="*/ 0 h 10000"/>
                  <a:gd name="connsiteX38-7447" fmla="*/ 754 w 10000"/>
                  <a:gd name="connsiteY38-7448" fmla="*/ 104 h 10000"/>
                  <a:gd name="connsiteX39-7449" fmla="*/ 1309 w 10000"/>
                  <a:gd name="connsiteY39-7450" fmla="*/ 210 h 10000"/>
                  <a:gd name="connsiteX40-7451" fmla="*/ 1270 w 10000"/>
                  <a:gd name="connsiteY40-7452" fmla="*/ 445 h 10000"/>
                  <a:gd name="connsiteX41-7453" fmla="*/ 1389 w 10000"/>
                  <a:gd name="connsiteY41-7454" fmla="*/ 759 h 10000"/>
                  <a:gd name="connsiteX42-7455" fmla="*/ 1508 w 10000"/>
                  <a:gd name="connsiteY42-7456" fmla="*/ 942 h 10000"/>
                  <a:gd name="connsiteX43-7457" fmla="*/ 1309 w 10000"/>
                  <a:gd name="connsiteY43-7458" fmla="*/ 1282 h 10000"/>
                  <a:gd name="connsiteX44-7459" fmla="*/ 1151 w 10000"/>
                  <a:gd name="connsiteY44-7460" fmla="*/ 1282 h 10000"/>
                  <a:gd name="connsiteX45-7461" fmla="*/ 992 w 10000"/>
                  <a:gd name="connsiteY45-7462" fmla="*/ 1518 h 10000"/>
                  <a:gd name="connsiteX46-7463" fmla="*/ 1270 w 10000"/>
                  <a:gd name="connsiteY46-7464" fmla="*/ 1623 h 10000"/>
                  <a:gd name="connsiteX47-7465" fmla="*/ 913 w 10000"/>
                  <a:gd name="connsiteY47-7466" fmla="*/ 1597 h 10000"/>
                  <a:gd name="connsiteX48-7467" fmla="*/ 754 w 10000"/>
                  <a:gd name="connsiteY48-7468" fmla="*/ 1911 h 10000"/>
                  <a:gd name="connsiteX49-7469" fmla="*/ 714 w 10000"/>
                  <a:gd name="connsiteY49-7470" fmla="*/ 1963 h 10000"/>
                  <a:gd name="connsiteX50-7471" fmla="*/ 555 w 10000"/>
                  <a:gd name="connsiteY50-7472" fmla="*/ 2304 h 10000"/>
                  <a:gd name="connsiteX51-7473" fmla="*/ 794 w 10000"/>
                  <a:gd name="connsiteY51-7474" fmla="*/ 2382 h 10000"/>
                  <a:gd name="connsiteX52-7475" fmla="*/ 476 w 10000"/>
                  <a:gd name="connsiteY52-7476" fmla="*/ 2644 h 10000"/>
                  <a:gd name="connsiteX53-7477" fmla="*/ 79 w 10000"/>
                  <a:gd name="connsiteY53-7478" fmla="*/ 2932 h 10000"/>
                  <a:gd name="connsiteX54-7479" fmla="*/ 0 w 10000"/>
                  <a:gd name="connsiteY54-7480" fmla="*/ 3089 h 10000"/>
                  <a:gd name="connsiteX55-7481" fmla="*/ 199 w 10000"/>
                  <a:gd name="connsiteY55-7482" fmla="*/ 3429 h 10000"/>
                  <a:gd name="connsiteX56-7483" fmla="*/ 0 w 10000"/>
                  <a:gd name="connsiteY56-7484" fmla="*/ 3744 h 10000"/>
                  <a:gd name="connsiteX57-7485" fmla="*/ 40 w 10000"/>
                  <a:gd name="connsiteY57-7486" fmla="*/ 4084 h 10000"/>
                  <a:gd name="connsiteX58-7487" fmla="*/ 159 w 10000"/>
                  <a:gd name="connsiteY58-7488" fmla="*/ 4189 h 10000"/>
                  <a:gd name="connsiteX59-7489" fmla="*/ 397 w 10000"/>
                  <a:gd name="connsiteY59-7490" fmla="*/ 4162 h 10000"/>
                  <a:gd name="connsiteX60-7491" fmla="*/ 873 w 10000"/>
                  <a:gd name="connsiteY60-7492" fmla="*/ 4215 h 10000"/>
                  <a:gd name="connsiteX61-7493" fmla="*/ 1270 w 10000"/>
                  <a:gd name="connsiteY61-7494" fmla="*/ 4110 h 10000"/>
                  <a:gd name="connsiteX62-7495" fmla="*/ 1707 w 10000"/>
                  <a:gd name="connsiteY62-7496" fmla="*/ 4110 h 10000"/>
                  <a:gd name="connsiteX63-7497" fmla="*/ 1984 w 10000"/>
                  <a:gd name="connsiteY63-7498" fmla="*/ 4005 h 10000"/>
                  <a:gd name="connsiteX64-7499" fmla="*/ 2063 w 10000"/>
                  <a:gd name="connsiteY64-7500" fmla="*/ 4031 h 10000"/>
                  <a:gd name="connsiteX65-7501" fmla="*/ 1945 w 10000"/>
                  <a:gd name="connsiteY65-7502" fmla="*/ 4084 h 10000"/>
                  <a:gd name="connsiteX66-7503" fmla="*/ 2222 w 10000"/>
                  <a:gd name="connsiteY66-7504" fmla="*/ 4319 h 10000"/>
                  <a:gd name="connsiteX67-7505" fmla="*/ 2421 w 10000"/>
                  <a:gd name="connsiteY67-7506" fmla="*/ 4267 h 10000"/>
                  <a:gd name="connsiteX68-7507" fmla="*/ 2699 w 10000"/>
                  <a:gd name="connsiteY68-7508" fmla="*/ 4371 h 10000"/>
                  <a:gd name="connsiteX69-7509" fmla="*/ 3055 w 10000"/>
                  <a:gd name="connsiteY69-7510" fmla="*/ 4345 h 10000"/>
                  <a:gd name="connsiteX70-7511" fmla="*/ 3651 w 10000"/>
                  <a:gd name="connsiteY70-7512" fmla="*/ 4425 h 10000"/>
                  <a:gd name="connsiteX71-7513" fmla="*/ 3809 w 10000"/>
                  <a:gd name="connsiteY71-7514" fmla="*/ 4477 h 10000"/>
                  <a:gd name="connsiteX72-7515" fmla="*/ 4365 w 10000"/>
                  <a:gd name="connsiteY72-7516" fmla="*/ 4345 h 10000"/>
                  <a:gd name="connsiteX73-7517" fmla="*/ 4445 w 10000"/>
                  <a:gd name="connsiteY73-7518" fmla="*/ 4425 h 10000"/>
                  <a:gd name="connsiteX74-7519" fmla="*/ 4603 w 10000"/>
                  <a:gd name="connsiteY74-7520" fmla="*/ 4319 h 10000"/>
                  <a:gd name="connsiteX75-7521" fmla="*/ 4683 w 10000"/>
                  <a:gd name="connsiteY75-7522" fmla="*/ 4451 h 10000"/>
                  <a:gd name="connsiteX76-7523" fmla="*/ 5238 w 10000"/>
                  <a:gd name="connsiteY76-7524" fmla="*/ 4293 h 10000"/>
                  <a:gd name="connsiteX77-7525" fmla="*/ 5238 w 10000"/>
                  <a:gd name="connsiteY77-7526" fmla="*/ 4136 h 10000"/>
                  <a:gd name="connsiteX78-7527" fmla="*/ 5357 w 10000"/>
                  <a:gd name="connsiteY78-7528" fmla="*/ 4110 h 10000"/>
                  <a:gd name="connsiteX79-7529" fmla="*/ 5477 w 10000"/>
                  <a:gd name="connsiteY79-7530" fmla="*/ 4162 h 10000"/>
                  <a:gd name="connsiteX80-7531" fmla="*/ 5873 w 10000"/>
                  <a:gd name="connsiteY80-7532" fmla="*/ 4058 h 10000"/>
                  <a:gd name="connsiteX81-7533" fmla="*/ 5953 w 10000"/>
                  <a:gd name="connsiteY81-7534" fmla="*/ 4084 h 10000"/>
                  <a:gd name="connsiteX82-7535" fmla="*/ 6151 w 10000"/>
                  <a:gd name="connsiteY82-7536" fmla="*/ 4555 h 10000"/>
                  <a:gd name="connsiteX83-7537" fmla="*/ 6270 w 10000"/>
                  <a:gd name="connsiteY83-7538" fmla="*/ 4607 h 10000"/>
                  <a:gd name="connsiteX84-7539" fmla="*/ 6548 w 10000"/>
                  <a:gd name="connsiteY84-7540" fmla="*/ 4607 h 10000"/>
                  <a:gd name="connsiteX85-7541" fmla="*/ 6667 w 10000"/>
                  <a:gd name="connsiteY85-7542" fmla="*/ 4817 h 10000"/>
                  <a:gd name="connsiteX86-7543" fmla="*/ 6707 w 10000"/>
                  <a:gd name="connsiteY86-7544" fmla="*/ 4974 h 10000"/>
                  <a:gd name="connsiteX87-7545" fmla="*/ 7500 w 10000"/>
                  <a:gd name="connsiteY87-7546" fmla="*/ 5183 h 10000"/>
                  <a:gd name="connsiteX88-7547" fmla="*/ 7183 w 10000"/>
                  <a:gd name="connsiteY88-7548" fmla="*/ 5602 h 10000"/>
                  <a:gd name="connsiteX89-7549" fmla="*/ 6985 w 10000"/>
                  <a:gd name="connsiteY89-7550" fmla="*/ 5497 h 10000"/>
                  <a:gd name="connsiteX90-7551" fmla="*/ 6429 w 10000"/>
                  <a:gd name="connsiteY90-7552" fmla="*/ 5602 h 10000"/>
                  <a:gd name="connsiteX91-7553" fmla="*/ 6151 w 10000"/>
                  <a:gd name="connsiteY91-7554" fmla="*/ 5288 h 10000"/>
                  <a:gd name="connsiteX92-7555" fmla="*/ 5953 w 10000"/>
                  <a:gd name="connsiteY92-7556" fmla="*/ 5314 h 10000"/>
                  <a:gd name="connsiteX93-7557" fmla="*/ 6111 w 10000"/>
                  <a:gd name="connsiteY93-7558" fmla="*/ 5523 h 10000"/>
                  <a:gd name="connsiteX94-7559" fmla="*/ 6151 w 10000"/>
                  <a:gd name="connsiteY94-7560" fmla="*/ 5681 h 10000"/>
                  <a:gd name="connsiteX95-7561" fmla="*/ 5754 w 10000"/>
                  <a:gd name="connsiteY95-7562" fmla="*/ 5969 h 10000"/>
                  <a:gd name="connsiteX96-7563" fmla="*/ 5675 w 10000"/>
                  <a:gd name="connsiteY96-7564" fmla="*/ 6126 h 10000"/>
                  <a:gd name="connsiteX97-7565" fmla="*/ 5636 w 10000"/>
                  <a:gd name="connsiteY97-7566" fmla="*/ 6256 h 10000"/>
                  <a:gd name="connsiteX98-7567" fmla="*/ 5595 w 10000"/>
                  <a:gd name="connsiteY98-7568" fmla="*/ 6308 h 10000"/>
                  <a:gd name="connsiteX99-7569" fmla="*/ 5516 w 10000"/>
                  <a:gd name="connsiteY99-7570" fmla="*/ 6414 h 10000"/>
                  <a:gd name="connsiteX100-7571" fmla="*/ 5278 w 10000"/>
                  <a:gd name="connsiteY100-7572" fmla="*/ 6492 h 10000"/>
                  <a:gd name="connsiteX101-7573" fmla="*/ 5357 w 10000"/>
                  <a:gd name="connsiteY101-7574" fmla="*/ 6675 h 10000"/>
                  <a:gd name="connsiteX102-7575" fmla="*/ 5317 w 10000"/>
                  <a:gd name="connsiteY102-7576" fmla="*/ 6727 h 10000"/>
                  <a:gd name="connsiteX103-7577" fmla="*/ 5000 w 10000"/>
                  <a:gd name="connsiteY103-7578" fmla="*/ 6885 h 10000"/>
                  <a:gd name="connsiteX104-7579" fmla="*/ 4683 w 10000"/>
                  <a:gd name="connsiteY104-7580" fmla="*/ 6859 h 10000"/>
                  <a:gd name="connsiteX105-7581" fmla="*/ 4961 w 10000"/>
                  <a:gd name="connsiteY105-7582" fmla="*/ 6963 h 10000"/>
                  <a:gd name="connsiteX106-7583" fmla="*/ 4961 w 10000"/>
                  <a:gd name="connsiteY106-7584" fmla="*/ 7277 h 10000"/>
                  <a:gd name="connsiteX107-7585" fmla="*/ 4603 w 10000"/>
                  <a:gd name="connsiteY107-7586" fmla="*/ 7356 h 10000"/>
                  <a:gd name="connsiteX108-7587" fmla="*/ 4524 w 10000"/>
                  <a:gd name="connsiteY108-7588" fmla="*/ 7225 h 10000"/>
                  <a:gd name="connsiteX109-7589" fmla="*/ 4484 w 10000"/>
                  <a:gd name="connsiteY109-7590" fmla="*/ 7121 h 10000"/>
                  <a:gd name="connsiteX110-7591" fmla="*/ 4128 w 10000"/>
                  <a:gd name="connsiteY110-7592" fmla="*/ 7199 h 10000"/>
                  <a:gd name="connsiteX111-7593" fmla="*/ 4286 w 10000"/>
                  <a:gd name="connsiteY111-7594" fmla="*/ 7304 h 10000"/>
                  <a:gd name="connsiteX112-7595" fmla="*/ 4405 w 10000"/>
                  <a:gd name="connsiteY112-7596" fmla="*/ 7408 h 10000"/>
                  <a:gd name="connsiteX113-7597" fmla="*/ 4563 w 10000"/>
                  <a:gd name="connsiteY113-7598" fmla="*/ 7670 h 10000"/>
                  <a:gd name="connsiteX114-7599" fmla="*/ 4762 w 10000"/>
                  <a:gd name="connsiteY114-7600" fmla="*/ 7618 h 10000"/>
                  <a:gd name="connsiteX115-7601" fmla="*/ 4921 w 10000"/>
                  <a:gd name="connsiteY115-7602" fmla="*/ 7827 h 10000"/>
                  <a:gd name="connsiteX116-7603" fmla="*/ 5040 w 10000"/>
                  <a:gd name="connsiteY116-7604" fmla="*/ 7879 h 10000"/>
                  <a:gd name="connsiteX117-7605" fmla="*/ 5317 w 10000"/>
                  <a:gd name="connsiteY117-7606" fmla="*/ 7853 h 10000"/>
                  <a:gd name="connsiteX118-7607" fmla="*/ 5437 w 10000"/>
                  <a:gd name="connsiteY118-7608" fmla="*/ 7984 h 10000"/>
                  <a:gd name="connsiteX119-7609" fmla="*/ 5556 w 10000"/>
                  <a:gd name="connsiteY119-7610" fmla="*/ 8115 h 10000"/>
                  <a:gd name="connsiteX120-7611" fmla="*/ 6111 w 10000"/>
                  <a:gd name="connsiteY120-7612" fmla="*/ 7932 h 10000"/>
                  <a:gd name="connsiteX121-7613" fmla="*/ 6111 w 10000"/>
                  <a:gd name="connsiteY121-7614" fmla="*/ 7853 h 10000"/>
                  <a:gd name="connsiteX122-7615" fmla="*/ 5953 w 10000"/>
                  <a:gd name="connsiteY122-7616" fmla="*/ 7696 h 10000"/>
                  <a:gd name="connsiteX123-7617" fmla="*/ 6151 w 10000"/>
                  <a:gd name="connsiteY123-7618" fmla="*/ 7540 h 10000"/>
                  <a:gd name="connsiteX124-7619" fmla="*/ 6032 w 10000"/>
                  <a:gd name="connsiteY124-7620" fmla="*/ 7356 h 10000"/>
                  <a:gd name="connsiteX125-7621" fmla="*/ 6151 w 10000"/>
                  <a:gd name="connsiteY125-7622" fmla="*/ 7277 h 10000"/>
                  <a:gd name="connsiteX126-7623" fmla="*/ 6310 w 10000"/>
                  <a:gd name="connsiteY126-7624" fmla="*/ 7460 h 10000"/>
                  <a:gd name="connsiteX127-7625" fmla="*/ 6231 w 10000"/>
                  <a:gd name="connsiteY127-7626" fmla="*/ 7566 h 10000"/>
                  <a:gd name="connsiteX128-7627" fmla="*/ 6587 w 10000"/>
                  <a:gd name="connsiteY128-7628" fmla="*/ 7618 h 10000"/>
                  <a:gd name="connsiteX129-7629" fmla="*/ 6746 w 10000"/>
                  <a:gd name="connsiteY129-7630" fmla="*/ 7696 h 10000"/>
                  <a:gd name="connsiteX130-7631" fmla="*/ 6905 w 10000"/>
                  <a:gd name="connsiteY130-7632" fmla="*/ 7906 h 10000"/>
                  <a:gd name="connsiteX131-7633" fmla="*/ 6667 w 10000"/>
                  <a:gd name="connsiteY131-7634" fmla="*/ 8089 h 10000"/>
                  <a:gd name="connsiteX132-7635" fmla="*/ 6270 w 10000"/>
                  <a:gd name="connsiteY132-7636" fmla="*/ 8219 h 10000"/>
                  <a:gd name="connsiteX133-7637" fmla="*/ 6191 w 10000"/>
                  <a:gd name="connsiteY133-7638" fmla="*/ 8377 h 10000"/>
                  <a:gd name="connsiteX134-7639" fmla="*/ 5953 w 10000"/>
                  <a:gd name="connsiteY134-7640" fmla="*/ 8455 h 10000"/>
                  <a:gd name="connsiteX135-7641" fmla="*/ 6071 w 10000"/>
                  <a:gd name="connsiteY135-7642" fmla="*/ 8612 h 10000"/>
                  <a:gd name="connsiteX136-7643" fmla="*/ 6310 w 10000"/>
                  <a:gd name="connsiteY136-7644" fmla="*/ 8612 h 10000"/>
                  <a:gd name="connsiteX137-7645" fmla="*/ 6349 w 10000"/>
                  <a:gd name="connsiteY137-7646" fmla="*/ 8612 h 10000"/>
                  <a:gd name="connsiteX138-7647" fmla="*/ 6508 w 10000"/>
                  <a:gd name="connsiteY138-7648" fmla="*/ 8900 h 10000"/>
                  <a:gd name="connsiteX139-7649" fmla="*/ 6587 w 10000"/>
                  <a:gd name="connsiteY139-7650" fmla="*/ 8612 h 10000"/>
                  <a:gd name="connsiteX140-7651" fmla="*/ 6786 w 10000"/>
                  <a:gd name="connsiteY140-7652" fmla="*/ 8560 h 10000"/>
                  <a:gd name="connsiteX141-7653" fmla="*/ 6985 w 10000"/>
                  <a:gd name="connsiteY141-7654" fmla="*/ 8638 h 10000"/>
                  <a:gd name="connsiteX142-7655" fmla="*/ 6985 w 10000"/>
                  <a:gd name="connsiteY142-7656" fmla="*/ 8665 h 10000"/>
                  <a:gd name="connsiteX143-7657" fmla="*/ 7183 w 10000"/>
                  <a:gd name="connsiteY143-7658" fmla="*/ 8612 h 10000"/>
                  <a:gd name="connsiteX144-7659" fmla="*/ 7302 w 10000"/>
                  <a:gd name="connsiteY144-7660" fmla="*/ 8796 h 10000"/>
                  <a:gd name="connsiteX145-7661" fmla="*/ 6905 w 10000"/>
                  <a:gd name="connsiteY145-7662" fmla="*/ 8691 h 10000"/>
                  <a:gd name="connsiteX146-7663" fmla="*/ 6825 w 10000"/>
                  <a:gd name="connsiteY146-7664" fmla="*/ 8718 h 10000"/>
                  <a:gd name="connsiteX147-7665" fmla="*/ 6786 w 10000"/>
                  <a:gd name="connsiteY147-7666" fmla="*/ 8926 h 10000"/>
                  <a:gd name="connsiteX148-7667" fmla="*/ 6746 w 10000"/>
                  <a:gd name="connsiteY148-7668" fmla="*/ 9058 h 10000"/>
                  <a:gd name="connsiteX149-7669" fmla="*/ 7064 w 10000"/>
                  <a:gd name="connsiteY149-7670" fmla="*/ 9031 h 10000"/>
                  <a:gd name="connsiteX150-7671" fmla="*/ 7144 w 10000"/>
                  <a:gd name="connsiteY150-7672" fmla="*/ 9110 h 10000"/>
                  <a:gd name="connsiteX151-7673" fmla="*/ 7183 w 10000"/>
                  <a:gd name="connsiteY151-7674" fmla="*/ 8953 h 10000"/>
                  <a:gd name="connsiteX152-7675" fmla="*/ 7302 w 10000"/>
                  <a:gd name="connsiteY152-7676" fmla="*/ 8744 h 10000"/>
                  <a:gd name="connsiteX153-7677" fmla="*/ 7579 w 10000"/>
                  <a:gd name="connsiteY153-7678" fmla="*/ 9136 h 10000"/>
                  <a:gd name="connsiteX154-7679" fmla="*/ 7857 w 10000"/>
                  <a:gd name="connsiteY154-7680" fmla="*/ 9188 h 10000"/>
                  <a:gd name="connsiteX155-7681" fmla="*/ 8095 w 10000"/>
                  <a:gd name="connsiteY155-7682" fmla="*/ 9895 h 10000"/>
                  <a:gd name="connsiteX0-7683" fmla="*/ 8095 w 10000"/>
                  <a:gd name="connsiteY0-7684" fmla="*/ 9895 h 10000"/>
                  <a:gd name="connsiteX1-7685" fmla="*/ 8611 w 10000"/>
                  <a:gd name="connsiteY1-7686" fmla="*/ 10000 h 10000"/>
                  <a:gd name="connsiteX2-7687" fmla="*/ 8929 w 10000"/>
                  <a:gd name="connsiteY2-7688" fmla="*/ 9790 h 10000"/>
                  <a:gd name="connsiteX3-7689" fmla="*/ 9207 w 10000"/>
                  <a:gd name="connsiteY3-7690" fmla="*/ 9790 h 10000"/>
                  <a:gd name="connsiteX4-7691" fmla="*/ 9603 w 10000"/>
                  <a:gd name="connsiteY4-7692" fmla="*/ 9371 h 10000"/>
                  <a:gd name="connsiteX5-7693" fmla="*/ 10000 w 10000"/>
                  <a:gd name="connsiteY5-7694" fmla="*/ 9424 h 10000"/>
                  <a:gd name="connsiteX6-7695" fmla="*/ 9365 w 10000"/>
                  <a:gd name="connsiteY6-7696" fmla="*/ 9267 h 10000"/>
                  <a:gd name="connsiteX7-7697" fmla="*/ 9207 w 10000"/>
                  <a:gd name="connsiteY7-7698" fmla="*/ 9293 h 10000"/>
                  <a:gd name="connsiteX8-7699" fmla="*/ 8890 w 10000"/>
                  <a:gd name="connsiteY8-7700" fmla="*/ 5157 h 10000"/>
                  <a:gd name="connsiteX9-7701" fmla="*/ 9128 w 10000"/>
                  <a:gd name="connsiteY9-7702" fmla="*/ 5523 h 10000"/>
                  <a:gd name="connsiteX10-7703" fmla="*/ 7302 w 10000"/>
                  <a:gd name="connsiteY10-7704" fmla="*/ 4503 h 10000"/>
                  <a:gd name="connsiteX11-7705" fmla="*/ 7064 w 10000"/>
                  <a:gd name="connsiteY11-7706" fmla="*/ 4503 h 10000"/>
                  <a:gd name="connsiteX12-7707" fmla="*/ 6746 w 10000"/>
                  <a:gd name="connsiteY12-7708" fmla="*/ 4189 h 10000"/>
                  <a:gd name="connsiteX13-7709" fmla="*/ 6469 w 10000"/>
                  <a:gd name="connsiteY13-7710" fmla="*/ 4267 h 10000"/>
                  <a:gd name="connsiteX14-7711" fmla="*/ 6151 w 10000"/>
                  <a:gd name="connsiteY14-7712" fmla="*/ 3900 h 10000"/>
                  <a:gd name="connsiteX15-7713" fmla="*/ 5833 w 10000"/>
                  <a:gd name="connsiteY15-7714" fmla="*/ 3900 h 10000"/>
                  <a:gd name="connsiteX16-7715" fmla="*/ 5516 w 10000"/>
                  <a:gd name="connsiteY16-7716" fmla="*/ 4005 h 10000"/>
                  <a:gd name="connsiteX17-7717" fmla="*/ 5159 w 10000"/>
                  <a:gd name="connsiteY17-7718" fmla="*/ 3979 h 10000"/>
                  <a:gd name="connsiteX18-7719" fmla="*/ 5159 w 10000"/>
                  <a:gd name="connsiteY18-7720" fmla="*/ 3482 h 10000"/>
                  <a:gd name="connsiteX19-7721" fmla="*/ 5357 w 10000"/>
                  <a:gd name="connsiteY19-7722" fmla="*/ 3455 h 10000"/>
                  <a:gd name="connsiteX20-7723" fmla="*/ 5238 w 10000"/>
                  <a:gd name="connsiteY20-7724" fmla="*/ 3325 h 10000"/>
                  <a:gd name="connsiteX21-7725" fmla="*/ 5238 w 10000"/>
                  <a:gd name="connsiteY21-7726" fmla="*/ 3115 h 10000"/>
                  <a:gd name="connsiteX22-7727" fmla="*/ 5278 w 10000"/>
                  <a:gd name="connsiteY22-7728" fmla="*/ 2985 h 10000"/>
                  <a:gd name="connsiteX23-7729" fmla="*/ 4882 w 10000"/>
                  <a:gd name="connsiteY23-7730" fmla="*/ 2775 h 10000"/>
                  <a:gd name="connsiteX24-7731" fmla="*/ 4484 w 10000"/>
                  <a:gd name="connsiteY24-7732" fmla="*/ 2540 h 10000"/>
                  <a:gd name="connsiteX25-7733" fmla="*/ 4286 w 10000"/>
                  <a:gd name="connsiteY25-7734" fmla="*/ 2382 h 10000"/>
                  <a:gd name="connsiteX26-7735" fmla="*/ 4008 w 10000"/>
                  <a:gd name="connsiteY26-7736" fmla="*/ 2330 h 10000"/>
                  <a:gd name="connsiteX27-7737" fmla="*/ 3691 w 10000"/>
                  <a:gd name="connsiteY27-7738" fmla="*/ 2356 h 10000"/>
                  <a:gd name="connsiteX28-7739" fmla="*/ 3373 w 10000"/>
                  <a:gd name="connsiteY28-7740" fmla="*/ 2278 h 10000"/>
                  <a:gd name="connsiteX29-7741" fmla="*/ 2976 w 10000"/>
                  <a:gd name="connsiteY29-7742" fmla="*/ 1649 h 10000"/>
                  <a:gd name="connsiteX30-7743" fmla="*/ 2857 w 10000"/>
                  <a:gd name="connsiteY30-7744" fmla="*/ 1492 h 10000"/>
                  <a:gd name="connsiteX31-7745" fmla="*/ 2738 w 10000"/>
                  <a:gd name="connsiteY31-7746" fmla="*/ 1126 h 10000"/>
                  <a:gd name="connsiteX32-7747" fmla="*/ 2579 w 10000"/>
                  <a:gd name="connsiteY32-7748" fmla="*/ 785 h 10000"/>
                  <a:gd name="connsiteX33-7749" fmla="*/ 2103 w 10000"/>
                  <a:gd name="connsiteY33-7750" fmla="*/ 549 h 10000"/>
                  <a:gd name="connsiteX34-7751" fmla="*/ 1825 w 10000"/>
                  <a:gd name="connsiteY34-7752" fmla="*/ 52 h 10000"/>
                  <a:gd name="connsiteX35-7753" fmla="*/ 1468 w 10000"/>
                  <a:gd name="connsiteY35-7754" fmla="*/ 52 h 10000"/>
                  <a:gd name="connsiteX36-7755" fmla="*/ 1309 w 10000"/>
                  <a:gd name="connsiteY36-7756" fmla="*/ 157 h 10000"/>
                  <a:gd name="connsiteX37-7757" fmla="*/ 1270 w 10000"/>
                  <a:gd name="connsiteY37-7758" fmla="*/ 0 h 10000"/>
                  <a:gd name="connsiteX38-7759" fmla="*/ 754 w 10000"/>
                  <a:gd name="connsiteY38-7760" fmla="*/ 104 h 10000"/>
                  <a:gd name="connsiteX39-7761" fmla="*/ 1309 w 10000"/>
                  <a:gd name="connsiteY39-7762" fmla="*/ 210 h 10000"/>
                  <a:gd name="connsiteX40-7763" fmla="*/ 1270 w 10000"/>
                  <a:gd name="connsiteY40-7764" fmla="*/ 445 h 10000"/>
                  <a:gd name="connsiteX41-7765" fmla="*/ 1389 w 10000"/>
                  <a:gd name="connsiteY41-7766" fmla="*/ 759 h 10000"/>
                  <a:gd name="connsiteX42-7767" fmla="*/ 1508 w 10000"/>
                  <a:gd name="connsiteY42-7768" fmla="*/ 942 h 10000"/>
                  <a:gd name="connsiteX43-7769" fmla="*/ 1309 w 10000"/>
                  <a:gd name="connsiteY43-7770" fmla="*/ 1282 h 10000"/>
                  <a:gd name="connsiteX44-7771" fmla="*/ 1151 w 10000"/>
                  <a:gd name="connsiteY44-7772" fmla="*/ 1282 h 10000"/>
                  <a:gd name="connsiteX45-7773" fmla="*/ 992 w 10000"/>
                  <a:gd name="connsiteY45-7774" fmla="*/ 1518 h 10000"/>
                  <a:gd name="connsiteX46-7775" fmla="*/ 1270 w 10000"/>
                  <a:gd name="connsiteY46-7776" fmla="*/ 1623 h 10000"/>
                  <a:gd name="connsiteX47-7777" fmla="*/ 913 w 10000"/>
                  <a:gd name="connsiteY47-7778" fmla="*/ 1597 h 10000"/>
                  <a:gd name="connsiteX48-7779" fmla="*/ 754 w 10000"/>
                  <a:gd name="connsiteY48-7780" fmla="*/ 1911 h 10000"/>
                  <a:gd name="connsiteX49-7781" fmla="*/ 714 w 10000"/>
                  <a:gd name="connsiteY49-7782" fmla="*/ 1963 h 10000"/>
                  <a:gd name="connsiteX50-7783" fmla="*/ 555 w 10000"/>
                  <a:gd name="connsiteY50-7784" fmla="*/ 2304 h 10000"/>
                  <a:gd name="connsiteX51-7785" fmla="*/ 794 w 10000"/>
                  <a:gd name="connsiteY51-7786" fmla="*/ 2382 h 10000"/>
                  <a:gd name="connsiteX52-7787" fmla="*/ 476 w 10000"/>
                  <a:gd name="connsiteY52-7788" fmla="*/ 2644 h 10000"/>
                  <a:gd name="connsiteX53-7789" fmla="*/ 79 w 10000"/>
                  <a:gd name="connsiteY53-7790" fmla="*/ 2932 h 10000"/>
                  <a:gd name="connsiteX54-7791" fmla="*/ 0 w 10000"/>
                  <a:gd name="connsiteY54-7792" fmla="*/ 3089 h 10000"/>
                  <a:gd name="connsiteX55-7793" fmla="*/ 199 w 10000"/>
                  <a:gd name="connsiteY55-7794" fmla="*/ 3429 h 10000"/>
                  <a:gd name="connsiteX56-7795" fmla="*/ 0 w 10000"/>
                  <a:gd name="connsiteY56-7796" fmla="*/ 3744 h 10000"/>
                  <a:gd name="connsiteX57-7797" fmla="*/ 40 w 10000"/>
                  <a:gd name="connsiteY57-7798" fmla="*/ 4084 h 10000"/>
                  <a:gd name="connsiteX58-7799" fmla="*/ 159 w 10000"/>
                  <a:gd name="connsiteY58-7800" fmla="*/ 4189 h 10000"/>
                  <a:gd name="connsiteX59-7801" fmla="*/ 397 w 10000"/>
                  <a:gd name="connsiteY59-7802" fmla="*/ 4162 h 10000"/>
                  <a:gd name="connsiteX60-7803" fmla="*/ 873 w 10000"/>
                  <a:gd name="connsiteY60-7804" fmla="*/ 4215 h 10000"/>
                  <a:gd name="connsiteX61-7805" fmla="*/ 1270 w 10000"/>
                  <a:gd name="connsiteY61-7806" fmla="*/ 4110 h 10000"/>
                  <a:gd name="connsiteX62-7807" fmla="*/ 1707 w 10000"/>
                  <a:gd name="connsiteY62-7808" fmla="*/ 4110 h 10000"/>
                  <a:gd name="connsiteX63-7809" fmla="*/ 1984 w 10000"/>
                  <a:gd name="connsiteY63-7810" fmla="*/ 4005 h 10000"/>
                  <a:gd name="connsiteX64-7811" fmla="*/ 2063 w 10000"/>
                  <a:gd name="connsiteY64-7812" fmla="*/ 4031 h 10000"/>
                  <a:gd name="connsiteX65-7813" fmla="*/ 1945 w 10000"/>
                  <a:gd name="connsiteY65-7814" fmla="*/ 4084 h 10000"/>
                  <a:gd name="connsiteX66-7815" fmla="*/ 2222 w 10000"/>
                  <a:gd name="connsiteY66-7816" fmla="*/ 4319 h 10000"/>
                  <a:gd name="connsiteX67-7817" fmla="*/ 2421 w 10000"/>
                  <a:gd name="connsiteY67-7818" fmla="*/ 4267 h 10000"/>
                  <a:gd name="connsiteX68-7819" fmla="*/ 2699 w 10000"/>
                  <a:gd name="connsiteY68-7820" fmla="*/ 4371 h 10000"/>
                  <a:gd name="connsiteX69-7821" fmla="*/ 3055 w 10000"/>
                  <a:gd name="connsiteY69-7822" fmla="*/ 4345 h 10000"/>
                  <a:gd name="connsiteX70-7823" fmla="*/ 3651 w 10000"/>
                  <a:gd name="connsiteY70-7824" fmla="*/ 4425 h 10000"/>
                  <a:gd name="connsiteX71-7825" fmla="*/ 3809 w 10000"/>
                  <a:gd name="connsiteY71-7826" fmla="*/ 4477 h 10000"/>
                  <a:gd name="connsiteX72-7827" fmla="*/ 4365 w 10000"/>
                  <a:gd name="connsiteY72-7828" fmla="*/ 4345 h 10000"/>
                  <a:gd name="connsiteX73-7829" fmla="*/ 4445 w 10000"/>
                  <a:gd name="connsiteY73-7830" fmla="*/ 4425 h 10000"/>
                  <a:gd name="connsiteX74-7831" fmla="*/ 4603 w 10000"/>
                  <a:gd name="connsiteY74-7832" fmla="*/ 4319 h 10000"/>
                  <a:gd name="connsiteX75-7833" fmla="*/ 4683 w 10000"/>
                  <a:gd name="connsiteY75-7834" fmla="*/ 4451 h 10000"/>
                  <a:gd name="connsiteX76-7835" fmla="*/ 5238 w 10000"/>
                  <a:gd name="connsiteY76-7836" fmla="*/ 4293 h 10000"/>
                  <a:gd name="connsiteX77-7837" fmla="*/ 5238 w 10000"/>
                  <a:gd name="connsiteY77-7838" fmla="*/ 4136 h 10000"/>
                  <a:gd name="connsiteX78-7839" fmla="*/ 5357 w 10000"/>
                  <a:gd name="connsiteY78-7840" fmla="*/ 4110 h 10000"/>
                  <a:gd name="connsiteX79-7841" fmla="*/ 5477 w 10000"/>
                  <a:gd name="connsiteY79-7842" fmla="*/ 4162 h 10000"/>
                  <a:gd name="connsiteX80-7843" fmla="*/ 5873 w 10000"/>
                  <a:gd name="connsiteY80-7844" fmla="*/ 4058 h 10000"/>
                  <a:gd name="connsiteX81-7845" fmla="*/ 5953 w 10000"/>
                  <a:gd name="connsiteY81-7846" fmla="*/ 4084 h 10000"/>
                  <a:gd name="connsiteX82-7847" fmla="*/ 6151 w 10000"/>
                  <a:gd name="connsiteY82-7848" fmla="*/ 4555 h 10000"/>
                  <a:gd name="connsiteX83-7849" fmla="*/ 6270 w 10000"/>
                  <a:gd name="connsiteY83-7850" fmla="*/ 4607 h 10000"/>
                  <a:gd name="connsiteX84-7851" fmla="*/ 6548 w 10000"/>
                  <a:gd name="connsiteY84-7852" fmla="*/ 4607 h 10000"/>
                  <a:gd name="connsiteX85-7853" fmla="*/ 6667 w 10000"/>
                  <a:gd name="connsiteY85-7854" fmla="*/ 4817 h 10000"/>
                  <a:gd name="connsiteX86-7855" fmla="*/ 6707 w 10000"/>
                  <a:gd name="connsiteY86-7856" fmla="*/ 4974 h 10000"/>
                  <a:gd name="connsiteX87-7857" fmla="*/ 7183 w 10000"/>
                  <a:gd name="connsiteY87-7858" fmla="*/ 5602 h 10000"/>
                  <a:gd name="connsiteX88-7859" fmla="*/ 6985 w 10000"/>
                  <a:gd name="connsiteY88-7860" fmla="*/ 5497 h 10000"/>
                  <a:gd name="connsiteX89-7861" fmla="*/ 6429 w 10000"/>
                  <a:gd name="connsiteY89-7862" fmla="*/ 5602 h 10000"/>
                  <a:gd name="connsiteX90-7863" fmla="*/ 6151 w 10000"/>
                  <a:gd name="connsiteY90-7864" fmla="*/ 5288 h 10000"/>
                  <a:gd name="connsiteX91-7865" fmla="*/ 5953 w 10000"/>
                  <a:gd name="connsiteY91-7866" fmla="*/ 5314 h 10000"/>
                  <a:gd name="connsiteX92-7867" fmla="*/ 6111 w 10000"/>
                  <a:gd name="connsiteY92-7868" fmla="*/ 5523 h 10000"/>
                  <a:gd name="connsiteX93-7869" fmla="*/ 6151 w 10000"/>
                  <a:gd name="connsiteY93-7870" fmla="*/ 5681 h 10000"/>
                  <a:gd name="connsiteX94-7871" fmla="*/ 5754 w 10000"/>
                  <a:gd name="connsiteY94-7872" fmla="*/ 5969 h 10000"/>
                  <a:gd name="connsiteX95-7873" fmla="*/ 5675 w 10000"/>
                  <a:gd name="connsiteY95-7874" fmla="*/ 6126 h 10000"/>
                  <a:gd name="connsiteX96-7875" fmla="*/ 5636 w 10000"/>
                  <a:gd name="connsiteY96-7876" fmla="*/ 6256 h 10000"/>
                  <a:gd name="connsiteX97-7877" fmla="*/ 5595 w 10000"/>
                  <a:gd name="connsiteY97-7878" fmla="*/ 6308 h 10000"/>
                  <a:gd name="connsiteX98-7879" fmla="*/ 5516 w 10000"/>
                  <a:gd name="connsiteY98-7880" fmla="*/ 6414 h 10000"/>
                  <a:gd name="connsiteX99-7881" fmla="*/ 5278 w 10000"/>
                  <a:gd name="connsiteY99-7882" fmla="*/ 6492 h 10000"/>
                  <a:gd name="connsiteX100-7883" fmla="*/ 5357 w 10000"/>
                  <a:gd name="connsiteY100-7884" fmla="*/ 6675 h 10000"/>
                  <a:gd name="connsiteX101-7885" fmla="*/ 5317 w 10000"/>
                  <a:gd name="connsiteY101-7886" fmla="*/ 6727 h 10000"/>
                  <a:gd name="connsiteX102-7887" fmla="*/ 5000 w 10000"/>
                  <a:gd name="connsiteY102-7888" fmla="*/ 6885 h 10000"/>
                  <a:gd name="connsiteX103-7889" fmla="*/ 4683 w 10000"/>
                  <a:gd name="connsiteY103-7890" fmla="*/ 6859 h 10000"/>
                  <a:gd name="connsiteX104-7891" fmla="*/ 4961 w 10000"/>
                  <a:gd name="connsiteY104-7892" fmla="*/ 6963 h 10000"/>
                  <a:gd name="connsiteX105-7893" fmla="*/ 4961 w 10000"/>
                  <a:gd name="connsiteY105-7894" fmla="*/ 7277 h 10000"/>
                  <a:gd name="connsiteX106-7895" fmla="*/ 4603 w 10000"/>
                  <a:gd name="connsiteY106-7896" fmla="*/ 7356 h 10000"/>
                  <a:gd name="connsiteX107-7897" fmla="*/ 4524 w 10000"/>
                  <a:gd name="connsiteY107-7898" fmla="*/ 7225 h 10000"/>
                  <a:gd name="connsiteX108-7899" fmla="*/ 4484 w 10000"/>
                  <a:gd name="connsiteY108-7900" fmla="*/ 7121 h 10000"/>
                  <a:gd name="connsiteX109-7901" fmla="*/ 4128 w 10000"/>
                  <a:gd name="connsiteY109-7902" fmla="*/ 7199 h 10000"/>
                  <a:gd name="connsiteX110-7903" fmla="*/ 4286 w 10000"/>
                  <a:gd name="connsiteY110-7904" fmla="*/ 7304 h 10000"/>
                  <a:gd name="connsiteX111-7905" fmla="*/ 4405 w 10000"/>
                  <a:gd name="connsiteY111-7906" fmla="*/ 7408 h 10000"/>
                  <a:gd name="connsiteX112-7907" fmla="*/ 4563 w 10000"/>
                  <a:gd name="connsiteY112-7908" fmla="*/ 7670 h 10000"/>
                  <a:gd name="connsiteX113-7909" fmla="*/ 4762 w 10000"/>
                  <a:gd name="connsiteY113-7910" fmla="*/ 7618 h 10000"/>
                  <a:gd name="connsiteX114-7911" fmla="*/ 4921 w 10000"/>
                  <a:gd name="connsiteY114-7912" fmla="*/ 7827 h 10000"/>
                  <a:gd name="connsiteX115-7913" fmla="*/ 5040 w 10000"/>
                  <a:gd name="connsiteY115-7914" fmla="*/ 7879 h 10000"/>
                  <a:gd name="connsiteX116-7915" fmla="*/ 5317 w 10000"/>
                  <a:gd name="connsiteY116-7916" fmla="*/ 7853 h 10000"/>
                  <a:gd name="connsiteX117-7917" fmla="*/ 5437 w 10000"/>
                  <a:gd name="connsiteY117-7918" fmla="*/ 7984 h 10000"/>
                  <a:gd name="connsiteX118-7919" fmla="*/ 5556 w 10000"/>
                  <a:gd name="connsiteY118-7920" fmla="*/ 8115 h 10000"/>
                  <a:gd name="connsiteX119-7921" fmla="*/ 6111 w 10000"/>
                  <a:gd name="connsiteY119-7922" fmla="*/ 7932 h 10000"/>
                  <a:gd name="connsiteX120-7923" fmla="*/ 6111 w 10000"/>
                  <a:gd name="connsiteY120-7924" fmla="*/ 7853 h 10000"/>
                  <a:gd name="connsiteX121-7925" fmla="*/ 5953 w 10000"/>
                  <a:gd name="connsiteY121-7926" fmla="*/ 7696 h 10000"/>
                  <a:gd name="connsiteX122-7927" fmla="*/ 6151 w 10000"/>
                  <a:gd name="connsiteY122-7928" fmla="*/ 7540 h 10000"/>
                  <a:gd name="connsiteX123-7929" fmla="*/ 6032 w 10000"/>
                  <a:gd name="connsiteY123-7930" fmla="*/ 7356 h 10000"/>
                  <a:gd name="connsiteX124-7931" fmla="*/ 6151 w 10000"/>
                  <a:gd name="connsiteY124-7932" fmla="*/ 7277 h 10000"/>
                  <a:gd name="connsiteX125-7933" fmla="*/ 6310 w 10000"/>
                  <a:gd name="connsiteY125-7934" fmla="*/ 7460 h 10000"/>
                  <a:gd name="connsiteX126-7935" fmla="*/ 6231 w 10000"/>
                  <a:gd name="connsiteY126-7936" fmla="*/ 7566 h 10000"/>
                  <a:gd name="connsiteX127-7937" fmla="*/ 6587 w 10000"/>
                  <a:gd name="connsiteY127-7938" fmla="*/ 7618 h 10000"/>
                  <a:gd name="connsiteX128-7939" fmla="*/ 6746 w 10000"/>
                  <a:gd name="connsiteY128-7940" fmla="*/ 7696 h 10000"/>
                  <a:gd name="connsiteX129-7941" fmla="*/ 6905 w 10000"/>
                  <a:gd name="connsiteY129-7942" fmla="*/ 7906 h 10000"/>
                  <a:gd name="connsiteX130-7943" fmla="*/ 6667 w 10000"/>
                  <a:gd name="connsiteY130-7944" fmla="*/ 8089 h 10000"/>
                  <a:gd name="connsiteX131-7945" fmla="*/ 6270 w 10000"/>
                  <a:gd name="connsiteY131-7946" fmla="*/ 8219 h 10000"/>
                  <a:gd name="connsiteX132-7947" fmla="*/ 6191 w 10000"/>
                  <a:gd name="connsiteY132-7948" fmla="*/ 8377 h 10000"/>
                  <a:gd name="connsiteX133-7949" fmla="*/ 5953 w 10000"/>
                  <a:gd name="connsiteY133-7950" fmla="*/ 8455 h 10000"/>
                  <a:gd name="connsiteX134-7951" fmla="*/ 6071 w 10000"/>
                  <a:gd name="connsiteY134-7952" fmla="*/ 8612 h 10000"/>
                  <a:gd name="connsiteX135-7953" fmla="*/ 6310 w 10000"/>
                  <a:gd name="connsiteY135-7954" fmla="*/ 8612 h 10000"/>
                  <a:gd name="connsiteX136-7955" fmla="*/ 6349 w 10000"/>
                  <a:gd name="connsiteY136-7956" fmla="*/ 8612 h 10000"/>
                  <a:gd name="connsiteX137-7957" fmla="*/ 6508 w 10000"/>
                  <a:gd name="connsiteY137-7958" fmla="*/ 8900 h 10000"/>
                  <a:gd name="connsiteX138-7959" fmla="*/ 6587 w 10000"/>
                  <a:gd name="connsiteY138-7960" fmla="*/ 8612 h 10000"/>
                  <a:gd name="connsiteX139-7961" fmla="*/ 6786 w 10000"/>
                  <a:gd name="connsiteY139-7962" fmla="*/ 8560 h 10000"/>
                  <a:gd name="connsiteX140-7963" fmla="*/ 6985 w 10000"/>
                  <a:gd name="connsiteY140-7964" fmla="*/ 8638 h 10000"/>
                  <a:gd name="connsiteX141-7965" fmla="*/ 6985 w 10000"/>
                  <a:gd name="connsiteY141-7966" fmla="*/ 8665 h 10000"/>
                  <a:gd name="connsiteX142-7967" fmla="*/ 7183 w 10000"/>
                  <a:gd name="connsiteY142-7968" fmla="*/ 8612 h 10000"/>
                  <a:gd name="connsiteX143-7969" fmla="*/ 7302 w 10000"/>
                  <a:gd name="connsiteY143-7970" fmla="*/ 8796 h 10000"/>
                  <a:gd name="connsiteX144-7971" fmla="*/ 6905 w 10000"/>
                  <a:gd name="connsiteY144-7972" fmla="*/ 8691 h 10000"/>
                  <a:gd name="connsiteX145-7973" fmla="*/ 6825 w 10000"/>
                  <a:gd name="connsiteY145-7974" fmla="*/ 8718 h 10000"/>
                  <a:gd name="connsiteX146-7975" fmla="*/ 6786 w 10000"/>
                  <a:gd name="connsiteY146-7976" fmla="*/ 8926 h 10000"/>
                  <a:gd name="connsiteX147-7977" fmla="*/ 6746 w 10000"/>
                  <a:gd name="connsiteY147-7978" fmla="*/ 9058 h 10000"/>
                  <a:gd name="connsiteX148-7979" fmla="*/ 7064 w 10000"/>
                  <a:gd name="connsiteY148-7980" fmla="*/ 9031 h 10000"/>
                  <a:gd name="connsiteX149-7981" fmla="*/ 7144 w 10000"/>
                  <a:gd name="connsiteY149-7982" fmla="*/ 9110 h 10000"/>
                  <a:gd name="connsiteX150-7983" fmla="*/ 7183 w 10000"/>
                  <a:gd name="connsiteY150-7984" fmla="*/ 8953 h 10000"/>
                  <a:gd name="connsiteX151-7985" fmla="*/ 7302 w 10000"/>
                  <a:gd name="connsiteY151-7986" fmla="*/ 8744 h 10000"/>
                  <a:gd name="connsiteX152-7987" fmla="*/ 7579 w 10000"/>
                  <a:gd name="connsiteY152-7988" fmla="*/ 9136 h 10000"/>
                  <a:gd name="connsiteX153-7989" fmla="*/ 7857 w 10000"/>
                  <a:gd name="connsiteY153-7990" fmla="*/ 9188 h 10000"/>
                  <a:gd name="connsiteX154-7991" fmla="*/ 8095 w 10000"/>
                  <a:gd name="connsiteY154-7992" fmla="*/ 9895 h 10000"/>
                  <a:gd name="connsiteX0-7993" fmla="*/ 8095 w 10000"/>
                  <a:gd name="connsiteY0-7994" fmla="*/ 9895 h 10000"/>
                  <a:gd name="connsiteX1-7995" fmla="*/ 8611 w 10000"/>
                  <a:gd name="connsiteY1-7996" fmla="*/ 10000 h 10000"/>
                  <a:gd name="connsiteX2-7997" fmla="*/ 8929 w 10000"/>
                  <a:gd name="connsiteY2-7998" fmla="*/ 9790 h 10000"/>
                  <a:gd name="connsiteX3-7999" fmla="*/ 9207 w 10000"/>
                  <a:gd name="connsiteY3-8000" fmla="*/ 9790 h 10000"/>
                  <a:gd name="connsiteX4-8001" fmla="*/ 9603 w 10000"/>
                  <a:gd name="connsiteY4-8002" fmla="*/ 9371 h 10000"/>
                  <a:gd name="connsiteX5-8003" fmla="*/ 10000 w 10000"/>
                  <a:gd name="connsiteY5-8004" fmla="*/ 9424 h 10000"/>
                  <a:gd name="connsiteX6-8005" fmla="*/ 9365 w 10000"/>
                  <a:gd name="connsiteY6-8006" fmla="*/ 9267 h 10000"/>
                  <a:gd name="connsiteX7-8007" fmla="*/ 9207 w 10000"/>
                  <a:gd name="connsiteY7-8008" fmla="*/ 9293 h 10000"/>
                  <a:gd name="connsiteX8-8009" fmla="*/ 8890 w 10000"/>
                  <a:gd name="connsiteY8-8010" fmla="*/ 5157 h 10000"/>
                  <a:gd name="connsiteX9-8011" fmla="*/ 9128 w 10000"/>
                  <a:gd name="connsiteY9-8012" fmla="*/ 5523 h 10000"/>
                  <a:gd name="connsiteX10-8013" fmla="*/ 7302 w 10000"/>
                  <a:gd name="connsiteY10-8014" fmla="*/ 4503 h 10000"/>
                  <a:gd name="connsiteX11-8015" fmla="*/ 6746 w 10000"/>
                  <a:gd name="connsiteY11-8016" fmla="*/ 4189 h 10000"/>
                  <a:gd name="connsiteX12-8017" fmla="*/ 6469 w 10000"/>
                  <a:gd name="connsiteY12-8018" fmla="*/ 4267 h 10000"/>
                  <a:gd name="connsiteX13-8019" fmla="*/ 6151 w 10000"/>
                  <a:gd name="connsiteY13-8020" fmla="*/ 3900 h 10000"/>
                  <a:gd name="connsiteX14-8021" fmla="*/ 5833 w 10000"/>
                  <a:gd name="connsiteY14-8022" fmla="*/ 3900 h 10000"/>
                  <a:gd name="connsiteX15-8023" fmla="*/ 5516 w 10000"/>
                  <a:gd name="connsiteY15-8024" fmla="*/ 4005 h 10000"/>
                  <a:gd name="connsiteX16-8025" fmla="*/ 5159 w 10000"/>
                  <a:gd name="connsiteY16-8026" fmla="*/ 3979 h 10000"/>
                  <a:gd name="connsiteX17-8027" fmla="*/ 5159 w 10000"/>
                  <a:gd name="connsiteY17-8028" fmla="*/ 3482 h 10000"/>
                  <a:gd name="connsiteX18-8029" fmla="*/ 5357 w 10000"/>
                  <a:gd name="connsiteY18-8030" fmla="*/ 3455 h 10000"/>
                  <a:gd name="connsiteX19-8031" fmla="*/ 5238 w 10000"/>
                  <a:gd name="connsiteY19-8032" fmla="*/ 3325 h 10000"/>
                  <a:gd name="connsiteX20-8033" fmla="*/ 5238 w 10000"/>
                  <a:gd name="connsiteY20-8034" fmla="*/ 3115 h 10000"/>
                  <a:gd name="connsiteX21-8035" fmla="*/ 5278 w 10000"/>
                  <a:gd name="connsiteY21-8036" fmla="*/ 2985 h 10000"/>
                  <a:gd name="connsiteX22-8037" fmla="*/ 4882 w 10000"/>
                  <a:gd name="connsiteY22-8038" fmla="*/ 2775 h 10000"/>
                  <a:gd name="connsiteX23-8039" fmla="*/ 4484 w 10000"/>
                  <a:gd name="connsiteY23-8040" fmla="*/ 2540 h 10000"/>
                  <a:gd name="connsiteX24-8041" fmla="*/ 4286 w 10000"/>
                  <a:gd name="connsiteY24-8042" fmla="*/ 2382 h 10000"/>
                  <a:gd name="connsiteX25-8043" fmla="*/ 4008 w 10000"/>
                  <a:gd name="connsiteY25-8044" fmla="*/ 2330 h 10000"/>
                  <a:gd name="connsiteX26-8045" fmla="*/ 3691 w 10000"/>
                  <a:gd name="connsiteY26-8046" fmla="*/ 2356 h 10000"/>
                  <a:gd name="connsiteX27-8047" fmla="*/ 3373 w 10000"/>
                  <a:gd name="connsiteY27-8048" fmla="*/ 2278 h 10000"/>
                  <a:gd name="connsiteX28-8049" fmla="*/ 2976 w 10000"/>
                  <a:gd name="connsiteY28-8050" fmla="*/ 1649 h 10000"/>
                  <a:gd name="connsiteX29-8051" fmla="*/ 2857 w 10000"/>
                  <a:gd name="connsiteY29-8052" fmla="*/ 1492 h 10000"/>
                  <a:gd name="connsiteX30-8053" fmla="*/ 2738 w 10000"/>
                  <a:gd name="connsiteY30-8054" fmla="*/ 1126 h 10000"/>
                  <a:gd name="connsiteX31-8055" fmla="*/ 2579 w 10000"/>
                  <a:gd name="connsiteY31-8056" fmla="*/ 785 h 10000"/>
                  <a:gd name="connsiteX32-8057" fmla="*/ 2103 w 10000"/>
                  <a:gd name="connsiteY32-8058" fmla="*/ 549 h 10000"/>
                  <a:gd name="connsiteX33-8059" fmla="*/ 1825 w 10000"/>
                  <a:gd name="connsiteY33-8060" fmla="*/ 52 h 10000"/>
                  <a:gd name="connsiteX34-8061" fmla="*/ 1468 w 10000"/>
                  <a:gd name="connsiteY34-8062" fmla="*/ 52 h 10000"/>
                  <a:gd name="connsiteX35-8063" fmla="*/ 1309 w 10000"/>
                  <a:gd name="connsiteY35-8064" fmla="*/ 157 h 10000"/>
                  <a:gd name="connsiteX36-8065" fmla="*/ 1270 w 10000"/>
                  <a:gd name="connsiteY36-8066" fmla="*/ 0 h 10000"/>
                  <a:gd name="connsiteX37-8067" fmla="*/ 754 w 10000"/>
                  <a:gd name="connsiteY37-8068" fmla="*/ 104 h 10000"/>
                  <a:gd name="connsiteX38-8069" fmla="*/ 1309 w 10000"/>
                  <a:gd name="connsiteY38-8070" fmla="*/ 210 h 10000"/>
                  <a:gd name="connsiteX39-8071" fmla="*/ 1270 w 10000"/>
                  <a:gd name="connsiteY39-8072" fmla="*/ 445 h 10000"/>
                  <a:gd name="connsiteX40-8073" fmla="*/ 1389 w 10000"/>
                  <a:gd name="connsiteY40-8074" fmla="*/ 759 h 10000"/>
                  <a:gd name="connsiteX41-8075" fmla="*/ 1508 w 10000"/>
                  <a:gd name="connsiteY41-8076" fmla="*/ 942 h 10000"/>
                  <a:gd name="connsiteX42-8077" fmla="*/ 1309 w 10000"/>
                  <a:gd name="connsiteY42-8078" fmla="*/ 1282 h 10000"/>
                  <a:gd name="connsiteX43-8079" fmla="*/ 1151 w 10000"/>
                  <a:gd name="connsiteY43-8080" fmla="*/ 1282 h 10000"/>
                  <a:gd name="connsiteX44-8081" fmla="*/ 992 w 10000"/>
                  <a:gd name="connsiteY44-8082" fmla="*/ 1518 h 10000"/>
                  <a:gd name="connsiteX45-8083" fmla="*/ 1270 w 10000"/>
                  <a:gd name="connsiteY45-8084" fmla="*/ 1623 h 10000"/>
                  <a:gd name="connsiteX46-8085" fmla="*/ 913 w 10000"/>
                  <a:gd name="connsiteY46-8086" fmla="*/ 1597 h 10000"/>
                  <a:gd name="connsiteX47-8087" fmla="*/ 754 w 10000"/>
                  <a:gd name="connsiteY47-8088" fmla="*/ 1911 h 10000"/>
                  <a:gd name="connsiteX48-8089" fmla="*/ 714 w 10000"/>
                  <a:gd name="connsiteY48-8090" fmla="*/ 1963 h 10000"/>
                  <a:gd name="connsiteX49-8091" fmla="*/ 555 w 10000"/>
                  <a:gd name="connsiteY49-8092" fmla="*/ 2304 h 10000"/>
                  <a:gd name="connsiteX50-8093" fmla="*/ 794 w 10000"/>
                  <a:gd name="connsiteY50-8094" fmla="*/ 2382 h 10000"/>
                  <a:gd name="connsiteX51-8095" fmla="*/ 476 w 10000"/>
                  <a:gd name="connsiteY51-8096" fmla="*/ 2644 h 10000"/>
                  <a:gd name="connsiteX52-8097" fmla="*/ 79 w 10000"/>
                  <a:gd name="connsiteY52-8098" fmla="*/ 2932 h 10000"/>
                  <a:gd name="connsiteX53-8099" fmla="*/ 0 w 10000"/>
                  <a:gd name="connsiteY53-8100" fmla="*/ 3089 h 10000"/>
                  <a:gd name="connsiteX54-8101" fmla="*/ 199 w 10000"/>
                  <a:gd name="connsiteY54-8102" fmla="*/ 3429 h 10000"/>
                  <a:gd name="connsiteX55-8103" fmla="*/ 0 w 10000"/>
                  <a:gd name="connsiteY55-8104" fmla="*/ 3744 h 10000"/>
                  <a:gd name="connsiteX56-8105" fmla="*/ 40 w 10000"/>
                  <a:gd name="connsiteY56-8106" fmla="*/ 4084 h 10000"/>
                  <a:gd name="connsiteX57-8107" fmla="*/ 159 w 10000"/>
                  <a:gd name="connsiteY57-8108" fmla="*/ 4189 h 10000"/>
                  <a:gd name="connsiteX58-8109" fmla="*/ 397 w 10000"/>
                  <a:gd name="connsiteY58-8110" fmla="*/ 4162 h 10000"/>
                  <a:gd name="connsiteX59-8111" fmla="*/ 873 w 10000"/>
                  <a:gd name="connsiteY59-8112" fmla="*/ 4215 h 10000"/>
                  <a:gd name="connsiteX60-8113" fmla="*/ 1270 w 10000"/>
                  <a:gd name="connsiteY60-8114" fmla="*/ 4110 h 10000"/>
                  <a:gd name="connsiteX61-8115" fmla="*/ 1707 w 10000"/>
                  <a:gd name="connsiteY61-8116" fmla="*/ 4110 h 10000"/>
                  <a:gd name="connsiteX62-8117" fmla="*/ 1984 w 10000"/>
                  <a:gd name="connsiteY62-8118" fmla="*/ 4005 h 10000"/>
                  <a:gd name="connsiteX63-8119" fmla="*/ 2063 w 10000"/>
                  <a:gd name="connsiteY63-8120" fmla="*/ 4031 h 10000"/>
                  <a:gd name="connsiteX64-8121" fmla="*/ 1945 w 10000"/>
                  <a:gd name="connsiteY64-8122" fmla="*/ 4084 h 10000"/>
                  <a:gd name="connsiteX65-8123" fmla="*/ 2222 w 10000"/>
                  <a:gd name="connsiteY65-8124" fmla="*/ 4319 h 10000"/>
                  <a:gd name="connsiteX66-8125" fmla="*/ 2421 w 10000"/>
                  <a:gd name="connsiteY66-8126" fmla="*/ 4267 h 10000"/>
                  <a:gd name="connsiteX67-8127" fmla="*/ 2699 w 10000"/>
                  <a:gd name="connsiteY67-8128" fmla="*/ 4371 h 10000"/>
                  <a:gd name="connsiteX68-8129" fmla="*/ 3055 w 10000"/>
                  <a:gd name="connsiteY68-8130" fmla="*/ 4345 h 10000"/>
                  <a:gd name="connsiteX69-8131" fmla="*/ 3651 w 10000"/>
                  <a:gd name="connsiteY69-8132" fmla="*/ 4425 h 10000"/>
                  <a:gd name="connsiteX70-8133" fmla="*/ 3809 w 10000"/>
                  <a:gd name="connsiteY70-8134" fmla="*/ 4477 h 10000"/>
                  <a:gd name="connsiteX71-8135" fmla="*/ 4365 w 10000"/>
                  <a:gd name="connsiteY71-8136" fmla="*/ 4345 h 10000"/>
                  <a:gd name="connsiteX72-8137" fmla="*/ 4445 w 10000"/>
                  <a:gd name="connsiteY72-8138" fmla="*/ 4425 h 10000"/>
                  <a:gd name="connsiteX73-8139" fmla="*/ 4603 w 10000"/>
                  <a:gd name="connsiteY73-8140" fmla="*/ 4319 h 10000"/>
                  <a:gd name="connsiteX74-8141" fmla="*/ 4683 w 10000"/>
                  <a:gd name="connsiteY74-8142" fmla="*/ 4451 h 10000"/>
                  <a:gd name="connsiteX75-8143" fmla="*/ 5238 w 10000"/>
                  <a:gd name="connsiteY75-8144" fmla="*/ 4293 h 10000"/>
                  <a:gd name="connsiteX76-8145" fmla="*/ 5238 w 10000"/>
                  <a:gd name="connsiteY76-8146" fmla="*/ 4136 h 10000"/>
                  <a:gd name="connsiteX77-8147" fmla="*/ 5357 w 10000"/>
                  <a:gd name="connsiteY77-8148" fmla="*/ 4110 h 10000"/>
                  <a:gd name="connsiteX78-8149" fmla="*/ 5477 w 10000"/>
                  <a:gd name="connsiteY78-8150" fmla="*/ 4162 h 10000"/>
                  <a:gd name="connsiteX79-8151" fmla="*/ 5873 w 10000"/>
                  <a:gd name="connsiteY79-8152" fmla="*/ 4058 h 10000"/>
                  <a:gd name="connsiteX80-8153" fmla="*/ 5953 w 10000"/>
                  <a:gd name="connsiteY80-8154" fmla="*/ 4084 h 10000"/>
                  <a:gd name="connsiteX81-8155" fmla="*/ 6151 w 10000"/>
                  <a:gd name="connsiteY81-8156" fmla="*/ 4555 h 10000"/>
                  <a:gd name="connsiteX82-8157" fmla="*/ 6270 w 10000"/>
                  <a:gd name="connsiteY82-8158" fmla="*/ 4607 h 10000"/>
                  <a:gd name="connsiteX83-8159" fmla="*/ 6548 w 10000"/>
                  <a:gd name="connsiteY83-8160" fmla="*/ 4607 h 10000"/>
                  <a:gd name="connsiteX84-8161" fmla="*/ 6667 w 10000"/>
                  <a:gd name="connsiteY84-8162" fmla="*/ 4817 h 10000"/>
                  <a:gd name="connsiteX85-8163" fmla="*/ 6707 w 10000"/>
                  <a:gd name="connsiteY85-8164" fmla="*/ 4974 h 10000"/>
                  <a:gd name="connsiteX86-8165" fmla="*/ 7183 w 10000"/>
                  <a:gd name="connsiteY86-8166" fmla="*/ 5602 h 10000"/>
                  <a:gd name="connsiteX87-8167" fmla="*/ 6985 w 10000"/>
                  <a:gd name="connsiteY87-8168" fmla="*/ 5497 h 10000"/>
                  <a:gd name="connsiteX88-8169" fmla="*/ 6429 w 10000"/>
                  <a:gd name="connsiteY88-8170" fmla="*/ 5602 h 10000"/>
                  <a:gd name="connsiteX89-8171" fmla="*/ 6151 w 10000"/>
                  <a:gd name="connsiteY89-8172" fmla="*/ 5288 h 10000"/>
                  <a:gd name="connsiteX90-8173" fmla="*/ 5953 w 10000"/>
                  <a:gd name="connsiteY90-8174" fmla="*/ 5314 h 10000"/>
                  <a:gd name="connsiteX91-8175" fmla="*/ 6111 w 10000"/>
                  <a:gd name="connsiteY91-8176" fmla="*/ 5523 h 10000"/>
                  <a:gd name="connsiteX92-8177" fmla="*/ 6151 w 10000"/>
                  <a:gd name="connsiteY92-8178" fmla="*/ 5681 h 10000"/>
                  <a:gd name="connsiteX93-8179" fmla="*/ 5754 w 10000"/>
                  <a:gd name="connsiteY93-8180" fmla="*/ 5969 h 10000"/>
                  <a:gd name="connsiteX94-8181" fmla="*/ 5675 w 10000"/>
                  <a:gd name="connsiteY94-8182" fmla="*/ 6126 h 10000"/>
                  <a:gd name="connsiteX95-8183" fmla="*/ 5636 w 10000"/>
                  <a:gd name="connsiteY95-8184" fmla="*/ 6256 h 10000"/>
                  <a:gd name="connsiteX96-8185" fmla="*/ 5595 w 10000"/>
                  <a:gd name="connsiteY96-8186" fmla="*/ 6308 h 10000"/>
                  <a:gd name="connsiteX97-8187" fmla="*/ 5516 w 10000"/>
                  <a:gd name="connsiteY97-8188" fmla="*/ 6414 h 10000"/>
                  <a:gd name="connsiteX98-8189" fmla="*/ 5278 w 10000"/>
                  <a:gd name="connsiteY98-8190" fmla="*/ 6492 h 10000"/>
                  <a:gd name="connsiteX99-8191" fmla="*/ 5357 w 10000"/>
                  <a:gd name="connsiteY99-8192" fmla="*/ 6675 h 10000"/>
                  <a:gd name="connsiteX100-8193" fmla="*/ 5317 w 10000"/>
                  <a:gd name="connsiteY100-8194" fmla="*/ 6727 h 10000"/>
                  <a:gd name="connsiteX101-8195" fmla="*/ 5000 w 10000"/>
                  <a:gd name="connsiteY101-8196" fmla="*/ 6885 h 10000"/>
                  <a:gd name="connsiteX102-8197" fmla="*/ 4683 w 10000"/>
                  <a:gd name="connsiteY102-8198" fmla="*/ 6859 h 10000"/>
                  <a:gd name="connsiteX103-8199" fmla="*/ 4961 w 10000"/>
                  <a:gd name="connsiteY103-8200" fmla="*/ 6963 h 10000"/>
                  <a:gd name="connsiteX104-8201" fmla="*/ 4961 w 10000"/>
                  <a:gd name="connsiteY104-8202" fmla="*/ 7277 h 10000"/>
                  <a:gd name="connsiteX105-8203" fmla="*/ 4603 w 10000"/>
                  <a:gd name="connsiteY105-8204" fmla="*/ 7356 h 10000"/>
                  <a:gd name="connsiteX106-8205" fmla="*/ 4524 w 10000"/>
                  <a:gd name="connsiteY106-8206" fmla="*/ 7225 h 10000"/>
                  <a:gd name="connsiteX107-8207" fmla="*/ 4484 w 10000"/>
                  <a:gd name="connsiteY107-8208" fmla="*/ 7121 h 10000"/>
                  <a:gd name="connsiteX108-8209" fmla="*/ 4128 w 10000"/>
                  <a:gd name="connsiteY108-8210" fmla="*/ 7199 h 10000"/>
                  <a:gd name="connsiteX109-8211" fmla="*/ 4286 w 10000"/>
                  <a:gd name="connsiteY109-8212" fmla="*/ 7304 h 10000"/>
                  <a:gd name="connsiteX110-8213" fmla="*/ 4405 w 10000"/>
                  <a:gd name="connsiteY110-8214" fmla="*/ 7408 h 10000"/>
                  <a:gd name="connsiteX111-8215" fmla="*/ 4563 w 10000"/>
                  <a:gd name="connsiteY111-8216" fmla="*/ 7670 h 10000"/>
                  <a:gd name="connsiteX112-8217" fmla="*/ 4762 w 10000"/>
                  <a:gd name="connsiteY112-8218" fmla="*/ 7618 h 10000"/>
                  <a:gd name="connsiteX113-8219" fmla="*/ 4921 w 10000"/>
                  <a:gd name="connsiteY113-8220" fmla="*/ 7827 h 10000"/>
                  <a:gd name="connsiteX114-8221" fmla="*/ 5040 w 10000"/>
                  <a:gd name="connsiteY114-8222" fmla="*/ 7879 h 10000"/>
                  <a:gd name="connsiteX115-8223" fmla="*/ 5317 w 10000"/>
                  <a:gd name="connsiteY115-8224" fmla="*/ 7853 h 10000"/>
                  <a:gd name="connsiteX116-8225" fmla="*/ 5437 w 10000"/>
                  <a:gd name="connsiteY116-8226" fmla="*/ 7984 h 10000"/>
                  <a:gd name="connsiteX117-8227" fmla="*/ 5556 w 10000"/>
                  <a:gd name="connsiteY117-8228" fmla="*/ 8115 h 10000"/>
                  <a:gd name="connsiteX118-8229" fmla="*/ 6111 w 10000"/>
                  <a:gd name="connsiteY118-8230" fmla="*/ 7932 h 10000"/>
                  <a:gd name="connsiteX119-8231" fmla="*/ 6111 w 10000"/>
                  <a:gd name="connsiteY119-8232" fmla="*/ 7853 h 10000"/>
                  <a:gd name="connsiteX120-8233" fmla="*/ 5953 w 10000"/>
                  <a:gd name="connsiteY120-8234" fmla="*/ 7696 h 10000"/>
                  <a:gd name="connsiteX121-8235" fmla="*/ 6151 w 10000"/>
                  <a:gd name="connsiteY121-8236" fmla="*/ 7540 h 10000"/>
                  <a:gd name="connsiteX122-8237" fmla="*/ 6032 w 10000"/>
                  <a:gd name="connsiteY122-8238" fmla="*/ 7356 h 10000"/>
                  <a:gd name="connsiteX123-8239" fmla="*/ 6151 w 10000"/>
                  <a:gd name="connsiteY123-8240" fmla="*/ 7277 h 10000"/>
                  <a:gd name="connsiteX124-8241" fmla="*/ 6310 w 10000"/>
                  <a:gd name="connsiteY124-8242" fmla="*/ 7460 h 10000"/>
                  <a:gd name="connsiteX125-8243" fmla="*/ 6231 w 10000"/>
                  <a:gd name="connsiteY125-8244" fmla="*/ 7566 h 10000"/>
                  <a:gd name="connsiteX126-8245" fmla="*/ 6587 w 10000"/>
                  <a:gd name="connsiteY126-8246" fmla="*/ 7618 h 10000"/>
                  <a:gd name="connsiteX127-8247" fmla="*/ 6746 w 10000"/>
                  <a:gd name="connsiteY127-8248" fmla="*/ 7696 h 10000"/>
                  <a:gd name="connsiteX128-8249" fmla="*/ 6905 w 10000"/>
                  <a:gd name="connsiteY128-8250" fmla="*/ 7906 h 10000"/>
                  <a:gd name="connsiteX129-8251" fmla="*/ 6667 w 10000"/>
                  <a:gd name="connsiteY129-8252" fmla="*/ 8089 h 10000"/>
                  <a:gd name="connsiteX130-8253" fmla="*/ 6270 w 10000"/>
                  <a:gd name="connsiteY130-8254" fmla="*/ 8219 h 10000"/>
                  <a:gd name="connsiteX131-8255" fmla="*/ 6191 w 10000"/>
                  <a:gd name="connsiteY131-8256" fmla="*/ 8377 h 10000"/>
                  <a:gd name="connsiteX132-8257" fmla="*/ 5953 w 10000"/>
                  <a:gd name="connsiteY132-8258" fmla="*/ 8455 h 10000"/>
                  <a:gd name="connsiteX133-8259" fmla="*/ 6071 w 10000"/>
                  <a:gd name="connsiteY133-8260" fmla="*/ 8612 h 10000"/>
                  <a:gd name="connsiteX134-8261" fmla="*/ 6310 w 10000"/>
                  <a:gd name="connsiteY134-8262" fmla="*/ 8612 h 10000"/>
                  <a:gd name="connsiteX135-8263" fmla="*/ 6349 w 10000"/>
                  <a:gd name="connsiteY135-8264" fmla="*/ 8612 h 10000"/>
                  <a:gd name="connsiteX136-8265" fmla="*/ 6508 w 10000"/>
                  <a:gd name="connsiteY136-8266" fmla="*/ 8900 h 10000"/>
                  <a:gd name="connsiteX137-8267" fmla="*/ 6587 w 10000"/>
                  <a:gd name="connsiteY137-8268" fmla="*/ 8612 h 10000"/>
                  <a:gd name="connsiteX138-8269" fmla="*/ 6786 w 10000"/>
                  <a:gd name="connsiteY138-8270" fmla="*/ 8560 h 10000"/>
                  <a:gd name="connsiteX139-8271" fmla="*/ 6985 w 10000"/>
                  <a:gd name="connsiteY139-8272" fmla="*/ 8638 h 10000"/>
                  <a:gd name="connsiteX140-8273" fmla="*/ 6985 w 10000"/>
                  <a:gd name="connsiteY140-8274" fmla="*/ 8665 h 10000"/>
                  <a:gd name="connsiteX141-8275" fmla="*/ 7183 w 10000"/>
                  <a:gd name="connsiteY141-8276" fmla="*/ 8612 h 10000"/>
                  <a:gd name="connsiteX142-8277" fmla="*/ 7302 w 10000"/>
                  <a:gd name="connsiteY142-8278" fmla="*/ 8796 h 10000"/>
                  <a:gd name="connsiteX143-8279" fmla="*/ 6905 w 10000"/>
                  <a:gd name="connsiteY143-8280" fmla="*/ 8691 h 10000"/>
                  <a:gd name="connsiteX144-8281" fmla="*/ 6825 w 10000"/>
                  <a:gd name="connsiteY144-8282" fmla="*/ 8718 h 10000"/>
                  <a:gd name="connsiteX145-8283" fmla="*/ 6786 w 10000"/>
                  <a:gd name="connsiteY145-8284" fmla="*/ 8926 h 10000"/>
                  <a:gd name="connsiteX146-8285" fmla="*/ 6746 w 10000"/>
                  <a:gd name="connsiteY146-8286" fmla="*/ 9058 h 10000"/>
                  <a:gd name="connsiteX147-8287" fmla="*/ 7064 w 10000"/>
                  <a:gd name="connsiteY147-8288" fmla="*/ 9031 h 10000"/>
                  <a:gd name="connsiteX148-8289" fmla="*/ 7144 w 10000"/>
                  <a:gd name="connsiteY148-8290" fmla="*/ 9110 h 10000"/>
                  <a:gd name="connsiteX149-8291" fmla="*/ 7183 w 10000"/>
                  <a:gd name="connsiteY149-8292" fmla="*/ 8953 h 10000"/>
                  <a:gd name="connsiteX150-8293" fmla="*/ 7302 w 10000"/>
                  <a:gd name="connsiteY150-8294" fmla="*/ 8744 h 10000"/>
                  <a:gd name="connsiteX151-8295" fmla="*/ 7579 w 10000"/>
                  <a:gd name="connsiteY151-8296" fmla="*/ 9136 h 10000"/>
                  <a:gd name="connsiteX152-8297" fmla="*/ 7857 w 10000"/>
                  <a:gd name="connsiteY152-8298" fmla="*/ 9188 h 10000"/>
                  <a:gd name="connsiteX153-8299" fmla="*/ 8095 w 10000"/>
                  <a:gd name="connsiteY153-8300" fmla="*/ 9895 h 10000"/>
                  <a:gd name="connsiteX0-8301" fmla="*/ 8095 w 10000"/>
                  <a:gd name="connsiteY0-8302" fmla="*/ 9895 h 10000"/>
                  <a:gd name="connsiteX1-8303" fmla="*/ 8611 w 10000"/>
                  <a:gd name="connsiteY1-8304" fmla="*/ 10000 h 10000"/>
                  <a:gd name="connsiteX2-8305" fmla="*/ 8929 w 10000"/>
                  <a:gd name="connsiteY2-8306" fmla="*/ 9790 h 10000"/>
                  <a:gd name="connsiteX3-8307" fmla="*/ 9207 w 10000"/>
                  <a:gd name="connsiteY3-8308" fmla="*/ 9790 h 10000"/>
                  <a:gd name="connsiteX4-8309" fmla="*/ 9603 w 10000"/>
                  <a:gd name="connsiteY4-8310" fmla="*/ 9371 h 10000"/>
                  <a:gd name="connsiteX5-8311" fmla="*/ 10000 w 10000"/>
                  <a:gd name="connsiteY5-8312" fmla="*/ 9424 h 10000"/>
                  <a:gd name="connsiteX6-8313" fmla="*/ 9365 w 10000"/>
                  <a:gd name="connsiteY6-8314" fmla="*/ 9267 h 10000"/>
                  <a:gd name="connsiteX7-8315" fmla="*/ 9207 w 10000"/>
                  <a:gd name="connsiteY7-8316" fmla="*/ 9293 h 10000"/>
                  <a:gd name="connsiteX8-8317" fmla="*/ 8890 w 10000"/>
                  <a:gd name="connsiteY8-8318" fmla="*/ 5157 h 10000"/>
                  <a:gd name="connsiteX9-8319" fmla="*/ 9128 w 10000"/>
                  <a:gd name="connsiteY9-8320" fmla="*/ 5523 h 10000"/>
                  <a:gd name="connsiteX10-8321" fmla="*/ 6746 w 10000"/>
                  <a:gd name="connsiteY10-8322" fmla="*/ 4189 h 10000"/>
                  <a:gd name="connsiteX11-8323" fmla="*/ 6469 w 10000"/>
                  <a:gd name="connsiteY11-8324" fmla="*/ 4267 h 10000"/>
                  <a:gd name="connsiteX12-8325" fmla="*/ 6151 w 10000"/>
                  <a:gd name="connsiteY12-8326" fmla="*/ 3900 h 10000"/>
                  <a:gd name="connsiteX13-8327" fmla="*/ 5833 w 10000"/>
                  <a:gd name="connsiteY13-8328" fmla="*/ 3900 h 10000"/>
                  <a:gd name="connsiteX14-8329" fmla="*/ 5516 w 10000"/>
                  <a:gd name="connsiteY14-8330" fmla="*/ 4005 h 10000"/>
                  <a:gd name="connsiteX15-8331" fmla="*/ 5159 w 10000"/>
                  <a:gd name="connsiteY15-8332" fmla="*/ 3979 h 10000"/>
                  <a:gd name="connsiteX16-8333" fmla="*/ 5159 w 10000"/>
                  <a:gd name="connsiteY16-8334" fmla="*/ 3482 h 10000"/>
                  <a:gd name="connsiteX17-8335" fmla="*/ 5357 w 10000"/>
                  <a:gd name="connsiteY17-8336" fmla="*/ 3455 h 10000"/>
                  <a:gd name="connsiteX18-8337" fmla="*/ 5238 w 10000"/>
                  <a:gd name="connsiteY18-8338" fmla="*/ 3325 h 10000"/>
                  <a:gd name="connsiteX19-8339" fmla="*/ 5238 w 10000"/>
                  <a:gd name="connsiteY19-8340" fmla="*/ 3115 h 10000"/>
                  <a:gd name="connsiteX20-8341" fmla="*/ 5278 w 10000"/>
                  <a:gd name="connsiteY20-8342" fmla="*/ 2985 h 10000"/>
                  <a:gd name="connsiteX21-8343" fmla="*/ 4882 w 10000"/>
                  <a:gd name="connsiteY21-8344" fmla="*/ 2775 h 10000"/>
                  <a:gd name="connsiteX22-8345" fmla="*/ 4484 w 10000"/>
                  <a:gd name="connsiteY22-8346" fmla="*/ 2540 h 10000"/>
                  <a:gd name="connsiteX23-8347" fmla="*/ 4286 w 10000"/>
                  <a:gd name="connsiteY23-8348" fmla="*/ 2382 h 10000"/>
                  <a:gd name="connsiteX24-8349" fmla="*/ 4008 w 10000"/>
                  <a:gd name="connsiteY24-8350" fmla="*/ 2330 h 10000"/>
                  <a:gd name="connsiteX25-8351" fmla="*/ 3691 w 10000"/>
                  <a:gd name="connsiteY25-8352" fmla="*/ 2356 h 10000"/>
                  <a:gd name="connsiteX26-8353" fmla="*/ 3373 w 10000"/>
                  <a:gd name="connsiteY26-8354" fmla="*/ 2278 h 10000"/>
                  <a:gd name="connsiteX27-8355" fmla="*/ 2976 w 10000"/>
                  <a:gd name="connsiteY27-8356" fmla="*/ 1649 h 10000"/>
                  <a:gd name="connsiteX28-8357" fmla="*/ 2857 w 10000"/>
                  <a:gd name="connsiteY28-8358" fmla="*/ 1492 h 10000"/>
                  <a:gd name="connsiteX29-8359" fmla="*/ 2738 w 10000"/>
                  <a:gd name="connsiteY29-8360" fmla="*/ 1126 h 10000"/>
                  <a:gd name="connsiteX30-8361" fmla="*/ 2579 w 10000"/>
                  <a:gd name="connsiteY30-8362" fmla="*/ 785 h 10000"/>
                  <a:gd name="connsiteX31-8363" fmla="*/ 2103 w 10000"/>
                  <a:gd name="connsiteY31-8364" fmla="*/ 549 h 10000"/>
                  <a:gd name="connsiteX32-8365" fmla="*/ 1825 w 10000"/>
                  <a:gd name="connsiteY32-8366" fmla="*/ 52 h 10000"/>
                  <a:gd name="connsiteX33-8367" fmla="*/ 1468 w 10000"/>
                  <a:gd name="connsiteY33-8368" fmla="*/ 52 h 10000"/>
                  <a:gd name="connsiteX34-8369" fmla="*/ 1309 w 10000"/>
                  <a:gd name="connsiteY34-8370" fmla="*/ 157 h 10000"/>
                  <a:gd name="connsiteX35-8371" fmla="*/ 1270 w 10000"/>
                  <a:gd name="connsiteY35-8372" fmla="*/ 0 h 10000"/>
                  <a:gd name="connsiteX36-8373" fmla="*/ 754 w 10000"/>
                  <a:gd name="connsiteY36-8374" fmla="*/ 104 h 10000"/>
                  <a:gd name="connsiteX37-8375" fmla="*/ 1309 w 10000"/>
                  <a:gd name="connsiteY37-8376" fmla="*/ 210 h 10000"/>
                  <a:gd name="connsiteX38-8377" fmla="*/ 1270 w 10000"/>
                  <a:gd name="connsiteY38-8378" fmla="*/ 445 h 10000"/>
                  <a:gd name="connsiteX39-8379" fmla="*/ 1389 w 10000"/>
                  <a:gd name="connsiteY39-8380" fmla="*/ 759 h 10000"/>
                  <a:gd name="connsiteX40-8381" fmla="*/ 1508 w 10000"/>
                  <a:gd name="connsiteY40-8382" fmla="*/ 942 h 10000"/>
                  <a:gd name="connsiteX41-8383" fmla="*/ 1309 w 10000"/>
                  <a:gd name="connsiteY41-8384" fmla="*/ 1282 h 10000"/>
                  <a:gd name="connsiteX42-8385" fmla="*/ 1151 w 10000"/>
                  <a:gd name="connsiteY42-8386" fmla="*/ 1282 h 10000"/>
                  <a:gd name="connsiteX43-8387" fmla="*/ 992 w 10000"/>
                  <a:gd name="connsiteY43-8388" fmla="*/ 1518 h 10000"/>
                  <a:gd name="connsiteX44-8389" fmla="*/ 1270 w 10000"/>
                  <a:gd name="connsiteY44-8390" fmla="*/ 1623 h 10000"/>
                  <a:gd name="connsiteX45-8391" fmla="*/ 913 w 10000"/>
                  <a:gd name="connsiteY45-8392" fmla="*/ 1597 h 10000"/>
                  <a:gd name="connsiteX46-8393" fmla="*/ 754 w 10000"/>
                  <a:gd name="connsiteY46-8394" fmla="*/ 1911 h 10000"/>
                  <a:gd name="connsiteX47-8395" fmla="*/ 714 w 10000"/>
                  <a:gd name="connsiteY47-8396" fmla="*/ 1963 h 10000"/>
                  <a:gd name="connsiteX48-8397" fmla="*/ 555 w 10000"/>
                  <a:gd name="connsiteY48-8398" fmla="*/ 2304 h 10000"/>
                  <a:gd name="connsiteX49-8399" fmla="*/ 794 w 10000"/>
                  <a:gd name="connsiteY49-8400" fmla="*/ 2382 h 10000"/>
                  <a:gd name="connsiteX50-8401" fmla="*/ 476 w 10000"/>
                  <a:gd name="connsiteY50-8402" fmla="*/ 2644 h 10000"/>
                  <a:gd name="connsiteX51-8403" fmla="*/ 79 w 10000"/>
                  <a:gd name="connsiteY51-8404" fmla="*/ 2932 h 10000"/>
                  <a:gd name="connsiteX52-8405" fmla="*/ 0 w 10000"/>
                  <a:gd name="connsiteY52-8406" fmla="*/ 3089 h 10000"/>
                  <a:gd name="connsiteX53-8407" fmla="*/ 199 w 10000"/>
                  <a:gd name="connsiteY53-8408" fmla="*/ 3429 h 10000"/>
                  <a:gd name="connsiteX54-8409" fmla="*/ 0 w 10000"/>
                  <a:gd name="connsiteY54-8410" fmla="*/ 3744 h 10000"/>
                  <a:gd name="connsiteX55-8411" fmla="*/ 40 w 10000"/>
                  <a:gd name="connsiteY55-8412" fmla="*/ 4084 h 10000"/>
                  <a:gd name="connsiteX56-8413" fmla="*/ 159 w 10000"/>
                  <a:gd name="connsiteY56-8414" fmla="*/ 4189 h 10000"/>
                  <a:gd name="connsiteX57-8415" fmla="*/ 397 w 10000"/>
                  <a:gd name="connsiteY57-8416" fmla="*/ 4162 h 10000"/>
                  <a:gd name="connsiteX58-8417" fmla="*/ 873 w 10000"/>
                  <a:gd name="connsiteY58-8418" fmla="*/ 4215 h 10000"/>
                  <a:gd name="connsiteX59-8419" fmla="*/ 1270 w 10000"/>
                  <a:gd name="connsiteY59-8420" fmla="*/ 4110 h 10000"/>
                  <a:gd name="connsiteX60-8421" fmla="*/ 1707 w 10000"/>
                  <a:gd name="connsiteY60-8422" fmla="*/ 4110 h 10000"/>
                  <a:gd name="connsiteX61-8423" fmla="*/ 1984 w 10000"/>
                  <a:gd name="connsiteY61-8424" fmla="*/ 4005 h 10000"/>
                  <a:gd name="connsiteX62-8425" fmla="*/ 2063 w 10000"/>
                  <a:gd name="connsiteY62-8426" fmla="*/ 4031 h 10000"/>
                  <a:gd name="connsiteX63-8427" fmla="*/ 1945 w 10000"/>
                  <a:gd name="connsiteY63-8428" fmla="*/ 4084 h 10000"/>
                  <a:gd name="connsiteX64-8429" fmla="*/ 2222 w 10000"/>
                  <a:gd name="connsiteY64-8430" fmla="*/ 4319 h 10000"/>
                  <a:gd name="connsiteX65-8431" fmla="*/ 2421 w 10000"/>
                  <a:gd name="connsiteY65-8432" fmla="*/ 4267 h 10000"/>
                  <a:gd name="connsiteX66-8433" fmla="*/ 2699 w 10000"/>
                  <a:gd name="connsiteY66-8434" fmla="*/ 4371 h 10000"/>
                  <a:gd name="connsiteX67-8435" fmla="*/ 3055 w 10000"/>
                  <a:gd name="connsiteY67-8436" fmla="*/ 4345 h 10000"/>
                  <a:gd name="connsiteX68-8437" fmla="*/ 3651 w 10000"/>
                  <a:gd name="connsiteY68-8438" fmla="*/ 4425 h 10000"/>
                  <a:gd name="connsiteX69-8439" fmla="*/ 3809 w 10000"/>
                  <a:gd name="connsiteY69-8440" fmla="*/ 4477 h 10000"/>
                  <a:gd name="connsiteX70-8441" fmla="*/ 4365 w 10000"/>
                  <a:gd name="connsiteY70-8442" fmla="*/ 4345 h 10000"/>
                  <a:gd name="connsiteX71-8443" fmla="*/ 4445 w 10000"/>
                  <a:gd name="connsiteY71-8444" fmla="*/ 4425 h 10000"/>
                  <a:gd name="connsiteX72-8445" fmla="*/ 4603 w 10000"/>
                  <a:gd name="connsiteY72-8446" fmla="*/ 4319 h 10000"/>
                  <a:gd name="connsiteX73-8447" fmla="*/ 4683 w 10000"/>
                  <a:gd name="connsiteY73-8448" fmla="*/ 4451 h 10000"/>
                  <a:gd name="connsiteX74-8449" fmla="*/ 5238 w 10000"/>
                  <a:gd name="connsiteY74-8450" fmla="*/ 4293 h 10000"/>
                  <a:gd name="connsiteX75-8451" fmla="*/ 5238 w 10000"/>
                  <a:gd name="connsiteY75-8452" fmla="*/ 4136 h 10000"/>
                  <a:gd name="connsiteX76-8453" fmla="*/ 5357 w 10000"/>
                  <a:gd name="connsiteY76-8454" fmla="*/ 4110 h 10000"/>
                  <a:gd name="connsiteX77-8455" fmla="*/ 5477 w 10000"/>
                  <a:gd name="connsiteY77-8456" fmla="*/ 4162 h 10000"/>
                  <a:gd name="connsiteX78-8457" fmla="*/ 5873 w 10000"/>
                  <a:gd name="connsiteY78-8458" fmla="*/ 4058 h 10000"/>
                  <a:gd name="connsiteX79-8459" fmla="*/ 5953 w 10000"/>
                  <a:gd name="connsiteY79-8460" fmla="*/ 4084 h 10000"/>
                  <a:gd name="connsiteX80-8461" fmla="*/ 6151 w 10000"/>
                  <a:gd name="connsiteY80-8462" fmla="*/ 4555 h 10000"/>
                  <a:gd name="connsiteX81-8463" fmla="*/ 6270 w 10000"/>
                  <a:gd name="connsiteY81-8464" fmla="*/ 4607 h 10000"/>
                  <a:gd name="connsiteX82-8465" fmla="*/ 6548 w 10000"/>
                  <a:gd name="connsiteY82-8466" fmla="*/ 4607 h 10000"/>
                  <a:gd name="connsiteX83-8467" fmla="*/ 6667 w 10000"/>
                  <a:gd name="connsiteY83-8468" fmla="*/ 4817 h 10000"/>
                  <a:gd name="connsiteX84-8469" fmla="*/ 6707 w 10000"/>
                  <a:gd name="connsiteY84-8470" fmla="*/ 4974 h 10000"/>
                  <a:gd name="connsiteX85-8471" fmla="*/ 7183 w 10000"/>
                  <a:gd name="connsiteY85-8472" fmla="*/ 5602 h 10000"/>
                  <a:gd name="connsiteX86-8473" fmla="*/ 6985 w 10000"/>
                  <a:gd name="connsiteY86-8474" fmla="*/ 5497 h 10000"/>
                  <a:gd name="connsiteX87-8475" fmla="*/ 6429 w 10000"/>
                  <a:gd name="connsiteY87-8476" fmla="*/ 5602 h 10000"/>
                  <a:gd name="connsiteX88-8477" fmla="*/ 6151 w 10000"/>
                  <a:gd name="connsiteY88-8478" fmla="*/ 5288 h 10000"/>
                  <a:gd name="connsiteX89-8479" fmla="*/ 5953 w 10000"/>
                  <a:gd name="connsiteY89-8480" fmla="*/ 5314 h 10000"/>
                  <a:gd name="connsiteX90-8481" fmla="*/ 6111 w 10000"/>
                  <a:gd name="connsiteY90-8482" fmla="*/ 5523 h 10000"/>
                  <a:gd name="connsiteX91-8483" fmla="*/ 6151 w 10000"/>
                  <a:gd name="connsiteY91-8484" fmla="*/ 5681 h 10000"/>
                  <a:gd name="connsiteX92-8485" fmla="*/ 5754 w 10000"/>
                  <a:gd name="connsiteY92-8486" fmla="*/ 5969 h 10000"/>
                  <a:gd name="connsiteX93-8487" fmla="*/ 5675 w 10000"/>
                  <a:gd name="connsiteY93-8488" fmla="*/ 6126 h 10000"/>
                  <a:gd name="connsiteX94-8489" fmla="*/ 5636 w 10000"/>
                  <a:gd name="connsiteY94-8490" fmla="*/ 6256 h 10000"/>
                  <a:gd name="connsiteX95-8491" fmla="*/ 5595 w 10000"/>
                  <a:gd name="connsiteY95-8492" fmla="*/ 6308 h 10000"/>
                  <a:gd name="connsiteX96-8493" fmla="*/ 5516 w 10000"/>
                  <a:gd name="connsiteY96-8494" fmla="*/ 6414 h 10000"/>
                  <a:gd name="connsiteX97-8495" fmla="*/ 5278 w 10000"/>
                  <a:gd name="connsiteY97-8496" fmla="*/ 6492 h 10000"/>
                  <a:gd name="connsiteX98-8497" fmla="*/ 5357 w 10000"/>
                  <a:gd name="connsiteY98-8498" fmla="*/ 6675 h 10000"/>
                  <a:gd name="connsiteX99-8499" fmla="*/ 5317 w 10000"/>
                  <a:gd name="connsiteY99-8500" fmla="*/ 6727 h 10000"/>
                  <a:gd name="connsiteX100-8501" fmla="*/ 5000 w 10000"/>
                  <a:gd name="connsiteY100-8502" fmla="*/ 6885 h 10000"/>
                  <a:gd name="connsiteX101-8503" fmla="*/ 4683 w 10000"/>
                  <a:gd name="connsiteY101-8504" fmla="*/ 6859 h 10000"/>
                  <a:gd name="connsiteX102-8505" fmla="*/ 4961 w 10000"/>
                  <a:gd name="connsiteY102-8506" fmla="*/ 6963 h 10000"/>
                  <a:gd name="connsiteX103-8507" fmla="*/ 4961 w 10000"/>
                  <a:gd name="connsiteY103-8508" fmla="*/ 7277 h 10000"/>
                  <a:gd name="connsiteX104-8509" fmla="*/ 4603 w 10000"/>
                  <a:gd name="connsiteY104-8510" fmla="*/ 7356 h 10000"/>
                  <a:gd name="connsiteX105-8511" fmla="*/ 4524 w 10000"/>
                  <a:gd name="connsiteY105-8512" fmla="*/ 7225 h 10000"/>
                  <a:gd name="connsiteX106-8513" fmla="*/ 4484 w 10000"/>
                  <a:gd name="connsiteY106-8514" fmla="*/ 7121 h 10000"/>
                  <a:gd name="connsiteX107-8515" fmla="*/ 4128 w 10000"/>
                  <a:gd name="connsiteY107-8516" fmla="*/ 7199 h 10000"/>
                  <a:gd name="connsiteX108-8517" fmla="*/ 4286 w 10000"/>
                  <a:gd name="connsiteY108-8518" fmla="*/ 7304 h 10000"/>
                  <a:gd name="connsiteX109-8519" fmla="*/ 4405 w 10000"/>
                  <a:gd name="connsiteY109-8520" fmla="*/ 7408 h 10000"/>
                  <a:gd name="connsiteX110-8521" fmla="*/ 4563 w 10000"/>
                  <a:gd name="connsiteY110-8522" fmla="*/ 7670 h 10000"/>
                  <a:gd name="connsiteX111-8523" fmla="*/ 4762 w 10000"/>
                  <a:gd name="connsiteY111-8524" fmla="*/ 7618 h 10000"/>
                  <a:gd name="connsiteX112-8525" fmla="*/ 4921 w 10000"/>
                  <a:gd name="connsiteY112-8526" fmla="*/ 7827 h 10000"/>
                  <a:gd name="connsiteX113-8527" fmla="*/ 5040 w 10000"/>
                  <a:gd name="connsiteY113-8528" fmla="*/ 7879 h 10000"/>
                  <a:gd name="connsiteX114-8529" fmla="*/ 5317 w 10000"/>
                  <a:gd name="connsiteY114-8530" fmla="*/ 7853 h 10000"/>
                  <a:gd name="connsiteX115-8531" fmla="*/ 5437 w 10000"/>
                  <a:gd name="connsiteY115-8532" fmla="*/ 7984 h 10000"/>
                  <a:gd name="connsiteX116-8533" fmla="*/ 5556 w 10000"/>
                  <a:gd name="connsiteY116-8534" fmla="*/ 8115 h 10000"/>
                  <a:gd name="connsiteX117-8535" fmla="*/ 6111 w 10000"/>
                  <a:gd name="connsiteY117-8536" fmla="*/ 7932 h 10000"/>
                  <a:gd name="connsiteX118-8537" fmla="*/ 6111 w 10000"/>
                  <a:gd name="connsiteY118-8538" fmla="*/ 7853 h 10000"/>
                  <a:gd name="connsiteX119-8539" fmla="*/ 5953 w 10000"/>
                  <a:gd name="connsiteY119-8540" fmla="*/ 7696 h 10000"/>
                  <a:gd name="connsiteX120-8541" fmla="*/ 6151 w 10000"/>
                  <a:gd name="connsiteY120-8542" fmla="*/ 7540 h 10000"/>
                  <a:gd name="connsiteX121-8543" fmla="*/ 6032 w 10000"/>
                  <a:gd name="connsiteY121-8544" fmla="*/ 7356 h 10000"/>
                  <a:gd name="connsiteX122-8545" fmla="*/ 6151 w 10000"/>
                  <a:gd name="connsiteY122-8546" fmla="*/ 7277 h 10000"/>
                  <a:gd name="connsiteX123-8547" fmla="*/ 6310 w 10000"/>
                  <a:gd name="connsiteY123-8548" fmla="*/ 7460 h 10000"/>
                  <a:gd name="connsiteX124-8549" fmla="*/ 6231 w 10000"/>
                  <a:gd name="connsiteY124-8550" fmla="*/ 7566 h 10000"/>
                  <a:gd name="connsiteX125-8551" fmla="*/ 6587 w 10000"/>
                  <a:gd name="connsiteY125-8552" fmla="*/ 7618 h 10000"/>
                  <a:gd name="connsiteX126-8553" fmla="*/ 6746 w 10000"/>
                  <a:gd name="connsiteY126-8554" fmla="*/ 7696 h 10000"/>
                  <a:gd name="connsiteX127-8555" fmla="*/ 6905 w 10000"/>
                  <a:gd name="connsiteY127-8556" fmla="*/ 7906 h 10000"/>
                  <a:gd name="connsiteX128-8557" fmla="*/ 6667 w 10000"/>
                  <a:gd name="connsiteY128-8558" fmla="*/ 8089 h 10000"/>
                  <a:gd name="connsiteX129-8559" fmla="*/ 6270 w 10000"/>
                  <a:gd name="connsiteY129-8560" fmla="*/ 8219 h 10000"/>
                  <a:gd name="connsiteX130-8561" fmla="*/ 6191 w 10000"/>
                  <a:gd name="connsiteY130-8562" fmla="*/ 8377 h 10000"/>
                  <a:gd name="connsiteX131-8563" fmla="*/ 5953 w 10000"/>
                  <a:gd name="connsiteY131-8564" fmla="*/ 8455 h 10000"/>
                  <a:gd name="connsiteX132-8565" fmla="*/ 6071 w 10000"/>
                  <a:gd name="connsiteY132-8566" fmla="*/ 8612 h 10000"/>
                  <a:gd name="connsiteX133-8567" fmla="*/ 6310 w 10000"/>
                  <a:gd name="connsiteY133-8568" fmla="*/ 8612 h 10000"/>
                  <a:gd name="connsiteX134-8569" fmla="*/ 6349 w 10000"/>
                  <a:gd name="connsiteY134-8570" fmla="*/ 8612 h 10000"/>
                  <a:gd name="connsiteX135-8571" fmla="*/ 6508 w 10000"/>
                  <a:gd name="connsiteY135-8572" fmla="*/ 8900 h 10000"/>
                  <a:gd name="connsiteX136-8573" fmla="*/ 6587 w 10000"/>
                  <a:gd name="connsiteY136-8574" fmla="*/ 8612 h 10000"/>
                  <a:gd name="connsiteX137-8575" fmla="*/ 6786 w 10000"/>
                  <a:gd name="connsiteY137-8576" fmla="*/ 8560 h 10000"/>
                  <a:gd name="connsiteX138-8577" fmla="*/ 6985 w 10000"/>
                  <a:gd name="connsiteY138-8578" fmla="*/ 8638 h 10000"/>
                  <a:gd name="connsiteX139-8579" fmla="*/ 6985 w 10000"/>
                  <a:gd name="connsiteY139-8580" fmla="*/ 8665 h 10000"/>
                  <a:gd name="connsiteX140-8581" fmla="*/ 7183 w 10000"/>
                  <a:gd name="connsiteY140-8582" fmla="*/ 8612 h 10000"/>
                  <a:gd name="connsiteX141-8583" fmla="*/ 7302 w 10000"/>
                  <a:gd name="connsiteY141-8584" fmla="*/ 8796 h 10000"/>
                  <a:gd name="connsiteX142-8585" fmla="*/ 6905 w 10000"/>
                  <a:gd name="connsiteY142-8586" fmla="*/ 8691 h 10000"/>
                  <a:gd name="connsiteX143-8587" fmla="*/ 6825 w 10000"/>
                  <a:gd name="connsiteY143-8588" fmla="*/ 8718 h 10000"/>
                  <a:gd name="connsiteX144-8589" fmla="*/ 6786 w 10000"/>
                  <a:gd name="connsiteY144-8590" fmla="*/ 8926 h 10000"/>
                  <a:gd name="connsiteX145-8591" fmla="*/ 6746 w 10000"/>
                  <a:gd name="connsiteY145-8592" fmla="*/ 9058 h 10000"/>
                  <a:gd name="connsiteX146-8593" fmla="*/ 7064 w 10000"/>
                  <a:gd name="connsiteY146-8594" fmla="*/ 9031 h 10000"/>
                  <a:gd name="connsiteX147-8595" fmla="*/ 7144 w 10000"/>
                  <a:gd name="connsiteY147-8596" fmla="*/ 9110 h 10000"/>
                  <a:gd name="connsiteX148-8597" fmla="*/ 7183 w 10000"/>
                  <a:gd name="connsiteY148-8598" fmla="*/ 8953 h 10000"/>
                  <a:gd name="connsiteX149-8599" fmla="*/ 7302 w 10000"/>
                  <a:gd name="connsiteY149-8600" fmla="*/ 8744 h 10000"/>
                  <a:gd name="connsiteX150-8601" fmla="*/ 7579 w 10000"/>
                  <a:gd name="connsiteY150-8602" fmla="*/ 9136 h 10000"/>
                  <a:gd name="connsiteX151-8603" fmla="*/ 7857 w 10000"/>
                  <a:gd name="connsiteY151-8604" fmla="*/ 9188 h 10000"/>
                  <a:gd name="connsiteX152-8605" fmla="*/ 8095 w 10000"/>
                  <a:gd name="connsiteY152-8606" fmla="*/ 9895 h 10000"/>
                  <a:gd name="connsiteX0-8607" fmla="*/ 8095 w 10000"/>
                  <a:gd name="connsiteY0-8608" fmla="*/ 9895 h 10000"/>
                  <a:gd name="connsiteX1-8609" fmla="*/ 8611 w 10000"/>
                  <a:gd name="connsiteY1-8610" fmla="*/ 10000 h 10000"/>
                  <a:gd name="connsiteX2-8611" fmla="*/ 8929 w 10000"/>
                  <a:gd name="connsiteY2-8612" fmla="*/ 9790 h 10000"/>
                  <a:gd name="connsiteX3-8613" fmla="*/ 9207 w 10000"/>
                  <a:gd name="connsiteY3-8614" fmla="*/ 9790 h 10000"/>
                  <a:gd name="connsiteX4-8615" fmla="*/ 9603 w 10000"/>
                  <a:gd name="connsiteY4-8616" fmla="*/ 9371 h 10000"/>
                  <a:gd name="connsiteX5-8617" fmla="*/ 10000 w 10000"/>
                  <a:gd name="connsiteY5-8618" fmla="*/ 9424 h 10000"/>
                  <a:gd name="connsiteX6-8619" fmla="*/ 9365 w 10000"/>
                  <a:gd name="connsiteY6-8620" fmla="*/ 9267 h 10000"/>
                  <a:gd name="connsiteX7-8621" fmla="*/ 9207 w 10000"/>
                  <a:gd name="connsiteY7-8622" fmla="*/ 9293 h 10000"/>
                  <a:gd name="connsiteX8-8623" fmla="*/ 8890 w 10000"/>
                  <a:gd name="connsiteY8-8624" fmla="*/ 5157 h 10000"/>
                  <a:gd name="connsiteX9-8625" fmla="*/ 9128 w 10000"/>
                  <a:gd name="connsiteY9-8626" fmla="*/ 5523 h 10000"/>
                  <a:gd name="connsiteX10-8627" fmla="*/ 6746 w 10000"/>
                  <a:gd name="connsiteY10-8628" fmla="*/ 4189 h 10000"/>
                  <a:gd name="connsiteX11-8629" fmla="*/ 6151 w 10000"/>
                  <a:gd name="connsiteY11-8630" fmla="*/ 3900 h 10000"/>
                  <a:gd name="connsiteX12-8631" fmla="*/ 5833 w 10000"/>
                  <a:gd name="connsiteY12-8632" fmla="*/ 3900 h 10000"/>
                  <a:gd name="connsiteX13-8633" fmla="*/ 5516 w 10000"/>
                  <a:gd name="connsiteY13-8634" fmla="*/ 4005 h 10000"/>
                  <a:gd name="connsiteX14-8635" fmla="*/ 5159 w 10000"/>
                  <a:gd name="connsiteY14-8636" fmla="*/ 3979 h 10000"/>
                  <a:gd name="connsiteX15-8637" fmla="*/ 5159 w 10000"/>
                  <a:gd name="connsiteY15-8638" fmla="*/ 3482 h 10000"/>
                  <a:gd name="connsiteX16-8639" fmla="*/ 5357 w 10000"/>
                  <a:gd name="connsiteY16-8640" fmla="*/ 3455 h 10000"/>
                  <a:gd name="connsiteX17-8641" fmla="*/ 5238 w 10000"/>
                  <a:gd name="connsiteY17-8642" fmla="*/ 3325 h 10000"/>
                  <a:gd name="connsiteX18-8643" fmla="*/ 5238 w 10000"/>
                  <a:gd name="connsiteY18-8644" fmla="*/ 3115 h 10000"/>
                  <a:gd name="connsiteX19-8645" fmla="*/ 5278 w 10000"/>
                  <a:gd name="connsiteY19-8646" fmla="*/ 2985 h 10000"/>
                  <a:gd name="connsiteX20-8647" fmla="*/ 4882 w 10000"/>
                  <a:gd name="connsiteY20-8648" fmla="*/ 2775 h 10000"/>
                  <a:gd name="connsiteX21-8649" fmla="*/ 4484 w 10000"/>
                  <a:gd name="connsiteY21-8650" fmla="*/ 2540 h 10000"/>
                  <a:gd name="connsiteX22-8651" fmla="*/ 4286 w 10000"/>
                  <a:gd name="connsiteY22-8652" fmla="*/ 2382 h 10000"/>
                  <a:gd name="connsiteX23-8653" fmla="*/ 4008 w 10000"/>
                  <a:gd name="connsiteY23-8654" fmla="*/ 2330 h 10000"/>
                  <a:gd name="connsiteX24-8655" fmla="*/ 3691 w 10000"/>
                  <a:gd name="connsiteY24-8656" fmla="*/ 2356 h 10000"/>
                  <a:gd name="connsiteX25-8657" fmla="*/ 3373 w 10000"/>
                  <a:gd name="connsiteY25-8658" fmla="*/ 2278 h 10000"/>
                  <a:gd name="connsiteX26-8659" fmla="*/ 2976 w 10000"/>
                  <a:gd name="connsiteY26-8660" fmla="*/ 1649 h 10000"/>
                  <a:gd name="connsiteX27-8661" fmla="*/ 2857 w 10000"/>
                  <a:gd name="connsiteY27-8662" fmla="*/ 1492 h 10000"/>
                  <a:gd name="connsiteX28-8663" fmla="*/ 2738 w 10000"/>
                  <a:gd name="connsiteY28-8664" fmla="*/ 1126 h 10000"/>
                  <a:gd name="connsiteX29-8665" fmla="*/ 2579 w 10000"/>
                  <a:gd name="connsiteY29-8666" fmla="*/ 785 h 10000"/>
                  <a:gd name="connsiteX30-8667" fmla="*/ 2103 w 10000"/>
                  <a:gd name="connsiteY30-8668" fmla="*/ 549 h 10000"/>
                  <a:gd name="connsiteX31-8669" fmla="*/ 1825 w 10000"/>
                  <a:gd name="connsiteY31-8670" fmla="*/ 52 h 10000"/>
                  <a:gd name="connsiteX32-8671" fmla="*/ 1468 w 10000"/>
                  <a:gd name="connsiteY32-8672" fmla="*/ 52 h 10000"/>
                  <a:gd name="connsiteX33-8673" fmla="*/ 1309 w 10000"/>
                  <a:gd name="connsiteY33-8674" fmla="*/ 157 h 10000"/>
                  <a:gd name="connsiteX34-8675" fmla="*/ 1270 w 10000"/>
                  <a:gd name="connsiteY34-8676" fmla="*/ 0 h 10000"/>
                  <a:gd name="connsiteX35-8677" fmla="*/ 754 w 10000"/>
                  <a:gd name="connsiteY35-8678" fmla="*/ 104 h 10000"/>
                  <a:gd name="connsiteX36-8679" fmla="*/ 1309 w 10000"/>
                  <a:gd name="connsiteY36-8680" fmla="*/ 210 h 10000"/>
                  <a:gd name="connsiteX37-8681" fmla="*/ 1270 w 10000"/>
                  <a:gd name="connsiteY37-8682" fmla="*/ 445 h 10000"/>
                  <a:gd name="connsiteX38-8683" fmla="*/ 1389 w 10000"/>
                  <a:gd name="connsiteY38-8684" fmla="*/ 759 h 10000"/>
                  <a:gd name="connsiteX39-8685" fmla="*/ 1508 w 10000"/>
                  <a:gd name="connsiteY39-8686" fmla="*/ 942 h 10000"/>
                  <a:gd name="connsiteX40-8687" fmla="*/ 1309 w 10000"/>
                  <a:gd name="connsiteY40-8688" fmla="*/ 1282 h 10000"/>
                  <a:gd name="connsiteX41-8689" fmla="*/ 1151 w 10000"/>
                  <a:gd name="connsiteY41-8690" fmla="*/ 1282 h 10000"/>
                  <a:gd name="connsiteX42-8691" fmla="*/ 992 w 10000"/>
                  <a:gd name="connsiteY42-8692" fmla="*/ 1518 h 10000"/>
                  <a:gd name="connsiteX43-8693" fmla="*/ 1270 w 10000"/>
                  <a:gd name="connsiteY43-8694" fmla="*/ 1623 h 10000"/>
                  <a:gd name="connsiteX44-8695" fmla="*/ 913 w 10000"/>
                  <a:gd name="connsiteY44-8696" fmla="*/ 1597 h 10000"/>
                  <a:gd name="connsiteX45-8697" fmla="*/ 754 w 10000"/>
                  <a:gd name="connsiteY45-8698" fmla="*/ 1911 h 10000"/>
                  <a:gd name="connsiteX46-8699" fmla="*/ 714 w 10000"/>
                  <a:gd name="connsiteY46-8700" fmla="*/ 1963 h 10000"/>
                  <a:gd name="connsiteX47-8701" fmla="*/ 555 w 10000"/>
                  <a:gd name="connsiteY47-8702" fmla="*/ 2304 h 10000"/>
                  <a:gd name="connsiteX48-8703" fmla="*/ 794 w 10000"/>
                  <a:gd name="connsiteY48-8704" fmla="*/ 2382 h 10000"/>
                  <a:gd name="connsiteX49-8705" fmla="*/ 476 w 10000"/>
                  <a:gd name="connsiteY49-8706" fmla="*/ 2644 h 10000"/>
                  <a:gd name="connsiteX50-8707" fmla="*/ 79 w 10000"/>
                  <a:gd name="connsiteY50-8708" fmla="*/ 2932 h 10000"/>
                  <a:gd name="connsiteX51-8709" fmla="*/ 0 w 10000"/>
                  <a:gd name="connsiteY51-8710" fmla="*/ 3089 h 10000"/>
                  <a:gd name="connsiteX52-8711" fmla="*/ 199 w 10000"/>
                  <a:gd name="connsiteY52-8712" fmla="*/ 3429 h 10000"/>
                  <a:gd name="connsiteX53-8713" fmla="*/ 0 w 10000"/>
                  <a:gd name="connsiteY53-8714" fmla="*/ 3744 h 10000"/>
                  <a:gd name="connsiteX54-8715" fmla="*/ 40 w 10000"/>
                  <a:gd name="connsiteY54-8716" fmla="*/ 4084 h 10000"/>
                  <a:gd name="connsiteX55-8717" fmla="*/ 159 w 10000"/>
                  <a:gd name="connsiteY55-8718" fmla="*/ 4189 h 10000"/>
                  <a:gd name="connsiteX56-8719" fmla="*/ 397 w 10000"/>
                  <a:gd name="connsiteY56-8720" fmla="*/ 4162 h 10000"/>
                  <a:gd name="connsiteX57-8721" fmla="*/ 873 w 10000"/>
                  <a:gd name="connsiteY57-8722" fmla="*/ 4215 h 10000"/>
                  <a:gd name="connsiteX58-8723" fmla="*/ 1270 w 10000"/>
                  <a:gd name="connsiteY58-8724" fmla="*/ 4110 h 10000"/>
                  <a:gd name="connsiteX59-8725" fmla="*/ 1707 w 10000"/>
                  <a:gd name="connsiteY59-8726" fmla="*/ 4110 h 10000"/>
                  <a:gd name="connsiteX60-8727" fmla="*/ 1984 w 10000"/>
                  <a:gd name="connsiteY60-8728" fmla="*/ 4005 h 10000"/>
                  <a:gd name="connsiteX61-8729" fmla="*/ 2063 w 10000"/>
                  <a:gd name="connsiteY61-8730" fmla="*/ 4031 h 10000"/>
                  <a:gd name="connsiteX62-8731" fmla="*/ 1945 w 10000"/>
                  <a:gd name="connsiteY62-8732" fmla="*/ 4084 h 10000"/>
                  <a:gd name="connsiteX63-8733" fmla="*/ 2222 w 10000"/>
                  <a:gd name="connsiteY63-8734" fmla="*/ 4319 h 10000"/>
                  <a:gd name="connsiteX64-8735" fmla="*/ 2421 w 10000"/>
                  <a:gd name="connsiteY64-8736" fmla="*/ 4267 h 10000"/>
                  <a:gd name="connsiteX65-8737" fmla="*/ 2699 w 10000"/>
                  <a:gd name="connsiteY65-8738" fmla="*/ 4371 h 10000"/>
                  <a:gd name="connsiteX66-8739" fmla="*/ 3055 w 10000"/>
                  <a:gd name="connsiteY66-8740" fmla="*/ 4345 h 10000"/>
                  <a:gd name="connsiteX67-8741" fmla="*/ 3651 w 10000"/>
                  <a:gd name="connsiteY67-8742" fmla="*/ 4425 h 10000"/>
                  <a:gd name="connsiteX68-8743" fmla="*/ 3809 w 10000"/>
                  <a:gd name="connsiteY68-8744" fmla="*/ 4477 h 10000"/>
                  <a:gd name="connsiteX69-8745" fmla="*/ 4365 w 10000"/>
                  <a:gd name="connsiteY69-8746" fmla="*/ 4345 h 10000"/>
                  <a:gd name="connsiteX70-8747" fmla="*/ 4445 w 10000"/>
                  <a:gd name="connsiteY70-8748" fmla="*/ 4425 h 10000"/>
                  <a:gd name="connsiteX71-8749" fmla="*/ 4603 w 10000"/>
                  <a:gd name="connsiteY71-8750" fmla="*/ 4319 h 10000"/>
                  <a:gd name="connsiteX72-8751" fmla="*/ 4683 w 10000"/>
                  <a:gd name="connsiteY72-8752" fmla="*/ 4451 h 10000"/>
                  <a:gd name="connsiteX73-8753" fmla="*/ 5238 w 10000"/>
                  <a:gd name="connsiteY73-8754" fmla="*/ 4293 h 10000"/>
                  <a:gd name="connsiteX74-8755" fmla="*/ 5238 w 10000"/>
                  <a:gd name="connsiteY74-8756" fmla="*/ 4136 h 10000"/>
                  <a:gd name="connsiteX75-8757" fmla="*/ 5357 w 10000"/>
                  <a:gd name="connsiteY75-8758" fmla="*/ 4110 h 10000"/>
                  <a:gd name="connsiteX76-8759" fmla="*/ 5477 w 10000"/>
                  <a:gd name="connsiteY76-8760" fmla="*/ 4162 h 10000"/>
                  <a:gd name="connsiteX77-8761" fmla="*/ 5873 w 10000"/>
                  <a:gd name="connsiteY77-8762" fmla="*/ 4058 h 10000"/>
                  <a:gd name="connsiteX78-8763" fmla="*/ 5953 w 10000"/>
                  <a:gd name="connsiteY78-8764" fmla="*/ 4084 h 10000"/>
                  <a:gd name="connsiteX79-8765" fmla="*/ 6151 w 10000"/>
                  <a:gd name="connsiteY79-8766" fmla="*/ 4555 h 10000"/>
                  <a:gd name="connsiteX80-8767" fmla="*/ 6270 w 10000"/>
                  <a:gd name="connsiteY80-8768" fmla="*/ 4607 h 10000"/>
                  <a:gd name="connsiteX81-8769" fmla="*/ 6548 w 10000"/>
                  <a:gd name="connsiteY81-8770" fmla="*/ 4607 h 10000"/>
                  <a:gd name="connsiteX82-8771" fmla="*/ 6667 w 10000"/>
                  <a:gd name="connsiteY82-8772" fmla="*/ 4817 h 10000"/>
                  <a:gd name="connsiteX83-8773" fmla="*/ 6707 w 10000"/>
                  <a:gd name="connsiteY83-8774" fmla="*/ 4974 h 10000"/>
                  <a:gd name="connsiteX84-8775" fmla="*/ 7183 w 10000"/>
                  <a:gd name="connsiteY84-8776" fmla="*/ 5602 h 10000"/>
                  <a:gd name="connsiteX85-8777" fmla="*/ 6985 w 10000"/>
                  <a:gd name="connsiteY85-8778" fmla="*/ 5497 h 10000"/>
                  <a:gd name="connsiteX86-8779" fmla="*/ 6429 w 10000"/>
                  <a:gd name="connsiteY86-8780" fmla="*/ 5602 h 10000"/>
                  <a:gd name="connsiteX87-8781" fmla="*/ 6151 w 10000"/>
                  <a:gd name="connsiteY87-8782" fmla="*/ 5288 h 10000"/>
                  <a:gd name="connsiteX88-8783" fmla="*/ 5953 w 10000"/>
                  <a:gd name="connsiteY88-8784" fmla="*/ 5314 h 10000"/>
                  <a:gd name="connsiteX89-8785" fmla="*/ 6111 w 10000"/>
                  <a:gd name="connsiteY89-8786" fmla="*/ 5523 h 10000"/>
                  <a:gd name="connsiteX90-8787" fmla="*/ 6151 w 10000"/>
                  <a:gd name="connsiteY90-8788" fmla="*/ 5681 h 10000"/>
                  <a:gd name="connsiteX91-8789" fmla="*/ 5754 w 10000"/>
                  <a:gd name="connsiteY91-8790" fmla="*/ 5969 h 10000"/>
                  <a:gd name="connsiteX92-8791" fmla="*/ 5675 w 10000"/>
                  <a:gd name="connsiteY92-8792" fmla="*/ 6126 h 10000"/>
                  <a:gd name="connsiteX93-8793" fmla="*/ 5636 w 10000"/>
                  <a:gd name="connsiteY93-8794" fmla="*/ 6256 h 10000"/>
                  <a:gd name="connsiteX94-8795" fmla="*/ 5595 w 10000"/>
                  <a:gd name="connsiteY94-8796" fmla="*/ 6308 h 10000"/>
                  <a:gd name="connsiteX95-8797" fmla="*/ 5516 w 10000"/>
                  <a:gd name="connsiteY95-8798" fmla="*/ 6414 h 10000"/>
                  <a:gd name="connsiteX96-8799" fmla="*/ 5278 w 10000"/>
                  <a:gd name="connsiteY96-8800" fmla="*/ 6492 h 10000"/>
                  <a:gd name="connsiteX97-8801" fmla="*/ 5357 w 10000"/>
                  <a:gd name="connsiteY97-8802" fmla="*/ 6675 h 10000"/>
                  <a:gd name="connsiteX98-8803" fmla="*/ 5317 w 10000"/>
                  <a:gd name="connsiteY98-8804" fmla="*/ 6727 h 10000"/>
                  <a:gd name="connsiteX99-8805" fmla="*/ 5000 w 10000"/>
                  <a:gd name="connsiteY99-8806" fmla="*/ 6885 h 10000"/>
                  <a:gd name="connsiteX100-8807" fmla="*/ 4683 w 10000"/>
                  <a:gd name="connsiteY100-8808" fmla="*/ 6859 h 10000"/>
                  <a:gd name="connsiteX101-8809" fmla="*/ 4961 w 10000"/>
                  <a:gd name="connsiteY101-8810" fmla="*/ 6963 h 10000"/>
                  <a:gd name="connsiteX102-8811" fmla="*/ 4961 w 10000"/>
                  <a:gd name="connsiteY102-8812" fmla="*/ 7277 h 10000"/>
                  <a:gd name="connsiteX103-8813" fmla="*/ 4603 w 10000"/>
                  <a:gd name="connsiteY103-8814" fmla="*/ 7356 h 10000"/>
                  <a:gd name="connsiteX104-8815" fmla="*/ 4524 w 10000"/>
                  <a:gd name="connsiteY104-8816" fmla="*/ 7225 h 10000"/>
                  <a:gd name="connsiteX105-8817" fmla="*/ 4484 w 10000"/>
                  <a:gd name="connsiteY105-8818" fmla="*/ 7121 h 10000"/>
                  <a:gd name="connsiteX106-8819" fmla="*/ 4128 w 10000"/>
                  <a:gd name="connsiteY106-8820" fmla="*/ 7199 h 10000"/>
                  <a:gd name="connsiteX107-8821" fmla="*/ 4286 w 10000"/>
                  <a:gd name="connsiteY107-8822" fmla="*/ 7304 h 10000"/>
                  <a:gd name="connsiteX108-8823" fmla="*/ 4405 w 10000"/>
                  <a:gd name="connsiteY108-8824" fmla="*/ 7408 h 10000"/>
                  <a:gd name="connsiteX109-8825" fmla="*/ 4563 w 10000"/>
                  <a:gd name="connsiteY109-8826" fmla="*/ 7670 h 10000"/>
                  <a:gd name="connsiteX110-8827" fmla="*/ 4762 w 10000"/>
                  <a:gd name="connsiteY110-8828" fmla="*/ 7618 h 10000"/>
                  <a:gd name="connsiteX111-8829" fmla="*/ 4921 w 10000"/>
                  <a:gd name="connsiteY111-8830" fmla="*/ 7827 h 10000"/>
                  <a:gd name="connsiteX112-8831" fmla="*/ 5040 w 10000"/>
                  <a:gd name="connsiteY112-8832" fmla="*/ 7879 h 10000"/>
                  <a:gd name="connsiteX113-8833" fmla="*/ 5317 w 10000"/>
                  <a:gd name="connsiteY113-8834" fmla="*/ 7853 h 10000"/>
                  <a:gd name="connsiteX114-8835" fmla="*/ 5437 w 10000"/>
                  <a:gd name="connsiteY114-8836" fmla="*/ 7984 h 10000"/>
                  <a:gd name="connsiteX115-8837" fmla="*/ 5556 w 10000"/>
                  <a:gd name="connsiteY115-8838" fmla="*/ 8115 h 10000"/>
                  <a:gd name="connsiteX116-8839" fmla="*/ 6111 w 10000"/>
                  <a:gd name="connsiteY116-8840" fmla="*/ 7932 h 10000"/>
                  <a:gd name="connsiteX117-8841" fmla="*/ 6111 w 10000"/>
                  <a:gd name="connsiteY117-8842" fmla="*/ 7853 h 10000"/>
                  <a:gd name="connsiteX118-8843" fmla="*/ 5953 w 10000"/>
                  <a:gd name="connsiteY118-8844" fmla="*/ 7696 h 10000"/>
                  <a:gd name="connsiteX119-8845" fmla="*/ 6151 w 10000"/>
                  <a:gd name="connsiteY119-8846" fmla="*/ 7540 h 10000"/>
                  <a:gd name="connsiteX120-8847" fmla="*/ 6032 w 10000"/>
                  <a:gd name="connsiteY120-8848" fmla="*/ 7356 h 10000"/>
                  <a:gd name="connsiteX121-8849" fmla="*/ 6151 w 10000"/>
                  <a:gd name="connsiteY121-8850" fmla="*/ 7277 h 10000"/>
                  <a:gd name="connsiteX122-8851" fmla="*/ 6310 w 10000"/>
                  <a:gd name="connsiteY122-8852" fmla="*/ 7460 h 10000"/>
                  <a:gd name="connsiteX123-8853" fmla="*/ 6231 w 10000"/>
                  <a:gd name="connsiteY123-8854" fmla="*/ 7566 h 10000"/>
                  <a:gd name="connsiteX124-8855" fmla="*/ 6587 w 10000"/>
                  <a:gd name="connsiteY124-8856" fmla="*/ 7618 h 10000"/>
                  <a:gd name="connsiteX125-8857" fmla="*/ 6746 w 10000"/>
                  <a:gd name="connsiteY125-8858" fmla="*/ 7696 h 10000"/>
                  <a:gd name="connsiteX126-8859" fmla="*/ 6905 w 10000"/>
                  <a:gd name="connsiteY126-8860" fmla="*/ 7906 h 10000"/>
                  <a:gd name="connsiteX127-8861" fmla="*/ 6667 w 10000"/>
                  <a:gd name="connsiteY127-8862" fmla="*/ 8089 h 10000"/>
                  <a:gd name="connsiteX128-8863" fmla="*/ 6270 w 10000"/>
                  <a:gd name="connsiteY128-8864" fmla="*/ 8219 h 10000"/>
                  <a:gd name="connsiteX129-8865" fmla="*/ 6191 w 10000"/>
                  <a:gd name="connsiteY129-8866" fmla="*/ 8377 h 10000"/>
                  <a:gd name="connsiteX130-8867" fmla="*/ 5953 w 10000"/>
                  <a:gd name="connsiteY130-8868" fmla="*/ 8455 h 10000"/>
                  <a:gd name="connsiteX131-8869" fmla="*/ 6071 w 10000"/>
                  <a:gd name="connsiteY131-8870" fmla="*/ 8612 h 10000"/>
                  <a:gd name="connsiteX132-8871" fmla="*/ 6310 w 10000"/>
                  <a:gd name="connsiteY132-8872" fmla="*/ 8612 h 10000"/>
                  <a:gd name="connsiteX133-8873" fmla="*/ 6349 w 10000"/>
                  <a:gd name="connsiteY133-8874" fmla="*/ 8612 h 10000"/>
                  <a:gd name="connsiteX134-8875" fmla="*/ 6508 w 10000"/>
                  <a:gd name="connsiteY134-8876" fmla="*/ 8900 h 10000"/>
                  <a:gd name="connsiteX135-8877" fmla="*/ 6587 w 10000"/>
                  <a:gd name="connsiteY135-8878" fmla="*/ 8612 h 10000"/>
                  <a:gd name="connsiteX136-8879" fmla="*/ 6786 w 10000"/>
                  <a:gd name="connsiteY136-8880" fmla="*/ 8560 h 10000"/>
                  <a:gd name="connsiteX137-8881" fmla="*/ 6985 w 10000"/>
                  <a:gd name="connsiteY137-8882" fmla="*/ 8638 h 10000"/>
                  <a:gd name="connsiteX138-8883" fmla="*/ 6985 w 10000"/>
                  <a:gd name="connsiteY138-8884" fmla="*/ 8665 h 10000"/>
                  <a:gd name="connsiteX139-8885" fmla="*/ 7183 w 10000"/>
                  <a:gd name="connsiteY139-8886" fmla="*/ 8612 h 10000"/>
                  <a:gd name="connsiteX140-8887" fmla="*/ 7302 w 10000"/>
                  <a:gd name="connsiteY140-8888" fmla="*/ 8796 h 10000"/>
                  <a:gd name="connsiteX141-8889" fmla="*/ 6905 w 10000"/>
                  <a:gd name="connsiteY141-8890" fmla="*/ 8691 h 10000"/>
                  <a:gd name="connsiteX142-8891" fmla="*/ 6825 w 10000"/>
                  <a:gd name="connsiteY142-8892" fmla="*/ 8718 h 10000"/>
                  <a:gd name="connsiteX143-8893" fmla="*/ 6786 w 10000"/>
                  <a:gd name="connsiteY143-8894" fmla="*/ 8926 h 10000"/>
                  <a:gd name="connsiteX144-8895" fmla="*/ 6746 w 10000"/>
                  <a:gd name="connsiteY144-8896" fmla="*/ 9058 h 10000"/>
                  <a:gd name="connsiteX145-8897" fmla="*/ 7064 w 10000"/>
                  <a:gd name="connsiteY145-8898" fmla="*/ 9031 h 10000"/>
                  <a:gd name="connsiteX146-8899" fmla="*/ 7144 w 10000"/>
                  <a:gd name="connsiteY146-8900" fmla="*/ 9110 h 10000"/>
                  <a:gd name="connsiteX147-8901" fmla="*/ 7183 w 10000"/>
                  <a:gd name="connsiteY147-8902" fmla="*/ 8953 h 10000"/>
                  <a:gd name="connsiteX148-8903" fmla="*/ 7302 w 10000"/>
                  <a:gd name="connsiteY148-8904" fmla="*/ 8744 h 10000"/>
                  <a:gd name="connsiteX149-8905" fmla="*/ 7579 w 10000"/>
                  <a:gd name="connsiteY149-8906" fmla="*/ 9136 h 10000"/>
                  <a:gd name="connsiteX150-8907" fmla="*/ 7857 w 10000"/>
                  <a:gd name="connsiteY150-8908" fmla="*/ 9188 h 10000"/>
                  <a:gd name="connsiteX151-8909" fmla="*/ 8095 w 10000"/>
                  <a:gd name="connsiteY151-8910" fmla="*/ 9895 h 10000"/>
                  <a:gd name="connsiteX0-8911" fmla="*/ 8095 w 10000"/>
                  <a:gd name="connsiteY0-8912" fmla="*/ 9895 h 10000"/>
                  <a:gd name="connsiteX1-8913" fmla="*/ 8611 w 10000"/>
                  <a:gd name="connsiteY1-8914" fmla="*/ 10000 h 10000"/>
                  <a:gd name="connsiteX2-8915" fmla="*/ 8929 w 10000"/>
                  <a:gd name="connsiteY2-8916" fmla="*/ 9790 h 10000"/>
                  <a:gd name="connsiteX3-8917" fmla="*/ 9207 w 10000"/>
                  <a:gd name="connsiteY3-8918" fmla="*/ 9790 h 10000"/>
                  <a:gd name="connsiteX4-8919" fmla="*/ 9603 w 10000"/>
                  <a:gd name="connsiteY4-8920" fmla="*/ 9371 h 10000"/>
                  <a:gd name="connsiteX5-8921" fmla="*/ 10000 w 10000"/>
                  <a:gd name="connsiteY5-8922" fmla="*/ 9424 h 10000"/>
                  <a:gd name="connsiteX6-8923" fmla="*/ 9365 w 10000"/>
                  <a:gd name="connsiteY6-8924" fmla="*/ 9267 h 10000"/>
                  <a:gd name="connsiteX7-8925" fmla="*/ 9207 w 10000"/>
                  <a:gd name="connsiteY7-8926" fmla="*/ 9293 h 10000"/>
                  <a:gd name="connsiteX8-8927" fmla="*/ 8890 w 10000"/>
                  <a:gd name="connsiteY8-8928" fmla="*/ 5157 h 10000"/>
                  <a:gd name="connsiteX9-8929" fmla="*/ 9128 w 10000"/>
                  <a:gd name="connsiteY9-8930" fmla="*/ 5523 h 10000"/>
                  <a:gd name="connsiteX10-8931" fmla="*/ 6151 w 10000"/>
                  <a:gd name="connsiteY10-8932" fmla="*/ 3900 h 10000"/>
                  <a:gd name="connsiteX11-8933" fmla="*/ 5833 w 10000"/>
                  <a:gd name="connsiteY11-8934" fmla="*/ 3900 h 10000"/>
                  <a:gd name="connsiteX12-8935" fmla="*/ 5516 w 10000"/>
                  <a:gd name="connsiteY12-8936" fmla="*/ 4005 h 10000"/>
                  <a:gd name="connsiteX13-8937" fmla="*/ 5159 w 10000"/>
                  <a:gd name="connsiteY13-8938" fmla="*/ 3979 h 10000"/>
                  <a:gd name="connsiteX14-8939" fmla="*/ 5159 w 10000"/>
                  <a:gd name="connsiteY14-8940" fmla="*/ 3482 h 10000"/>
                  <a:gd name="connsiteX15-8941" fmla="*/ 5357 w 10000"/>
                  <a:gd name="connsiteY15-8942" fmla="*/ 3455 h 10000"/>
                  <a:gd name="connsiteX16-8943" fmla="*/ 5238 w 10000"/>
                  <a:gd name="connsiteY16-8944" fmla="*/ 3325 h 10000"/>
                  <a:gd name="connsiteX17-8945" fmla="*/ 5238 w 10000"/>
                  <a:gd name="connsiteY17-8946" fmla="*/ 3115 h 10000"/>
                  <a:gd name="connsiteX18-8947" fmla="*/ 5278 w 10000"/>
                  <a:gd name="connsiteY18-8948" fmla="*/ 2985 h 10000"/>
                  <a:gd name="connsiteX19-8949" fmla="*/ 4882 w 10000"/>
                  <a:gd name="connsiteY19-8950" fmla="*/ 2775 h 10000"/>
                  <a:gd name="connsiteX20-8951" fmla="*/ 4484 w 10000"/>
                  <a:gd name="connsiteY20-8952" fmla="*/ 2540 h 10000"/>
                  <a:gd name="connsiteX21-8953" fmla="*/ 4286 w 10000"/>
                  <a:gd name="connsiteY21-8954" fmla="*/ 2382 h 10000"/>
                  <a:gd name="connsiteX22-8955" fmla="*/ 4008 w 10000"/>
                  <a:gd name="connsiteY22-8956" fmla="*/ 2330 h 10000"/>
                  <a:gd name="connsiteX23-8957" fmla="*/ 3691 w 10000"/>
                  <a:gd name="connsiteY23-8958" fmla="*/ 2356 h 10000"/>
                  <a:gd name="connsiteX24-8959" fmla="*/ 3373 w 10000"/>
                  <a:gd name="connsiteY24-8960" fmla="*/ 2278 h 10000"/>
                  <a:gd name="connsiteX25-8961" fmla="*/ 2976 w 10000"/>
                  <a:gd name="connsiteY25-8962" fmla="*/ 1649 h 10000"/>
                  <a:gd name="connsiteX26-8963" fmla="*/ 2857 w 10000"/>
                  <a:gd name="connsiteY26-8964" fmla="*/ 1492 h 10000"/>
                  <a:gd name="connsiteX27-8965" fmla="*/ 2738 w 10000"/>
                  <a:gd name="connsiteY27-8966" fmla="*/ 1126 h 10000"/>
                  <a:gd name="connsiteX28-8967" fmla="*/ 2579 w 10000"/>
                  <a:gd name="connsiteY28-8968" fmla="*/ 785 h 10000"/>
                  <a:gd name="connsiteX29-8969" fmla="*/ 2103 w 10000"/>
                  <a:gd name="connsiteY29-8970" fmla="*/ 549 h 10000"/>
                  <a:gd name="connsiteX30-8971" fmla="*/ 1825 w 10000"/>
                  <a:gd name="connsiteY30-8972" fmla="*/ 52 h 10000"/>
                  <a:gd name="connsiteX31-8973" fmla="*/ 1468 w 10000"/>
                  <a:gd name="connsiteY31-8974" fmla="*/ 52 h 10000"/>
                  <a:gd name="connsiteX32-8975" fmla="*/ 1309 w 10000"/>
                  <a:gd name="connsiteY32-8976" fmla="*/ 157 h 10000"/>
                  <a:gd name="connsiteX33-8977" fmla="*/ 1270 w 10000"/>
                  <a:gd name="connsiteY33-8978" fmla="*/ 0 h 10000"/>
                  <a:gd name="connsiteX34-8979" fmla="*/ 754 w 10000"/>
                  <a:gd name="connsiteY34-8980" fmla="*/ 104 h 10000"/>
                  <a:gd name="connsiteX35-8981" fmla="*/ 1309 w 10000"/>
                  <a:gd name="connsiteY35-8982" fmla="*/ 210 h 10000"/>
                  <a:gd name="connsiteX36-8983" fmla="*/ 1270 w 10000"/>
                  <a:gd name="connsiteY36-8984" fmla="*/ 445 h 10000"/>
                  <a:gd name="connsiteX37-8985" fmla="*/ 1389 w 10000"/>
                  <a:gd name="connsiteY37-8986" fmla="*/ 759 h 10000"/>
                  <a:gd name="connsiteX38-8987" fmla="*/ 1508 w 10000"/>
                  <a:gd name="connsiteY38-8988" fmla="*/ 942 h 10000"/>
                  <a:gd name="connsiteX39-8989" fmla="*/ 1309 w 10000"/>
                  <a:gd name="connsiteY39-8990" fmla="*/ 1282 h 10000"/>
                  <a:gd name="connsiteX40-8991" fmla="*/ 1151 w 10000"/>
                  <a:gd name="connsiteY40-8992" fmla="*/ 1282 h 10000"/>
                  <a:gd name="connsiteX41-8993" fmla="*/ 992 w 10000"/>
                  <a:gd name="connsiteY41-8994" fmla="*/ 1518 h 10000"/>
                  <a:gd name="connsiteX42-8995" fmla="*/ 1270 w 10000"/>
                  <a:gd name="connsiteY42-8996" fmla="*/ 1623 h 10000"/>
                  <a:gd name="connsiteX43-8997" fmla="*/ 913 w 10000"/>
                  <a:gd name="connsiteY43-8998" fmla="*/ 1597 h 10000"/>
                  <a:gd name="connsiteX44-8999" fmla="*/ 754 w 10000"/>
                  <a:gd name="connsiteY44-9000" fmla="*/ 1911 h 10000"/>
                  <a:gd name="connsiteX45-9001" fmla="*/ 714 w 10000"/>
                  <a:gd name="connsiteY45-9002" fmla="*/ 1963 h 10000"/>
                  <a:gd name="connsiteX46-9003" fmla="*/ 555 w 10000"/>
                  <a:gd name="connsiteY46-9004" fmla="*/ 2304 h 10000"/>
                  <a:gd name="connsiteX47-9005" fmla="*/ 794 w 10000"/>
                  <a:gd name="connsiteY47-9006" fmla="*/ 2382 h 10000"/>
                  <a:gd name="connsiteX48-9007" fmla="*/ 476 w 10000"/>
                  <a:gd name="connsiteY48-9008" fmla="*/ 2644 h 10000"/>
                  <a:gd name="connsiteX49-9009" fmla="*/ 79 w 10000"/>
                  <a:gd name="connsiteY49-9010" fmla="*/ 2932 h 10000"/>
                  <a:gd name="connsiteX50-9011" fmla="*/ 0 w 10000"/>
                  <a:gd name="connsiteY50-9012" fmla="*/ 3089 h 10000"/>
                  <a:gd name="connsiteX51-9013" fmla="*/ 199 w 10000"/>
                  <a:gd name="connsiteY51-9014" fmla="*/ 3429 h 10000"/>
                  <a:gd name="connsiteX52-9015" fmla="*/ 0 w 10000"/>
                  <a:gd name="connsiteY52-9016" fmla="*/ 3744 h 10000"/>
                  <a:gd name="connsiteX53-9017" fmla="*/ 40 w 10000"/>
                  <a:gd name="connsiteY53-9018" fmla="*/ 4084 h 10000"/>
                  <a:gd name="connsiteX54-9019" fmla="*/ 159 w 10000"/>
                  <a:gd name="connsiteY54-9020" fmla="*/ 4189 h 10000"/>
                  <a:gd name="connsiteX55-9021" fmla="*/ 397 w 10000"/>
                  <a:gd name="connsiteY55-9022" fmla="*/ 4162 h 10000"/>
                  <a:gd name="connsiteX56-9023" fmla="*/ 873 w 10000"/>
                  <a:gd name="connsiteY56-9024" fmla="*/ 4215 h 10000"/>
                  <a:gd name="connsiteX57-9025" fmla="*/ 1270 w 10000"/>
                  <a:gd name="connsiteY57-9026" fmla="*/ 4110 h 10000"/>
                  <a:gd name="connsiteX58-9027" fmla="*/ 1707 w 10000"/>
                  <a:gd name="connsiteY58-9028" fmla="*/ 4110 h 10000"/>
                  <a:gd name="connsiteX59-9029" fmla="*/ 1984 w 10000"/>
                  <a:gd name="connsiteY59-9030" fmla="*/ 4005 h 10000"/>
                  <a:gd name="connsiteX60-9031" fmla="*/ 2063 w 10000"/>
                  <a:gd name="connsiteY60-9032" fmla="*/ 4031 h 10000"/>
                  <a:gd name="connsiteX61-9033" fmla="*/ 1945 w 10000"/>
                  <a:gd name="connsiteY61-9034" fmla="*/ 4084 h 10000"/>
                  <a:gd name="connsiteX62-9035" fmla="*/ 2222 w 10000"/>
                  <a:gd name="connsiteY62-9036" fmla="*/ 4319 h 10000"/>
                  <a:gd name="connsiteX63-9037" fmla="*/ 2421 w 10000"/>
                  <a:gd name="connsiteY63-9038" fmla="*/ 4267 h 10000"/>
                  <a:gd name="connsiteX64-9039" fmla="*/ 2699 w 10000"/>
                  <a:gd name="connsiteY64-9040" fmla="*/ 4371 h 10000"/>
                  <a:gd name="connsiteX65-9041" fmla="*/ 3055 w 10000"/>
                  <a:gd name="connsiteY65-9042" fmla="*/ 4345 h 10000"/>
                  <a:gd name="connsiteX66-9043" fmla="*/ 3651 w 10000"/>
                  <a:gd name="connsiteY66-9044" fmla="*/ 4425 h 10000"/>
                  <a:gd name="connsiteX67-9045" fmla="*/ 3809 w 10000"/>
                  <a:gd name="connsiteY67-9046" fmla="*/ 4477 h 10000"/>
                  <a:gd name="connsiteX68-9047" fmla="*/ 4365 w 10000"/>
                  <a:gd name="connsiteY68-9048" fmla="*/ 4345 h 10000"/>
                  <a:gd name="connsiteX69-9049" fmla="*/ 4445 w 10000"/>
                  <a:gd name="connsiteY69-9050" fmla="*/ 4425 h 10000"/>
                  <a:gd name="connsiteX70-9051" fmla="*/ 4603 w 10000"/>
                  <a:gd name="connsiteY70-9052" fmla="*/ 4319 h 10000"/>
                  <a:gd name="connsiteX71-9053" fmla="*/ 4683 w 10000"/>
                  <a:gd name="connsiteY71-9054" fmla="*/ 4451 h 10000"/>
                  <a:gd name="connsiteX72-9055" fmla="*/ 5238 w 10000"/>
                  <a:gd name="connsiteY72-9056" fmla="*/ 4293 h 10000"/>
                  <a:gd name="connsiteX73-9057" fmla="*/ 5238 w 10000"/>
                  <a:gd name="connsiteY73-9058" fmla="*/ 4136 h 10000"/>
                  <a:gd name="connsiteX74-9059" fmla="*/ 5357 w 10000"/>
                  <a:gd name="connsiteY74-9060" fmla="*/ 4110 h 10000"/>
                  <a:gd name="connsiteX75-9061" fmla="*/ 5477 w 10000"/>
                  <a:gd name="connsiteY75-9062" fmla="*/ 4162 h 10000"/>
                  <a:gd name="connsiteX76-9063" fmla="*/ 5873 w 10000"/>
                  <a:gd name="connsiteY76-9064" fmla="*/ 4058 h 10000"/>
                  <a:gd name="connsiteX77-9065" fmla="*/ 5953 w 10000"/>
                  <a:gd name="connsiteY77-9066" fmla="*/ 4084 h 10000"/>
                  <a:gd name="connsiteX78-9067" fmla="*/ 6151 w 10000"/>
                  <a:gd name="connsiteY78-9068" fmla="*/ 4555 h 10000"/>
                  <a:gd name="connsiteX79-9069" fmla="*/ 6270 w 10000"/>
                  <a:gd name="connsiteY79-9070" fmla="*/ 4607 h 10000"/>
                  <a:gd name="connsiteX80-9071" fmla="*/ 6548 w 10000"/>
                  <a:gd name="connsiteY80-9072" fmla="*/ 4607 h 10000"/>
                  <a:gd name="connsiteX81-9073" fmla="*/ 6667 w 10000"/>
                  <a:gd name="connsiteY81-9074" fmla="*/ 4817 h 10000"/>
                  <a:gd name="connsiteX82-9075" fmla="*/ 6707 w 10000"/>
                  <a:gd name="connsiteY82-9076" fmla="*/ 4974 h 10000"/>
                  <a:gd name="connsiteX83-9077" fmla="*/ 7183 w 10000"/>
                  <a:gd name="connsiteY83-9078" fmla="*/ 5602 h 10000"/>
                  <a:gd name="connsiteX84-9079" fmla="*/ 6985 w 10000"/>
                  <a:gd name="connsiteY84-9080" fmla="*/ 5497 h 10000"/>
                  <a:gd name="connsiteX85-9081" fmla="*/ 6429 w 10000"/>
                  <a:gd name="connsiteY85-9082" fmla="*/ 5602 h 10000"/>
                  <a:gd name="connsiteX86-9083" fmla="*/ 6151 w 10000"/>
                  <a:gd name="connsiteY86-9084" fmla="*/ 5288 h 10000"/>
                  <a:gd name="connsiteX87-9085" fmla="*/ 5953 w 10000"/>
                  <a:gd name="connsiteY87-9086" fmla="*/ 5314 h 10000"/>
                  <a:gd name="connsiteX88-9087" fmla="*/ 6111 w 10000"/>
                  <a:gd name="connsiteY88-9088" fmla="*/ 5523 h 10000"/>
                  <a:gd name="connsiteX89-9089" fmla="*/ 6151 w 10000"/>
                  <a:gd name="connsiteY89-9090" fmla="*/ 5681 h 10000"/>
                  <a:gd name="connsiteX90-9091" fmla="*/ 5754 w 10000"/>
                  <a:gd name="connsiteY90-9092" fmla="*/ 5969 h 10000"/>
                  <a:gd name="connsiteX91-9093" fmla="*/ 5675 w 10000"/>
                  <a:gd name="connsiteY91-9094" fmla="*/ 6126 h 10000"/>
                  <a:gd name="connsiteX92-9095" fmla="*/ 5636 w 10000"/>
                  <a:gd name="connsiteY92-9096" fmla="*/ 6256 h 10000"/>
                  <a:gd name="connsiteX93-9097" fmla="*/ 5595 w 10000"/>
                  <a:gd name="connsiteY93-9098" fmla="*/ 6308 h 10000"/>
                  <a:gd name="connsiteX94-9099" fmla="*/ 5516 w 10000"/>
                  <a:gd name="connsiteY94-9100" fmla="*/ 6414 h 10000"/>
                  <a:gd name="connsiteX95-9101" fmla="*/ 5278 w 10000"/>
                  <a:gd name="connsiteY95-9102" fmla="*/ 6492 h 10000"/>
                  <a:gd name="connsiteX96-9103" fmla="*/ 5357 w 10000"/>
                  <a:gd name="connsiteY96-9104" fmla="*/ 6675 h 10000"/>
                  <a:gd name="connsiteX97-9105" fmla="*/ 5317 w 10000"/>
                  <a:gd name="connsiteY97-9106" fmla="*/ 6727 h 10000"/>
                  <a:gd name="connsiteX98-9107" fmla="*/ 5000 w 10000"/>
                  <a:gd name="connsiteY98-9108" fmla="*/ 6885 h 10000"/>
                  <a:gd name="connsiteX99-9109" fmla="*/ 4683 w 10000"/>
                  <a:gd name="connsiteY99-9110" fmla="*/ 6859 h 10000"/>
                  <a:gd name="connsiteX100-9111" fmla="*/ 4961 w 10000"/>
                  <a:gd name="connsiteY100-9112" fmla="*/ 6963 h 10000"/>
                  <a:gd name="connsiteX101-9113" fmla="*/ 4961 w 10000"/>
                  <a:gd name="connsiteY101-9114" fmla="*/ 7277 h 10000"/>
                  <a:gd name="connsiteX102-9115" fmla="*/ 4603 w 10000"/>
                  <a:gd name="connsiteY102-9116" fmla="*/ 7356 h 10000"/>
                  <a:gd name="connsiteX103-9117" fmla="*/ 4524 w 10000"/>
                  <a:gd name="connsiteY103-9118" fmla="*/ 7225 h 10000"/>
                  <a:gd name="connsiteX104-9119" fmla="*/ 4484 w 10000"/>
                  <a:gd name="connsiteY104-9120" fmla="*/ 7121 h 10000"/>
                  <a:gd name="connsiteX105-9121" fmla="*/ 4128 w 10000"/>
                  <a:gd name="connsiteY105-9122" fmla="*/ 7199 h 10000"/>
                  <a:gd name="connsiteX106-9123" fmla="*/ 4286 w 10000"/>
                  <a:gd name="connsiteY106-9124" fmla="*/ 7304 h 10000"/>
                  <a:gd name="connsiteX107-9125" fmla="*/ 4405 w 10000"/>
                  <a:gd name="connsiteY107-9126" fmla="*/ 7408 h 10000"/>
                  <a:gd name="connsiteX108-9127" fmla="*/ 4563 w 10000"/>
                  <a:gd name="connsiteY108-9128" fmla="*/ 7670 h 10000"/>
                  <a:gd name="connsiteX109-9129" fmla="*/ 4762 w 10000"/>
                  <a:gd name="connsiteY109-9130" fmla="*/ 7618 h 10000"/>
                  <a:gd name="connsiteX110-9131" fmla="*/ 4921 w 10000"/>
                  <a:gd name="connsiteY110-9132" fmla="*/ 7827 h 10000"/>
                  <a:gd name="connsiteX111-9133" fmla="*/ 5040 w 10000"/>
                  <a:gd name="connsiteY111-9134" fmla="*/ 7879 h 10000"/>
                  <a:gd name="connsiteX112-9135" fmla="*/ 5317 w 10000"/>
                  <a:gd name="connsiteY112-9136" fmla="*/ 7853 h 10000"/>
                  <a:gd name="connsiteX113-9137" fmla="*/ 5437 w 10000"/>
                  <a:gd name="connsiteY113-9138" fmla="*/ 7984 h 10000"/>
                  <a:gd name="connsiteX114-9139" fmla="*/ 5556 w 10000"/>
                  <a:gd name="connsiteY114-9140" fmla="*/ 8115 h 10000"/>
                  <a:gd name="connsiteX115-9141" fmla="*/ 6111 w 10000"/>
                  <a:gd name="connsiteY115-9142" fmla="*/ 7932 h 10000"/>
                  <a:gd name="connsiteX116-9143" fmla="*/ 6111 w 10000"/>
                  <a:gd name="connsiteY116-9144" fmla="*/ 7853 h 10000"/>
                  <a:gd name="connsiteX117-9145" fmla="*/ 5953 w 10000"/>
                  <a:gd name="connsiteY117-9146" fmla="*/ 7696 h 10000"/>
                  <a:gd name="connsiteX118-9147" fmla="*/ 6151 w 10000"/>
                  <a:gd name="connsiteY118-9148" fmla="*/ 7540 h 10000"/>
                  <a:gd name="connsiteX119-9149" fmla="*/ 6032 w 10000"/>
                  <a:gd name="connsiteY119-9150" fmla="*/ 7356 h 10000"/>
                  <a:gd name="connsiteX120-9151" fmla="*/ 6151 w 10000"/>
                  <a:gd name="connsiteY120-9152" fmla="*/ 7277 h 10000"/>
                  <a:gd name="connsiteX121-9153" fmla="*/ 6310 w 10000"/>
                  <a:gd name="connsiteY121-9154" fmla="*/ 7460 h 10000"/>
                  <a:gd name="connsiteX122-9155" fmla="*/ 6231 w 10000"/>
                  <a:gd name="connsiteY122-9156" fmla="*/ 7566 h 10000"/>
                  <a:gd name="connsiteX123-9157" fmla="*/ 6587 w 10000"/>
                  <a:gd name="connsiteY123-9158" fmla="*/ 7618 h 10000"/>
                  <a:gd name="connsiteX124-9159" fmla="*/ 6746 w 10000"/>
                  <a:gd name="connsiteY124-9160" fmla="*/ 7696 h 10000"/>
                  <a:gd name="connsiteX125-9161" fmla="*/ 6905 w 10000"/>
                  <a:gd name="connsiteY125-9162" fmla="*/ 7906 h 10000"/>
                  <a:gd name="connsiteX126-9163" fmla="*/ 6667 w 10000"/>
                  <a:gd name="connsiteY126-9164" fmla="*/ 8089 h 10000"/>
                  <a:gd name="connsiteX127-9165" fmla="*/ 6270 w 10000"/>
                  <a:gd name="connsiteY127-9166" fmla="*/ 8219 h 10000"/>
                  <a:gd name="connsiteX128-9167" fmla="*/ 6191 w 10000"/>
                  <a:gd name="connsiteY128-9168" fmla="*/ 8377 h 10000"/>
                  <a:gd name="connsiteX129-9169" fmla="*/ 5953 w 10000"/>
                  <a:gd name="connsiteY129-9170" fmla="*/ 8455 h 10000"/>
                  <a:gd name="connsiteX130-9171" fmla="*/ 6071 w 10000"/>
                  <a:gd name="connsiteY130-9172" fmla="*/ 8612 h 10000"/>
                  <a:gd name="connsiteX131-9173" fmla="*/ 6310 w 10000"/>
                  <a:gd name="connsiteY131-9174" fmla="*/ 8612 h 10000"/>
                  <a:gd name="connsiteX132-9175" fmla="*/ 6349 w 10000"/>
                  <a:gd name="connsiteY132-9176" fmla="*/ 8612 h 10000"/>
                  <a:gd name="connsiteX133-9177" fmla="*/ 6508 w 10000"/>
                  <a:gd name="connsiteY133-9178" fmla="*/ 8900 h 10000"/>
                  <a:gd name="connsiteX134-9179" fmla="*/ 6587 w 10000"/>
                  <a:gd name="connsiteY134-9180" fmla="*/ 8612 h 10000"/>
                  <a:gd name="connsiteX135-9181" fmla="*/ 6786 w 10000"/>
                  <a:gd name="connsiteY135-9182" fmla="*/ 8560 h 10000"/>
                  <a:gd name="connsiteX136-9183" fmla="*/ 6985 w 10000"/>
                  <a:gd name="connsiteY136-9184" fmla="*/ 8638 h 10000"/>
                  <a:gd name="connsiteX137-9185" fmla="*/ 6985 w 10000"/>
                  <a:gd name="connsiteY137-9186" fmla="*/ 8665 h 10000"/>
                  <a:gd name="connsiteX138-9187" fmla="*/ 7183 w 10000"/>
                  <a:gd name="connsiteY138-9188" fmla="*/ 8612 h 10000"/>
                  <a:gd name="connsiteX139-9189" fmla="*/ 7302 w 10000"/>
                  <a:gd name="connsiteY139-9190" fmla="*/ 8796 h 10000"/>
                  <a:gd name="connsiteX140-9191" fmla="*/ 6905 w 10000"/>
                  <a:gd name="connsiteY140-9192" fmla="*/ 8691 h 10000"/>
                  <a:gd name="connsiteX141-9193" fmla="*/ 6825 w 10000"/>
                  <a:gd name="connsiteY141-9194" fmla="*/ 8718 h 10000"/>
                  <a:gd name="connsiteX142-9195" fmla="*/ 6786 w 10000"/>
                  <a:gd name="connsiteY142-9196" fmla="*/ 8926 h 10000"/>
                  <a:gd name="connsiteX143-9197" fmla="*/ 6746 w 10000"/>
                  <a:gd name="connsiteY143-9198" fmla="*/ 9058 h 10000"/>
                  <a:gd name="connsiteX144-9199" fmla="*/ 7064 w 10000"/>
                  <a:gd name="connsiteY144-9200" fmla="*/ 9031 h 10000"/>
                  <a:gd name="connsiteX145-9201" fmla="*/ 7144 w 10000"/>
                  <a:gd name="connsiteY145-9202" fmla="*/ 9110 h 10000"/>
                  <a:gd name="connsiteX146-9203" fmla="*/ 7183 w 10000"/>
                  <a:gd name="connsiteY146-9204" fmla="*/ 8953 h 10000"/>
                  <a:gd name="connsiteX147-9205" fmla="*/ 7302 w 10000"/>
                  <a:gd name="connsiteY147-9206" fmla="*/ 8744 h 10000"/>
                  <a:gd name="connsiteX148-9207" fmla="*/ 7579 w 10000"/>
                  <a:gd name="connsiteY148-9208" fmla="*/ 9136 h 10000"/>
                  <a:gd name="connsiteX149-9209" fmla="*/ 7857 w 10000"/>
                  <a:gd name="connsiteY149-9210" fmla="*/ 9188 h 10000"/>
                  <a:gd name="connsiteX150-9211" fmla="*/ 8095 w 10000"/>
                  <a:gd name="connsiteY150-9212" fmla="*/ 9895 h 10000"/>
                  <a:gd name="connsiteX0-9213" fmla="*/ 8095 w 10000"/>
                  <a:gd name="connsiteY0-9214" fmla="*/ 9895 h 10000"/>
                  <a:gd name="connsiteX1-9215" fmla="*/ 8611 w 10000"/>
                  <a:gd name="connsiteY1-9216" fmla="*/ 10000 h 10000"/>
                  <a:gd name="connsiteX2-9217" fmla="*/ 8929 w 10000"/>
                  <a:gd name="connsiteY2-9218" fmla="*/ 9790 h 10000"/>
                  <a:gd name="connsiteX3-9219" fmla="*/ 9207 w 10000"/>
                  <a:gd name="connsiteY3-9220" fmla="*/ 9790 h 10000"/>
                  <a:gd name="connsiteX4-9221" fmla="*/ 9603 w 10000"/>
                  <a:gd name="connsiteY4-9222" fmla="*/ 9371 h 10000"/>
                  <a:gd name="connsiteX5-9223" fmla="*/ 10000 w 10000"/>
                  <a:gd name="connsiteY5-9224" fmla="*/ 9424 h 10000"/>
                  <a:gd name="connsiteX6-9225" fmla="*/ 9365 w 10000"/>
                  <a:gd name="connsiteY6-9226" fmla="*/ 9267 h 10000"/>
                  <a:gd name="connsiteX7-9227" fmla="*/ 9207 w 10000"/>
                  <a:gd name="connsiteY7-9228" fmla="*/ 9293 h 10000"/>
                  <a:gd name="connsiteX8-9229" fmla="*/ 9128 w 10000"/>
                  <a:gd name="connsiteY8-9230" fmla="*/ 5523 h 10000"/>
                  <a:gd name="connsiteX9-9231" fmla="*/ 6151 w 10000"/>
                  <a:gd name="connsiteY9-9232" fmla="*/ 3900 h 10000"/>
                  <a:gd name="connsiteX10-9233" fmla="*/ 5833 w 10000"/>
                  <a:gd name="connsiteY10-9234" fmla="*/ 3900 h 10000"/>
                  <a:gd name="connsiteX11-9235" fmla="*/ 5516 w 10000"/>
                  <a:gd name="connsiteY11-9236" fmla="*/ 4005 h 10000"/>
                  <a:gd name="connsiteX12-9237" fmla="*/ 5159 w 10000"/>
                  <a:gd name="connsiteY12-9238" fmla="*/ 3979 h 10000"/>
                  <a:gd name="connsiteX13-9239" fmla="*/ 5159 w 10000"/>
                  <a:gd name="connsiteY13-9240" fmla="*/ 3482 h 10000"/>
                  <a:gd name="connsiteX14-9241" fmla="*/ 5357 w 10000"/>
                  <a:gd name="connsiteY14-9242" fmla="*/ 3455 h 10000"/>
                  <a:gd name="connsiteX15-9243" fmla="*/ 5238 w 10000"/>
                  <a:gd name="connsiteY15-9244" fmla="*/ 3325 h 10000"/>
                  <a:gd name="connsiteX16-9245" fmla="*/ 5238 w 10000"/>
                  <a:gd name="connsiteY16-9246" fmla="*/ 3115 h 10000"/>
                  <a:gd name="connsiteX17-9247" fmla="*/ 5278 w 10000"/>
                  <a:gd name="connsiteY17-9248" fmla="*/ 2985 h 10000"/>
                  <a:gd name="connsiteX18-9249" fmla="*/ 4882 w 10000"/>
                  <a:gd name="connsiteY18-9250" fmla="*/ 2775 h 10000"/>
                  <a:gd name="connsiteX19-9251" fmla="*/ 4484 w 10000"/>
                  <a:gd name="connsiteY19-9252" fmla="*/ 2540 h 10000"/>
                  <a:gd name="connsiteX20-9253" fmla="*/ 4286 w 10000"/>
                  <a:gd name="connsiteY20-9254" fmla="*/ 2382 h 10000"/>
                  <a:gd name="connsiteX21-9255" fmla="*/ 4008 w 10000"/>
                  <a:gd name="connsiteY21-9256" fmla="*/ 2330 h 10000"/>
                  <a:gd name="connsiteX22-9257" fmla="*/ 3691 w 10000"/>
                  <a:gd name="connsiteY22-9258" fmla="*/ 2356 h 10000"/>
                  <a:gd name="connsiteX23-9259" fmla="*/ 3373 w 10000"/>
                  <a:gd name="connsiteY23-9260" fmla="*/ 2278 h 10000"/>
                  <a:gd name="connsiteX24-9261" fmla="*/ 2976 w 10000"/>
                  <a:gd name="connsiteY24-9262" fmla="*/ 1649 h 10000"/>
                  <a:gd name="connsiteX25-9263" fmla="*/ 2857 w 10000"/>
                  <a:gd name="connsiteY25-9264" fmla="*/ 1492 h 10000"/>
                  <a:gd name="connsiteX26-9265" fmla="*/ 2738 w 10000"/>
                  <a:gd name="connsiteY26-9266" fmla="*/ 1126 h 10000"/>
                  <a:gd name="connsiteX27-9267" fmla="*/ 2579 w 10000"/>
                  <a:gd name="connsiteY27-9268" fmla="*/ 785 h 10000"/>
                  <a:gd name="connsiteX28-9269" fmla="*/ 2103 w 10000"/>
                  <a:gd name="connsiteY28-9270" fmla="*/ 549 h 10000"/>
                  <a:gd name="connsiteX29-9271" fmla="*/ 1825 w 10000"/>
                  <a:gd name="connsiteY29-9272" fmla="*/ 52 h 10000"/>
                  <a:gd name="connsiteX30-9273" fmla="*/ 1468 w 10000"/>
                  <a:gd name="connsiteY30-9274" fmla="*/ 52 h 10000"/>
                  <a:gd name="connsiteX31-9275" fmla="*/ 1309 w 10000"/>
                  <a:gd name="connsiteY31-9276" fmla="*/ 157 h 10000"/>
                  <a:gd name="connsiteX32-9277" fmla="*/ 1270 w 10000"/>
                  <a:gd name="connsiteY32-9278" fmla="*/ 0 h 10000"/>
                  <a:gd name="connsiteX33-9279" fmla="*/ 754 w 10000"/>
                  <a:gd name="connsiteY33-9280" fmla="*/ 104 h 10000"/>
                  <a:gd name="connsiteX34-9281" fmla="*/ 1309 w 10000"/>
                  <a:gd name="connsiteY34-9282" fmla="*/ 210 h 10000"/>
                  <a:gd name="connsiteX35-9283" fmla="*/ 1270 w 10000"/>
                  <a:gd name="connsiteY35-9284" fmla="*/ 445 h 10000"/>
                  <a:gd name="connsiteX36-9285" fmla="*/ 1389 w 10000"/>
                  <a:gd name="connsiteY36-9286" fmla="*/ 759 h 10000"/>
                  <a:gd name="connsiteX37-9287" fmla="*/ 1508 w 10000"/>
                  <a:gd name="connsiteY37-9288" fmla="*/ 942 h 10000"/>
                  <a:gd name="connsiteX38-9289" fmla="*/ 1309 w 10000"/>
                  <a:gd name="connsiteY38-9290" fmla="*/ 1282 h 10000"/>
                  <a:gd name="connsiteX39-9291" fmla="*/ 1151 w 10000"/>
                  <a:gd name="connsiteY39-9292" fmla="*/ 1282 h 10000"/>
                  <a:gd name="connsiteX40-9293" fmla="*/ 992 w 10000"/>
                  <a:gd name="connsiteY40-9294" fmla="*/ 1518 h 10000"/>
                  <a:gd name="connsiteX41-9295" fmla="*/ 1270 w 10000"/>
                  <a:gd name="connsiteY41-9296" fmla="*/ 1623 h 10000"/>
                  <a:gd name="connsiteX42-9297" fmla="*/ 913 w 10000"/>
                  <a:gd name="connsiteY42-9298" fmla="*/ 1597 h 10000"/>
                  <a:gd name="connsiteX43-9299" fmla="*/ 754 w 10000"/>
                  <a:gd name="connsiteY43-9300" fmla="*/ 1911 h 10000"/>
                  <a:gd name="connsiteX44-9301" fmla="*/ 714 w 10000"/>
                  <a:gd name="connsiteY44-9302" fmla="*/ 1963 h 10000"/>
                  <a:gd name="connsiteX45-9303" fmla="*/ 555 w 10000"/>
                  <a:gd name="connsiteY45-9304" fmla="*/ 2304 h 10000"/>
                  <a:gd name="connsiteX46-9305" fmla="*/ 794 w 10000"/>
                  <a:gd name="connsiteY46-9306" fmla="*/ 2382 h 10000"/>
                  <a:gd name="connsiteX47-9307" fmla="*/ 476 w 10000"/>
                  <a:gd name="connsiteY47-9308" fmla="*/ 2644 h 10000"/>
                  <a:gd name="connsiteX48-9309" fmla="*/ 79 w 10000"/>
                  <a:gd name="connsiteY48-9310" fmla="*/ 2932 h 10000"/>
                  <a:gd name="connsiteX49-9311" fmla="*/ 0 w 10000"/>
                  <a:gd name="connsiteY49-9312" fmla="*/ 3089 h 10000"/>
                  <a:gd name="connsiteX50-9313" fmla="*/ 199 w 10000"/>
                  <a:gd name="connsiteY50-9314" fmla="*/ 3429 h 10000"/>
                  <a:gd name="connsiteX51-9315" fmla="*/ 0 w 10000"/>
                  <a:gd name="connsiteY51-9316" fmla="*/ 3744 h 10000"/>
                  <a:gd name="connsiteX52-9317" fmla="*/ 40 w 10000"/>
                  <a:gd name="connsiteY52-9318" fmla="*/ 4084 h 10000"/>
                  <a:gd name="connsiteX53-9319" fmla="*/ 159 w 10000"/>
                  <a:gd name="connsiteY53-9320" fmla="*/ 4189 h 10000"/>
                  <a:gd name="connsiteX54-9321" fmla="*/ 397 w 10000"/>
                  <a:gd name="connsiteY54-9322" fmla="*/ 4162 h 10000"/>
                  <a:gd name="connsiteX55-9323" fmla="*/ 873 w 10000"/>
                  <a:gd name="connsiteY55-9324" fmla="*/ 4215 h 10000"/>
                  <a:gd name="connsiteX56-9325" fmla="*/ 1270 w 10000"/>
                  <a:gd name="connsiteY56-9326" fmla="*/ 4110 h 10000"/>
                  <a:gd name="connsiteX57-9327" fmla="*/ 1707 w 10000"/>
                  <a:gd name="connsiteY57-9328" fmla="*/ 4110 h 10000"/>
                  <a:gd name="connsiteX58-9329" fmla="*/ 1984 w 10000"/>
                  <a:gd name="connsiteY58-9330" fmla="*/ 4005 h 10000"/>
                  <a:gd name="connsiteX59-9331" fmla="*/ 2063 w 10000"/>
                  <a:gd name="connsiteY59-9332" fmla="*/ 4031 h 10000"/>
                  <a:gd name="connsiteX60-9333" fmla="*/ 1945 w 10000"/>
                  <a:gd name="connsiteY60-9334" fmla="*/ 4084 h 10000"/>
                  <a:gd name="connsiteX61-9335" fmla="*/ 2222 w 10000"/>
                  <a:gd name="connsiteY61-9336" fmla="*/ 4319 h 10000"/>
                  <a:gd name="connsiteX62-9337" fmla="*/ 2421 w 10000"/>
                  <a:gd name="connsiteY62-9338" fmla="*/ 4267 h 10000"/>
                  <a:gd name="connsiteX63-9339" fmla="*/ 2699 w 10000"/>
                  <a:gd name="connsiteY63-9340" fmla="*/ 4371 h 10000"/>
                  <a:gd name="connsiteX64-9341" fmla="*/ 3055 w 10000"/>
                  <a:gd name="connsiteY64-9342" fmla="*/ 4345 h 10000"/>
                  <a:gd name="connsiteX65-9343" fmla="*/ 3651 w 10000"/>
                  <a:gd name="connsiteY65-9344" fmla="*/ 4425 h 10000"/>
                  <a:gd name="connsiteX66-9345" fmla="*/ 3809 w 10000"/>
                  <a:gd name="connsiteY66-9346" fmla="*/ 4477 h 10000"/>
                  <a:gd name="connsiteX67-9347" fmla="*/ 4365 w 10000"/>
                  <a:gd name="connsiteY67-9348" fmla="*/ 4345 h 10000"/>
                  <a:gd name="connsiteX68-9349" fmla="*/ 4445 w 10000"/>
                  <a:gd name="connsiteY68-9350" fmla="*/ 4425 h 10000"/>
                  <a:gd name="connsiteX69-9351" fmla="*/ 4603 w 10000"/>
                  <a:gd name="connsiteY69-9352" fmla="*/ 4319 h 10000"/>
                  <a:gd name="connsiteX70-9353" fmla="*/ 4683 w 10000"/>
                  <a:gd name="connsiteY70-9354" fmla="*/ 4451 h 10000"/>
                  <a:gd name="connsiteX71-9355" fmla="*/ 5238 w 10000"/>
                  <a:gd name="connsiteY71-9356" fmla="*/ 4293 h 10000"/>
                  <a:gd name="connsiteX72-9357" fmla="*/ 5238 w 10000"/>
                  <a:gd name="connsiteY72-9358" fmla="*/ 4136 h 10000"/>
                  <a:gd name="connsiteX73-9359" fmla="*/ 5357 w 10000"/>
                  <a:gd name="connsiteY73-9360" fmla="*/ 4110 h 10000"/>
                  <a:gd name="connsiteX74-9361" fmla="*/ 5477 w 10000"/>
                  <a:gd name="connsiteY74-9362" fmla="*/ 4162 h 10000"/>
                  <a:gd name="connsiteX75-9363" fmla="*/ 5873 w 10000"/>
                  <a:gd name="connsiteY75-9364" fmla="*/ 4058 h 10000"/>
                  <a:gd name="connsiteX76-9365" fmla="*/ 5953 w 10000"/>
                  <a:gd name="connsiteY76-9366" fmla="*/ 4084 h 10000"/>
                  <a:gd name="connsiteX77-9367" fmla="*/ 6151 w 10000"/>
                  <a:gd name="connsiteY77-9368" fmla="*/ 4555 h 10000"/>
                  <a:gd name="connsiteX78-9369" fmla="*/ 6270 w 10000"/>
                  <a:gd name="connsiteY78-9370" fmla="*/ 4607 h 10000"/>
                  <a:gd name="connsiteX79-9371" fmla="*/ 6548 w 10000"/>
                  <a:gd name="connsiteY79-9372" fmla="*/ 4607 h 10000"/>
                  <a:gd name="connsiteX80-9373" fmla="*/ 6667 w 10000"/>
                  <a:gd name="connsiteY80-9374" fmla="*/ 4817 h 10000"/>
                  <a:gd name="connsiteX81-9375" fmla="*/ 6707 w 10000"/>
                  <a:gd name="connsiteY81-9376" fmla="*/ 4974 h 10000"/>
                  <a:gd name="connsiteX82-9377" fmla="*/ 7183 w 10000"/>
                  <a:gd name="connsiteY82-9378" fmla="*/ 5602 h 10000"/>
                  <a:gd name="connsiteX83-9379" fmla="*/ 6985 w 10000"/>
                  <a:gd name="connsiteY83-9380" fmla="*/ 5497 h 10000"/>
                  <a:gd name="connsiteX84-9381" fmla="*/ 6429 w 10000"/>
                  <a:gd name="connsiteY84-9382" fmla="*/ 5602 h 10000"/>
                  <a:gd name="connsiteX85-9383" fmla="*/ 6151 w 10000"/>
                  <a:gd name="connsiteY85-9384" fmla="*/ 5288 h 10000"/>
                  <a:gd name="connsiteX86-9385" fmla="*/ 5953 w 10000"/>
                  <a:gd name="connsiteY86-9386" fmla="*/ 5314 h 10000"/>
                  <a:gd name="connsiteX87-9387" fmla="*/ 6111 w 10000"/>
                  <a:gd name="connsiteY87-9388" fmla="*/ 5523 h 10000"/>
                  <a:gd name="connsiteX88-9389" fmla="*/ 6151 w 10000"/>
                  <a:gd name="connsiteY88-9390" fmla="*/ 5681 h 10000"/>
                  <a:gd name="connsiteX89-9391" fmla="*/ 5754 w 10000"/>
                  <a:gd name="connsiteY89-9392" fmla="*/ 5969 h 10000"/>
                  <a:gd name="connsiteX90-9393" fmla="*/ 5675 w 10000"/>
                  <a:gd name="connsiteY90-9394" fmla="*/ 6126 h 10000"/>
                  <a:gd name="connsiteX91-9395" fmla="*/ 5636 w 10000"/>
                  <a:gd name="connsiteY91-9396" fmla="*/ 6256 h 10000"/>
                  <a:gd name="connsiteX92-9397" fmla="*/ 5595 w 10000"/>
                  <a:gd name="connsiteY92-9398" fmla="*/ 6308 h 10000"/>
                  <a:gd name="connsiteX93-9399" fmla="*/ 5516 w 10000"/>
                  <a:gd name="connsiteY93-9400" fmla="*/ 6414 h 10000"/>
                  <a:gd name="connsiteX94-9401" fmla="*/ 5278 w 10000"/>
                  <a:gd name="connsiteY94-9402" fmla="*/ 6492 h 10000"/>
                  <a:gd name="connsiteX95-9403" fmla="*/ 5357 w 10000"/>
                  <a:gd name="connsiteY95-9404" fmla="*/ 6675 h 10000"/>
                  <a:gd name="connsiteX96-9405" fmla="*/ 5317 w 10000"/>
                  <a:gd name="connsiteY96-9406" fmla="*/ 6727 h 10000"/>
                  <a:gd name="connsiteX97-9407" fmla="*/ 5000 w 10000"/>
                  <a:gd name="connsiteY97-9408" fmla="*/ 6885 h 10000"/>
                  <a:gd name="connsiteX98-9409" fmla="*/ 4683 w 10000"/>
                  <a:gd name="connsiteY98-9410" fmla="*/ 6859 h 10000"/>
                  <a:gd name="connsiteX99-9411" fmla="*/ 4961 w 10000"/>
                  <a:gd name="connsiteY99-9412" fmla="*/ 6963 h 10000"/>
                  <a:gd name="connsiteX100-9413" fmla="*/ 4961 w 10000"/>
                  <a:gd name="connsiteY100-9414" fmla="*/ 7277 h 10000"/>
                  <a:gd name="connsiteX101-9415" fmla="*/ 4603 w 10000"/>
                  <a:gd name="connsiteY101-9416" fmla="*/ 7356 h 10000"/>
                  <a:gd name="connsiteX102-9417" fmla="*/ 4524 w 10000"/>
                  <a:gd name="connsiteY102-9418" fmla="*/ 7225 h 10000"/>
                  <a:gd name="connsiteX103-9419" fmla="*/ 4484 w 10000"/>
                  <a:gd name="connsiteY103-9420" fmla="*/ 7121 h 10000"/>
                  <a:gd name="connsiteX104-9421" fmla="*/ 4128 w 10000"/>
                  <a:gd name="connsiteY104-9422" fmla="*/ 7199 h 10000"/>
                  <a:gd name="connsiteX105-9423" fmla="*/ 4286 w 10000"/>
                  <a:gd name="connsiteY105-9424" fmla="*/ 7304 h 10000"/>
                  <a:gd name="connsiteX106-9425" fmla="*/ 4405 w 10000"/>
                  <a:gd name="connsiteY106-9426" fmla="*/ 7408 h 10000"/>
                  <a:gd name="connsiteX107-9427" fmla="*/ 4563 w 10000"/>
                  <a:gd name="connsiteY107-9428" fmla="*/ 7670 h 10000"/>
                  <a:gd name="connsiteX108-9429" fmla="*/ 4762 w 10000"/>
                  <a:gd name="connsiteY108-9430" fmla="*/ 7618 h 10000"/>
                  <a:gd name="connsiteX109-9431" fmla="*/ 4921 w 10000"/>
                  <a:gd name="connsiteY109-9432" fmla="*/ 7827 h 10000"/>
                  <a:gd name="connsiteX110-9433" fmla="*/ 5040 w 10000"/>
                  <a:gd name="connsiteY110-9434" fmla="*/ 7879 h 10000"/>
                  <a:gd name="connsiteX111-9435" fmla="*/ 5317 w 10000"/>
                  <a:gd name="connsiteY111-9436" fmla="*/ 7853 h 10000"/>
                  <a:gd name="connsiteX112-9437" fmla="*/ 5437 w 10000"/>
                  <a:gd name="connsiteY112-9438" fmla="*/ 7984 h 10000"/>
                  <a:gd name="connsiteX113-9439" fmla="*/ 5556 w 10000"/>
                  <a:gd name="connsiteY113-9440" fmla="*/ 8115 h 10000"/>
                  <a:gd name="connsiteX114-9441" fmla="*/ 6111 w 10000"/>
                  <a:gd name="connsiteY114-9442" fmla="*/ 7932 h 10000"/>
                  <a:gd name="connsiteX115-9443" fmla="*/ 6111 w 10000"/>
                  <a:gd name="connsiteY115-9444" fmla="*/ 7853 h 10000"/>
                  <a:gd name="connsiteX116-9445" fmla="*/ 5953 w 10000"/>
                  <a:gd name="connsiteY116-9446" fmla="*/ 7696 h 10000"/>
                  <a:gd name="connsiteX117-9447" fmla="*/ 6151 w 10000"/>
                  <a:gd name="connsiteY117-9448" fmla="*/ 7540 h 10000"/>
                  <a:gd name="connsiteX118-9449" fmla="*/ 6032 w 10000"/>
                  <a:gd name="connsiteY118-9450" fmla="*/ 7356 h 10000"/>
                  <a:gd name="connsiteX119-9451" fmla="*/ 6151 w 10000"/>
                  <a:gd name="connsiteY119-9452" fmla="*/ 7277 h 10000"/>
                  <a:gd name="connsiteX120-9453" fmla="*/ 6310 w 10000"/>
                  <a:gd name="connsiteY120-9454" fmla="*/ 7460 h 10000"/>
                  <a:gd name="connsiteX121-9455" fmla="*/ 6231 w 10000"/>
                  <a:gd name="connsiteY121-9456" fmla="*/ 7566 h 10000"/>
                  <a:gd name="connsiteX122-9457" fmla="*/ 6587 w 10000"/>
                  <a:gd name="connsiteY122-9458" fmla="*/ 7618 h 10000"/>
                  <a:gd name="connsiteX123-9459" fmla="*/ 6746 w 10000"/>
                  <a:gd name="connsiteY123-9460" fmla="*/ 7696 h 10000"/>
                  <a:gd name="connsiteX124-9461" fmla="*/ 6905 w 10000"/>
                  <a:gd name="connsiteY124-9462" fmla="*/ 7906 h 10000"/>
                  <a:gd name="connsiteX125-9463" fmla="*/ 6667 w 10000"/>
                  <a:gd name="connsiteY125-9464" fmla="*/ 8089 h 10000"/>
                  <a:gd name="connsiteX126-9465" fmla="*/ 6270 w 10000"/>
                  <a:gd name="connsiteY126-9466" fmla="*/ 8219 h 10000"/>
                  <a:gd name="connsiteX127-9467" fmla="*/ 6191 w 10000"/>
                  <a:gd name="connsiteY127-9468" fmla="*/ 8377 h 10000"/>
                  <a:gd name="connsiteX128-9469" fmla="*/ 5953 w 10000"/>
                  <a:gd name="connsiteY128-9470" fmla="*/ 8455 h 10000"/>
                  <a:gd name="connsiteX129-9471" fmla="*/ 6071 w 10000"/>
                  <a:gd name="connsiteY129-9472" fmla="*/ 8612 h 10000"/>
                  <a:gd name="connsiteX130-9473" fmla="*/ 6310 w 10000"/>
                  <a:gd name="connsiteY130-9474" fmla="*/ 8612 h 10000"/>
                  <a:gd name="connsiteX131-9475" fmla="*/ 6349 w 10000"/>
                  <a:gd name="connsiteY131-9476" fmla="*/ 8612 h 10000"/>
                  <a:gd name="connsiteX132-9477" fmla="*/ 6508 w 10000"/>
                  <a:gd name="connsiteY132-9478" fmla="*/ 8900 h 10000"/>
                  <a:gd name="connsiteX133-9479" fmla="*/ 6587 w 10000"/>
                  <a:gd name="connsiteY133-9480" fmla="*/ 8612 h 10000"/>
                  <a:gd name="connsiteX134-9481" fmla="*/ 6786 w 10000"/>
                  <a:gd name="connsiteY134-9482" fmla="*/ 8560 h 10000"/>
                  <a:gd name="connsiteX135-9483" fmla="*/ 6985 w 10000"/>
                  <a:gd name="connsiteY135-9484" fmla="*/ 8638 h 10000"/>
                  <a:gd name="connsiteX136-9485" fmla="*/ 6985 w 10000"/>
                  <a:gd name="connsiteY136-9486" fmla="*/ 8665 h 10000"/>
                  <a:gd name="connsiteX137-9487" fmla="*/ 7183 w 10000"/>
                  <a:gd name="connsiteY137-9488" fmla="*/ 8612 h 10000"/>
                  <a:gd name="connsiteX138-9489" fmla="*/ 7302 w 10000"/>
                  <a:gd name="connsiteY138-9490" fmla="*/ 8796 h 10000"/>
                  <a:gd name="connsiteX139-9491" fmla="*/ 6905 w 10000"/>
                  <a:gd name="connsiteY139-9492" fmla="*/ 8691 h 10000"/>
                  <a:gd name="connsiteX140-9493" fmla="*/ 6825 w 10000"/>
                  <a:gd name="connsiteY140-9494" fmla="*/ 8718 h 10000"/>
                  <a:gd name="connsiteX141-9495" fmla="*/ 6786 w 10000"/>
                  <a:gd name="connsiteY141-9496" fmla="*/ 8926 h 10000"/>
                  <a:gd name="connsiteX142-9497" fmla="*/ 6746 w 10000"/>
                  <a:gd name="connsiteY142-9498" fmla="*/ 9058 h 10000"/>
                  <a:gd name="connsiteX143-9499" fmla="*/ 7064 w 10000"/>
                  <a:gd name="connsiteY143-9500" fmla="*/ 9031 h 10000"/>
                  <a:gd name="connsiteX144-9501" fmla="*/ 7144 w 10000"/>
                  <a:gd name="connsiteY144-9502" fmla="*/ 9110 h 10000"/>
                  <a:gd name="connsiteX145-9503" fmla="*/ 7183 w 10000"/>
                  <a:gd name="connsiteY145-9504" fmla="*/ 8953 h 10000"/>
                  <a:gd name="connsiteX146-9505" fmla="*/ 7302 w 10000"/>
                  <a:gd name="connsiteY146-9506" fmla="*/ 8744 h 10000"/>
                  <a:gd name="connsiteX147-9507" fmla="*/ 7579 w 10000"/>
                  <a:gd name="connsiteY147-9508" fmla="*/ 9136 h 10000"/>
                  <a:gd name="connsiteX148-9509" fmla="*/ 7857 w 10000"/>
                  <a:gd name="connsiteY148-9510" fmla="*/ 9188 h 10000"/>
                  <a:gd name="connsiteX149-9511" fmla="*/ 8095 w 10000"/>
                  <a:gd name="connsiteY149-9512" fmla="*/ 9895 h 10000"/>
                  <a:gd name="connsiteX0-9513" fmla="*/ 8095 w 10000"/>
                  <a:gd name="connsiteY0-9514" fmla="*/ 9895 h 10000"/>
                  <a:gd name="connsiteX1-9515" fmla="*/ 8611 w 10000"/>
                  <a:gd name="connsiteY1-9516" fmla="*/ 10000 h 10000"/>
                  <a:gd name="connsiteX2-9517" fmla="*/ 8929 w 10000"/>
                  <a:gd name="connsiteY2-9518" fmla="*/ 9790 h 10000"/>
                  <a:gd name="connsiteX3-9519" fmla="*/ 9207 w 10000"/>
                  <a:gd name="connsiteY3-9520" fmla="*/ 9790 h 10000"/>
                  <a:gd name="connsiteX4-9521" fmla="*/ 9603 w 10000"/>
                  <a:gd name="connsiteY4-9522" fmla="*/ 9371 h 10000"/>
                  <a:gd name="connsiteX5-9523" fmla="*/ 10000 w 10000"/>
                  <a:gd name="connsiteY5-9524" fmla="*/ 9424 h 10000"/>
                  <a:gd name="connsiteX6-9525" fmla="*/ 9365 w 10000"/>
                  <a:gd name="connsiteY6-9526" fmla="*/ 9267 h 10000"/>
                  <a:gd name="connsiteX7-9527" fmla="*/ 9207 w 10000"/>
                  <a:gd name="connsiteY7-9528" fmla="*/ 9293 h 10000"/>
                  <a:gd name="connsiteX8-9529" fmla="*/ 6151 w 10000"/>
                  <a:gd name="connsiteY8-9530" fmla="*/ 3900 h 10000"/>
                  <a:gd name="connsiteX9-9531" fmla="*/ 5833 w 10000"/>
                  <a:gd name="connsiteY9-9532" fmla="*/ 3900 h 10000"/>
                  <a:gd name="connsiteX10-9533" fmla="*/ 5516 w 10000"/>
                  <a:gd name="connsiteY10-9534" fmla="*/ 4005 h 10000"/>
                  <a:gd name="connsiteX11-9535" fmla="*/ 5159 w 10000"/>
                  <a:gd name="connsiteY11-9536" fmla="*/ 3979 h 10000"/>
                  <a:gd name="connsiteX12-9537" fmla="*/ 5159 w 10000"/>
                  <a:gd name="connsiteY12-9538" fmla="*/ 3482 h 10000"/>
                  <a:gd name="connsiteX13-9539" fmla="*/ 5357 w 10000"/>
                  <a:gd name="connsiteY13-9540" fmla="*/ 3455 h 10000"/>
                  <a:gd name="connsiteX14-9541" fmla="*/ 5238 w 10000"/>
                  <a:gd name="connsiteY14-9542" fmla="*/ 3325 h 10000"/>
                  <a:gd name="connsiteX15-9543" fmla="*/ 5238 w 10000"/>
                  <a:gd name="connsiteY15-9544" fmla="*/ 3115 h 10000"/>
                  <a:gd name="connsiteX16-9545" fmla="*/ 5278 w 10000"/>
                  <a:gd name="connsiteY16-9546" fmla="*/ 2985 h 10000"/>
                  <a:gd name="connsiteX17-9547" fmla="*/ 4882 w 10000"/>
                  <a:gd name="connsiteY17-9548" fmla="*/ 2775 h 10000"/>
                  <a:gd name="connsiteX18-9549" fmla="*/ 4484 w 10000"/>
                  <a:gd name="connsiteY18-9550" fmla="*/ 2540 h 10000"/>
                  <a:gd name="connsiteX19-9551" fmla="*/ 4286 w 10000"/>
                  <a:gd name="connsiteY19-9552" fmla="*/ 2382 h 10000"/>
                  <a:gd name="connsiteX20-9553" fmla="*/ 4008 w 10000"/>
                  <a:gd name="connsiteY20-9554" fmla="*/ 2330 h 10000"/>
                  <a:gd name="connsiteX21-9555" fmla="*/ 3691 w 10000"/>
                  <a:gd name="connsiteY21-9556" fmla="*/ 2356 h 10000"/>
                  <a:gd name="connsiteX22-9557" fmla="*/ 3373 w 10000"/>
                  <a:gd name="connsiteY22-9558" fmla="*/ 2278 h 10000"/>
                  <a:gd name="connsiteX23-9559" fmla="*/ 2976 w 10000"/>
                  <a:gd name="connsiteY23-9560" fmla="*/ 1649 h 10000"/>
                  <a:gd name="connsiteX24-9561" fmla="*/ 2857 w 10000"/>
                  <a:gd name="connsiteY24-9562" fmla="*/ 1492 h 10000"/>
                  <a:gd name="connsiteX25-9563" fmla="*/ 2738 w 10000"/>
                  <a:gd name="connsiteY25-9564" fmla="*/ 1126 h 10000"/>
                  <a:gd name="connsiteX26-9565" fmla="*/ 2579 w 10000"/>
                  <a:gd name="connsiteY26-9566" fmla="*/ 785 h 10000"/>
                  <a:gd name="connsiteX27-9567" fmla="*/ 2103 w 10000"/>
                  <a:gd name="connsiteY27-9568" fmla="*/ 549 h 10000"/>
                  <a:gd name="connsiteX28-9569" fmla="*/ 1825 w 10000"/>
                  <a:gd name="connsiteY28-9570" fmla="*/ 52 h 10000"/>
                  <a:gd name="connsiteX29-9571" fmla="*/ 1468 w 10000"/>
                  <a:gd name="connsiteY29-9572" fmla="*/ 52 h 10000"/>
                  <a:gd name="connsiteX30-9573" fmla="*/ 1309 w 10000"/>
                  <a:gd name="connsiteY30-9574" fmla="*/ 157 h 10000"/>
                  <a:gd name="connsiteX31-9575" fmla="*/ 1270 w 10000"/>
                  <a:gd name="connsiteY31-9576" fmla="*/ 0 h 10000"/>
                  <a:gd name="connsiteX32-9577" fmla="*/ 754 w 10000"/>
                  <a:gd name="connsiteY32-9578" fmla="*/ 104 h 10000"/>
                  <a:gd name="connsiteX33-9579" fmla="*/ 1309 w 10000"/>
                  <a:gd name="connsiteY33-9580" fmla="*/ 210 h 10000"/>
                  <a:gd name="connsiteX34-9581" fmla="*/ 1270 w 10000"/>
                  <a:gd name="connsiteY34-9582" fmla="*/ 445 h 10000"/>
                  <a:gd name="connsiteX35-9583" fmla="*/ 1389 w 10000"/>
                  <a:gd name="connsiteY35-9584" fmla="*/ 759 h 10000"/>
                  <a:gd name="connsiteX36-9585" fmla="*/ 1508 w 10000"/>
                  <a:gd name="connsiteY36-9586" fmla="*/ 942 h 10000"/>
                  <a:gd name="connsiteX37-9587" fmla="*/ 1309 w 10000"/>
                  <a:gd name="connsiteY37-9588" fmla="*/ 1282 h 10000"/>
                  <a:gd name="connsiteX38-9589" fmla="*/ 1151 w 10000"/>
                  <a:gd name="connsiteY38-9590" fmla="*/ 1282 h 10000"/>
                  <a:gd name="connsiteX39-9591" fmla="*/ 992 w 10000"/>
                  <a:gd name="connsiteY39-9592" fmla="*/ 1518 h 10000"/>
                  <a:gd name="connsiteX40-9593" fmla="*/ 1270 w 10000"/>
                  <a:gd name="connsiteY40-9594" fmla="*/ 1623 h 10000"/>
                  <a:gd name="connsiteX41-9595" fmla="*/ 913 w 10000"/>
                  <a:gd name="connsiteY41-9596" fmla="*/ 1597 h 10000"/>
                  <a:gd name="connsiteX42-9597" fmla="*/ 754 w 10000"/>
                  <a:gd name="connsiteY42-9598" fmla="*/ 1911 h 10000"/>
                  <a:gd name="connsiteX43-9599" fmla="*/ 714 w 10000"/>
                  <a:gd name="connsiteY43-9600" fmla="*/ 1963 h 10000"/>
                  <a:gd name="connsiteX44-9601" fmla="*/ 555 w 10000"/>
                  <a:gd name="connsiteY44-9602" fmla="*/ 2304 h 10000"/>
                  <a:gd name="connsiteX45-9603" fmla="*/ 794 w 10000"/>
                  <a:gd name="connsiteY45-9604" fmla="*/ 2382 h 10000"/>
                  <a:gd name="connsiteX46-9605" fmla="*/ 476 w 10000"/>
                  <a:gd name="connsiteY46-9606" fmla="*/ 2644 h 10000"/>
                  <a:gd name="connsiteX47-9607" fmla="*/ 79 w 10000"/>
                  <a:gd name="connsiteY47-9608" fmla="*/ 2932 h 10000"/>
                  <a:gd name="connsiteX48-9609" fmla="*/ 0 w 10000"/>
                  <a:gd name="connsiteY48-9610" fmla="*/ 3089 h 10000"/>
                  <a:gd name="connsiteX49-9611" fmla="*/ 199 w 10000"/>
                  <a:gd name="connsiteY49-9612" fmla="*/ 3429 h 10000"/>
                  <a:gd name="connsiteX50-9613" fmla="*/ 0 w 10000"/>
                  <a:gd name="connsiteY50-9614" fmla="*/ 3744 h 10000"/>
                  <a:gd name="connsiteX51-9615" fmla="*/ 40 w 10000"/>
                  <a:gd name="connsiteY51-9616" fmla="*/ 4084 h 10000"/>
                  <a:gd name="connsiteX52-9617" fmla="*/ 159 w 10000"/>
                  <a:gd name="connsiteY52-9618" fmla="*/ 4189 h 10000"/>
                  <a:gd name="connsiteX53-9619" fmla="*/ 397 w 10000"/>
                  <a:gd name="connsiteY53-9620" fmla="*/ 4162 h 10000"/>
                  <a:gd name="connsiteX54-9621" fmla="*/ 873 w 10000"/>
                  <a:gd name="connsiteY54-9622" fmla="*/ 4215 h 10000"/>
                  <a:gd name="connsiteX55-9623" fmla="*/ 1270 w 10000"/>
                  <a:gd name="connsiteY55-9624" fmla="*/ 4110 h 10000"/>
                  <a:gd name="connsiteX56-9625" fmla="*/ 1707 w 10000"/>
                  <a:gd name="connsiteY56-9626" fmla="*/ 4110 h 10000"/>
                  <a:gd name="connsiteX57-9627" fmla="*/ 1984 w 10000"/>
                  <a:gd name="connsiteY57-9628" fmla="*/ 4005 h 10000"/>
                  <a:gd name="connsiteX58-9629" fmla="*/ 2063 w 10000"/>
                  <a:gd name="connsiteY58-9630" fmla="*/ 4031 h 10000"/>
                  <a:gd name="connsiteX59-9631" fmla="*/ 1945 w 10000"/>
                  <a:gd name="connsiteY59-9632" fmla="*/ 4084 h 10000"/>
                  <a:gd name="connsiteX60-9633" fmla="*/ 2222 w 10000"/>
                  <a:gd name="connsiteY60-9634" fmla="*/ 4319 h 10000"/>
                  <a:gd name="connsiteX61-9635" fmla="*/ 2421 w 10000"/>
                  <a:gd name="connsiteY61-9636" fmla="*/ 4267 h 10000"/>
                  <a:gd name="connsiteX62-9637" fmla="*/ 2699 w 10000"/>
                  <a:gd name="connsiteY62-9638" fmla="*/ 4371 h 10000"/>
                  <a:gd name="connsiteX63-9639" fmla="*/ 3055 w 10000"/>
                  <a:gd name="connsiteY63-9640" fmla="*/ 4345 h 10000"/>
                  <a:gd name="connsiteX64-9641" fmla="*/ 3651 w 10000"/>
                  <a:gd name="connsiteY64-9642" fmla="*/ 4425 h 10000"/>
                  <a:gd name="connsiteX65-9643" fmla="*/ 3809 w 10000"/>
                  <a:gd name="connsiteY65-9644" fmla="*/ 4477 h 10000"/>
                  <a:gd name="connsiteX66-9645" fmla="*/ 4365 w 10000"/>
                  <a:gd name="connsiteY66-9646" fmla="*/ 4345 h 10000"/>
                  <a:gd name="connsiteX67-9647" fmla="*/ 4445 w 10000"/>
                  <a:gd name="connsiteY67-9648" fmla="*/ 4425 h 10000"/>
                  <a:gd name="connsiteX68-9649" fmla="*/ 4603 w 10000"/>
                  <a:gd name="connsiteY68-9650" fmla="*/ 4319 h 10000"/>
                  <a:gd name="connsiteX69-9651" fmla="*/ 4683 w 10000"/>
                  <a:gd name="connsiteY69-9652" fmla="*/ 4451 h 10000"/>
                  <a:gd name="connsiteX70-9653" fmla="*/ 5238 w 10000"/>
                  <a:gd name="connsiteY70-9654" fmla="*/ 4293 h 10000"/>
                  <a:gd name="connsiteX71-9655" fmla="*/ 5238 w 10000"/>
                  <a:gd name="connsiteY71-9656" fmla="*/ 4136 h 10000"/>
                  <a:gd name="connsiteX72-9657" fmla="*/ 5357 w 10000"/>
                  <a:gd name="connsiteY72-9658" fmla="*/ 4110 h 10000"/>
                  <a:gd name="connsiteX73-9659" fmla="*/ 5477 w 10000"/>
                  <a:gd name="connsiteY73-9660" fmla="*/ 4162 h 10000"/>
                  <a:gd name="connsiteX74-9661" fmla="*/ 5873 w 10000"/>
                  <a:gd name="connsiteY74-9662" fmla="*/ 4058 h 10000"/>
                  <a:gd name="connsiteX75-9663" fmla="*/ 5953 w 10000"/>
                  <a:gd name="connsiteY75-9664" fmla="*/ 4084 h 10000"/>
                  <a:gd name="connsiteX76-9665" fmla="*/ 6151 w 10000"/>
                  <a:gd name="connsiteY76-9666" fmla="*/ 4555 h 10000"/>
                  <a:gd name="connsiteX77-9667" fmla="*/ 6270 w 10000"/>
                  <a:gd name="connsiteY77-9668" fmla="*/ 4607 h 10000"/>
                  <a:gd name="connsiteX78-9669" fmla="*/ 6548 w 10000"/>
                  <a:gd name="connsiteY78-9670" fmla="*/ 4607 h 10000"/>
                  <a:gd name="connsiteX79-9671" fmla="*/ 6667 w 10000"/>
                  <a:gd name="connsiteY79-9672" fmla="*/ 4817 h 10000"/>
                  <a:gd name="connsiteX80-9673" fmla="*/ 6707 w 10000"/>
                  <a:gd name="connsiteY80-9674" fmla="*/ 4974 h 10000"/>
                  <a:gd name="connsiteX81-9675" fmla="*/ 7183 w 10000"/>
                  <a:gd name="connsiteY81-9676" fmla="*/ 5602 h 10000"/>
                  <a:gd name="connsiteX82-9677" fmla="*/ 6985 w 10000"/>
                  <a:gd name="connsiteY82-9678" fmla="*/ 5497 h 10000"/>
                  <a:gd name="connsiteX83-9679" fmla="*/ 6429 w 10000"/>
                  <a:gd name="connsiteY83-9680" fmla="*/ 5602 h 10000"/>
                  <a:gd name="connsiteX84-9681" fmla="*/ 6151 w 10000"/>
                  <a:gd name="connsiteY84-9682" fmla="*/ 5288 h 10000"/>
                  <a:gd name="connsiteX85-9683" fmla="*/ 5953 w 10000"/>
                  <a:gd name="connsiteY85-9684" fmla="*/ 5314 h 10000"/>
                  <a:gd name="connsiteX86-9685" fmla="*/ 6111 w 10000"/>
                  <a:gd name="connsiteY86-9686" fmla="*/ 5523 h 10000"/>
                  <a:gd name="connsiteX87-9687" fmla="*/ 6151 w 10000"/>
                  <a:gd name="connsiteY87-9688" fmla="*/ 5681 h 10000"/>
                  <a:gd name="connsiteX88-9689" fmla="*/ 5754 w 10000"/>
                  <a:gd name="connsiteY88-9690" fmla="*/ 5969 h 10000"/>
                  <a:gd name="connsiteX89-9691" fmla="*/ 5675 w 10000"/>
                  <a:gd name="connsiteY89-9692" fmla="*/ 6126 h 10000"/>
                  <a:gd name="connsiteX90-9693" fmla="*/ 5636 w 10000"/>
                  <a:gd name="connsiteY90-9694" fmla="*/ 6256 h 10000"/>
                  <a:gd name="connsiteX91-9695" fmla="*/ 5595 w 10000"/>
                  <a:gd name="connsiteY91-9696" fmla="*/ 6308 h 10000"/>
                  <a:gd name="connsiteX92-9697" fmla="*/ 5516 w 10000"/>
                  <a:gd name="connsiteY92-9698" fmla="*/ 6414 h 10000"/>
                  <a:gd name="connsiteX93-9699" fmla="*/ 5278 w 10000"/>
                  <a:gd name="connsiteY93-9700" fmla="*/ 6492 h 10000"/>
                  <a:gd name="connsiteX94-9701" fmla="*/ 5357 w 10000"/>
                  <a:gd name="connsiteY94-9702" fmla="*/ 6675 h 10000"/>
                  <a:gd name="connsiteX95-9703" fmla="*/ 5317 w 10000"/>
                  <a:gd name="connsiteY95-9704" fmla="*/ 6727 h 10000"/>
                  <a:gd name="connsiteX96-9705" fmla="*/ 5000 w 10000"/>
                  <a:gd name="connsiteY96-9706" fmla="*/ 6885 h 10000"/>
                  <a:gd name="connsiteX97-9707" fmla="*/ 4683 w 10000"/>
                  <a:gd name="connsiteY97-9708" fmla="*/ 6859 h 10000"/>
                  <a:gd name="connsiteX98-9709" fmla="*/ 4961 w 10000"/>
                  <a:gd name="connsiteY98-9710" fmla="*/ 6963 h 10000"/>
                  <a:gd name="connsiteX99-9711" fmla="*/ 4961 w 10000"/>
                  <a:gd name="connsiteY99-9712" fmla="*/ 7277 h 10000"/>
                  <a:gd name="connsiteX100-9713" fmla="*/ 4603 w 10000"/>
                  <a:gd name="connsiteY100-9714" fmla="*/ 7356 h 10000"/>
                  <a:gd name="connsiteX101-9715" fmla="*/ 4524 w 10000"/>
                  <a:gd name="connsiteY101-9716" fmla="*/ 7225 h 10000"/>
                  <a:gd name="connsiteX102-9717" fmla="*/ 4484 w 10000"/>
                  <a:gd name="connsiteY102-9718" fmla="*/ 7121 h 10000"/>
                  <a:gd name="connsiteX103-9719" fmla="*/ 4128 w 10000"/>
                  <a:gd name="connsiteY103-9720" fmla="*/ 7199 h 10000"/>
                  <a:gd name="connsiteX104-9721" fmla="*/ 4286 w 10000"/>
                  <a:gd name="connsiteY104-9722" fmla="*/ 7304 h 10000"/>
                  <a:gd name="connsiteX105-9723" fmla="*/ 4405 w 10000"/>
                  <a:gd name="connsiteY105-9724" fmla="*/ 7408 h 10000"/>
                  <a:gd name="connsiteX106-9725" fmla="*/ 4563 w 10000"/>
                  <a:gd name="connsiteY106-9726" fmla="*/ 7670 h 10000"/>
                  <a:gd name="connsiteX107-9727" fmla="*/ 4762 w 10000"/>
                  <a:gd name="connsiteY107-9728" fmla="*/ 7618 h 10000"/>
                  <a:gd name="connsiteX108-9729" fmla="*/ 4921 w 10000"/>
                  <a:gd name="connsiteY108-9730" fmla="*/ 7827 h 10000"/>
                  <a:gd name="connsiteX109-9731" fmla="*/ 5040 w 10000"/>
                  <a:gd name="connsiteY109-9732" fmla="*/ 7879 h 10000"/>
                  <a:gd name="connsiteX110-9733" fmla="*/ 5317 w 10000"/>
                  <a:gd name="connsiteY110-9734" fmla="*/ 7853 h 10000"/>
                  <a:gd name="connsiteX111-9735" fmla="*/ 5437 w 10000"/>
                  <a:gd name="connsiteY111-9736" fmla="*/ 7984 h 10000"/>
                  <a:gd name="connsiteX112-9737" fmla="*/ 5556 w 10000"/>
                  <a:gd name="connsiteY112-9738" fmla="*/ 8115 h 10000"/>
                  <a:gd name="connsiteX113-9739" fmla="*/ 6111 w 10000"/>
                  <a:gd name="connsiteY113-9740" fmla="*/ 7932 h 10000"/>
                  <a:gd name="connsiteX114-9741" fmla="*/ 6111 w 10000"/>
                  <a:gd name="connsiteY114-9742" fmla="*/ 7853 h 10000"/>
                  <a:gd name="connsiteX115-9743" fmla="*/ 5953 w 10000"/>
                  <a:gd name="connsiteY115-9744" fmla="*/ 7696 h 10000"/>
                  <a:gd name="connsiteX116-9745" fmla="*/ 6151 w 10000"/>
                  <a:gd name="connsiteY116-9746" fmla="*/ 7540 h 10000"/>
                  <a:gd name="connsiteX117-9747" fmla="*/ 6032 w 10000"/>
                  <a:gd name="connsiteY117-9748" fmla="*/ 7356 h 10000"/>
                  <a:gd name="connsiteX118-9749" fmla="*/ 6151 w 10000"/>
                  <a:gd name="connsiteY118-9750" fmla="*/ 7277 h 10000"/>
                  <a:gd name="connsiteX119-9751" fmla="*/ 6310 w 10000"/>
                  <a:gd name="connsiteY119-9752" fmla="*/ 7460 h 10000"/>
                  <a:gd name="connsiteX120-9753" fmla="*/ 6231 w 10000"/>
                  <a:gd name="connsiteY120-9754" fmla="*/ 7566 h 10000"/>
                  <a:gd name="connsiteX121-9755" fmla="*/ 6587 w 10000"/>
                  <a:gd name="connsiteY121-9756" fmla="*/ 7618 h 10000"/>
                  <a:gd name="connsiteX122-9757" fmla="*/ 6746 w 10000"/>
                  <a:gd name="connsiteY122-9758" fmla="*/ 7696 h 10000"/>
                  <a:gd name="connsiteX123-9759" fmla="*/ 6905 w 10000"/>
                  <a:gd name="connsiteY123-9760" fmla="*/ 7906 h 10000"/>
                  <a:gd name="connsiteX124-9761" fmla="*/ 6667 w 10000"/>
                  <a:gd name="connsiteY124-9762" fmla="*/ 8089 h 10000"/>
                  <a:gd name="connsiteX125-9763" fmla="*/ 6270 w 10000"/>
                  <a:gd name="connsiteY125-9764" fmla="*/ 8219 h 10000"/>
                  <a:gd name="connsiteX126-9765" fmla="*/ 6191 w 10000"/>
                  <a:gd name="connsiteY126-9766" fmla="*/ 8377 h 10000"/>
                  <a:gd name="connsiteX127-9767" fmla="*/ 5953 w 10000"/>
                  <a:gd name="connsiteY127-9768" fmla="*/ 8455 h 10000"/>
                  <a:gd name="connsiteX128-9769" fmla="*/ 6071 w 10000"/>
                  <a:gd name="connsiteY128-9770" fmla="*/ 8612 h 10000"/>
                  <a:gd name="connsiteX129-9771" fmla="*/ 6310 w 10000"/>
                  <a:gd name="connsiteY129-9772" fmla="*/ 8612 h 10000"/>
                  <a:gd name="connsiteX130-9773" fmla="*/ 6349 w 10000"/>
                  <a:gd name="connsiteY130-9774" fmla="*/ 8612 h 10000"/>
                  <a:gd name="connsiteX131-9775" fmla="*/ 6508 w 10000"/>
                  <a:gd name="connsiteY131-9776" fmla="*/ 8900 h 10000"/>
                  <a:gd name="connsiteX132-9777" fmla="*/ 6587 w 10000"/>
                  <a:gd name="connsiteY132-9778" fmla="*/ 8612 h 10000"/>
                  <a:gd name="connsiteX133-9779" fmla="*/ 6786 w 10000"/>
                  <a:gd name="connsiteY133-9780" fmla="*/ 8560 h 10000"/>
                  <a:gd name="connsiteX134-9781" fmla="*/ 6985 w 10000"/>
                  <a:gd name="connsiteY134-9782" fmla="*/ 8638 h 10000"/>
                  <a:gd name="connsiteX135-9783" fmla="*/ 6985 w 10000"/>
                  <a:gd name="connsiteY135-9784" fmla="*/ 8665 h 10000"/>
                  <a:gd name="connsiteX136-9785" fmla="*/ 7183 w 10000"/>
                  <a:gd name="connsiteY136-9786" fmla="*/ 8612 h 10000"/>
                  <a:gd name="connsiteX137-9787" fmla="*/ 7302 w 10000"/>
                  <a:gd name="connsiteY137-9788" fmla="*/ 8796 h 10000"/>
                  <a:gd name="connsiteX138-9789" fmla="*/ 6905 w 10000"/>
                  <a:gd name="connsiteY138-9790" fmla="*/ 8691 h 10000"/>
                  <a:gd name="connsiteX139-9791" fmla="*/ 6825 w 10000"/>
                  <a:gd name="connsiteY139-9792" fmla="*/ 8718 h 10000"/>
                  <a:gd name="connsiteX140-9793" fmla="*/ 6786 w 10000"/>
                  <a:gd name="connsiteY140-9794" fmla="*/ 8926 h 10000"/>
                  <a:gd name="connsiteX141-9795" fmla="*/ 6746 w 10000"/>
                  <a:gd name="connsiteY141-9796" fmla="*/ 9058 h 10000"/>
                  <a:gd name="connsiteX142-9797" fmla="*/ 7064 w 10000"/>
                  <a:gd name="connsiteY142-9798" fmla="*/ 9031 h 10000"/>
                  <a:gd name="connsiteX143-9799" fmla="*/ 7144 w 10000"/>
                  <a:gd name="connsiteY143-9800" fmla="*/ 9110 h 10000"/>
                  <a:gd name="connsiteX144-9801" fmla="*/ 7183 w 10000"/>
                  <a:gd name="connsiteY144-9802" fmla="*/ 8953 h 10000"/>
                  <a:gd name="connsiteX145-9803" fmla="*/ 7302 w 10000"/>
                  <a:gd name="connsiteY145-9804" fmla="*/ 8744 h 10000"/>
                  <a:gd name="connsiteX146-9805" fmla="*/ 7579 w 10000"/>
                  <a:gd name="connsiteY146-9806" fmla="*/ 9136 h 10000"/>
                  <a:gd name="connsiteX147-9807" fmla="*/ 7857 w 10000"/>
                  <a:gd name="connsiteY147-9808" fmla="*/ 9188 h 10000"/>
                  <a:gd name="connsiteX148-9809" fmla="*/ 8095 w 10000"/>
                  <a:gd name="connsiteY148-9810" fmla="*/ 9895 h 10000"/>
                  <a:gd name="connsiteX0-9811" fmla="*/ 8095 w 10000"/>
                  <a:gd name="connsiteY0-9812" fmla="*/ 9895 h 10000"/>
                  <a:gd name="connsiteX1-9813" fmla="*/ 8611 w 10000"/>
                  <a:gd name="connsiteY1-9814" fmla="*/ 10000 h 10000"/>
                  <a:gd name="connsiteX2-9815" fmla="*/ 8929 w 10000"/>
                  <a:gd name="connsiteY2-9816" fmla="*/ 9790 h 10000"/>
                  <a:gd name="connsiteX3-9817" fmla="*/ 9207 w 10000"/>
                  <a:gd name="connsiteY3-9818" fmla="*/ 9790 h 10000"/>
                  <a:gd name="connsiteX4-9819" fmla="*/ 9603 w 10000"/>
                  <a:gd name="connsiteY4-9820" fmla="*/ 9371 h 10000"/>
                  <a:gd name="connsiteX5-9821" fmla="*/ 10000 w 10000"/>
                  <a:gd name="connsiteY5-9822" fmla="*/ 9424 h 10000"/>
                  <a:gd name="connsiteX6-9823" fmla="*/ 9365 w 10000"/>
                  <a:gd name="connsiteY6-9824" fmla="*/ 9267 h 10000"/>
                  <a:gd name="connsiteX7-9825" fmla="*/ 9207 w 10000"/>
                  <a:gd name="connsiteY7-9826" fmla="*/ 9293 h 10000"/>
                  <a:gd name="connsiteX8-9827" fmla="*/ 6151 w 10000"/>
                  <a:gd name="connsiteY8-9828" fmla="*/ 3900 h 10000"/>
                  <a:gd name="connsiteX9-9829" fmla="*/ 5833 w 10000"/>
                  <a:gd name="connsiteY9-9830" fmla="*/ 3900 h 10000"/>
                  <a:gd name="connsiteX10-9831" fmla="*/ 5516 w 10000"/>
                  <a:gd name="connsiteY10-9832" fmla="*/ 4005 h 10000"/>
                  <a:gd name="connsiteX11-9833" fmla="*/ 5159 w 10000"/>
                  <a:gd name="connsiteY11-9834" fmla="*/ 3979 h 10000"/>
                  <a:gd name="connsiteX12-9835" fmla="*/ 5159 w 10000"/>
                  <a:gd name="connsiteY12-9836" fmla="*/ 3482 h 10000"/>
                  <a:gd name="connsiteX13-9837" fmla="*/ 5357 w 10000"/>
                  <a:gd name="connsiteY13-9838" fmla="*/ 3455 h 10000"/>
                  <a:gd name="connsiteX14-9839" fmla="*/ 5238 w 10000"/>
                  <a:gd name="connsiteY14-9840" fmla="*/ 3325 h 10000"/>
                  <a:gd name="connsiteX15-9841" fmla="*/ 5238 w 10000"/>
                  <a:gd name="connsiteY15-9842" fmla="*/ 3115 h 10000"/>
                  <a:gd name="connsiteX16-9843" fmla="*/ 5278 w 10000"/>
                  <a:gd name="connsiteY16-9844" fmla="*/ 2985 h 10000"/>
                  <a:gd name="connsiteX17-9845" fmla="*/ 4882 w 10000"/>
                  <a:gd name="connsiteY17-9846" fmla="*/ 2775 h 10000"/>
                  <a:gd name="connsiteX18-9847" fmla="*/ 4484 w 10000"/>
                  <a:gd name="connsiteY18-9848" fmla="*/ 2540 h 10000"/>
                  <a:gd name="connsiteX19-9849" fmla="*/ 4286 w 10000"/>
                  <a:gd name="connsiteY19-9850" fmla="*/ 2382 h 10000"/>
                  <a:gd name="connsiteX20-9851" fmla="*/ 4008 w 10000"/>
                  <a:gd name="connsiteY20-9852" fmla="*/ 2330 h 10000"/>
                  <a:gd name="connsiteX21-9853" fmla="*/ 3691 w 10000"/>
                  <a:gd name="connsiteY21-9854" fmla="*/ 2356 h 10000"/>
                  <a:gd name="connsiteX22-9855" fmla="*/ 3373 w 10000"/>
                  <a:gd name="connsiteY22-9856" fmla="*/ 2278 h 10000"/>
                  <a:gd name="connsiteX23-9857" fmla="*/ 2976 w 10000"/>
                  <a:gd name="connsiteY23-9858" fmla="*/ 1649 h 10000"/>
                  <a:gd name="connsiteX24-9859" fmla="*/ 2857 w 10000"/>
                  <a:gd name="connsiteY24-9860" fmla="*/ 1492 h 10000"/>
                  <a:gd name="connsiteX25-9861" fmla="*/ 2738 w 10000"/>
                  <a:gd name="connsiteY25-9862" fmla="*/ 1126 h 10000"/>
                  <a:gd name="connsiteX26-9863" fmla="*/ 2579 w 10000"/>
                  <a:gd name="connsiteY26-9864" fmla="*/ 785 h 10000"/>
                  <a:gd name="connsiteX27-9865" fmla="*/ 2103 w 10000"/>
                  <a:gd name="connsiteY27-9866" fmla="*/ 549 h 10000"/>
                  <a:gd name="connsiteX28-9867" fmla="*/ 1825 w 10000"/>
                  <a:gd name="connsiteY28-9868" fmla="*/ 52 h 10000"/>
                  <a:gd name="connsiteX29-9869" fmla="*/ 1468 w 10000"/>
                  <a:gd name="connsiteY29-9870" fmla="*/ 52 h 10000"/>
                  <a:gd name="connsiteX30-9871" fmla="*/ 1309 w 10000"/>
                  <a:gd name="connsiteY30-9872" fmla="*/ 157 h 10000"/>
                  <a:gd name="connsiteX31-9873" fmla="*/ 1270 w 10000"/>
                  <a:gd name="connsiteY31-9874" fmla="*/ 0 h 10000"/>
                  <a:gd name="connsiteX32-9875" fmla="*/ 754 w 10000"/>
                  <a:gd name="connsiteY32-9876" fmla="*/ 104 h 10000"/>
                  <a:gd name="connsiteX33-9877" fmla="*/ 1309 w 10000"/>
                  <a:gd name="connsiteY33-9878" fmla="*/ 210 h 10000"/>
                  <a:gd name="connsiteX34-9879" fmla="*/ 1270 w 10000"/>
                  <a:gd name="connsiteY34-9880" fmla="*/ 445 h 10000"/>
                  <a:gd name="connsiteX35-9881" fmla="*/ 1389 w 10000"/>
                  <a:gd name="connsiteY35-9882" fmla="*/ 759 h 10000"/>
                  <a:gd name="connsiteX36-9883" fmla="*/ 1508 w 10000"/>
                  <a:gd name="connsiteY36-9884" fmla="*/ 942 h 10000"/>
                  <a:gd name="connsiteX37-9885" fmla="*/ 1309 w 10000"/>
                  <a:gd name="connsiteY37-9886" fmla="*/ 1282 h 10000"/>
                  <a:gd name="connsiteX38-9887" fmla="*/ 1151 w 10000"/>
                  <a:gd name="connsiteY38-9888" fmla="*/ 1282 h 10000"/>
                  <a:gd name="connsiteX39-9889" fmla="*/ 992 w 10000"/>
                  <a:gd name="connsiteY39-9890" fmla="*/ 1518 h 10000"/>
                  <a:gd name="connsiteX40-9891" fmla="*/ 1270 w 10000"/>
                  <a:gd name="connsiteY40-9892" fmla="*/ 1623 h 10000"/>
                  <a:gd name="connsiteX41-9893" fmla="*/ 913 w 10000"/>
                  <a:gd name="connsiteY41-9894" fmla="*/ 1597 h 10000"/>
                  <a:gd name="connsiteX42-9895" fmla="*/ 754 w 10000"/>
                  <a:gd name="connsiteY42-9896" fmla="*/ 1911 h 10000"/>
                  <a:gd name="connsiteX43-9897" fmla="*/ 714 w 10000"/>
                  <a:gd name="connsiteY43-9898" fmla="*/ 1963 h 10000"/>
                  <a:gd name="connsiteX44-9899" fmla="*/ 555 w 10000"/>
                  <a:gd name="connsiteY44-9900" fmla="*/ 2304 h 10000"/>
                  <a:gd name="connsiteX45-9901" fmla="*/ 794 w 10000"/>
                  <a:gd name="connsiteY45-9902" fmla="*/ 2382 h 10000"/>
                  <a:gd name="connsiteX46-9903" fmla="*/ 476 w 10000"/>
                  <a:gd name="connsiteY46-9904" fmla="*/ 2644 h 10000"/>
                  <a:gd name="connsiteX47-9905" fmla="*/ 79 w 10000"/>
                  <a:gd name="connsiteY47-9906" fmla="*/ 2932 h 10000"/>
                  <a:gd name="connsiteX48-9907" fmla="*/ 0 w 10000"/>
                  <a:gd name="connsiteY48-9908" fmla="*/ 3089 h 10000"/>
                  <a:gd name="connsiteX49-9909" fmla="*/ 199 w 10000"/>
                  <a:gd name="connsiteY49-9910" fmla="*/ 3429 h 10000"/>
                  <a:gd name="connsiteX50-9911" fmla="*/ 0 w 10000"/>
                  <a:gd name="connsiteY50-9912" fmla="*/ 3744 h 10000"/>
                  <a:gd name="connsiteX51-9913" fmla="*/ 40 w 10000"/>
                  <a:gd name="connsiteY51-9914" fmla="*/ 4084 h 10000"/>
                  <a:gd name="connsiteX52-9915" fmla="*/ 159 w 10000"/>
                  <a:gd name="connsiteY52-9916" fmla="*/ 4189 h 10000"/>
                  <a:gd name="connsiteX53-9917" fmla="*/ 397 w 10000"/>
                  <a:gd name="connsiteY53-9918" fmla="*/ 4162 h 10000"/>
                  <a:gd name="connsiteX54-9919" fmla="*/ 873 w 10000"/>
                  <a:gd name="connsiteY54-9920" fmla="*/ 4215 h 10000"/>
                  <a:gd name="connsiteX55-9921" fmla="*/ 1270 w 10000"/>
                  <a:gd name="connsiteY55-9922" fmla="*/ 4110 h 10000"/>
                  <a:gd name="connsiteX56-9923" fmla="*/ 1707 w 10000"/>
                  <a:gd name="connsiteY56-9924" fmla="*/ 4110 h 10000"/>
                  <a:gd name="connsiteX57-9925" fmla="*/ 1984 w 10000"/>
                  <a:gd name="connsiteY57-9926" fmla="*/ 4005 h 10000"/>
                  <a:gd name="connsiteX58-9927" fmla="*/ 2063 w 10000"/>
                  <a:gd name="connsiteY58-9928" fmla="*/ 4031 h 10000"/>
                  <a:gd name="connsiteX59-9929" fmla="*/ 1945 w 10000"/>
                  <a:gd name="connsiteY59-9930" fmla="*/ 4084 h 10000"/>
                  <a:gd name="connsiteX60-9931" fmla="*/ 2222 w 10000"/>
                  <a:gd name="connsiteY60-9932" fmla="*/ 4319 h 10000"/>
                  <a:gd name="connsiteX61-9933" fmla="*/ 2421 w 10000"/>
                  <a:gd name="connsiteY61-9934" fmla="*/ 4267 h 10000"/>
                  <a:gd name="connsiteX62-9935" fmla="*/ 2699 w 10000"/>
                  <a:gd name="connsiteY62-9936" fmla="*/ 4371 h 10000"/>
                  <a:gd name="connsiteX63-9937" fmla="*/ 3055 w 10000"/>
                  <a:gd name="connsiteY63-9938" fmla="*/ 4345 h 10000"/>
                  <a:gd name="connsiteX64-9939" fmla="*/ 3651 w 10000"/>
                  <a:gd name="connsiteY64-9940" fmla="*/ 4425 h 10000"/>
                  <a:gd name="connsiteX65-9941" fmla="*/ 3809 w 10000"/>
                  <a:gd name="connsiteY65-9942" fmla="*/ 4477 h 10000"/>
                  <a:gd name="connsiteX66-9943" fmla="*/ 4365 w 10000"/>
                  <a:gd name="connsiteY66-9944" fmla="*/ 4345 h 10000"/>
                  <a:gd name="connsiteX67-9945" fmla="*/ 4445 w 10000"/>
                  <a:gd name="connsiteY67-9946" fmla="*/ 4425 h 10000"/>
                  <a:gd name="connsiteX68-9947" fmla="*/ 4603 w 10000"/>
                  <a:gd name="connsiteY68-9948" fmla="*/ 4319 h 10000"/>
                  <a:gd name="connsiteX69-9949" fmla="*/ 4683 w 10000"/>
                  <a:gd name="connsiteY69-9950" fmla="*/ 4451 h 10000"/>
                  <a:gd name="connsiteX70-9951" fmla="*/ 5238 w 10000"/>
                  <a:gd name="connsiteY70-9952" fmla="*/ 4293 h 10000"/>
                  <a:gd name="connsiteX71-9953" fmla="*/ 5238 w 10000"/>
                  <a:gd name="connsiteY71-9954" fmla="*/ 4136 h 10000"/>
                  <a:gd name="connsiteX72-9955" fmla="*/ 5357 w 10000"/>
                  <a:gd name="connsiteY72-9956" fmla="*/ 4110 h 10000"/>
                  <a:gd name="connsiteX73-9957" fmla="*/ 5477 w 10000"/>
                  <a:gd name="connsiteY73-9958" fmla="*/ 4162 h 10000"/>
                  <a:gd name="connsiteX74-9959" fmla="*/ 5873 w 10000"/>
                  <a:gd name="connsiteY74-9960" fmla="*/ 4058 h 10000"/>
                  <a:gd name="connsiteX75-9961" fmla="*/ 5953 w 10000"/>
                  <a:gd name="connsiteY75-9962" fmla="*/ 4084 h 10000"/>
                  <a:gd name="connsiteX76-9963" fmla="*/ 6151 w 10000"/>
                  <a:gd name="connsiteY76-9964" fmla="*/ 4555 h 10000"/>
                  <a:gd name="connsiteX77-9965" fmla="*/ 6270 w 10000"/>
                  <a:gd name="connsiteY77-9966" fmla="*/ 4607 h 10000"/>
                  <a:gd name="connsiteX78-9967" fmla="*/ 6548 w 10000"/>
                  <a:gd name="connsiteY78-9968" fmla="*/ 4607 h 10000"/>
                  <a:gd name="connsiteX79-9969" fmla="*/ 6667 w 10000"/>
                  <a:gd name="connsiteY79-9970" fmla="*/ 4817 h 10000"/>
                  <a:gd name="connsiteX80-9971" fmla="*/ 6707 w 10000"/>
                  <a:gd name="connsiteY80-9972" fmla="*/ 4974 h 10000"/>
                  <a:gd name="connsiteX81-9973" fmla="*/ 7183 w 10000"/>
                  <a:gd name="connsiteY81-9974" fmla="*/ 5602 h 10000"/>
                  <a:gd name="connsiteX82-9975" fmla="*/ 6985 w 10000"/>
                  <a:gd name="connsiteY82-9976" fmla="*/ 5497 h 10000"/>
                  <a:gd name="connsiteX83-9977" fmla="*/ 6429 w 10000"/>
                  <a:gd name="connsiteY83-9978" fmla="*/ 5602 h 10000"/>
                  <a:gd name="connsiteX84-9979" fmla="*/ 6151 w 10000"/>
                  <a:gd name="connsiteY84-9980" fmla="*/ 5288 h 10000"/>
                  <a:gd name="connsiteX85-9981" fmla="*/ 5953 w 10000"/>
                  <a:gd name="connsiteY85-9982" fmla="*/ 5314 h 10000"/>
                  <a:gd name="connsiteX86-9983" fmla="*/ 6111 w 10000"/>
                  <a:gd name="connsiteY86-9984" fmla="*/ 5523 h 10000"/>
                  <a:gd name="connsiteX87-9985" fmla="*/ 6151 w 10000"/>
                  <a:gd name="connsiteY87-9986" fmla="*/ 5681 h 10000"/>
                  <a:gd name="connsiteX88-9987" fmla="*/ 5754 w 10000"/>
                  <a:gd name="connsiteY88-9988" fmla="*/ 5969 h 10000"/>
                  <a:gd name="connsiteX89-9989" fmla="*/ 5675 w 10000"/>
                  <a:gd name="connsiteY89-9990" fmla="*/ 6126 h 10000"/>
                  <a:gd name="connsiteX90-9991" fmla="*/ 5636 w 10000"/>
                  <a:gd name="connsiteY90-9992" fmla="*/ 6256 h 10000"/>
                  <a:gd name="connsiteX91-9993" fmla="*/ 5595 w 10000"/>
                  <a:gd name="connsiteY91-9994" fmla="*/ 6308 h 10000"/>
                  <a:gd name="connsiteX92-9995" fmla="*/ 5516 w 10000"/>
                  <a:gd name="connsiteY92-9996" fmla="*/ 6414 h 10000"/>
                  <a:gd name="connsiteX93-9997" fmla="*/ 5278 w 10000"/>
                  <a:gd name="connsiteY93-9998" fmla="*/ 6492 h 10000"/>
                  <a:gd name="connsiteX94-9999" fmla="*/ 5357 w 10000"/>
                  <a:gd name="connsiteY94-10000" fmla="*/ 6675 h 10000"/>
                  <a:gd name="connsiteX95-10001" fmla="*/ 5317 w 10000"/>
                  <a:gd name="connsiteY95-10002" fmla="*/ 6727 h 10000"/>
                  <a:gd name="connsiteX96-10003" fmla="*/ 5000 w 10000"/>
                  <a:gd name="connsiteY96-10004" fmla="*/ 6885 h 10000"/>
                  <a:gd name="connsiteX97-10005" fmla="*/ 4683 w 10000"/>
                  <a:gd name="connsiteY97-10006" fmla="*/ 6859 h 10000"/>
                  <a:gd name="connsiteX98-10007" fmla="*/ 4961 w 10000"/>
                  <a:gd name="connsiteY98-10008" fmla="*/ 6963 h 10000"/>
                  <a:gd name="connsiteX99-10009" fmla="*/ 4961 w 10000"/>
                  <a:gd name="connsiteY99-10010" fmla="*/ 7277 h 10000"/>
                  <a:gd name="connsiteX100-10011" fmla="*/ 4603 w 10000"/>
                  <a:gd name="connsiteY100-10012" fmla="*/ 7356 h 10000"/>
                  <a:gd name="connsiteX101-10013" fmla="*/ 4524 w 10000"/>
                  <a:gd name="connsiteY101-10014" fmla="*/ 7225 h 10000"/>
                  <a:gd name="connsiteX102-10015" fmla="*/ 4484 w 10000"/>
                  <a:gd name="connsiteY102-10016" fmla="*/ 7121 h 10000"/>
                  <a:gd name="connsiteX103-10017" fmla="*/ 4128 w 10000"/>
                  <a:gd name="connsiteY103-10018" fmla="*/ 7199 h 10000"/>
                  <a:gd name="connsiteX104-10019" fmla="*/ 4286 w 10000"/>
                  <a:gd name="connsiteY104-10020" fmla="*/ 7304 h 10000"/>
                  <a:gd name="connsiteX105-10021" fmla="*/ 4405 w 10000"/>
                  <a:gd name="connsiteY105-10022" fmla="*/ 7408 h 10000"/>
                  <a:gd name="connsiteX106-10023" fmla="*/ 4563 w 10000"/>
                  <a:gd name="connsiteY106-10024" fmla="*/ 7670 h 10000"/>
                  <a:gd name="connsiteX107-10025" fmla="*/ 4762 w 10000"/>
                  <a:gd name="connsiteY107-10026" fmla="*/ 7618 h 10000"/>
                  <a:gd name="connsiteX108-10027" fmla="*/ 4921 w 10000"/>
                  <a:gd name="connsiteY108-10028" fmla="*/ 7827 h 10000"/>
                  <a:gd name="connsiteX109-10029" fmla="*/ 5040 w 10000"/>
                  <a:gd name="connsiteY109-10030" fmla="*/ 7879 h 10000"/>
                  <a:gd name="connsiteX110-10031" fmla="*/ 5317 w 10000"/>
                  <a:gd name="connsiteY110-10032" fmla="*/ 7853 h 10000"/>
                  <a:gd name="connsiteX111-10033" fmla="*/ 5437 w 10000"/>
                  <a:gd name="connsiteY111-10034" fmla="*/ 7984 h 10000"/>
                  <a:gd name="connsiteX112-10035" fmla="*/ 5556 w 10000"/>
                  <a:gd name="connsiteY112-10036" fmla="*/ 8115 h 10000"/>
                  <a:gd name="connsiteX113-10037" fmla="*/ 6111 w 10000"/>
                  <a:gd name="connsiteY113-10038" fmla="*/ 7932 h 10000"/>
                  <a:gd name="connsiteX114-10039" fmla="*/ 6111 w 10000"/>
                  <a:gd name="connsiteY114-10040" fmla="*/ 7853 h 10000"/>
                  <a:gd name="connsiteX115-10041" fmla="*/ 5953 w 10000"/>
                  <a:gd name="connsiteY115-10042" fmla="*/ 7696 h 10000"/>
                  <a:gd name="connsiteX116-10043" fmla="*/ 6151 w 10000"/>
                  <a:gd name="connsiteY116-10044" fmla="*/ 7540 h 10000"/>
                  <a:gd name="connsiteX117-10045" fmla="*/ 6032 w 10000"/>
                  <a:gd name="connsiteY117-10046" fmla="*/ 7356 h 10000"/>
                  <a:gd name="connsiteX118-10047" fmla="*/ 6151 w 10000"/>
                  <a:gd name="connsiteY118-10048" fmla="*/ 7277 h 10000"/>
                  <a:gd name="connsiteX119-10049" fmla="*/ 6310 w 10000"/>
                  <a:gd name="connsiteY119-10050" fmla="*/ 7460 h 10000"/>
                  <a:gd name="connsiteX120-10051" fmla="*/ 6231 w 10000"/>
                  <a:gd name="connsiteY120-10052" fmla="*/ 7566 h 10000"/>
                  <a:gd name="connsiteX121-10053" fmla="*/ 6587 w 10000"/>
                  <a:gd name="connsiteY121-10054" fmla="*/ 7618 h 10000"/>
                  <a:gd name="connsiteX122-10055" fmla="*/ 6746 w 10000"/>
                  <a:gd name="connsiteY122-10056" fmla="*/ 7696 h 10000"/>
                  <a:gd name="connsiteX123-10057" fmla="*/ 6905 w 10000"/>
                  <a:gd name="connsiteY123-10058" fmla="*/ 7906 h 10000"/>
                  <a:gd name="connsiteX124-10059" fmla="*/ 6667 w 10000"/>
                  <a:gd name="connsiteY124-10060" fmla="*/ 8089 h 10000"/>
                  <a:gd name="connsiteX125-10061" fmla="*/ 6270 w 10000"/>
                  <a:gd name="connsiteY125-10062" fmla="*/ 8219 h 10000"/>
                  <a:gd name="connsiteX126-10063" fmla="*/ 6191 w 10000"/>
                  <a:gd name="connsiteY126-10064" fmla="*/ 8377 h 10000"/>
                  <a:gd name="connsiteX127-10065" fmla="*/ 5953 w 10000"/>
                  <a:gd name="connsiteY127-10066" fmla="*/ 8455 h 10000"/>
                  <a:gd name="connsiteX128-10067" fmla="*/ 6071 w 10000"/>
                  <a:gd name="connsiteY128-10068" fmla="*/ 8612 h 10000"/>
                  <a:gd name="connsiteX129-10069" fmla="*/ 6310 w 10000"/>
                  <a:gd name="connsiteY129-10070" fmla="*/ 8612 h 10000"/>
                  <a:gd name="connsiteX130-10071" fmla="*/ 6349 w 10000"/>
                  <a:gd name="connsiteY130-10072" fmla="*/ 8612 h 10000"/>
                  <a:gd name="connsiteX131-10073" fmla="*/ 6508 w 10000"/>
                  <a:gd name="connsiteY131-10074" fmla="*/ 8900 h 10000"/>
                  <a:gd name="connsiteX132-10075" fmla="*/ 6587 w 10000"/>
                  <a:gd name="connsiteY132-10076" fmla="*/ 8612 h 10000"/>
                  <a:gd name="connsiteX133-10077" fmla="*/ 6786 w 10000"/>
                  <a:gd name="connsiteY133-10078" fmla="*/ 8560 h 10000"/>
                  <a:gd name="connsiteX134-10079" fmla="*/ 6985 w 10000"/>
                  <a:gd name="connsiteY134-10080" fmla="*/ 8638 h 10000"/>
                  <a:gd name="connsiteX135-10081" fmla="*/ 6985 w 10000"/>
                  <a:gd name="connsiteY135-10082" fmla="*/ 8665 h 10000"/>
                  <a:gd name="connsiteX136-10083" fmla="*/ 7183 w 10000"/>
                  <a:gd name="connsiteY136-10084" fmla="*/ 8612 h 10000"/>
                  <a:gd name="connsiteX137-10085" fmla="*/ 7302 w 10000"/>
                  <a:gd name="connsiteY137-10086" fmla="*/ 8796 h 10000"/>
                  <a:gd name="connsiteX138-10087" fmla="*/ 6905 w 10000"/>
                  <a:gd name="connsiteY138-10088" fmla="*/ 8691 h 10000"/>
                  <a:gd name="connsiteX139-10089" fmla="*/ 6825 w 10000"/>
                  <a:gd name="connsiteY139-10090" fmla="*/ 8718 h 10000"/>
                  <a:gd name="connsiteX140-10091" fmla="*/ 6786 w 10000"/>
                  <a:gd name="connsiteY140-10092" fmla="*/ 8926 h 10000"/>
                  <a:gd name="connsiteX141-10093" fmla="*/ 6746 w 10000"/>
                  <a:gd name="connsiteY141-10094" fmla="*/ 9058 h 10000"/>
                  <a:gd name="connsiteX142-10095" fmla="*/ 7064 w 10000"/>
                  <a:gd name="connsiteY142-10096" fmla="*/ 9031 h 10000"/>
                  <a:gd name="connsiteX143-10097" fmla="*/ 7144 w 10000"/>
                  <a:gd name="connsiteY143-10098" fmla="*/ 9110 h 10000"/>
                  <a:gd name="connsiteX144-10099" fmla="*/ 7183 w 10000"/>
                  <a:gd name="connsiteY144-10100" fmla="*/ 8953 h 10000"/>
                  <a:gd name="connsiteX145-10101" fmla="*/ 7302 w 10000"/>
                  <a:gd name="connsiteY145-10102" fmla="*/ 8744 h 10000"/>
                  <a:gd name="connsiteX146-10103" fmla="*/ 7579 w 10000"/>
                  <a:gd name="connsiteY146-10104" fmla="*/ 9136 h 10000"/>
                  <a:gd name="connsiteX147-10105" fmla="*/ 8095 w 10000"/>
                  <a:gd name="connsiteY147-10106" fmla="*/ 9895 h 10000"/>
                  <a:gd name="connsiteX0-10107" fmla="*/ 8095 w 10000"/>
                  <a:gd name="connsiteY0-10108" fmla="*/ 9895 h 10000"/>
                  <a:gd name="connsiteX1-10109" fmla="*/ 8611 w 10000"/>
                  <a:gd name="connsiteY1-10110" fmla="*/ 10000 h 10000"/>
                  <a:gd name="connsiteX2-10111" fmla="*/ 8929 w 10000"/>
                  <a:gd name="connsiteY2-10112" fmla="*/ 9790 h 10000"/>
                  <a:gd name="connsiteX3-10113" fmla="*/ 9207 w 10000"/>
                  <a:gd name="connsiteY3-10114" fmla="*/ 9790 h 10000"/>
                  <a:gd name="connsiteX4-10115" fmla="*/ 9603 w 10000"/>
                  <a:gd name="connsiteY4-10116" fmla="*/ 9371 h 10000"/>
                  <a:gd name="connsiteX5-10117" fmla="*/ 10000 w 10000"/>
                  <a:gd name="connsiteY5-10118" fmla="*/ 9424 h 10000"/>
                  <a:gd name="connsiteX6-10119" fmla="*/ 9365 w 10000"/>
                  <a:gd name="connsiteY6-10120" fmla="*/ 9267 h 10000"/>
                  <a:gd name="connsiteX7-10121" fmla="*/ 6151 w 10000"/>
                  <a:gd name="connsiteY7-10122" fmla="*/ 3900 h 10000"/>
                  <a:gd name="connsiteX8-10123" fmla="*/ 5833 w 10000"/>
                  <a:gd name="connsiteY8-10124" fmla="*/ 3900 h 10000"/>
                  <a:gd name="connsiteX9-10125" fmla="*/ 5516 w 10000"/>
                  <a:gd name="connsiteY9-10126" fmla="*/ 4005 h 10000"/>
                  <a:gd name="connsiteX10-10127" fmla="*/ 5159 w 10000"/>
                  <a:gd name="connsiteY10-10128" fmla="*/ 3979 h 10000"/>
                  <a:gd name="connsiteX11-10129" fmla="*/ 5159 w 10000"/>
                  <a:gd name="connsiteY11-10130" fmla="*/ 3482 h 10000"/>
                  <a:gd name="connsiteX12-10131" fmla="*/ 5357 w 10000"/>
                  <a:gd name="connsiteY12-10132" fmla="*/ 3455 h 10000"/>
                  <a:gd name="connsiteX13-10133" fmla="*/ 5238 w 10000"/>
                  <a:gd name="connsiteY13-10134" fmla="*/ 3325 h 10000"/>
                  <a:gd name="connsiteX14-10135" fmla="*/ 5238 w 10000"/>
                  <a:gd name="connsiteY14-10136" fmla="*/ 3115 h 10000"/>
                  <a:gd name="connsiteX15-10137" fmla="*/ 5278 w 10000"/>
                  <a:gd name="connsiteY15-10138" fmla="*/ 2985 h 10000"/>
                  <a:gd name="connsiteX16-10139" fmla="*/ 4882 w 10000"/>
                  <a:gd name="connsiteY16-10140" fmla="*/ 2775 h 10000"/>
                  <a:gd name="connsiteX17-10141" fmla="*/ 4484 w 10000"/>
                  <a:gd name="connsiteY17-10142" fmla="*/ 2540 h 10000"/>
                  <a:gd name="connsiteX18-10143" fmla="*/ 4286 w 10000"/>
                  <a:gd name="connsiteY18-10144" fmla="*/ 2382 h 10000"/>
                  <a:gd name="connsiteX19-10145" fmla="*/ 4008 w 10000"/>
                  <a:gd name="connsiteY19-10146" fmla="*/ 2330 h 10000"/>
                  <a:gd name="connsiteX20-10147" fmla="*/ 3691 w 10000"/>
                  <a:gd name="connsiteY20-10148" fmla="*/ 2356 h 10000"/>
                  <a:gd name="connsiteX21-10149" fmla="*/ 3373 w 10000"/>
                  <a:gd name="connsiteY21-10150" fmla="*/ 2278 h 10000"/>
                  <a:gd name="connsiteX22-10151" fmla="*/ 2976 w 10000"/>
                  <a:gd name="connsiteY22-10152" fmla="*/ 1649 h 10000"/>
                  <a:gd name="connsiteX23-10153" fmla="*/ 2857 w 10000"/>
                  <a:gd name="connsiteY23-10154" fmla="*/ 1492 h 10000"/>
                  <a:gd name="connsiteX24-10155" fmla="*/ 2738 w 10000"/>
                  <a:gd name="connsiteY24-10156" fmla="*/ 1126 h 10000"/>
                  <a:gd name="connsiteX25-10157" fmla="*/ 2579 w 10000"/>
                  <a:gd name="connsiteY25-10158" fmla="*/ 785 h 10000"/>
                  <a:gd name="connsiteX26-10159" fmla="*/ 2103 w 10000"/>
                  <a:gd name="connsiteY26-10160" fmla="*/ 549 h 10000"/>
                  <a:gd name="connsiteX27-10161" fmla="*/ 1825 w 10000"/>
                  <a:gd name="connsiteY27-10162" fmla="*/ 52 h 10000"/>
                  <a:gd name="connsiteX28-10163" fmla="*/ 1468 w 10000"/>
                  <a:gd name="connsiteY28-10164" fmla="*/ 52 h 10000"/>
                  <a:gd name="connsiteX29-10165" fmla="*/ 1309 w 10000"/>
                  <a:gd name="connsiteY29-10166" fmla="*/ 157 h 10000"/>
                  <a:gd name="connsiteX30-10167" fmla="*/ 1270 w 10000"/>
                  <a:gd name="connsiteY30-10168" fmla="*/ 0 h 10000"/>
                  <a:gd name="connsiteX31-10169" fmla="*/ 754 w 10000"/>
                  <a:gd name="connsiteY31-10170" fmla="*/ 104 h 10000"/>
                  <a:gd name="connsiteX32-10171" fmla="*/ 1309 w 10000"/>
                  <a:gd name="connsiteY32-10172" fmla="*/ 210 h 10000"/>
                  <a:gd name="connsiteX33-10173" fmla="*/ 1270 w 10000"/>
                  <a:gd name="connsiteY33-10174" fmla="*/ 445 h 10000"/>
                  <a:gd name="connsiteX34-10175" fmla="*/ 1389 w 10000"/>
                  <a:gd name="connsiteY34-10176" fmla="*/ 759 h 10000"/>
                  <a:gd name="connsiteX35-10177" fmla="*/ 1508 w 10000"/>
                  <a:gd name="connsiteY35-10178" fmla="*/ 942 h 10000"/>
                  <a:gd name="connsiteX36-10179" fmla="*/ 1309 w 10000"/>
                  <a:gd name="connsiteY36-10180" fmla="*/ 1282 h 10000"/>
                  <a:gd name="connsiteX37-10181" fmla="*/ 1151 w 10000"/>
                  <a:gd name="connsiteY37-10182" fmla="*/ 1282 h 10000"/>
                  <a:gd name="connsiteX38-10183" fmla="*/ 992 w 10000"/>
                  <a:gd name="connsiteY38-10184" fmla="*/ 1518 h 10000"/>
                  <a:gd name="connsiteX39-10185" fmla="*/ 1270 w 10000"/>
                  <a:gd name="connsiteY39-10186" fmla="*/ 1623 h 10000"/>
                  <a:gd name="connsiteX40-10187" fmla="*/ 913 w 10000"/>
                  <a:gd name="connsiteY40-10188" fmla="*/ 1597 h 10000"/>
                  <a:gd name="connsiteX41-10189" fmla="*/ 754 w 10000"/>
                  <a:gd name="connsiteY41-10190" fmla="*/ 1911 h 10000"/>
                  <a:gd name="connsiteX42-10191" fmla="*/ 714 w 10000"/>
                  <a:gd name="connsiteY42-10192" fmla="*/ 1963 h 10000"/>
                  <a:gd name="connsiteX43-10193" fmla="*/ 555 w 10000"/>
                  <a:gd name="connsiteY43-10194" fmla="*/ 2304 h 10000"/>
                  <a:gd name="connsiteX44-10195" fmla="*/ 794 w 10000"/>
                  <a:gd name="connsiteY44-10196" fmla="*/ 2382 h 10000"/>
                  <a:gd name="connsiteX45-10197" fmla="*/ 476 w 10000"/>
                  <a:gd name="connsiteY45-10198" fmla="*/ 2644 h 10000"/>
                  <a:gd name="connsiteX46-10199" fmla="*/ 79 w 10000"/>
                  <a:gd name="connsiteY46-10200" fmla="*/ 2932 h 10000"/>
                  <a:gd name="connsiteX47-10201" fmla="*/ 0 w 10000"/>
                  <a:gd name="connsiteY47-10202" fmla="*/ 3089 h 10000"/>
                  <a:gd name="connsiteX48-10203" fmla="*/ 199 w 10000"/>
                  <a:gd name="connsiteY48-10204" fmla="*/ 3429 h 10000"/>
                  <a:gd name="connsiteX49-10205" fmla="*/ 0 w 10000"/>
                  <a:gd name="connsiteY49-10206" fmla="*/ 3744 h 10000"/>
                  <a:gd name="connsiteX50-10207" fmla="*/ 40 w 10000"/>
                  <a:gd name="connsiteY50-10208" fmla="*/ 4084 h 10000"/>
                  <a:gd name="connsiteX51-10209" fmla="*/ 159 w 10000"/>
                  <a:gd name="connsiteY51-10210" fmla="*/ 4189 h 10000"/>
                  <a:gd name="connsiteX52-10211" fmla="*/ 397 w 10000"/>
                  <a:gd name="connsiteY52-10212" fmla="*/ 4162 h 10000"/>
                  <a:gd name="connsiteX53-10213" fmla="*/ 873 w 10000"/>
                  <a:gd name="connsiteY53-10214" fmla="*/ 4215 h 10000"/>
                  <a:gd name="connsiteX54-10215" fmla="*/ 1270 w 10000"/>
                  <a:gd name="connsiteY54-10216" fmla="*/ 4110 h 10000"/>
                  <a:gd name="connsiteX55-10217" fmla="*/ 1707 w 10000"/>
                  <a:gd name="connsiteY55-10218" fmla="*/ 4110 h 10000"/>
                  <a:gd name="connsiteX56-10219" fmla="*/ 1984 w 10000"/>
                  <a:gd name="connsiteY56-10220" fmla="*/ 4005 h 10000"/>
                  <a:gd name="connsiteX57-10221" fmla="*/ 2063 w 10000"/>
                  <a:gd name="connsiteY57-10222" fmla="*/ 4031 h 10000"/>
                  <a:gd name="connsiteX58-10223" fmla="*/ 1945 w 10000"/>
                  <a:gd name="connsiteY58-10224" fmla="*/ 4084 h 10000"/>
                  <a:gd name="connsiteX59-10225" fmla="*/ 2222 w 10000"/>
                  <a:gd name="connsiteY59-10226" fmla="*/ 4319 h 10000"/>
                  <a:gd name="connsiteX60-10227" fmla="*/ 2421 w 10000"/>
                  <a:gd name="connsiteY60-10228" fmla="*/ 4267 h 10000"/>
                  <a:gd name="connsiteX61-10229" fmla="*/ 2699 w 10000"/>
                  <a:gd name="connsiteY61-10230" fmla="*/ 4371 h 10000"/>
                  <a:gd name="connsiteX62-10231" fmla="*/ 3055 w 10000"/>
                  <a:gd name="connsiteY62-10232" fmla="*/ 4345 h 10000"/>
                  <a:gd name="connsiteX63-10233" fmla="*/ 3651 w 10000"/>
                  <a:gd name="connsiteY63-10234" fmla="*/ 4425 h 10000"/>
                  <a:gd name="connsiteX64-10235" fmla="*/ 3809 w 10000"/>
                  <a:gd name="connsiteY64-10236" fmla="*/ 4477 h 10000"/>
                  <a:gd name="connsiteX65-10237" fmla="*/ 4365 w 10000"/>
                  <a:gd name="connsiteY65-10238" fmla="*/ 4345 h 10000"/>
                  <a:gd name="connsiteX66-10239" fmla="*/ 4445 w 10000"/>
                  <a:gd name="connsiteY66-10240" fmla="*/ 4425 h 10000"/>
                  <a:gd name="connsiteX67-10241" fmla="*/ 4603 w 10000"/>
                  <a:gd name="connsiteY67-10242" fmla="*/ 4319 h 10000"/>
                  <a:gd name="connsiteX68-10243" fmla="*/ 4683 w 10000"/>
                  <a:gd name="connsiteY68-10244" fmla="*/ 4451 h 10000"/>
                  <a:gd name="connsiteX69-10245" fmla="*/ 5238 w 10000"/>
                  <a:gd name="connsiteY69-10246" fmla="*/ 4293 h 10000"/>
                  <a:gd name="connsiteX70-10247" fmla="*/ 5238 w 10000"/>
                  <a:gd name="connsiteY70-10248" fmla="*/ 4136 h 10000"/>
                  <a:gd name="connsiteX71-10249" fmla="*/ 5357 w 10000"/>
                  <a:gd name="connsiteY71-10250" fmla="*/ 4110 h 10000"/>
                  <a:gd name="connsiteX72-10251" fmla="*/ 5477 w 10000"/>
                  <a:gd name="connsiteY72-10252" fmla="*/ 4162 h 10000"/>
                  <a:gd name="connsiteX73-10253" fmla="*/ 5873 w 10000"/>
                  <a:gd name="connsiteY73-10254" fmla="*/ 4058 h 10000"/>
                  <a:gd name="connsiteX74-10255" fmla="*/ 5953 w 10000"/>
                  <a:gd name="connsiteY74-10256" fmla="*/ 4084 h 10000"/>
                  <a:gd name="connsiteX75-10257" fmla="*/ 6151 w 10000"/>
                  <a:gd name="connsiteY75-10258" fmla="*/ 4555 h 10000"/>
                  <a:gd name="connsiteX76-10259" fmla="*/ 6270 w 10000"/>
                  <a:gd name="connsiteY76-10260" fmla="*/ 4607 h 10000"/>
                  <a:gd name="connsiteX77-10261" fmla="*/ 6548 w 10000"/>
                  <a:gd name="connsiteY77-10262" fmla="*/ 4607 h 10000"/>
                  <a:gd name="connsiteX78-10263" fmla="*/ 6667 w 10000"/>
                  <a:gd name="connsiteY78-10264" fmla="*/ 4817 h 10000"/>
                  <a:gd name="connsiteX79-10265" fmla="*/ 6707 w 10000"/>
                  <a:gd name="connsiteY79-10266" fmla="*/ 4974 h 10000"/>
                  <a:gd name="connsiteX80-10267" fmla="*/ 7183 w 10000"/>
                  <a:gd name="connsiteY80-10268" fmla="*/ 5602 h 10000"/>
                  <a:gd name="connsiteX81-10269" fmla="*/ 6985 w 10000"/>
                  <a:gd name="connsiteY81-10270" fmla="*/ 5497 h 10000"/>
                  <a:gd name="connsiteX82-10271" fmla="*/ 6429 w 10000"/>
                  <a:gd name="connsiteY82-10272" fmla="*/ 5602 h 10000"/>
                  <a:gd name="connsiteX83-10273" fmla="*/ 6151 w 10000"/>
                  <a:gd name="connsiteY83-10274" fmla="*/ 5288 h 10000"/>
                  <a:gd name="connsiteX84-10275" fmla="*/ 5953 w 10000"/>
                  <a:gd name="connsiteY84-10276" fmla="*/ 5314 h 10000"/>
                  <a:gd name="connsiteX85-10277" fmla="*/ 6111 w 10000"/>
                  <a:gd name="connsiteY85-10278" fmla="*/ 5523 h 10000"/>
                  <a:gd name="connsiteX86-10279" fmla="*/ 6151 w 10000"/>
                  <a:gd name="connsiteY86-10280" fmla="*/ 5681 h 10000"/>
                  <a:gd name="connsiteX87-10281" fmla="*/ 5754 w 10000"/>
                  <a:gd name="connsiteY87-10282" fmla="*/ 5969 h 10000"/>
                  <a:gd name="connsiteX88-10283" fmla="*/ 5675 w 10000"/>
                  <a:gd name="connsiteY88-10284" fmla="*/ 6126 h 10000"/>
                  <a:gd name="connsiteX89-10285" fmla="*/ 5636 w 10000"/>
                  <a:gd name="connsiteY89-10286" fmla="*/ 6256 h 10000"/>
                  <a:gd name="connsiteX90-10287" fmla="*/ 5595 w 10000"/>
                  <a:gd name="connsiteY90-10288" fmla="*/ 6308 h 10000"/>
                  <a:gd name="connsiteX91-10289" fmla="*/ 5516 w 10000"/>
                  <a:gd name="connsiteY91-10290" fmla="*/ 6414 h 10000"/>
                  <a:gd name="connsiteX92-10291" fmla="*/ 5278 w 10000"/>
                  <a:gd name="connsiteY92-10292" fmla="*/ 6492 h 10000"/>
                  <a:gd name="connsiteX93-10293" fmla="*/ 5357 w 10000"/>
                  <a:gd name="connsiteY93-10294" fmla="*/ 6675 h 10000"/>
                  <a:gd name="connsiteX94-10295" fmla="*/ 5317 w 10000"/>
                  <a:gd name="connsiteY94-10296" fmla="*/ 6727 h 10000"/>
                  <a:gd name="connsiteX95-10297" fmla="*/ 5000 w 10000"/>
                  <a:gd name="connsiteY95-10298" fmla="*/ 6885 h 10000"/>
                  <a:gd name="connsiteX96-10299" fmla="*/ 4683 w 10000"/>
                  <a:gd name="connsiteY96-10300" fmla="*/ 6859 h 10000"/>
                  <a:gd name="connsiteX97-10301" fmla="*/ 4961 w 10000"/>
                  <a:gd name="connsiteY97-10302" fmla="*/ 6963 h 10000"/>
                  <a:gd name="connsiteX98-10303" fmla="*/ 4961 w 10000"/>
                  <a:gd name="connsiteY98-10304" fmla="*/ 7277 h 10000"/>
                  <a:gd name="connsiteX99-10305" fmla="*/ 4603 w 10000"/>
                  <a:gd name="connsiteY99-10306" fmla="*/ 7356 h 10000"/>
                  <a:gd name="connsiteX100-10307" fmla="*/ 4524 w 10000"/>
                  <a:gd name="connsiteY100-10308" fmla="*/ 7225 h 10000"/>
                  <a:gd name="connsiteX101-10309" fmla="*/ 4484 w 10000"/>
                  <a:gd name="connsiteY101-10310" fmla="*/ 7121 h 10000"/>
                  <a:gd name="connsiteX102-10311" fmla="*/ 4128 w 10000"/>
                  <a:gd name="connsiteY102-10312" fmla="*/ 7199 h 10000"/>
                  <a:gd name="connsiteX103-10313" fmla="*/ 4286 w 10000"/>
                  <a:gd name="connsiteY103-10314" fmla="*/ 7304 h 10000"/>
                  <a:gd name="connsiteX104-10315" fmla="*/ 4405 w 10000"/>
                  <a:gd name="connsiteY104-10316" fmla="*/ 7408 h 10000"/>
                  <a:gd name="connsiteX105-10317" fmla="*/ 4563 w 10000"/>
                  <a:gd name="connsiteY105-10318" fmla="*/ 7670 h 10000"/>
                  <a:gd name="connsiteX106-10319" fmla="*/ 4762 w 10000"/>
                  <a:gd name="connsiteY106-10320" fmla="*/ 7618 h 10000"/>
                  <a:gd name="connsiteX107-10321" fmla="*/ 4921 w 10000"/>
                  <a:gd name="connsiteY107-10322" fmla="*/ 7827 h 10000"/>
                  <a:gd name="connsiteX108-10323" fmla="*/ 5040 w 10000"/>
                  <a:gd name="connsiteY108-10324" fmla="*/ 7879 h 10000"/>
                  <a:gd name="connsiteX109-10325" fmla="*/ 5317 w 10000"/>
                  <a:gd name="connsiteY109-10326" fmla="*/ 7853 h 10000"/>
                  <a:gd name="connsiteX110-10327" fmla="*/ 5437 w 10000"/>
                  <a:gd name="connsiteY110-10328" fmla="*/ 7984 h 10000"/>
                  <a:gd name="connsiteX111-10329" fmla="*/ 5556 w 10000"/>
                  <a:gd name="connsiteY111-10330" fmla="*/ 8115 h 10000"/>
                  <a:gd name="connsiteX112-10331" fmla="*/ 6111 w 10000"/>
                  <a:gd name="connsiteY112-10332" fmla="*/ 7932 h 10000"/>
                  <a:gd name="connsiteX113-10333" fmla="*/ 6111 w 10000"/>
                  <a:gd name="connsiteY113-10334" fmla="*/ 7853 h 10000"/>
                  <a:gd name="connsiteX114-10335" fmla="*/ 5953 w 10000"/>
                  <a:gd name="connsiteY114-10336" fmla="*/ 7696 h 10000"/>
                  <a:gd name="connsiteX115-10337" fmla="*/ 6151 w 10000"/>
                  <a:gd name="connsiteY115-10338" fmla="*/ 7540 h 10000"/>
                  <a:gd name="connsiteX116-10339" fmla="*/ 6032 w 10000"/>
                  <a:gd name="connsiteY116-10340" fmla="*/ 7356 h 10000"/>
                  <a:gd name="connsiteX117-10341" fmla="*/ 6151 w 10000"/>
                  <a:gd name="connsiteY117-10342" fmla="*/ 7277 h 10000"/>
                  <a:gd name="connsiteX118-10343" fmla="*/ 6310 w 10000"/>
                  <a:gd name="connsiteY118-10344" fmla="*/ 7460 h 10000"/>
                  <a:gd name="connsiteX119-10345" fmla="*/ 6231 w 10000"/>
                  <a:gd name="connsiteY119-10346" fmla="*/ 7566 h 10000"/>
                  <a:gd name="connsiteX120-10347" fmla="*/ 6587 w 10000"/>
                  <a:gd name="connsiteY120-10348" fmla="*/ 7618 h 10000"/>
                  <a:gd name="connsiteX121-10349" fmla="*/ 6746 w 10000"/>
                  <a:gd name="connsiteY121-10350" fmla="*/ 7696 h 10000"/>
                  <a:gd name="connsiteX122-10351" fmla="*/ 6905 w 10000"/>
                  <a:gd name="connsiteY122-10352" fmla="*/ 7906 h 10000"/>
                  <a:gd name="connsiteX123-10353" fmla="*/ 6667 w 10000"/>
                  <a:gd name="connsiteY123-10354" fmla="*/ 8089 h 10000"/>
                  <a:gd name="connsiteX124-10355" fmla="*/ 6270 w 10000"/>
                  <a:gd name="connsiteY124-10356" fmla="*/ 8219 h 10000"/>
                  <a:gd name="connsiteX125-10357" fmla="*/ 6191 w 10000"/>
                  <a:gd name="connsiteY125-10358" fmla="*/ 8377 h 10000"/>
                  <a:gd name="connsiteX126-10359" fmla="*/ 5953 w 10000"/>
                  <a:gd name="connsiteY126-10360" fmla="*/ 8455 h 10000"/>
                  <a:gd name="connsiteX127-10361" fmla="*/ 6071 w 10000"/>
                  <a:gd name="connsiteY127-10362" fmla="*/ 8612 h 10000"/>
                  <a:gd name="connsiteX128-10363" fmla="*/ 6310 w 10000"/>
                  <a:gd name="connsiteY128-10364" fmla="*/ 8612 h 10000"/>
                  <a:gd name="connsiteX129-10365" fmla="*/ 6349 w 10000"/>
                  <a:gd name="connsiteY129-10366" fmla="*/ 8612 h 10000"/>
                  <a:gd name="connsiteX130-10367" fmla="*/ 6508 w 10000"/>
                  <a:gd name="connsiteY130-10368" fmla="*/ 8900 h 10000"/>
                  <a:gd name="connsiteX131-10369" fmla="*/ 6587 w 10000"/>
                  <a:gd name="connsiteY131-10370" fmla="*/ 8612 h 10000"/>
                  <a:gd name="connsiteX132-10371" fmla="*/ 6786 w 10000"/>
                  <a:gd name="connsiteY132-10372" fmla="*/ 8560 h 10000"/>
                  <a:gd name="connsiteX133-10373" fmla="*/ 6985 w 10000"/>
                  <a:gd name="connsiteY133-10374" fmla="*/ 8638 h 10000"/>
                  <a:gd name="connsiteX134-10375" fmla="*/ 6985 w 10000"/>
                  <a:gd name="connsiteY134-10376" fmla="*/ 8665 h 10000"/>
                  <a:gd name="connsiteX135-10377" fmla="*/ 7183 w 10000"/>
                  <a:gd name="connsiteY135-10378" fmla="*/ 8612 h 10000"/>
                  <a:gd name="connsiteX136-10379" fmla="*/ 7302 w 10000"/>
                  <a:gd name="connsiteY136-10380" fmla="*/ 8796 h 10000"/>
                  <a:gd name="connsiteX137-10381" fmla="*/ 6905 w 10000"/>
                  <a:gd name="connsiteY137-10382" fmla="*/ 8691 h 10000"/>
                  <a:gd name="connsiteX138-10383" fmla="*/ 6825 w 10000"/>
                  <a:gd name="connsiteY138-10384" fmla="*/ 8718 h 10000"/>
                  <a:gd name="connsiteX139-10385" fmla="*/ 6786 w 10000"/>
                  <a:gd name="connsiteY139-10386" fmla="*/ 8926 h 10000"/>
                  <a:gd name="connsiteX140-10387" fmla="*/ 6746 w 10000"/>
                  <a:gd name="connsiteY140-10388" fmla="*/ 9058 h 10000"/>
                  <a:gd name="connsiteX141-10389" fmla="*/ 7064 w 10000"/>
                  <a:gd name="connsiteY141-10390" fmla="*/ 9031 h 10000"/>
                  <a:gd name="connsiteX142-10391" fmla="*/ 7144 w 10000"/>
                  <a:gd name="connsiteY142-10392" fmla="*/ 9110 h 10000"/>
                  <a:gd name="connsiteX143-10393" fmla="*/ 7183 w 10000"/>
                  <a:gd name="connsiteY143-10394" fmla="*/ 8953 h 10000"/>
                  <a:gd name="connsiteX144-10395" fmla="*/ 7302 w 10000"/>
                  <a:gd name="connsiteY144-10396" fmla="*/ 8744 h 10000"/>
                  <a:gd name="connsiteX145-10397" fmla="*/ 7579 w 10000"/>
                  <a:gd name="connsiteY145-10398" fmla="*/ 9136 h 10000"/>
                  <a:gd name="connsiteX146-10399" fmla="*/ 8095 w 10000"/>
                  <a:gd name="connsiteY146-10400" fmla="*/ 9895 h 10000"/>
                  <a:gd name="connsiteX0-10401" fmla="*/ 8095 w 10000"/>
                  <a:gd name="connsiteY0-10402" fmla="*/ 9895 h 10000"/>
                  <a:gd name="connsiteX1-10403" fmla="*/ 8611 w 10000"/>
                  <a:gd name="connsiteY1-10404" fmla="*/ 10000 h 10000"/>
                  <a:gd name="connsiteX2-10405" fmla="*/ 8929 w 10000"/>
                  <a:gd name="connsiteY2-10406" fmla="*/ 9790 h 10000"/>
                  <a:gd name="connsiteX3-10407" fmla="*/ 9207 w 10000"/>
                  <a:gd name="connsiteY3-10408" fmla="*/ 9790 h 10000"/>
                  <a:gd name="connsiteX4-10409" fmla="*/ 9603 w 10000"/>
                  <a:gd name="connsiteY4-10410" fmla="*/ 9371 h 10000"/>
                  <a:gd name="connsiteX5-10411" fmla="*/ 10000 w 10000"/>
                  <a:gd name="connsiteY5-10412" fmla="*/ 9424 h 10000"/>
                  <a:gd name="connsiteX6-10413" fmla="*/ 6151 w 10000"/>
                  <a:gd name="connsiteY6-10414" fmla="*/ 3900 h 10000"/>
                  <a:gd name="connsiteX7-10415" fmla="*/ 5833 w 10000"/>
                  <a:gd name="connsiteY7-10416" fmla="*/ 3900 h 10000"/>
                  <a:gd name="connsiteX8-10417" fmla="*/ 5516 w 10000"/>
                  <a:gd name="connsiteY8-10418" fmla="*/ 4005 h 10000"/>
                  <a:gd name="connsiteX9-10419" fmla="*/ 5159 w 10000"/>
                  <a:gd name="connsiteY9-10420" fmla="*/ 3979 h 10000"/>
                  <a:gd name="connsiteX10-10421" fmla="*/ 5159 w 10000"/>
                  <a:gd name="connsiteY10-10422" fmla="*/ 3482 h 10000"/>
                  <a:gd name="connsiteX11-10423" fmla="*/ 5357 w 10000"/>
                  <a:gd name="connsiteY11-10424" fmla="*/ 3455 h 10000"/>
                  <a:gd name="connsiteX12-10425" fmla="*/ 5238 w 10000"/>
                  <a:gd name="connsiteY12-10426" fmla="*/ 3325 h 10000"/>
                  <a:gd name="connsiteX13-10427" fmla="*/ 5238 w 10000"/>
                  <a:gd name="connsiteY13-10428" fmla="*/ 3115 h 10000"/>
                  <a:gd name="connsiteX14-10429" fmla="*/ 5278 w 10000"/>
                  <a:gd name="connsiteY14-10430" fmla="*/ 2985 h 10000"/>
                  <a:gd name="connsiteX15-10431" fmla="*/ 4882 w 10000"/>
                  <a:gd name="connsiteY15-10432" fmla="*/ 2775 h 10000"/>
                  <a:gd name="connsiteX16-10433" fmla="*/ 4484 w 10000"/>
                  <a:gd name="connsiteY16-10434" fmla="*/ 2540 h 10000"/>
                  <a:gd name="connsiteX17-10435" fmla="*/ 4286 w 10000"/>
                  <a:gd name="connsiteY17-10436" fmla="*/ 2382 h 10000"/>
                  <a:gd name="connsiteX18-10437" fmla="*/ 4008 w 10000"/>
                  <a:gd name="connsiteY18-10438" fmla="*/ 2330 h 10000"/>
                  <a:gd name="connsiteX19-10439" fmla="*/ 3691 w 10000"/>
                  <a:gd name="connsiteY19-10440" fmla="*/ 2356 h 10000"/>
                  <a:gd name="connsiteX20-10441" fmla="*/ 3373 w 10000"/>
                  <a:gd name="connsiteY20-10442" fmla="*/ 2278 h 10000"/>
                  <a:gd name="connsiteX21-10443" fmla="*/ 2976 w 10000"/>
                  <a:gd name="connsiteY21-10444" fmla="*/ 1649 h 10000"/>
                  <a:gd name="connsiteX22-10445" fmla="*/ 2857 w 10000"/>
                  <a:gd name="connsiteY22-10446" fmla="*/ 1492 h 10000"/>
                  <a:gd name="connsiteX23-10447" fmla="*/ 2738 w 10000"/>
                  <a:gd name="connsiteY23-10448" fmla="*/ 1126 h 10000"/>
                  <a:gd name="connsiteX24-10449" fmla="*/ 2579 w 10000"/>
                  <a:gd name="connsiteY24-10450" fmla="*/ 785 h 10000"/>
                  <a:gd name="connsiteX25-10451" fmla="*/ 2103 w 10000"/>
                  <a:gd name="connsiteY25-10452" fmla="*/ 549 h 10000"/>
                  <a:gd name="connsiteX26-10453" fmla="*/ 1825 w 10000"/>
                  <a:gd name="connsiteY26-10454" fmla="*/ 52 h 10000"/>
                  <a:gd name="connsiteX27-10455" fmla="*/ 1468 w 10000"/>
                  <a:gd name="connsiteY27-10456" fmla="*/ 52 h 10000"/>
                  <a:gd name="connsiteX28-10457" fmla="*/ 1309 w 10000"/>
                  <a:gd name="connsiteY28-10458" fmla="*/ 157 h 10000"/>
                  <a:gd name="connsiteX29-10459" fmla="*/ 1270 w 10000"/>
                  <a:gd name="connsiteY29-10460" fmla="*/ 0 h 10000"/>
                  <a:gd name="connsiteX30-10461" fmla="*/ 754 w 10000"/>
                  <a:gd name="connsiteY30-10462" fmla="*/ 104 h 10000"/>
                  <a:gd name="connsiteX31-10463" fmla="*/ 1309 w 10000"/>
                  <a:gd name="connsiteY31-10464" fmla="*/ 210 h 10000"/>
                  <a:gd name="connsiteX32-10465" fmla="*/ 1270 w 10000"/>
                  <a:gd name="connsiteY32-10466" fmla="*/ 445 h 10000"/>
                  <a:gd name="connsiteX33-10467" fmla="*/ 1389 w 10000"/>
                  <a:gd name="connsiteY33-10468" fmla="*/ 759 h 10000"/>
                  <a:gd name="connsiteX34-10469" fmla="*/ 1508 w 10000"/>
                  <a:gd name="connsiteY34-10470" fmla="*/ 942 h 10000"/>
                  <a:gd name="connsiteX35-10471" fmla="*/ 1309 w 10000"/>
                  <a:gd name="connsiteY35-10472" fmla="*/ 1282 h 10000"/>
                  <a:gd name="connsiteX36-10473" fmla="*/ 1151 w 10000"/>
                  <a:gd name="connsiteY36-10474" fmla="*/ 1282 h 10000"/>
                  <a:gd name="connsiteX37-10475" fmla="*/ 992 w 10000"/>
                  <a:gd name="connsiteY37-10476" fmla="*/ 1518 h 10000"/>
                  <a:gd name="connsiteX38-10477" fmla="*/ 1270 w 10000"/>
                  <a:gd name="connsiteY38-10478" fmla="*/ 1623 h 10000"/>
                  <a:gd name="connsiteX39-10479" fmla="*/ 913 w 10000"/>
                  <a:gd name="connsiteY39-10480" fmla="*/ 1597 h 10000"/>
                  <a:gd name="connsiteX40-10481" fmla="*/ 754 w 10000"/>
                  <a:gd name="connsiteY40-10482" fmla="*/ 1911 h 10000"/>
                  <a:gd name="connsiteX41-10483" fmla="*/ 714 w 10000"/>
                  <a:gd name="connsiteY41-10484" fmla="*/ 1963 h 10000"/>
                  <a:gd name="connsiteX42-10485" fmla="*/ 555 w 10000"/>
                  <a:gd name="connsiteY42-10486" fmla="*/ 2304 h 10000"/>
                  <a:gd name="connsiteX43-10487" fmla="*/ 794 w 10000"/>
                  <a:gd name="connsiteY43-10488" fmla="*/ 2382 h 10000"/>
                  <a:gd name="connsiteX44-10489" fmla="*/ 476 w 10000"/>
                  <a:gd name="connsiteY44-10490" fmla="*/ 2644 h 10000"/>
                  <a:gd name="connsiteX45-10491" fmla="*/ 79 w 10000"/>
                  <a:gd name="connsiteY45-10492" fmla="*/ 2932 h 10000"/>
                  <a:gd name="connsiteX46-10493" fmla="*/ 0 w 10000"/>
                  <a:gd name="connsiteY46-10494" fmla="*/ 3089 h 10000"/>
                  <a:gd name="connsiteX47-10495" fmla="*/ 199 w 10000"/>
                  <a:gd name="connsiteY47-10496" fmla="*/ 3429 h 10000"/>
                  <a:gd name="connsiteX48-10497" fmla="*/ 0 w 10000"/>
                  <a:gd name="connsiteY48-10498" fmla="*/ 3744 h 10000"/>
                  <a:gd name="connsiteX49-10499" fmla="*/ 40 w 10000"/>
                  <a:gd name="connsiteY49-10500" fmla="*/ 4084 h 10000"/>
                  <a:gd name="connsiteX50-10501" fmla="*/ 159 w 10000"/>
                  <a:gd name="connsiteY50-10502" fmla="*/ 4189 h 10000"/>
                  <a:gd name="connsiteX51-10503" fmla="*/ 397 w 10000"/>
                  <a:gd name="connsiteY51-10504" fmla="*/ 4162 h 10000"/>
                  <a:gd name="connsiteX52-10505" fmla="*/ 873 w 10000"/>
                  <a:gd name="connsiteY52-10506" fmla="*/ 4215 h 10000"/>
                  <a:gd name="connsiteX53-10507" fmla="*/ 1270 w 10000"/>
                  <a:gd name="connsiteY53-10508" fmla="*/ 4110 h 10000"/>
                  <a:gd name="connsiteX54-10509" fmla="*/ 1707 w 10000"/>
                  <a:gd name="connsiteY54-10510" fmla="*/ 4110 h 10000"/>
                  <a:gd name="connsiteX55-10511" fmla="*/ 1984 w 10000"/>
                  <a:gd name="connsiteY55-10512" fmla="*/ 4005 h 10000"/>
                  <a:gd name="connsiteX56-10513" fmla="*/ 2063 w 10000"/>
                  <a:gd name="connsiteY56-10514" fmla="*/ 4031 h 10000"/>
                  <a:gd name="connsiteX57-10515" fmla="*/ 1945 w 10000"/>
                  <a:gd name="connsiteY57-10516" fmla="*/ 4084 h 10000"/>
                  <a:gd name="connsiteX58-10517" fmla="*/ 2222 w 10000"/>
                  <a:gd name="connsiteY58-10518" fmla="*/ 4319 h 10000"/>
                  <a:gd name="connsiteX59-10519" fmla="*/ 2421 w 10000"/>
                  <a:gd name="connsiteY59-10520" fmla="*/ 4267 h 10000"/>
                  <a:gd name="connsiteX60-10521" fmla="*/ 2699 w 10000"/>
                  <a:gd name="connsiteY60-10522" fmla="*/ 4371 h 10000"/>
                  <a:gd name="connsiteX61-10523" fmla="*/ 3055 w 10000"/>
                  <a:gd name="connsiteY61-10524" fmla="*/ 4345 h 10000"/>
                  <a:gd name="connsiteX62-10525" fmla="*/ 3651 w 10000"/>
                  <a:gd name="connsiteY62-10526" fmla="*/ 4425 h 10000"/>
                  <a:gd name="connsiteX63-10527" fmla="*/ 3809 w 10000"/>
                  <a:gd name="connsiteY63-10528" fmla="*/ 4477 h 10000"/>
                  <a:gd name="connsiteX64-10529" fmla="*/ 4365 w 10000"/>
                  <a:gd name="connsiteY64-10530" fmla="*/ 4345 h 10000"/>
                  <a:gd name="connsiteX65-10531" fmla="*/ 4445 w 10000"/>
                  <a:gd name="connsiteY65-10532" fmla="*/ 4425 h 10000"/>
                  <a:gd name="connsiteX66-10533" fmla="*/ 4603 w 10000"/>
                  <a:gd name="connsiteY66-10534" fmla="*/ 4319 h 10000"/>
                  <a:gd name="connsiteX67-10535" fmla="*/ 4683 w 10000"/>
                  <a:gd name="connsiteY67-10536" fmla="*/ 4451 h 10000"/>
                  <a:gd name="connsiteX68-10537" fmla="*/ 5238 w 10000"/>
                  <a:gd name="connsiteY68-10538" fmla="*/ 4293 h 10000"/>
                  <a:gd name="connsiteX69-10539" fmla="*/ 5238 w 10000"/>
                  <a:gd name="connsiteY69-10540" fmla="*/ 4136 h 10000"/>
                  <a:gd name="connsiteX70-10541" fmla="*/ 5357 w 10000"/>
                  <a:gd name="connsiteY70-10542" fmla="*/ 4110 h 10000"/>
                  <a:gd name="connsiteX71-10543" fmla="*/ 5477 w 10000"/>
                  <a:gd name="connsiteY71-10544" fmla="*/ 4162 h 10000"/>
                  <a:gd name="connsiteX72-10545" fmla="*/ 5873 w 10000"/>
                  <a:gd name="connsiteY72-10546" fmla="*/ 4058 h 10000"/>
                  <a:gd name="connsiteX73-10547" fmla="*/ 5953 w 10000"/>
                  <a:gd name="connsiteY73-10548" fmla="*/ 4084 h 10000"/>
                  <a:gd name="connsiteX74-10549" fmla="*/ 6151 w 10000"/>
                  <a:gd name="connsiteY74-10550" fmla="*/ 4555 h 10000"/>
                  <a:gd name="connsiteX75-10551" fmla="*/ 6270 w 10000"/>
                  <a:gd name="connsiteY75-10552" fmla="*/ 4607 h 10000"/>
                  <a:gd name="connsiteX76-10553" fmla="*/ 6548 w 10000"/>
                  <a:gd name="connsiteY76-10554" fmla="*/ 4607 h 10000"/>
                  <a:gd name="connsiteX77-10555" fmla="*/ 6667 w 10000"/>
                  <a:gd name="connsiteY77-10556" fmla="*/ 4817 h 10000"/>
                  <a:gd name="connsiteX78-10557" fmla="*/ 6707 w 10000"/>
                  <a:gd name="connsiteY78-10558" fmla="*/ 4974 h 10000"/>
                  <a:gd name="connsiteX79-10559" fmla="*/ 7183 w 10000"/>
                  <a:gd name="connsiteY79-10560" fmla="*/ 5602 h 10000"/>
                  <a:gd name="connsiteX80-10561" fmla="*/ 6985 w 10000"/>
                  <a:gd name="connsiteY80-10562" fmla="*/ 5497 h 10000"/>
                  <a:gd name="connsiteX81-10563" fmla="*/ 6429 w 10000"/>
                  <a:gd name="connsiteY81-10564" fmla="*/ 5602 h 10000"/>
                  <a:gd name="connsiteX82-10565" fmla="*/ 6151 w 10000"/>
                  <a:gd name="connsiteY82-10566" fmla="*/ 5288 h 10000"/>
                  <a:gd name="connsiteX83-10567" fmla="*/ 5953 w 10000"/>
                  <a:gd name="connsiteY83-10568" fmla="*/ 5314 h 10000"/>
                  <a:gd name="connsiteX84-10569" fmla="*/ 6111 w 10000"/>
                  <a:gd name="connsiteY84-10570" fmla="*/ 5523 h 10000"/>
                  <a:gd name="connsiteX85-10571" fmla="*/ 6151 w 10000"/>
                  <a:gd name="connsiteY85-10572" fmla="*/ 5681 h 10000"/>
                  <a:gd name="connsiteX86-10573" fmla="*/ 5754 w 10000"/>
                  <a:gd name="connsiteY86-10574" fmla="*/ 5969 h 10000"/>
                  <a:gd name="connsiteX87-10575" fmla="*/ 5675 w 10000"/>
                  <a:gd name="connsiteY87-10576" fmla="*/ 6126 h 10000"/>
                  <a:gd name="connsiteX88-10577" fmla="*/ 5636 w 10000"/>
                  <a:gd name="connsiteY88-10578" fmla="*/ 6256 h 10000"/>
                  <a:gd name="connsiteX89-10579" fmla="*/ 5595 w 10000"/>
                  <a:gd name="connsiteY89-10580" fmla="*/ 6308 h 10000"/>
                  <a:gd name="connsiteX90-10581" fmla="*/ 5516 w 10000"/>
                  <a:gd name="connsiteY90-10582" fmla="*/ 6414 h 10000"/>
                  <a:gd name="connsiteX91-10583" fmla="*/ 5278 w 10000"/>
                  <a:gd name="connsiteY91-10584" fmla="*/ 6492 h 10000"/>
                  <a:gd name="connsiteX92-10585" fmla="*/ 5357 w 10000"/>
                  <a:gd name="connsiteY92-10586" fmla="*/ 6675 h 10000"/>
                  <a:gd name="connsiteX93-10587" fmla="*/ 5317 w 10000"/>
                  <a:gd name="connsiteY93-10588" fmla="*/ 6727 h 10000"/>
                  <a:gd name="connsiteX94-10589" fmla="*/ 5000 w 10000"/>
                  <a:gd name="connsiteY94-10590" fmla="*/ 6885 h 10000"/>
                  <a:gd name="connsiteX95-10591" fmla="*/ 4683 w 10000"/>
                  <a:gd name="connsiteY95-10592" fmla="*/ 6859 h 10000"/>
                  <a:gd name="connsiteX96-10593" fmla="*/ 4961 w 10000"/>
                  <a:gd name="connsiteY96-10594" fmla="*/ 6963 h 10000"/>
                  <a:gd name="connsiteX97-10595" fmla="*/ 4961 w 10000"/>
                  <a:gd name="connsiteY97-10596" fmla="*/ 7277 h 10000"/>
                  <a:gd name="connsiteX98-10597" fmla="*/ 4603 w 10000"/>
                  <a:gd name="connsiteY98-10598" fmla="*/ 7356 h 10000"/>
                  <a:gd name="connsiteX99-10599" fmla="*/ 4524 w 10000"/>
                  <a:gd name="connsiteY99-10600" fmla="*/ 7225 h 10000"/>
                  <a:gd name="connsiteX100-10601" fmla="*/ 4484 w 10000"/>
                  <a:gd name="connsiteY100-10602" fmla="*/ 7121 h 10000"/>
                  <a:gd name="connsiteX101-10603" fmla="*/ 4128 w 10000"/>
                  <a:gd name="connsiteY101-10604" fmla="*/ 7199 h 10000"/>
                  <a:gd name="connsiteX102-10605" fmla="*/ 4286 w 10000"/>
                  <a:gd name="connsiteY102-10606" fmla="*/ 7304 h 10000"/>
                  <a:gd name="connsiteX103-10607" fmla="*/ 4405 w 10000"/>
                  <a:gd name="connsiteY103-10608" fmla="*/ 7408 h 10000"/>
                  <a:gd name="connsiteX104-10609" fmla="*/ 4563 w 10000"/>
                  <a:gd name="connsiteY104-10610" fmla="*/ 7670 h 10000"/>
                  <a:gd name="connsiteX105-10611" fmla="*/ 4762 w 10000"/>
                  <a:gd name="connsiteY105-10612" fmla="*/ 7618 h 10000"/>
                  <a:gd name="connsiteX106-10613" fmla="*/ 4921 w 10000"/>
                  <a:gd name="connsiteY106-10614" fmla="*/ 7827 h 10000"/>
                  <a:gd name="connsiteX107-10615" fmla="*/ 5040 w 10000"/>
                  <a:gd name="connsiteY107-10616" fmla="*/ 7879 h 10000"/>
                  <a:gd name="connsiteX108-10617" fmla="*/ 5317 w 10000"/>
                  <a:gd name="connsiteY108-10618" fmla="*/ 7853 h 10000"/>
                  <a:gd name="connsiteX109-10619" fmla="*/ 5437 w 10000"/>
                  <a:gd name="connsiteY109-10620" fmla="*/ 7984 h 10000"/>
                  <a:gd name="connsiteX110-10621" fmla="*/ 5556 w 10000"/>
                  <a:gd name="connsiteY110-10622" fmla="*/ 8115 h 10000"/>
                  <a:gd name="connsiteX111-10623" fmla="*/ 6111 w 10000"/>
                  <a:gd name="connsiteY111-10624" fmla="*/ 7932 h 10000"/>
                  <a:gd name="connsiteX112-10625" fmla="*/ 6111 w 10000"/>
                  <a:gd name="connsiteY112-10626" fmla="*/ 7853 h 10000"/>
                  <a:gd name="connsiteX113-10627" fmla="*/ 5953 w 10000"/>
                  <a:gd name="connsiteY113-10628" fmla="*/ 7696 h 10000"/>
                  <a:gd name="connsiteX114-10629" fmla="*/ 6151 w 10000"/>
                  <a:gd name="connsiteY114-10630" fmla="*/ 7540 h 10000"/>
                  <a:gd name="connsiteX115-10631" fmla="*/ 6032 w 10000"/>
                  <a:gd name="connsiteY115-10632" fmla="*/ 7356 h 10000"/>
                  <a:gd name="connsiteX116-10633" fmla="*/ 6151 w 10000"/>
                  <a:gd name="connsiteY116-10634" fmla="*/ 7277 h 10000"/>
                  <a:gd name="connsiteX117-10635" fmla="*/ 6310 w 10000"/>
                  <a:gd name="connsiteY117-10636" fmla="*/ 7460 h 10000"/>
                  <a:gd name="connsiteX118-10637" fmla="*/ 6231 w 10000"/>
                  <a:gd name="connsiteY118-10638" fmla="*/ 7566 h 10000"/>
                  <a:gd name="connsiteX119-10639" fmla="*/ 6587 w 10000"/>
                  <a:gd name="connsiteY119-10640" fmla="*/ 7618 h 10000"/>
                  <a:gd name="connsiteX120-10641" fmla="*/ 6746 w 10000"/>
                  <a:gd name="connsiteY120-10642" fmla="*/ 7696 h 10000"/>
                  <a:gd name="connsiteX121-10643" fmla="*/ 6905 w 10000"/>
                  <a:gd name="connsiteY121-10644" fmla="*/ 7906 h 10000"/>
                  <a:gd name="connsiteX122-10645" fmla="*/ 6667 w 10000"/>
                  <a:gd name="connsiteY122-10646" fmla="*/ 8089 h 10000"/>
                  <a:gd name="connsiteX123-10647" fmla="*/ 6270 w 10000"/>
                  <a:gd name="connsiteY123-10648" fmla="*/ 8219 h 10000"/>
                  <a:gd name="connsiteX124-10649" fmla="*/ 6191 w 10000"/>
                  <a:gd name="connsiteY124-10650" fmla="*/ 8377 h 10000"/>
                  <a:gd name="connsiteX125-10651" fmla="*/ 5953 w 10000"/>
                  <a:gd name="connsiteY125-10652" fmla="*/ 8455 h 10000"/>
                  <a:gd name="connsiteX126-10653" fmla="*/ 6071 w 10000"/>
                  <a:gd name="connsiteY126-10654" fmla="*/ 8612 h 10000"/>
                  <a:gd name="connsiteX127-10655" fmla="*/ 6310 w 10000"/>
                  <a:gd name="connsiteY127-10656" fmla="*/ 8612 h 10000"/>
                  <a:gd name="connsiteX128-10657" fmla="*/ 6349 w 10000"/>
                  <a:gd name="connsiteY128-10658" fmla="*/ 8612 h 10000"/>
                  <a:gd name="connsiteX129-10659" fmla="*/ 6508 w 10000"/>
                  <a:gd name="connsiteY129-10660" fmla="*/ 8900 h 10000"/>
                  <a:gd name="connsiteX130-10661" fmla="*/ 6587 w 10000"/>
                  <a:gd name="connsiteY130-10662" fmla="*/ 8612 h 10000"/>
                  <a:gd name="connsiteX131-10663" fmla="*/ 6786 w 10000"/>
                  <a:gd name="connsiteY131-10664" fmla="*/ 8560 h 10000"/>
                  <a:gd name="connsiteX132-10665" fmla="*/ 6985 w 10000"/>
                  <a:gd name="connsiteY132-10666" fmla="*/ 8638 h 10000"/>
                  <a:gd name="connsiteX133-10667" fmla="*/ 6985 w 10000"/>
                  <a:gd name="connsiteY133-10668" fmla="*/ 8665 h 10000"/>
                  <a:gd name="connsiteX134-10669" fmla="*/ 7183 w 10000"/>
                  <a:gd name="connsiteY134-10670" fmla="*/ 8612 h 10000"/>
                  <a:gd name="connsiteX135-10671" fmla="*/ 7302 w 10000"/>
                  <a:gd name="connsiteY135-10672" fmla="*/ 8796 h 10000"/>
                  <a:gd name="connsiteX136-10673" fmla="*/ 6905 w 10000"/>
                  <a:gd name="connsiteY136-10674" fmla="*/ 8691 h 10000"/>
                  <a:gd name="connsiteX137-10675" fmla="*/ 6825 w 10000"/>
                  <a:gd name="connsiteY137-10676" fmla="*/ 8718 h 10000"/>
                  <a:gd name="connsiteX138-10677" fmla="*/ 6786 w 10000"/>
                  <a:gd name="connsiteY138-10678" fmla="*/ 8926 h 10000"/>
                  <a:gd name="connsiteX139-10679" fmla="*/ 6746 w 10000"/>
                  <a:gd name="connsiteY139-10680" fmla="*/ 9058 h 10000"/>
                  <a:gd name="connsiteX140-10681" fmla="*/ 7064 w 10000"/>
                  <a:gd name="connsiteY140-10682" fmla="*/ 9031 h 10000"/>
                  <a:gd name="connsiteX141-10683" fmla="*/ 7144 w 10000"/>
                  <a:gd name="connsiteY141-10684" fmla="*/ 9110 h 10000"/>
                  <a:gd name="connsiteX142-10685" fmla="*/ 7183 w 10000"/>
                  <a:gd name="connsiteY142-10686" fmla="*/ 8953 h 10000"/>
                  <a:gd name="connsiteX143-10687" fmla="*/ 7302 w 10000"/>
                  <a:gd name="connsiteY143-10688" fmla="*/ 8744 h 10000"/>
                  <a:gd name="connsiteX144-10689" fmla="*/ 7579 w 10000"/>
                  <a:gd name="connsiteY144-10690" fmla="*/ 9136 h 10000"/>
                  <a:gd name="connsiteX145-10691" fmla="*/ 8095 w 10000"/>
                  <a:gd name="connsiteY145-10692" fmla="*/ 9895 h 10000"/>
                  <a:gd name="connsiteX0-10693" fmla="*/ 8095 w 9603"/>
                  <a:gd name="connsiteY0-10694" fmla="*/ 9895 h 10000"/>
                  <a:gd name="connsiteX1-10695" fmla="*/ 8611 w 9603"/>
                  <a:gd name="connsiteY1-10696" fmla="*/ 10000 h 10000"/>
                  <a:gd name="connsiteX2-10697" fmla="*/ 8929 w 9603"/>
                  <a:gd name="connsiteY2-10698" fmla="*/ 9790 h 10000"/>
                  <a:gd name="connsiteX3-10699" fmla="*/ 9207 w 9603"/>
                  <a:gd name="connsiteY3-10700" fmla="*/ 9790 h 10000"/>
                  <a:gd name="connsiteX4-10701" fmla="*/ 9603 w 9603"/>
                  <a:gd name="connsiteY4-10702" fmla="*/ 9371 h 10000"/>
                  <a:gd name="connsiteX5-10703" fmla="*/ 6151 w 9603"/>
                  <a:gd name="connsiteY5-10704" fmla="*/ 3900 h 10000"/>
                  <a:gd name="connsiteX6-10705" fmla="*/ 5833 w 9603"/>
                  <a:gd name="connsiteY6-10706" fmla="*/ 3900 h 10000"/>
                  <a:gd name="connsiteX7-10707" fmla="*/ 5516 w 9603"/>
                  <a:gd name="connsiteY7-10708" fmla="*/ 4005 h 10000"/>
                  <a:gd name="connsiteX8-10709" fmla="*/ 5159 w 9603"/>
                  <a:gd name="connsiteY8-10710" fmla="*/ 3979 h 10000"/>
                  <a:gd name="connsiteX9-10711" fmla="*/ 5159 w 9603"/>
                  <a:gd name="connsiteY9-10712" fmla="*/ 3482 h 10000"/>
                  <a:gd name="connsiteX10-10713" fmla="*/ 5357 w 9603"/>
                  <a:gd name="connsiteY10-10714" fmla="*/ 3455 h 10000"/>
                  <a:gd name="connsiteX11-10715" fmla="*/ 5238 w 9603"/>
                  <a:gd name="connsiteY11-10716" fmla="*/ 3325 h 10000"/>
                  <a:gd name="connsiteX12-10717" fmla="*/ 5238 w 9603"/>
                  <a:gd name="connsiteY12-10718" fmla="*/ 3115 h 10000"/>
                  <a:gd name="connsiteX13-10719" fmla="*/ 5278 w 9603"/>
                  <a:gd name="connsiteY13-10720" fmla="*/ 2985 h 10000"/>
                  <a:gd name="connsiteX14-10721" fmla="*/ 4882 w 9603"/>
                  <a:gd name="connsiteY14-10722" fmla="*/ 2775 h 10000"/>
                  <a:gd name="connsiteX15-10723" fmla="*/ 4484 w 9603"/>
                  <a:gd name="connsiteY15-10724" fmla="*/ 2540 h 10000"/>
                  <a:gd name="connsiteX16-10725" fmla="*/ 4286 w 9603"/>
                  <a:gd name="connsiteY16-10726" fmla="*/ 2382 h 10000"/>
                  <a:gd name="connsiteX17-10727" fmla="*/ 4008 w 9603"/>
                  <a:gd name="connsiteY17-10728" fmla="*/ 2330 h 10000"/>
                  <a:gd name="connsiteX18-10729" fmla="*/ 3691 w 9603"/>
                  <a:gd name="connsiteY18-10730" fmla="*/ 2356 h 10000"/>
                  <a:gd name="connsiteX19-10731" fmla="*/ 3373 w 9603"/>
                  <a:gd name="connsiteY19-10732" fmla="*/ 2278 h 10000"/>
                  <a:gd name="connsiteX20-10733" fmla="*/ 2976 w 9603"/>
                  <a:gd name="connsiteY20-10734" fmla="*/ 1649 h 10000"/>
                  <a:gd name="connsiteX21-10735" fmla="*/ 2857 w 9603"/>
                  <a:gd name="connsiteY21-10736" fmla="*/ 1492 h 10000"/>
                  <a:gd name="connsiteX22-10737" fmla="*/ 2738 w 9603"/>
                  <a:gd name="connsiteY22-10738" fmla="*/ 1126 h 10000"/>
                  <a:gd name="connsiteX23-10739" fmla="*/ 2579 w 9603"/>
                  <a:gd name="connsiteY23-10740" fmla="*/ 785 h 10000"/>
                  <a:gd name="connsiteX24-10741" fmla="*/ 2103 w 9603"/>
                  <a:gd name="connsiteY24-10742" fmla="*/ 549 h 10000"/>
                  <a:gd name="connsiteX25-10743" fmla="*/ 1825 w 9603"/>
                  <a:gd name="connsiteY25-10744" fmla="*/ 52 h 10000"/>
                  <a:gd name="connsiteX26-10745" fmla="*/ 1468 w 9603"/>
                  <a:gd name="connsiteY26-10746" fmla="*/ 52 h 10000"/>
                  <a:gd name="connsiteX27-10747" fmla="*/ 1309 w 9603"/>
                  <a:gd name="connsiteY27-10748" fmla="*/ 157 h 10000"/>
                  <a:gd name="connsiteX28-10749" fmla="*/ 1270 w 9603"/>
                  <a:gd name="connsiteY28-10750" fmla="*/ 0 h 10000"/>
                  <a:gd name="connsiteX29-10751" fmla="*/ 754 w 9603"/>
                  <a:gd name="connsiteY29-10752" fmla="*/ 104 h 10000"/>
                  <a:gd name="connsiteX30-10753" fmla="*/ 1309 w 9603"/>
                  <a:gd name="connsiteY30-10754" fmla="*/ 210 h 10000"/>
                  <a:gd name="connsiteX31-10755" fmla="*/ 1270 w 9603"/>
                  <a:gd name="connsiteY31-10756" fmla="*/ 445 h 10000"/>
                  <a:gd name="connsiteX32-10757" fmla="*/ 1389 w 9603"/>
                  <a:gd name="connsiteY32-10758" fmla="*/ 759 h 10000"/>
                  <a:gd name="connsiteX33-10759" fmla="*/ 1508 w 9603"/>
                  <a:gd name="connsiteY33-10760" fmla="*/ 942 h 10000"/>
                  <a:gd name="connsiteX34-10761" fmla="*/ 1309 w 9603"/>
                  <a:gd name="connsiteY34-10762" fmla="*/ 1282 h 10000"/>
                  <a:gd name="connsiteX35-10763" fmla="*/ 1151 w 9603"/>
                  <a:gd name="connsiteY35-10764" fmla="*/ 1282 h 10000"/>
                  <a:gd name="connsiteX36-10765" fmla="*/ 992 w 9603"/>
                  <a:gd name="connsiteY36-10766" fmla="*/ 1518 h 10000"/>
                  <a:gd name="connsiteX37-10767" fmla="*/ 1270 w 9603"/>
                  <a:gd name="connsiteY37-10768" fmla="*/ 1623 h 10000"/>
                  <a:gd name="connsiteX38-10769" fmla="*/ 913 w 9603"/>
                  <a:gd name="connsiteY38-10770" fmla="*/ 1597 h 10000"/>
                  <a:gd name="connsiteX39-10771" fmla="*/ 754 w 9603"/>
                  <a:gd name="connsiteY39-10772" fmla="*/ 1911 h 10000"/>
                  <a:gd name="connsiteX40-10773" fmla="*/ 714 w 9603"/>
                  <a:gd name="connsiteY40-10774" fmla="*/ 1963 h 10000"/>
                  <a:gd name="connsiteX41-10775" fmla="*/ 555 w 9603"/>
                  <a:gd name="connsiteY41-10776" fmla="*/ 2304 h 10000"/>
                  <a:gd name="connsiteX42-10777" fmla="*/ 794 w 9603"/>
                  <a:gd name="connsiteY42-10778" fmla="*/ 2382 h 10000"/>
                  <a:gd name="connsiteX43-10779" fmla="*/ 476 w 9603"/>
                  <a:gd name="connsiteY43-10780" fmla="*/ 2644 h 10000"/>
                  <a:gd name="connsiteX44-10781" fmla="*/ 79 w 9603"/>
                  <a:gd name="connsiteY44-10782" fmla="*/ 2932 h 10000"/>
                  <a:gd name="connsiteX45-10783" fmla="*/ 0 w 9603"/>
                  <a:gd name="connsiteY45-10784" fmla="*/ 3089 h 10000"/>
                  <a:gd name="connsiteX46-10785" fmla="*/ 199 w 9603"/>
                  <a:gd name="connsiteY46-10786" fmla="*/ 3429 h 10000"/>
                  <a:gd name="connsiteX47-10787" fmla="*/ 0 w 9603"/>
                  <a:gd name="connsiteY47-10788" fmla="*/ 3744 h 10000"/>
                  <a:gd name="connsiteX48-10789" fmla="*/ 40 w 9603"/>
                  <a:gd name="connsiteY48-10790" fmla="*/ 4084 h 10000"/>
                  <a:gd name="connsiteX49-10791" fmla="*/ 159 w 9603"/>
                  <a:gd name="connsiteY49-10792" fmla="*/ 4189 h 10000"/>
                  <a:gd name="connsiteX50-10793" fmla="*/ 397 w 9603"/>
                  <a:gd name="connsiteY50-10794" fmla="*/ 4162 h 10000"/>
                  <a:gd name="connsiteX51-10795" fmla="*/ 873 w 9603"/>
                  <a:gd name="connsiteY51-10796" fmla="*/ 4215 h 10000"/>
                  <a:gd name="connsiteX52-10797" fmla="*/ 1270 w 9603"/>
                  <a:gd name="connsiteY52-10798" fmla="*/ 4110 h 10000"/>
                  <a:gd name="connsiteX53-10799" fmla="*/ 1707 w 9603"/>
                  <a:gd name="connsiteY53-10800" fmla="*/ 4110 h 10000"/>
                  <a:gd name="connsiteX54-10801" fmla="*/ 1984 w 9603"/>
                  <a:gd name="connsiteY54-10802" fmla="*/ 4005 h 10000"/>
                  <a:gd name="connsiteX55-10803" fmla="*/ 2063 w 9603"/>
                  <a:gd name="connsiteY55-10804" fmla="*/ 4031 h 10000"/>
                  <a:gd name="connsiteX56-10805" fmla="*/ 1945 w 9603"/>
                  <a:gd name="connsiteY56-10806" fmla="*/ 4084 h 10000"/>
                  <a:gd name="connsiteX57-10807" fmla="*/ 2222 w 9603"/>
                  <a:gd name="connsiteY57-10808" fmla="*/ 4319 h 10000"/>
                  <a:gd name="connsiteX58-10809" fmla="*/ 2421 w 9603"/>
                  <a:gd name="connsiteY58-10810" fmla="*/ 4267 h 10000"/>
                  <a:gd name="connsiteX59-10811" fmla="*/ 2699 w 9603"/>
                  <a:gd name="connsiteY59-10812" fmla="*/ 4371 h 10000"/>
                  <a:gd name="connsiteX60-10813" fmla="*/ 3055 w 9603"/>
                  <a:gd name="connsiteY60-10814" fmla="*/ 4345 h 10000"/>
                  <a:gd name="connsiteX61-10815" fmla="*/ 3651 w 9603"/>
                  <a:gd name="connsiteY61-10816" fmla="*/ 4425 h 10000"/>
                  <a:gd name="connsiteX62-10817" fmla="*/ 3809 w 9603"/>
                  <a:gd name="connsiteY62-10818" fmla="*/ 4477 h 10000"/>
                  <a:gd name="connsiteX63-10819" fmla="*/ 4365 w 9603"/>
                  <a:gd name="connsiteY63-10820" fmla="*/ 4345 h 10000"/>
                  <a:gd name="connsiteX64-10821" fmla="*/ 4445 w 9603"/>
                  <a:gd name="connsiteY64-10822" fmla="*/ 4425 h 10000"/>
                  <a:gd name="connsiteX65-10823" fmla="*/ 4603 w 9603"/>
                  <a:gd name="connsiteY65-10824" fmla="*/ 4319 h 10000"/>
                  <a:gd name="connsiteX66-10825" fmla="*/ 4683 w 9603"/>
                  <a:gd name="connsiteY66-10826" fmla="*/ 4451 h 10000"/>
                  <a:gd name="connsiteX67-10827" fmla="*/ 5238 w 9603"/>
                  <a:gd name="connsiteY67-10828" fmla="*/ 4293 h 10000"/>
                  <a:gd name="connsiteX68-10829" fmla="*/ 5238 w 9603"/>
                  <a:gd name="connsiteY68-10830" fmla="*/ 4136 h 10000"/>
                  <a:gd name="connsiteX69-10831" fmla="*/ 5357 w 9603"/>
                  <a:gd name="connsiteY69-10832" fmla="*/ 4110 h 10000"/>
                  <a:gd name="connsiteX70-10833" fmla="*/ 5477 w 9603"/>
                  <a:gd name="connsiteY70-10834" fmla="*/ 4162 h 10000"/>
                  <a:gd name="connsiteX71-10835" fmla="*/ 5873 w 9603"/>
                  <a:gd name="connsiteY71-10836" fmla="*/ 4058 h 10000"/>
                  <a:gd name="connsiteX72-10837" fmla="*/ 5953 w 9603"/>
                  <a:gd name="connsiteY72-10838" fmla="*/ 4084 h 10000"/>
                  <a:gd name="connsiteX73-10839" fmla="*/ 6151 w 9603"/>
                  <a:gd name="connsiteY73-10840" fmla="*/ 4555 h 10000"/>
                  <a:gd name="connsiteX74-10841" fmla="*/ 6270 w 9603"/>
                  <a:gd name="connsiteY74-10842" fmla="*/ 4607 h 10000"/>
                  <a:gd name="connsiteX75-10843" fmla="*/ 6548 w 9603"/>
                  <a:gd name="connsiteY75-10844" fmla="*/ 4607 h 10000"/>
                  <a:gd name="connsiteX76-10845" fmla="*/ 6667 w 9603"/>
                  <a:gd name="connsiteY76-10846" fmla="*/ 4817 h 10000"/>
                  <a:gd name="connsiteX77-10847" fmla="*/ 6707 w 9603"/>
                  <a:gd name="connsiteY77-10848" fmla="*/ 4974 h 10000"/>
                  <a:gd name="connsiteX78-10849" fmla="*/ 7183 w 9603"/>
                  <a:gd name="connsiteY78-10850" fmla="*/ 5602 h 10000"/>
                  <a:gd name="connsiteX79-10851" fmla="*/ 6985 w 9603"/>
                  <a:gd name="connsiteY79-10852" fmla="*/ 5497 h 10000"/>
                  <a:gd name="connsiteX80-10853" fmla="*/ 6429 w 9603"/>
                  <a:gd name="connsiteY80-10854" fmla="*/ 5602 h 10000"/>
                  <a:gd name="connsiteX81-10855" fmla="*/ 6151 w 9603"/>
                  <a:gd name="connsiteY81-10856" fmla="*/ 5288 h 10000"/>
                  <a:gd name="connsiteX82-10857" fmla="*/ 5953 w 9603"/>
                  <a:gd name="connsiteY82-10858" fmla="*/ 5314 h 10000"/>
                  <a:gd name="connsiteX83-10859" fmla="*/ 6111 w 9603"/>
                  <a:gd name="connsiteY83-10860" fmla="*/ 5523 h 10000"/>
                  <a:gd name="connsiteX84-10861" fmla="*/ 6151 w 9603"/>
                  <a:gd name="connsiteY84-10862" fmla="*/ 5681 h 10000"/>
                  <a:gd name="connsiteX85-10863" fmla="*/ 5754 w 9603"/>
                  <a:gd name="connsiteY85-10864" fmla="*/ 5969 h 10000"/>
                  <a:gd name="connsiteX86-10865" fmla="*/ 5675 w 9603"/>
                  <a:gd name="connsiteY86-10866" fmla="*/ 6126 h 10000"/>
                  <a:gd name="connsiteX87-10867" fmla="*/ 5636 w 9603"/>
                  <a:gd name="connsiteY87-10868" fmla="*/ 6256 h 10000"/>
                  <a:gd name="connsiteX88-10869" fmla="*/ 5595 w 9603"/>
                  <a:gd name="connsiteY88-10870" fmla="*/ 6308 h 10000"/>
                  <a:gd name="connsiteX89-10871" fmla="*/ 5516 w 9603"/>
                  <a:gd name="connsiteY89-10872" fmla="*/ 6414 h 10000"/>
                  <a:gd name="connsiteX90-10873" fmla="*/ 5278 w 9603"/>
                  <a:gd name="connsiteY90-10874" fmla="*/ 6492 h 10000"/>
                  <a:gd name="connsiteX91-10875" fmla="*/ 5357 w 9603"/>
                  <a:gd name="connsiteY91-10876" fmla="*/ 6675 h 10000"/>
                  <a:gd name="connsiteX92-10877" fmla="*/ 5317 w 9603"/>
                  <a:gd name="connsiteY92-10878" fmla="*/ 6727 h 10000"/>
                  <a:gd name="connsiteX93-10879" fmla="*/ 5000 w 9603"/>
                  <a:gd name="connsiteY93-10880" fmla="*/ 6885 h 10000"/>
                  <a:gd name="connsiteX94-10881" fmla="*/ 4683 w 9603"/>
                  <a:gd name="connsiteY94-10882" fmla="*/ 6859 h 10000"/>
                  <a:gd name="connsiteX95-10883" fmla="*/ 4961 w 9603"/>
                  <a:gd name="connsiteY95-10884" fmla="*/ 6963 h 10000"/>
                  <a:gd name="connsiteX96-10885" fmla="*/ 4961 w 9603"/>
                  <a:gd name="connsiteY96-10886" fmla="*/ 7277 h 10000"/>
                  <a:gd name="connsiteX97-10887" fmla="*/ 4603 w 9603"/>
                  <a:gd name="connsiteY97-10888" fmla="*/ 7356 h 10000"/>
                  <a:gd name="connsiteX98-10889" fmla="*/ 4524 w 9603"/>
                  <a:gd name="connsiteY98-10890" fmla="*/ 7225 h 10000"/>
                  <a:gd name="connsiteX99-10891" fmla="*/ 4484 w 9603"/>
                  <a:gd name="connsiteY99-10892" fmla="*/ 7121 h 10000"/>
                  <a:gd name="connsiteX100-10893" fmla="*/ 4128 w 9603"/>
                  <a:gd name="connsiteY100-10894" fmla="*/ 7199 h 10000"/>
                  <a:gd name="connsiteX101-10895" fmla="*/ 4286 w 9603"/>
                  <a:gd name="connsiteY101-10896" fmla="*/ 7304 h 10000"/>
                  <a:gd name="connsiteX102-10897" fmla="*/ 4405 w 9603"/>
                  <a:gd name="connsiteY102-10898" fmla="*/ 7408 h 10000"/>
                  <a:gd name="connsiteX103-10899" fmla="*/ 4563 w 9603"/>
                  <a:gd name="connsiteY103-10900" fmla="*/ 7670 h 10000"/>
                  <a:gd name="connsiteX104-10901" fmla="*/ 4762 w 9603"/>
                  <a:gd name="connsiteY104-10902" fmla="*/ 7618 h 10000"/>
                  <a:gd name="connsiteX105-10903" fmla="*/ 4921 w 9603"/>
                  <a:gd name="connsiteY105-10904" fmla="*/ 7827 h 10000"/>
                  <a:gd name="connsiteX106-10905" fmla="*/ 5040 w 9603"/>
                  <a:gd name="connsiteY106-10906" fmla="*/ 7879 h 10000"/>
                  <a:gd name="connsiteX107-10907" fmla="*/ 5317 w 9603"/>
                  <a:gd name="connsiteY107-10908" fmla="*/ 7853 h 10000"/>
                  <a:gd name="connsiteX108-10909" fmla="*/ 5437 w 9603"/>
                  <a:gd name="connsiteY108-10910" fmla="*/ 7984 h 10000"/>
                  <a:gd name="connsiteX109-10911" fmla="*/ 5556 w 9603"/>
                  <a:gd name="connsiteY109-10912" fmla="*/ 8115 h 10000"/>
                  <a:gd name="connsiteX110-10913" fmla="*/ 6111 w 9603"/>
                  <a:gd name="connsiteY110-10914" fmla="*/ 7932 h 10000"/>
                  <a:gd name="connsiteX111-10915" fmla="*/ 6111 w 9603"/>
                  <a:gd name="connsiteY111-10916" fmla="*/ 7853 h 10000"/>
                  <a:gd name="connsiteX112-10917" fmla="*/ 5953 w 9603"/>
                  <a:gd name="connsiteY112-10918" fmla="*/ 7696 h 10000"/>
                  <a:gd name="connsiteX113-10919" fmla="*/ 6151 w 9603"/>
                  <a:gd name="connsiteY113-10920" fmla="*/ 7540 h 10000"/>
                  <a:gd name="connsiteX114-10921" fmla="*/ 6032 w 9603"/>
                  <a:gd name="connsiteY114-10922" fmla="*/ 7356 h 10000"/>
                  <a:gd name="connsiteX115-10923" fmla="*/ 6151 w 9603"/>
                  <a:gd name="connsiteY115-10924" fmla="*/ 7277 h 10000"/>
                  <a:gd name="connsiteX116-10925" fmla="*/ 6310 w 9603"/>
                  <a:gd name="connsiteY116-10926" fmla="*/ 7460 h 10000"/>
                  <a:gd name="connsiteX117-10927" fmla="*/ 6231 w 9603"/>
                  <a:gd name="connsiteY117-10928" fmla="*/ 7566 h 10000"/>
                  <a:gd name="connsiteX118-10929" fmla="*/ 6587 w 9603"/>
                  <a:gd name="connsiteY118-10930" fmla="*/ 7618 h 10000"/>
                  <a:gd name="connsiteX119-10931" fmla="*/ 6746 w 9603"/>
                  <a:gd name="connsiteY119-10932" fmla="*/ 7696 h 10000"/>
                  <a:gd name="connsiteX120-10933" fmla="*/ 6905 w 9603"/>
                  <a:gd name="connsiteY120-10934" fmla="*/ 7906 h 10000"/>
                  <a:gd name="connsiteX121-10935" fmla="*/ 6667 w 9603"/>
                  <a:gd name="connsiteY121-10936" fmla="*/ 8089 h 10000"/>
                  <a:gd name="connsiteX122-10937" fmla="*/ 6270 w 9603"/>
                  <a:gd name="connsiteY122-10938" fmla="*/ 8219 h 10000"/>
                  <a:gd name="connsiteX123-10939" fmla="*/ 6191 w 9603"/>
                  <a:gd name="connsiteY123-10940" fmla="*/ 8377 h 10000"/>
                  <a:gd name="connsiteX124-10941" fmla="*/ 5953 w 9603"/>
                  <a:gd name="connsiteY124-10942" fmla="*/ 8455 h 10000"/>
                  <a:gd name="connsiteX125-10943" fmla="*/ 6071 w 9603"/>
                  <a:gd name="connsiteY125-10944" fmla="*/ 8612 h 10000"/>
                  <a:gd name="connsiteX126-10945" fmla="*/ 6310 w 9603"/>
                  <a:gd name="connsiteY126-10946" fmla="*/ 8612 h 10000"/>
                  <a:gd name="connsiteX127-10947" fmla="*/ 6349 w 9603"/>
                  <a:gd name="connsiteY127-10948" fmla="*/ 8612 h 10000"/>
                  <a:gd name="connsiteX128-10949" fmla="*/ 6508 w 9603"/>
                  <a:gd name="connsiteY128-10950" fmla="*/ 8900 h 10000"/>
                  <a:gd name="connsiteX129-10951" fmla="*/ 6587 w 9603"/>
                  <a:gd name="connsiteY129-10952" fmla="*/ 8612 h 10000"/>
                  <a:gd name="connsiteX130-10953" fmla="*/ 6786 w 9603"/>
                  <a:gd name="connsiteY130-10954" fmla="*/ 8560 h 10000"/>
                  <a:gd name="connsiteX131-10955" fmla="*/ 6985 w 9603"/>
                  <a:gd name="connsiteY131-10956" fmla="*/ 8638 h 10000"/>
                  <a:gd name="connsiteX132-10957" fmla="*/ 6985 w 9603"/>
                  <a:gd name="connsiteY132-10958" fmla="*/ 8665 h 10000"/>
                  <a:gd name="connsiteX133-10959" fmla="*/ 7183 w 9603"/>
                  <a:gd name="connsiteY133-10960" fmla="*/ 8612 h 10000"/>
                  <a:gd name="connsiteX134-10961" fmla="*/ 7302 w 9603"/>
                  <a:gd name="connsiteY134-10962" fmla="*/ 8796 h 10000"/>
                  <a:gd name="connsiteX135-10963" fmla="*/ 6905 w 9603"/>
                  <a:gd name="connsiteY135-10964" fmla="*/ 8691 h 10000"/>
                  <a:gd name="connsiteX136-10965" fmla="*/ 6825 w 9603"/>
                  <a:gd name="connsiteY136-10966" fmla="*/ 8718 h 10000"/>
                  <a:gd name="connsiteX137-10967" fmla="*/ 6786 w 9603"/>
                  <a:gd name="connsiteY137-10968" fmla="*/ 8926 h 10000"/>
                  <a:gd name="connsiteX138-10969" fmla="*/ 6746 w 9603"/>
                  <a:gd name="connsiteY138-10970" fmla="*/ 9058 h 10000"/>
                  <a:gd name="connsiteX139-10971" fmla="*/ 7064 w 9603"/>
                  <a:gd name="connsiteY139-10972" fmla="*/ 9031 h 10000"/>
                  <a:gd name="connsiteX140-10973" fmla="*/ 7144 w 9603"/>
                  <a:gd name="connsiteY140-10974" fmla="*/ 9110 h 10000"/>
                  <a:gd name="connsiteX141-10975" fmla="*/ 7183 w 9603"/>
                  <a:gd name="connsiteY141-10976" fmla="*/ 8953 h 10000"/>
                  <a:gd name="connsiteX142-10977" fmla="*/ 7302 w 9603"/>
                  <a:gd name="connsiteY142-10978" fmla="*/ 8744 h 10000"/>
                  <a:gd name="connsiteX143-10979" fmla="*/ 7579 w 9603"/>
                  <a:gd name="connsiteY143-10980" fmla="*/ 9136 h 10000"/>
                  <a:gd name="connsiteX144-10981" fmla="*/ 8095 w 9603"/>
                  <a:gd name="connsiteY144-10982" fmla="*/ 9895 h 10000"/>
                  <a:gd name="connsiteX0-10983" fmla="*/ 8430 w 10000"/>
                  <a:gd name="connsiteY0-10984" fmla="*/ 9895 h 10000"/>
                  <a:gd name="connsiteX1-10985" fmla="*/ 8967 w 10000"/>
                  <a:gd name="connsiteY1-10986" fmla="*/ 10000 h 10000"/>
                  <a:gd name="connsiteX2-10987" fmla="*/ 9298 w 10000"/>
                  <a:gd name="connsiteY2-10988" fmla="*/ 9790 h 10000"/>
                  <a:gd name="connsiteX3-10989" fmla="*/ 10000 w 10000"/>
                  <a:gd name="connsiteY3-10990" fmla="*/ 9371 h 10000"/>
                  <a:gd name="connsiteX4-10991" fmla="*/ 6405 w 10000"/>
                  <a:gd name="connsiteY4-10992" fmla="*/ 3900 h 10000"/>
                  <a:gd name="connsiteX5-10993" fmla="*/ 6074 w 10000"/>
                  <a:gd name="connsiteY5-10994" fmla="*/ 3900 h 10000"/>
                  <a:gd name="connsiteX6-10995" fmla="*/ 5744 w 10000"/>
                  <a:gd name="connsiteY6-10996" fmla="*/ 4005 h 10000"/>
                  <a:gd name="connsiteX7-10997" fmla="*/ 5372 w 10000"/>
                  <a:gd name="connsiteY7-10998" fmla="*/ 3979 h 10000"/>
                  <a:gd name="connsiteX8-10999" fmla="*/ 5372 w 10000"/>
                  <a:gd name="connsiteY8-11000" fmla="*/ 3482 h 10000"/>
                  <a:gd name="connsiteX9-11001" fmla="*/ 5578 w 10000"/>
                  <a:gd name="connsiteY9-11002" fmla="*/ 3455 h 10000"/>
                  <a:gd name="connsiteX10-11003" fmla="*/ 5455 w 10000"/>
                  <a:gd name="connsiteY10-11004" fmla="*/ 3325 h 10000"/>
                  <a:gd name="connsiteX11-11005" fmla="*/ 5455 w 10000"/>
                  <a:gd name="connsiteY11-11006" fmla="*/ 3115 h 10000"/>
                  <a:gd name="connsiteX12-11007" fmla="*/ 5496 w 10000"/>
                  <a:gd name="connsiteY12-11008" fmla="*/ 2985 h 10000"/>
                  <a:gd name="connsiteX13-11009" fmla="*/ 5084 w 10000"/>
                  <a:gd name="connsiteY13-11010" fmla="*/ 2775 h 10000"/>
                  <a:gd name="connsiteX14-11011" fmla="*/ 4669 w 10000"/>
                  <a:gd name="connsiteY14-11012" fmla="*/ 2540 h 10000"/>
                  <a:gd name="connsiteX15-11013" fmla="*/ 4463 w 10000"/>
                  <a:gd name="connsiteY15-11014" fmla="*/ 2382 h 10000"/>
                  <a:gd name="connsiteX16-11015" fmla="*/ 4174 w 10000"/>
                  <a:gd name="connsiteY16-11016" fmla="*/ 2330 h 10000"/>
                  <a:gd name="connsiteX17-11017" fmla="*/ 3844 w 10000"/>
                  <a:gd name="connsiteY17-11018" fmla="*/ 2356 h 10000"/>
                  <a:gd name="connsiteX18-11019" fmla="*/ 3512 w 10000"/>
                  <a:gd name="connsiteY18-11020" fmla="*/ 2278 h 10000"/>
                  <a:gd name="connsiteX19-11021" fmla="*/ 3099 w 10000"/>
                  <a:gd name="connsiteY19-11022" fmla="*/ 1649 h 10000"/>
                  <a:gd name="connsiteX20-11023" fmla="*/ 2975 w 10000"/>
                  <a:gd name="connsiteY20-11024" fmla="*/ 1492 h 10000"/>
                  <a:gd name="connsiteX21-11025" fmla="*/ 2851 w 10000"/>
                  <a:gd name="connsiteY21-11026" fmla="*/ 1126 h 10000"/>
                  <a:gd name="connsiteX22-11027" fmla="*/ 2686 w 10000"/>
                  <a:gd name="connsiteY22-11028" fmla="*/ 785 h 10000"/>
                  <a:gd name="connsiteX23-11029" fmla="*/ 2190 w 10000"/>
                  <a:gd name="connsiteY23-11030" fmla="*/ 549 h 10000"/>
                  <a:gd name="connsiteX24-11031" fmla="*/ 1900 w 10000"/>
                  <a:gd name="connsiteY24-11032" fmla="*/ 52 h 10000"/>
                  <a:gd name="connsiteX25-11033" fmla="*/ 1529 w 10000"/>
                  <a:gd name="connsiteY25-11034" fmla="*/ 52 h 10000"/>
                  <a:gd name="connsiteX26-11035" fmla="*/ 1363 w 10000"/>
                  <a:gd name="connsiteY26-11036" fmla="*/ 157 h 10000"/>
                  <a:gd name="connsiteX27-11037" fmla="*/ 1323 w 10000"/>
                  <a:gd name="connsiteY27-11038" fmla="*/ 0 h 10000"/>
                  <a:gd name="connsiteX28-11039" fmla="*/ 785 w 10000"/>
                  <a:gd name="connsiteY28-11040" fmla="*/ 104 h 10000"/>
                  <a:gd name="connsiteX29-11041" fmla="*/ 1363 w 10000"/>
                  <a:gd name="connsiteY29-11042" fmla="*/ 210 h 10000"/>
                  <a:gd name="connsiteX30-11043" fmla="*/ 1323 w 10000"/>
                  <a:gd name="connsiteY30-11044" fmla="*/ 445 h 10000"/>
                  <a:gd name="connsiteX31-11045" fmla="*/ 1446 w 10000"/>
                  <a:gd name="connsiteY31-11046" fmla="*/ 759 h 10000"/>
                  <a:gd name="connsiteX32-11047" fmla="*/ 1570 w 10000"/>
                  <a:gd name="connsiteY32-11048" fmla="*/ 942 h 10000"/>
                  <a:gd name="connsiteX33-11049" fmla="*/ 1363 w 10000"/>
                  <a:gd name="connsiteY33-11050" fmla="*/ 1282 h 10000"/>
                  <a:gd name="connsiteX34-11051" fmla="*/ 1199 w 10000"/>
                  <a:gd name="connsiteY34-11052" fmla="*/ 1282 h 10000"/>
                  <a:gd name="connsiteX35-11053" fmla="*/ 1033 w 10000"/>
                  <a:gd name="connsiteY35-11054" fmla="*/ 1518 h 10000"/>
                  <a:gd name="connsiteX36-11055" fmla="*/ 1323 w 10000"/>
                  <a:gd name="connsiteY36-11056" fmla="*/ 1623 h 10000"/>
                  <a:gd name="connsiteX37-11057" fmla="*/ 951 w 10000"/>
                  <a:gd name="connsiteY37-11058" fmla="*/ 1597 h 10000"/>
                  <a:gd name="connsiteX38-11059" fmla="*/ 785 w 10000"/>
                  <a:gd name="connsiteY38-11060" fmla="*/ 1911 h 10000"/>
                  <a:gd name="connsiteX39-11061" fmla="*/ 744 w 10000"/>
                  <a:gd name="connsiteY39-11062" fmla="*/ 1963 h 10000"/>
                  <a:gd name="connsiteX40-11063" fmla="*/ 578 w 10000"/>
                  <a:gd name="connsiteY40-11064" fmla="*/ 2304 h 10000"/>
                  <a:gd name="connsiteX41-11065" fmla="*/ 827 w 10000"/>
                  <a:gd name="connsiteY41-11066" fmla="*/ 2382 h 10000"/>
                  <a:gd name="connsiteX42-11067" fmla="*/ 496 w 10000"/>
                  <a:gd name="connsiteY42-11068" fmla="*/ 2644 h 10000"/>
                  <a:gd name="connsiteX43-11069" fmla="*/ 82 w 10000"/>
                  <a:gd name="connsiteY43-11070" fmla="*/ 2932 h 10000"/>
                  <a:gd name="connsiteX44-11071" fmla="*/ 0 w 10000"/>
                  <a:gd name="connsiteY44-11072" fmla="*/ 3089 h 10000"/>
                  <a:gd name="connsiteX45-11073" fmla="*/ 207 w 10000"/>
                  <a:gd name="connsiteY45-11074" fmla="*/ 3429 h 10000"/>
                  <a:gd name="connsiteX46-11075" fmla="*/ 0 w 10000"/>
                  <a:gd name="connsiteY46-11076" fmla="*/ 3744 h 10000"/>
                  <a:gd name="connsiteX47-11077" fmla="*/ 42 w 10000"/>
                  <a:gd name="connsiteY47-11078" fmla="*/ 4084 h 10000"/>
                  <a:gd name="connsiteX48-11079" fmla="*/ 166 w 10000"/>
                  <a:gd name="connsiteY48-11080" fmla="*/ 4189 h 10000"/>
                  <a:gd name="connsiteX49-11081" fmla="*/ 413 w 10000"/>
                  <a:gd name="connsiteY49-11082" fmla="*/ 4162 h 10000"/>
                  <a:gd name="connsiteX50-11083" fmla="*/ 909 w 10000"/>
                  <a:gd name="connsiteY50-11084" fmla="*/ 4215 h 10000"/>
                  <a:gd name="connsiteX51-11085" fmla="*/ 1323 w 10000"/>
                  <a:gd name="connsiteY51-11086" fmla="*/ 4110 h 10000"/>
                  <a:gd name="connsiteX52-11087" fmla="*/ 1778 w 10000"/>
                  <a:gd name="connsiteY52-11088" fmla="*/ 4110 h 10000"/>
                  <a:gd name="connsiteX53-11089" fmla="*/ 2066 w 10000"/>
                  <a:gd name="connsiteY53-11090" fmla="*/ 4005 h 10000"/>
                  <a:gd name="connsiteX54-11091" fmla="*/ 2148 w 10000"/>
                  <a:gd name="connsiteY54-11092" fmla="*/ 4031 h 10000"/>
                  <a:gd name="connsiteX55-11093" fmla="*/ 2025 w 10000"/>
                  <a:gd name="connsiteY55-11094" fmla="*/ 4084 h 10000"/>
                  <a:gd name="connsiteX56-11095" fmla="*/ 2314 w 10000"/>
                  <a:gd name="connsiteY56-11096" fmla="*/ 4319 h 10000"/>
                  <a:gd name="connsiteX57-11097" fmla="*/ 2521 w 10000"/>
                  <a:gd name="connsiteY57-11098" fmla="*/ 4267 h 10000"/>
                  <a:gd name="connsiteX58-11099" fmla="*/ 2811 w 10000"/>
                  <a:gd name="connsiteY58-11100" fmla="*/ 4371 h 10000"/>
                  <a:gd name="connsiteX59-11101" fmla="*/ 3181 w 10000"/>
                  <a:gd name="connsiteY59-11102" fmla="*/ 4345 h 10000"/>
                  <a:gd name="connsiteX60-11103" fmla="*/ 3802 w 10000"/>
                  <a:gd name="connsiteY60-11104" fmla="*/ 4425 h 10000"/>
                  <a:gd name="connsiteX61-11105" fmla="*/ 3966 w 10000"/>
                  <a:gd name="connsiteY61-11106" fmla="*/ 4477 h 10000"/>
                  <a:gd name="connsiteX62-11107" fmla="*/ 4545 w 10000"/>
                  <a:gd name="connsiteY62-11108" fmla="*/ 4345 h 10000"/>
                  <a:gd name="connsiteX63-11109" fmla="*/ 4629 w 10000"/>
                  <a:gd name="connsiteY63-11110" fmla="*/ 4425 h 10000"/>
                  <a:gd name="connsiteX64-11111" fmla="*/ 4793 w 10000"/>
                  <a:gd name="connsiteY64-11112" fmla="*/ 4319 h 10000"/>
                  <a:gd name="connsiteX65-11113" fmla="*/ 4877 w 10000"/>
                  <a:gd name="connsiteY65-11114" fmla="*/ 4451 h 10000"/>
                  <a:gd name="connsiteX66-11115" fmla="*/ 5455 w 10000"/>
                  <a:gd name="connsiteY66-11116" fmla="*/ 4293 h 10000"/>
                  <a:gd name="connsiteX67-11117" fmla="*/ 5455 w 10000"/>
                  <a:gd name="connsiteY67-11118" fmla="*/ 4136 h 10000"/>
                  <a:gd name="connsiteX68-11119" fmla="*/ 5578 w 10000"/>
                  <a:gd name="connsiteY68-11120" fmla="*/ 4110 h 10000"/>
                  <a:gd name="connsiteX69-11121" fmla="*/ 5703 w 10000"/>
                  <a:gd name="connsiteY69-11122" fmla="*/ 4162 h 10000"/>
                  <a:gd name="connsiteX70-11123" fmla="*/ 6116 w 10000"/>
                  <a:gd name="connsiteY70-11124" fmla="*/ 4058 h 10000"/>
                  <a:gd name="connsiteX71-11125" fmla="*/ 6199 w 10000"/>
                  <a:gd name="connsiteY71-11126" fmla="*/ 4084 h 10000"/>
                  <a:gd name="connsiteX72-11127" fmla="*/ 6405 w 10000"/>
                  <a:gd name="connsiteY72-11128" fmla="*/ 4555 h 10000"/>
                  <a:gd name="connsiteX73-11129" fmla="*/ 6529 w 10000"/>
                  <a:gd name="connsiteY73-11130" fmla="*/ 4607 h 10000"/>
                  <a:gd name="connsiteX74-11131" fmla="*/ 6819 w 10000"/>
                  <a:gd name="connsiteY74-11132" fmla="*/ 4607 h 10000"/>
                  <a:gd name="connsiteX75-11133" fmla="*/ 6943 w 10000"/>
                  <a:gd name="connsiteY75-11134" fmla="*/ 4817 h 10000"/>
                  <a:gd name="connsiteX76-11135" fmla="*/ 6984 w 10000"/>
                  <a:gd name="connsiteY76-11136" fmla="*/ 4974 h 10000"/>
                  <a:gd name="connsiteX77-11137" fmla="*/ 7480 w 10000"/>
                  <a:gd name="connsiteY77-11138" fmla="*/ 5602 h 10000"/>
                  <a:gd name="connsiteX78-11139" fmla="*/ 7274 w 10000"/>
                  <a:gd name="connsiteY78-11140" fmla="*/ 5497 h 10000"/>
                  <a:gd name="connsiteX79-11141" fmla="*/ 6695 w 10000"/>
                  <a:gd name="connsiteY79-11142" fmla="*/ 5602 h 10000"/>
                  <a:gd name="connsiteX80-11143" fmla="*/ 6405 w 10000"/>
                  <a:gd name="connsiteY80-11144" fmla="*/ 5288 h 10000"/>
                  <a:gd name="connsiteX81-11145" fmla="*/ 6199 w 10000"/>
                  <a:gd name="connsiteY81-11146" fmla="*/ 5314 h 10000"/>
                  <a:gd name="connsiteX82-11147" fmla="*/ 6364 w 10000"/>
                  <a:gd name="connsiteY82-11148" fmla="*/ 5523 h 10000"/>
                  <a:gd name="connsiteX83-11149" fmla="*/ 6405 w 10000"/>
                  <a:gd name="connsiteY83-11150" fmla="*/ 5681 h 10000"/>
                  <a:gd name="connsiteX84-11151" fmla="*/ 5992 w 10000"/>
                  <a:gd name="connsiteY84-11152" fmla="*/ 5969 h 10000"/>
                  <a:gd name="connsiteX85-11153" fmla="*/ 5910 w 10000"/>
                  <a:gd name="connsiteY85-11154" fmla="*/ 6126 h 10000"/>
                  <a:gd name="connsiteX86-11155" fmla="*/ 5869 w 10000"/>
                  <a:gd name="connsiteY86-11156" fmla="*/ 6256 h 10000"/>
                  <a:gd name="connsiteX87-11157" fmla="*/ 5826 w 10000"/>
                  <a:gd name="connsiteY87-11158" fmla="*/ 6308 h 10000"/>
                  <a:gd name="connsiteX88-11159" fmla="*/ 5744 w 10000"/>
                  <a:gd name="connsiteY88-11160" fmla="*/ 6414 h 10000"/>
                  <a:gd name="connsiteX89-11161" fmla="*/ 5496 w 10000"/>
                  <a:gd name="connsiteY89-11162" fmla="*/ 6492 h 10000"/>
                  <a:gd name="connsiteX90-11163" fmla="*/ 5578 w 10000"/>
                  <a:gd name="connsiteY90-11164" fmla="*/ 6675 h 10000"/>
                  <a:gd name="connsiteX91-11165" fmla="*/ 5537 w 10000"/>
                  <a:gd name="connsiteY91-11166" fmla="*/ 6727 h 10000"/>
                  <a:gd name="connsiteX92-11167" fmla="*/ 5207 w 10000"/>
                  <a:gd name="connsiteY92-11168" fmla="*/ 6885 h 10000"/>
                  <a:gd name="connsiteX93-11169" fmla="*/ 4877 w 10000"/>
                  <a:gd name="connsiteY93-11170" fmla="*/ 6859 h 10000"/>
                  <a:gd name="connsiteX94-11171" fmla="*/ 5166 w 10000"/>
                  <a:gd name="connsiteY94-11172" fmla="*/ 6963 h 10000"/>
                  <a:gd name="connsiteX95-11173" fmla="*/ 5166 w 10000"/>
                  <a:gd name="connsiteY95-11174" fmla="*/ 7277 h 10000"/>
                  <a:gd name="connsiteX96-11175" fmla="*/ 4793 w 10000"/>
                  <a:gd name="connsiteY96-11176" fmla="*/ 7356 h 10000"/>
                  <a:gd name="connsiteX97-11177" fmla="*/ 4711 w 10000"/>
                  <a:gd name="connsiteY97-11178" fmla="*/ 7225 h 10000"/>
                  <a:gd name="connsiteX98-11179" fmla="*/ 4669 w 10000"/>
                  <a:gd name="connsiteY98-11180" fmla="*/ 7121 h 10000"/>
                  <a:gd name="connsiteX99-11181" fmla="*/ 4299 w 10000"/>
                  <a:gd name="connsiteY99-11182" fmla="*/ 7199 h 10000"/>
                  <a:gd name="connsiteX100-11183" fmla="*/ 4463 w 10000"/>
                  <a:gd name="connsiteY100-11184" fmla="*/ 7304 h 10000"/>
                  <a:gd name="connsiteX101-11185" fmla="*/ 4587 w 10000"/>
                  <a:gd name="connsiteY101-11186" fmla="*/ 7408 h 10000"/>
                  <a:gd name="connsiteX102-11187" fmla="*/ 4752 w 10000"/>
                  <a:gd name="connsiteY102-11188" fmla="*/ 7670 h 10000"/>
                  <a:gd name="connsiteX103-11189" fmla="*/ 4959 w 10000"/>
                  <a:gd name="connsiteY103-11190" fmla="*/ 7618 h 10000"/>
                  <a:gd name="connsiteX104-11191" fmla="*/ 5124 w 10000"/>
                  <a:gd name="connsiteY104-11192" fmla="*/ 7827 h 10000"/>
                  <a:gd name="connsiteX105-11193" fmla="*/ 5248 w 10000"/>
                  <a:gd name="connsiteY105-11194" fmla="*/ 7879 h 10000"/>
                  <a:gd name="connsiteX106-11195" fmla="*/ 5537 w 10000"/>
                  <a:gd name="connsiteY106-11196" fmla="*/ 7853 h 10000"/>
                  <a:gd name="connsiteX107-11197" fmla="*/ 5662 w 10000"/>
                  <a:gd name="connsiteY107-11198" fmla="*/ 7984 h 10000"/>
                  <a:gd name="connsiteX108-11199" fmla="*/ 5786 w 10000"/>
                  <a:gd name="connsiteY108-11200" fmla="*/ 8115 h 10000"/>
                  <a:gd name="connsiteX109-11201" fmla="*/ 6364 w 10000"/>
                  <a:gd name="connsiteY109-11202" fmla="*/ 7932 h 10000"/>
                  <a:gd name="connsiteX110-11203" fmla="*/ 6364 w 10000"/>
                  <a:gd name="connsiteY110-11204" fmla="*/ 7853 h 10000"/>
                  <a:gd name="connsiteX111-11205" fmla="*/ 6199 w 10000"/>
                  <a:gd name="connsiteY111-11206" fmla="*/ 7696 h 10000"/>
                  <a:gd name="connsiteX112-11207" fmla="*/ 6405 w 10000"/>
                  <a:gd name="connsiteY112-11208" fmla="*/ 7540 h 10000"/>
                  <a:gd name="connsiteX113-11209" fmla="*/ 6281 w 10000"/>
                  <a:gd name="connsiteY113-11210" fmla="*/ 7356 h 10000"/>
                  <a:gd name="connsiteX114-11211" fmla="*/ 6405 w 10000"/>
                  <a:gd name="connsiteY114-11212" fmla="*/ 7277 h 10000"/>
                  <a:gd name="connsiteX115-11213" fmla="*/ 6571 w 10000"/>
                  <a:gd name="connsiteY115-11214" fmla="*/ 7460 h 10000"/>
                  <a:gd name="connsiteX116-11215" fmla="*/ 6489 w 10000"/>
                  <a:gd name="connsiteY116-11216" fmla="*/ 7566 h 10000"/>
                  <a:gd name="connsiteX117-11217" fmla="*/ 6859 w 10000"/>
                  <a:gd name="connsiteY117-11218" fmla="*/ 7618 h 10000"/>
                  <a:gd name="connsiteX118-11219" fmla="*/ 7025 w 10000"/>
                  <a:gd name="connsiteY118-11220" fmla="*/ 7696 h 10000"/>
                  <a:gd name="connsiteX119-11221" fmla="*/ 7190 w 10000"/>
                  <a:gd name="connsiteY119-11222" fmla="*/ 7906 h 10000"/>
                  <a:gd name="connsiteX120-11223" fmla="*/ 6943 w 10000"/>
                  <a:gd name="connsiteY120-11224" fmla="*/ 8089 h 10000"/>
                  <a:gd name="connsiteX121-11225" fmla="*/ 6529 w 10000"/>
                  <a:gd name="connsiteY121-11226" fmla="*/ 8219 h 10000"/>
                  <a:gd name="connsiteX122-11227" fmla="*/ 6447 w 10000"/>
                  <a:gd name="connsiteY122-11228" fmla="*/ 8377 h 10000"/>
                  <a:gd name="connsiteX123-11229" fmla="*/ 6199 w 10000"/>
                  <a:gd name="connsiteY123-11230" fmla="*/ 8455 h 10000"/>
                  <a:gd name="connsiteX124-11231" fmla="*/ 6322 w 10000"/>
                  <a:gd name="connsiteY124-11232" fmla="*/ 8612 h 10000"/>
                  <a:gd name="connsiteX125-11233" fmla="*/ 6571 w 10000"/>
                  <a:gd name="connsiteY125-11234" fmla="*/ 8612 h 10000"/>
                  <a:gd name="connsiteX126-11235" fmla="*/ 6611 w 10000"/>
                  <a:gd name="connsiteY126-11236" fmla="*/ 8612 h 10000"/>
                  <a:gd name="connsiteX127-11237" fmla="*/ 6777 w 10000"/>
                  <a:gd name="connsiteY127-11238" fmla="*/ 8900 h 10000"/>
                  <a:gd name="connsiteX128-11239" fmla="*/ 6859 w 10000"/>
                  <a:gd name="connsiteY128-11240" fmla="*/ 8612 h 10000"/>
                  <a:gd name="connsiteX129-11241" fmla="*/ 7067 w 10000"/>
                  <a:gd name="connsiteY129-11242" fmla="*/ 8560 h 10000"/>
                  <a:gd name="connsiteX130-11243" fmla="*/ 7274 w 10000"/>
                  <a:gd name="connsiteY130-11244" fmla="*/ 8638 h 10000"/>
                  <a:gd name="connsiteX131-11245" fmla="*/ 7274 w 10000"/>
                  <a:gd name="connsiteY131-11246" fmla="*/ 8665 h 10000"/>
                  <a:gd name="connsiteX132-11247" fmla="*/ 7480 w 10000"/>
                  <a:gd name="connsiteY132-11248" fmla="*/ 8612 h 10000"/>
                  <a:gd name="connsiteX133-11249" fmla="*/ 7604 w 10000"/>
                  <a:gd name="connsiteY133-11250" fmla="*/ 8796 h 10000"/>
                  <a:gd name="connsiteX134-11251" fmla="*/ 7190 w 10000"/>
                  <a:gd name="connsiteY134-11252" fmla="*/ 8691 h 10000"/>
                  <a:gd name="connsiteX135-11253" fmla="*/ 7107 w 10000"/>
                  <a:gd name="connsiteY135-11254" fmla="*/ 8718 h 10000"/>
                  <a:gd name="connsiteX136-11255" fmla="*/ 7067 w 10000"/>
                  <a:gd name="connsiteY136-11256" fmla="*/ 8926 h 10000"/>
                  <a:gd name="connsiteX137-11257" fmla="*/ 7025 w 10000"/>
                  <a:gd name="connsiteY137-11258" fmla="*/ 9058 h 10000"/>
                  <a:gd name="connsiteX138-11259" fmla="*/ 7356 w 10000"/>
                  <a:gd name="connsiteY138-11260" fmla="*/ 9031 h 10000"/>
                  <a:gd name="connsiteX139-11261" fmla="*/ 7439 w 10000"/>
                  <a:gd name="connsiteY139-11262" fmla="*/ 9110 h 10000"/>
                  <a:gd name="connsiteX140-11263" fmla="*/ 7480 w 10000"/>
                  <a:gd name="connsiteY140-11264" fmla="*/ 8953 h 10000"/>
                  <a:gd name="connsiteX141-11265" fmla="*/ 7604 w 10000"/>
                  <a:gd name="connsiteY141-11266" fmla="*/ 8744 h 10000"/>
                  <a:gd name="connsiteX142-11267" fmla="*/ 7892 w 10000"/>
                  <a:gd name="connsiteY142-11268" fmla="*/ 9136 h 10000"/>
                  <a:gd name="connsiteX143-11269" fmla="*/ 8430 w 10000"/>
                  <a:gd name="connsiteY143-11270" fmla="*/ 9895 h 10000"/>
                  <a:gd name="connsiteX0-11271" fmla="*/ 8430 w 9298"/>
                  <a:gd name="connsiteY0-11272" fmla="*/ 9895 h 10000"/>
                  <a:gd name="connsiteX1-11273" fmla="*/ 8967 w 9298"/>
                  <a:gd name="connsiteY1-11274" fmla="*/ 10000 h 10000"/>
                  <a:gd name="connsiteX2-11275" fmla="*/ 9298 w 9298"/>
                  <a:gd name="connsiteY2-11276" fmla="*/ 9790 h 10000"/>
                  <a:gd name="connsiteX3-11277" fmla="*/ 6405 w 9298"/>
                  <a:gd name="connsiteY3-11278" fmla="*/ 3900 h 10000"/>
                  <a:gd name="connsiteX4-11279" fmla="*/ 6074 w 9298"/>
                  <a:gd name="connsiteY4-11280" fmla="*/ 3900 h 10000"/>
                  <a:gd name="connsiteX5-11281" fmla="*/ 5744 w 9298"/>
                  <a:gd name="connsiteY5-11282" fmla="*/ 4005 h 10000"/>
                  <a:gd name="connsiteX6-11283" fmla="*/ 5372 w 9298"/>
                  <a:gd name="connsiteY6-11284" fmla="*/ 3979 h 10000"/>
                  <a:gd name="connsiteX7-11285" fmla="*/ 5372 w 9298"/>
                  <a:gd name="connsiteY7-11286" fmla="*/ 3482 h 10000"/>
                  <a:gd name="connsiteX8-11287" fmla="*/ 5578 w 9298"/>
                  <a:gd name="connsiteY8-11288" fmla="*/ 3455 h 10000"/>
                  <a:gd name="connsiteX9-11289" fmla="*/ 5455 w 9298"/>
                  <a:gd name="connsiteY9-11290" fmla="*/ 3325 h 10000"/>
                  <a:gd name="connsiteX10-11291" fmla="*/ 5455 w 9298"/>
                  <a:gd name="connsiteY10-11292" fmla="*/ 3115 h 10000"/>
                  <a:gd name="connsiteX11-11293" fmla="*/ 5496 w 9298"/>
                  <a:gd name="connsiteY11-11294" fmla="*/ 2985 h 10000"/>
                  <a:gd name="connsiteX12-11295" fmla="*/ 5084 w 9298"/>
                  <a:gd name="connsiteY12-11296" fmla="*/ 2775 h 10000"/>
                  <a:gd name="connsiteX13-11297" fmla="*/ 4669 w 9298"/>
                  <a:gd name="connsiteY13-11298" fmla="*/ 2540 h 10000"/>
                  <a:gd name="connsiteX14-11299" fmla="*/ 4463 w 9298"/>
                  <a:gd name="connsiteY14-11300" fmla="*/ 2382 h 10000"/>
                  <a:gd name="connsiteX15-11301" fmla="*/ 4174 w 9298"/>
                  <a:gd name="connsiteY15-11302" fmla="*/ 2330 h 10000"/>
                  <a:gd name="connsiteX16-11303" fmla="*/ 3844 w 9298"/>
                  <a:gd name="connsiteY16-11304" fmla="*/ 2356 h 10000"/>
                  <a:gd name="connsiteX17-11305" fmla="*/ 3512 w 9298"/>
                  <a:gd name="connsiteY17-11306" fmla="*/ 2278 h 10000"/>
                  <a:gd name="connsiteX18-11307" fmla="*/ 3099 w 9298"/>
                  <a:gd name="connsiteY18-11308" fmla="*/ 1649 h 10000"/>
                  <a:gd name="connsiteX19-11309" fmla="*/ 2975 w 9298"/>
                  <a:gd name="connsiteY19-11310" fmla="*/ 1492 h 10000"/>
                  <a:gd name="connsiteX20-11311" fmla="*/ 2851 w 9298"/>
                  <a:gd name="connsiteY20-11312" fmla="*/ 1126 h 10000"/>
                  <a:gd name="connsiteX21-11313" fmla="*/ 2686 w 9298"/>
                  <a:gd name="connsiteY21-11314" fmla="*/ 785 h 10000"/>
                  <a:gd name="connsiteX22-11315" fmla="*/ 2190 w 9298"/>
                  <a:gd name="connsiteY22-11316" fmla="*/ 549 h 10000"/>
                  <a:gd name="connsiteX23-11317" fmla="*/ 1900 w 9298"/>
                  <a:gd name="connsiteY23-11318" fmla="*/ 52 h 10000"/>
                  <a:gd name="connsiteX24-11319" fmla="*/ 1529 w 9298"/>
                  <a:gd name="connsiteY24-11320" fmla="*/ 52 h 10000"/>
                  <a:gd name="connsiteX25-11321" fmla="*/ 1363 w 9298"/>
                  <a:gd name="connsiteY25-11322" fmla="*/ 157 h 10000"/>
                  <a:gd name="connsiteX26-11323" fmla="*/ 1323 w 9298"/>
                  <a:gd name="connsiteY26-11324" fmla="*/ 0 h 10000"/>
                  <a:gd name="connsiteX27-11325" fmla="*/ 785 w 9298"/>
                  <a:gd name="connsiteY27-11326" fmla="*/ 104 h 10000"/>
                  <a:gd name="connsiteX28-11327" fmla="*/ 1363 w 9298"/>
                  <a:gd name="connsiteY28-11328" fmla="*/ 210 h 10000"/>
                  <a:gd name="connsiteX29-11329" fmla="*/ 1323 w 9298"/>
                  <a:gd name="connsiteY29-11330" fmla="*/ 445 h 10000"/>
                  <a:gd name="connsiteX30-11331" fmla="*/ 1446 w 9298"/>
                  <a:gd name="connsiteY30-11332" fmla="*/ 759 h 10000"/>
                  <a:gd name="connsiteX31-11333" fmla="*/ 1570 w 9298"/>
                  <a:gd name="connsiteY31-11334" fmla="*/ 942 h 10000"/>
                  <a:gd name="connsiteX32-11335" fmla="*/ 1363 w 9298"/>
                  <a:gd name="connsiteY32-11336" fmla="*/ 1282 h 10000"/>
                  <a:gd name="connsiteX33-11337" fmla="*/ 1199 w 9298"/>
                  <a:gd name="connsiteY33-11338" fmla="*/ 1282 h 10000"/>
                  <a:gd name="connsiteX34-11339" fmla="*/ 1033 w 9298"/>
                  <a:gd name="connsiteY34-11340" fmla="*/ 1518 h 10000"/>
                  <a:gd name="connsiteX35-11341" fmla="*/ 1323 w 9298"/>
                  <a:gd name="connsiteY35-11342" fmla="*/ 1623 h 10000"/>
                  <a:gd name="connsiteX36-11343" fmla="*/ 951 w 9298"/>
                  <a:gd name="connsiteY36-11344" fmla="*/ 1597 h 10000"/>
                  <a:gd name="connsiteX37-11345" fmla="*/ 785 w 9298"/>
                  <a:gd name="connsiteY37-11346" fmla="*/ 1911 h 10000"/>
                  <a:gd name="connsiteX38-11347" fmla="*/ 744 w 9298"/>
                  <a:gd name="connsiteY38-11348" fmla="*/ 1963 h 10000"/>
                  <a:gd name="connsiteX39-11349" fmla="*/ 578 w 9298"/>
                  <a:gd name="connsiteY39-11350" fmla="*/ 2304 h 10000"/>
                  <a:gd name="connsiteX40-11351" fmla="*/ 827 w 9298"/>
                  <a:gd name="connsiteY40-11352" fmla="*/ 2382 h 10000"/>
                  <a:gd name="connsiteX41-11353" fmla="*/ 496 w 9298"/>
                  <a:gd name="connsiteY41-11354" fmla="*/ 2644 h 10000"/>
                  <a:gd name="connsiteX42-11355" fmla="*/ 82 w 9298"/>
                  <a:gd name="connsiteY42-11356" fmla="*/ 2932 h 10000"/>
                  <a:gd name="connsiteX43-11357" fmla="*/ 0 w 9298"/>
                  <a:gd name="connsiteY43-11358" fmla="*/ 3089 h 10000"/>
                  <a:gd name="connsiteX44-11359" fmla="*/ 207 w 9298"/>
                  <a:gd name="connsiteY44-11360" fmla="*/ 3429 h 10000"/>
                  <a:gd name="connsiteX45-11361" fmla="*/ 0 w 9298"/>
                  <a:gd name="connsiteY45-11362" fmla="*/ 3744 h 10000"/>
                  <a:gd name="connsiteX46-11363" fmla="*/ 42 w 9298"/>
                  <a:gd name="connsiteY46-11364" fmla="*/ 4084 h 10000"/>
                  <a:gd name="connsiteX47-11365" fmla="*/ 166 w 9298"/>
                  <a:gd name="connsiteY47-11366" fmla="*/ 4189 h 10000"/>
                  <a:gd name="connsiteX48-11367" fmla="*/ 413 w 9298"/>
                  <a:gd name="connsiteY48-11368" fmla="*/ 4162 h 10000"/>
                  <a:gd name="connsiteX49-11369" fmla="*/ 909 w 9298"/>
                  <a:gd name="connsiteY49-11370" fmla="*/ 4215 h 10000"/>
                  <a:gd name="connsiteX50-11371" fmla="*/ 1323 w 9298"/>
                  <a:gd name="connsiteY50-11372" fmla="*/ 4110 h 10000"/>
                  <a:gd name="connsiteX51-11373" fmla="*/ 1778 w 9298"/>
                  <a:gd name="connsiteY51-11374" fmla="*/ 4110 h 10000"/>
                  <a:gd name="connsiteX52-11375" fmla="*/ 2066 w 9298"/>
                  <a:gd name="connsiteY52-11376" fmla="*/ 4005 h 10000"/>
                  <a:gd name="connsiteX53-11377" fmla="*/ 2148 w 9298"/>
                  <a:gd name="connsiteY53-11378" fmla="*/ 4031 h 10000"/>
                  <a:gd name="connsiteX54-11379" fmla="*/ 2025 w 9298"/>
                  <a:gd name="connsiteY54-11380" fmla="*/ 4084 h 10000"/>
                  <a:gd name="connsiteX55-11381" fmla="*/ 2314 w 9298"/>
                  <a:gd name="connsiteY55-11382" fmla="*/ 4319 h 10000"/>
                  <a:gd name="connsiteX56-11383" fmla="*/ 2521 w 9298"/>
                  <a:gd name="connsiteY56-11384" fmla="*/ 4267 h 10000"/>
                  <a:gd name="connsiteX57-11385" fmla="*/ 2811 w 9298"/>
                  <a:gd name="connsiteY57-11386" fmla="*/ 4371 h 10000"/>
                  <a:gd name="connsiteX58-11387" fmla="*/ 3181 w 9298"/>
                  <a:gd name="connsiteY58-11388" fmla="*/ 4345 h 10000"/>
                  <a:gd name="connsiteX59-11389" fmla="*/ 3802 w 9298"/>
                  <a:gd name="connsiteY59-11390" fmla="*/ 4425 h 10000"/>
                  <a:gd name="connsiteX60-11391" fmla="*/ 3966 w 9298"/>
                  <a:gd name="connsiteY60-11392" fmla="*/ 4477 h 10000"/>
                  <a:gd name="connsiteX61-11393" fmla="*/ 4545 w 9298"/>
                  <a:gd name="connsiteY61-11394" fmla="*/ 4345 h 10000"/>
                  <a:gd name="connsiteX62-11395" fmla="*/ 4629 w 9298"/>
                  <a:gd name="connsiteY62-11396" fmla="*/ 4425 h 10000"/>
                  <a:gd name="connsiteX63-11397" fmla="*/ 4793 w 9298"/>
                  <a:gd name="connsiteY63-11398" fmla="*/ 4319 h 10000"/>
                  <a:gd name="connsiteX64-11399" fmla="*/ 4877 w 9298"/>
                  <a:gd name="connsiteY64-11400" fmla="*/ 4451 h 10000"/>
                  <a:gd name="connsiteX65-11401" fmla="*/ 5455 w 9298"/>
                  <a:gd name="connsiteY65-11402" fmla="*/ 4293 h 10000"/>
                  <a:gd name="connsiteX66-11403" fmla="*/ 5455 w 9298"/>
                  <a:gd name="connsiteY66-11404" fmla="*/ 4136 h 10000"/>
                  <a:gd name="connsiteX67-11405" fmla="*/ 5578 w 9298"/>
                  <a:gd name="connsiteY67-11406" fmla="*/ 4110 h 10000"/>
                  <a:gd name="connsiteX68-11407" fmla="*/ 5703 w 9298"/>
                  <a:gd name="connsiteY68-11408" fmla="*/ 4162 h 10000"/>
                  <a:gd name="connsiteX69-11409" fmla="*/ 6116 w 9298"/>
                  <a:gd name="connsiteY69-11410" fmla="*/ 4058 h 10000"/>
                  <a:gd name="connsiteX70-11411" fmla="*/ 6199 w 9298"/>
                  <a:gd name="connsiteY70-11412" fmla="*/ 4084 h 10000"/>
                  <a:gd name="connsiteX71-11413" fmla="*/ 6405 w 9298"/>
                  <a:gd name="connsiteY71-11414" fmla="*/ 4555 h 10000"/>
                  <a:gd name="connsiteX72-11415" fmla="*/ 6529 w 9298"/>
                  <a:gd name="connsiteY72-11416" fmla="*/ 4607 h 10000"/>
                  <a:gd name="connsiteX73-11417" fmla="*/ 6819 w 9298"/>
                  <a:gd name="connsiteY73-11418" fmla="*/ 4607 h 10000"/>
                  <a:gd name="connsiteX74-11419" fmla="*/ 6943 w 9298"/>
                  <a:gd name="connsiteY74-11420" fmla="*/ 4817 h 10000"/>
                  <a:gd name="connsiteX75-11421" fmla="*/ 6984 w 9298"/>
                  <a:gd name="connsiteY75-11422" fmla="*/ 4974 h 10000"/>
                  <a:gd name="connsiteX76-11423" fmla="*/ 7480 w 9298"/>
                  <a:gd name="connsiteY76-11424" fmla="*/ 5602 h 10000"/>
                  <a:gd name="connsiteX77-11425" fmla="*/ 7274 w 9298"/>
                  <a:gd name="connsiteY77-11426" fmla="*/ 5497 h 10000"/>
                  <a:gd name="connsiteX78-11427" fmla="*/ 6695 w 9298"/>
                  <a:gd name="connsiteY78-11428" fmla="*/ 5602 h 10000"/>
                  <a:gd name="connsiteX79-11429" fmla="*/ 6405 w 9298"/>
                  <a:gd name="connsiteY79-11430" fmla="*/ 5288 h 10000"/>
                  <a:gd name="connsiteX80-11431" fmla="*/ 6199 w 9298"/>
                  <a:gd name="connsiteY80-11432" fmla="*/ 5314 h 10000"/>
                  <a:gd name="connsiteX81-11433" fmla="*/ 6364 w 9298"/>
                  <a:gd name="connsiteY81-11434" fmla="*/ 5523 h 10000"/>
                  <a:gd name="connsiteX82-11435" fmla="*/ 6405 w 9298"/>
                  <a:gd name="connsiteY82-11436" fmla="*/ 5681 h 10000"/>
                  <a:gd name="connsiteX83-11437" fmla="*/ 5992 w 9298"/>
                  <a:gd name="connsiteY83-11438" fmla="*/ 5969 h 10000"/>
                  <a:gd name="connsiteX84-11439" fmla="*/ 5910 w 9298"/>
                  <a:gd name="connsiteY84-11440" fmla="*/ 6126 h 10000"/>
                  <a:gd name="connsiteX85-11441" fmla="*/ 5869 w 9298"/>
                  <a:gd name="connsiteY85-11442" fmla="*/ 6256 h 10000"/>
                  <a:gd name="connsiteX86-11443" fmla="*/ 5826 w 9298"/>
                  <a:gd name="connsiteY86-11444" fmla="*/ 6308 h 10000"/>
                  <a:gd name="connsiteX87-11445" fmla="*/ 5744 w 9298"/>
                  <a:gd name="connsiteY87-11446" fmla="*/ 6414 h 10000"/>
                  <a:gd name="connsiteX88-11447" fmla="*/ 5496 w 9298"/>
                  <a:gd name="connsiteY88-11448" fmla="*/ 6492 h 10000"/>
                  <a:gd name="connsiteX89-11449" fmla="*/ 5578 w 9298"/>
                  <a:gd name="connsiteY89-11450" fmla="*/ 6675 h 10000"/>
                  <a:gd name="connsiteX90-11451" fmla="*/ 5537 w 9298"/>
                  <a:gd name="connsiteY90-11452" fmla="*/ 6727 h 10000"/>
                  <a:gd name="connsiteX91-11453" fmla="*/ 5207 w 9298"/>
                  <a:gd name="connsiteY91-11454" fmla="*/ 6885 h 10000"/>
                  <a:gd name="connsiteX92-11455" fmla="*/ 4877 w 9298"/>
                  <a:gd name="connsiteY92-11456" fmla="*/ 6859 h 10000"/>
                  <a:gd name="connsiteX93-11457" fmla="*/ 5166 w 9298"/>
                  <a:gd name="connsiteY93-11458" fmla="*/ 6963 h 10000"/>
                  <a:gd name="connsiteX94-11459" fmla="*/ 5166 w 9298"/>
                  <a:gd name="connsiteY94-11460" fmla="*/ 7277 h 10000"/>
                  <a:gd name="connsiteX95-11461" fmla="*/ 4793 w 9298"/>
                  <a:gd name="connsiteY95-11462" fmla="*/ 7356 h 10000"/>
                  <a:gd name="connsiteX96-11463" fmla="*/ 4711 w 9298"/>
                  <a:gd name="connsiteY96-11464" fmla="*/ 7225 h 10000"/>
                  <a:gd name="connsiteX97-11465" fmla="*/ 4669 w 9298"/>
                  <a:gd name="connsiteY97-11466" fmla="*/ 7121 h 10000"/>
                  <a:gd name="connsiteX98-11467" fmla="*/ 4299 w 9298"/>
                  <a:gd name="connsiteY98-11468" fmla="*/ 7199 h 10000"/>
                  <a:gd name="connsiteX99-11469" fmla="*/ 4463 w 9298"/>
                  <a:gd name="connsiteY99-11470" fmla="*/ 7304 h 10000"/>
                  <a:gd name="connsiteX100-11471" fmla="*/ 4587 w 9298"/>
                  <a:gd name="connsiteY100-11472" fmla="*/ 7408 h 10000"/>
                  <a:gd name="connsiteX101-11473" fmla="*/ 4752 w 9298"/>
                  <a:gd name="connsiteY101-11474" fmla="*/ 7670 h 10000"/>
                  <a:gd name="connsiteX102-11475" fmla="*/ 4959 w 9298"/>
                  <a:gd name="connsiteY102-11476" fmla="*/ 7618 h 10000"/>
                  <a:gd name="connsiteX103-11477" fmla="*/ 5124 w 9298"/>
                  <a:gd name="connsiteY103-11478" fmla="*/ 7827 h 10000"/>
                  <a:gd name="connsiteX104-11479" fmla="*/ 5248 w 9298"/>
                  <a:gd name="connsiteY104-11480" fmla="*/ 7879 h 10000"/>
                  <a:gd name="connsiteX105-11481" fmla="*/ 5537 w 9298"/>
                  <a:gd name="connsiteY105-11482" fmla="*/ 7853 h 10000"/>
                  <a:gd name="connsiteX106-11483" fmla="*/ 5662 w 9298"/>
                  <a:gd name="connsiteY106-11484" fmla="*/ 7984 h 10000"/>
                  <a:gd name="connsiteX107-11485" fmla="*/ 5786 w 9298"/>
                  <a:gd name="connsiteY107-11486" fmla="*/ 8115 h 10000"/>
                  <a:gd name="connsiteX108-11487" fmla="*/ 6364 w 9298"/>
                  <a:gd name="connsiteY108-11488" fmla="*/ 7932 h 10000"/>
                  <a:gd name="connsiteX109-11489" fmla="*/ 6364 w 9298"/>
                  <a:gd name="connsiteY109-11490" fmla="*/ 7853 h 10000"/>
                  <a:gd name="connsiteX110-11491" fmla="*/ 6199 w 9298"/>
                  <a:gd name="connsiteY110-11492" fmla="*/ 7696 h 10000"/>
                  <a:gd name="connsiteX111-11493" fmla="*/ 6405 w 9298"/>
                  <a:gd name="connsiteY111-11494" fmla="*/ 7540 h 10000"/>
                  <a:gd name="connsiteX112-11495" fmla="*/ 6281 w 9298"/>
                  <a:gd name="connsiteY112-11496" fmla="*/ 7356 h 10000"/>
                  <a:gd name="connsiteX113-11497" fmla="*/ 6405 w 9298"/>
                  <a:gd name="connsiteY113-11498" fmla="*/ 7277 h 10000"/>
                  <a:gd name="connsiteX114-11499" fmla="*/ 6571 w 9298"/>
                  <a:gd name="connsiteY114-11500" fmla="*/ 7460 h 10000"/>
                  <a:gd name="connsiteX115-11501" fmla="*/ 6489 w 9298"/>
                  <a:gd name="connsiteY115-11502" fmla="*/ 7566 h 10000"/>
                  <a:gd name="connsiteX116-11503" fmla="*/ 6859 w 9298"/>
                  <a:gd name="connsiteY116-11504" fmla="*/ 7618 h 10000"/>
                  <a:gd name="connsiteX117-11505" fmla="*/ 7025 w 9298"/>
                  <a:gd name="connsiteY117-11506" fmla="*/ 7696 h 10000"/>
                  <a:gd name="connsiteX118-11507" fmla="*/ 7190 w 9298"/>
                  <a:gd name="connsiteY118-11508" fmla="*/ 7906 h 10000"/>
                  <a:gd name="connsiteX119-11509" fmla="*/ 6943 w 9298"/>
                  <a:gd name="connsiteY119-11510" fmla="*/ 8089 h 10000"/>
                  <a:gd name="connsiteX120-11511" fmla="*/ 6529 w 9298"/>
                  <a:gd name="connsiteY120-11512" fmla="*/ 8219 h 10000"/>
                  <a:gd name="connsiteX121-11513" fmla="*/ 6447 w 9298"/>
                  <a:gd name="connsiteY121-11514" fmla="*/ 8377 h 10000"/>
                  <a:gd name="connsiteX122-11515" fmla="*/ 6199 w 9298"/>
                  <a:gd name="connsiteY122-11516" fmla="*/ 8455 h 10000"/>
                  <a:gd name="connsiteX123-11517" fmla="*/ 6322 w 9298"/>
                  <a:gd name="connsiteY123-11518" fmla="*/ 8612 h 10000"/>
                  <a:gd name="connsiteX124-11519" fmla="*/ 6571 w 9298"/>
                  <a:gd name="connsiteY124-11520" fmla="*/ 8612 h 10000"/>
                  <a:gd name="connsiteX125-11521" fmla="*/ 6611 w 9298"/>
                  <a:gd name="connsiteY125-11522" fmla="*/ 8612 h 10000"/>
                  <a:gd name="connsiteX126-11523" fmla="*/ 6777 w 9298"/>
                  <a:gd name="connsiteY126-11524" fmla="*/ 8900 h 10000"/>
                  <a:gd name="connsiteX127-11525" fmla="*/ 6859 w 9298"/>
                  <a:gd name="connsiteY127-11526" fmla="*/ 8612 h 10000"/>
                  <a:gd name="connsiteX128-11527" fmla="*/ 7067 w 9298"/>
                  <a:gd name="connsiteY128-11528" fmla="*/ 8560 h 10000"/>
                  <a:gd name="connsiteX129-11529" fmla="*/ 7274 w 9298"/>
                  <a:gd name="connsiteY129-11530" fmla="*/ 8638 h 10000"/>
                  <a:gd name="connsiteX130-11531" fmla="*/ 7274 w 9298"/>
                  <a:gd name="connsiteY130-11532" fmla="*/ 8665 h 10000"/>
                  <a:gd name="connsiteX131-11533" fmla="*/ 7480 w 9298"/>
                  <a:gd name="connsiteY131-11534" fmla="*/ 8612 h 10000"/>
                  <a:gd name="connsiteX132-11535" fmla="*/ 7604 w 9298"/>
                  <a:gd name="connsiteY132-11536" fmla="*/ 8796 h 10000"/>
                  <a:gd name="connsiteX133-11537" fmla="*/ 7190 w 9298"/>
                  <a:gd name="connsiteY133-11538" fmla="*/ 8691 h 10000"/>
                  <a:gd name="connsiteX134-11539" fmla="*/ 7107 w 9298"/>
                  <a:gd name="connsiteY134-11540" fmla="*/ 8718 h 10000"/>
                  <a:gd name="connsiteX135-11541" fmla="*/ 7067 w 9298"/>
                  <a:gd name="connsiteY135-11542" fmla="*/ 8926 h 10000"/>
                  <a:gd name="connsiteX136-11543" fmla="*/ 7025 w 9298"/>
                  <a:gd name="connsiteY136-11544" fmla="*/ 9058 h 10000"/>
                  <a:gd name="connsiteX137-11545" fmla="*/ 7356 w 9298"/>
                  <a:gd name="connsiteY137-11546" fmla="*/ 9031 h 10000"/>
                  <a:gd name="connsiteX138-11547" fmla="*/ 7439 w 9298"/>
                  <a:gd name="connsiteY138-11548" fmla="*/ 9110 h 10000"/>
                  <a:gd name="connsiteX139-11549" fmla="*/ 7480 w 9298"/>
                  <a:gd name="connsiteY139-11550" fmla="*/ 8953 h 10000"/>
                  <a:gd name="connsiteX140-11551" fmla="*/ 7604 w 9298"/>
                  <a:gd name="connsiteY140-11552" fmla="*/ 8744 h 10000"/>
                  <a:gd name="connsiteX141-11553" fmla="*/ 7892 w 9298"/>
                  <a:gd name="connsiteY141-11554" fmla="*/ 9136 h 10000"/>
                  <a:gd name="connsiteX142-11555" fmla="*/ 8430 w 9298"/>
                  <a:gd name="connsiteY142-11556" fmla="*/ 9895 h 10000"/>
                  <a:gd name="connsiteX0-11557" fmla="*/ 9066 w 10000"/>
                  <a:gd name="connsiteY0-11558" fmla="*/ 9895 h 9895"/>
                  <a:gd name="connsiteX1-11559" fmla="*/ 10000 w 10000"/>
                  <a:gd name="connsiteY1-11560" fmla="*/ 9790 h 9895"/>
                  <a:gd name="connsiteX2-11561" fmla="*/ 6889 w 10000"/>
                  <a:gd name="connsiteY2-11562" fmla="*/ 3900 h 9895"/>
                  <a:gd name="connsiteX3-11563" fmla="*/ 6533 w 10000"/>
                  <a:gd name="connsiteY3-11564" fmla="*/ 3900 h 9895"/>
                  <a:gd name="connsiteX4-11565" fmla="*/ 6178 w 10000"/>
                  <a:gd name="connsiteY4-11566" fmla="*/ 4005 h 9895"/>
                  <a:gd name="connsiteX5-11567" fmla="*/ 5778 w 10000"/>
                  <a:gd name="connsiteY5-11568" fmla="*/ 3979 h 9895"/>
                  <a:gd name="connsiteX6-11569" fmla="*/ 5778 w 10000"/>
                  <a:gd name="connsiteY6-11570" fmla="*/ 3482 h 9895"/>
                  <a:gd name="connsiteX7-11571" fmla="*/ 5999 w 10000"/>
                  <a:gd name="connsiteY7-11572" fmla="*/ 3455 h 9895"/>
                  <a:gd name="connsiteX8-11573" fmla="*/ 5867 w 10000"/>
                  <a:gd name="connsiteY8-11574" fmla="*/ 3325 h 9895"/>
                  <a:gd name="connsiteX9-11575" fmla="*/ 5867 w 10000"/>
                  <a:gd name="connsiteY9-11576" fmla="*/ 3115 h 9895"/>
                  <a:gd name="connsiteX10-11577" fmla="*/ 5911 w 10000"/>
                  <a:gd name="connsiteY10-11578" fmla="*/ 2985 h 9895"/>
                  <a:gd name="connsiteX11-11579" fmla="*/ 5468 w 10000"/>
                  <a:gd name="connsiteY11-11580" fmla="*/ 2775 h 9895"/>
                  <a:gd name="connsiteX12-11581" fmla="*/ 5022 w 10000"/>
                  <a:gd name="connsiteY12-11582" fmla="*/ 2540 h 9895"/>
                  <a:gd name="connsiteX13-11583" fmla="*/ 4800 w 10000"/>
                  <a:gd name="connsiteY13-11584" fmla="*/ 2382 h 9895"/>
                  <a:gd name="connsiteX14-11585" fmla="*/ 4489 w 10000"/>
                  <a:gd name="connsiteY14-11586" fmla="*/ 2330 h 9895"/>
                  <a:gd name="connsiteX15-11587" fmla="*/ 4134 w 10000"/>
                  <a:gd name="connsiteY15-11588" fmla="*/ 2356 h 9895"/>
                  <a:gd name="connsiteX16-11589" fmla="*/ 3777 w 10000"/>
                  <a:gd name="connsiteY16-11590" fmla="*/ 2278 h 9895"/>
                  <a:gd name="connsiteX17-11591" fmla="*/ 3333 w 10000"/>
                  <a:gd name="connsiteY17-11592" fmla="*/ 1649 h 9895"/>
                  <a:gd name="connsiteX18-11593" fmla="*/ 3200 w 10000"/>
                  <a:gd name="connsiteY18-11594" fmla="*/ 1492 h 9895"/>
                  <a:gd name="connsiteX19-11595" fmla="*/ 3066 w 10000"/>
                  <a:gd name="connsiteY19-11596" fmla="*/ 1126 h 9895"/>
                  <a:gd name="connsiteX20-11597" fmla="*/ 2889 w 10000"/>
                  <a:gd name="connsiteY20-11598" fmla="*/ 785 h 9895"/>
                  <a:gd name="connsiteX21-11599" fmla="*/ 2355 w 10000"/>
                  <a:gd name="connsiteY21-11600" fmla="*/ 549 h 9895"/>
                  <a:gd name="connsiteX22-11601" fmla="*/ 2043 w 10000"/>
                  <a:gd name="connsiteY22-11602" fmla="*/ 52 h 9895"/>
                  <a:gd name="connsiteX23-11603" fmla="*/ 1644 w 10000"/>
                  <a:gd name="connsiteY23-11604" fmla="*/ 52 h 9895"/>
                  <a:gd name="connsiteX24-11605" fmla="*/ 1466 w 10000"/>
                  <a:gd name="connsiteY24-11606" fmla="*/ 157 h 9895"/>
                  <a:gd name="connsiteX25-11607" fmla="*/ 1423 w 10000"/>
                  <a:gd name="connsiteY25-11608" fmla="*/ 0 h 9895"/>
                  <a:gd name="connsiteX26-11609" fmla="*/ 844 w 10000"/>
                  <a:gd name="connsiteY26-11610" fmla="*/ 104 h 9895"/>
                  <a:gd name="connsiteX27-11611" fmla="*/ 1466 w 10000"/>
                  <a:gd name="connsiteY27-11612" fmla="*/ 210 h 9895"/>
                  <a:gd name="connsiteX28-11613" fmla="*/ 1423 w 10000"/>
                  <a:gd name="connsiteY28-11614" fmla="*/ 445 h 9895"/>
                  <a:gd name="connsiteX29-11615" fmla="*/ 1555 w 10000"/>
                  <a:gd name="connsiteY29-11616" fmla="*/ 759 h 9895"/>
                  <a:gd name="connsiteX30-11617" fmla="*/ 1689 w 10000"/>
                  <a:gd name="connsiteY30-11618" fmla="*/ 942 h 9895"/>
                  <a:gd name="connsiteX31-11619" fmla="*/ 1466 w 10000"/>
                  <a:gd name="connsiteY31-11620" fmla="*/ 1282 h 9895"/>
                  <a:gd name="connsiteX32-11621" fmla="*/ 1290 w 10000"/>
                  <a:gd name="connsiteY32-11622" fmla="*/ 1282 h 9895"/>
                  <a:gd name="connsiteX33-11623" fmla="*/ 1111 w 10000"/>
                  <a:gd name="connsiteY33-11624" fmla="*/ 1518 h 9895"/>
                  <a:gd name="connsiteX34-11625" fmla="*/ 1423 w 10000"/>
                  <a:gd name="connsiteY34-11626" fmla="*/ 1623 h 9895"/>
                  <a:gd name="connsiteX35-11627" fmla="*/ 1023 w 10000"/>
                  <a:gd name="connsiteY35-11628" fmla="*/ 1597 h 9895"/>
                  <a:gd name="connsiteX36-11629" fmla="*/ 844 w 10000"/>
                  <a:gd name="connsiteY36-11630" fmla="*/ 1911 h 9895"/>
                  <a:gd name="connsiteX37-11631" fmla="*/ 800 w 10000"/>
                  <a:gd name="connsiteY37-11632" fmla="*/ 1963 h 9895"/>
                  <a:gd name="connsiteX38-11633" fmla="*/ 622 w 10000"/>
                  <a:gd name="connsiteY38-11634" fmla="*/ 2304 h 9895"/>
                  <a:gd name="connsiteX39-11635" fmla="*/ 889 w 10000"/>
                  <a:gd name="connsiteY39-11636" fmla="*/ 2382 h 9895"/>
                  <a:gd name="connsiteX40-11637" fmla="*/ 533 w 10000"/>
                  <a:gd name="connsiteY40-11638" fmla="*/ 2644 h 9895"/>
                  <a:gd name="connsiteX41-11639" fmla="*/ 88 w 10000"/>
                  <a:gd name="connsiteY41-11640" fmla="*/ 2932 h 9895"/>
                  <a:gd name="connsiteX42-11641" fmla="*/ 0 w 10000"/>
                  <a:gd name="connsiteY42-11642" fmla="*/ 3089 h 9895"/>
                  <a:gd name="connsiteX43-11643" fmla="*/ 223 w 10000"/>
                  <a:gd name="connsiteY43-11644" fmla="*/ 3429 h 9895"/>
                  <a:gd name="connsiteX44-11645" fmla="*/ 0 w 10000"/>
                  <a:gd name="connsiteY44-11646" fmla="*/ 3744 h 9895"/>
                  <a:gd name="connsiteX45-11647" fmla="*/ 45 w 10000"/>
                  <a:gd name="connsiteY45-11648" fmla="*/ 4084 h 9895"/>
                  <a:gd name="connsiteX46-11649" fmla="*/ 179 w 10000"/>
                  <a:gd name="connsiteY46-11650" fmla="*/ 4189 h 9895"/>
                  <a:gd name="connsiteX47-11651" fmla="*/ 444 w 10000"/>
                  <a:gd name="connsiteY47-11652" fmla="*/ 4162 h 9895"/>
                  <a:gd name="connsiteX48-11653" fmla="*/ 978 w 10000"/>
                  <a:gd name="connsiteY48-11654" fmla="*/ 4215 h 9895"/>
                  <a:gd name="connsiteX49-11655" fmla="*/ 1423 w 10000"/>
                  <a:gd name="connsiteY49-11656" fmla="*/ 4110 h 9895"/>
                  <a:gd name="connsiteX50-11657" fmla="*/ 1912 w 10000"/>
                  <a:gd name="connsiteY50-11658" fmla="*/ 4110 h 9895"/>
                  <a:gd name="connsiteX51-11659" fmla="*/ 2222 w 10000"/>
                  <a:gd name="connsiteY51-11660" fmla="*/ 4005 h 9895"/>
                  <a:gd name="connsiteX52-11661" fmla="*/ 2310 w 10000"/>
                  <a:gd name="connsiteY52-11662" fmla="*/ 4031 h 9895"/>
                  <a:gd name="connsiteX53-11663" fmla="*/ 2178 w 10000"/>
                  <a:gd name="connsiteY53-11664" fmla="*/ 4084 h 9895"/>
                  <a:gd name="connsiteX54-11665" fmla="*/ 2489 w 10000"/>
                  <a:gd name="connsiteY54-11666" fmla="*/ 4319 h 9895"/>
                  <a:gd name="connsiteX55-11667" fmla="*/ 2711 w 10000"/>
                  <a:gd name="connsiteY55-11668" fmla="*/ 4267 h 9895"/>
                  <a:gd name="connsiteX56-11669" fmla="*/ 3023 w 10000"/>
                  <a:gd name="connsiteY56-11670" fmla="*/ 4371 h 9895"/>
                  <a:gd name="connsiteX57-11671" fmla="*/ 3421 w 10000"/>
                  <a:gd name="connsiteY57-11672" fmla="*/ 4345 h 9895"/>
                  <a:gd name="connsiteX58-11673" fmla="*/ 4089 w 10000"/>
                  <a:gd name="connsiteY58-11674" fmla="*/ 4425 h 9895"/>
                  <a:gd name="connsiteX59-11675" fmla="*/ 4265 w 10000"/>
                  <a:gd name="connsiteY59-11676" fmla="*/ 4477 h 9895"/>
                  <a:gd name="connsiteX60-11677" fmla="*/ 4888 w 10000"/>
                  <a:gd name="connsiteY60-11678" fmla="*/ 4345 h 9895"/>
                  <a:gd name="connsiteX61-11679" fmla="*/ 4978 w 10000"/>
                  <a:gd name="connsiteY61-11680" fmla="*/ 4425 h 9895"/>
                  <a:gd name="connsiteX62-11681" fmla="*/ 5155 w 10000"/>
                  <a:gd name="connsiteY62-11682" fmla="*/ 4319 h 9895"/>
                  <a:gd name="connsiteX63-11683" fmla="*/ 5245 w 10000"/>
                  <a:gd name="connsiteY63-11684" fmla="*/ 4451 h 9895"/>
                  <a:gd name="connsiteX64-11685" fmla="*/ 5867 w 10000"/>
                  <a:gd name="connsiteY64-11686" fmla="*/ 4293 h 9895"/>
                  <a:gd name="connsiteX65-11687" fmla="*/ 5867 w 10000"/>
                  <a:gd name="connsiteY65-11688" fmla="*/ 4136 h 9895"/>
                  <a:gd name="connsiteX66-11689" fmla="*/ 5999 w 10000"/>
                  <a:gd name="connsiteY66-11690" fmla="*/ 4110 h 9895"/>
                  <a:gd name="connsiteX67-11691" fmla="*/ 6134 w 10000"/>
                  <a:gd name="connsiteY67-11692" fmla="*/ 4162 h 9895"/>
                  <a:gd name="connsiteX68-11693" fmla="*/ 6578 w 10000"/>
                  <a:gd name="connsiteY68-11694" fmla="*/ 4058 h 9895"/>
                  <a:gd name="connsiteX69-11695" fmla="*/ 6667 w 10000"/>
                  <a:gd name="connsiteY69-11696" fmla="*/ 4084 h 9895"/>
                  <a:gd name="connsiteX70-11697" fmla="*/ 6889 w 10000"/>
                  <a:gd name="connsiteY70-11698" fmla="*/ 4555 h 9895"/>
                  <a:gd name="connsiteX71-11699" fmla="*/ 7022 w 10000"/>
                  <a:gd name="connsiteY71-11700" fmla="*/ 4607 h 9895"/>
                  <a:gd name="connsiteX72-11701" fmla="*/ 7334 w 10000"/>
                  <a:gd name="connsiteY72-11702" fmla="*/ 4607 h 9895"/>
                  <a:gd name="connsiteX73-11703" fmla="*/ 7467 w 10000"/>
                  <a:gd name="connsiteY73-11704" fmla="*/ 4817 h 9895"/>
                  <a:gd name="connsiteX74-11705" fmla="*/ 7511 w 10000"/>
                  <a:gd name="connsiteY74-11706" fmla="*/ 4974 h 9895"/>
                  <a:gd name="connsiteX75-11707" fmla="*/ 8045 w 10000"/>
                  <a:gd name="connsiteY75-11708" fmla="*/ 5602 h 9895"/>
                  <a:gd name="connsiteX76-11709" fmla="*/ 7823 w 10000"/>
                  <a:gd name="connsiteY76-11710" fmla="*/ 5497 h 9895"/>
                  <a:gd name="connsiteX77-11711" fmla="*/ 7200 w 10000"/>
                  <a:gd name="connsiteY77-11712" fmla="*/ 5602 h 9895"/>
                  <a:gd name="connsiteX78-11713" fmla="*/ 6889 w 10000"/>
                  <a:gd name="connsiteY78-11714" fmla="*/ 5288 h 9895"/>
                  <a:gd name="connsiteX79-11715" fmla="*/ 6667 w 10000"/>
                  <a:gd name="connsiteY79-11716" fmla="*/ 5314 h 9895"/>
                  <a:gd name="connsiteX80-11717" fmla="*/ 6844 w 10000"/>
                  <a:gd name="connsiteY80-11718" fmla="*/ 5523 h 9895"/>
                  <a:gd name="connsiteX81-11719" fmla="*/ 6889 w 10000"/>
                  <a:gd name="connsiteY81-11720" fmla="*/ 5681 h 9895"/>
                  <a:gd name="connsiteX82-11721" fmla="*/ 6444 w 10000"/>
                  <a:gd name="connsiteY82-11722" fmla="*/ 5969 h 9895"/>
                  <a:gd name="connsiteX83-11723" fmla="*/ 6356 w 10000"/>
                  <a:gd name="connsiteY83-11724" fmla="*/ 6126 h 9895"/>
                  <a:gd name="connsiteX84-11725" fmla="*/ 6312 w 10000"/>
                  <a:gd name="connsiteY84-11726" fmla="*/ 6256 h 9895"/>
                  <a:gd name="connsiteX85-11727" fmla="*/ 6266 w 10000"/>
                  <a:gd name="connsiteY85-11728" fmla="*/ 6308 h 9895"/>
                  <a:gd name="connsiteX86-11729" fmla="*/ 6178 w 10000"/>
                  <a:gd name="connsiteY86-11730" fmla="*/ 6414 h 9895"/>
                  <a:gd name="connsiteX87-11731" fmla="*/ 5911 w 10000"/>
                  <a:gd name="connsiteY87-11732" fmla="*/ 6492 h 9895"/>
                  <a:gd name="connsiteX88-11733" fmla="*/ 5999 w 10000"/>
                  <a:gd name="connsiteY88-11734" fmla="*/ 6675 h 9895"/>
                  <a:gd name="connsiteX89-11735" fmla="*/ 5955 w 10000"/>
                  <a:gd name="connsiteY89-11736" fmla="*/ 6727 h 9895"/>
                  <a:gd name="connsiteX90-11737" fmla="*/ 5600 w 10000"/>
                  <a:gd name="connsiteY90-11738" fmla="*/ 6885 h 9895"/>
                  <a:gd name="connsiteX91-11739" fmla="*/ 5245 w 10000"/>
                  <a:gd name="connsiteY91-11740" fmla="*/ 6859 h 9895"/>
                  <a:gd name="connsiteX92-11741" fmla="*/ 5556 w 10000"/>
                  <a:gd name="connsiteY92-11742" fmla="*/ 6963 h 9895"/>
                  <a:gd name="connsiteX93-11743" fmla="*/ 5556 w 10000"/>
                  <a:gd name="connsiteY93-11744" fmla="*/ 7277 h 9895"/>
                  <a:gd name="connsiteX94-11745" fmla="*/ 5155 w 10000"/>
                  <a:gd name="connsiteY94-11746" fmla="*/ 7356 h 9895"/>
                  <a:gd name="connsiteX95-11747" fmla="*/ 5067 w 10000"/>
                  <a:gd name="connsiteY95-11748" fmla="*/ 7225 h 9895"/>
                  <a:gd name="connsiteX96-11749" fmla="*/ 5022 w 10000"/>
                  <a:gd name="connsiteY96-11750" fmla="*/ 7121 h 9895"/>
                  <a:gd name="connsiteX97-11751" fmla="*/ 4624 w 10000"/>
                  <a:gd name="connsiteY97-11752" fmla="*/ 7199 h 9895"/>
                  <a:gd name="connsiteX98-11753" fmla="*/ 4800 w 10000"/>
                  <a:gd name="connsiteY98-11754" fmla="*/ 7304 h 9895"/>
                  <a:gd name="connsiteX99-11755" fmla="*/ 4933 w 10000"/>
                  <a:gd name="connsiteY99-11756" fmla="*/ 7408 h 9895"/>
                  <a:gd name="connsiteX100-11757" fmla="*/ 5111 w 10000"/>
                  <a:gd name="connsiteY100-11758" fmla="*/ 7670 h 9895"/>
                  <a:gd name="connsiteX101-11759" fmla="*/ 5333 w 10000"/>
                  <a:gd name="connsiteY101-11760" fmla="*/ 7618 h 9895"/>
                  <a:gd name="connsiteX102-11761" fmla="*/ 5511 w 10000"/>
                  <a:gd name="connsiteY102-11762" fmla="*/ 7827 h 9895"/>
                  <a:gd name="connsiteX103-11763" fmla="*/ 5644 w 10000"/>
                  <a:gd name="connsiteY103-11764" fmla="*/ 7879 h 9895"/>
                  <a:gd name="connsiteX104-11765" fmla="*/ 5955 w 10000"/>
                  <a:gd name="connsiteY104-11766" fmla="*/ 7853 h 9895"/>
                  <a:gd name="connsiteX105-11767" fmla="*/ 6089 w 10000"/>
                  <a:gd name="connsiteY105-11768" fmla="*/ 7984 h 9895"/>
                  <a:gd name="connsiteX106-11769" fmla="*/ 6223 w 10000"/>
                  <a:gd name="connsiteY106-11770" fmla="*/ 8115 h 9895"/>
                  <a:gd name="connsiteX107-11771" fmla="*/ 6844 w 10000"/>
                  <a:gd name="connsiteY107-11772" fmla="*/ 7932 h 9895"/>
                  <a:gd name="connsiteX108-11773" fmla="*/ 6844 w 10000"/>
                  <a:gd name="connsiteY108-11774" fmla="*/ 7853 h 9895"/>
                  <a:gd name="connsiteX109-11775" fmla="*/ 6667 w 10000"/>
                  <a:gd name="connsiteY109-11776" fmla="*/ 7696 h 9895"/>
                  <a:gd name="connsiteX110-11777" fmla="*/ 6889 w 10000"/>
                  <a:gd name="connsiteY110-11778" fmla="*/ 7540 h 9895"/>
                  <a:gd name="connsiteX111-11779" fmla="*/ 6755 w 10000"/>
                  <a:gd name="connsiteY111-11780" fmla="*/ 7356 h 9895"/>
                  <a:gd name="connsiteX112-11781" fmla="*/ 6889 w 10000"/>
                  <a:gd name="connsiteY112-11782" fmla="*/ 7277 h 9895"/>
                  <a:gd name="connsiteX113-11783" fmla="*/ 7067 w 10000"/>
                  <a:gd name="connsiteY113-11784" fmla="*/ 7460 h 9895"/>
                  <a:gd name="connsiteX114-11785" fmla="*/ 6979 w 10000"/>
                  <a:gd name="connsiteY114-11786" fmla="*/ 7566 h 9895"/>
                  <a:gd name="connsiteX115-11787" fmla="*/ 7377 w 10000"/>
                  <a:gd name="connsiteY115-11788" fmla="*/ 7618 h 9895"/>
                  <a:gd name="connsiteX116-11789" fmla="*/ 7555 w 10000"/>
                  <a:gd name="connsiteY116-11790" fmla="*/ 7696 h 9895"/>
                  <a:gd name="connsiteX117-11791" fmla="*/ 7733 w 10000"/>
                  <a:gd name="connsiteY117-11792" fmla="*/ 7906 h 9895"/>
                  <a:gd name="connsiteX118-11793" fmla="*/ 7467 w 10000"/>
                  <a:gd name="connsiteY118-11794" fmla="*/ 8089 h 9895"/>
                  <a:gd name="connsiteX119-11795" fmla="*/ 7022 w 10000"/>
                  <a:gd name="connsiteY119-11796" fmla="*/ 8219 h 9895"/>
                  <a:gd name="connsiteX120-11797" fmla="*/ 6934 w 10000"/>
                  <a:gd name="connsiteY120-11798" fmla="*/ 8377 h 9895"/>
                  <a:gd name="connsiteX121-11799" fmla="*/ 6667 w 10000"/>
                  <a:gd name="connsiteY121-11800" fmla="*/ 8455 h 9895"/>
                  <a:gd name="connsiteX122-11801" fmla="*/ 6799 w 10000"/>
                  <a:gd name="connsiteY122-11802" fmla="*/ 8612 h 9895"/>
                  <a:gd name="connsiteX123-11803" fmla="*/ 7067 w 10000"/>
                  <a:gd name="connsiteY123-11804" fmla="*/ 8612 h 9895"/>
                  <a:gd name="connsiteX124-11805" fmla="*/ 7110 w 10000"/>
                  <a:gd name="connsiteY124-11806" fmla="*/ 8612 h 9895"/>
                  <a:gd name="connsiteX125-11807" fmla="*/ 7289 w 10000"/>
                  <a:gd name="connsiteY125-11808" fmla="*/ 8900 h 9895"/>
                  <a:gd name="connsiteX126-11809" fmla="*/ 7377 w 10000"/>
                  <a:gd name="connsiteY126-11810" fmla="*/ 8612 h 9895"/>
                  <a:gd name="connsiteX127-11811" fmla="*/ 7601 w 10000"/>
                  <a:gd name="connsiteY127-11812" fmla="*/ 8560 h 9895"/>
                  <a:gd name="connsiteX128-11813" fmla="*/ 7823 w 10000"/>
                  <a:gd name="connsiteY128-11814" fmla="*/ 8638 h 9895"/>
                  <a:gd name="connsiteX129-11815" fmla="*/ 7823 w 10000"/>
                  <a:gd name="connsiteY129-11816" fmla="*/ 8665 h 9895"/>
                  <a:gd name="connsiteX130-11817" fmla="*/ 8045 w 10000"/>
                  <a:gd name="connsiteY130-11818" fmla="*/ 8612 h 9895"/>
                  <a:gd name="connsiteX131-11819" fmla="*/ 8178 w 10000"/>
                  <a:gd name="connsiteY131-11820" fmla="*/ 8796 h 9895"/>
                  <a:gd name="connsiteX132-11821" fmla="*/ 7733 w 10000"/>
                  <a:gd name="connsiteY132-11822" fmla="*/ 8691 h 9895"/>
                  <a:gd name="connsiteX133-11823" fmla="*/ 7644 w 10000"/>
                  <a:gd name="connsiteY133-11824" fmla="*/ 8718 h 9895"/>
                  <a:gd name="connsiteX134-11825" fmla="*/ 7601 w 10000"/>
                  <a:gd name="connsiteY134-11826" fmla="*/ 8926 h 9895"/>
                  <a:gd name="connsiteX135-11827" fmla="*/ 7555 w 10000"/>
                  <a:gd name="connsiteY135-11828" fmla="*/ 9058 h 9895"/>
                  <a:gd name="connsiteX136-11829" fmla="*/ 7911 w 10000"/>
                  <a:gd name="connsiteY136-11830" fmla="*/ 9031 h 9895"/>
                  <a:gd name="connsiteX137-11831" fmla="*/ 8001 w 10000"/>
                  <a:gd name="connsiteY137-11832" fmla="*/ 9110 h 9895"/>
                  <a:gd name="connsiteX138-11833" fmla="*/ 8045 w 10000"/>
                  <a:gd name="connsiteY138-11834" fmla="*/ 8953 h 9895"/>
                  <a:gd name="connsiteX139-11835" fmla="*/ 8178 w 10000"/>
                  <a:gd name="connsiteY139-11836" fmla="*/ 8744 h 9895"/>
                  <a:gd name="connsiteX140-11837" fmla="*/ 8488 w 10000"/>
                  <a:gd name="connsiteY140-11838" fmla="*/ 9136 h 9895"/>
                  <a:gd name="connsiteX141-11839" fmla="*/ 9066 w 10000"/>
                  <a:gd name="connsiteY141-11840" fmla="*/ 9895 h 9895"/>
                  <a:gd name="connsiteX0-11841" fmla="*/ 9066 w 9066"/>
                  <a:gd name="connsiteY0-11842" fmla="*/ 10000 h 10000"/>
                  <a:gd name="connsiteX1-11843" fmla="*/ 6889 w 9066"/>
                  <a:gd name="connsiteY1-11844" fmla="*/ 3941 h 10000"/>
                  <a:gd name="connsiteX2-11845" fmla="*/ 6533 w 9066"/>
                  <a:gd name="connsiteY2-11846" fmla="*/ 3941 h 10000"/>
                  <a:gd name="connsiteX3-11847" fmla="*/ 6178 w 9066"/>
                  <a:gd name="connsiteY3-11848" fmla="*/ 4047 h 10000"/>
                  <a:gd name="connsiteX4-11849" fmla="*/ 5778 w 9066"/>
                  <a:gd name="connsiteY4-11850" fmla="*/ 4021 h 10000"/>
                  <a:gd name="connsiteX5-11851" fmla="*/ 5778 w 9066"/>
                  <a:gd name="connsiteY5-11852" fmla="*/ 3519 h 10000"/>
                  <a:gd name="connsiteX6-11853" fmla="*/ 5999 w 9066"/>
                  <a:gd name="connsiteY6-11854" fmla="*/ 3492 h 10000"/>
                  <a:gd name="connsiteX7-11855" fmla="*/ 5867 w 9066"/>
                  <a:gd name="connsiteY7-11856" fmla="*/ 3360 h 10000"/>
                  <a:gd name="connsiteX8-11857" fmla="*/ 5867 w 9066"/>
                  <a:gd name="connsiteY8-11858" fmla="*/ 3148 h 10000"/>
                  <a:gd name="connsiteX9-11859" fmla="*/ 5911 w 9066"/>
                  <a:gd name="connsiteY9-11860" fmla="*/ 3017 h 10000"/>
                  <a:gd name="connsiteX10-11861" fmla="*/ 5468 w 9066"/>
                  <a:gd name="connsiteY10-11862" fmla="*/ 2804 h 10000"/>
                  <a:gd name="connsiteX11-11863" fmla="*/ 5022 w 9066"/>
                  <a:gd name="connsiteY11-11864" fmla="*/ 2567 h 10000"/>
                  <a:gd name="connsiteX12-11865" fmla="*/ 4800 w 9066"/>
                  <a:gd name="connsiteY12-11866" fmla="*/ 2407 h 10000"/>
                  <a:gd name="connsiteX13-11867" fmla="*/ 4489 w 9066"/>
                  <a:gd name="connsiteY13-11868" fmla="*/ 2355 h 10000"/>
                  <a:gd name="connsiteX14-11869" fmla="*/ 4134 w 9066"/>
                  <a:gd name="connsiteY14-11870" fmla="*/ 2381 h 10000"/>
                  <a:gd name="connsiteX15-11871" fmla="*/ 3777 w 9066"/>
                  <a:gd name="connsiteY15-11872" fmla="*/ 2302 h 10000"/>
                  <a:gd name="connsiteX16-11873" fmla="*/ 3333 w 9066"/>
                  <a:gd name="connsiteY16-11874" fmla="*/ 1666 h 10000"/>
                  <a:gd name="connsiteX17-11875" fmla="*/ 3200 w 9066"/>
                  <a:gd name="connsiteY17-11876" fmla="*/ 1508 h 10000"/>
                  <a:gd name="connsiteX18-11877" fmla="*/ 3066 w 9066"/>
                  <a:gd name="connsiteY18-11878" fmla="*/ 1138 h 10000"/>
                  <a:gd name="connsiteX19-11879" fmla="*/ 2889 w 9066"/>
                  <a:gd name="connsiteY19-11880" fmla="*/ 793 h 10000"/>
                  <a:gd name="connsiteX20-11881" fmla="*/ 2355 w 9066"/>
                  <a:gd name="connsiteY20-11882" fmla="*/ 555 h 10000"/>
                  <a:gd name="connsiteX21-11883" fmla="*/ 2043 w 9066"/>
                  <a:gd name="connsiteY21-11884" fmla="*/ 53 h 10000"/>
                  <a:gd name="connsiteX22-11885" fmla="*/ 1644 w 9066"/>
                  <a:gd name="connsiteY22-11886" fmla="*/ 53 h 10000"/>
                  <a:gd name="connsiteX23-11887" fmla="*/ 1466 w 9066"/>
                  <a:gd name="connsiteY23-11888" fmla="*/ 159 h 10000"/>
                  <a:gd name="connsiteX24-11889" fmla="*/ 1423 w 9066"/>
                  <a:gd name="connsiteY24-11890" fmla="*/ 0 h 10000"/>
                  <a:gd name="connsiteX25-11891" fmla="*/ 844 w 9066"/>
                  <a:gd name="connsiteY25-11892" fmla="*/ 105 h 10000"/>
                  <a:gd name="connsiteX26-11893" fmla="*/ 1466 w 9066"/>
                  <a:gd name="connsiteY26-11894" fmla="*/ 212 h 10000"/>
                  <a:gd name="connsiteX27-11895" fmla="*/ 1423 w 9066"/>
                  <a:gd name="connsiteY27-11896" fmla="*/ 450 h 10000"/>
                  <a:gd name="connsiteX28-11897" fmla="*/ 1555 w 9066"/>
                  <a:gd name="connsiteY28-11898" fmla="*/ 767 h 10000"/>
                  <a:gd name="connsiteX29-11899" fmla="*/ 1689 w 9066"/>
                  <a:gd name="connsiteY29-11900" fmla="*/ 952 h 10000"/>
                  <a:gd name="connsiteX30-11901" fmla="*/ 1466 w 9066"/>
                  <a:gd name="connsiteY30-11902" fmla="*/ 1296 h 10000"/>
                  <a:gd name="connsiteX31-11903" fmla="*/ 1290 w 9066"/>
                  <a:gd name="connsiteY31-11904" fmla="*/ 1296 h 10000"/>
                  <a:gd name="connsiteX32-11905" fmla="*/ 1111 w 9066"/>
                  <a:gd name="connsiteY32-11906" fmla="*/ 1534 h 10000"/>
                  <a:gd name="connsiteX33-11907" fmla="*/ 1423 w 9066"/>
                  <a:gd name="connsiteY33-11908" fmla="*/ 1640 h 10000"/>
                  <a:gd name="connsiteX34-11909" fmla="*/ 1023 w 9066"/>
                  <a:gd name="connsiteY34-11910" fmla="*/ 1614 h 10000"/>
                  <a:gd name="connsiteX35-11911" fmla="*/ 844 w 9066"/>
                  <a:gd name="connsiteY35-11912" fmla="*/ 1931 h 10000"/>
                  <a:gd name="connsiteX36-11913" fmla="*/ 800 w 9066"/>
                  <a:gd name="connsiteY36-11914" fmla="*/ 1984 h 10000"/>
                  <a:gd name="connsiteX37-11915" fmla="*/ 622 w 9066"/>
                  <a:gd name="connsiteY37-11916" fmla="*/ 2328 h 10000"/>
                  <a:gd name="connsiteX38-11917" fmla="*/ 889 w 9066"/>
                  <a:gd name="connsiteY38-11918" fmla="*/ 2407 h 10000"/>
                  <a:gd name="connsiteX39-11919" fmla="*/ 533 w 9066"/>
                  <a:gd name="connsiteY39-11920" fmla="*/ 2672 h 10000"/>
                  <a:gd name="connsiteX40-11921" fmla="*/ 88 w 9066"/>
                  <a:gd name="connsiteY40-11922" fmla="*/ 2963 h 10000"/>
                  <a:gd name="connsiteX41-11923" fmla="*/ 0 w 9066"/>
                  <a:gd name="connsiteY41-11924" fmla="*/ 3122 h 10000"/>
                  <a:gd name="connsiteX42-11925" fmla="*/ 223 w 9066"/>
                  <a:gd name="connsiteY42-11926" fmla="*/ 3465 h 10000"/>
                  <a:gd name="connsiteX43-11927" fmla="*/ 0 w 9066"/>
                  <a:gd name="connsiteY43-11928" fmla="*/ 3784 h 10000"/>
                  <a:gd name="connsiteX44-11929" fmla="*/ 45 w 9066"/>
                  <a:gd name="connsiteY44-11930" fmla="*/ 4127 h 10000"/>
                  <a:gd name="connsiteX45-11931" fmla="*/ 179 w 9066"/>
                  <a:gd name="connsiteY45-11932" fmla="*/ 4233 h 10000"/>
                  <a:gd name="connsiteX46-11933" fmla="*/ 444 w 9066"/>
                  <a:gd name="connsiteY46-11934" fmla="*/ 4206 h 10000"/>
                  <a:gd name="connsiteX47-11935" fmla="*/ 978 w 9066"/>
                  <a:gd name="connsiteY47-11936" fmla="*/ 4260 h 10000"/>
                  <a:gd name="connsiteX48-11937" fmla="*/ 1423 w 9066"/>
                  <a:gd name="connsiteY48-11938" fmla="*/ 4154 h 10000"/>
                  <a:gd name="connsiteX49-11939" fmla="*/ 1912 w 9066"/>
                  <a:gd name="connsiteY49-11940" fmla="*/ 4154 h 10000"/>
                  <a:gd name="connsiteX50-11941" fmla="*/ 2222 w 9066"/>
                  <a:gd name="connsiteY50-11942" fmla="*/ 4047 h 10000"/>
                  <a:gd name="connsiteX51-11943" fmla="*/ 2310 w 9066"/>
                  <a:gd name="connsiteY51-11944" fmla="*/ 4074 h 10000"/>
                  <a:gd name="connsiteX52-11945" fmla="*/ 2178 w 9066"/>
                  <a:gd name="connsiteY52-11946" fmla="*/ 4127 h 10000"/>
                  <a:gd name="connsiteX53-11947" fmla="*/ 2489 w 9066"/>
                  <a:gd name="connsiteY53-11948" fmla="*/ 4365 h 10000"/>
                  <a:gd name="connsiteX54-11949" fmla="*/ 2711 w 9066"/>
                  <a:gd name="connsiteY54-11950" fmla="*/ 4312 h 10000"/>
                  <a:gd name="connsiteX55-11951" fmla="*/ 3023 w 9066"/>
                  <a:gd name="connsiteY55-11952" fmla="*/ 4417 h 10000"/>
                  <a:gd name="connsiteX56-11953" fmla="*/ 3421 w 9066"/>
                  <a:gd name="connsiteY56-11954" fmla="*/ 4391 h 10000"/>
                  <a:gd name="connsiteX57-11955" fmla="*/ 4089 w 9066"/>
                  <a:gd name="connsiteY57-11956" fmla="*/ 4472 h 10000"/>
                  <a:gd name="connsiteX58-11957" fmla="*/ 4265 w 9066"/>
                  <a:gd name="connsiteY58-11958" fmla="*/ 4525 h 10000"/>
                  <a:gd name="connsiteX59-11959" fmla="*/ 4888 w 9066"/>
                  <a:gd name="connsiteY59-11960" fmla="*/ 4391 h 10000"/>
                  <a:gd name="connsiteX60-11961" fmla="*/ 4978 w 9066"/>
                  <a:gd name="connsiteY60-11962" fmla="*/ 4472 h 10000"/>
                  <a:gd name="connsiteX61-11963" fmla="*/ 5155 w 9066"/>
                  <a:gd name="connsiteY61-11964" fmla="*/ 4365 h 10000"/>
                  <a:gd name="connsiteX62-11965" fmla="*/ 5245 w 9066"/>
                  <a:gd name="connsiteY62-11966" fmla="*/ 4498 h 10000"/>
                  <a:gd name="connsiteX63-11967" fmla="*/ 5867 w 9066"/>
                  <a:gd name="connsiteY63-11968" fmla="*/ 4339 h 10000"/>
                  <a:gd name="connsiteX64-11969" fmla="*/ 5867 w 9066"/>
                  <a:gd name="connsiteY64-11970" fmla="*/ 4180 h 10000"/>
                  <a:gd name="connsiteX65-11971" fmla="*/ 5999 w 9066"/>
                  <a:gd name="connsiteY65-11972" fmla="*/ 4154 h 10000"/>
                  <a:gd name="connsiteX66-11973" fmla="*/ 6134 w 9066"/>
                  <a:gd name="connsiteY66-11974" fmla="*/ 4206 h 10000"/>
                  <a:gd name="connsiteX67-11975" fmla="*/ 6578 w 9066"/>
                  <a:gd name="connsiteY67-11976" fmla="*/ 4101 h 10000"/>
                  <a:gd name="connsiteX68-11977" fmla="*/ 6667 w 9066"/>
                  <a:gd name="connsiteY68-11978" fmla="*/ 4127 h 10000"/>
                  <a:gd name="connsiteX69-11979" fmla="*/ 6889 w 9066"/>
                  <a:gd name="connsiteY69-11980" fmla="*/ 4603 h 10000"/>
                  <a:gd name="connsiteX70-11981" fmla="*/ 7022 w 9066"/>
                  <a:gd name="connsiteY70-11982" fmla="*/ 4656 h 10000"/>
                  <a:gd name="connsiteX71-11983" fmla="*/ 7334 w 9066"/>
                  <a:gd name="connsiteY71-11984" fmla="*/ 4656 h 10000"/>
                  <a:gd name="connsiteX72-11985" fmla="*/ 7467 w 9066"/>
                  <a:gd name="connsiteY72-11986" fmla="*/ 4868 h 10000"/>
                  <a:gd name="connsiteX73-11987" fmla="*/ 7511 w 9066"/>
                  <a:gd name="connsiteY73-11988" fmla="*/ 5027 h 10000"/>
                  <a:gd name="connsiteX74-11989" fmla="*/ 8045 w 9066"/>
                  <a:gd name="connsiteY74-11990" fmla="*/ 5661 h 10000"/>
                  <a:gd name="connsiteX75-11991" fmla="*/ 7823 w 9066"/>
                  <a:gd name="connsiteY75-11992" fmla="*/ 5555 h 10000"/>
                  <a:gd name="connsiteX76-11993" fmla="*/ 7200 w 9066"/>
                  <a:gd name="connsiteY76-11994" fmla="*/ 5661 h 10000"/>
                  <a:gd name="connsiteX77-11995" fmla="*/ 6889 w 9066"/>
                  <a:gd name="connsiteY77-11996" fmla="*/ 5344 h 10000"/>
                  <a:gd name="connsiteX78-11997" fmla="*/ 6667 w 9066"/>
                  <a:gd name="connsiteY78-11998" fmla="*/ 5370 h 10000"/>
                  <a:gd name="connsiteX79-11999" fmla="*/ 6844 w 9066"/>
                  <a:gd name="connsiteY79-12000" fmla="*/ 5582 h 10000"/>
                  <a:gd name="connsiteX80-12001" fmla="*/ 6889 w 9066"/>
                  <a:gd name="connsiteY80-12002" fmla="*/ 5741 h 10000"/>
                  <a:gd name="connsiteX81-12003" fmla="*/ 6444 w 9066"/>
                  <a:gd name="connsiteY81-12004" fmla="*/ 6032 h 10000"/>
                  <a:gd name="connsiteX82-12005" fmla="*/ 6356 w 9066"/>
                  <a:gd name="connsiteY82-12006" fmla="*/ 6191 h 10000"/>
                  <a:gd name="connsiteX83-12007" fmla="*/ 6312 w 9066"/>
                  <a:gd name="connsiteY83-12008" fmla="*/ 6322 h 10000"/>
                  <a:gd name="connsiteX84-12009" fmla="*/ 6266 w 9066"/>
                  <a:gd name="connsiteY84-12010" fmla="*/ 6375 h 10000"/>
                  <a:gd name="connsiteX85-12011" fmla="*/ 6178 w 9066"/>
                  <a:gd name="connsiteY85-12012" fmla="*/ 6482 h 10000"/>
                  <a:gd name="connsiteX86-12013" fmla="*/ 5911 w 9066"/>
                  <a:gd name="connsiteY86-12014" fmla="*/ 6561 h 10000"/>
                  <a:gd name="connsiteX87-12015" fmla="*/ 5999 w 9066"/>
                  <a:gd name="connsiteY87-12016" fmla="*/ 6746 h 10000"/>
                  <a:gd name="connsiteX88-12017" fmla="*/ 5955 w 9066"/>
                  <a:gd name="connsiteY88-12018" fmla="*/ 6798 h 10000"/>
                  <a:gd name="connsiteX89-12019" fmla="*/ 5600 w 9066"/>
                  <a:gd name="connsiteY89-12020" fmla="*/ 6958 h 10000"/>
                  <a:gd name="connsiteX90-12021" fmla="*/ 5245 w 9066"/>
                  <a:gd name="connsiteY90-12022" fmla="*/ 6932 h 10000"/>
                  <a:gd name="connsiteX91-12023" fmla="*/ 5556 w 9066"/>
                  <a:gd name="connsiteY91-12024" fmla="*/ 7037 h 10000"/>
                  <a:gd name="connsiteX92-12025" fmla="*/ 5556 w 9066"/>
                  <a:gd name="connsiteY92-12026" fmla="*/ 7354 h 10000"/>
                  <a:gd name="connsiteX93-12027" fmla="*/ 5155 w 9066"/>
                  <a:gd name="connsiteY93-12028" fmla="*/ 7434 h 10000"/>
                  <a:gd name="connsiteX94-12029" fmla="*/ 5067 w 9066"/>
                  <a:gd name="connsiteY94-12030" fmla="*/ 7302 h 10000"/>
                  <a:gd name="connsiteX95-12031" fmla="*/ 5022 w 9066"/>
                  <a:gd name="connsiteY95-12032" fmla="*/ 7197 h 10000"/>
                  <a:gd name="connsiteX96-12033" fmla="*/ 4624 w 9066"/>
                  <a:gd name="connsiteY96-12034" fmla="*/ 7275 h 10000"/>
                  <a:gd name="connsiteX97-12035" fmla="*/ 4800 w 9066"/>
                  <a:gd name="connsiteY97-12036" fmla="*/ 7382 h 10000"/>
                  <a:gd name="connsiteX98-12037" fmla="*/ 4933 w 9066"/>
                  <a:gd name="connsiteY98-12038" fmla="*/ 7487 h 10000"/>
                  <a:gd name="connsiteX99-12039" fmla="*/ 5111 w 9066"/>
                  <a:gd name="connsiteY99-12040" fmla="*/ 7751 h 10000"/>
                  <a:gd name="connsiteX100-12041" fmla="*/ 5333 w 9066"/>
                  <a:gd name="connsiteY100-12042" fmla="*/ 7699 h 10000"/>
                  <a:gd name="connsiteX101-12043" fmla="*/ 5511 w 9066"/>
                  <a:gd name="connsiteY101-12044" fmla="*/ 7910 h 10000"/>
                  <a:gd name="connsiteX102-12045" fmla="*/ 5644 w 9066"/>
                  <a:gd name="connsiteY102-12046" fmla="*/ 7963 h 10000"/>
                  <a:gd name="connsiteX103-12047" fmla="*/ 5955 w 9066"/>
                  <a:gd name="connsiteY103-12048" fmla="*/ 7936 h 10000"/>
                  <a:gd name="connsiteX104-12049" fmla="*/ 6089 w 9066"/>
                  <a:gd name="connsiteY104-12050" fmla="*/ 8069 h 10000"/>
                  <a:gd name="connsiteX105-12051" fmla="*/ 6223 w 9066"/>
                  <a:gd name="connsiteY105-12052" fmla="*/ 8201 h 10000"/>
                  <a:gd name="connsiteX106-12053" fmla="*/ 6844 w 9066"/>
                  <a:gd name="connsiteY106-12054" fmla="*/ 8016 h 10000"/>
                  <a:gd name="connsiteX107-12055" fmla="*/ 6844 w 9066"/>
                  <a:gd name="connsiteY107-12056" fmla="*/ 7936 h 10000"/>
                  <a:gd name="connsiteX108-12057" fmla="*/ 6667 w 9066"/>
                  <a:gd name="connsiteY108-12058" fmla="*/ 7778 h 10000"/>
                  <a:gd name="connsiteX109-12059" fmla="*/ 6889 w 9066"/>
                  <a:gd name="connsiteY109-12060" fmla="*/ 7620 h 10000"/>
                  <a:gd name="connsiteX110-12061" fmla="*/ 6755 w 9066"/>
                  <a:gd name="connsiteY110-12062" fmla="*/ 7434 h 10000"/>
                  <a:gd name="connsiteX111-12063" fmla="*/ 6889 w 9066"/>
                  <a:gd name="connsiteY111-12064" fmla="*/ 7354 h 10000"/>
                  <a:gd name="connsiteX112-12065" fmla="*/ 7067 w 9066"/>
                  <a:gd name="connsiteY112-12066" fmla="*/ 7539 h 10000"/>
                  <a:gd name="connsiteX113-12067" fmla="*/ 6979 w 9066"/>
                  <a:gd name="connsiteY113-12068" fmla="*/ 7646 h 10000"/>
                  <a:gd name="connsiteX114-12069" fmla="*/ 7377 w 9066"/>
                  <a:gd name="connsiteY114-12070" fmla="*/ 7699 h 10000"/>
                  <a:gd name="connsiteX115-12071" fmla="*/ 7555 w 9066"/>
                  <a:gd name="connsiteY115-12072" fmla="*/ 7778 h 10000"/>
                  <a:gd name="connsiteX116-12073" fmla="*/ 7733 w 9066"/>
                  <a:gd name="connsiteY116-12074" fmla="*/ 7990 h 10000"/>
                  <a:gd name="connsiteX117-12075" fmla="*/ 7467 w 9066"/>
                  <a:gd name="connsiteY117-12076" fmla="*/ 8175 h 10000"/>
                  <a:gd name="connsiteX118-12077" fmla="*/ 7022 w 9066"/>
                  <a:gd name="connsiteY118-12078" fmla="*/ 8306 h 10000"/>
                  <a:gd name="connsiteX119-12079" fmla="*/ 6934 w 9066"/>
                  <a:gd name="connsiteY119-12080" fmla="*/ 8466 h 10000"/>
                  <a:gd name="connsiteX120-12081" fmla="*/ 6667 w 9066"/>
                  <a:gd name="connsiteY120-12082" fmla="*/ 8545 h 10000"/>
                  <a:gd name="connsiteX121-12083" fmla="*/ 6799 w 9066"/>
                  <a:gd name="connsiteY121-12084" fmla="*/ 8703 h 10000"/>
                  <a:gd name="connsiteX122-12085" fmla="*/ 7067 w 9066"/>
                  <a:gd name="connsiteY122-12086" fmla="*/ 8703 h 10000"/>
                  <a:gd name="connsiteX123-12087" fmla="*/ 7110 w 9066"/>
                  <a:gd name="connsiteY123-12088" fmla="*/ 8703 h 10000"/>
                  <a:gd name="connsiteX124-12089" fmla="*/ 7289 w 9066"/>
                  <a:gd name="connsiteY124-12090" fmla="*/ 8994 h 10000"/>
                  <a:gd name="connsiteX125-12091" fmla="*/ 7377 w 9066"/>
                  <a:gd name="connsiteY125-12092" fmla="*/ 8703 h 10000"/>
                  <a:gd name="connsiteX126-12093" fmla="*/ 7601 w 9066"/>
                  <a:gd name="connsiteY126-12094" fmla="*/ 8651 h 10000"/>
                  <a:gd name="connsiteX127-12095" fmla="*/ 7823 w 9066"/>
                  <a:gd name="connsiteY127-12096" fmla="*/ 8730 h 10000"/>
                  <a:gd name="connsiteX128-12097" fmla="*/ 7823 w 9066"/>
                  <a:gd name="connsiteY128-12098" fmla="*/ 8757 h 10000"/>
                  <a:gd name="connsiteX129-12099" fmla="*/ 8045 w 9066"/>
                  <a:gd name="connsiteY129-12100" fmla="*/ 8703 h 10000"/>
                  <a:gd name="connsiteX130-12101" fmla="*/ 8178 w 9066"/>
                  <a:gd name="connsiteY130-12102" fmla="*/ 8889 h 10000"/>
                  <a:gd name="connsiteX131-12103" fmla="*/ 7733 w 9066"/>
                  <a:gd name="connsiteY131-12104" fmla="*/ 8783 h 10000"/>
                  <a:gd name="connsiteX132-12105" fmla="*/ 7644 w 9066"/>
                  <a:gd name="connsiteY132-12106" fmla="*/ 8811 h 10000"/>
                  <a:gd name="connsiteX133-12107" fmla="*/ 7601 w 9066"/>
                  <a:gd name="connsiteY133-12108" fmla="*/ 9021 h 10000"/>
                  <a:gd name="connsiteX134-12109" fmla="*/ 7555 w 9066"/>
                  <a:gd name="connsiteY134-12110" fmla="*/ 9154 h 10000"/>
                  <a:gd name="connsiteX135-12111" fmla="*/ 7911 w 9066"/>
                  <a:gd name="connsiteY135-12112" fmla="*/ 9127 h 10000"/>
                  <a:gd name="connsiteX136-12113" fmla="*/ 8001 w 9066"/>
                  <a:gd name="connsiteY136-12114" fmla="*/ 9207 h 10000"/>
                  <a:gd name="connsiteX137-12115" fmla="*/ 8045 w 9066"/>
                  <a:gd name="connsiteY137-12116" fmla="*/ 9048 h 10000"/>
                  <a:gd name="connsiteX138-12117" fmla="*/ 8178 w 9066"/>
                  <a:gd name="connsiteY138-12118" fmla="*/ 8837 h 10000"/>
                  <a:gd name="connsiteX139-12119" fmla="*/ 8488 w 9066"/>
                  <a:gd name="connsiteY139-12120" fmla="*/ 9233 h 10000"/>
                  <a:gd name="connsiteX140-12121" fmla="*/ 9066 w 9066"/>
                  <a:gd name="connsiteY140-12122" fmla="*/ 10000 h 10000"/>
                  <a:gd name="connsiteX0-12123" fmla="*/ 10000 w 10000"/>
                  <a:gd name="connsiteY0-12124" fmla="*/ 10000 h 10000"/>
                  <a:gd name="connsiteX1-12125" fmla="*/ 7599 w 10000"/>
                  <a:gd name="connsiteY1-12126" fmla="*/ 3941 h 10000"/>
                  <a:gd name="connsiteX2-12127" fmla="*/ 7206 w 10000"/>
                  <a:gd name="connsiteY2-12128" fmla="*/ 3941 h 10000"/>
                  <a:gd name="connsiteX3-12129" fmla="*/ 6814 w 10000"/>
                  <a:gd name="connsiteY3-12130" fmla="*/ 4047 h 10000"/>
                  <a:gd name="connsiteX4-12131" fmla="*/ 6373 w 10000"/>
                  <a:gd name="connsiteY4-12132" fmla="*/ 4021 h 10000"/>
                  <a:gd name="connsiteX5-12133" fmla="*/ 6373 w 10000"/>
                  <a:gd name="connsiteY5-12134" fmla="*/ 3519 h 10000"/>
                  <a:gd name="connsiteX6-12135" fmla="*/ 6617 w 10000"/>
                  <a:gd name="connsiteY6-12136" fmla="*/ 3492 h 10000"/>
                  <a:gd name="connsiteX7-12137" fmla="*/ 6471 w 10000"/>
                  <a:gd name="connsiteY7-12138" fmla="*/ 3360 h 10000"/>
                  <a:gd name="connsiteX8-12139" fmla="*/ 6471 w 10000"/>
                  <a:gd name="connsiteY8-12140" fmla="*/ 3148 h 10000"/>
                  <a:gd name="connsiteX9-12141" fmla="*/ 6520 w 10000"/>
                  <a:gd name="connsiteY9-12142" fmla="*/ 3017 h 10000"/>
                  <a:gd name="connsiteX10-12143" fmla="*/ 6031 w 10000"/>
                  <a:gd name="connsiteY10-12144" fmla="*/ 2804 h 10000"/>
                  <a:gd name="connsiteX11-12145" fmla="*/ 5539 w 10000"/>
                  <a:gd name="connsiteY11-12146" fmla="*/ 2567 h 10000"/>
                  <a:gd name="connsiteX12-12147" fmla="*/ 5295 w 10000"/>
                  <a:gd name="connsiteY12-12148" fmla="*/ 2407 h 10000"/>
                  <a:gd name="connsiteX13-12149" fmla="*/ 4951 w 10000"/>
                  <a:gd name="connsiteY13-12150" fmla="*/ 2355 h 10000"/>
                  <a:gd name="connsiteX14-12151" fmla="*/ 4560 w 10000"/>
                  <a:gd name="connsiteY14-12152" fmla="*/ 2381 h 10000"/>
                  <a:gd name="connsiteX15-12153" fmla="*/ 4166 w 10000"/>
                  <a:gd name="connsiteY15-12154" fmla="*/ 2302 h 10000"/>
                  <a:gd name="connsiteX16-12155" fmla="*/ 3676 w 10000"/>
                  <a:gd name="connsiteY16-12156" fmla="*/ 1666 h 10000"/>
                  <a:gd name="connsiteX17-12157" fmla="*/ 3530 w 10000"/>
                  <a:gd name="connsiteY17-12158" fmla="*/ 1508 h 10000"/>
                  <a:gd name="connsiteX18-12159" fmla="*/ 3382 w 10000"/>
                  <a:gd name="connsiteY18-12160" fmla="*/ 1138 h 10000"/>
                  <a:gd name="connsiteX19-12161" fmla="*/ 3187 w 10000"/>
                  <a:gd name="connsiteY19-12162" fmla="*/ 793 h 10000"/>
                  <a:gd name="connsiteX20-12163" fmla="*/ 2598 w 10000"/>
                  <a:gd name="connsiteY20-12164" fmla="*/ 555 h 10000"/>
                  <a:gd name="connsiteX21-12165" fmla="*/ 2253 w 10000"/>
                  <a:gd name="connsiteY21-12166" fmla="*/ 53 h 10000"/>
                  <a:gd name="connsiteX22-12167" fmla="*/ 1813 w 10000"/>
                  <a:gd name="connsiteY22-12168" fmla="*/ 53 h 10000"/>
                  <a:gd name="connsiteX23-12169" fmla="*/ 1617 w 10000"/>
                  <a:gd name="connsiteY23-12170" fmla="*/ 159 h 10000"/>
                  <a:gd name="connsiteX24-12171" fmla="*/ 1570 w 10000"/>
                  <a:gd name="connsiteY24-12172" fmla="*/ 0 h 10000"/>
                  <a:gd name="connsiteX25-12173" fmla="*/ 931 w 10000"/>
                  <a:gd name="connsiteY25-12174" fmla="*/ 105 h 10000"/>
                  <a:gd name="connsiteX26-12175" fmla="*/ 1617 w 10000"/>
                  <a:gd name="connsiteY26-12176" fmla="*/ 212 h 10000"/>
                  <a:gd name="connsiteX27-12177" fmla="*/ 1570 w 10000"/>
                  <a:gd name="connsiteY27-12178" fmla="*/ 450 h 10000"/>
                  <a:gd name="connsiteX28-12179" fmla="*/ 1715 w 10000"/>
                  <a:gd name="connsiteY28-12180" fmla="*/ 767 h 10000"/>
                  <a:gd name="connsiteX29-12181" fmla="*/ 1863 w 10000"/>
                  <a:gd name="connsiteY29-12182" fmla="*/ 952 h 10000"/>
                  <a:gd name="connsiteX30-12183" fmla="*/ 1617 w 10000"/>
                  <a:gd name="connsiteY30-12184" fmla="*/ 1296 h 10000"/>
                  <a:gd name="connsiteX31-12185" fmla="*/ 1423 w 10000"/>
                  <a:gd name="connsiteY31-12186" fmla="*/ 1296 h 10000"/>
                  <a:gd name="connsiteX32-12187" fmla="*/ 1225 w 10000"/>
                  <a:gd name="connsiteY32-12188" fmla="*/ 1534 h 10000"/>
                  <a:gd name="connsiteX33-12189" fmla="*/ 1570 w 10000"/>
                  <a:gd name="connsiteY33-12190" fmla="*/ 1640 h 10000"/>
                  <a:gd name="connsiteX34-12191" fmla="*/ 1128 w 10000"/>
                  <a:gd name="connsiteY34-12192" fmla="*/ 1614 h 10000"/>
                  <a:gd name="connsiteX35-12193" fmla="*/ 931 w 10000"/>
                  <a:gd name="connsiteY35-12194" fmla="*/ 1931 h 10000"/>
                  <a:gd name="connsiteX36-12195" fmla="*/ 882 w 10000"/>
                  <a:gd name="connsiteY36-12196" fmla="*/ 1984 h 10000"/>
                  <a:gd name="connsiteX37-12197" fmla="*/ 686 w 10000"/>
                  <a:gd name="connsiteY37-12198" fmla="*/ 2328 h 10000"/>
                  <a:gd name="connsiteX38-12199" fmla="*/ 981 w 10000"/>
                  <a:gd name="connsiteY38-12200" fmla="*/ 2407 h 10000"/>
                  <a:gd name="connsiteX39-12201" fmla="*/ 588 w 10000"/>
                  <a:gd name="connsiteY39-12202" fmla="*/ 2672 h 10000"/>
                  <a:gd name="connsiteX40-12203" fmla="*/ 97 w 10000"/>
                  <a:gd name="connsiteY40-12204" fmla="*/ 2963 h 10000"/>
                  <a:gd name="connsiteX41-12205" fmla="*/ 0 w 10000"/>
                  <a:gd name="connsiteY41-12206" fmla="*/ 3122 h 10000"/>
                  <a:gd name="connsiteX42-12207" fmla="*/ 246 w 10000"/>
                  <a:gd name="connsiteY42-12208" fmla="*/ 3465 h 10000"/>
                  <a:gd name="connsiteX43-12209" fmla="*/ 0 w 10000"/>
                  <a:gd name="connsiteY43-12210" fmla="*/ 3784 h 10000"/>
                  <a:gd name="connsiteX44-12211" fmla="*/ 50 w 10000"/>
                  <a:gd name="connsiteY44-12212" fmla="*/ 4127 h 10000"/>
                  <a:gd name="connsiteX45-12213" fmla="*/ 197 w 10000"/>
                  <a:gd name="connsiteY45-12214" fmla="*/ 4233 h 10000"/>
                  <a:gd name="connsiteX46-12215" fmla="*/ 490 w 10000"/>
                  <a:gd name="connsiteY46-12216" fmla="*/ 4206 h 10000"/>
                  <a:gd name="connsiteX47-12217" fmla="*/ 1079 w 10000"/>
                  <a:gd name="connsiteY47-12218" fmla="*/ 4260 h 10000"/>
                  <a:gd name="connsiteX48-12219" fmla="*/ 1570 w 10000"/>
                  <a:gd name="connsiteY48-12220" fmla="*/ 4154 h 10000"/>
                  <a:gd name="connsiteX49-12221" fmla="*/ 2109 w 10000"/>
                  <a:gd name="connsiteY49-12222" fmla="*/ 4154 h 10000"/>
                  <a:gd name="connsiteX50-12223" fmla="*/ 2451 w 10000"/>
                  <a:gd name="connsiteY50-12224" fmla="*/ 4047 h 10000"/>
                  <a:gd name="connsiteX51-12225" fmla="*/ 2548 w 10000"/>
                  <a:gd name="connsiteY51-12226" fmla="*/ 4074 h 10000"/>
                  <a:gd name="connsiteX52-12227" fmla="*/ 2402 w 10000"/>
                  <a:gd name="connsiteY52-12228" fmla="*/ 4127 h 10000"/>
                  <a:gd name="connsiteX53-12229" fmla="*/ 2745 w 10000"/>
                  <a:gd name="connsiteY53-12230" fmla="*/ 4365 h 10000"/>
                  <a:gd name="connsiteX54-12231" fmla="*/ 2990 w 10000"/>
                  <a:gd name="connsiteY54-12232" fmla="*/ 4312 h 10000"/>
                  <a:gd name="connsiteX55-12233" fmla="*/ 3334 w 10000"/>
                  <a:gd name="connsiteY55-12234" fmla="*/ 4417 h 10000"/>
                  <a:gd name="connsiteX56-12235" fmla="*/ 3773 w 10000"/>
                  <a:gd name="connsiteY56-12236" fmla="*/ 4391 h 10000"/>
                  <a:gd name="connsiteX57-12237" fmla="*/ 4510 w 10000"/>
                  <a:gd name="connsiteY57-12238" fmla="*/ 4472 h 10000"/>
                  <a:gd name="connsiteX58-12239" fmla="*/ 4704 w 10000"/>
                  <a:gd name="connsiteY58-12240" fmla="*/ 4525 h 10000"/>
                  <a:gd name="connsiteX59-12241" fmla="*/ 5392 w 10000"/>
                  <a:gd name="connsiteY59-12242" fmla="*/ 4391 h 10000"/>
                  <a:gd name="connsiteX60-12243" fmla="*/ 5491 w 10000"/>
                  <a:gd name="connsiteY60-12244" fmla="*/ 4472 h 10000"/>
                  <a:gd name="connsiteX61-12245" fmla="*/ 5686 w 10000"/>
                  <a:gd name="connsiteY61-12246" fmla="*/ 4365 h 10000"/>
                  <a:gd name="connsiteX62-12247" fmla="*/ 5785 w 10000"/>
                  <a:gd name="connsiteY62-12248" fmla="*/ 4498 h 10000"/>
                  <a:gd name="connsiteX63-12249" fmla="*/ 6471 w 10000"/>
                  <a:gd name="connsiteY63-12250" fmla="*/ 4339 h 10000"/>
                  <a:gd name="connsiteX64-12251" fmla="*/ 6471 w 10000"/>
                  <a:gd name="connsiteY64-12252" fmla="*/ 4180 h 10000"/>
                  <a:gd name="connsiteX65-12253" fmla="*/ 6617 w 10000"/>
                  <a:gd name="connsiteY65-12254" fmla="*/ 4154 h 10000"/>
                  <a:gd name="connsiteX66-12255" fmla="*/ 6766 w 10000"/>
                  <a:gd name="connsiteY66-12256" fmla="*/ 4206 h 10000"/>
                  <a:gd name="connsiteX67-12257" fmla="*/ 7256 w 10000"/>
                  <a:gd name="connsiteY67-12258" fmla="*/ 4101 h 10000"/>
                  <a:gd name="connsiteX68-12259" fmla="*/ 7354 w 10000"/>
                  <a:gd name="connsiteY68-12260" fmla="*/ 4127 h 10000"/>
                  <a:gd name="connsiteX69-12261" fmla="*/ 7599 w 10000"/>
                  <a:gd name="connsiteY69-12262" fmla="*/ 4603 h 10000"/>
                  <a:gd name="connsiteX70-12263" fmla="*/ 7745 w 10000"/>
                  <a:gd name="connsiteY70-12264" fmla="*/ 4656 h 10000"/>
                  <a:gd name="connsiteX71-12265" fmla="*/ 8090 w 10000"/>
                  <a:gd name="connsiteY71-12266" fmla="*/ 4656 h 10000"/>
                  <a:gd name="connsiteX72-12267" fmla="*/ 8236 w 10000"/>
                  <a:gd name="connsiteY72-12268" fmla="*/ 4868 h 10000"/>
                  <a:gd name="connsiteX73-12269" fmla="*/ 8285 w 10000"/>
                  <a:gd name="connsiteY73-12270" fmla="*/ 5027 h 10000"/>
                  <a:gd name="connsiteX74-12271" fmla="*/ 8874 w 10000"/>
                  <a:gd name="connsiteY74-12272" fmla="*/ 5661 h 10000"/>
                  <a:gd name="connsiteX75-12273" fmla="*/ 8629 w 10000"/>
                  <a:gd name="connsiteY75-12274" fmla="*/ 5555 h 10000"/>
                  <a:gd name="connsiteX76-12275" fmla="*/ 7942 w 10000"/>
                  <a:gd name="connsiteY76-12276" fmla="*/ 5661 h 10000"/>
                  <a:gd name="connsiteX77-12277" fmla="*/ 7599 w 10000"/>
                  <a:gd name="connsiteY77-12278" fmla="*/ 5344 h 10000"/>
                  <a:gd name="connsiteX78-12279" fmla="*/ 7354 w 10000"/>
                  <a:gd name="connsiteY78-12280" fmla="*/ 5370 h 10000"/>
                  <a:gd name="connsiteX79-12281" fmla="*/ 7549 w 10000"/>
                  <a:gd name="connsiteY79-12282" fmla="*/ 5582 h 10000"/>
                  <a:gd name="connsiteX80-12283" fmla="*/ 7599 w 10000"/>
                  <a:gd name="connsiteY80-12284" fmla="*/ 5741 h 10000"/>
                  <a:gd name="connsiteX81-12285" fmla="*/ 7108 w 10000"/>
                  <a:gd name="connsiteY81-12286" fmla="*/ 6032 h 10000"/>
                  <a:gd name="connsiteX82-12287" fmla="*/ 7011 w 10000"/>
                  <a:gd name="connsiteY82-12288" fmla="*/ 6191 h 10000"/>
                  <a:gd name="connsiteX83-12289" fmla="*/ 6962 w 10000"/>
                  <a:gd name="connsiteY83-12290" fmla="*/ 6322 h 10000"/>
                  <a:gd name="connsiteX84-12291" fmla="*/ 6912 w 10000"/>
                  <a:gd name="connsiteY84-12292" fmla="*/ 6375 h 10000"/>
                  <a:gd name="connsiteX85-12293" fmla="*/ 6814 w 10000"/>
                  <a:gd name="connsiteY85-12294" fmla="*/ 6482 h 10000"/>
                  <a:gd name="connsiteX86-12295" fmla="*/ 6520 w 10000"/>
                  <a:gd name="connsiteY86-12296" fmla="*/ 6561 h 10000"/>
                  <a:gd name="connsiteX87-12297" fmla="*/ 6617 w 10000"/>
                  <a:gd name="connsiteY87-12298" fmla="*/ 6746 h 10000"/>
                  <a:gd name="connsiteX88-12299" fmla="*/ 6568 w 10000"/>
                  <a:gd name="connsiteY88-12300" fmla="*/ 6798 h 10000"/>
                  <a:gd name="connsiteX89-12301" fmla="*/ 6177 w 10000"/>
                  <a:gd name="connsiteY89-12302" fmla="*/ 6958 h 10000"/>
                  <a:gd name="connsiteX90-12303" fmla="*/ 5785 w 10000"/>
                  <a:gd name="connsiteY90-12304" fmla="*/ 6932 h 10000"/>
                  <a:gd name="connsiteX91-12305" fmla="*/ 6128 w 10000"/>
                  <a:gd name="connsiteY91-12306" fmla="*/ 7037 h 10000"/>
                  <a:gd name="connsiteX92-12307" fmla="*/ 6128 w 10000"/>
                  <a:gd name="connsiteY92-12308" fmla="*/ 7354 h 10000"/>
                  <a:gd name="connsiteX93-12309" fmla="*/ 5686 w 10000"/>
                  <a:gd name="connsiteY93-12310" fmla="*/ 7434 h 10000"/>
                  <a:gd name="connsiteX94-12311" fmla="*/ 5589 w 10000"/>
                  <a:gd name="connsiteY94-12312" fmla="*/ 7302 h 10000"/>
                  <a:gd name="connsiteX95-12313" fmla="*/ 5539 w 10000"/>
                  <a:gd name="connsiteY95-12314" fmla="*/ 7197 h 10000"/>
                  <a:gd name="connsiteX96-12315" fmla="*/ 5100 w 10000"/>
                  <a:gd name="connsiteY96-12316" fmla="*/ 7275 h 10000"/>
                  <a:gd name="connsiteX97-12317" fmla="*/ 5295 w 10000"/>
                  <a:gd name="connsiteY97-12318" fmla="*/ 7382 h 10000"/>
                  <a:gd name="connsiteX98-12319" fmla="*/ 5441 w 10000"/>
                  <a:gd name="connsiteY98-12320" fmla="*/ 7487 h 10000"/>
                  <a:gd name="connsiteX99-12321" fmla="*/ 5638 w 10000"/>
                  <a:gd name="connsiteY99-12322" fmla="*/ 7751 h 10000"/>
                  <a:gd name="connsiteX100-12323" fmla="*/ 5882 w 10000"/>
                  <a:gd name="connsiteY100-12324" fmla="*/ 7699 h 10000"/>
                  <a:gd name="connsiteX101-12325" fmla="*/ 6079 w 10000"/>
                  <a:gd name="connsiteY101-12326" fmla="*/ 7910 h 10000"/>
                  <a:gd name="connsiteX102-12327" fmla="*/ 6225 w 10000"/>
                  <a:gd name="connsiteY102-12328" fmla="*/ 7963 h 10000"/>
                  <a:gd name="connsiteX103-12329" fmla="*/ 6568 w 10000"/>
                  <a:gd name="connsiteY103-12330" fmla="*/ 7936 h 10000"/>
                  <a:gd name="connsiteX104-12331" fmla="*/ 6716 w 10000"/>
                  <a:gd name="connsiteY104-12332" fmla="*/ 8069 h 10000"/>
                  <a:gd name="connsiteX105-12333" fmla="*/ 6864 w 10000"/>
                  <a:gd name="connsiteY105-12334" fmla="*/ 8201 h 10000"/>
                  <a:gd name="connsiteX106-12335" fmla="*/ 7549 w 10000"/>
                  <a:gd name="connsiteY106-12336" fmla="*/ 8016 h 10000"/>
                  <a:gd name="connsiteX107-12337" fmla="*/ 7549 w 10000"/>
                  <a:gd name="connsiteY107-12338" fmla="*/ 7936 h 10000"/>
                  <a:gd name="connsiteX108-12339" fmla="*/ 7354 w 10000"/>
                  <a:gd name="connsiteY108-12340" fmla="*/ 7778 h 10000"/>
                  <a:gd name="connsiteX109-12341" fmla="*/ 7599 w 10000"/>
                  <a:gd name="connsiteY109-12342" fmla="*/ 7620 h 10000"/>
                  <a:gd name="connsiteX110-12343" fmla="*/ 7451 w 10000"/>
                  <a:gd name="connsiteY110-12344" fmla="*/ 7434 h 10000"/>
                  <a:gd name="connsiteX111-12345" fmla="*/ 7599 w 10000"/>
                  <a:gd name="connsiteY111-12346" fmla="*/ 7354 h 10000"/>
                  <a:gd name="connsiteX112-12347" fmla="*/ 7795 w 10000"/>
                  <a:gd name="connsiteY112-12348" fmla="*/ 7539 h 10000"/>
                  <a:gd name="connsiteX113-12349" fmla="*/ 7698 w 10000"/>
                  <a:gd name="connsiteY113-12350" fmla="*/ 7646 h 10000"/>
                  <a:gd name="connsiteX114-12351" fmla="*/ 8137 w 10000"/>
                  <a:gd name="connsiteY114-12352" fmla="*/ 7699 h 10000"/>
                  <a:gd name="connsiteX115-12353" fmla="*/ 8333 w 10000"/>
                  <a:gd name="connsiteY115-12354" fmla="*/ 7778 h 10000"/>
                  <a:gd name="connsiteX116-12355" fmla="*/ 8530 w 10000"/>
                  <a:gd name="connsiteY116-12356" fmla="*/ 7990 h 10000"/>
                  <a:gd name="connsiteX117-12357" fmla="*/ 8236 w 10000"/>
                  <a:gd name="connsiteY117-12358" fmla="*/ 8175 h 10000"/>
                  <a:gd name="connsiteX118-12359" fmla="*/ 7745 w 10000"/>
                  <a:gd name="connsiteY118-12360" fmla="*/ 8306 h 10000"/>
                  <a:gd name="connsiteX119-12361" fmla="*/ 7648 w 10000"/>
                  <a:gd name="connsiteY119-12362" fmla="*/ 8466 h 10000"/>
                  <a:gd name="connsiteX120-12363" fmla="*/ 7354 w 10000"/>
                  <a:gd name="connsiteY120-12364" fmla="*/ 8545 h 10000"/>
                  <a:gd name="connsiteX121-12365" fmla="*/ 7499 w 10000"/>
                  <a:gd name="connsiteY121-12366" fmla="*/ 8703 h 10000"/>
                  <a:gd name="connsiteX122-12367" fmla="*/ 7795 w 10000"/>
                  <a:gd name="connsiteY122-12368" fmla="*/ 8703 h 10000"/>
                  <a:gd name="connsiteX123-12369" fmla="*/ 7842 w 10000"/>
                  <a:gd name="connsiteY123-12370" fmla="*/ 8703 h 10000"/>
                  <a:gd name="connsiteX124-12371" fmla="*/ 8040 w 10000"/>
                  <a:gd name="connsiteY124-12372" fmla="*/ 8994 h 10000"/>
                  <a:gd name="connsiteX125-12373" fmla="*/ 8137 w 10000"/>
                  <a:gd name="connsiteY125-12374" fmla="*/ 8703 h 10000"/>
                  <a:gd name="connsiteX126-12375" fmla="*/ 8384 w 10000"/>
                  <a:gd name="connsiteY126-12376" fmla="*/ 8651 h 10000"/>
                  <a:gd name="connsiteX127-12377" fmla="*/ 8629 w 10000"/>
                  <a:gd name="connsiteY127-12378" fmla="*/ 8730 h 10000"/>
                  <a:gd name="connsiteX128-12379" fmla="*/ 8629 w 10000"/>
                  <a:gd name="connsiteY128-12380" fmla="*/ 8757 h 10000"/>
                  <a:gd name="connsiteX129-12381" fmla="*/ 8874 w 10000"/>
                  <a:gd name="connsiteY129-12382" fmla="*/ 8703 h 10000"/>
                  <a:gd name="connsiteX130-12383" fmla="*/ 9021 w 10000"/>
                  <a:gd name="connsiteY130-12384" fmla="*/ 8889 h 10000"/>
                  <a:gd name="connsiteX131-12385" fmla="*/ 8530 w 10000"/>
                  <a:gd name="connsiteY131-12386" fmla="*/ 8783 h 10000"/>
                  <a:gd name="connsiteX132-12387" fmla="*/ 8432 w 10000"/>
                  <a:gd name="connsiteY132-12388" fmla="*/ 8811 h 10000"/>
                  <a:gd name="connsiteX133-12389" fmla="*/ 8384 w 10000"/>
                  <a:gd name="connsiteY133-12390" fmla="*/ 9021 h 10000"/>
                  <a:gd name="connsiteX134-12391" fmla="*/ 8333 w 10000"/>
                  <a:gd name="connsiteY134-12392" fmla="*/ 9154 h 10000"/>
                  <a:gd name="connsiteX135-12393" fmla="*/ 8726 w 10000"/>
                  <a:gd name="connsiteY135-12394" fmla="*/ 9127 h 10000"/>
                  <a:gd name="connsiteX136-12395" fmla="*/ 8825 w 10000"/>
                  <a:gd name="connsiteY136-12396" fmla="*/ 9207 h 10000"/>
                  <a:gd name="connsiteX137-12397" fmla="*/ 8874 w 10000"/>
                  <a:gd name="connsiteY137-12398" fmla="*/ 9048 h 10000"/>
                  <a:gd name="connsiteX138-12399" fmla="*/ 9021 w 10000"/>
                  <a:gd name="connsiteY138-12400" fmla="*/ 8837 h 10000"/>
                  <a:gd name="connsiteX139-12401" fmla="*/ 9362 w 10000"/>
                  <a:gd name="connsiteY139-12402" fmla="*/ 9233 h 10000"/>
                  <a:gd name="connsiteX0-12403" fmla="*/ 7599 w 9362"/>
                  <a:gd name="connsiteY0-12404" fmla="*/ 3941 h 9233"/>
                  <a:gd name="connsiteX1-12405" fmla="*/ 7206 w 9362"/>
                  <a:gd name="connsiteY1-12406" fmla="*/ 3941 h 9233"/>
                  <a:gd name="connsiteX2-12407" fmla="*/ 6814 w 9362"/>
                  <a:gd name="connsiteY2-12408" fmla="*/ 4047 h 9233"/>
                  <a:gd name="connsiteX3-12409" fmla="*/ 6373 w 9362"/>
                  <a:gd name="connsiteY3-12410" fmla="*/ 4021 h 9233"/>
                  <a:gd name="connsiteX4-12411" fmla="*/ 6373 w 9362"/>
                  <a:gd name="connsiteY4-12412" fmla="*/ 3519 h 9233"/>
                  <a:gd name="connsiteX5-12413" fmla="*/ 6617 w 9362"/>
                  <a:gd name="connsiteY5-12414" fmla="*/ 3492 h 9233"/>
                  <a:gd name="connsiteX6-12415" fmla="*/ 6471 w 9362"/>
                  <a:gd name="connsiteY6-12416" fmla="*/ 3360 h 9233"/>
                  <a:gd name="connsiteX7-12417" fmla="*/ 6471 w 9362"/>
                  <a:gd name="connsiteY7-12418" fmla="*/ 3148 h 9233"/>
                  <a:gd name="connsiteX8-12419" fmla="*/ 6520 w 9362"/>
                  <a:gd name="connsiteY8-12420" fmla="*/ 3017 h 9233"/>
                  <a:gd name="connsiteX9-12421" fmla="*/ 6031 w 9362"/>
                  <a:gd name="connsiteY9-12422" fmla="*/ 2804 h 9233"/>
                  <a:gd name="connsiteX10-12423" fmla="*/ 5539 w 9362"/>
                  <a:gd name="connsiteY10-12424" fmla="*/ 2567 h 9233"/>
                  <a:gd name="connsiteX11-12425" fmla="*/ 5295 w 9362"/>
                  <a:gd name="connsiteY11-12426" fmla="*/ 2407 h 9233"/>
                  <a:gd name="connsiteX12-12427" fmla="*/ 4951 w 9362"/>
                  <a:gd name="connsiteY12-12428" fmla="*/ 2355 h 9233"/>
                  <a:gd name="connsiteX13-12429" fmla="*/ 4560 w 9362"/>
                  <a:gd name="connsiteY13-12430" fmla="*/ 2381 h 9233"/>
                  <a:gd name="connsiteX14-12431" fmla="*/ 4166 w 9362"/>
                  <a:gd name="connsiteY14-12432" fmla="*/ 2302 h 9233"/>
                  <a:gd name="connsiteX15-12433" fmla="*/ 3676 w 9362"/>
                  <a:gd name="connsiteY15-12434" fmla="*/ 1666 h 9233"/>
                  <a:gd name="connsiteX16-12435" fmla="*/ 3530 w 9362"/>
                  <a:gd name="connsiteY16-12436" fmla="*/ 1508 h 9233"/>
                  <a:gd name="connsiteX17-12437" fmla="*/ 3382 w 9362"/>
                  <a:gd name="connsiteY17-12438" fmla="*/ 1138 h 9233"/>
                  <a:gd name="connsiteX18-12439" fmla="*/ 3187 w 9362"/>
                  <a:gd name="connsiteY18-12440" fmla="*/ 793 h 9233"/>
                  <a:gd name="connsiteX19-12441" fmla="*/ 2598 w 9362"/>
                  <a:gd name="connsiteY19-12442" fmla="*/ 555 h 9233"/>
                  <a:gd name="connsiteX20-12443" fmla="*/ 2253 w 9362"/>
                  <a:gd name="connsiteY20-12444" fmla="*/ 53 h 9233"/>
                  <a:gd name="connsiteX21-12445" fmla="*/ 1813 w 9362"/>
                  <a:gd name="connsiteY21-12446" fmla="*/ 53 h 9233"/>
                  <a:gd name="connsiteX22-12447" fmla="*/ 1617 w 9362"/>
                  <a:gd name="connsiteY22-12448" fmla="*/ 159 h 9233"/>
                  <a:gd name="connsiteX23-12449" fmla="*/ 1570 w 9362"/>
                  <a:gd name="connsiteY23-12450" fmla="*/ 0 h 9233"/>
                  <a:gd name="connsiteX24-12451" fmla="*/ 931 w 9362"/>
                  <a:gd name="connsiteY24-12452" fmla="*/ 105 h 9233"/>
                  <a:gd name="connsiteX25-12453" fmla="*/ 1617 w 9362"/>
                  <a:gd name="connsiteY25-12454" fmla="*/ 212 h 9233"/>
                  <a:gd name="connsiteX26-12455" fmla="*/ 1570 w 9362"/>
                  <a:gd name="connsiteY26-12456" fmla="*/ 450 h 9233"/>
                  <a:gd name="connsiteX27-12457" fmla="*/ 1715 w 9362"/>
                  <a:gd name="connsiteY27-12458" fmla="*/ 767 h 9233"/>
                  <a:gd name="connsiteX28-12459" fmla="*/ 1863 w 9362"/>
                  <a:gd name="connsiteY28-12460" fmla="*/ 952 h 9233"/>
                  <a:gd name="connsiteX29-12461" fmla="*/ 1617 w 9362"/>
                  <a:gd name="connsiteY29-12462" fmla="*/ 1296 h 9233"/>
                  <a:gd name="connsiteX30-12463" fmla="*/ 1423 w 9362"/>
                  <a:gd name="connsiteY30-12464" fmla="*/ 1296 h 9233"/>
                  <a:gd name="connsiteX31-12465" fmla="*/ 1225 w 9362"/>
                  <a:gd name="connsiteY31-12466" fmla="*/ 1534 h 9233"/>
                  <a:gd name="connsiteX32-12467" fmla="*/ 1570 w 9362"/>
                  <a:gd name="connsiteY32-12468" fmla="*/ 1640 h 9233"/>
                  <a:gd name="connsiteX33-12469" fmla="*/ 1128 w 9362"/>
                  <a:gd name="connsiteY33-12470" fmla="*/ 1614 h 9233"/>
                  <a:gd name="connsiteX34-12471" fmla="*/ 931 w 9362"/>
                  <a:gd name="connsiteY34-12472" fmla="*/ 1931 h 9233"/>
                  <a:gd name="connsiteX35-12473" fmla="*/ 882 w 9362"/>
                  <a:gd name="connsiteY35-12474" fmla="*/ 1984 h 9233"/>
                  <a:gd name="connsiteX36-12475" fmla="*/ 686 w 9362"/>
                  <a:gd name="connsiteY36-12476" fmla="*/ 2328 h 9233"/>
                  <a:gd name="connsiteX37-12477" fmla="*/ 981 w 9362"/>
                  <a:gd name="connsiteY37-12478" fmla="*/ 2407 h 9233"/>
                  <a:gd name="connsiteX38-12479" fmla="*/ 588 w 9362"/>
                  <a:gd name="connsiteY38-12480" fmla="*/ 2672 h 9233"/>
                  <a:gd name="connsiteX39-12481" fmla="*/ 97 w 9362"/>
                  <a:gd name="connsiteY39-12482" fmla="*/ 2963 h 9233"/>
                  <a:gd name="connsiteX40-12483" fmla="*/ 0 w 9362"/>
                  <a:gd name="connsiteY40-12484" fmla="*/ 3122 h 9233"/>
                  <a:gd name="connsiteX41-12485" fmla="*/ 246 w 9362"/>
                  <a:gd name="connsiteY41-12486" fmla="*/ 3465 h 9233"/>
                  <a:gd name="connsiteX42-12487" fmla="*/ 0 w 9362"/>
                  <a:gd name="connsiteY42-12488" fmla="*/ 3784 h 9233"/>
                  <a:gd name="connsiteX43-12489" fmla="*/ 50 w 9362"/>
                  <a:gd name="connsiteY43-12490" fmla="*/ 4127 h 9233"/>
                  <a:gd name="connsiteX44-12491" fmla="*/ 197 w 9362"/>
                  <a:gd name="connsiteY44-12492" fmla="*/ 4233 h 9233"/>
                  <a:gd name="connsiteX45-12493" fmla="*/ 490 w 9362"/>
                  <a:gd name="connsiteY45-12494" fmla="*/ 4206 h 9233"/>
                  <a:gd name="connsiteX46-12495" fmla="*/ 1079 w 9362"/>
                  <a:gd name="connsiteY46-12496" fmla="*/ 4260 h 9233"/>
                  <a:gd name="connsiteX47-12497" fmla="*/ 1570 w 9362"/>
                  <a:gd name="connsiteY47-12498" fmla="*/ 4154 h 9233"/>
                  <a:gd name="connsiteX48-12499" fmla="*/ 2109 w 9362"/>
                  <a:gd name="connsiteY48-12500" fmla="*/ 4154 h 9233"/>
                  <a:gd name="connsiteX49-12501" fmla="*/ 2451 w 9362"/>
                  <a:gd name="connsiteY49-12502" fmla="*/ 4047 h 9233"/>
                  <a:gd name="connsiteX50-12503" fmla="*/ 2548 w 9362"/>
                  <a:gd name="connsiteY50-12504" fmla="*/ 4074 h 9233"/>
                  <a:gd name="connsiteX51-12505" fmla="*/ 2402 w 9362"/>
                  <a:gd name="connsiteY51-12506" fmla="*/ 4127 h 9233"/>
                  <a:gd name="connsiteX52-12507" fmla="*/ 2745 w 9362"/>
                  <a:gd name="connsiteY52-12508" fmla="*/ 4365 h 9233"/>
                  <a:gd name="connsiteX53-12509" fmla="*/ 2990 w 9362"/>
                  <a:gd name="connsiteY53-12510" fmla="*/ 4312 h 9233"/>
                  <a:gd name="connsiteX54-12511" fmla="*/ 3334 w 9362"/>
                  <a:gd name="connsiteY54-12512" fmla="*/ 4417 h 9233"/>
                  <a:gd name="connsiteX55-12513" fmla="*/ 3773 w 9362"/>
                  <a:gd name="connsiteY55-12514" fmla="*/ 4391 h 9233"/>
                  <a:gd name="connsiteX56-12515" fmla="*/ 4510 w 9362"/>
                  <a:gd name="connsiteY56-12516" fmla="*/ 4472 h 9233"/>
                  <a:gd name="connsiteX57-12517" fmla="*/ 4704 w 9362"/>
                  <a:gd name="connsiteY57-12518" fmla="*/ 4525 h 9233"/>
                  <a:gd name="connsiteX58-12519" fmla="*/ 5392 w 9362"/>
                  <a:gd name="connsiteY58-12520" fmla="*/ 4391 h 9233"/>
                  <a:gd name="connsiteX59-12521" fmla="*/ 5491 w 9362"/>
                  <a:gd name="connsiteY59-12522" fmla="*/ 4472 h 9233"/>
                  <a:gd name="connsiteX60-12523" fmla="*/ 5686 w 9362"/>
                  <a:gd name="connsiteY60-12524" fmla="*/ 4365 h 9233"/>
                  <a:gd name="connsiteX61-12525" fmla="*/ 5785 w 9362"/>
                  <a:gd name="connsiteY61-12526" fmla="*/ 4498 h 9233"/>
                  <a:gd name="connsiteX62-12527" fmla="*/ 6471 w 9362"/>
                  <a:gd name="connsiteY62-12528" fmla="*/ 4339 h 9233"/>
                  <a:gd name="connsiteX63-12529" fmla="*/ 6471 w 9362"/>
                  <a:gd name="connsiteY63-12530" fmla="*/ 4180 h 9233"/>
                  <a:gd name="connsiteX64-12531" fmla="*/ 6617 w 9362"/>
                  <a:gd name="connsiteY64-12532" fmla="*/ 4154 h 9233"/>
                  <a:gd name="connsiteX65-12533" fmla="*/ 6766 w 9362"/>
                  <a:gd name="connsiteY65-12534" fmla="*/ 4206 h 9233"/>
                  <a:gd name="connsiteX66-12535" fmla="*/ 7256 w 9362"/>
                  <a:gd name="connsiteY66-12536" fmla="*/ 4101 h 9233"/>
                  <a:gd name="connsiteX67-12537" fmla="*/ 7354 w 9362"/>
                  <a:gd name="connsiteY67-12538" fmla="*/ 4127 h 9233"/>
                  <a:gd name="connsiteX68-12539" fmla="*/ 7599 w 9362"/>
                  <a:gd name="connsiteY68-12540" fmla="*/ 4603 h 9233"/>
                  <a:gd name="connsiteX69-12541" fmla="*/ 7745 w 9362"/>
                  <a:gd name="connsiteY69-12542" fmla="*/ 4656 h 9233"/>
                  <a:gd name="connsiteX70-12543" fmla="*/ 8090 w 9362"/>
                  <a:gd name="connsiteY70-12544" fmla="*/ 4656 h 9233"/>
                  <a:gd name="connsiteX71-12545" fmla="*/ 8236 w 9362"/>
                  <a:gd name="connsiteY71-12546" fmla="*/ 4868 h 9233"/>
                  <a:gd name="connsiteX72-12547" fmla="*/ 8285 w 9362"/>
                  <a:gd name="connsiteY72-12548" fmla="*/ 5027 h 9233"/>
                  <a:gd name="connsiteX73-12549" fmla="*/ 8874 w 9362"/>
                  <a:gd name="connsiteY73-12550" fmla="*/ 5661 h 9233"/>
                  <a:gd name="connsiteX74-12551" fmla="*/ 8629 w 9362"/>
                  <a:gd name="connsiteY74-12552" fmla="*/ 5555 h 9233"/>
                  <a:gd name="connsiteX75-12553" fmla="*/ 7942 w 9362"/>
                  <a:gd name="connsiteY75-12554" fmla="*/ 5661 h 9233"/>
                  <a:gd name="connsiteX76-12555" fmla="*/ 7599 w 9362"/>
                  <a:gd name="connsiteY76-12556" fmla="*/ 5344 h 9233"/>
                  <a:gd name="connsiteX77-12557" fmla="*/ 7354 w 9362"/>
                  <a:gd name="connsiteY77-12558" fmla="*/ 5370 h 9233"/>
                  <a:gd name="connsiteX78-12559" fmla="*/ 7549 w 9362"/>
                  <a:gd name="connsiteY78-12560" fmla="*/ 5582 h 9233"/>
                  <a:gd name="connsiteX79-12561" fmla="*/ 7599 w 9362"/>
                  <a:gd name="connsiteY79-12562" fmla="*/ 5741 h 9233"/>
                  <a:gd name="connsiteX80-12563" fmla="*/ 7108 w 9362"/>
                  <a:gd name="connsiteY80-12564" fmla="*/ 6032 h 9233"/>
                  <a:gd name="connsiteX81-12565" fmla="*/ 7011 w 9362"/>
                  <a:gd name="connsiteY81-12566" fmla="*/ 6191 h 9233"/>
                  <a:gd name="connsiteX82-12567" fmla="*/ 6962 w 9362"/>
                  <a:gd name="connsiteY82-12568" fmla="*/ 6322 h 9233"/>
                  <a:gd name="connsiteX83-12569" fmla="*/ 6912 w 9362"/>
                  <a:gd name="connsiteY83-12570" fmla="*/ 6375 h 9233"/>
                  <a:gd name="connsiteX84-12571" fmla="*/ 6814 w 9362"/>
                  <a:gd name="connsiteY84-12572" fmla="*/ 6482 h 9233"/>
                  <a:gd name="connsiteX85-12573" fmla="*/ 6520 w 9362"/>
                  <a:gd name="connsiteY85-12574" fmla="*/ 6561 h 9233"/>
                  <a:gd name="connsiteX86-12575" fmla="*/ 6617 w 9362"/>
                  <a:gd name="connsiteY86-12576" fmla="*/ 6746 h 9233"/>
                  <a:gd name="connsiteX87-12577" fmla="*/ 6568 w 9362"/>
                  <a:gd name="connsiteY87-12578" fmla="*/ 6798 h 9233"/>
                  <a:gd name="connsiteX88-12579" fmla="*/ 6177 w 9362"/>
                  <a:gd name="connsiteY88-12580" fmla="*/ 6958 h 9233"/>
                  <a:gd name="connsiteX89-12581" fmla="*/ 5785 w 9362"/>
                  <a:gd name="connsiteY89-12582" fmla="*/ 6932 h 9233"/>
                  <a:gd name="connsiteX90-12583" fmla="*/ 6128 w 9362"/>
                  <a:gd name="connsiteY90-12584" fmla="*/ 7037 h 9233"/>
                  <a:gd name="connsiteX91-12585" fmla="*/ 6128 w 9362"/>
                  <a:gd name="connsiteY91-12586" fmla="*/ 7354 h 9233"/>
                  <a:gd name="connsiteX92-12587" fmla="*/ 5686 w 9362"/>
                  <a:gd name="connsiteY92-12588" fmla="*/ 7434 h 9233"/>
                  <a:gd name="connsiteX93-12589" fmla="*/ 5589 w 9362"/>
                  <a:gd name="connsiteY93-12590" fmla="*/ 7302 h 9233"/>
                  <a:gd name="connsiteX94-12591" fmla="*/ 5539 w 9362"/>
                  <a:gd name="connsiteY94-12592" fmla="*/ 7197 h 9233"/>
                  <a:gd name="connsiteX95-12593" fmla="*/ 5100 w 9362"/>
                  <a:gd name="connsiteY95-12594" fmla="*/ 7275 h 9233"/>
                  <a:gd name="connsiteX96-12595" fmla="*/ 5295 w 9362"/>
                  <a:gd name="connsiteY96-12596" fmla="*/ 7382 h 9233"/>
                  <a:gd name="connsiteX97-12597" fmla="*/ 5441 w 9362"/>
                  <a:gd name="connsiteY97-12598" fmla="*/ 7487 h 9233"/>
                  <a:gd name="connsiteX98-12599" fmla="*/ 5638 w 9362"/>
                  <a:gd name="connsiteY98-12600" fmla="*/ 7751 h 9233"/>
                  <a:gd name="connsiteX99-12601" fmla="*/ 5882 w 9362"/>
                  <a:gd name="connsiteY99-12602" fmla="*/ 7699 h 9233"/>
                  <a:gd name="connsiteX100-12603" fmla="*/ 6079 w 9362"/>
                  <a:gd name="connsiteY100-12604" fmla="*/ 7910 h 9233"/>
                  <a:gd name="connsiteX101-12605" fmla="*/ 6225 w 9362"/>
                  <a:gd name="connsiteY101-12606" fmla="*/ 7963 h 9233"/>
                  <a:gd name="connsiteX102-12607" fmla="*/ 6568 w 9362"/>
                  <a:gd name="connsiteY102-12608" fmla="*/ 7936 h 9233"/>
                  <a:gd name="connsiteX103-12609" fmla="*/ 6716 w 9362"/>
                  <a:gd name="connsiteY103-12610" fmla="*/ 8069 h 9233"/>
                  <a:gd name="connsiteX104-12611" fmla="*/ 6864 w 9362"/>
                  <a:gd name="connsiteY104-12612" fmla="*/ 8201 h 9233"/>
                  <a:gd name="connsiteX105-12613" fmla="*/ 7549 w 9362"/>
                  <a:gd name="connsiteY105-12614" fmla="*/ 8016 h 9233"/>
                  <a:gd name="connsiteX106-12615" fmla="*/ 7549 w 9362"/>
                  <a:gd name="connsiteY106-12616" fmla="*/ 7936 h 9233"/>
                  <a:gd name="connsiteX107-12617" fmla="*/ 7354 w 9362"/>
                  <a:gd name="connsiteY107-12618" fmla="*/ 7778 h 9233"/>
                  <a:gd name="connsiteX108-12619" fmla="*/ 7599 w 9362"/>
                  <a:gd name="connsiteY108-12620" fmla="*/ 7620 h 9233"/>
                  <a:gd name="connsiteX109-12621" fmla="*/ 7451 w 9362"/>
                  <a:gd name="connsiteY109-12622" fmla="*/ 7434 h 9233"/>
                  <a:gd name="connsiteX110-12623" fmla="*/ 7599 w 9362"/>
                  <a:gd name="connsiteY110-12624" fmla="*/ 7354 h 9233"/>
                  <a:gd name="connsiteX111-12625" fmla="*/ 7795 w 9362"/>
                  <a:gd name="connsiteY111-12626" fmla="*/ 7539 h 9233"/>
                  <a:gd name="connsiteX112-12627" fmla="*/ 7698 w 9362"/>
                  <a:gd name="connsiteY112-12628" fmla="*/ 7646 h 9233"/>
                  <a:gd name="connsiteX113-12629" fmla="*/ 8137 w 9362"/>
                  <a:gd name="connsiteY113-12630" fmla="*/ 7699 h 9233"/>
                  <a:gd name="connsiteX114-12631" fmla="*/ 8333 w 9362"/>
                  <a:gd name="connsiteY114-12632" fmla="*/ 7778 h 9233"/>
                  <a:gd name="connsiteX115-12633" fmla="*/ 8530 w 9362"/>
                  <a:gd name="connsiteY115-12634" fmla="*/ 7990 h 9233"/>
                  <a:gd name="connsiteX116-12635" fmla="*/ 8236 w 9362"/>
                  <a:gd name="connsiteY116-12636" fmla="*/ 8175 h 9233"/>
                  <a:gd name="connsiteX117-12637" fmla="*/ 7745 w 9362"/>
                  <a:gd name="connsiteY117-12638" fmla="*/ 8306 h 9233"/>
                  <a:gd name="connsiteX118-12639" fmla="*/ 7648 w 9362"/>
                  <a:gd name="connsiteY118-12640" fmla="*/ 8466 h 9233"/>
                  <a:gd name="connsiteX119-12641" fmla="*/ 7354 w 9362"/>
                  <a:gd name="connsiteY119-12642" fmla="*/ 8545 h 9233"/>
                  <a:gd name="connsiteX120-12643" fmla="*/ 7499 w 9362"/>
                  <a:gd name="connsiteY120-12644" fmla="*/ 8703 h 9233"/>
                  <a:gd name="connsiteX121-12645" fmla="*/ 7795 w 9362"/>
                  <a:gd name="connsiteY121-12646" fmla="*/ 8703 h 9233"/>
                  <a:gd name="connsiteX122-12647" fmla="*/ 7842 w 9362"/>
                  <a:gd name="connsiteY122-12648" fmla="*/ 8703 h 9233"/>
                  <a:gd name="connsiteX123-12649" fmla="*/ 8040 w 9362"/>
                  <a:gd name="connsiteY123-12650" fmla="*/ 8994 h 9233"/>
                  <a:gd name="connsiteX124-12651" fmla="*/ 8137 w 9362"/>
                  <a:gd name="connsiteY124-12652" fmla="*/ 8703 h 9233"/>
                  <a:gd name="connsiteX125-12653" fmla="*/ 8384 w 9362"/>
                  <a:gd name="connsiteY125-12654" fmla="*/ 8651 h 9233"/>
                  <a:gd name="connsiteX126-12655" fmla="*/ 8629 w 9362"/>
                  <a:gd name="connsiteY126-12656" fmla="*/ 8730 h 9233"/>
                  <a:gd name="connsiteX127-12657" fmla="*/ 8629 w 9362"/>
                  <a:gd name="connsiteY127-12658" fmla="*/ 8757 h 9233"/>
                  <a:gd name="connsiteX128-12659" fmla="*/ 8874 w 9362"/>
                  <a:gd name="connsiteY128-12660" fmla="*/ 8703 h 9233"/>
                  <a:gd name="connsiteX129-12661" fmla="*/ 9021 w 9362"/>
                  <a:gd name="connsiteY129-12662" fmla="*/ 8889 h 9233"/>
                  <a:gd name="connsiteX130-12663" fmla="*/ 8530 w 9362"/>
                  <a:gd name="connsiteY130-12664" fmla="*/ 8783 h 9233"/>
                  <a:gd name="connsiteX131-12665" fmla="*/ 8432 w 9362"/>
                  <a:gd name="connsiteY131-12666" fmla="*/ 8811 h 9233"/>
                  <a:gd name="connsiteX132-12667" fmla="*/ 8384 w 9362"/>
                  <a:gd name="connsiteY132-12668" fmla="*/ 9021 h 9233"/>
                  <a:gd name="connsiteX133-12669" fmla="*/ 8333 w 9362"/>
                  <a:gd name="connsiteY133-12670" fmla="*/ 9154 h 9233"/>
                  <a:gd name="connsiteX134-12671" fmla="*/ 8726 w 9362"/>
                  <a:gd name="connsiteY134-12672" fmla="*/ 9127 h 9233"/>
                  <a:gd name="connsiteX135-12673" fmla="*/ 8825 w 9362"/>
                  <a:gd name="connsiteY135-12674" fmla="*/ 9207 h 9233"/>
                  <a:gd name="connsiteX136-12675" fmla="*/ 8874 w 9362"/>
                  <a:gd name="connsiteY136-12676" fmla="*/ 9048 h 9233"/>
                  <a:gd name="connsiteX137-12677" fmla="*/ 9021 w 9362"/>
                  <a:gd name="connsiteY137-12678" fmla="*/ 8837 h 9233"/>
                  <a:gd name="connsiteX138-12679" fmla="*/ 9362 w 9362"/>
                  <a:gd name="connsiteY138-12680" fmla="*/ 9233 h 9233"/>
                  <a:gd name="connsiteX0-12681" fmla="*/ 8117 w 10000"/>
                  <a:gd name="connsiteY0-12682" fmla="*/ 4268 h 10000"/>
                  <a:gd name="connsiteX1-12683" fmla="*/ 7697 w 10000"/>
                  <a:gd name="connsiteY1-12684" fmla="*/ 4268 h 10000"/>
                  <a:gd name="connsiteX2-12685" fmla="*/ 7278 w 10000"/>
                  <a:gd name="connsiteY2-12686" fmla="*/ 4383 h 10000"/>
                  <a:gd name="connsiteX3-12687" fmla="*/ 6807 w 10000"/>
                  <a:gd name="connsiteY3-12688" fmla="*/ 4355 h 10000"/>
                  <a:gd name="connsiteX4-12689" fmla="*/ 6807 w 10000"/>
                  <a:gd name="connsiteY4-12690" fmla="*/ 3811 h 10000"/>
                  <a:gd name="connsiteX5-12691" fmla="*/ 7068 w 10000"/>
                  <a:gd name="connsiteY5-12692" fmla="*/ 3782 h 10000"/>
                  <a:gd name="connsiteX6-12693" fmla="*/ 6912 w 10000"/>
                  <a:gd name="connsiteY6-12694" fmla="*/ 3639 h 10000"/>
                  <a:gd name="connsiteX7-12695" fmla="*/ 6912 w 10000"/>
                  <a:gd name="connsiteY7-12696" fmla="*/ 3410 h 10000"/>
                  <a:gd name="connsiteX8-12697" fmla="*/ 6964 w 10000"/>
                  <a:gd name="connsiteY8-12698" fmla="*/ 3268 h 10000"/>
                  <a:gd name="connsiteX9-12699" fmla="*/ 6442 w 10000"/>
                  <a:gd name="connsiteY9-12700" fmla="*/ 3037 h 10000"/>
                  <a:gd name="connsiteX10-12701" fmla="*/ 5916 w 10000"/>
                  <a:gd name="connsiteY10-12702" fmla="*/ 2780 h 10000"/>
                  <a:gd name="connsiteX11-12703" fmla="*/ 5656 w 10000"/>
                  <a:gd name="connsiteY11-12704" fmla="*/ 2607 h 10000"/>
                  <a:gd name="connsiteX12-12705" fmla="*/ 5288 w 10000"/>
                  <a:gd name="connsiteY12-12706" fmla="*/ 2551 h 10000"/>
                  <a:gd name="connsiteX13-12707" fmla="*/ 4871 w 10000"/>
                  <a:gd name="connsiteY13-12708" fmla="*/ 2579 h 10000"/>
                  <a:gd name="connsiteX14-12709" fmla="*/ 4450 w 10000"/>
                  <a:gd name="connsiteY14-12710" fmla="*/ 2493 h 10000"/>
                  <a:gd name="connsiteX15-12711" fmla="*/ 3927 w 10000"/>
                  <a:gd name="connsiteY15-12712" fmla="*/ 1804 h 10000"/>
                  <a:gd name="connsiteX16-12713" fmla="*/ 3771 w 10000"/>
                  <a:gd name="connsiteY16-12714" fmla="*/ 1633 h 10000"/>
                  <a:gd name="connsiteX17-12715" fmla="*/ 3612 w 10000"/>
                  <a:gd name="connsiteY17-12716" fmla="*/ 1233 h 10000"/>
                  <a:gd name="connsiteX18-12717" fmla="*/ 3404 w 10000"/>
                  <a:gd name="connsiteY18-12718" fmla="*/ 859 h 10000"/>
                  <a:gd name="connsiteX19-12719" fmla="*/ 2775 w 10000"/>
                  <a:gd name="connsiteY19-12720" fmla="*/ 601 h 10000"/>
                  <a:gd name="connsiteX20-12721" fmla="*/ 2407 w 10000"/>
                  <a:gd name="connsiteY20-12722" fmla="*/ 57 h 10000"/>
                  <a:gd name="connsiteX21-12723" fmla="*/ 1937 w 10000"/>
                  <a:gd name="connsiteY21-12724" fmla="*/ 57 h 10000"/>
                  <a:gd name="connsiteX22-12725" fmla="*/ 1727 w 10000"/>
                  <a:gd name="connsiteY22-12726" fmla="*/ 172 h 10000"/>
                  <a:gd name="connsiteX23-12727" fmla="*/ 1677 w 10000"/>
                  <a:gd name="connsiteY23-12728" fmla="*/ 0 h 10000"/>
                  <a:gd name="connsiteX24-12729" fmla="*/ 994 w 10000"/>
                  <a:gd name="connsiteY24-12730" fmla="*/ 114 h 10000"/>
                  <a:gd name="connsiteX25-12731" fmla="*/ 1727 w 10000"/>
                  <a:gd name="connsiteY25-12732" fmla="*/ 230 h 10000"/>
                  <a:gd name="connsiteX26-12733" fmla="*/ 1677 w 10000"/>
                  <a:gd name="connsiteY26-12734" fmla="*/ 487 h 10000"/>
                  <a:gd name="connsiteX27-12735" fmla="*/ 1832 w 10000"/>
                  <a:gd name="connsiteY27-12736" fmla="*/ 831 h 10000"/>
                  <a:gd name="connsiteX28-12737" fmla="*/ 1990 w 10000"/>
                  <a:gd name="connsiteY28-12738" fmla="*/ 1031 h 10000"/>
                  <a:gd name="connsiteX29-12739" fmla="*/ 1727 w 10000"/>
                  <a:gd name="connsiteY29-12740" fmla="*/ 1404 h 10000"/>
                  <a:gd name="connsiteX30-12741" fmla="*/ 1520 w 10000"/>
                  <a:gd name="connsiteY30-12742" fmla="*/ 1404 h 10000"/>
                  <a:gd name="connsiteX31-12743" fmla="*/ 1308 w 10000"/>
                  <a:gd name="connsiteY31-12744" fmla="*/ 1661 h 10000"/>
                  <a:gd name="connsiteX32-12745" fmla="*/ 1677 w 10000"/>
                  <a:gd name="connsiteY32-12746" fmla="*/ 1776 h 10000"/>
                  <a:gd name="connsiteX33-12747" fmla="*/ 1205 w 10000"/>
                  <a:gd name="connsiteY33-12748" fmla="*/ 1748 h 10000"/>
                  <a:gd name="connsiteX34-12749" fmla="*/ 994 w 10000"/>
                  <a:gd name="connsiteY34-12750" fmla="*/ 2091 h 10000"/>
                  <a:gd name="connsiteX35-12751" fmla="*/ 942 w 10000"/>
                  <a:gd name="connsiteY35-12752" fmla="*/ 2149 h 10000"/>
                  <a:gd name="connsiteX36-12753" fmla="*/ 733 w 10000"/>
                  <a:gd name="connsiteY36-12754" fmla="*/ 2521 h 10000"/>
                  <a:gd name="connsiteX37-12755" fmla="*/ 1048 w 10000"/>
                  <a:gd name="connsiteY37-12756" fmla="*/ 2607 h 10000"/>
                  <a:gd name="connsiteX38-12757" fmla="*/ 628 w 10000"/>
                  <a:gd name="connsiteY38-12758" fmla="*/ 2894 h 10000"/>
                  <a:gd name="connsiteX39-12759" fmla="*/ 104 w 10000"/>
                  <a:gd name="connsiteY39-12760" fmla="*/ 3209 h 10000"/>
                  <a:gd name="connsiteX40-12761" fmla="*/ 0 w 10000"/>
                  <a:gd name="connsiteY40-12762" fmla="*/ 3381 h 10000"/>
                  <a:gd name="connsiteX41-12763" fmla="*/ 263 w 10000"/>
                  <a:gd name="connsiteY41-12764" fmla="*/ 3753 h 10000"/>
                  <a:gd name="connsiteX42-12765" fmla="*/ 0 w 10000"/>
                  <a:gd name="connsiteY42-12766" fmla="*/ 4098 h 10000"/>
                  <a:gd name="connsiteX43-12767" fmla="*/ 53 w 10000"/>
                  <a:gd name="connsiteY43-12768" fmla="*/ 4470 h 10000"/>
                  <a:gd name="connsiteX44-12769" fmla="*/ 210 w 10000"/>
                  <a:gd name="connsiteY44-12770" fmla="*/ 4585 h 10000"/>
                  <a:gd name="connsiteX45-12771" fmla="*/ 523 w 10000"/>
                  <a:gd name="connsiteY45-12772" fmla="*/ 4555 h 10000"/>
                  <a:gd name="connsiteX46-12773" fmla="*/ 1153 w 10000"/>
                  <a:gd name="connsiteY46-12774" fmla="*/ 4614 h 10000"/>
                  <a:gd name="connsiteX47-12775" fmla="*/ 1677 w 10000"/>
                  <a:gd name="connsiteY47-12776" fmla="*/ 4499 h 10000"/>
                  <a:gd name="connsiteX48-12777" fmla="*/ 2253 w 10000"/>
                  <a:gd name="connsiteY48-12778" fmla="*/ 4499 h 10000"/>
                  <a:gd name="connsiteX49-12779" fmla="*/ 2618 w 10000"/>
                  <a:gd name="connsiteY49-12780" fmla="*/ 4383 h 10000"/>
                  <a:gd name="connsiteX50-12781" fmla="*/ 2722 w 10000"/>
                  <a:gd name="connsiteY50-12782" fmla="*/ 4412 h 10000"/>
                  <a:gd name="connsiteX51-12783" fmla="*/ 2566 w 10000"/>
                  <a:gd name="connsiteY51-12784" fmla="*/ 4470 h 10000"/>
                  <a:gd name="connsiteX52-12785" fmla="*/ 2932 w 10000"/>
                  <a:gd name="connsiteY52-12786" fmla="*/ 4728 h 10000"/>
                  <a:gd name="connsiteX53-12787" fmla="*/ 3194 w 10000"/>
                  <a:gd name="connsiteY53-12788" fmla="*/ 4670 h 10000"/>
                  <a:gd name="connsiteX54-12789" fmla="*/ 3561 w 10000"/>
                  <a:gd name="connsiteY54-12790" fmla="*/ 4784 h 10000"/>
                  <a:gd name="connsiteX55-12791" fmla="*/ 4030 w 10000"/>
                  <a:gd name="connsiteY55-12792" fmla="*/ 4756 h 10000"/>
                  <a:gd name="connsiteX56-12793" fmla="*/ 4817 w 10000"/>
                  <a:gd name="connsiteY56-12794" fmla="*/ 4843 h 10000"/>
                  <a:gd name="connsiteX57-12795" fmla="*/ 5025 w 10000"/>
                  <a:gd name="connsiteY57-12796" fmla="*/ 4901 h 10000"/>
                  <a:gd name="connsiteX58-12797" fmla="*/ 5759 w 10000"/>
                  <a:gd name="connsiteY58-12798" fmla="*/ 4756 h 10000"/>
                  <a:gd name="connsiteX59-12799" fmla="*/ 5865 w 10000"/>
                  <a:gd name="connsiteY59-12800" fmla="*/ 4843 h 10000"/>
                  <a:gd name="connsiteX60-12801" fmla="*/ 6073 w 10000"/>
                  <a:gd name="connsiteY60-12802" fmla="*/ 4728 h 10000"/>
                  <a:gd name="connsiteX61-12803" fmla="*/ 6179 w 10000"/>
                  <a:gd name="connsiteY61-12804" fmla="*/ 4872 h 10000"/>
                  <a:gd name="connsiteX62-12805" fmla="*/ 6912 w 10000"/>
                  <a:gd name="connsiteY62-12806" fmla="*/ 4699 h 10000"/>
                  <a:gd name="connsiteX63-12807" fmla="*/ 6912 w 10000"/>
                  <a:gd name="connsiteY63-12808" fmla="*/ 4527 h 10000"/>
                  <a:gd name="connsiteX64-12809" fmla="*/ 7068 w 10000"/>
                  <a:gd name="connsiteY64-12810" fmla="*/ 4499 h 10000"/>
                  <a:gd name="connsiteX65-12811" fmla="*/ 7227 w 10000"/>
                  <a:gd name="connsiteY65-12812" fmla="*/ 4555 h 10000"/>
                  <a:gd name="connsiteX66-12813" fmla="*/ 7750 w 10000"/>
                  <a:gd name="connsiteY66-12814" fmla="*/ 4442 h 10000"/>
                  <a:gd name="connsiteX67-12815" fmla="*/ 7855 w 10000"/>
                  <a:gd name="connsiteY67-12816" fmla="*/ 4470 h 10000"/>
                  <a:gd name="connsiteX68-12817" fmla="*/ 8117 w 10000"/>
                  <a:gd name="connsiteY68-12818" fmla="*/ 4985 h 10000"/>
                  <a:gd name="connsiteX69-12819" fmla="*/ 8273 w 10000"/>
                  <a:gd name="connsiteY69-12820" fmla="*/ 5043 h 10000"/>
                  <a:gd name="connsiteX70-12821" fmla="*/ 8641 w 10000"/>
                  <a:gd name="connsiteY70-12822" fmla="*/ 5043 h 10000"/>
                  <a:gd name="connsiteX71-12823" fmla="*/ 8797 w 10000"/>
                  <a:gd name="connsiteY71-12824" fmla="*/ 5272 h 10000"/>
                  <a:gd name="connsiteX72-12825" fmla="*/ 8850 w 10000"/>
                  <a:gd name="connsiteY72-12826" fmla="*/ 5445 h 10000"/>
                  <a:gd name="connsiteX73-12827" fmla="*/ 9479 w 10000"/>
                  <a:gd name="connsiteY73-12828" fmla="*/ 6131 h 10000"/>
                  <a:gd name="connsiteX74-12829" fmla="*/ 9217 w 10000"/>
                  <a:gd name="connsiteY74-12830" fmla="*/ 6016 h 10000"/>
                  <a:gd name="connsiteX75-12831" fmla="*/ 8483 w 10000"/>
                  <a:gd name="connsiteY75-12832" fmla="*/ 6131 h 10000"/>
                  <a:gd name="connsiteX76-12833" fmla="*/ 8117 w 10000"/>
                  <a:gd name="connsiteY76-12834" fmla="*/ 5788 h 10000"/>
                  <a:gd name="connsiteX77-12835" fmla="*/ 7855 w 10000"/>
                  <a:gd name="connsiteY77-12836" fmla="*/ 5816 h 10000"/>
                  <a:gd name="connsiteX78-12837" fmla="*/ 8063 w 10000"/>
                  <a:gd name="connsiteY78-12838" fmla="*/ 6046 h 10000"/>
                  <a:gd name="connsiteX79-12839" fmla="*/ 8117 w 10000"/>
                  <a:gd name="connsiteY79-12840" fmla="*/ 6218 h 10000"/>
                  <a:gd name="connsiteX80-12841" fmla="*/ 7592 w 10000"/>
                  <a:gd name="connsiteY80-12842" fmla="*/ 6533 h 10000"/>
                  <a:gd name="connsiteX81-12843" fmla="*/ 7489 w 10000"/>
                  <a:gd name="connsiteY81-12844" fmla="*/ 6705 h 10000"/>
                  <a:gd name="connsiteX82-12845" fmla="*/ 7436 w 10000"/>
                  <a:gd name="connsiteY82-12846" fmla="*/ 6847 h 10000"/>
                  <a:gd name="connsiteX83-12847" fmla="*/ 7383 w 10000"/>
                  <a:gd name="connsiteY83-12848" fmla="*/ 6905 h 10000"/>
                  <a:gd name="connsiteX84-12849" fmla="*/ 7278 w 10000"/>
                  <a:gd name="connsiteY84-12850" fmla="*/ 7020 h 10000"/>
                  <a:gd name="connsiteX85-12851" fmla="*/ 6964 w 10000"/>
                  <a:gd name="connsiteY85-12852" fmla="*/ 7106 h 10000"/>
                  <a:gd name="connsiteX86-12853" fmla="*/ 7068 w 10000"/>
                  <a:gd name="connsiteY86-12854" fmla="*/ 7306 h 10000"/>
                  <a:gd name="connsiteX87-12855" fmla="*/ 7016 w 10000"/>
                  <a:gd name="connsiteY87-12856" fmla="*/ 7363 h 10000"/>
                  <a:gd name="connsiteX88-12857" fmla="*/ 6598 w 10000"/>
                  <a:gd name="connsiteY88-12858" fmla="*/ 7536 h 10000"/>
                  <a:gd name="connsiteX89-12859" fmla="*/ 6179 w 10000"/>
                  <a:gd name="connsiteY89-12860" fmla="*/ 7508 h 10000"/>
                  <a:gd name="connsiteX90-12861" fmla="*/ 6546 w 10000"/>
                  <a:gd name="connsiteY90-12862" fmla="*/ 7622 h 10000"/>
                  <a:gd name="connsiteX91-12863" fmla="*/ 6546 w 10000"/>
                  <a:gd name="connsiteY91-12864" fmla="*/ 7965 h 10000"/>
                  <a:gd name="connsiteX92-12865" fmla="*/ 6073 w 10000"/>
                  <a:gd name="connsiteY92-12866" fmla="*/ 8052 h 10000"/>
                  <a:gd name="connsiteX93-12867" fmla="*/ 5970 w 10000"/>
                  <a:gd name="connsiteY93-12868" fmla="*/ 7909 h 10000"/>
                  <a:gd name="connsiteX94-12869" fmla="*/ 5916 w 10000"/>
                  <a:gd name="connsiteY94-12870" fmla="*/ 7795 h 10000"/>
                  <a:gd name="connsiteX95-12871" fmla="*/ 5448 w 10000"/>
                  <a:gd name="connsiteY95-12872" fmla="*/ 7879 h 10000"/>
                  <a:gd name="connsiteX96-12873" fmla="*/ 5656 w 10000"/>
                  <a:gd name="connsiteY96-12874" fmla="*/ 7995 h 10000"/>
                  <a:gd name="connsiteX97-12875" fmla="*/ 5812 w 10000"/>
                  <a:gd name="connsiteY97-12876" fmla="*/ 8109 h 10000"/>
                  <a:gd name="connsiteX98-12877" fmla="*/ 6022 w 10000"/>
                  <a:gd name="connsiteY98-12878" fmla="*/ 8395 h 10000"/>
                  <a:gd name="connsiteX99-12879" fmla="*/ 6283 w 10000"/>
                  <a:gd name="connsiteY99-12880" fmla="*/ 8339 h 10000"/>
                  <a:gd name="connsiteX100-12881" fmla="*/ 6493 w 10000"/>
                  <a:gd name="connsiteY100-12882" fmla="*/ 8567 h 10000"/>
                  <a:gd name="connsiteX101-12883" fmla="*/ 6649 w 10000"/>
                  <a:gd name="connsiteY101-12884" fmla="*/ 8624 h 10000"/>
                  <a:gd name="connsiteX102-12885" fmla="*/ 7016 w 10000"/>
                  <a:gd name="connsiteY102-12886" fmla="*/ 8595 h 10000"/>
                  <a:gd name="connsiteX103-12887" fmla="*/ 7174 w 10000"/>
                  <a:gd name="connsiteY103-12888" fmla="*/ 8739 h 10000"/>
                  <a:gd name="connsiteX104-12889" fmla="*/ 7332 w 10000"/>
                  <a:gd name="connsiteY104-12890" fmla="*/ 8882 h 10000"/>
                  <a:gd name="connsiteX105-12891" fmla="*/ 8063 w 10000"/>
                  <a:gd name="connsiteY105-12892" fmla="*/ 8682 h 10000"/>
                  <a:gd name="connsiteX106-12893" fmla="*/ 8063 w 10000"/>
                  <a:gd name="connsiteY106-12894" fmla="*/ 8595 h 10000"/>
                  <a:gd name="connsiteX107-12895" fmla="*/ 7855 w 10000"/>
                  <a:gd name="connsiteY107-12896" fmla="*/ 8424 h 10000"/>
                  <a:gd name="connsiteX108-12897" fmla="*/ 8117 w 10000"/>
                  <a:gd name="connsiteY108-12898" fmla="*/ 8253 h 10000"/>
                  <a:gd name="connsiteX109-12899" fmla="*/ 7959 w 10000"/>
                  <a:gd name="connsiteY109-12900" fmla="*/ 8052 h 10000"/>
                  <a:gd name="connsiteX110-12901" fmla="*/ 8117 w 10000"/>
                  <a:gd name="connsiteY110-12902" fmla="*/ 7965 h 10000"/>
                  <a:gd name="connsiteX111-12903" fmla="*/ 8326 w 10000"/>
                  <a:gd name="connsiteY111-12904" fmla="*/ 8165 h 10000"/>
                  <a:gd name="connsiteX112-12905" fmla="*/ 8223 w 10000"/>
                  <a:gd name="connsiteY112-12906" fmla="*/ 8281 h 10000"/>
                  <a:gd name="connsiteX113-12907" fmla="*/ 8692 w 10000"/>
                  <a:gd name="connsiteY113-12908" fmla="*/ 8339 h 10000"/>
                  <a:gd name="connsiteX114-12909" fmla="*/ 8901 w 10000"/>
                  <a:gd name="connsiteY114-12910" fmla="*/ 8424 h 10000"/>
                  <a:gd name="connsiteX115-12911" fmla="*/ 9111 w 10000"/>
                  <a:gd name="connsiteY115-12912" fmla="*/ 8654 h 10000"/>
                  <a:gd name="connsiteX116-12913" fmla="*/ 8797 w 10000"/>
                  <a:gd name="connsiteY116-12914" fmla="*/ 8854 h 10000"/>
                  <a:gd name="connsiteX117-12915" fmla="*/ 8273 w 10000"/>
                  <a:gd name="connsiteY117-12916" fmla="*/ 8996 h 10000"/>
                  <a:gd name="connsiteX118-12917" fmla="*/ 8169 w 10000"/>
                  <a:gd name="connsiteY118-12918" fmla="*/ 9169 h 10000"/>
                  <a:gd name="connsiteX119-12919" fmla="*/ 7855 w 10000"/>
                  <a:gd name="connsiteY119-12920" fmla="*/ 9255 h 10000"/>
                  <a:gd name="connsiteX120-12921" fmla="*/ 8010 w 10000"/>
                  <a:gd name="connsiteY120-12922" fmla="*/ 9426 h 10000"/>
                  <a:gd name="connsiteX121-12923" fmla="*/ 8326 w 10000"/>
                  <a:gd name="connsiteY121-12924" fmla="*/ 9426 h 10000"/>
                  <a:gd name="connsiteX122-12925" fmla="*/ 8376 w 10000"/>
                  <a:gd name="connsiteY122-12926" fmla="*/ 9426 h 10000"/>
                  <a:gd name="connsiteX123-12927" fmla="*/ 8588 w 10000"/>
                  <a:gd name="connsiteY123-12928" fmla="*/ 9741 h 10000"/>
                  <a:gd name="connsiteX124-12929" fmla="*/ 8692 w 10000"/>
                  <a:gd name="connsiteY124-12930" fmla="*/ 9426 h 10000"/>
                  <a:gd name="connsiteX125-12931" fmla="*/ 8955 w 10000"/>
                  <a:gd name="connsiteY125-12932" fmla="*/ 9370 h 10000"/>
                  <a:gd name="connsiteX126-12933" fmla="*/ 9217 w 10000"/>
                  <a:gd name="connsiteY126-12934" fmla="*/ 9455 h 10000"/>
                  <a:gd name="connsiteX127-12935" fmla="*/ 9217 w 10000"/>
                  <a:gd name="connsiteY127-12936" fmla="*/ 9484 h 10000"/>
                  <a:gd name="connsiteX128-12937" fmla="*/ 9479 w 10000"/>
                  <a:gd name="connsiteY128-12938" fmla="*/ 9426 h 10000"/>
                  <a:gd name="connsiteX129-12939" fmla="*/ 9636 w 10000"/>
                  <a:gd name="connsiteY129-12940" fmla="*/ 9627 h 10000"/>
                  <a:gd name="connsiteX130-12941" fmla="*/ 9111 w 10000"/>
                  <a:gd name="connsiteY130-12942" fmla="*/ 9513 h 10000"/>
                  <a:gd name="connsiteX131-12943" fmla="*/ 9007 w 10000"/>
                  <a:gd name="connsiteY131-12944" fmla="*/ 9543 h 10000"/>
                  <a:gd name="connsiteX132-12945" fmla="*/ 8955 w 10000"/>
                  <a:gd name="connsiteY132-12946" fmla="*/ 9770 h 10000"/>
                  <a:gd name="connsiteX133-12947" fmla="*/ 8901 w 10000"/>
                  <a:gd name="connsiteY133-12948" fmla="*/ 9914 h 10000"/>
                  <a:gd name="connsiteX134-12949" fmla="*/ 9321 w 10000"/>
                  <a:gd name="connsiteY134-12950" fmla="*/ 9885 h 10000"/>
                  <a:gd name="connsiteX135-12951" fmla="*/ 9426 w 10000"/>
                  <a:gd name="connsiteY135-12952" fmla="*/ 9972 h 10000"/>
                  <a:gd name="connsiteX136-12953" fmla="*/ 9479 w 10000"/>
                  <a:gd name="connsiteY136-12954" fmla="*/ 9800 h 10000"/>
                  <a:gd name="connsiteX137-12955" fmla="*/ 10000 w 10000"/>
                  <a:gd name="connsiteY137-12956" fmla="*/ 10000 h 10000"/>
                  <a:gd name="connsiteX0-12957" fmla="*/ 8117 w 10000"/>
                  <a:gd name="connsiteY0-12958" fmla="*/ 4268 h 10000"/>
                  <a:gd name="connsiteX1-12959" fmla="*/ 7697 w 10000"/>
                  <a:gd name="connsiteY1-12960" fmla="*/ 4268 h 10000"/>
                  <a:gd name="connsiteX2-12961" fmla="*/ 7278 w 10000"/>
                  <a:gd name="connsiteY2-12962" fmla="*/ 4383 h 10000"/>
                  <a:gd name="connsiteX3-12963" fmla="*/ 6807 w 10000"/>
                  <a:gd name="connsiteY3-12964" fmla="*/ 4355 h 10000"/>
                  <a:gd name="connsiteX4-12965" fmla="*/ 6807 w 10000"/>
                  <a:gd name="connsiteY4-12966" fmla="*/ 3811 h 10000"/>
                  <a:gd name="connsiteX5-12967" fmla="*/ 7068 w 10000"/>
                  <a:gd name="connsiteY5-12968" fmla="*/ 3782 h 10000"/>
                  <a:gd name="connsiteX6-12969" fmla="*/ 6912 w 10000"/>
                  <a:gd name="connsiteY6-12970" fmla="*/ 3639 h 10000"/>
                  <a:gd name="connsiteX7-12971" fmla="*/ 6912 w 10000"/>
                  <a:gd name="connsiteY7-12972" fmla="*/ 3410 h 10000"/>
                  <a:gd name="connsiteX8-12973" fmla="*/ 6964 w 10000"/>
                  <a:gd name="connsiteY8-12974" fmla="*/ 3268 h 10000"/>
                  <a:gd name="connsiteX9-12975" fmla="*/ 6442 w 10000"/>
                  <a:gd name="connsiteY9-12976" fmla="*/ 3037 h 10000"/>
                  <a:gd name="connsiteX10-12977" fmla="*/ 5916 w 10000"/>
                  <a:gd name="connsiteY10-12978" fmla="*/ 2780 h 10000"/>
                  <a:gd name="connsiteX11-12979" fmla="*/ 5656 w 10000"/>
                  <a:gd name="connsiteY11-12980" fmla="*/ 2607 h 10000"/>
                  <a:gd name="connsiteX12-12981" fmla="*/ 5288 w 10000"/>
                  <a:gd name="connsiteY12-12982" fmla="*/ 2551 h 10000"/>
                  <a:gd name="connsiteX13-12983" fmla="*/ 4871 w 10000"/>
                  <a:gd name="connsiteY13-12984" fmla="*/ 2579 h 10000"/>
                  <a:gd name="connsiteX14-12985" fmla="*/ 4450 w 10000"/>
                  <a:gd name="connsiteY14-12986" fmla="*/ 2493 h 10000"/>
                  <a:gd name="connsiteX15-12987" fmla="*/ 3927 w 10000"/>
                  <a:gd name="connsiteY15-12988" fmla="*/ 1804 h 10000"/>
                  <a:gd name="connsiteX16-12989" fmla="*/ 3771 w 10000"/>
                  <a:gd name="connsiteY16-12990" fmla="*/ 1633 h 10000"/>
                  <a:gd name="connsiteX17-12991" fmla="*/ 3612 w 10000"/>
                  <a:gd name="connsiteY17-12992" fmla="*/ 1233 h 10000"/>
                  <a:gd name="connsiteX18-12993" fmla="*/ 3404 w 10000"/>
                  <a:gd name="connsiteY18-12994" fmla="*/ 859 h 10000"/>
                  <a:gd name="connsiteX19-12995" fmla="*/ 2775 w 10000"/>
                  <a:gd name="connsiteY19-12996" fmla="*/ 601 h 10000"/>
                  <a:gd name="connsiteX20-12997" fmla="*/ 2407 w 10000"/>
                  <a:gd name="connsiteY20-12998" fmla="*/ 57 h 10000"/>
                  <a:gd name="connsiteX21-12999" fmla="*/ 1937 w 10000"/>
                  <a:gd name="connsiteY21-13000" fmla="*/ 57 h 10000"/>
                  <a:gd name="connsiteX22-13001" fmla="*/ 1727 w 10000"/>
                  <a:gd name="connsiteY22-13002" fmla="*/ 172 h 10000"/>
                  <a:gd name="connsiteX23-13003" fmla="*/ 1677 w 10000"/>
                  <a:gd name="connsiteY23-13004" fmla="*/ 0 h 10000"/>
                  <a:gd name="connsiteX24-13005" fmla="*/ 994 w 10000"/>
                  <a:gd name="connsiteY24-13006" fmla="*/ 114 h 10000"/>
                  <a:gd name="connsiteX25-13007" fmla="*/ 1727 w 10000"/>
                  <a:gd name="connsiteY25-13008" fmla="*/ 230 h 10000"/>
                  <a:gd name="connsiteX26-13009" fmla="*/ 1677 w 10000"/>
                  <a:gd name="connsiteY26-13010" fmla="*/ 487 h 10000"/>
                  <a:gd name="connsiteX27-13011" fmla="*/ 1832 w 10000"/>
                  <a:gd name="connsiteY27-13012" fmla="*/ 831 h 10000"/>
                  <a:gd name="connsiteX28-13013" fmla="*/ 1990 w 10000"/>
                  <a:gd name="connsiteY28-13014" fmla="*/ 1031 h 10000"/>
                  <a:gd name="connsiteX29-13015" fmla="*/ 1727 w 10000"/>
                  <a:gd name="connsiteY29-13016" fmla="*/ 1404 h 10000"/>
                  <a:gd name="connsiteX30-13017" fmla="*/ 1520 w 10000"/>
                  <a:gd name="connsiteY30-13018" fmla="*/ 1404 h 10000"/>
                  <a:gd name="connsiteX31-13019" fmla="*/ 1308 w 10000"/>
                  <a:gd name="connsiteY31-13020" fmla="*/ 1661 h 10000"/>
                  <a:gd name="connsiteX32-13021" fmla="*/ 1677 w 10000"/>
                  <a:gd name="connsiteY32-13022" fmla="*/ 1776 h 10000"/>
                  <a:gd name="connsiteX33-13023" fmla="*/ 1205 w 10000"/>
                  <a:gd name="connsiteY33-13024" fmla="*/ 1748 h 10000"/>
                  <a:gd name="connsiteX34-13025" fmla="*/ 994 w 10000"/>
                  <a:gd name="connsiteY34-13026" fmla="*/ 2091 h 10000"/>
                  <a:gd name="connsiteX35-13027" fmla="*/ 942 w 10000"/>
                  <a:gd name="connsiteY35-13028" fmla="*/ 2149 h 10000"/>
                  <a:gd name="connsiteX36-13029" fmla="*/ 733 w 10000"/>
                  <a:gd name="connsiteY36-13030" fmla="*/ 2521 h 10000"/>
                  <a:gd name="connsiteX37-13031" fmla="*/ 1048 w 10000"/>
                  <a:gd name="connsiteY37-13032" fmla="*/ 2607 h 10000"/>
                  <a:gd name="connsiteX38-13033" fmla="*/ 628 w 10000"/>
                  <a:gd name="connsiteY38-13034" fmla="*/ 2894 h 10000"/>
                  <a:gd name="connsiteX39-13035" fmla="*/ 104 w 10000"/>
                  <a:gd name="connsiteY39-13036" fmla="*/ 3209 h 10000"/>
                  <a:gd name="connsiteX40-13037" fmla="*/ 0 w 10000"/>
                  <a:gd name="connsiteY40-13038" fmla="*/ 3381 h 10000"/>
                  <a:gd name="connsiteX41-13039" fmla="*/ 263 w 10000"/>
                  <a:gd name="connsiteY41-13040" fmla="*/ 3753 h 10000"/>
                  <a:gd name="connsiteX42-13041" fmla="*/ 0 w 10000"/>
                  <a:gd name="connsiteY42-13042" fmla="*/ 4098 h 10000"/>
                  <a:gd name="connsiteX43-13043" fmla="*/ 53 w 10000"/>
                  <a:gd name="connsiteY43-13044" fmla="*/ 4470 h 10000"/>
                  <a:gd name="connsiteX44-13045" fmla="*/ 210 w 10000"/>
                  <a:gd name="connsiteY44-13046" fmla="*/ 4585 h 10000"/>
                  <a:gd name="connsiteX45-13047" fmla="*/ 523 w 10000"/>
                  <a:gd name="connsiteY45-13048" fmla="*/ 4555 h 10000"/>
                  <a:gd name="connsiteX46-13049" fmla="*/ 1153 w 10000"/>
                  <a:gd name="connsiteY46-13050" fmla="*/ 4614 h 10000"/>
                  <a:gd name="connsiteX47-13051" fmla="*/ 1677 w 10000"/>
                  <a:gd name="connsiteY47-13052" fmla="*/ 4499 h 10000"/>
                  <a:gd name="connsiteX48-13053" fmla="*/ 2253 w 10000"/>
                  <a:gd name="connsiteY48-13054" fmla="*/ 4499 h 10000"/>
                  <a:gd name="connsiteX49-13055" fmla="*/ 2618 w 10000"/>
                  <a:gd name="connsiteY49-13056" fmla="*/ 4383 h 10000"/>
                  <a:gd name="connsiteX50-13057" fmla="*/ 2722 w 10000"/>
                  <a:gd name="connsiteY50-13058" fmla="*/ 4412 h 10000"/>
                  <a:gd name="connsiteX51-13059" fmla="*/ 2566 w 10000"/>
                  <a:gd name="connsiteY51-13060" fmla="*/ 4470 h 10000"/>
                  <a:gd name="connsiteX52-13061" fmla="*/ 2932 w 10000"/>
                  <a:gd name="connsiteY52-13062" fmla="*/ 4728 h 10000"/>
                  <a:gd name="connsiteX53-13063" fmla="*/ 3194 w 10000"/>
                  <a:gd name="connsiteY53-13064" fmla="*/ 4670 h 10000"/>
                  <a:gd name="connsiteX54-13065" fmla="*/ 3561 w 10000"/>
                  <a:gd name="connsiteY54-13066" fmla="*/ 4784 h 10000"/>
                  <a:gd name="connsiteX55-13067" fmla="*/ 4030 w 10000"/>
                  <a:gd name="connsiteY55-13068" fmla="*/ 4756 h 10000"/>
                  <a:gd name="connsiteX56-13069" fmla="*/ 4817 w 10000"/>
                  <a:gd name="connsiteY56-13070" fmla="*/ 4843 h 10000"/>
                  <a:gd name="connsiteX57-13071" fmla="*/ 5025 w 10000"/>
                  <a:gd name="connsiteY57-13072" fmla="*/ 4901 h 10000"/>
                  <a:gd name="connsiteX58-13073" fmla="*/ 5759 w 10000"/>
                  <a:gd name="connsiteY58-13074" fmla="*/ 4756 h 10000"/>
                  <a:gd name="connsiteX59-13075" fmla="*/ 5865 w 10000"/>
                  <a:gd name="connsiteY59-13076" fmla="*/ 4843 h 10000"/>
                  <a:gd name="connsiteX60-13077" fmla="*/ 6073 w 10000"/>
                  <a:gd name="connsiteY60-13078" fmla="*/ 4728 h 10000"/>
                  <a:gd name="connsiteX61-13079" fmla="*/ 6179 w 10000"/>
                  <a:gd name="connsiteY61-13080" fmla="*/ 4872 h 10000"/>
                  <a:gd name="connsiteX62-13081" fmla="*/ 6912 w 10000"/>
                  <a:gd name="connsiteY62-13082" fmla="*/ 4699 h 10000"/>
                  <a:gd name="connsiteX63-13083" fmla="*/ 6912 w 10000"/>
                  <a:gd name="connsiteY63-13084" fmla="*/ 4527 h 10000"/>
                  <a:gd name="connsiteX64-13085" fmla="*/ 7068 w 10000"/>
                  <a:gd name="connsiteY64-13086" fmla="*/ 4499 h 10000"/>
                  <a:gd name="connsiteX65-13087" fmla="*/ 7227 w 10000"/>
                  <a:gd name="connsiteY65-13088" fmla="*/ 4555 h 10000"/>
                  <a:gd name="connsiteX66-13089" fmla="*/ 7750 w 10000"/>
                  <a:gd name="connsiteY66-13090" fmla="*/ 4442 h 10000"/>
                  <a:gd name="connsiteX67-13091" fmla="*/ 7855 w 10000"/>
                  <a:gd name="connsiteY67-13092" fmla="*/ 4470 h 10000"/>
                  <a:gd name="connsiteX68-13093" fmla="*/ 8117 w 10000"/>
                  <a:gd name="connsiteY68-13094" fmla="*/ 4985 h 10000"/>
                  <a:gd name="connsiteX69-13095" fmla="*/ 8273 w 10000"/>
                  <a:gd name="connsiteY69-13096" fmla="*/ 5043 h 10000"/>
                  <a:gd name="connsiteX70-13097" fmla="*/ 8641 w 10000"/>
                  <a:gd name="connsiteY70-13098" fmla="*/ 5043 h 10000"/>
                  <a:gd name="connsiteX71-13099" fmla="*/ 8797 w 10000"/>
                  <a:gd name="connsiteY71-13100" fmla="*/ 5272 h 10000"/>
                  <a:gd name="connsiteX72-13101" fmla="*/ 8850 w 10000"/>
                  <a:gd name="connsiteY72-13102" fmla="*/ 5445 h 10000"/>
                  <a:gd name="connsiteX73-13103" fmla="*/ 9479 w 10000"/>
                  <a:gd name="connsiteY73-13104" fmla="*/ 6131 h 10000"/>
                  <a:gd name="connsiteX74-13105" fmla="*/ 9217 w 10000"/>
                  <a:gd name="connsiteY74-13106" fmla="*/ 6016 h 10000"/>
                  <a:gd name="connsiteX75-13107" fmla="*/ 8483 w 10000"/>
                  <a:gd name="connsiteY75-13108" fmla="*/ 6131 h 10000"/>
                  <a:gd name="connsiteX76-13109" fmla="*/ 8117 w 10000"/>
                  <a:gd name="connsiteY76-13110" fmla="*/ 5788 h 10000"/>
                  <a:gd name="connsiteX77-13111" fmla="*/ 7855 w 10000"/>
                  <a:gd name="connsiteY77-13112" fmla="*/ 5816 h 10000"/>
                  <a:gd name="connsiteX78-13113" fmla="*/ 8063 w 10000"/>
                  <a:gd name="connsiteY78-13114" fmla="*/ 6046 h 10000"/>
                  <a:gd name="connsiteX79-13115" fmla="*/ 8117 w 10000"/>
                  <a:gd name="connsiteY79-13116" fmla="*/ 6218 h 10000"/>
                  <a:gd name="connsiteX80-13117" fmla="*/ 7592 w 10000"/>
                  <a:gd name="connsiteY80-13118" fmla="*/ 6533 h 10000"/>
                  <a:gd name="connsiteX81-13119" fmla="*/ 7489 w 10000"/>
                  <a:gd name="connsiteY81-13120" fmla="*/ 6705 h 10000"/>
                  <a:gd name="connsiteX82-13121" fmla="*/ 7436 w 10000"/>
                  <a:gd name="connsiteY82-13122" fmla="*/ 6847 h 10000"/>
                  <a:gd name="connsiteX83-13123" fmla="*/ 7383 w 10000"/>
                  <a:gd name="connsiteY83-13124" fmla="*/ 6905 h 10000"/>
                  <a:gd name="connsiteX84-13125" fmla="*/ 7278 w 10000"/>
                  <a:gd name="connsiteY84-13126" fmla="*/ 7020 h 10000"/>
                  <a:gd name="connsiteX85-13127" fmla="*/ 6964 w 10000"/>
                  <a:gd name="connsiteY85-13128" fmla="*/ 7106 h 10000"/>
                  <a:gd name="connsiteX86-13129" fmla="*/ 7068 w 10000"/>
                  <a:gd name="connsiteY86-13130" fmla="*/ 7306 h 10000"/>
                  <a:gd name="connsiteX87-13131" fmla="*/ 7016 w 10000"/>
                  <a:gd name="connsiteY87-13132" fmla="*/ 7363 h 10000"/>
                  <a:gd name="connsiteX88-13133" fmla="*/ 6598 w 10000"/>
                  <a:gd name="connsiteY88-13134" fmla="*/ 7536 h 10000"/>
                  <a:gd name="connsiteX89-13135" fmla="*/ 6179 w 10000"/>
                  <a:gd name="connsiteY89-13136" fmla="*/ 7508 h 10000"/>
                  <a:gd name="connsiteX90-13137" fmla="*/ 6546 w 10000"/>
                  <a:gd name="connsiteY90-13138" fmla="*/ 7622 h 10000"/>
                  <a:gd name="connsiteX91-13139" fmla="*/ 6546 w 10000"/>
                  <a:gd name="connsiteY91-13140" fmla="*/ 7965 h 10000"/>
                  <a:gd name="connsiteX92-13141" fmla="*/ 6073 w 10000"/>
                  <a:gd name="connsiteY92-13142" fmla="*/ 8052 h 10000"/>
                  <a:gd name="connsiteX93-13143" fmla="*/ 5970 w 10000"/>
                  <a:gd name="connsiteY93-13144" fmla="*/ 7909 h 10000"/>
                  <a:gd name="connsiteX94-13145" fmla="*/ 5916 w 10000"/>
                  <a:gd name="connsiteY94-13146" fmla="*/ 7795 h 10000"/>
                  <a:gd name="connsiteX95-13147" fmla="*/ 5448 w 10000"/>
                  <a:gd name="connsiteY95-13148" fmla="*/ 7879 h 10000"/>
                  <a:gd name="connsiteX96-13149" fmla="*/ 5656 w 10000"/>
                  <a:gd name="connsiteY96-13150" fmla="*/ 7995 h 10000"/>
                  <a:gd name="connsiteX97-13151" fmla="*/ 5812 w 10000"/>
                  <a:gd name="connsiteY97-13152" fmla="*/ 8109 h 10000"/>
                  <a:gd name="connsiteX98-13153" fmla="*/ 6022 w 10000"/>
                  <a:gd name="connsiteY98-13154" fmla="*/ 8395 h 10000"/>
                  <a:gd name="connsiteX99-13155" fmla="*/ 6283 w 10000"/>
                  <a:gd name="connsiteY99-13156" fmla="*/ 8339 h 10000"/>
                  <a:gd name="connsiteX100-13157" fmla="*/ 6493 w 10000"/>
                  <a:gd name="connsiteY100-13158" fmla="*/ 8567 h 10000"/>
                  <a:gd name="connsiteX101-13159" fmla="*/ 6649 w 10000"/>
                  <a:gd name="connsiteY101-13160" fmla="*/ 8624 h 10000"/>
                  <a:gd name="connsiteX102-13161" fmla="*/ 7016 w 10000"/>
                  <a:gd name="connsiteY102-13162" fmla="*/ 8595 h 10000"/>
                  <a:gd name="connsiteX103-13163" fmla="*/ 7174 w 10000"/>
                  <a:gd name="connsiteY103-13164" fmla="*/ 8739 h 10000"/>
                  <a:gd name="connsiteX104-13165" fmla="*/ 7332 w 10000"/>
                  <a:gd name="connsiteY104-13166" fmla="*/ 8882 h 10000"/>
                  <a:gd name="connsiteX105-13167" fmla="*/ 8063 w 10000"/>
                  <a:gd name="connsiteY105-13168" fmla="*/ 8682 h 10000"/>
                  <a:gd name="connsiteX106-13169" fmla="*/ 8063 w 10000"/>
                  <a:gd name="connsiteY106-13170" fmla="*/ 8595 h 10000"/>
                  <a:gd name="connsiteX107-13171" fmla="*/ 7855 w 10000"/>
                  <a:gd name="connsiteY107-13172" fmla="*/ 8424 h 10000"/>
                  <a:gd name="connsiteX108-13173" fmla="*/ 8117 w 10000"/>
                  <a:gd name="connsiteY108-13174" fmla="*/ 8253 h 10000"/>
                  <a:gd name="connsiteX109-13175" fmla="*/ 7959 w 10000"/>
                  <a:gd name="connsiteY109-13176" fmla="*/ 8052 h 10000"/>
                  <a:gd name="connsiteX110-13177" fmla="*/ 8117 w 10000"/>
                  <a:gd name="connsiteY110-13178" fmla="*/ 7965 h 10000"/>
                  <a:gd name="connsiteX111-13179" fmla="*/ 8326 w 10000"/>
                  <a:gd name="connsiteY111-13180" fmla="*/ 8165 h 10000"/>
                  <a:gd name="connsiteX112-13181" fmla="*/ 8223 w 10000"/>
                  <a:gd name="connsiteY112-13182" fmla="*/ 8281 h 10000"/>
                  <a:gd name="connsiteX113-13183" fmla="*/ 8692 w 10000"/>
                  <a:gd name="connsiteY113-13184" fmla="*/ 8339 h 10000"/>
                  <a:gd name="connsiteX114-13185" fmla="*/ 8901 w 10000"/>
                  <a:gd name="connsiteY114-13186" fmla="*/ 8424 h 10000"/>
                  <a:gd name="connsiteX115-13187" fmla="*/ 9111 w 10000"/>
                  <a:gd name="connsiteY115-13188" fmla="*/ 8654 h 10000"/>
                  <a:gd name="connsiteX116-13189" fmla="*/ 8797 w 10000"/>
                  <a:gd name="connsiteY116-13190" fmla="*/ 8854 h 10000"/>
                  <a:gd name="connsiteX117-13191" fmla="*/ 8273 w 10000"/>
                  <a:gd name="connsiteY117-13192" fmla="*/ 8996 h 10000"/>
                  <a:gd name="connsiteX118-13193" fmla="*/ 8169 w 10000"/>
                  <a:gd name="connsiteY118-13194" fmla="*/ 9169 h 10000"/>
                  <a:gd name="connsiteX119-13195" fmla="*/ 7855 w 10000"/>
                  <a:gd name="connsiteY119-13196" fmla="*/ 9255 h 10000"/>
                  <a:gd name="connsiteX120-13197" fmla="*/ 8010 w 10000"/>
                  <a:gd name="connsiteY120-13198" fmla="*/ 9426 h 10000"/>
                  <a:gd name="connsiteX121-13199" fmla="*/ 8326 w 10000"/>
                  <a:gd name="connsiteY121-13200" fmla="*/ 9426 h 10000"/>
                  <a:gd name="connsiteX122-13201" fmla="*/ 8376 w 10000"/>
                  <a:gd name="connsiteY122-13202" fmla="*/ 9426 h 10000"/>
                  <a:gd name="connsiteX123-13203" fmla="*/ 8588 w 10000"/>
                  <a:gd name="connsiteY123-13204" fmla="*/ 9741 h 10000"/>
                  <a:gd name="connsiteX124-13205" fmla="*/ 8692 w 10000"/>
                  <a:gd name="connsiteY124-13206" fmla="*/ 9426 h 10000"/>
                  <a:gd name="connsiteX125-13207" fmla="*/ 8955 w 10000"/>
                  <a:gd name="connsiteY125-13208" fmla="*/ 9370 h 10000"/>
                  <a:gd name="connsiteX126-13209" fmla="*/ 9217 w 10000"/>
                  <a:gd name="connsiteY126-13210" fmla="*/ 9455 h 10000"/>
                  <a:gd name="connsiteX127-13211" fmla="*/ 9217 w 10000"/>
                  <a:gd name="connsiteY127-13212" fmla="*/ 9484 h 10000"/>
                  <a:gd name="connsiteX128-13213" fmla="*/ 9479 w 10000"/>
                  <a:gd name="connsiteY128-13214" fmla="*/ 9426 h 10000"/>
                  <a:gd name="connsiteX129-13215" fmla="*/ 9111 w 10000"/>
                  <a:gd name="connsiteY129-13216" fmla="*/ 9513 h 10000"/>
                  <a:gd name="connsiteX130-13217" fmla="*/ 9007 w 10000"/>
                  <a:gd name="connsiteY130-13218" fmla="*/ 9543 h 10000"/>
                  <a:gd name="connsiteX131-13219" fmla="*/ 8955 w 10000"/>
                  <a:gd name="connsiteY131-13220" fmla="*/ 9770 h 10000"/>
                  <a:gd name="connsiteX132-13221" fmla="*/ 8901 w 10000"/>
                  <a:gd name="connsiteY132-13222" fmla="*/ 9914 h 10000"/>
                  <a:gd name="connsiteX133-13223" fmla="*/ 9321 w 10000"/>
                  <a:gd name="connsiteY133-13224" fmla="*/ 9885 h 10000"/>
                  <a:gd name="connsiteX134-13225" fmla="*/ 9426 w 10000"/>
                  <a:gd name="connsiteY134-13226" fmla="*/ 9972 h 10000"/>
                  <a:gd name="connsiteX135-13227" fmla="*/ 9479 w 10000"/>
                  <a:gd name="connsiteY135-13228" fmla="*/ 9800 h 10000"/>
                  <a:gd name="connsiteX136-13229" fmla="*/ 10000 w 10000"/>
                  <a:gd name="connsiteY136-13230" fmla="*/ 10000 h 10000"/>
                  <a:gd name="connsiteX0-13231" fmla="*/ 8117 w 10000"/>
                  <a:gd name="connsiteY0-13232" fmla="*/ 4268 h 10000"/>
                  <a:gd name="connsiteX1-13233" fmla="*/ 7697 w 10000"/>
                  <a:gd name="connsiteY1-13234" fmla="*/ 4268 h 10000"/>
                  <a:gd name="connsiteX2-13235" fmla="*/ 7278 w 10000"/>
                  <a:gd name="connsiteY2-13236" fmla="*/ 4383 h 10000"/>
                  <a:gd name="connsiteX3-13237" fmla="*/ 6807 w 10000"/>
                  <a:gd name="connsiteY3-13238" fmla="*/ 4355 h 10000"/>
                  <a:gd name="connsiteX4-13239" fmla="*/ 6807 w 10000"/>
                  <a:gd name="connsiteY4-13240" fmla="*/ 3811 h 10000"/>
                  <a:gd name="connsiteX5-13241" fmla="*/ 7068 w 10000"/>
                  <a:gd name="connsiteY5-13242" fmla="*/ 3782 h 10000"/>
                  <a:gd name="connsiteX6-13243" fmla="*/ 6912 w 10000"/>
                  <a:gd name="connsiteY6-13244" fmla="*/ 3639 h 10000"/>
                  <a:gd name="connsiteX7-13245" fmla="*/ 6912 w 10000"/>
                  <a:gd name="connsiteY7-13246" fmla="*/ 3410 h 10000"/>
                  <a:gd name="connsiteX8-13247" fmla="*/ 6964 w 10000"/>
                  <a:gd name="connsiteY8-13248" fmla="*/ 3268 h 10000"/>
                  <a:gd name="connsiteX9-13249" fmla="*/ 6442 w 10000"/>
                  <a:gd name="connsiteY9-13250" fmla="*/ 3037 h 10000"/>
                  <a:gd name="connsiteX10-13251" fmla="*/ 5916 w 10000"/>
                  <a:gd name="connsiteY10-13252" fmla="*/ 2780 h 10000"/>
                  <a:gd name="connsiteX11-13253" fmla="*/ 5656 w 10000"/>
                  <a:gd name="connsiteY11-13254" fmla="*/ 2607 h 10000"/>
                  <a:gd name="connsiteX12-13255" fmla="*/ 5288 w 10000"/>
                  <a:gd name="connsiteY12-13256" fmla="*/ 2551 h 10000"/>
                  <a:gd name="connsiteX13-13257" fmla="*/ 4871 w 10000"/>
                  <a:gd name="connsiteY13-13258" fmla="*/ 2579 h 10000"/>
                  <a:gd name="connsiteX14-13259" fmla="*/ 4450 w 10000"/>
                  <a:gd name="connsiteY14-13260" fmla="*/ 2493 h 10000"/>
                  <a:gd name="connsiteX15-13261" fmla="*/ 3927 w 10000"/>
                  <a:gd name="connsiteY15-13262" fmla="*/ 1804 h 10000"/>
                  <a:gd name="connsiteX16-13263" fmla="*/ 3771 w 10000"/>
                  <a:gd name="connsiteY16-13264" fmla="*/ 1633 h 10000"/>
                  <a:gd name="connsiteX17-13265" fmla="*/ 3612 w 10000"/>
                  <a:gd name="connsiteY17-13266" fmla="*/ 1233 h 10000"/>
                  <a:gd name="connsiteX18-13267" fmla="*/ 3404 w 10000"/>
                  <a:gd name="connsiteY18-13268" fmla="*/ 859 h 10000"/>
                  <a:gd name="connsiteX19-13269" fmla="*/ 2775 w 10000"/>
                  <a:gd name="connsiteY19-13270" fmla="*/ 601 h 10000"/>
                  <a:gd name="connsiteX20-13271" fmla="*/ 2407 w 10000"/>
                  <a:gd name="connsiteY20-13272" fmla="*/ 57 h 10000"/>
                  <a:gd name="connsiteX21-13273" fmla="*/ 1937 w 10000"/>
                  <a:gd name="connsiteY21-13274" fmla="*/ 57 h 10000"/>
                  <a:gd name="connsiteX22-13275" fmla="*/ 1727 w 10000"/>
                  <a:gd name="connsiteY22-13276" fmla="*/ 172 h 10000"/>
                  <a:gd name="connsiteX23-13277" fmla="*/ 1677 w 10000"/>
                  <a:gd name="connsiteY23-13278" fmla="*/ 0 h 10000"/>
                  <a:gd name="connsiteX24-13279" fmla="*/ 994 w 10000"/>
                  <a:gd name="connsiteY24-13280" fmla="*/ 114 h 10000"/>
                  <a:gd name="connsiteX25-13281" fmla="*/ 1727 w 10000"/>
                  <a:gd name="connsiteY25-13282" fmla="*/ 230 h 10000"/>
                  <a:gd name="connsiteX26-13283" fmla="*/ 1677 w 10000"/>
                  <a:gd name="connsiteY26-13284" fmla="*/ 487 h 10000"/>
                  <a:gd name="connsiteX27-13285" fmla="*/ 1832 w 10000"/>
                  <a:gd name="connsiteY27-13286" fmla="*/ 831 h 10000"/>
                  <a:gd name="connsiteX28-13287" fmla="*/ 1990 w 10000"/>
                  <a:gd name="connsiteY28-13288" fmla="*/ 1031 h 10000"/>
                  <a:gd name="connsiteX29-13289" fmla="*/ 1727 w 10000"/>
                  <a:gd name="connsiteY29-13290" fmla="*/ 1404 h 10000"/>
                  <a:gd name="connsiteX30-13291" fmla="*/ 1520 w 10000"/>
                  <a:gd name="connsiteY30-13292" fmla="*/ 1404 h 10000"/>
                  <a:gd name="connsiteX31-13293" fmla="*/ 1308 w 10000"/>
                  <a:gd name="connsiteY31-13294" fmla="*/ 1661 h 10000"/>
                  <a:gd name="connsiteX32-13295" fmla="*/ 1677 w 10000"/>
                  <a:gd name="connsiteY32-13296" fmla="*/ 1776 h 10000"/>
                  <a:gd name="connsiteX33-13297" fmla="*/ 1205 w 10000"/>
                  <a:gd name="connsiteY33-13298" fmla="*/ 1748 h 10000"/>
                  <a:gd name="connsiteX34-13299" fmla="*/ 994 w 10000"/>
                  <a:gd name="connsiteY34-13300" fmla="*/ 2091 h 10000"/>
                  <a:gd name="connsiteX35-13301" fmla="*/ 942 w 10000"/>
                  <a:gd name="connsiteY35-13302" fmla="*/ 2149 h 10000"/>
                  <a:gd name="connsiteX36-13303" fmla="*/ 733 w 10000"/>
                  <a:gd name="connsiteY36-13304" fmla="*/ 2521 h 10000"/>
                  <a:gd name="connsiteX37-13305" fmla="*/ 1048 w 10000"/>
                  <a:gd name="connsiteY37-13306" fmla="*/ 2607 h 10000"/>
                  <a:gd name="connsiteX38-13307" fmla="*/ 628 w 10000"/>
                  <a:gd name="connsiteY38-13308" fmla="*/ 2894 h 10000"/>
                  <a:gd name="connsiteX39-13309" fmla="*/ 104 w 10000"/>
                  <a:gd name="connsiteY39-13310" fmla="*/ 3209 h 10000"/>
                  <a:gd name="connsiteX40-13311" fmla="*/ 0 w 10000"/>
                  <a:gd name="connsiteY40-13312" fmla="*/ 3381 h 10000"/>
                  <a:gd name="connsiteX41-13313" fmla="*/ 263 w 10000"/>
                  <a:gd name="connsiteY41-13314" fmla="*/ 3753 h 10000"/>
                  <a:gd name="connsiteX42-13315" fmla="*/ 0 w 10000"/>
                  <a:gd name="connsiteY42-13316" fmla="*/ 4098 h 10000"/>
                  <a:gd name="connsiteX43-13317" fmla="*/ 53 w 10000"/>
                  <a:gd name="connsiteY43-13318" fmla="*/ 4470 h 10000"/>
                  <a:gd name="connsiteX44-13319" fmla="*/ 210 w 10000"/>
                  <a:gd name="connsiteY44-13320" fmla="*/ 4585 h 10000"/>
                  <a:gd name="connsiteX45-13321" fmla="*/ 523 w 10000"/>
                  <a:gd name="connsiteY45-13322" fmla="*/ 4555 h 10000"/>
                  <a:gd name="connsiteX46-13323" fmla="*/ 1153 w 10000"/>
                  <a:gd name="connsiteY46-13324" fmla="*/ 4614 h 10000"/>
                  <a:gd name="connsiteX47-13325" fmla="*/ 1677 w 10000"/>
                  <a:gd name="connsiteY47-13326" fmla="*/ 4499 h 10000"/>
                  <a:gd name="connsiteX48-13327" fmla="*/ 2253 w 10000"/>
                  <a:gd name="connsiteY48-13328" fmla="*/ 4499 h 10000"/>
                  <a:gd name="connsiteX49-13329" fmla="*/ 2618 w 10000"/>
                  <a:gd name="connsiteY49-13330" fmla="*/ 4383 h 10000"/>
                  <a:gd name="connsiteX50-13331" fmla="*/ 2722 w 10000"/>
                  <a:gd name="connsiteY50-13332" fmla="*/ 4412 h 10000"/>
                  <a:gd name="connsiteX51-13333" fmla="*/ 2566 w 10000"/>
                  <a:gd name="connsiteY51-13334" fmla="*/ 4470 h 10000"/>
                  <a:gd name="connsiteX52-13335" fmla="*/ 2932 w 10000"/>
                  <a:gd name="connsiteY52-13336" fmla="*/ 4728 h 10000"/>
                  <a:gd name="connsiteX53-13337" fmla="*/ 3194 w 10000"/>
                  <a:gd name="connsiteY53-13338" fmla="*/ 4670 h 10000"/>
                  <a:gd name="connsiteX54-13339" fmla="*/ 3561 w 10000"/>
                  <a:gd name="connsiteY54-13340" fmla="*/ 4784 h 10000"/>
                  <a:gd name="connsiteX55-13341" fmla="*/ 4030 w 10000"/>
                  <a:gd name="connsiteY55-13342" fmla="*/ 4756 h 10000"/>
                  <a:gd name="connsiteX56-13343" fmla="*/ 4817 w 10000"/>
                  <a:gd name="connsiteY56-13344" fmla="*/ 4843 h 10000"/>
                  <a:gd name="connsiteX57-13345" fmla="*/ 5025 w 10000"/>
                  <a:gd name="connsiteY57-13346" fmla="*/ 4901 h 10000"/>
                  <a:gd name="connsiteX58-13347" fmla="*/ 5759 w 10000"/>
                  <a:gd name="connsiteY58-13348" fmla="*/ 4756 h 10000"/>
                  <a:gd name="connsiteX59-13349" fmla="*/ 5865 w 10000"/>
                  <a:gd name="connsiteY59-13350" fmla="*/ 4843 h 10000"/>
                  <a:gd name="connsiteX60-13351" fmla="*/ 6073 w 10000"/>
                  <a:gd name="connsiteY60-13352" fmla="*/ 4728 h 10000"/>
                  <a:gd name="connsiteX61-13353" fmla="*/ 6179 w 10000"/>
                  <a:gd name="connsiteY61-13354" fmla="*/ 4872 h 10000"/>
                  <a:gd name="connsiteX62-13355" fmla="*/ 6912 w 10000"/>
                  <a:gd name="connsiteY62-13356" fmla="*/ 4699 h 10000"/>
                  <a:gd name="connsiteX63-13357" fmla="*/ 6912 w 10000"/>
                  <a:gd name="connsiteY63-13358" fmla="*/ 4527 h 10000"/>
                  <a:gd name="connsiteX64-13359" fmla="*/ 7068 w 10000"/>
                  <a:gd name="connsiteY64-13360" fmla="*/ 4499 h 10000"/>
                  <a:gd name="connsiteX65-13361" fmla="*/ 7227 w 10000"/>
                  <a:gd name="connsiteY65-13362" fmla="*/ 4555 h 10000"/>
                  <a:gd name="connsiteX66-13363" fmla="*/ 7750 w 10000"/>
                  <a:gd name="connsiteY66-13364" fmla="*/ 4442 h 10000"/>
                  <a:gd name="connsiteX67-13365" fmla="*/ 7855 w 10000"/>
                  <a:gd name="connsiteY67-13366" fmla="*/ 4470 h 10000"/>
                  <a:gd name="connsiteX68-13367" fmla="*/ 8117 w 10000"/>
                  <a:gd name="connsiteY68-13368" fmla="*/ 4985 h 10000"/>
                  <a:gd name="connsiteX69-13369" fmla="*/ 8273 w 10000"/>
                  <a:gd name="connsiteY69-13370" fmla="*/ 5043 h 10000"/>
                  <a:gd name="connsiteX70-13371" fmla="*/ 8641 w 10000"/>
                  <a:gd name="connsiteY70-13372" fmla="*/ 5043 h 10000"/>
                  <a:gd name="connsiteX71-13373" fmla="*/ 8797 w 10000"/>
                  <a:gd name="connsiteY71-13374" fmla="*/ 5272 h 10000"/>
                  <a:gd name="connsiteX72-13375" fmla="*/ 8850 w 10000"/>
                  <a:gd name="connsiteY72-13376" fmla="*/ 5445 h 10000"/>
                  <a:gd name="connsiteX73-13377" fmla="*/ 9479 w 10000"/>
                  <a:gd name="connsiteY73-13378" fmla="*/ 6131 h 10000"/>
                  <a:gd name="connsiteX74-13379" fmla="*/ 9217 w 10000"/>
                  <a:gd name="connsiteY74-13380" fmla="*/ 6016 h 10000"/>
                  <a:gd name="connsiteX75-13381" fmla="*/ 8483 w 10000"/>
                  <a:gd name="connsiteY75-13382" fmla="*/ 6131 h 10000"/>
                  <a:gd name="connsiteX76-13383" fmla="*/ 8117 w 10000"/>
                  <a:gd name="connsiteY76-13384" fmla="*/ 5788 h 10000"/>
                  <a:gd name="connsiteX77-13385" fmla="*/ 7855 w 10000"/>
                  <a:gd name="connsiteY77-13386" fmla="*/ 5816 h 10000"/>
                  <a:gd name="connsiteX78-13387" fmla="*/ 8063 w 10000"/>
                  <a:gd name="connsiteY78-13388" fmla="*/ 6046 h 10000"/>
                  <a:gd name="connsiteX79-13389" fmla="*/ 8117 w 10000"/>
                  <a:gd name="connsiteY79-13390" fmla="*/ 6218 h 10000"/>
                  <a:gd name="connsiteX80-13391" fmla="*/ 7592 w 10000"/>
                  <a:gd name="connsiteY80-13392" fmla="*/ 6533 h 10000"/>
                  <a:gd name="connsiteX81-13393" fmla="*/ 7489 w 10000"/>
                  <a:gd name="connsiteY81-13394" fmla="*/ 6705 h 10000"/>
                  <a:gd name="connsiteX82-13395" fmla="*/ 7436 w 10000"/>
                  <a:gd name="connsiteY82-13396" fmla="*/ 6847 h 10000"/>
                  <a:gd name="connsiteX83-13397" fmla="*/ 7383 w 10000"/>
                  <a:gd name="connsiteY83-13398" fmla="*/ 6905 h 10000"/>
                  <a:gd name="connsiteX84-13399" fmla="*/ 7278 w 10000"/>
                  <a:gd name="connsiteY84-13400" fmla="*/ 7020 h 10000"/>
                  <a:gd name="connsiteX85-13401" fmla="*/ 6964 w 10000"/>
                  <a:gd name="connsiteY85-13402" fmla="*/ 7106 h 10000"/>
                  <a:gd name="connsiteX86-13403" fmla="*/ 7068 w 10000"/>
                  <a:gd name="connsiteY86-13404" fmla="*/ 7306 h 10000"/>
                  <a:gd name="connsiteX87-13405" fmla="*/ 7016 w 10000"/>
                  <a:gd name="connsiteY87-13406" fmla="*/ 7363 h 10000"/>
                  <a:gd name="connsiteX88-13407" fmla="*/ 6598 w 10000"/>
                  <a:gd name="connsiteY88-13408" fmla="*/ 7536 h 10000"/>
                  <a:gd name="connsiteX89-13409" fmla="*/ 6179 w 10000"/>
                  <a:gd name="connsiteY89-13410" fmla="*/ 7508 h 10000"/>
                  <a:gd name="connsiteX90-13411" fmla="*/ 6546 w 10000"/>
                  <a:gd name="connsiteY90-13412" fmla="*/ 7622 h 10000"/>
                  <a:gd name="connsiteX91-13413" fmla="*/ 6546 w 10000"/>
                  <a:gd name="connsiteY91-13414" fmla="*/ 7965 h 10000"/>
                  <a:gd name="connsiteX92-13415" fmla="*/ 6073 w 10000"/>
                  <a:gd name="connsiteY92-13416" fmla="*/ 8052 h 10000"/>
                  <a:gd name="connsiteX93-13417" fmla="*/ 5970 w 10000"/>
                  <a:gd name="connsiteY93-13418" fmla="*/ 7909 h 10000"/>
                  <a:gd name="connsiteX94-13419" fmla="*/ 5916 w 10000"/>
                  <a:gd name="connsiteY94-13420" fmla="*/ 7795 h 10000"/>
                  <a:gd name="connsiteX95-13421" fmla="*/ 5448 w 10000"/>
                  <a:gd name="connsiteY95-13422" fmla="*/ 7879 h 10000"/>
                  <a:gd name="connsiteX96-13423" fmla="*/ 5656 w 10000"/>
                  <a:gd name="connsiteY96-13424" fmla="*/ 7995 h 10000"/>
                  <a:gd name="connsiteX97-13425" fmla="*/ 5812 w 10000"/>
                  <a:gd name="connsiteY97-13426" fmla="*/ 8109 h 10000"/>
                  <a:gd name="connsiteX98-13427" fmla="*/ 6022 w 10000"/>
                  <a:gd name="connsiteY98-13428" fmla="*/ 8395 h 10000"/>
                  <a:gd name="connsiteX99-13429" fmla="*/ 6283 w 10000"/>
                  <a:gd name="connsiteY99-13430" fmla="*/ 8339 h 10000"/>
                  <a:gd name="connsiteX100-13431" fmla="*/ 6493 w 10000"/>
                  <a:gd name="connsiteY100-13432" fmla="*/ 8567 h 10000"/>
                  <a:gd name="connsiteX101-13433" fmla="*/ 6649 w 10000"/>
                  <a:gd name="connsiteY101-13434" fmla="*/ 8624 h 10000"/>
                  <a:gd name="connsiteX102-13435" fmla="*/ 7016 w 10000"/>
                  <a:gd name="connsiteY102-13436" fmla="*/ 8595 h 10000"/>
                  <a:gd name="connsiteX103-13437" fmla="*/ 7174 w 10000"/>
                  <a:gd name="connsiteY103-13438" fmla="*/ 8739 h 10000"/>
                  <a:gd name="connsiteX104-13439" fmla="*/ 7332 w 10000"/>
                  <a:gd name="connsiteY104-13440" fmla="*/ 8882 h 10000"/>
                  <a:gd name="connsiteX105-13441" fmla="*/ 8063 w 10000"/>
                  <a:gd name="connsiteY105-13442" fmla="*/ 8682 h 10000"/>
                  <a:gd name="connsiteX106-13443" fmla="*/ 8063 w 10000"/>
                  <a:gd name="connsiteY106-13444" fmla="*/ 8595 h 10000"/>
                  <a:gd name="connsiteX107-13445" fmla="*/ 7855 w 10000"/>
                  <a:gd name="connsiteY107-13446" fmla="*/ 8424 h 10000"/>
                  <a:gd name="connsiteX108-13447" fmla="*/ 8117 w 10000"/>
                  <a:gd name="connsiteY108-13448" fmla="*/ 8253 h 10000"/>
                  <a:gd name="connsiteX109-13449" fmla="*/ 7959 w 10000"/>
                  <a:gd name="connsiteY109-13450" fmla="*/ 8052 h 10000"/>
                  <a:gd name="connsiteX110-13451" fmla="*/ 8117 w 10000"/>
                  <a:gd name="connsiteY110-13452" fmla="*/ 7965 h 10000"/>
                  <a:gd name="connsiteX111-13453" fmla="*/ 8326 w 10000"/>
                  <a:gd name="connsiteY111-13454" fmla="*/ 8165 h 10000"/>
                  <a:gd name="connsiteX112-13455" fmla="*/ 8223 w 10000"/>
                  <a:gd name="connsiteY112-13456" fmla="*/ 8281 h 10000"/>
                  <a:gd name="connsiteX113-13457" fmla="*/ 8692 w 10000"/>
                  <a:gd name="connsiteY113-13458" fmla="*/ 8339 h 10000"/>
                  <a:gd name="connsiteX114-13459" fmla="*/ 8901 w 10000"/>
                  <a:gd name="connsiteY114-13460" fmla="*/ 8424 h 10000"/>
                  <a:gd name="connsiteX115-13461" fmla="*/ 9111 w 10000"/>
                  <a:gd name="connsiteY115-13462" fmla="*/ 8654 h 10000"/>
                  <a:gd name="connsiteX116-13463" fmla="*/ 8797 w 10000"/>
                  <a:gd name="connsiteY116-13464" fmla="*/ 8854 h 10000"/>
                  <a:gd name="connsiteX117-13465" fmla="*/ 8273 w 10000"/>
                  <a:gd name="connsiteY117-13466" fmla="*/ 8996 h 10000"/>
                  <a:gd name="connsiteX118-13467" fmla="*/ 8169 w 10000"/>
                  <a:gd name="connsiteY118-13468" fmla="*/ 9169 h 10000"/>
                  <a:gd name="connsiteX119-13469" fmla="*/ 7855 w 10000"/>
                  <a:gd name="connsiteY119-13470" fmla="*/ 9255 h 10000"/>
                  <a:gd name="connsiteX120-13471" fmla="*/ 8010 w 10000"/>
                  <a:gd name="connsiteY120-13472" fmla="*/ 9426 h 10000"/>
                  <a:gd name="connsiteX121-13473" fmla="*/ 8326 w 10000"/>
                  <a:gd name="connsiteY121-13474" fmla="*/ 9426 h 10000"/>
                  <a:gd name="connsiteX122-13475" fmla="*/ 8376 w 10000"/>
                  <a:gd name="connsiteY122-13476" fmla="*/ 9426 h 10000"/>
                  <a:gd name="connsiteX123-13477" fmla="*/ 8588 w 10000"/>
                  <a:gd name="connsiteY123-13478" fmla="*/ 9741 h 10000"/>
                  <a:gd name="connsiteX124-13479" fmla="*/ 8692 w 10000"/>
                  <a:gd name="connsiteY124-13480" fmla="*/ 9426 h 10000"/>
                  <a:gd name="connsiteX125-13481" fmla="*/ 8955 w 10000"/>
                  <a:gd name="connsiteY125-13482" fmla="*/ 9370 h 10000"/>
                  <a:gd name="connsiteX126-13483" fmla="*/ 9217 w 10000"/>
                  <a:gd name="connsiteY126-13484" fmla="*/ 9455 h 10000"/>
                  <a:gd name="connsiteX127-13485" fmla="*/ 9217 w 10000"/>
                  <a:gd name="connsiteY127-13486" fmla="*/ 9484 h 10000"/>
                  <a:gd name="connsiteX128-13487" fmla="*/ 9111 w 10000"/>
                  <a:gd name="connsiteY128-13488" fmla="*/ 9513 h 10000"/>
                  <a:gd name="connsiteX129-13489" fmla="*/ 9007 w 10000"/>
                  <a:gd name="connsiteY129-13490" fmla="*/ 9543 h 10000"/>
                  <a:gd name="connsiteX130-13491" fmla="*/ 8955 w 10000"/>
                  <a:gd name="connsiteY130-13492" fmla="*/ 9770 h 10000"/>
                  <a:gd name="connsiteX131-13493" fmla="*/ 8901 w 10000"/>
                  <a:gd name="connsiteY131-13494" fmla="*/ 9914 h 10000"/>
                  <a:gd name="connsiteX132-13495" fmla="*/ 9321 w 10000"/>
                  <a:gd name="connsiteY132-13496" fmla="*/ 9885 h 10000"/>
                  <a:gd name="connsiteX133-13497" fmla="*/ 9426 w 10000"/>
                  <a:gd name="connsiteY133-13498" fmla="*/ 9972 h 10000"/>
                  <a:gd name="connsiteX134-13499" fmla="*/ 9479 w 10000"/>
                  <a:gd name="connsiteY134-13500" fmla="*/ 9800 h 10000"/>
                  <a:gd name="connsiteX135-13501" fmla="*/ 10000 w 10000"/>
                  <a:gd name="connsiteY135-13502" fmla="*/ 10000 h 10000"/>
                  <a:gd name="connsiteX0-13503" fmla="*/ 8117 w 9479"/>
                  <a:gd name="connsiteY0-13504" fmla="*/ 4268 h 9972"/>
                  <a:gd name="connsiteX1-13505" fmla="*/ 7697 w 9479"/>
                  <a:gd name="connsiteY1-13506" fmla="*/ 4268 h 9972"/>
                  <a:gd name="connsiteX2-13507" fmla="*/ 7278 w 9479"/>
                  <a:gd name="connsiteY2-13508" fmla="*/ 4383 h 9972"/>
                  <a:gd name="connsiteX3-13509" fmla="*/ 6807 w 9479"/>
                  <a:gd name="connsiteY3-13510" fmla="*/ 4355 h 9972"/>
                  <a:gd name="connsiteX4-13511" fmla="*/ 6807 w 9479"/>
                  <a:gd name="connsiteY4-13512" fmla="*/ 3811 h 9972"/>
                  <a:gd name="connsiteX5-13513" fmla="*/ 7068 w 9479"/>
                  <a:gd name="connsiteY5-13514" fmla="*/ 3782 h 9972"/>
                  <a:gd name="connsiteX6-13515" fmla="*/ 6912 w 9479"/>
                  <a:gd name="connsiteY6-13516" fmla="*/ 3639 h 9972"/>
                  <a:gd name="connsiteX7-13517" fmla="*/ 6912 w 9479"/>
                  <a:gd name="connsiteY7-13518" fmla="*/ 3410 h 9972"/>
                  <a:gd name="connsiteX8-13519" fmla="*/ 6964 w 9479"/>
                  <a:gd name="connsiteY8-13520" fmla="*/ 3268 h 9972"/>
                  <a:gd name="connsiteX9-13521" fmla="*/ 6442 w 9479"/>
                  <a:gd name="connsiteY9-13522" fmla="*/ 3037 h 9972"/>
                  <a:gd name="connsiteX10-13523" fmla="*/ 5916 w 9479"/>
                  <a:gd name="connsiteY10-13524" fmla="*/ 2780 h 9972"/>
                  <a:gd name="connsiteX11-13525" fmla="*/ 5656 w 9479"/>
                  <a:gd name="connsiteY11-13526" fmla="*/ 2607 h 9972"/>
                  <a:gd name="connsiteX12-13527" fmla="*/ 5288 w 9479"/>
                  <a:gd name="connsiteY12-13528" fmla="*/ 2551 h 9972"/>
                  <a:gd name="connsiteX13-13529" fmla="*/ 4871 w 9479"/>
                  <a:gd name="connsiteY13-13530" fmla="*/ 2579 h 9972"/>
                  <a:gd name="connsiteX14-13531" fmla="*/ 4450 w 9479"/>
                  <a:gd name="connsiteY14-13532" fmla="*/ 2493 h 9972"/>
                  <a:gd name="connsiteX15-13533" fmla="*/ 3927 w 9479"/>
                  <a:gd name="connsiteY15-13534" fmla="*/ 1804 h 9972"/>
                  <a:gd name="connsiteX16-13535" fmla="*/ 3771 w 9479"/>
                  <a:gd name="connsiteY16-13536" fmla="*/ 1633 h 9972"/>
                  <a:gd name="connsiteX17-13537" fmla="*/ 3612 w 9479"/>
                  <a:gd name="connsiteY17-13538" fmla="*/ 1233 h 9972"/>
                  <a:gd name="connsiteX18-13539" fmla="*/ 3404 w 9479"/>
                  <a:gd name="connsiteY18-13540" fmla="*/ 859 h 9972"/>
                  <a:gd name="connsiteX19-13541" fmla="*/ 2775 w 9479"/>
                  <a:gd name="connsiteY19-13542" fmla="*/ 601 h 9972"/>
                  <a:gd name="connsiteX20-13543" fmla="*/ 2407 w 9479"/>
                  <a:gd name="connsiteY20-13544" fmla="*/ 57 h 9972"/>
                  <a:gd name="connsiteX21-13545" fmla="*/ 1937 w 9479"/>
                  <a:gd name="connsiteY21-13546" fmla="*/ 57 h 9972"/>
                  <a:gd name="connsiteX22-13547" fmla="*/ 1727 w 9479"/>
                  <a:gd name="connsiteY22-13548" fmla="*/ 172 h 9972"/>
                  <a:gd name="connsiteX23-13549" fmla="*/ 1677 w 9479"/>
                  <a:gd name="connsiteY23-13550" fmla="*/ 0 h 9972"/>
                  <a:gd name="connsiteX24-13551" fmla="*/ 994 w 9479"/>
                  <a:gd name="connsiteY24-13552" fmla="*/ 114 h 9972"/>
                  <a:gd name="connsiteX25-13553" fmla="*/ 1727 w 9479"/>
                  <a:gd name="connsiteY25-13554" fmla="*/ 230 h 9972"/>
                  <a:gd name="connsiteX26-13555" fmla="*/ 1677 w 9479"/>
                  <a:gd name="connsiteY26-13556" fmla="*/ 487 h 9972"/>
                  <a:gd name="connsiteX27-13557" fmla="*/ 1832 w 9479"/>
                  <a:gd name="connsiteY27-13558" fmla="*/ 831 h 9972"/>
                  <a:gd name="connsiteX28-13559" fmla="*/ 1990 w 9479"/>
                  <a:gd name="connsiteY28-13560" fmla="*/ 1031 h 9972"/>
                  <a:gd name="connsiteX29-13561" fmla="*/ 1727 w 9479"/>
                  <a:gd name="connsiteY29-13562" fmla="*/ 1404 h 9972"/>
                  <a:gd name="connsiteX30-13563" fmla="*/ 1520 w 9479"/>
                  <a:gd name="connsiteY30-13564" fmla="*/ 1404 h 9972"/>
                  <a:gd name="connsiteX31-13565" fmla="*/ 1308 w 9479"/>
                  <a:gd name="connsiteY31-13566" fmla="*/ 1661 h 9972"/>
                  <a:gd name="connsiteX32-13567" fmla="*/ 1677 w 9479"/>
                  <a:gd name="connsiteY32-13568" fmla="*/ 1776 h 9972"/>
                  <a:gd name="connsiteX33-13569" fmla="*/ 1205 w 9479"/>
                  <a:gd name="connsiteY33-13570" fmla="*/ 1748 h 9972"/>
                  <a:gd name="connsiteX34-13571" fmla="*/ 994 w 9479"/>
                  <a:gd name="connsiteY34-13572" fmla="*/ 2091 h 9972"/>
                  <a:gd name="connsiteX35-13573" fmla="*/ 942 w 9479"/>
                  <a:gd name="connsiteY35-13574" fmla="*/ 2149 h 9972"/>
                  <a:gd name="connsiteX36-13575" fmla="*/ 733 w 9479"/>
                  <a:gd name="connsiteY36-13576" fmla="*/ 2521 h 9972"/>
                  <a:gd name="connsiteX37-13577" fmla="*/ 1048 w 9479"/>
                  <a:gd name="connsiteY37-13578" fmla="*/ 2607 h 9972"/>
                  <a:gd name="connsiteX38-13579" fmla="*/ 628 w 9479"/>
                  <a:gd name="connsiteY38-13580" fmla="*/ 2894 h 9972"/>
                  <a:gd name="connsiteX39-13581" fmla="*/ 104 w 9479"/>
                  <a:gd name="connsiteY39-13582" fmla="*/ 3209 h 9972"/>
                  <a:gd name="connsiteX40-13583" fmla="*/ 0 w 9479"/>
                  <a:gd name="connsiteY40-13584" fmla="*/ 3381 h 9972"/>
                  <a:gd name="connsiteX41-13585" fmla="*/ 263 w 9479"/>
                  <a:gd name="connsiteY41-13586" fmla="*/ 3753 h 9972"/>
                  <a:gd name="connsiteX42-13587" fmla="*/ 0 w 9479"/>
                  <a:gd name="connsiteY42-13588" fmla="*/ 4098 h 9972"/>
                  <a:gd name="connsiteX43-13589" fmla="*/ 53 w 9479"/>
                  <a:gd name="connsiteY43-13590" fmla="*/ 4470 h 9972"/>
                  <a:gd name="connsiteX44-13591" fmla="*/ 210 w 9479"/>
                  <a:gd name="connsiteY44-13592" fmla="*/ 4585 h 9972"/>
                  <a:gd name="connsiteX45-13593" fmla="*/ 523 w 9479"/>
                  <a:gd name="connsiteY45-13594" fmla="*/ 4555 h 9972"/>
                  <a:gd name="connsiteX46-13595" fmla="*/ 1153 w 9479"/>
                  <a:gd name="connsiteY46-13596" fmla="*/ 4614 h 9972"/>
                  <a:gd name="connsiteX47-13597" fmla="*/ 1677 w 9479"/>
                  <a:gd name="connsiteY47-13598" fmla="*/ 4499 h 9972"/>
                  <a:gd name="connsiteX48-13599" fmla="*/ 2253 w 9479"/>
                  <a:gd name="connsiteY48-13600" fmla="*/ 4499 h 9972"/>
                  <a:gd name="connsiteX49-13601" fmla="*/ 2618 w 9479"/>
                  <a:gd name="connsiteY49-13602" fmla="*/ 4383 h 9972"/>
                  <a:gd name="connsiteX50-13603" fmla="*/ 2722 w 9479"/>
                  <a:gd name="connsiteY50-13604" fmla="*/ 4412 h 9972"/>
                  <a:gd name="connsiteX51-13605" fmla="*/ 2566 w 9479"/>
                  <a:gd name="connsiteY51-13606" fmla="*/ 4470 h 9972"/>
                  <a:gd name="connsiteX52-13607" fmla="*/ 2932 w 9479"/>
                  <a:gd name="connsiteY52-13608" fmla="*/ 4728 h 9972"/>
                  <a:gd name="connsiteX53-13609" fmla="*/ 3194 w 9479"/>
                  <a:gd name="connsiteY53-13610" fmla="*/ 4670 h 9972"/>
                  <a:gd name="connsiteX54-13611" fmla="*/ 3561 w 9479"/>
                  <a:gd name="connsiteY54-13612" fmla="*/ 4784 h 9972"/>
                  <a:gd name="connsiteX55-13613" fmla="*/ 4030 w 9479"/>
                  <a:gd name="connsiteY55-13614" fmla="*/ 4756 h 9972"/>
                  <a:gd name="connsiteX56-13615" fmla="*/ 4817 w 9479"/>
                  <a:gd name="connsiteY56-13616" fmla="*/ 4843 h 9972"/>
                  <a:gd name="connsiteX57-13617" fmla="*/ 5025 w 9479"/>
                  <a:gd name="connsiteY57-13618" fmla="*/ 4901 h 9972"/>
                  <a:gd name="connsiteX58-13619" fmla="*/ 5759 w 9479"/>
                  <a:gd name="connsiteY58-13620" fmla="*/ 4756 h 9972"/>
                  <a:gd name="connsiteX59-13621" fmla="*/ 5865 w 9479"/>
                  <a:gd name="connsiteY59-13622" fmla="*/ 4843 h 9972"/>
                  <a:gd name="connsiteX60-13623" fmla="*/ 6073 w 9479"/>
                  <a:gd name="connsiteY60-13624" fmla="*/ 4728 h 9972"/>
                  <a:gd name="connsiteX61-13625" fmla="*/ 6179 w 9479"/>
                  <a:gd name="connsiteY61-13626" fmla="*/ 4872 h 9972"/>
                  <a:gd name="connsiteX62-13627" fmla="*/ 6912 w 9479"/>
                  <a:gd name="connsiteY62-13628" fmla="*/ 4699 h 9972"/>
                  <a:gd name="connsiteX63-13629" fmla="*/ 6912 w 9479"/>
                  <a:gd name="connsiteY63-13630" fmla="*/ 4527 h 9972"/>
                  <a:gd name="connsiteX64-13631" fmla="*/ 7068 w 9479"/>
                  <a:gd name="connsiteY64-13632" fmla="*/ 4499 h 9972"/>
                  <a:gd name="connsiteX65-13633" fmla="*/ 7227 w 9479"/>
                  <a:gd name="connsiteY65-13634" fmla="*/ 4555 h 9972"/>
                  <a:gd name="connsiteX66-13635" fmla="*/ 7750 w 9479"/>
                  <a:gd name="connsiteY66-13636" fmla="*/ 4442 h 9972"/>
                  <a:gd name="connsiteX67-13637" fmla="*/ 7855 w 9479"/>
                  <a:gd name="connsiteY67-13638" fmla="*/ 4470 h 9972"/>
                  <a:gd name="connsiteX68-13639" fmla="*/ 8117 w 9479"/>
                  <a:gd name="connsiteY68-13640" fmla="*/ 4985 h 9972"/>
                  <a:gd name="connsiteX69-13641" fmla="*/ 8273 w 9479"/>
                  <a:gd name="connsiteY69-13642" fmla="*/ 5043 h 9972"/>
                  <a:gd name="connsiteX70-13643" fmla="*/ 8641 w 9479"/>
                  <a:gd name="connsiteY70-13644" fmla="*/ 5043 h 9972"/>
                  <a:gd name="connsiteX71-13645" fmla="*/ 8797 w 9479"/>
                  <a:gd name="connsiteY71-13646" fmla="*/ 5272 h 9972"/>
                  <a:gd name="connsiteX72-13647" fmla="*/ 8850 w 9479"/>
                  <a:gd name="connsiteY72-13648" fmla="*/ 5445 h 9972"/>
                  <a:gd name="connsiteX73-13649" fmla="*/ 9479 w 9479"/>
                  <a:gd name="connsiteY73-13650" fmla="*/ 6131 h 9972"/>
                  <a:gd name="connsiteX74-13651" fmla="*/ 9217 w 9479"/>
                  <a:gd name="connsiteY74-13652" fmla="*/ 6016 h 9972"/>
                  <a:gd name="connsiteX75-13653" fmla="*/ 8483 w 9479"/>
                  <a:gd name="connsiteY75-13654" fmla="*/ 6131 h 9972"/>
                  <a:gd name="connsiteX76-13655" fmla="*/ 8117 w 9479"/>
                  <a:gd name="connsiteY76-13656" fmla="*/ 5788 h 9972"/>
                  <a:gd name="connsiteX77-13657" fmla="*/ 7855 w 9479"/>
                  <a:gd name="connsiteY77-13658" fmla="*/ 5816 h 9972"/>
                  <a:gd name="connsiteX78-13659" fmla="*/ 8063 w 9479"/>
                  <a:gd name="connsiteY78-13660" fmla="*/ 6046 h 9972"/>
                  <a:gd name="connsiteX79-13661" fmla="*/ 8117 w 9479"/>
                  <a:gd name="connsiteY79-13662" fmla="*/ 6218 h 9972"/>
                  <a:gd name="connsiteX80-13663" fmla="*/ 7592 w 9479"/>
                  <a:gd name="connsiteY80-13664" fmla="*/ 6533 h 9972"/>
                  <a:gd name="connsiteX81-13665" fmla="*/ 7489 w 9479"/>
                  <a:gd name="connsiteY81-13666" fmla="*/ 6705 h 9972"/>
                  <a:gd name="connsiteX82-13667" fmla="*/ 7436 w 9479"/>
                  <a:gd name="connsiteY82-13668" fmla="*/ 6847 h 9972"/>
                  <a:gd name="connsiteX83-13669" fmla="*/ 7383 w 9479"/>
                  <a:gd name="connsiteY83-13670" fmla="*/ 6905 h 9972"/>
                  <a:gd name="connsiteX84-13671" fmla="*/ 7278 w 9479"/>
                  <a:gd name="connsiteY84-13672" fmla="*/ 7020 h 9972"/>
                  <a:gd name="connsiteX85-13673" fmla="*/ 6964 w 9479"/>
                  <a:gd name="connsiteY85-13674" fmla="*/ 7106 h 9972"/>
                  <a:gd name="connsiteX86-13675" fmla="*/ 7068 w 9479"/>
                  <a:gd name="connsiteY86-13676" fmla="*/ 7306 h 9972"/>
                  <a:gd name="connsiteX87-13677" fmla="*/ 7016 w 9479"/>
                  <a:gd name="connsiteY87-13678" fmla="*/ 7363 h 9972"/>
                  <a:gd name="connsiteX88-13679" fmla="*/ 6598 w 9479"/>
                  <a:gd name="connsiteY88-13680" fmla="*/ 7536 h 9972"/>
                  <a:gd name="connsiteX89-13681" fmla="*/ 6179 w 9479"/>
                  <a:gd name="connsiteY89-13682" fmla="*/ 7508 h 9972"/>
                  <a:gd name="connsiteX90-13683" fmla="*/ 6546 w 9479"/>
                  <a:gd name="connsiteY90-13684" fmla="*/ 7622 h 9972"/>
                  <a:gd name="connsiteX91-13685" fmla="*/ 6546 w 9479"/>
                  <a:gd name="connsiteY91-13686" fmla="*/ 7965 h 9972"/>
                  <a:gd name="connsiteX92-13687" fmla="*/ 6073 w 9479"/>
                  <a:gd name="connsiteY92-13688" fmla="*/ 8052 h 9972"/>
                  <a:gd name="connsiteX93-13689" fmla="*/ 5970 w 9479"/>
                  <a:gd name="connsiteY93-13690" fmla="*/ 7909 h 9972"/>
                  <a:gd name="connsiteX94-13691" fmla="*/ 5916 w 9479"/>
                  <a:gd name="connsiteY94-13692" fmla="*/ 7795 h 9972"/>
                  <a:gd name="connsiteX95-13693" fmla="*/ 5448 w 9479"/>
                  <a:gd name="connsiteY95-13694" fmla="*/ 7879 h 9972"/>
                  <a:gd name="connsiteX96-13695" fmla="*/ 5656 w 9479"/>
                  <a:gd name="connsiteY96-13696" fmla="*/ 7995 h 9972"/>
                  <a:gd name="connsiteX97-13697" fmla="*/ 5812 w 9479"/>
                  <a:gd name="connsiteY97-13698" fmla="*/ 8109 h 9972"/>
                  <a:gd name="connsiteX98-13699" fmla="*/ 6022 w 9479"/>
                  <a:gd name="connsiteY98-13700" fmla="*/ 8395 h 9972"/>
                  <a:gd name="connsiteX99-13701" fmla="*/ 6283 w 9479"/>
                  <a:gd name="connsiteY99-13702" fmla="*/ 8339 h 9972"/>
                  <a:gd name="connsiteX100-13703" fmla="*/ 6493 w 9479"/>
                  <a:gd name="connsiteY100-13704" fmla="*/ 8567 h 9972"/>
                  <a:gd name="connsiteX101-13705" fmla="*/ 6649 w 9479"/>
                  <a:gd name="connsiteY101-13706" fmla="*/ 8624 h 9972"/>
                  <a:gd name="connsiteX102-13707" fmla="*/ 7016 w 9479"/>
                  <a:gd name="connsiteY102-13708" fmla="*/ 8595 h 9972"/>
                  <a:gd name="connsiteX103-13709" fmla="*/ 7174 w 9479"/>
                  <a:gd name="connsiteY103-13710" fmla="*/ 8739 h 9972"/>
                  <a:gd name="connsiteX104-13711" fmla="*/ 7332 w 9479"/>
                  <a:gd name="connsiteY104-13712" fmla="*/ 8882 h 9972"/>
                  <a:gd name="connsiteX105-13713" fmla="*/ 8063 w 9479"/>
                  <a:gd name="connsiteY105-13714" fmla="*/ 8682 h 9972"/>
                  <a:gd name="connsiteX106-13715" fmla="*/ 8063 w 9479"/>
                  <a:gd name="connsiteY106-13716" fmla="*/ 8595 h 9972"/>
                  <a:gd name="connsiteX107-13717" fmla="*/ 7855 w 9479"/>
                  <a:gd name="connsiteY107-13718" fmla="*/ 8424 h 9972"/>
                  <a:gd name="connsiteX108-13719" fmla="*/ 8117 w 9479"/>
                  <a:gd name="connsiteY108-13720" fmla="*/ 8253 h 9972"/>
                  <a:gd name="connsiteX109-13721" fmla="*/ 7959 w 9479"/>
                  <a:gd name="connsiteY109-13722" fmla="*/ 8052 h 9972"/>
                  <a:gd name="connsiteX110-13723" fmla="*/ 8117 w 9479"/>
                  <a:gd name="connsiteY110-13724" fmla="*/ 7965 h 9972"/>
                  <a:gd name="connsiteX111-13725" fmla="*/ 8326 w 9479"/>
                  <a:gd name="connsiteY111-13726" fmla="*/ 8165 h 9972"/>
                  <a:gd name="connsiteX112-13727" fmla="*/ 8223 w 9479"/>
                  <a:gd name="connsiteY112-13728" fmla="*/ 8281 h 9972"/>
                  <a:gd name="connsiteX113-13729" fmla="*/ 8692 w 9479"/>
                  <a:gd name="connsiteY113-13730" fmla="*/ 8339 h 9972"/>
                  <a:gd name="connsiteX114-13731" fmla="*/ 8901 w 9479"/>
                  <a:gd name="connsiteY114-13732" fmla="*/ 8424 h 9972"/>
                  <a:gd name="connsiteX115-13733" fmla="*/ 9111 w 9479"/>
                  <a:gd name="connsiteY115-13734" fmla="*/ 8654 h 9972"/>
                  <a:gd name="connsiteX116-13735" fmla="*/ 8797 w 9479"/>
                  <a:gd name="connsiteY116-13736" fmla="*/ 8854 h 9972"/>
                  <a:gd name="connsiteX117-13737" fmla="*/ 8273 w 9479"/>
                  <a:gd name="connsiteY117-13738" fmla="*/ 8996 h 9972"/>
                  <a:gd name="connsiteX118-13739" fmla="*/ 8169 w 9479"/>
                  <a:gd name="connsiteY118-13740" fmla="*/ 9169 h 9972"/>
                  <a:gd name="connsiteX119-13741" fmla="*/ 7855 w 9479"/>
                  <a:gd name="connsiteY119-13742" fmla="*/ 9255 h 9972"/>
                  <a:gd name="connsiteX120-13743" fmla="*/ 8010 w 9479"/>
                  <a:gd name="connsiteY120-13744" fmla="*/ 9426 h 9972"/>
                  <a:gd name="connsiteX121-13745" fmla="*/ 8326 w 9479"/>
                  <a:gd name="connsiteY121-13746" fmla="*/ 9426 h 9972"/>
                  <a:gd name="connsiteX122-13747" fmla="*/ 8376 w 9479"/>
                  <a:gd name="connsiteY122-13748" fmla="*/ 9426 h 9972"/>
                  <a:gd name="connsiteX123-13749" fmla="*/ 8588 w 9479"/>
                  <a:gd name="connsiteY123-13750" fmla="*/ 9741 h 9972"/>
                  <a:gd name="connsiteX124-13751" fmla="*/ 8692 w 9479"/>
                  <a:gd name="connsiteY124-13752" fmla="*/ 9426 h 9972"/>
                  <a:gd name="connsiteX125-13753" fmla="*/ 8955 w 9479"/>
                  <a:gd name="connsiteY125-13754" fmla="*/ 9370 h 9972"/>
                  <a:gd name="connsiteX126-13755" fmla="*/ 9217 w 9479"/>
                  <a:gd name="connsiteY126-13756" fmla="*/ 9455 h 9972"/>
                  <a:gd name="connsiteX127-13757" fmla="*/ 9217 w 9479"/>
                  <a:gd name="connsiteY127-13758" fmla="*/ 9484 h 9972"/>
                  <a:gd name="connsiteX128-13759" fmla="*/ 9111 w 9479"/>
                  <a:gd name="connsiteY128-13760" fmla="*/ 9513 h 9972"/>
                  <a:gd name="connsiteX129-13761" fmla="*/ 9007 w 9479"/>
                  <a:gd name="connsiteY129-13762" fmla="*/ 9543 h 9972"/>
                  <a:gd name="connsiteX130-13763" fmla="*/ 8955 w 9479"/>
                  <a:gd name="connsiteY130-13764" fmla="*/ 9770 h 9972"/>
                  <a:gd name="connsiteX131-13765" fmla="*/ 8901 w 9479"/>
                  <a:gd name="connsiteY131-13766" fmla="*/ 9914 h 9972"/>
                  <a:gd name="connsiteX132-13767" fmla="*/ 9321 w 9479"/>
                  <a:gd name="connsiteY132-13768" fmla="*/ 9885 h 9972"/>
                  <a:gd name="connsiteX133-13769" fmla="*/ 9426 w 9479"/>
                  <a:gd name="connsiteY133-13770" fmla="*/ 9972 h 9972"/>
                  <a:gd name="connsiteX134-13771" fmla="*/ 9479 w 9479"/>
                  <a:gd name="connsiteY134-13772" fmla="*/ 9800 h 9972"/>
                  <a:gd name="connsiteX0-13773" fmla="*/ 8563 w 10000"/>
                  <a:gd name="connsiteY0-13774" fmla="*/ 4280 h 10000"/>
                  <a:gd name="connsiteX1-13775" fmla="*/ 8120 w 10000"/>
                  <a:gd name="connsiteY1-13776" fmla="*/ 4280 h 10000"/>
                  <a:gd name="connsiteX2-13777" fmla="*/ 7678 w 10000"/>
                  <a:gd name="connsiteY2-13778" fmla="*/ 4395 h 10000"/>
                  <a:gd name="connsiteX3-13779" fmla="*/ 7181 w 10000"/>
                  <a:gd name="connsiteY3-13780" fmla="*/ 4367 h 10000"/>
                  <a:gd name="connsiteX4-13781" fmla="*/ 7181 w 10000"/>
                  <a:gd name="connsiteY4-13782" fmla="*/ 3822 h 10000"/>
                  <a:gd name="connsiteX5-13783" fmla="*/ 7456 w 10000"/>
                  <a:gd name="connsiteY5-13784" fmla="*/ 3793 h 10000"/>
                  <a:gd name="connsiteX6-13785" fmla="*/ 7292 w 10000"/>
                  <a:gd name="connsiteY6-13786" fmla="*/ 3649 h 10000"/>
                  <a:gd name="connsiteX7-13787" fmla="*/ 7292 w 10000"/>
                  <a:gd name="connsiteY7-13788" fmla="*/ 3420 h 10000"/>
                  <a:gd name="connsiteX8-13789" fmla="*/ 7347 w 10000"/>
                  <a:gd name="connsiteY8-13790" fmla="*/ 3277 h 10000"/>
                  <a:gd name="connsiteX9-13791" fmla="*/ 6796 w 10000"/>
                  <a:gd name="connsiteY9-13792" fmla="*/ 3046 h 10000"/>
                  <a:gd name="connsiteX10-13793" fmla="*/ 6241 w 10000"/>
                  <a:gd name="connsiteY10-13794" fmla="*/ 2788 h 10000"/>
                  <a:gd name="connsiteX11-13795" fmla="*/ 5967 w 10000"/>
                  <a:gd name="connsiteY11-13796" fmla="*/ 2614 h 10000"/>
                  <a:gd name="connsiteX12-13797" fmla="*/ 5579 w 10000"/>
                  <a:gd name="connsiteY12-13798" fmla="*/ 2558 h 10000"/>
                  <a:gd name="connsiteX13-13799" fmla="*/ 5139 w 10000"/>
                  <a:gd name="connsiteY13-13800" fmla="*/ 2586 h 10000"/>
                  <a:gd name="connsiteX14-13801" fmla="*/ 4695 w 10000"/>
                  <a:gd name="connsiteY14-13802" fmla="*/ 2500 h 10000"/>
                  <a:gd name="connsiteX15-13803" fmla="*/ 4143 w 10000"/>
                  <a:gd name="connsiteY15-13804" fmla="*/ 1809 h 10000"/>
                  <a:gd name="connsiteX16-13805" fmla="*/ 3978 w 10000"/>
                  <a:gd name="connsiteY16-13806" fmla="*/ 1638 h 10000"/>
                  <a:gd name="connsiteX17-13807" fmla="*/ 3811 w 10000"/>
                  <a:gd name="connsiteY17-13808" fmla="*/ 1236 h 10000"/>
                  <a:gd name="connsiteX18-13809" fmla="*/ 3591 w 10000"/>
                  <a:gd name="connsiteY18-13810" fmla="*/ 861 h 10000"/>
                  <a:gd name="connsiteX19-13811" fmla="*/ 2928 w 10000"/>
                  <a:gd name="connsiteY19-13812" fmla="*/ 603 h 10000"/>
                  <a:gd name="connsiteX20-13813" fmla="*/ 2539 w 10000"/>
                  <a:gd name="connsiteY20-13814" fmla="*/ 57 h 10000"/>
                  <a:gd name="connsiteX21-13815" fmla="*/ 2043 w 10000"/>
                  <a:gd name="connsiteY21-13816" fmla="*/ 57 h 10000"/>
                  <a:gd name="connsiteX22-13817" fmla="*/ 1822 w 10000"/>
                  <a:gd name="connsiteY22-13818" fmla="*/ 172 h 10000"/>
                  <a:gd name="connsiteX23-13819" fmla="*/ 1769 w 10000"/>
                  <a:gd name="connsiteY23-13820" fmla="*/ 0 h 10000"/>
                  <a:gd name="connsiteX24-13821" fmla="*/ 1049 w 10000"/>
                  <a:gd name="connsiteY24-13822" fmla="*/ 114 h 10000"/>
                  <a:gd name="connsiteX25-13823" fmla="*/ 1822 w 10000"/>
                  <a:gd name="connsiteY25-13824" fmla="*/ 231 h 10000"/>
                  <a:gd name="connsiteX26-13825" fmla="*/ 1769 w 10000"/>
                  <a:gd name="connsiteY26-13826" fmla="*/ 488 h 10000"/>
                  <a:gd name="connsiteX27-13827" fmla="*/ 1933 w 10000"/>
                  <a:gd name="connsiteY27-13828" fmla="*/ 833 h 10000"/>
                  <a:gd name="connsiteX28-13829" fmla="*/ 2099 w 10000"/>
                  <a:gd name="connsiteY28-13830" fmla="*/ 1034 h 10000"/>
                  <a:gd name="connsiteX29-13831" fmla="*/ 1822 w 10000"/>
                  <a:gd name="connsiteY29-13832" fmla="*/ 1408 h 10000"/>
                  <a:gd name="connsiteX30-13833" fmla="*/ 1604 w 10000"/>
                  <a:gd name="connsiteY30-13834" fmla="*/ 1408 h 10000"/>
                  <a:gd name="connsiteX31-13835" fmla="*/ 1380 w 10000"/>
                  <a:gd name="connsiteY31-13836" fmla="*/ 1666 h 10000"/>
                  <a:gd name="connsiteX32-13837" fmla="*/ 1769 w 10000"/>
                  <a:gd name="connsiteY32-13838" fmla="*/ 1781 h 10000"/>
                  <a:gd name="connsiteX33-13839" fmla="*/ 1271 w 10000"/>
                  <a:gd name="connsiteY33-13840" fmla="*/ 1753 h 10000"/>
                  <a:gd name="connsiteX34-13841" fmla="*/ 1049 w 10000"/>
                  <a:gd name="connsiteY34-13842" fmla="*/ 2097 h 10000"/>
                  <a:gd name="connsiteX35-13843" fmla="*/ 994 w 10000"/>
                  <a:gd name="connsiteY35-13844" fmla="*/ 2155 h 10000"/>
                  <a:gd name="connsiteX36-13845" fmla="*/ 773 w 10000"/>
                  <a:gd name="connsiteY36-13846" fmla="*/ 2528 h 10000"/>
                  <a:gd name="connsiteX37-13847" fmla="*/ 1106 w 10000"/>
                  <a:gd name="connsiteY37-13848" fmla="*/ 2614 h 10000"/>
                  <a:gd name="connsiteX38-13849" fmla="*/ 663 w 10000"/>
                  <a:gd name="connsiteY38-13850" fmla="*/ 2902 h 10000"/>
                  <a:gd name="connsiteX39-13851" fmla="*/ 110 w 10000"/>
                  <a:gd name="connsiteY39-13852" fmla="*/ 3218 h 10000"/>
                  <a:gd name="connsiteX40-13853" fmla="*/ 0 w 10000"/>
                  <a:gd name="connsiteY40-13854" fmla="*/ 3390 h 10000"/>
                  <a:gd name="connsiteX41-13855" fmla="*/ 277 w 10000"/>
                  <a:gd name="connsiteY41-13856" fmla="*/ 3764 h 10000"/>
                  <a:gd name="connsiteX42-13857" fmla="*/ 0 w 10000"/>
                  <a:gd name="connsiteY42-13858" fmla="*/ 4110 h 10000"/>
                  <a:gd name="connsiteX43-13859" fmla="*/ 56 w 10000"/>
                  <a:gd name="connsiteY43-13860" fmla="*/ 4483 h 10000"/>
                  <a:gd name="connsiteX44-13861" fmla="*/ 222 w 10000"/>
                  <a:gd name="connsiteY44-13862" fmla="*/ 4598 h 10000"/>
                  <a:gd name="connsiteX45-13863" fmla="*/ 552 w 10000"/>
                  <a:gd name="connsiteY45-13864" fmla="*/ 4568 h 10000"/>
                  <a:gd name="connsiteX46-13865" fmla="*/ 1216 w 10000"/>
                  <a:gd name="connsiteY46-13866" fmla="*/ 4627 h 10000"/>
                  <a:gd name="connsiteX47-13867" fmla="*/ 1769 w 10000"/>
                  <a:gd name="connsiteY47-13868" fmla="*/ 4512 h 10000"/>
                  <a:gd name="connsiteX48-13869" fmla="*/ 2377 w 10000"/>
                  <a:gd name="connsiteY48-13870" fmla="*/ 4512 h 10000"/>
                  <a:gd name="connsiteX49-13871" fmla="*/ 2762 w 10000"/>
                  <a:gd name="connsiteY49-13872" fmla="*/ 4395 h 10000"/>
                  <a:gd name="connsiteX50-13873" fmla="*/ 2872 w 10000"/>
                  <a:gd name="connsiteY50-13874" fmla="*/ 4424 h 10000"/>
                  <a:gd name="connsiteX51-13875" fmla="*/ 2707 w 10000"/>
                  <a:gd name="connsiteY51-13876" fmla="*/ 4483 h 10000"/>
                  <a:gd name="connsiteX52-13877" fmla="*/ 3093 w 10000"/>
                  <a:gd name="connsiteY52-13878" fmla="*/ 4741 h 10000"/>
                  <a:gd name="connsiteX53-13879" fmla="*/ 3370 w 10000"/>
                  <a:gd name="connsiteY53-13880" fmla="*/ 4683 h 10000"/>
                  <a:gd name="connsiteX54-13881" fmla="*/ 3757 w 10000"/>
                  <a:gd name="connsiteY54-13882" fmla="*/ 4797 h 10000"/>
                  <a:gd name="connsiteX55-13883" fmla="*/ 4252 w 10000"/>
                  <a:gd name="connsiteY55-13884" fmla="*/ 4769 h 10000"/>
                  <a:gd name="connsiteX56-13885" fmla="*/ 5082 w 10000"/>
                  <a:gd name="connsiteY56-13886" fmla="*/ 4857 h 10000"/>
                  <a:gd name="connsiteX57-13887" fmla="*/ 5301 w 10000"/>
                  <a:gd name="connsiteY57-13888" fmla="*/ 4915 h 10000"/>
                  <a:gd name="connsiteX58-13889" fmla="*/ 6076 w 10000"/>
                  <a:gd name="connsiteY58-13890" fmla="*/ 4769 h 10000"/>
                  <a:gd name="connsiteX59-13891" fmla="*/ 6187 w 10000"/>
                  <a:gd name="connsiteY59-13892" fmla="*/ 4857 h 10000"/>
                  <a:gd name="connsiteX60-13893" fmla="*/ 6407 w 10000"/>
                  <a:gd name="connsiteY60-13894" fmla="*/ 4741 h 10000"/>
                  <a:gd name="connsiteX61-13895" fmla="*/ 6519 w 10000"/>
                  <a:gd name="connsiteY61-13896" fmla="*/ 4886 h 10000"/>
                  <a:gd name="connsiteX62-13897" fmla="*/ 7292 w 10000"/>
                  <a:gd name="connsiteY62-13898" fmla="*/ 4712 h 10000"/>
                  <a:gd name="connsiteX63-13899" fmla="*/ 7292 w 10000"/>
                  <a:gd name="connsiteY63-13900" fmla="*/ 4540 h 10000"/>
                  <a:gd name="connsiteX64-13901" fmla="*/ 7456 w 10000"/>
                  <a:gd name="connsiteY64-13902" fmla="*/ 4512 h 10000"/>
                  <a:gd name="connsiteX65-13903" fmla="*/ 7624 w 10000"/>
                  <a:gd name="connsiteY65-13904" fmla="*/ 4568 h 10000"/>
                  <a:gd name="connsiteX66-13905" fmla="*/ 8176 w 10000"/>
                  <a:gd name="connsiteY66-13906" fmla="*/ 4454 h 10000"/>
                  <a:gd name="connsiteX67-13907" fmla="*/ 8287 w 10000"/>
                  <a:gd name="connsiteY67-13908" fmla="*/ 4483 h 10000"/>
                  <a:gd name="connsiteX68-13909" fmla="*/ 8563 w 10000"/>
                  <a:gd name="connsiteY68-13910" fmla="*/ 4999 h 10000"/>
                  <a:gd name="connsiteX69-13911" fmla="*/ 8728 w 10000"/>
                  <a:gd name="connsiteY69-13912" fmla="*/ 5057 h 10000"/>
                  <a:gd name="connsiteX70-13913" fmla="*/ 9116 w 10000"/>
                  <a:gd name="connsiteY70-13914" fmla="*/ 5057 h 10000"/>
                  <a:gd name="connsiteX71-13915" fmla="*/ 9281 w 10000"/>
                  <a:gd name="connsiteY71-13916" fmla="*/ 5287 h 10000"/>
                  <a:gd name="connsiteX72-13917" fmla="*/ 9336 w 10000"/>
                  <a:gd name="connsiteY72-13918" fmla="*/ 5460 h 10000"/>
                  <a:gd name="connsiteX73-13919" fmla="*/ 10000 w 10000"/>
                  <a:gd name="connsiteY73-13920" fmla="*/ 6148 h 10000"/>
                  <a:gd name="connsiteX74-13921" fmla="*/ 9724 w 10000"/>
                  <a:gd name="connsiteY74-13922" fmla="*/ 6033 h 10000"/>
                  <a:gd name="connsiteX75-13923" fmla="*/ 8949 w 10000"/>
                  <a:gd name="connsiteY75-13924" fmla="*/ 6148 h 10000"/>
                  <a:gd name="connsiteX76-13925" fmla="*/ 8563 w 10000"/>
                  <a:gd name="connsiteY76-13926" fmla="*/ 5804 h 10000"/>
                  <a:gd name="connsiteX77-13927" fmla="*/ 8287 w 10000"/>
                  <a:gd name="connsiteY77-13928" fmla="*/ 5832 h 10000"/>
                  <a:gd name="connsiteX78-13929" fmla="*/ 8506 w 10000"/>
                  <a:gd name="connsiteY78-13930" fmla="*/ 6063 h 10000"/>
                  <a:gd name="connsiteX79-13931" fmla="*/ 8563 w 10000"/>
                  <a:gd name="connsiteY79-13932" fmla="*/ 6235 h 10000"/>
                  <a:gd name="connsiteX80-13933" fmla="*/ 8009 w 10000"/>
                  <a:gd name="connsiteY80-13934" fmla="*/ 6551 h 10000"/>
                  <a:gd name="connsiteX81-13935" fmla="*/ 7901 w 10000"/>
                  <a:gd name="connsiteY81-13936" fmla="*/ 6724 h 10000"/>
                  <a:gd name="connsiteX82-13937" fmla="*/ 7845 w 10000"/>
                  <a:gd name="connsiteY82-13938" fmla="*/ 6866 h 10000"/>
                  <a:gd name="connsiteX83-13939" fmla="*/ 7789 w 10000"/>
                  <a:gd name="connsiteY83-13940" fmla="*/ 6924 h 10000"/>
                  <a:gd name="connsiteX84-13941" fmla="*/ 7678 w 10000"/>
                  <a:gd name="connsiteY84-13942" fmla="*/ 7040 h 10000"/>
                  <a:gd name="connsiteX85-13943" fmla="*/ 7347 w 10000"/>
                  <a:gd name="connsiteY85-13944" fmla="*/ 7126 h 10000"/>
                  <a:gd name="connsiteX86-13945" fmla="*/ 7456 w 10000"/>
                  <a:gd name="connsiteY86-13946" fmla="*/ 7327 h 10000"/>
                  <a:gd name="connsiteX87-13947" fmla="*/ 7402 w 10000"/>
                  <a:gd name="connsiteY87-13948" fmla="*/ 7384 h 10000"/>
                  <a:gd name="connsiteX88-13949" fmla="*/ 6961 w 10000"/>
                  <a:gd name="connsiteY88-13950" fmla="*/ 7557 h 10000"/>
                  <a:gd name="connsiteX89-13951" fmla="*/ 6519 w 10000"/>
                  <a:gd name="connsiteY89-13952" fmla="*/ 7529 h 10000"/>
                  <a:gd name="connsiteX90-13953" fmla="*/ 6906 w 10000"/>
                  <a:gd name="connsiteY90-13954" fmla="*/ 7643 h 10000"/>
                  <a:gd name="connsiteX91-13955" fmla="*/ 6906 w 10000"/>
                  <a:gd name="connsiteY91-13956" fmla="*/ 7987 h 10000"/>
                  <a:gd name="connsiteX92-13957" fmla="*/ 6407 w 10000"/>
                  <a:gd name="connsiteY92-13958" fmla="*/ 8075 h 10000"/>
                  <a:gd name="connsiteX93-13959" fmla="*/ 6298 w 10000"/>
                  <a:gd name="connsiteY93-13960" fmla="*/ 7931 h 10000"/>
                  <a:gd name="connsiteX94-13961" fmla="*/ 6241 w 10000"/>
                  <a:gd name="connsiteY94-13962" fmla="*/ 7817 h 10000"/>
                  <a:gd name="connsiteX95-13963" fmla="*/ 5747 w 10000"/>
                  <a:gd name="connsiteY95-13964" fmla="*/ 7901 h 10000"/>
                  <a:gd name="connsiteX96-13965" fmla="*/ 5967 w 10000"/>
                  <a:gd name="connsiteY96-13966" fmla="*/ 8017 h 10000"/>
                  <a:gd name="connsiteX97-13967" fmla="*/ 6131 w 10000"/>
                  <a:gd name="connsiteY97-13968" fmla="*/ 8132 h 10000"/>
                  <a:gd name="connsiteX98-13969" fmla="*/ 6353 w 10000"/>
                  <a:gd name="connsiteY98-13970" fmla="*/ 8419 h 10000"/>
                  <a:gd name="connsiteX99-13971" fmla="*/ 6628 w 10000"/>
                  <a:gd name="connsiteY99-13972" fmla="*/ 8362 h 10000"/>
                  <a:gd name="connsiteX100-13973" fmla="*/ 6850 w 10000"/>
                  <a:gd name="connsiteY100-13974" fmla="*/ 8591 h 10000"/>
                  <a:gd name="connsiteX101-13975" fmla="*/ 7014 w 10000"/>
                  <a:gd name="connsiteY101-13976" fmla="*/ 8648 h 10000"/>
                  <a:gd name="connsiteX102-13977" fmla="*/ 7402 w 10000"/>
                  <a:gd name="connsiteY102-13978" fmla="*/ 8619 h 10000"/>
                  <a:gd name="connsiteX103-13979" fmla="*/ 7568 w 10000"/>
                  <a:gd name="connsiteY103-13980" fmla="*/ 8764 h 10000"/>
                  <a:gd name="connsiteX104-13981" fmla="*/ 7735 w 10000"/>
                  <a:gd name="connsiteY104-13982" fmla="*/ 8907 h 10000"/>
                  <a:gd name="connsiteX105-13983" fmla="*/ 8506 w 10000"/>
                  <a:gd name="connsiteY105-13984" fmla="*/ 8706 h 10000"/>
                  <a:gd name="connsiteX106-13985" fmla="*/ 8506 w 10000"/>
                  <a:gd name="connsiteY106-13986" fmla="*/ 8619 h 10000"/>
                  <a:gd name="connsiteX107-13987" fmla="*/ 8287 w 10000"/>
                  <a:gd name="connsiteY107-13988" fmla="*/ 8448 h 10000"/>
                  <a:gd name="connsiteX108-13989" fmla="*/ 8563 w 10000"/>
                  <a:gd name="connsiteY108-13990" fmla="*/ 8276 h 10000"/>
                  <a:gd name="connsiteX109-13991" fmla="*/ 8396 w 10000"/>
                  <a:gd name="connsiteY109-13992" fmla="*/ 8075 h 10000"/>
                  <a:gd name="connsiteX110-13993" fmla="*/ 8563 w 10000"/>
                  <a:gd name="connsiteY110-13994" fmla="*/ 7987 h 10000"/>
                  <a:gd name="connsiteX111-13995" fmla="*/ 8784 w 10000"/>
                  <a:gd name="connsiteY111-13996" fmla="*/ 8188 h 10000"/>
                  <a:gd name="connsiteX112-13997" fmla="*/ 8675 w 10000"/>
                  <a:gd name="connsiteY112-13998" fmla="*/ 8304 h 10000"/>
                  <a:gd name="connsiteX113-13999" fmla="*/ 9170 w 10000"/>
                  <a:gd name="connsiteY113-14000" fmla="*/ 8362 h 10000"/>
                  <a:gd name="connsiteX114-14001" fmla="*/ 9390 w 10000"/>
                  <a:gd name="connsiteY114-14002" fmla="*/ 8448 h 10000"/>
                  <a:gd name="connsiteX115-14003" fmla="*/ 9612 w 10000"/>
                  <a:gd name="connsiteY115-14004" fmla="*/ 8678 h 10000"/>
                  <a:gd name="connsiteX116-14005" fmla="*/ 9281 w 10000"/>
                  <a:gd name="connsiteY116-14006" fmla="*/ 8879 h 10000"/>
                  <a:gd name="connsiteX117-14007" fmla="*/ 8728 w 10000"/>
                  <a:gd name="connsiteY117-14008" fmla="*/ 9021 h 10000"/>
                  <a:gd name="connsiteX118-14009" fmla="*/ 8618 w 10000"/>
                  <a:gd name="connsiteY118-14010" fmla="*/ 9195 h 10000"/>
                  <a:gd name="connsiteX119-14011" fmla="*/ 8287 w 10000"/>
                  <a:gd name="connsiteY119-14012" fmla="*/ 9281 h 10000"/>
                  <a:gd name="connsiteX120-14013" fmla="*/ 8450 w 10000"/>
                  <a:gd name="connsiteY120-14014" fmla="*/ 9452 h 10000"/>
                  <a:gd name="connsiteX121-14015" fmla="*/ 8784 w 10000"/>
                  <a:gd name="connsiteY121-14016" fmla="*/ 9452 h 10000"/>
                  <a:gd name="connsiteX122-14017" fmla="*/ 8836 w 10000"/>
                  <a:gd name="connsiteY122-14018" fmla="*/ 9452 h 10000"/>
                  <a:gd name="connsiteX123-14019" fmla="*/ 9060 w 10000"/>
                  <a:gd name="connsiteY123-14020" fmla="*/ 9768 h 10000"/>
                  <a:gd name="connsiteX124-14021" fmla="*/ 9170 w 10000"/>
                  <a:gd name="connsiteY124-14022" fmla="*/ 9452 h 10000"/>
                  <a:gd name="connsiteX125-14023" fmla="*/ 9447 w 10000"/>
                  <a:gd name="connsiteY125-14024" fmla="*/ 9396 h 10000"/>
                  <a:gd name="connsiteX126-14025" fmla="*/ 9724 w 10000"/>
                  <a:gd name="connsiteY126-14026" fmla="*/ 9482 h 10000"/>
                  <a:gd name="connsiteX127-14027" fmla="*/ 9724 w 10000"/>
                  <a:gd name="connsiteY127-14028" fmla="*/ 9511 h 10000"/>
                  <a:gd name="connsiteX128-14029" fmla="*/ 9612 w 10000"/>
                  <a:gd name="connsiteY128-14030" fmla="*/ 9540 h 10000"/>
                  <a:gd name="connsiteX129-14031" fmla="*/ 9502 w 10000"/>
                  <a:gd name="connsiteY129-14032" fmla="*/ 9570 h 10000"/>
                  <a:gd name="connsiteX130-14033" fmla="*/ 9447 w 10000"/>
                  <a:gd name="connsiteY130-14034" fmla="*/ 9797 h 10000"/>
                  <a:gd name="connsiteX131-14035" fmla="*/ 9390 w 10000"/>
                  <a:gd name="connsiteY131-14036" fmla="*/ 9942 h 10000"/>
                  <a:gd name="connsiteX132-14037" fmla="*/ 9833 w 10000"/>
                  <a:gd name="connsiteY132-14038" fmla="*/ 9913 h 10000"/>
                  <a:gd name="connsiteX133-14039" fmla="*/ 9944 w 10000"/>
                  <a:gd name="connsiteY133-14040" fmla="*/ 10000 h 10000"/>
                  <a:gd name="connsiteX0-14041" fmla="*/ 8563 w 10000"/>
                  <a:gd name="connsiteY0-14042" fmla="*/ 4280 h 10000"/>
                  <a:gd name="connsiteX1-14043" fmla="*/ 8120 w 10000"/>
                  <a:gd name="connsiteY1-14044" fmla="*/ 4280 h 10000"/>
                  <a:gd name="connsiteX2-14045" fmla="*/ 7678 w 10000"/>
                  <a:gd name="connsiteY2-14046" fmla="*/ 4395 h 10000"/>
                  <a:gd name="connsiteX3-14047" fmla="*/ 7181 w 10000"/>
                  <a:gd name="connsiteY3-14048" fmla="*/ 4367 h 10000"/>
                  <a:gd name="connsiteX4-14049" fmla="*/ 7181 w 10000"/>
                  <a:gd name="connsiteY4-14050" fmla="*/ 3822 h 10000"/>
                  <a:gd name="connsiteX5-14051" fmla="*/ 7456 w 10000"/>
                  <a:gd name="connsiteY5-14052" fmla="*/ 3793 h 10000"/>
                  <a:gd name="connsiteX6-14053" fmla="*/ 7292 w 10000"/>
                  <a:gd name="connsiteY6-14054" fmla="*/ 3649 h 10000"/>
                  <a:gd name="connsiteX7-14055" fmla="*/ 7292 w 10000"/>
                  <a:gd name="connsiteY7-14056" fmla="*/ 3420 h 10000"/>
                  <a:gd name="connsiteX8-14057" fmla="*/ 7347 w 10000"/>
                  <a:gd name="connsiteY8-14058" fmla="*/ 3277 h 10000"/>
                  <a:gd name="connsiteX9-14059" fmla="*/ 6796 w 10000"/>
                  <a:gd name="connsiteY9-14060" fmla="*/ 3046 h 10000"/>
                  <a:gd name="connsiteX10-14061" fmla="*/ 6241 w 10000"/>
                  <a:gd name="connsiteY10-14062" fmla="*/ 2788 h 10000"/>
                  <a:gd name="connsiteX11-14063" fmla="*/ 5967 w 10000"/>
                  <a:gd name="connsiteY11-14064" fmla="*/ 2614 h 10000"/>
                  <a:gd name="connsiteX12-14065" fmla="*/ 5579 w 10000"/>
                  <a:gd name="connsiteY12-14066" fmla="*/ 2558 h 10000"/>
                  <a:gd name="connsiteX13-14067" fmla="*/ 5139 w 10000"/>
                  <a:gd name="connsiteY13-14068" fmla="*/ 2586 h 10000"/>
                  <a:gd name="connsiteX14-14069" fmla="*/ 4695 w 10000"/>
                  <a:gd name="connsiteY14-14070" fmla="*/ 2500 h 10000"/>
                  <a:gd name="connsiteX15-14071" fmla="*/ 4143 w 10000"/>
                  <a:gd name="connsiteY15-14072" fmla="*/ 1809 h 10000"/>
                  <a:gd name="connsiteX16-14073" fmla="*/ 3978 w 10000"/>
                  <a:gd name="connsiteY16-14074" fmla="*/ 1638 h 10000"/>
                  <a:gd name="connsiteX17-14075" fmla="*/ 3811 w 10000"/>
                  <a:gd name="connsiteY17-14076" fmla="*/ 1236 h 10000"/>
                  <a:gd name="connsiteX18-14077" fmla="*/ 3591 w 10000"/>
                  <a:gd name="connsiteY18-14078" fmla="*/ 861 h 10000"/>
                  <a:gd name="connsiteX19-14079" fmla="*/ 2928 w 10000"/>
                  <a:gd name="connsiteY19-14080" fmla="*/ 603 h 10000"/>
                  <a:gd name="connsiteX20-14081" fmla="*/ 2539 w 10000"/>
                  <a:gd name="connsiteY20-14082" fmla="*/ 57 h 10000"/>
                  <a:gd name="connsiteX21-14083" fmla="*/ 2043 w 10000"/>
                  <a:gd name="connsiteY21-14084" fmla="*/ 57 h 10000"/>
                  <a:gd name="connsiteX22-14085" fmla="*/ 1822 w 10000"/>
                  <a:gd name="connsiteY22-14086" fmla="*/ 172 h 10000"/>
                  <a:gd name="connsiteX23-14087" fmla="*/ 1769 w 10000"/>
                  <a:gd name="connsiteY23-14088" fmla="*/ 0 h 10000"/>
                  <a:gd name="connsiteX24-14089" fmla="*/ 1049 w 10000"/>
                  <a:gd name="connsiteY24-14090" fmla="*/ 114 h 10000"/>
                  <a:gd name="connsiteX25-14091" fmla="*/ 1822 w 10000"/>
                  <a:gd name="connsiteY25-14092" fmla="*/ 231 h 10000"/>
                  <a:gd name="connsiteX26-14093" fmla="*/ 1769 w 10000"/>
                  <a:gd name="connsiteY26-14094" fmla="*/ 488 h 10000"/>
                  <a:gd name="connsiteX27-14095" fmla="*/ 1933 w 10000"/>
                  <a:gd name="connsiteY27-14096" fmla="*/ 833 h 10000"/>
                  <a:gd name="connsiteX28-14097" fmla="*/ 2099 w 10000"/>
                  <a:gd name="connsiteY28-14098" fmla="*/ 1034 h 10000"/>
                  <a:gd name="connsiteX29-14099" fmla="*/ 1822 w 10000"/>
                  <a:gd name="connsiteY29-14100" fmla="*/ 1408 h 10000"/>
                  <a:gd name="connsiteX30-14101" fmla="*/ 1604 w 10000"/>
                  <a:gd name="connsiteY30-14102" fmla="*/ 1408 h 10000"/>
                  <a:gd name="connsiteX31-14103" fmla="*/ 1380 w 10000"/>
                  <a:gd name="connsiteY31-14104" fmla="*/ 1666 h 10000"/>
                  <a:gd name="connsiteX32-14105" fmla="*/ 1769 w 10000"/>
                  <a:gd name="connsiteY32-14106" fmla="*/ 1781 h 10000"/>
                  <a:gd name="connsiteX33-14107" fmla="*/ 1271 w 10000"/>
                  <a:gd name="connsiteY33-14108" fmla="*/ 1753 h 10000"/>
                  <a:gd name="connsiteX34-14109" fmla="*/ 1049 w 10000"/>
                  <a:gd name="connsiteY34-14110" fmla="*/ 2097 h 10000"/>
                  <a:gd name="connsiteX35-14111" fmla="*/ 994 w 10000"/>
                  <a:gd name="connsiteY35-14112" fmla="*/ 2155 h 10000"/>
                  <a:gd name="connsiteX36-14113" fmla="*/ 773 w 10000"/>
                  <a:gd name="connsiteY36-14114" fmla="*/ 2528 h 10000"/>
                  <a:gd name="connsiteX37-14115" fmla="*/ 1106 w 10000"/>
                  <a:gd name="connsiteY37-14116" fmla="*/ 2614 h 10000"/>
                  <a:gd name="connsiteX38-14117" fmla="*/ 663 w 10000"/>
                  <a:gd name="connsiteY38-14118" fmla="*/ 2902 h 10000"/>
                  <a:gd name="connsiteX39-14119" fmla="*/ 110 w 10000"/>
                  <a:gd name="connsiteY39-14120" fmla="*/ 3218 h 10000"/>
                  <a:gd name="connsiteX40-14121" fmla="*/ 0 w 10000"/>
                  <a:gd name="connsiteY40-14122" fmla="*/ 3390 h 10000"/>
                  <a:gd name="connsiteX41-14123" fmla="*/ 277 w 10000"/>
                  <a:gd name="connsiteY41-14124" fmla="*/ 3764 h 10000"/>
                  <a:gd name="connsiteX42-14125" fmla="*/ 0 w 10000"/>
                  <a:gd name="connsiteY42-14126" fmla="*/ 4110 h 10000"/>
                  <a:gd name="connsiteX43-14127" fmla="*/ 56 w 10000"/>
                  <a:gd name="connsiteY43-14128" fmla="*/ 4483 h 10000"/>
                  <a:gd name="connsiteX44-14129" fmla="*/ 222 w 10000"/>
                  <a:gd name="connsiteY44-14130" fmla="*/ 4598 h 10000"/>
                  <a:gd name="connsiteX45-14131" fmla="*/ 552 w 10000"/>
                  <a:gd name="connsiteY45-14132" fmla="*/ 4568 h 10000"/>
                  <a:gd name="connsiteX46-14133" fmla="*/ 1216 w 10000"/>
                  <a:gd name="connsiteY46-14134" fmla="*/ 4627 h 10000"/>
                  <a:gd name="connsiteX47-14135" fmla="*/ 1769 w 10000"/>
                  <a:gd name="connsiteY47-14136" fmla="*/ 4512 h 10000"/>
                  <a:gd name="connsiteX48-14137" fmla="*/ 2377 w 10000"/>
                  <a:gd name="connsiteY48-14138" fmla="*/ 4512 h 10000"/>
                  <a:gd name="connsiteX49-14139" fmla="*/ 2762 w 10000"/>
                  <a:gd name="connsiteY49-14140" fmla="*/ 4395 h 10000"/>
                  <a:gd name="connsiteX50-14141" fmla="*/ 2872 w 10000"/>
                  <a:gd name="connsiteY50-14142" fmla="*/ 4424 h 10000"/>
                  <a:gd name="connsiteX51-14143" fmla="*/ 2707 w 10000"/>
                  <a:gd name="connsiteY51-14144" fmla="*/ 4483 h 10000"/>
                  <a:gd name="connsiteX52-14145" fmla="*/ 3093 w 10000"/>
                  <a:gd name="connsiteY52-14146" fmla="*/ 4741 h 10000"/>
                  <a:gd name="connsiteX53-14147" fmla="*/ 3370 w 10000"/>
                  <a:gd name="connsiteY53-14148" fmla="*/ 4683 h 10000"/>
                  <a:gd name="connsiteX54-14149" fmla="*/ 3757 w 10000"/>
                  <a:gd name="connsiteY54-14150" fmla="*/ 4797 h 10000"/>
                  <a:gd name="connsiteX55-14151" fmla="*/ 4252 w 10000"/>
                  <a:gd name="connsiteY55-14152" fmla="*/ 4769 h 10000"/>
                  <a:gd name="connsiteX56-14153" fmla="*/ 5082 w 10000"/>
                  <a:gd name="connsiteY56-14154" fmla="*/ 4857 h 10000"/>
                  <a:gd name="connsiteX57-14155" fmla="*/ 5301 w 10000"/>
                  <a:gd name="connsiteY57-14156" fmla="*/ 4915 h 10000"/>
                  <a:gd name="connsiteX58-14157" fmla="*/ 6076 w 10000"/>
                  <a:gd name="connsiteY58-14158" fmla="*/ 4769 h 10000"/>
                  <a:gd name="connsiteX59-14159" fmla="*/ 6187 w 10000"/>
                  <a:gd name="connsiteY59-14160" fmla="*/ 4857 h 10000"/>
                  <a:gd name="connsiteX60-14161" fmla="*/ 6407 w 10000"/>
                  <a:gd name="connsiteY60-14162" fmla="*/ 4741 h 10000"/>
                  <a:gd name="connsiteX61-14163" fmla="*/ 6519 w 10000"/>
                  <a:gd name="connsiteY61-14164" fmla="*/ 4886 h 10000"/>
                  <a:gd name="connsiteX62-14165" fmla="*/ 7292 w 10000"/>
                  <a:gd name="connsiteY62-14166" fmla="*/ 4712 h 10000"/>
                  <a:gd name="connsiteX63-14167" fmla="*/ 7292 w 10000"/>
                  <a:gd name="connsiteY63-14168" fmla="*/ 4540 h 10000"/>
                  <a:gd name="connsiteX64-14169" fmla="*/ 7456 w 10000"/>
                  <a:gd name="connsiteY64-14170" fmla="*/ 4512 h 10000"/>
                  <a:gd name="connsiteX65-14171" fmla="*/ 7624 w 10000"/>
                  <a:gd name="connsiteY65-14172" fmla="*/ 4568 h 10000"/>
                  <a:gd name="connsiteX66-14173" fmla="*/ 8176 w 10000"/>
                  <a:gd name="connsiteY66-14174" fmla="*/ 4454 h 10000"/>
                  <a:gd name="connsiteX67-14175" fmla="*/ 8287 w 10000"/>
                  <a:gd name="connsiteY67-14176" fmla="*/ 4483 h 10000"/>
                  <a:gd name="connsiteX68-14177" fmla="*/ 8563 w 10000"/>
                  <a:gd name="connsiteY68-14178" fmla="*/ 4999 h 10000"/>
                  <a:gd name="connsiteX69-14179" fmla="*/ 8728 w 10000"/>
                  <a:gd name="connsiteY69-14180" fmla="*/ 5057 h 10000"/>
                  <a:gd name="connsiteX70-14181" fmla="*/ 9116 w 10000"/>
                  <a:gd name="connsiteY70-14182" fmla="*/ 5057 h 10000"/>
                  <a:gd name="connsiteX71-14183" fmla="*/ 9281 w 10000"/>
                  <a:gd name="connsiteY71-14184" fmla="*/ 5287 h 10000"/>
                  <a:gd name="connsiteX72-14185" fmla="*/ 9336 w 10000"/>
                  <a:gd name="connsiteY72-14186" fmla="*/ 5460 h 10000"/>
                  <a:gd name="connsiteX73-14187" fmla="*/ 10000 w 10000"/>
                  <a:gd name="connsiteY73-14188" fmla="*/ 6148 h 10000"/>
                  <a:gd name="connsiteX74-14189" fmla="*/ 9724 w 10000"/>
                  <a:gd name="connsiteY74-14190" fmla="*/ 6033 h 10000"/>
                  <a:gd name="connsiteX75-14191" fmla="*/ 8949 w 10000"/>
                  <a:gd name="connsiteY75-14192" fmla="*/ 6148 h 10000"/>
                  <a:gd name="connsiteX76-14193" fmla="*/ 8563 w 10000"/>
                  <a:gd name="connsiteY76-14194" fmla="*/ 5804 h 10000"/>
                  <a:gd name="connsiteX77-14195" fmla="*/ 8287 w 10000"/>
                  <a:gd name="connsiteY77-14196" fmla="*/ 5832 h 10000"/>
                  <a:gd name="connsiteX78-14197" fmla="*/ 8506 w 10000"/>
                  <a:gd name="connsiteY78-14198" fmla="*/ 6063 h 10000"/>
                  <a:gd name="connsiteX79-14199" fmla="*/ 8563 w 10000"/>
                  <a:gd name="connsiteY79-14200" fmla="*/ 6235 h 10000"/>
                  <a:gd name="connsiteX80-14201" fmla="*/ 8009 w 10000"/>
                  <a:gd name="connsiteY80-14202" fmla="*/ 6551 h 10000"/>
                  <a:gd name="connsiteX81-14203" fmla="*/ 7901 w 10000"/>
                  <a:gd name="connsiteY81-14204" fmla="*/ 6724 h 10000"/>
                  <a:gd name="connsiteX82-14205" fmla="*/ 7845 w 10000"/>
                  <a:gd name="connsiteY82-14206" fmla="*/ 6866 h 10000"/>
                  <a:gd name="connsiteX83-14207" fmla="*/ 7789 w 10000"/>
                  <a:gd name="connsiteY83-14208" fmla="*/ 6924 h 10000"/>
                  <a:gd name="connsiteX84-14209" fmla="*/ 7678 w 10000"/>
                  <a:gd name="connsiteY84-14210" fmla="*/ 7040 h 10000"/>
                  <a:gd name="connsiteX85-14211" fmla="*/ 7347 w 10000"/>
                  <a:gd name="connsiteY85-14212" fmla="*/ 7126 h 10000"/>
                  <a:gd name="connsiteX86-14213" fmla="*/ 7456 w 10000"/>
                  <a:gd name="connsiteY86-14214" fmla="*/ 7327 h 10000"/>
                  <a:gd name="connsiteX87-14215" fmla="*/ 7402 w 10000"/>
                  <a:gd name="connsiteY87-14216" fmla="*/ 7384 h 10000"/>
                  <a:gd name="connsiteX88-14217" fmla="*/ 6961 w 10000"/>
                  <a:gd name="connsiteY88-14218" fmla="*/ 7557 h 10000"/>
                  <a:gd name="connsiteX89-14219" fmla="*/ 6519 w 10000"/>
                  <a:gd name="connsiteY89-14220" fmla="*/ 7529 h 10000"/>
                  <a:gd name="connsiteX90-14221" fmla="*/ 6906 w 10000"/>
                  <a:gd name="connsiteY90-14222" fmla="*/ 7643 h 10000"/>
                  <a:gd name="connsiteX91-14223" fmla="*/ 6906 w 10000"/>
                  <a:gd name="connsiteY91-14224" fmla="*/ 7987 h 10000"/>
                  <a:gd name="connsiteX92-14225" fmla="*/ 6407 w 10000"/>
                  <a:gd name="connsiteY92-14226" fmla="*/ 8075 h 10000"/>
                  <a:gd name="connsiteX93-14227" fmla="*/ 6298 w 10000"/>
                  <a:gd name="connsiteY93-14228" fmla="*/ 7931 h 10000"/>
                  <a:gd name="connsiteX94-14229" fmla="*/ 6241 w 10000"/>
                  <a:gd name="connsiteY94-14230" fmla="*/ 7817 h 10000"/>
                  <a:gd name="connsiteX95-14231" fmla="*/ 5747 w 10000"/>
                  <a:gd name="connsiteY95-14232" fmla="*/ 7901 h 10000"/>
                  <a:gd name="connsiteX96-14233" fmla="*/ 5967 w 10000"/>
                  <a:gd name="connsiteY96-14234" fmla="*/ 8017 h 10000"/>
                  <a:gd name="connsiteX97-14235" fmla="*/ 6131 w 10000"/>
                  <a:gd name="connsiteY97-14236" fmla="*/ 8132 h 10000"/>
                  <a:gd name="connsiteX98-14237" fmla="*/ 6353 w 10000"/>
                  <a:gd name="connsiteY98-14238" fmla="*/ 8419 h 10000"/>
                  <a:gd name="connsiteX99-14239" fmla="*/ 6628 w 10000"/>
                  <a:gd name="connsiteY99-14240" fmla="*/ 8362 h 10000"/>
                  <a:gd name="connsiteX100-14241" fmla="*/ 6850 w 10000"/>
                  <a:gd name="connsiteY100-14242" fmla="*/ 8591 h 10000"/>
                  <a:gd name="connsiteX101-14243" fmla="*/ 7014 w 10000"/>
                  <a:gd name="connsiteY101-14244" fmla="*/ 8648 h 10000"/>
                  <a:gd name="connsiteX102-14245" fmla="*/ 7402 w 10000"/>
                  <a:gd name="connsiteY102-14246" fmla="*/ 8619 h 10000"/>
                  <a:gd name="connsiteX103-14247" fmla="*/ 7568 w 10000"/>
                  <a:gd name="connsiteY103-14248" fmla="*/ 8764 h 10000"/>
                  <a:gd name="connsiteX104-14249" fmla="*/ 7735 w 10000"/>
                  <a:gd name="connsiteY104-14250" fmla="*/ 8907 h 10000"/>
                  <a:gd name="connsiteX105-14251" fmla="*/ 8506 w 10000"/>
                  <a:gd name="connsiteY105-14252" fmla="*/ 8706 h 10000"/>
                  <a:gd name="connsiteX106-14253" fmla="*/ 8506 w 10000"/>
                  <a:gd name="connsiteY106-14254" fmla="*/ 8619 h 10000"/>
                  <a:gd name="connsiteX107-14255" fmla="*/ 8287 w 10000"/>
                  <a:gd name="connsiteY107-14256" fmla="*/ 8448 h 10000"/>
                  <a:gd name="connsiteX108-14257" fmla="*/ 8563 w 10000"/>
                  <a:gd name="connsiteY108-14258" fmla="*/ 8276 h 10000"/>
                  <a:gd name="connsiteX109-14259" fmla="*/ 8396 w 10000"/>
                  <a:gd name="connsiteY109-14260" fmla="*/ 8075 h 10000"/>
                  <a:gd name="connsiteX110-14261" fmla="*/ 8563 w 10000"/>
                  <a:gd name="connsiteY110-14262" fmla="*/ 7987 h 10000"/>
                  <a:gd name="connsiteX111-14263" fmla="*/ 8784 w 10000"/>
                  <a:gd name="connsiteY111-14264" fmla="*/ 8188 h 10000"/>
                  <a:gd name="connsiteX112-14265" fmla="*/ 8675 w 10000"/>
                  <a:gd name="connsiteY112-14266" fmla="*/ 8304 h 10000"/>
                  <a:gd name="connsiteX113-14267" fmla="*/ 9170 w 10000"/>
                  <a:gd name="connsiteY113-14268" fmla="*/ 8362 h 10000"/>
                  <a:gd name="connsiteX114-14269" fmla="*/ 9390 w 10000"/>
                  <a:gd name="connsiteY114-14270" fmla="*/ 8448 h 10000"/>
                  <a:gd name="connsiteX115-14271" fmla="*/ 9612 w 10000"/>
                  <a:gd name="connsiteY115-14272" fmla="*/ 8678 h 10000"/>
                  <a:gd name="connsiteX116-14273" fmla="*/ 9281 w 10000"/>
                  <a:gd name="connsiteY116-14274" fmla="*/ 8879 h 10000"/>
                  <a:gd name="connsiteX117-14275" fmla="*/ 8728 w 10000"/>
                  <a:gd name="connsiteY117-14276" fmla="*/ 9021 h 10000"/>
                  <a:gd name="connsiteX118-14277" fmla="*/ 8618 w 10000"/>
                  <a:gd name="connsiteY118-14278" fmla="*/ 9195 h 10000"/>
                  <a:gd name="connsiteX119-14279" fmla="*/ 8287 w 10000"/>
                  <a:gd name="connsiteY119-14280" fmla="*/ 9281 h 10000"/>
                  <a:gd name="connsiteX120-14281" fmla="*/ 8450 w 10000"/>
                  <a:gd name="connsiteY120-14282" fmla="*/ 9452 h 10000"/>
                  <a:gd name="connsiteX121-14283" fmla="*/ 8784 w 10000"/>
                  <a:gd name="connsiteY121-14284" fmla="*/ 9452 h 10000"/>
                  <a:gd name="connsiteX122-14285" fmla="*/ 8836 w 10000"/>
                  <a:gd name="connsiteY122-14286" fmla="*/ 9452 h 10000"/>
                  <a:gd name="connsiteX123-14287" fmla="*/ 9060 w 10000"/>
                  <a:gd name="connsiteY123-14288" fmla="*/ 9768 h 10000"/>
                  <a:gd name="connsiteX124-14289" fmla="*/ 9170 w 10000"/>
                  <a:gd name="connsiteY124-14290" fmla="*/ 9452 h 10000"/>
                  <a:gd name="connsiteX125-14291" fmla="*/ 9447 w 10000"/>
                  <a:gd name="connsiteY125-14292" fmla="*/ 9396 h 10000"/>
                  <a:gd name="connsiteX126-14293" fmla="*/ 9724 w 10000"/>
                  <a:gd name="connsiteY126-14294" fmla="*/ 9482 h 10000"/>
                  <a:gd name="connsiteX127-14295" fmla="*/ 9724 w 10000"/>
                  <a:gd name="connsiteY127-14296" fmla="*/ 9511 h 10000"/>
                  <a:gd name="connsiteX128-14297" fmla="*/ 9612 w 10000"/>
                  <a:gd name="connsiteY128-14298" fmla="*/ 9540 h 10000"/>
                  <a:gd name="connsiteX129-14299" fmla="*/ 9502 w 10000"/>
                  <a:gd name="connsiteY129-14300" fmla="*/ 9570 h 10000"/>
                  <a:gd name="connsiteX130-14301" fmla="*/ 9447 w 10000"/>
                  <a:gd name="connsiteY130-14302" fmla="*/ 9797 h 10000"/>
                  <a:gd name="connsiteX131-14303" fmla="*/ 9390 w 10000"/>
                  <a:gd name="connsiteY131-14304" fmla="*/ 9942 h 10000"/>
                  <a:gd name="connsiteX132-14305" fmla="*/ 9944 w 10000"/>
                  <a:gd name="connsiteY132-14306" fmla="*/ 10000 h 10000"/>
                  <a:gd name="connsiteX0-14307" fmla="*/ 8563 w 10000"/>
                  <a:gd name="connsiteY0-14308" fmla="*/ 4280 h 9942"/>
                  <a:gd name="connsiteX1-14309" fmla="*/ 8120 w 10000"/>
                  <a:gd name="connsiteY1-14310" fmla="*/ 4280 h 9942"/>
                  <a:gd name="connsiteX2-14311" fmla="*/ 7678 w 10000"/>
                  <a:gd name="connsiteY2-14312" fmla="*/ 4395 h 9942"/>
                  <a:gd name="connsiteX3-14313" fmla="*/ 7181 w 10000"/>
                  <a:gd name="connsiteY3-14314" fmla="*/ 4367 h 9942"/>
                  <a:gd name="connsiteX4-14315" fmla="*/ 7181 w 10000"/>
                  <a:gd name="connsiteY4-14316" fmla="*/ 3822 h 9942"/>
                  <a:gd name="connsiteX5-14317" fmla="*/ 7456 w 10000"/>
                  <a:gd name="connsiteY5-14318" fmla="*/ 3793 h 9942"/>
                  <a:gd name="connsiteX6-14319" fmla="*/ 7292 w 10000"/>
                  <a:gd name="connsiteY6-14320" fmla="*/ 3649 h 9942"/>
                  <a:gd name="connsiteX7-14321" fmla="*/ 7292 w 10000"/>
                  <a:gd name="connsiteY7-14322" fmla="*/ 3420 h 9942"/>
                  <a:gd name="connsiteX8-14323" fmla="*/ 7347 w 10000"/>
                  <a:gd name="connsiteY8-14324" fmla="*/ 3277 h 9942"/>
                  <a:gd name="connsiteX9-14325" fmla="*/ 6796 w 10000"/>
                  <a:gd name="connsiteY9-14326" fmla="*/ 3046 h 9942"/>
                  <a:gd name="connsiteX10-14327" fmla="*/ 6241 w 10000"/>
                  <a:gd name="connsiteY10-14328" fmla="*/ 2788 h 9942"/>
                  <a:gd name="connsiteX11-14329" fmla="*/ 5967 w 10000"/>
                  <a:gd name="connsiteY11-14330" fmla="*/ 2614 h 9942"/>
                  <a:gd name="connsiteX12-14331" fmla="*/ 5579 w 10000"/>
                  <a:gd name="connsiteY12-14332" fmla="*/ 2558 h 9942"/>
                  <a:gd name="connsiteX13-14333" fmla="*/ 5139 w 10000"/>
                  <a:gd name="connsiteY13-14334" fmla="*/ 2586 h 9942"/>
                  <a:gd name="connsiteX14-14335" fmla="*/ 4695 w 10000"/>
                  <a:gd name="connsiteY14-14336" fmla="*/ 2500 h 9942"/>
                  <a:gd name="connsiteX15-14337" fmla="*/ 4143 w 10000"/>
                  <a:gd name="connsiteY15-14338" fmla="*/ 1809 h 9942"/>
                  <a:gd name="connsiteX16-14339" fmla="*/ 3978 w 10000"/>
                  <a:gd name="connsiteY16-14340" fmla="*/ 1638 h 9942"/>
                  <a:gd name="connsiteX17-14341" fmla="*/ 3811 w 10000"/>
                  <a:gd name="connsiteY17-14342" fmla="*/ 1236 h 9942"/>
                  <a:gd name="connsiteX18-14343" fmla="*/ 3591 w 10000"/>
                  <a:gd name="connsiteY18-14344" fmla="*/ 861 h 9942"/>
                  <a:gd name="connsiteX19-14345" fmla="*/ 2928 w 10000"/>
                  <a:gd name="connsiteY19-14346" fmla="*/ 603 h 9942"/>
                  <a:gd name="connsiteX20-14347" fmla="*/ 2539 w 10000"/>
                  <a:gd name="connsiteY20-14348" fmla="*/ 57 h 9942"/>
                  <a:gd name="connsiteX21-14349" fmla="*/ 2043 w 10000"/>
                  <a:gd name="connsiteY21-14350" fmla="*/ 57 h 9942"/>
                  <a:gd name="connsiteX22-14351" fmla="*/ 1822 w 10000"/>
                  <a:gd name="connsiteY22-14352" fmla="*/ 172 h 9942"/>
                  <a:gd name="connsiteX23-14353" fmla="*/ 1769 w 10000"/>
                  <a:gd name="connsiteY23-14354" fmla="*/ 0 h 9942"/>
                  <a:gd name="connsiteX24-14355" fmla="*/ 1049 w 10000"/>
                  <a:gd name="connsiteY24-14356" fmla="*/ 114 h 9942"/>
                  <a:gd name="connsiteX25-14357" fmla="*/ 1822 w 10000"/>
                  <a:gd name="connsiteY25-14358" fmla="*/ 231 h 9942"/>
                  <a:gd name="connsiteX26-14359" fmla="*/ 1769 w 10000"/>
                  <a:gd name="connsiteY26-14360" fmla="*/ 488 h 9942"/>
                  <a:gd name="connsiteX27-14361" fmla="*/ 1933 w 10000"/>
                  <a:gd name="connsiteY27-14362" fmla="*/ 833 h 9942"/>
                  <a:gd name="connsiteX28-14363" fmla="*/ 2099 w 10000"/>
                  <a:gd name="connsiteY28-14364" fmla="*/ 1034 h 9942"/>
                  <a:gd name="connsiteX29-14365" fmla="*/ 1822 w 10000"/>
                  <a:gd name="connsiteY29-14366" fmla="*/ 1408 h 9942"/>
                  <a:gd name="connsiteX30-14367" fmla="*/ 1604 w 10000"/>
                  <a:gd name="connsiteY30-14368" fmla="*/ 1408 h 9942"/>
                  <a:gd name="connsiteX31-14369" fmla="*/ 1380 w 10000"/>
                  <a:gd name="connsiteY31-14370" fmla="*/ 1666 h 9942"/>
                  <a:gd name="connsiteX32-14371" fmla="*/ 1769 w 10000"/>
                  <a:gd name="connsiteY32-14372" fmla="*/ 1781 h 9942"/>
                  <a:gd name="connsiteX33-14373" fmla="*/ 1271 w 10000"/>
                  <a:gd name="connsiteY33-14374" fmla="*/ 1753 h 9942"/>
                  <a:gd name="connsiteX34-14375" fmla="*/ 1049 w 10000"/>
                  <a:gd name="connsiteY34-14376" fmla="*/ 2097 h 9942"/>
                  <a:gd name="connsiteX35-14377" fmla="*/ 994 w 10000"/>
                  <a:gd name="connsiteY35-14378" fmla="*/ 2155 h 9942"/>
                  <a:gd name="connsiteX36-14379" fmla="*/ 773 w 10000"/>
                  <a:gd name="connsiteY36-14380" fmla="*/ 2528 h 9942"/>
                  <a:gd name="connsiteX37-14381" fmla="*/ 1106 w 10000"/>
                  <a:gd name="connsiteY37-14382" fmla="*/ 2614 h 9942"/>
                  <a:gd name="connsiteX38-14383" fmla="*/ 663 w 10000"/>
                  <a:gd name="connsiteY38-14384" fmla="*/ 2902 h 9942"/>
                  <a:gd name="connsiteX39-14385" fmla="*/ 110 w 10000"/>
                  <a:gd name="connsiteY39-14386" fmla="*/ 3218 h 9942"/>
                  <a:gd name="connsiteX40-14387" fmla="*/ 0 w 10000"/>
                  <a:gd name="connsiteY40-14388" fmla="*/ 3390 h 9942"/>
                  <a:gd name="connsiteX41-14389" fmla="*/ 277 w 10000"/>
                  <a:gd name="connsiteY41-14390" fmla="*/ 3764 h 9942"/>
                  <a:gd name="connsiteX42-14391" fmla="*/ 0 w 10000"/>
                  <a:gd name="connsiteY42-14392" fmla="*/ 4110 h 9942"/>
                  <a:gd name="connsiteX43-14393" fmla="*/ 56 w 10000"/>
                  <a:gd name="connsiteY43-14394" fmla="*/ 4483 h 9942"/>
                  <a:gd name="connsiteX44-14395" fmla="*/ 222 w 10000"/>
                  <a:gd name="connsiteY44-14396" fmla="*/ 4598 h 9942"/>
                  <a:gd name="connsiteX45-14397" fmla="*/ 552 w 10000"/>
                  <a:gd name="connsiteY45-14398" fmla="*/ 4568 h 9942"/>
                  <a:gd name="connsiteX46-14399" fmla="*/ 1216 w 10000"/>
                  <a:gd name="connsiteY46-14400" fmla="*/ 4627 h 9942"/>
                  <a:gd name="connsiteX47-14401" fmla="*/ 1769 w 10000"/>
                  <a:gd name="connsiteY47-14402" fmla="*/ 4512 h 9942"/>
                  <a:gd name="connsiteX48-14403" fmla="*/ 2377 w 10000"/>
                  <a:gd name="connsiteY48-14404" fmla="*/ 4512 h 9942"/>
                  <a:gd name="connsiteX49-14405" fmla="*/ 2762 w 10000"/>
                  <a:gd name="connsiteY49-14406" fmla="*/ 4395 h 9942"/>
                  <a:gd name="connsiteX50-14407" fmla="*/ 2872 w 10000"/>
                  <a:gd name="connsiteY50-14408" fmla="*/ 4424 h 9942"/>
                  <a:gd name="connsiteX51-14409" fmla="*/ 2707 w 10000"/>
                  <a:gd name="connsiteY51-14410" fmla="*/ 4483 h 9942"/>
                  <a:gd name="connsiteX52-14411" fmla="*/ 3093 w 10000"/>
                  <a:gd name="connsiteY52-14412" fmla="*/ 4741 h 9942"/>
                  <a:gd name="connsiteX53-14413" fmla="*/ 3370 w 10000"/>
                  <a:gd name="connsiteY53-14414" fmla="*/ 4683 h 9942"/>
                  <a:gd name="connsiteX54-14415" fmla="*/ 3757 w 10000"/>
                  <a:gd name="connsiteY54-14416" fmla="*/ 4797 h 9942"/>
                  <a:gd name="connsiteX55-14417" fmla="*/ 4252 w 10000"/>
                  <a:gd name="connsiteY55-14418" fmla="*/ 4769 h 9942"/>
                  <a:gd name="connsiteX56-14419" fmla="*/ 5082 w 10000"/>
                  <a:gd name="connsiteY56-14420" fmla="*/ 4857 h 9942"/>
                  <a:gd name="connsiteX57-14421" fmla="*/ 5301 w 10000"/>
                  <a:gd name="connsiteY57-14422" fmla="*/ 4915 h 9942"/>
                  <a:gd name="connsiteX58-14423" fmla="*/ 6076 w 10000"/>
                  <a:gd name="connsiteY58-14424" fmla="*/ 4769 h 9942"/>
                  <a:gd name="connsiteX59-14425" fmla="*/ 6187 w 10000"/>
                  <a:gd name="connsiteY59-14426" fmla="*/ 4857 h 9942"/>
                  <a:gd name="connsiteX60-14427" fmla="*/ 6407 w 10000"/>
                  <a:gd name="connsiteY60-14428" fmla="*/ 4741 h 9942"/>
                  <a:gd name="connsiteX61-14429" fmla="*/ 6519 w 10000"/>
                  <a:gd name="connsiteY61-14430" fmla="*/ 4886 h 9942"/>
                  <a:gd name="connsiteX62-14431" fmla="*/ 7292 w 10000"/>
                  <a:gd name="connsiteY62-14432" fmla="*/ 4712 h 9942"/>
                  <a:gd name="connsiteX63-14433" fmla="*/ 7292 w 10000"/>
                  <a:gd name="connsiteY63-14434" fmla="*/ 4540 h 9942"/>
                  <a:gd name="connsiteX64-14435" fmla="*/ 7456 w 10000"/>
                  <a:gd name="connsiteY64-14436" fmla="*/ 4512 h 9942"/>
                  <a:gd name="connsiteX65-14437" fmla="*/ 7624 w 10000"/>
                  <a:gd name="connsiteY65-14438" fmla="*/ 4568 h 9942"/>
                  <a:gd name="connsiteX66-14439" fmla="*/ 8176 w 10000"/>
                  <a:gd name="connsiteY66-14440" fmla="*/ 4454 h 9942"/>
                  <a:gd name="connsiteX67-14441" fmla="*/ 8287 w 10000"/>
                  <a:gd name="connsiteY67-14442" fmla="*/ 4483 h 9942"/>
                  <a:gd name="connsiteX68-14443" fmla="*/ 8563 w 10000"/>
                  <a:gd name="connsiteY68-14444" fmla="*/ 4999 h 9942"/>
                  <a:gd name="connsiteX69-14445" fmla="*/ 8728 w 10000"/>
                  <a:gd name="connsiteY69-14446" fmla="*/ 5057 h 9942"/>
                  <a:gd name="connsiteX70-14447" fmla="*/ 9116 w 10000"/>
                  <a:gd name="connsiteY70-14448" fmla="*/ 5057 h 9942"/>
                  <a:gd name="connsiteX71-14449" fmla="*/ 9281 w 10000"/>
                  <a:gd name="connsiteY71-14450" fmla="*/ 5287 h 9942"/>
                  <a:gd name="connsiteX72-14451" fmla="*/ 9336 w 10000"/>
                  <a:gd name="connsiteY72-14452" fmla="*/ 5460 h 9942"/>
                  <a:gd name="connsiteX73-14453" fmla="*/ 10000 w 10000"/>
                  <a:gd name="connsiteY73-14454" fmla="*/ 6148 h 9942"/>
                  <a:gd name="connsiteX74-14455" fmla="*/ 9724 w 10000"/>
                  <a:gd name="connsiteY74-14456" fmla="*/ 6033 h 9942"/>
                  <a:gd name="connsiteX75-14457" fmla="*/ 8949 w 10000"/>
                  <a:gd name="connsiteY75-14458" fmla="*/ 6148 h 9942"/>
                  <a:gd name="connsiteX76-14459" fmla="*/ 8563 w 10000"/>
                  <a:gd name="connsiteY76-14460" fmla="*/ 5804 h 9942"/>
                  <a:gd name="connsiteX77-14461" fmla="*/ 8287 w 10000"/>
                  <a:gd name="connsiteY77-14462" fmla="*/ 5832 h 9942"/>
                  <a:gd name="connsiteX78-14463" fmla="*/ 8506 w 10000"/>
                  <a:gd name="connsiteY78-14464" fmla="*/ 6063 h 9942"/>
                  <a:gd name="connsiteX79-14465" fmla="*/ 8563 w 10000"/>
                  <a:gd name="connsiteY79-14466" fmla="*/ 6235 h 9942"/>
                  <a:gd name="connsiteX80-14467" fmla="*/ 8009 w 10000"/>
                  <a:gd name="connsiteY80-14468" fmla="*/ 6551 h 9942"/>
                  <a:gd name="connsiteX81-14469" fmla="*/ 7901 w 10000"/>
                  <a:gd name="connsiteY81-14470" fmla="*/ 6724 h 9942"/>
                  <a:gd name="connsiteX82-14471" fmla="*/ 7845 w 10000"/>
                  <a:gd name="connsiteY82-14472" fmla="*/ 6866 h 9942"/>
                  <a:gd name="connsiteX83-14473" fmla="*/ 7789 w 10000"/>
                  <a:gd name="connsiteY83-14474" fmla="*/ 6924 h 9942"/>
                  <a:gd name="connsiteX84-14475" fmla="*/ 7678 w 10000"/>
                  <a:gd name="connsiteY84-14476" fmla="*/ 7040 h 9942"/>
                  <a:gd name="connsiteX85-14477" fmla="*/ 7347 w 10000"/>
                  <a:gd name="connsiteY85-14478" fmla="*/ 7126 h 9942"/>
                  <a:gd name="connsiteX86-14479" fmla="*/ 7456 w 10000"/>
                  <a:gd name="connsiteY86-14480" fmla="*/ 7327 h 9942"/>
                  <a:gd name="connsiteX87-14481" fmla="*/ 7402 w 10000"/>
                  <a:gd name="connsiteY87-14482" fmla="*/ 7384 h 9942"/>
                  <a:gd name="connsiteX88-14483" fmla="*/ 6961 w 10000"/>
                  <a:gd name="connsiteY88-14484" fmla="*/ 7557 h 9942"/>
                  <a:gd name="connsiteX89-14485" fmla="*/ 6519 w 10000"/>
                  <a:gd name="connsiteY89-14486" fmla="*/ 7529 h 9942"/>
                  <a:gd name="connsiteX90-14487" fmla="*/ 6906 w 10000"/>
                  <a:gd name="connsiteY90-14488" fmla="*/ 7643 h 9942"/>
                  <a:gd name="connsiteX91-14489" fmla="*/ 6906 w 10000"/>
                  <a:gd name="connsiteY91-14490" fmla="*/ 7987 h 9942"/>
                  <a:gd name="connsiteX92-14491" fmla="*/ 6407 w 10000"/>
                  <a:gd name="connsiteY92-14492" fmla="*/ 8075 h 9942"/>
                  <a:gd name="connsiteX93-14493" fmla="*/ 6298 w 10000"/>
                  <a:gd name="connsiteY93-14494" fmla="*/ 7931 h 9942"/>
                  <a:gd name="connsiteX94-14495" fmla="*/ 6241 w 10000"/>
                  <a:gd name="connsiteY94-14496" fmla="*/ 7817 h 9942"/>
                  <a:gd name="connsiteX95-14497" fmla="*/ 5747 w 10000"/>
                  <a:gd name="connsiteY95-14498" fmla="*/ 7901 h 9942"/>
                  <a:gd name="connsiteX96-14499" fmla="*/ 5967 w 10000"/>
                  <a:gd name="connsiteY96-14500" fmla="*/ 8017 h 9942"/>
                  <a:gd name="connsiteX97-14501" fmla="*/ 6131 w 10000"/>
                  <a:gd name="connsiteY97-14502" fmla="*/ 8132 h 9942"/>
                  <a:gd name="connsiteX98-14503" fmla="*/ 6353 w 10000"/>
                  <a:gd name="connsiteY98-14504" fmla="*/ 8419 h 9942"/>
                  <a:gd name="connsiteX99-14505" fmla="*/ 6628 w 10000"/>
                  <a:gd name="connsiteY99-14506" fmla="*/ 8362 h 9942"/>
                  <a:gd name="connsiteX100-14507" fmla="*/ 6850 w 10000"/>
                  <a:gd name="connsiteY100-14508" fmla="*/ 8591 h 9942"/>
                  <a:gd name="connsiteX101-14509" fmla="*/ 7014 w 10000"/>
                  <a:gd name="connsiteY101-14510" fmla="*/ 8648 h 9942"/>
                  <a:gd name="connsiteX102-14511" fmla="*/ 7402 w 10000"/>
                  <a:gd name="connsiteY102-14512" fmla="*/ 8619 h 9942"/>
                  <a:gd name="connsiteX103-14513" fmla="*/ 7568 w 10000"/>
                  <a:gd name="connsiteY103-14514" fmla="*/ 8764 h 9942"/>
                  <a:gd name="connsiteX104-14515" fmla="*/ 7735 w 10000"/>
                  <a:gd name="connsiteY104-14516" fmla="*/ 8907 h 9942"/>
                  <a:gd name="connsiteX105-14517" fmla="*/ 8506 w 10000"/>
                  <a:gd name="connsiteY105-14518" fmla="*/ 8706 h 9942"/>
                  <a:gd name="connsiteX106-14519" fmla="*/ 8506 w 10000"/>
                  <a:gd name="connsiteY106-14520" fmla="*/ 8619 h 9942"/>
                  <a:gd name="connsiteX107-14521" fmla="*/ 8287 w 10000"/>
                  <a:gd name="connsiteY107-14522" fmla="*/ 8448 h 9942"/>
                  <a:gd name="connsiteX108-14523" fmla="*/ 8563 w 10000"/>
                  <a:gd name="connsiteY108-14524" fmla="*/ 8276 h 9942"/>
                  <a:gd name="connsiteX109-14525" fmla="*/ 8396 w 10000"/>
                  <a:gd name="connsiteY109-14526" fmla="*/ 8075 h 9942"/>
                  <a:gd name="connsiteX110-14527" fmla="*/ 8563 w 10000"/>
                  <a:gd name="connsiteY110-14528" fmla="*/ 7987 h 9942"/>
                  <a:gd name="connsiteX111-14529" fmla="*/ 8784 w 10000"/>
                  <a:gd name="connsiteY111-14530" fmla="*/ 8188 h 9942"/>
                  <a:gd name="connsiteX112-14531" fmla="*/ 8675 w 10000"/>
                  <a:gd name="connsiteY112-14532" fmla="*/ 8304 h 9942"/>
                  <a:gd name="connsiteX113-14533" fmla="*/ 9170 w 10000"/>
                  <a:gd name="connsiteY113-14534" fmla="*/ 8362 h 9942"/>
                  <a:gd name="connsiteX114-14535" fmla="*/ 9390 w 10000"/>
                  <a:gd name="connsiteY114-14536" fmla="*/ 8448 h 9942"/>
                  <a:gd name="connsiteX115-14537" fmla="*/ 9612 w 10000"/>
                  <a:gd name="connsiteY115-14538" fmla="*/ 8678 h 9942"/>
                  <a:gd name="connsiteX116-14539" fmla="*/ 9281 w 10000"/>
                  <a:gd name="connsiteY116-14540" fmla="*/ 8879 h 9942"/>
                  <a:gd name="connsiteX117-14541" fmla="*/ 8728 w 10000"/>
                  <a:gd name="connsiteY117-14542" fmla="*/ 9021 h 9942"/>
                  <a:gd name="connsiteX118-14543" fmla="*/ 8618 w 10000"/>
                  <a:gd name="connsiteY118-14544" fmla="*/ 9195 h 9942"/>
                  <a:gd name="connsiteX119-14545" fmla="*/ 8287 w 10000"/>
                  <a:gd name="connsiteY119-14546" fmla="*/ 9281 h 9942"/>
                  <a:gd name="connsiteX120-14547" fmla="*/ 8450 w 10000"/>
                  <a:gd name="connsiteY120-14548" fmla="*/ 9452 h 9942"/>
                  <a:gd name="connsiteX121-14549" fmla="*/ 8784 w 10000"/>
                  <a:gd name="connsiteY121-14550" fmla="*/ 9452 h 9942"/>
                  <a:gd name="connsiteX122-14551" fmla="*/ 8836 w 10000"/>
                  <a:gd name="connsiteY122-14552" fmla="*/ 9452 h 9942"/>
                  <a:gd name="connsiteX123-14553" fmla="*/ 9060 w 10000"/>
                  <a:gd name="connsiteY123-14554" fmla="*/ 9768 h 9942"/>
                  <a:gd name="connsiteX124-14555" fmla="*/ 9170 w 10000"/>
                  <a:gd name="connsiteY124-14556" fmla="*/ 9452 h 9942"/>
                  <a:gd name="connsiteX125-14557" fmla="*/ 9447 w 10000"/>
                  <a:gd name="connsiteY125-14558" fmla="*/ 9396 h 9942"/>
                  <a:gd name="connsiteX126-14559" fmla="*/ 9724 w 10000"/>
                  <a:gd name="connsiteY126-14560" fmla="*/ 9482 h 9942"/>
                  <a:gd name="connsiteX127-14561" fmla="*/ 9724 w 10000"/>
                  <a:gd name="connsiteY127-14562" fmla="*/ 9511 h 9942"/>
                  <a:gd name="connsiteX128-14563" fmla="*/ 9612 w 10000"/>
                  <a:gd name="connsiteY128-14564" fmla="*/ 9540 h 9942"/>
                  <a:gd name="connsiteX129-14565" fmla="*/ 9502 w 10000"/>
                  <a:gd name="connsiteY129-14566" fmla="*/ 9570 h 9942"/>
                  <a:gd name="connsiteX130-14567" fmla="*/ 9447 w 10000"/>
                  <a:gd name="connsiteY130-14568" fmla="*/ 9797 h 9942"/>
                  <a:gd name="connsiteX131-14569" fmla="*/ 9390 w 10000"/>
                  <a:gd name="connsiteY131-14570" fmla="*/ 9942 h 9942"/>
                  <a:gd name="connsiteX0-14571" fmla="*/ 8563 w 10000"/>
                  <a:gd name="connsiteY0-14572" fmla="*/ 4305 h 9854"/>
                  <a:gd name="connsiteX1-14573" fmla="*/ 8120 w 10000"/>
                  <a:gd name="connsiteY1-14574" fmla="*/ 4305 h 9854"/>
                  <a:gd name="connsiteX2-14575" fmla="*/ 7678 w 10000"/>
                  <a:gd name="connsiteY2-14576" fmla="*/ 4421 h 9854"/>
                  <a:gd name="connsiteX3-14577" fmla="*/ 7181 w 10000"/>
                  <a:gd name="connsiteY3-14578" fmla="*/ 4392 h 9854"/>
                  <a:gd name="connsiteX4-14579" fmla="*/ 7181 w 10000"/>
                  <a:gd name="connsiteY4-14580" fmla="*/ 3844 h 9854"/>
                  <a:gd name="connsiteX5-14581" fmla="*/ 7456 w 10000"/>
                  <a:gd name="connsiteY5-14582" fmla="*/ 3815 h 9854"/>
                  <a:gd name="connsiteX6-14583" fmla="*/ 7292 w 10000"/>
                  <a:gd name="connsiteY6-14584" fmla="*/ 3670 h 9854"/>
                  <a:gd name="connsiteX7-14585" fmla="*/ 7292 w 10000"/>
                  <a:gd name="connsiteY7-14586" fmla="*/ 3440 h 9854"/>
                  <a:gd name="connsiteX8-14587" fmla="*/ 7347 w 10000"/>
                  <a:gd name="connsiteY8-14588" fmla="*/ 3296 h 9854"/>
                  <a:gd name="connsiteX9-14589" fmla="*/ 6796 w 10000"/>
                  <a:gd name="connsiteY9-14590" fmla="*/ 3064 h 9854"/>
                  <a:gd name="connsiteX10-14591" fmla="*/ 6241 w 10000"/>
                  <a:gd name="connsiteY10-14592" fmla="*/ 2804 h 9854"/>
                  <a:gd name="connsiteX11-14593" fmla="*/ 5967 w 10000"/>
                  <a:gd name="connsiteY11-14594" fmla="*/ 2629 h 9854"/>
                  <a:gd name="connsiteX12-14595" fmla="*/ 5579 w 10000"/>
                  <a:gd name="connsiteY12-14596" fmla="*/ 2573 h 9854"/>
                  <a:gd name="connsiteX13-14597" fmla="*/ 5139 w 10000"/>
                  <a:gd name="connsiteY13-14598" fmla="*/ 2601 h 9854"/>
                  <a:gd name="connsiteX14-14599" fmla="*/ 4695 w 10000"/>
                  <a:gd name="connsiteY14-14600" fmla="*/ 2515 h 9854"/>
                  <a:gd name="connsiteX15-14601" fmla="*/ 4143 w 10000"/>
                  <a:gd name="connsiteY15-14602" fmla="*/ 1820 h 9854"/>
                  <a:gd name="connsiteX16-14603" fmla="*/ 3978 w 10000"/>
                  <a:gd name="connsiteY16-14604" fmla="*/ 1648 h 9854"/>
                  <a:gd name="connsiteX17-14605" fmla="*/ 3811 w 10000"/>
                  <a:gd name="connsiteY17-14606" fmla="*/ 1243 h 9854"/>
                  <a:gd name="connsiteX18-14607" fmla="*/ 3591 w 10000"/>
                  <a:gd name="connsiteY18-14608" fmla="*/ 866 h 9854"/>
                  <a:gd name="connsiteX19-14609" fmla="*/ 2928 w 10000"/>
                  <a:gd name="connsiteY19-14610" fmla="*/ 607 h 9854"/>
                  <a:gd name="connsiteX20-14611" fmla="*/ 2539 w 10000"/>
                  <a:gd name="connsiteY20-14612" fmla="*/ 57 h 9854"/>
                  <a:gd name="connsiteX21-14613" fmla="*/ 2043 w 10000"/>
                  <a:gd name="connsiteY21-14614" fmla="*/ 57 h 9854"/>
                  <a:gd name="connsiteX22-14615" fmla="*/ 1822 w 10000"/>
                  <a:gd name="connsiteY22-14616" fmla="*/ 173 h 9854"/>
                  <a:gd name="connsiteX23-14617" fmla="*/ 1769 w 10000"/>
                  <a:gd name="connsiteY23-14618" fmla="*/ 0 h 9854"/>
                  <a:gd name="connsiteX24-14619" fmla="*/ 1049 w 10000"/>
                  <a:gd name="connsiteY24-14620" fmla="*/ 115 h 9854"/>
                  <a:gd name="connsiteX25-14621" fmla="*/ 1822 w 10000"/>
                  <a:gd name="connsiteY25-14622" fmla="*/ 232 h 9854"/>
                  <a:gd name="connsiteX26-14623" fmla="*/ 1769 w 10000"/>
                  <a:gd name="connsiteY26-14624" fmla="*/ 491 h 9854"/>
                  <a:gd name="connsiteX27-14625" fmla="*/ 1933 w 10000"/>
                  <a:gd name="connsiteY27-14626" fmla="*/ 838 h 9854"/>
                  <a:gd name="connsiteX28-14627" fmla="*/ 2099 w 10000"/>
                  <a:gd name="connsiteY28-14628" fmla="*/ 1040 h 9854"/>
                  <a:gd name="connsiteX29-14629" fmla="*/ 1822 w 10000"/>
                  <a:gd name="connsiteY29-14630" fmla="*/ 1416 h 9854"/>
                  <a:gd name="connsiteX30-14631" fmla="*/ 1604 w 10000"/>
                  <a:gd name="connsiteY30-14632" fmla="*/ 1416 h 9854"/>
                  <a:gd name="connsiteX31-14633" fmla="*/ 1380 w 10000"/>
                  <a:gd name="connsiteY31-14634" fmla="*/ 1676 h 9854"/>
                  <a:gd name="connsiteX32-14635" fmla="*/ 1769 w 10000"/>
                  <a:gd name="connsiteY32-14636" fmla="*/ 1791 h 9854"/>
                  <a:gd name="connsiteX33-14637" fmla="*/ 1271 w 10000"/>
                  <a:gd name="connsiteY33-14638" fmla="*/ 1763 h 9854"/>
                  <a:gd name="connsiteX34-14639" fmla="*/ 1049 w 10000"/>
                  <a:gd name="connsiteY34-14640" fmla="*/ 2109 h 9854"/>
                  <a:gd name="connsiteX35-14641" fmla="*/ 994 w 10000"/>
                  <a:gd name="connsiteY35-14642" fmla="*/ 2168 h 9854"/>
                  <a:gd name="connsiteX36-14643" fmla="*/ 773 w 10000"/>
                  <a:gd name="connsiteY36-14644" fmla="*/ 2543 h 9854"/>
                  <a:gd name="connsiteX37-14645" fmla="*/ 1106 w 10000"/>
                  <a:gd name="connsiteY37-14646" fmla="*/ 2629 h 9854"/>
                  <a:gd name="connsiteX38-14647" fmla="*/ 663 w 10000"/>
                  <a:gd name="connsiteY38-14648" fmla="*/ 2919 h 9854"/>
                  <a:gd name="connsiteX39-14649" fmla="*/ 110 w 10000"/>
                  <a:gd name="connsiteY39-14650" fmla="*/ 3237 h 9854"/>
                  <a:gd name="connsiteX40-14651" fmla="*/ 0 w 10000"/>
                  <a:gd name="connsiteY40-14652" fmla="*/ 3410 h 9854"/>
                  <a:gd name="connsiteX41-14653" fmla="*/ 277 w 10000"/>
                  <a:gd name="connsiteY41-14654" fmla="*/ 3786 h 9854"/>
                  <a:gd name="connsiteX42-14655" fmla="*/ 0 w 10000"/>
                  <a:gd name="connsiteY42-14656" fmla="*/ 4134 h 9854"/>
                  <a:gd name="connsiteX43-14657" fmla="*/ 56 w 10000"/>
                  <a:gd name="connsiteY43-14658" fmla="*/ 4509 h 9854"/>
                  <a:gd name="connsiteX44-14659" fmla="*/ 222 w 10000"/>
                  <a:gd name="connsiteY44-14660" fmla="*/ 4625 h 9854"/>
                  <a:gd name="connsiteX45-14661" fmla="*/ 552 w 10000"/>
                  <a:gd name="connsiteY45-14662" fmla="*/ 4595 h 9854"/>
                  <a:gd name="connsiteX46-14663" fmla="*/ 1216 w 10000"/>
                  <a:gd name="connsiteY46-14664" fmla="*/ 4654 h 9854"/>
                  <a:gd name="connsiteX47-14665" fmla="*/ 1769 w 10000"/>
                  <a:gd name="connsiteY47-14666" fmla="*/ 4538 h 9854"/>
                  <a:gd name="connsiteX48-14667" fmla="*/ 2377 w 10000"/>
                  <a:gd name="connsiteY48-14668" fmla="*/ 4538 h 9854"/>
                  <a:gd name="connsiteX49-14669" fmla="*/ 2762 w 10000"/>
                  <a:gd name="connsiteY49-14670" fmla="*/ 4421 h 9854"/>
                  <a:gd name="connsiteX50-14671" fmla="*/ 2872 w 10000"/>
                  <a:gd name="connsiteY50-14672" fmla="*/ 4450 h 9854"/>
                  <a:gd name="connsiteX51-14673" fmla="*/ 2707 w 10000"/>
                  <a:gd name="connsiteY51-14674" fmla="*/ 4509 h 9854"/>
                  <a:gd name="connsiteX52-14675" fmla="*/ 3093 w 10000"/>
                  <a:gd name="connsiteY52-14676" fmla="*/ 4769 h 9854"/>
                  <a:gd name="connsiteX53-14677" fmla="*/ 3370 w 10000"/>
                  <a:gd name="connsiteY53-14678" fmla="*/ 4710 h 9854"/>
                  <a:gd name="connsiteX54-14679" fmla="*/ 3757 w 10000"/>
                  <a:gd name="connsiteY54-14680" fmla="*/ 4825 h 9854"/>
                  <a:gd name="connsiteX55-14681" fmla="*/ 4252 w 10000"/>
                  <a:gd name="connsiteY55-14682" fmla="*/ 4797 h 9854"/>
                  <a:gd name="connsiteX56-14683" fmla="*/ 5082 w 10000"/>
                  <a:gd name="connsiteY56-14684" fmla="*/ 4885 h 9854"/>
                  <a:gd name="connsiteX57-14685" fmla="*/ 5301 w 10000"/>
                  <a:gd name="connsiteY57-14686" fmla="*/ 4944 h 9854"/>
                  <a:gd name="connsiteX58-14687" fmla="*/ 6076 w 10000"/>
                  <a:gd name="connsiteY58-14688" fmla="*/ 4797 h 9854"/>
                  <a:gd name="connsiteX59-14689" fmla="*/ 6187 w 10000"/>
                  <a:gd name="connsiteY59-14690" fmla="*/ 4885 h 9854"/>
                  <a:gd name="connsiteX60-14691" fmla="*/ 6407 w 10000"/>
                  <a:gd name="connsiteY60-14692" fmla="*/ 4769 h 9854"/>
                  <a:gd name="connsiteX61-14693" fmla="*/ 6519 w 10000"/>
                  <a:gd name="connsiteY61-14694" fmla="*/ 4915 h 9854"/>
                  <a:gd name="connsiteX62-14695" fmla="*/ 7292 w 10000"/>
                  <a:gd name="connsiteY62-14696" fmla="*/ 4739 h 9854"/>
                  <a:gd name="connsiteX63-14697" fmla="*/ 7292 w 10000"/>
                  <a:gd name="connsiteY63-14698" fmla="*/ 4566 h 9854"/>
                  <a:gd name="connsiteX64-14699" fmla="*/ 7456 w 10000"/>
                  <a:gd name="connsiteY64-14700" fmla="*/ 4538 h 9854"/>
                  <a:gd name="connsiteX65-14701" fmla="*/ 7624 w 10000"/>
                  <a:gd name="connsiteY65-14702" fmla="*/ 4595 h 9854"/>
                  <a:gd name="connsiteX66-14703" fmla="*/ 8176 w 10000"/>
                  <a:gd name="connsiteY66-14704" fmla="*/ 4480 h 9854"/>
                  <a:gd name="connsiteX67-14705" fmla="*/ 8287 w 10000"/>
                  <a:gd name="connsiteY67-14706" fmla="*/ 4509 h 9854"/>
                  <a:gd name="connsiteX68-14707" fmla="*/ 8563 w 10000"/>
                  <a:gd name="connsiteY68-14708" fmla="*/ 5028 h 9854"/>
                  <a:gd name="connsiteX69-14709" fmla="*/ 8728 w 10000"/>
                  <a:gd name="connsiteY69-14710" fmla="*/ 5087 h 9854"/>
                  <a:gd name="connsiteX70-14711" fmla="*/ 9116 w 10000"/>
                  <a:gd name="connsiteY70-14712" fmla="*/ 5087 h 9854"/>
                  <a:gd name="connsiteX71-14713" fmla="*/ 9281 w 10000"/>
                  <a:gd name="connsiteY71-14714" fmla="*/ 5318 h 9854"/>
                  <a:gd name="connsiteX72-14715" fmla="*/ 9336 w 10000"/>
                  <a:gd name="connsiteY72-14716" fmla="*/ 5492 h 9854"/>
                  <a:gd name="connsiteX73-14717" fmla="*/ 10000 w 10000"/>
                  <a:gd name="connsiteY73-14718" fmla="*/ 6184 h 9854"/>
                  <a:gd name="connsiteX74-14719" fmla="*/ 9724 w 10000"/>
                  <a:gd name="connsiteY74-14720" fmla="*/ 6068 h 9854"/>
                  <a:gd name="connsiteX75-14721" fmla="*/ 8949 w 10000"/>
                  <a:gd name="connsiteY75-14722" fmla="*/ 6184 h 9854"/>
                  <a:gd name="connsiteX76-14723" fmla="*/ 8563 w 10000"/>
                  <a:gd name="connsiteY76-14724" fmla="*/ 5838 h 9854"/>
                  <a:gd name="connsiteX77-14725" fmla="*/ 8287 w 10000"/>
                  <a:gd name="connsiteY77-14726" fmla="*/ 5866 h 9854"/>
                  <a:gd name="connsiteX78-14727" fmla="*/ 8506 w 10000"/>
                  <a:gd name="connsiteY78-14728" fmla="*/ 6098 h 9854"/>
                  <a:gd name="connsiteX79-14729" fmla="*/ 8563 w 10000"/>
                  <a:gd name="connsiteY79-14730" fmla="*/ 6271 h 9854"/>
                  <a:gd name="connsiteX80-14731" fmla="*/ 8009 w 10000"/>
                  <a:gd name="connsiteY80-14732" fmla="*/ 6589 h 9854"/>
                  <a:gd name="connsiteX81-14733" fmla="*/ 7901 w 10000"/>
                  <a:gd name="connsiteY81-14734" fmla="*/ 6763 h 9854"/>
                  <a:gd name="connsiteX82-14735" fmla="*/ 7845 w 10000"/>
                  <a:gd name="connsiteY82-14736" fmla="*/ 6906 h 9854"/>
                  <a:gd name="connsiteX83-14737" fmla="*/ 7789 w 10000"/>
                  <a:gd name="connsiteY83-14738" fmla="*/ 6964 h 9854"/>
                  <a:gd name="connsiteX84-14739" fmla="*/ 7678 w 10000"/>
                  <a:gd name="connsiteY84-14740" fmla="*/ 7081 h 9854"/>
                  <a:gd name="connsiteX85-14741" fmla="*/ 7347 w 10000"/>
                  <a:gd name="connsiteY85-14742" fmla="*/ 7168 h 9854"/>
                  <a:gd name="connsiteX86-14743" fmla="*/ 7456 w 10000"/>
                  <a:gd name="connsiteY86-14744" fmla="*/ 7370 h 9854"/>
                  <a:gd name="connsiteX87-14745" fmla="*/ 7402 w 10000"/>
                  <a:gd name="connsiteY87-14746" fmla="*/ 7427 h 9854"/>
                  <a:gd name="connsiteX88-14747" fmla="*/ 6961 w 10000"/>
                  <a:gd name="connsiteY88-14748" fmla="*/ 7601 h 9854"/>
                  <a:gd name="connsiteX89-14749" fmla="*/ 6519 w 10000"/>
                  <a:gd name="connsiteY89-14750" fmla="*/ 7573 h 9854"/>
                  <a:gd name="connsiteX90-14751" fmla="*/ 6906 w 10000"/>
                  <a:gd name="connsiteY90-14752" fmla="*/ 7688 h 9854"/>
                  <a:gd name="connsiteX91-14753" fmla="*/ 6906 w 10000"/>
                  <a:gd name="connsiteY91-14754" fmla="*/ 8034 h 9854"/>
                  <a:gd name="connsiteX92-14755" fmla="*/ 6407 w 10000"/>
                  <a:gd name="connsiteY92-14756" fmla="*/ 8122 h 9854"/>
                  <a:gd name="connsiteX93-14757" fmla="*/ 6298 w 10000"/>
                  <a:gd name="connsiteY93-14758" fmla="*/ 7977 h 9854"/>
                  <a:gd name="connsiteX94-14759" fmla="*/ 6241 w 10000"/>
                  <a:gd name="connsiteY94-14760" fmla="*/ 7863 h 9854"/>
                  <a:gd name="connsiteX95-14761" fmla="*/ 5747 w 10000"/>
                  <a:gd name="connsiteY95-14762" fmla="*/ 7947 h 9854"/>
                  <a:gd name="connsiteX96-14763" fmla="*/ 5967 w 10000"/>
                  <a:gd name="connsiteY96-14764" fmla="*/ 8064 h 9854"/>
                  <a:gd name="connsiteX97-14765" fmla="*/ 6131 w 10000"/>
                  <a:gd name="connsiteY97-14766" fmla="*/ 8179 h 9854"/>
                  <a:gd name="connsiteX98-14767" fmla="*/ 6353 w 10000"/>
                  <a:gd name="connsiteY98-14768" fmla="*/ 8468 h 9854"/>
                  <a:gd name="connsiteX99-14769" fmla="*/ 6628 w 10000"/>
                  <a:gd name="connsiteY99-14770" fmla="*/ 8411 h 9854"/>
                  <a:gd name="connsiteX100-14771" fmla="*/ 6850 w 10000"/>
                  <a:gd name="connsiteY100-14772" fmla="*/ 8641 h 9854"/>
                  <a:gd name="connsiteX101-14773" fmla="*/ 7014 w 10000"/>
                  <a:gd name="connsiteY101-14774" fmla="*/ 8698 h 9854"/>
                  <a:gd name="connsiteX102-14775" fmla="*/ 7402 w 10000"/>
                  <a:gd name="connsiteY102-14776" fmla="*/ 8669 h 9854"/>
                  <a:gd name="connsiteX103-14777" fmla="*/ 7568 w 10000"/>
                  <a:gd name="connsiteY103-14778" fmla="*/ 8815 h 9854"/>
                  <a:gd name="connsiteX104-14779" fmla="*/ 7735 w 10000"/>
                  <a:gd name="connsiteY104-14780" fmla="*/ 8959 h 9854"/>
                  <a:gd name="connsiteX105-14781" fmla="*/ 8506 w 10000"/>
                  <a:gd name="connsiteY105-14782" fmla="*/ 8757 h 9854"/>
                  <a:gd name="connsiteX106-14783" fmla="*/ 8506 w 10000"/>
                  <a:gd name="connsiteY106-14784" fmla="*/ 8669 h 9854"/>
                  <a:gd name="connsiteX107-14785" fmla="*/ 8287 w 10000"/>
                  <a:gd name="connsiteY107-14786" fmla="*/ 8497 h 9854"/>
                  <a:gd name="connsiteX108-14787" fmla="*/ 8563 w 10000"/>
                  <a:gd name="connsiteY108-14788" fmla="*/ 8324 h 9854"/>
                  <a:gd name="connsiteX109-14789" fmla="*/ 8396 w 10000"/>
                  <a:gd name="connsiteY109-14790" fmla="*/ 8122 h 9854"/>
                  <a:gd name="connsiteX110-14791" fmla="*/ 8563 w 10000"/>
                  <a:gd name="connsiteY110-14792" fmla="*/ 8034 h 9854"/>
                  <a:gd name="connsiteX111-14793" fmla="*/ 8784 w 10000"/>
                  <a:gd name="connsiteY111-14794" fmla="*/ 8236 h 9854"/>
                  <a:gd name="connsiteX112-14795" fmla="*/ 8675 w 10000"/>
                  <a:gd name="connsiteY112-14796" fmla="*/ 8352 h 9854"/>
                  <a:gd name="connsiteX113-14797" fmla="*/ 9170 w 10000"/>
                  <a:gd name="connsiteY113-14798" fmla="*/ 8411 h 9854"/>
                  <a:gd name="connsiteX114-14799" fmla="*/ 9390 w 10000"/>
                  <a:gd name="connsiteY114-14800" fmla="*/ 8497 h 9854"/>
                  <a:gd name="connsiteX115-14801" fmla="*/ 9612 w 10000"/>
                  <a:gd name="connsiteY115-14802" fmla="*/ 8729 h 9854"/>
                  <a:gd name="connsiteX116-14803" fmla="*/ 9281 w 10000"/>
                  <a:gd name="connsiteY116-14804" fmla="*/ 8931 h 9854"/>
                  <a:gd name="connsiteX117-14805" fmla="*/ 8728 w 10000"/>
                  <a:gd name="connsiteY117-14806" fmla="*/ 9074 h 9854"/>
                  <a:gd name="connsiteX118-14807" fmla="*/ 8618 w 10000"/>
                  <a:gd name="connsiteY118-14808" fmla="*/ 9249 h 9854"/>
                  <a:gd name="connsiteX119-14809" fmla="*/ 8287 w 10000"/>
                  <a:gd name="connsiteY119-14810" fmla="*/ 9335 h 9854"/>
                  <a:gd name="connsiteX120-14811" fmla="*/ 8450 w 10000"/>
                  <a:gd name="connsiteY120-14812" fmla="*/ 9507 h 9854"/>
                  <a:gd name="connsiteX121-14813" fmla="*/ 8784 w 10000"/>
                  <a:gd name="connsiteY121-14814" fmla="*/ 9507 h 9854"/>
                  <a:gd name="connsiteX122-14815" fmla="*/ 8836 w 10000"/>
                  <a:gd name="connsiteY122-14816" fmla="*/ 9507 h 9854"/>
                  <a:gd name="connsiteX123-14817" fmla="*/ 9060 w 10000"/>
                  <a:gd name="connsiteY123-14818" fmla="*/ 9825 h 9854"/>
                  <a:gd name="connsiteX124-14819" fmla="*/ 9170 w 10000"/>
                  <a:gd name="connsiteY124-14820" fmla="*/ 9507 h 9854"/>
                  <a:gd name="connsiteX125-14821" fmla="*/ 9447 w 10000"/>
                  <a:gd name="connsiteY125-14822" fmla="*/ 9451 h 9854"/>
                  <a:gd name="connsiteX126-14823" fmla="*/ 9724 w 10000"/>
                  <a:gd name="connsiteY126-14824" fmla="*/ 9537 h 9854"/>
                  <a:gd name="connsiteX127-14825" fmla="*/ 9724 w 10000"/>
                  <a:gd name="connsiteY127-14826" fmla="*/ 9566 h 9854"/>
                  <a:gd name="connsiteX128-14827" fmla="*/ 9612 w 10000"/>
                  <a:gd name="connsiteY128-14828" fmla="*/ 9596 h 9854"/>
                  <a:gd name="connsiteX129-14829" fmla="*/ 9502 w 10000"/>
                  <a:gd name="connsiteY129-14830" fmla="*/ 9626 h 9854"/>
                  <a:gd name="connsiteX130-14831" fmla="*/ 9447 w 10000"/>
                  <a:gd name="connsiteY130-14832" fmla="*/ 9854 h 9854"/>
                  <a:gd name="connsiteX0-14833" fmla="*/ 8563 w 10000"/>
                  <a:gd name="connsiteY0-14834" fmla="*/ 4369 h 10000"/>
                  <a:gd name="connsiteX1-14835" fmla="*/ 8120 w 10000"/>
                  <a:gd name="connsiteY1-14836" fmla="*/ 4369 h 10000"/>
                  <a:gd name="connsiteX2-14837" fmla="*/ 7678 w 10000"/>
                  <a:gd name="connsiteY2-14838" fmla="*/ 4487 h 10000"/>
                  <a:gd name="connsiteX3-14839" fmla="*/ 7181 w 10000"/>
                  <a:gd name="connsiteY3-14840" fmla="*/ 4457 h 10000"/>
                  <a:gd name="connsiteX4-14841" fmla="*/ 7181 w 10000"/>
                  <a:gd name="connsiteY4-14842" fmla="*/ 3901 h 10000"/>
                  <a:gd name="connsiteX5-14843" fmla="*/ 7456 w 10000"/>
                  <a:gd name="connsiteY5-14844" fmla="*/ 3872 h 10000"/>
                  <a:gd name="connsiteX6-14845" fmla="*/ 7292 w 10000"/>
                  <a:gd name="connsiteY6-14846" fmla="*/ 3724 h 10000"/>
                  <a:gd name="connsiteX7-14847" fmla="*/ 7292 w 10000"/>
                  <a:gd name="connsiteY7-14848" fmla="*/ 3491 h 10000"/>
                  <a:gd name="connsiteX8-14849" fmla="*/ 7347 w 10000"/>
                  <a:gd name="connsiteY8-14850" fmla="*/ 3345 h 10000"/>
                  <a:gd name="connsiteX9-14851" fmla="*/ 6796 w 10000"/>
                  <a:gd name="connsiteY9-14852" fmla="*/ 3109 h 10000"/>
                  <a:gd name="connsiteX10-14853" fmla="*/ 6241 w 10000"/>
                  <a:gd name="connsiteY10-14854" fmla="*/ 2846 h 10000"/>
                  <a:gd name="connsiteX11-14855" fmla="*/ 5967 w 10000"/>
                  <a:gd name="connsiteY11-14856" fmla="*/ 2668 h 10000"/>
                  <a:gd name="connsiteX12-14857" fmla="*/ 5579 w 10000"/>
                  <a:gd name="connsiteY12-14858" fmla="*/ 2611 h 10000"/>
                  <a:gd name="connsiteX13-14859" fmla="*/ 5139 w 10000"/>
                  <a:gd name="connsiteY13-14860" fmla="*/ 2640 h 10000"/>
                  <a:gd name="connsiteX14-14861" fmla="*/ 4695 w 10000"/>
                  <a:gd name="connsiteY14-14862" fmla="*/ 2552 h 10000"/>
                  <a:gd name="connsiteX15-14863" fmla="*/ 4143 w 10000"/>
                  <a:gd name="connsiteY15-14864" fmla="*/ 1847 h 10000"/>
                  <a:gd name="connsiteX16-14865" fmla="*/ 3978 w 10000"/>
                  <a:gd name="connsiteY16-14866" fmla="*/ 1672 h 10000"/>
                  <a:gd name="connsiteX17-14867" fmla="*/ 3811 w 10000"/>
                  <a:gd name="connsiteY17-14868" fmla="*/ 1261 h 10000"/>
                  <a:gd name="connsiteX18-14869" fmla="*/ 3591 w 10000"/>
                  <a:gd name="connsiteY18-14870" fmla="*/ 879 h 10000"/>
                  <a:gd name="connsiteX19-14871" fmla="*/ 2928 w 10000"/>
                  <a:gd name="connsiteY19-14872" fmla="*/ 616 h 10000"/>
                  <a:gd name="connsiteX20-14873" fmla="*/ 2539 w 10000"/>
                  <a:gd name="connsiteY20-14874" fmla="*/ 58 h 10000"/>
                  <a:gd name="connsiteX21-14875" fmla="*/ 2043 w 10000"/>
                  <a:gd name="connsiteY21-14876" fmla="*/ 58 h 10000"/>
                  <a:gd name="connsiteX22-14877" fmla="*/ 1822 w 10000"/>
                  <a:gd name="connsiteY22-14878" fmla="*/ 176 h 10000"/>
                  <a:gd name="connsiteX23-14879" fmla="*/ 1769 w 10000"/>
                  <a:gd name="connsiteY23-14880" fmla="*/ 0 h 10000"/>
                  <a:gd name="connsiteX24-14881" fmla="*/ 1049 w 10000"/>
                  <a:gd name="connsiteY24-14882" fmla="*/ 117 h 10000"/>
                  <a:gd name="connsiteX25-14883" fmla="*/ 1822 w 10000"/>
                  <a:gd name="connsiteY25-14884" fmla="*/ 235 h 10000"/>
                  <a:gd name="connsiteX26-14885" fmla="*/ 1769 w 10000"/>
                  <a:gd name="connsiteY26-14886" fmla="*/ 498 h 10000"/>
                  <a:gd name="connsiteX27-14887" fmla="*/ 1933 w 10000"/>
                  <a:gd name="connsiteY27-14888" fmla="*/ 850 h 10000"/>
                  <a:gd name="connsiteX28-14889" fmla="*/ 2099 w 10000"/>
                  <a:gd name="connsiteY28-14890" fmla="*/ 1055 h 10000"/>
                  <a:gd name="connsiteX29-14891" fmla="*/ 1822 w 10000"/>
                  <a:gd name="connsiteY29-14892" fmla="*/ 1437 h 10000"/>
                  <a:gd name="connsiteX30-14893" fmla="*/ 1604 w 10000"/>
                  <a:gd name="connsiteY30-14894" fmla="*/ 1437 h 10000"/>
                  <a:gd name="connsiteX31-14895" fmla="*/ 1380 w 10000"/>
                  <a:gd name="connsiteY31-14896" fmla="*/ 1701 h 10000"/>
                  <a:gd name="connsiteX32-14897" fmla="*/ 1769 w 10000"/>
                  <a:gd name="connsiteY32-14898" fmla="*/ 1818 h 10000"/>
                  <a:gd name="connsiteX33-14899" fmla="*/ 1271 w 10000"/>
                  <a:gd name="connsiteY33-14900" fmla="*/ 1789 h 10000"/>
                  <a:gd name="connsiteX34-14901" fmla="*/ 1049 w 10000"/>
                  <a:gd name="connsiteY34-14902" fmla="*/ 2140 h 10000"/>
                  <a:gd name="connsiteX35-14903" fmla="*/ 994 w 10000"/>
                  <a:gd name="connsiteY35-14904" fmla="*/ 2200 h 10000"/>
                  <a:gd name="connsiteX36-14905" fmla="*/ 773 w 10000"/>
                  <a:gd name="connsiteY36-14906" fmla="*/ 2581 h 10000"/>
                  <a:gd name="connsiteX37-14907" fmla="*/ 1106 w 10000"/>
                  <a:gd name="connsiteY37-14908" fmla="*/ 2668 h 10000"/>
                  <a:gd name="connsiteX38-14909" fmla="*/ 663 w 10000"/>
                  <a:gd name="connsiteY38-14910" fmla="*/ 2962 h 10000"/>
                  <a:gd name="connsiteX39-14911" fmla="*/ 110 w 10000"/>
                  <a:gd name="connsiteY39-14912" fmla="*/ 3285 h 10000"/>
                  <a:gd name="connsiteX40-14913" fmla="*/ 0 w 10000"/>
                  <a:gd name="connsiteY40-14914" fmla="*/ 3461 h 10000"/>
                  <a:gd name="connsiteX41-14915" fmla="*/ 277 w 10000"/>
                  <a:gd name="connsiteY41-14916" fmla="*/ 3842 h 10000"/>
                  <a:gd name="connsiteX42-14917" fmla="*/ 0 w 10000"/>
                  <a:gd name="connsiteY42-14918" fmla="*/ 4195 h 10000"/>
                  <a:gd name="connsiteX43-14919" fmla="*/ 56 w 10000"/>
                  <a:gd name="connsiteY43-14920" fmla="*/ 4576 h 10000"/>
                  <a:gd name="connsiteX44-14921" fmla="*/ 222 w 10000"/>
                  <a:gd name="connsiteY44-14922" fmla="*/ 4694 h 10000"/>
                  <a:gd name="connsiteX45-14923" fmla="*/ 552 w 10000"/>
                  <a:gd name="connsiteY45-14924" fmla="*/ 4663 h 10000"/>
                  <a:gd name="connsiteX46-14925" fmla="*/ 1216 w 10000"/>
                  <a:gd name="connsiteY46-14926" fmla="*/ 4723 h 10000"/>
                  <a:gd name="connsiteX47-14927" fmla="*/ 1769 w 10000"/>
                  <a:gd name="connsiteY47-14928" fmla="*/ 4605 h 10000"/>
                  <a:gd name="connsiteX48-14929" fmla="*/ 2377 w 10000"/>
                  <a:gd name="connsiteY48-14930" fmla="*/ 4605 h 10000"/>
                  <a:gd name="connsiteX49-14931" fmla="*/ 2762 w 10000"/>
                  <a:gd name="connsiteY49-14932" fmla="*/ 4487 h 10000"/>
                  <a:gd name="connsiteX50-14933" fmla="*/ 2872 w 10000"/>
                  <a:gd name="connsiteY50-14934" fmla="*/ 4516 h 10000"/>
                  <a:gd name="connsiteX51-14935" fmla="*/ 2707 w 10000"/>
                  <a:gd name="connsiteY51-14936" fmla="*/ 4576 h 10000"/>
                  <a:gd name="connsiteX52-14937" fmla="*/ 3093 w 10000"/>
                  <a:gd name="connsiteY52-14938" fmla="*/ 4840 h 10000"/>
                  <a:gd name="connsiteX53-14939" fmla="*/ 3370 w 10000"/>
                  <a:gd name="connsiteY53-14940" fmla="*/ 4780 h 10000"/>
                  <a:gd name="connsiteX54-14941" fmla="*/ 3757 w 10000"/>
                  <a:gd name="connsiteY54-14942" fmla="*/ 4896 h 10000"/>
                  <a:gd name="connsiteX55-14943" fmla="*/ 4252 w 10000"/>
                  <a:gd name="connsiteY55-14944" fmla="*/ 4868 h 10000"/>
                  <a:gd name="connsiteX56-14945" fmla="*/ 5082 w 10000"/>
                  <a:gd name="connsiteY56-14946" fmla="*/ 4957 h 10000"/>
                  <a:gd name="connsiteX57-14947" fmla="*/ 5301 w 10000"/>
                  <a:gd name="connsiteY57-14948" fmla="*/ 5017 h 10000"/>
                  <a:gd name="connsiteX58-14949" fmla="*/ 6076 w 10000"/>
                  <a:gd name="connsiteY58-14950" fmla="*/ 4868 h 10000"/>
                  <a:gd name="connsiteX59-14951" fmla="*/ 6187 w 10000"/>
                  <a:gd name="connsiteY59-14952" fmla="*/ 4957 h 10000"/>
                  <a:gd name="connsiteX60-14953" fmla="*/ 6407 w 10000"/>
                  <a:gd name="connsiteY60-14954" fmla="*/ 4840 h 10000"/>
                  <a:gd name="connsiteX61-14955" fmla="*/ 6519 w 10000"/>
                  <a:gd name="connsiteY61-14956" fmla="*/ 4988 h 10000"/>
                  <a:gd name="connsiteX62-14957" fmla="*/ 7292 w 10000"/>
                  <a:gd name="connsiteY62-14958" fmla="*/ 4809 h 10000"/>
                  <a:gd name="connsiteX63-14959" fmla="*/ 7292 w 10000"/>
                  <a:gd name="connsiteY63-14960" fmla="*/ 4634 h 10000"/>
                  <a:gd name="connsiteX64-14961" fmla="*/ 7456 w 10000"/>
                  <a:gd name="connsiteY64-14962" fmla="*/ 4605 h 10000"/>
                  <a:gd name="connsiteX65-14963" fmla="*/ 7624 w 10000"/>
                  <a:gd name="connsiteY65-14964" fmla="*/ 4663 h 10000"/>
                  <a:gd name="connsiteX66-14965" fmla="*/ 8176 w 10000"/>
                  <a:gd name="connsiteY66-14966" fmla="*/ 4546 h 10000"/>
                  <a:gd name="connsiteX67-14967" fmla="*/ 8287 w 10000"/>
                  <a:gd name="connsiteY67-14968" fmla="*/ 4576 h 10000"/>
                  <a:gd name="connsiteX68-14969" fmla="*/ 8563 w 10000"/>
                  <a:gd name="connsiteY68-14970" fmla="*/ 5102 h 10000"/>
                  <a:gd name="connsiteX69-14971" fmla="*/ 8728 w 10000"/>
                  <a:gd name="connsiteY69-14972" fmla="*/ 5162 h 10000"/>
                  <a:gd name="connsiteX70-14973" fmla="*/ 9116 w 10000"/>
                  <a:gd name="connsiteY70-14974" fmla="*/ 5162 h 10000"/>
                  <a:gd name="connsiteX71-14975" fmla="*/ 9281 w 10000"/>
                  <a:gd name="connsiteY71-14976" fmla="*/ 5397 h 10000"/>
                  <a:gd name="connsiteX72-14977" fmla="*/ 9336 w 10000"/>
                  <a:gd name="connsiteY72-14978" fmla="*/ 5573 h 10000"/>
                  <a:gd name="connsiteX73-14979" fmla="*/ 10000 w 10000"/>
                  <a:gd name="connsiteY73-14980" fmla="*/ 6276 h 10000"/>
                  <a:gd name="connsiteX74-14981" fmla="*/ 9724 w 10000"/>
                  <a:gd name="connsiteY74-14982" fmla="*/ 6158 h 10000"/>
                  <a:gd name="connsiteX75-14983" fmla="*/ 8949 w 10000"/>
                  <a:gd name="connsiteY75-14984" fmla="*/ 6276 h 10000"/>
                  <a:gd name="connsiteX76-14985" fmla="*/ 8563 w 10000"/>
                  <a:gd name="connsiteY76-14986" fmla="*/ 5924 h 10000"/>
                  <a:gd name="connsiteX77-14987" fmla="*/ 8287 w 10000"/>
                  <a:gd name="connsiteY77-14988" fmla="*/ 5953 h 10000"/>
                  <a:gd name="connsiteX78-14989" fmla="*/ 8506 w 10000"/>
                  <a:gd name="connsiteY78-14990" fmla="*/ 6188 h 10000"/>
                  <a:gd name="connsiteX79-14991" fmla="*/ 8563 w 10000"/>
                  <a:gd name="connsiteY79-14992" fmla="*/ 6364 h 10000"/>
                  <a:gd name="connsiteX80-14993" fmla="*/ 8009 w 10000"/>
                  <a:gd name="connsiteY80-14994" fmla="*/ 6687 h 10000"/>
                  <a:gd name="connsiteX81-14995" fmla="*/ 7901 w 10000"/>
                  <a:gd name="connsiteY81-14996" fmla="*/ 6863 h 10000"/>
                  <a:gd name="connsiteX82-14997" fmla="*/ 7845 w 10000"/>
                  <a:gd name="connsiteY82-14998" fmla="*/ 7008 h 10000"/>
                  <a:gd name="connsiteX83-14999" fmla="*/ 7789 w 10000"/>
                  <a:gd name="connsiteY83-15000" fmla="*/ 7067 h 10000"/>
                  <a:gd name="connsiteX84-15001" fmla="*/ 7678 w 10000"/>
                  <a:gd name="connsiteY84-15002" fmla="*/ 7186 h 10000"/>
                  <a:gd name="connsiteX85-15003" fmla="*/ 7347 w 10000"/>
                  <a:gd name="connsiteY85-15004" fmla="*/ 7274 h 10000"/>
                  <a:gd name="connsiteX86-15005" fmla="*/ 7456 w 10000"/>
                  <a:gd name="connsiteY86-15006" fmla="*/ 7479 h 10000"/>
                  <a:gd name="connsiteX87-15007" fmla="*/ 7402 w 10000"/>
                  <a:gd name="connsiteY87-15008" fmla="*/ 7537 h 10000"/>
                  <a:gd name="connsiteX88-15009" fmla="*/ 6961 w 10000"/>
                  <a:gd name="connsiteY88-15010" fmla="*/ 7714 h 10000"/>
                  <a:gd name="connsiteX89-15011" fmla="*/ 6519 w 10000"/>
                  <a:gd name="connsiteY89-15012" fmla="*/ 7685 h 10000"/>
                  <a:gd name="connsiteX90-15013" fmla="*/ 6906 w 10000"/>
                  <a:gd name="connsiteY90-15014" fmla="*/ 7802 h 10000"/>
                  <a:gd name="connsiteX91-15015" fmla="*/ 6906 w 10000"/>
                  <a:gd name="connsiteY91-15016" fmla="*/ 8153 h 10000"/>
                  <a:gd name="connsiteX92-15017" fmla="*/ 6407 w 10000"/>
                  <a:gd name="connsiteY92-15018" fmla="*/ 8242 h 10000"/>
                  <a:gd name="connsiteX93-15019" fmla="*/ 6298 w 10000"/>
                  <a:gd name="connsiteY93-15020" fmla="*/ 8095 h 10000"/>
                  <a:gd name="connsiteX94-15021" fmla="*/ 6241 w 10000"/>
                  <a:gd name="connsiteY94-15022" fmla="*/ 7980 h 10000"/>
                  <a:gd name="connsiteX95-15023" fmla="*/ 5747 w 10000"/>
                  <a:gd name="connsiteY95-15024" fmla="*/ 8065 h 10000"/>
                  <a:gd name="connsiteX96-15025" fmla="*/ 5967 w 10000"/>
                  <a:gd name="connsiteY96-15026" fmla="*/ 8183 h 10000"/>
                  <a:gd name="connsiteX97-15027" fmla="*/ 6131 w 10000"/>
                  <a:gd name="connsiteY97-15028" fmla="*/ 8300 h 10000"/>
                  <a:gd name="connsiteX98-15029" fmla="*/ 6353 w 10000"/>
                  <a:gd name="connsiteY98-15030" fmla="*/ 8593 h 10000"/>
                  <a:gd name="connsiteX99-15031" fmla="*/ 6628 w 10000"/>
                  <a:gd name="connsiteY99-15032" fmla="*/ 8536 h 10000"/>
                  <a:gd name="connsiteX100-15033" fmla="*/ 6850 w 10000"/>
                  <a:gd name="connsiteY100-15034" fmla="*/ 8769 h 10000"/>
                  <a:gd name="connsiteX101-15035" fmla="*/ 7014 w 10000"/>
                  <a:gd name="connsiteY101-15036" fmla="*/ 8827 h 10000"/>
                  <a:gd name="connsiteX102-15037" fmla="*/ 7402 w 10000"/>
                  <a:gd name="connsiteY102-15038" fmla="*/ 8797 h 10000"/>
                  <a:gd name="connsiteX103-15039" fmla="*/ 7568 w 10000"/>
                  <a:gd name="connsiteY103-15040" fmla="*/ 8946 h 10000"/>
                  <a:gd name="connsiteX104-15041" fmla="*/ 7735 w 10000"/>
                  <a:gd name="connsiteY104-15042" fmla="*/ 9092 h 10000"/>
                  <a:gd name="connsiteX105-15043" fmla="*/ 8506 w 10000"/>
                  <a:gd name="connsiteY105-15044" fmla="*/ 8887 h 10000"/>
                  <a:gd name="connsiteX106-15045" fmla="*/ 8506 w 10000"/>
                  <a:gd name="connsiteY106-15046" fmla="*/ 8797 h 10000"/>
                  <a:gd name="connsiteX107-15047" fmla="*/ 8287 w 10000"/>
                  <a:gd name="connsiteY107-15048" fmla="*/ 8623 h 10000"/>
                  <a:gd name="connsiteX108-15049" fmla="*/ 8563 w 10000"/>
                  <a:gd name="connsiteY108-15050" fmla="*/ 8447 h 10000"/>
                  <a:gd name="connsiteX109-15051" fmla="*/ 8396 w 10000"/>
                  <a:gd name="connsiteY109-15052" fmla="*/ 8242 h 10000"/>
                  <a:gd name="connsiteX110-15053" fmla="*/ 8563 w 10000"/>
                  <a:gd name="connsiteY110-15054" fmla="*/ 8153 h 10000"/>
                  <a:gd name="connsiteX111-15055" fmla="*/ 8784 w 10000"/>
                  <a:gd name="connsiteY111-15056" fmla="*/ 8358 h 10000"/>
                  <a:gd name="connsiteX112-15057" fmla="*/ 8675 w 10000"/>
                  <a:gd name="connsiteY112-15058" fmla="*/ 8476 h 10000"/>
                  <a:gd name="connsiteX113-15059" fmla="*/ 9170 w 10000"/>
                  <a:gd name="connsiteY113-15060" fmla="*/ 8536 h 10000"/>
                  <a:gd name="connsiteX114-15061" fmla="*/ 9390 w 10000"/>
                  <a:gd name="connsiteY114-15062" fmla="*/ 8623 h 10000"/>
                  <a:gd name="connsiteX115-15063" fmla="*/ 9612 w 10000"/>
                  <a:gd name="connsiteY115-15064" fmla="*/ 8858 h 10000"/>
                  <a:gd name="connsiteX116-15065" fmla="*/ 9281 w 10000"/>
                  <a:gd name="connsiteY116-15066" fmla="*/ 9063 h 10000"/>
                  <a:gd name="connsiteX117-15067" fmla="*/ 8728 w 10000"/>
                  <a:gd name="connsiteY117-15068" fmla="*/ 9208 h 10000"/>
                  <a:gd name="connsiteX118-15069" fmla="*/ 8618 w 10000"/>
                  <a:gd name="connsiteY118-15070" fmla="*/ 9386 h 10000"/>
                  <a:gd name="connsiteX119-15071" fmla="*/ 8287 w 10000"/>
                  <a:gd name="connsiteY119-15072" fmla="*/ 9473 h 10000"/>
                  <a:gd name="connsiteX120-15073" fmla="*/ 8450 w 10000"/>
                  <a:gd name="connsiteY120-15074" fmla="*/ 9648 h 10000"/>
                  <a:gd name="connsiteX121-15075" fmla="*/ 8784 w 10000"/>
                  <a:gd name="connsiteY121-15076" fmla="*/ 9648 h 10000"/>
                  <a:gd name="connsiteX122-15077" fmla="*/ 8836 w 10000"/>
                  <a:gd name="connsiteY122-15078" fmla="*/ 9648 h 10000"/>
                  <a:gd name="connsiteX123-15079" fmla="*/ 9060 w 10000"/>
                  <a:gd name="connsiteY123-15080" fmla="*/ 9971 h 10000"/>
                  <a:gd name="connsiteX124-15081" fmla="*/ 9447 w 10000"/>
                  <a:gd name="connsiteY124-15082" fmla="*/ 9591 h 10000"/>
                  <a:gd name="connsiteX125-15083" fmla="*/ 9724 w 10000"/>
                  <a:gd name="connsiteY125-15084" fmla="*/ 9678 h 10000"/>
                  <a:gd name="connsiteX126-15085" fmla="*/ 9724 w 10000"/>
                  <a:gd name="connsiteY126-15086" fmla="*/ 9708 h 10000"/>
                  <a:gd name="connsiteX127-15087" fmla="*/ 9612 w 10000"/>
                  <a:gd name="connsiteY127-15088" fmla="*/ 9738 h 10000"/>
                  <a:gd name="connsiteX128-15089" fmla="*/ 9502 w 10000"/>
                  <a:gd name="connsiteY128-15090" fmla="*/ 9769 h 10000"/>
                  <a:gd name="connsiteX129-15091" fmla="*/ 9447 w 10000"/>
                  <a:gd name="connsiteY129-15092" fmla="*/ 10000 h 10000"/>
                  <a:gd name="connsiteX0-15093" fmla="*/ 8563 w 10000"/>
                  <a:gd name="connsiteY0-15094" fmla="*/ 4369 h 9971"/>
                  <a:gd name="connsiteX1-15095" fmla="*/ 8120 w 10000"/>
                  <a:gd name="connsiteY1-15096" fmla="*/ 4369 h 9971"/>
                  <a:gd name="connsiteX2-15097" fmla="*/ 7678 w 10000"/>
                  <a:gd name="connsiteY2-15098" fmla="*/ 4487 h 9971"/>
                  <a:gd name="connsiteX3-15099" fmla="*/ 7181 w 10000"/>
                  <a:gd name="connsiteY3-15100" fmla="*/ 4457 h 9971"/>
                  <a:gd name="connsiteX4-15101" fmla="*/ 7181 w 10000"/>
                  <a:gd name="connsiteY4-15102" fmla="*/ 3901 h 9971"/>
                  <a:gd name="connsiteX5-15103" fmla="*/ 7456 w 10000"/>
                  <a:gd name="connsiteY5-15104" fmla="*/ 3872 h 9971"/>
                  <a:gd name="connsiteX6-15105" fmla="*/ 7292 w 10000"/>
                  <a:gd name="connsiteY6-15106" fmla="*/ 3724 h 9971"/>
                  <a:gd name="connsiteX7-15107" fmla="*/ 7292 w 10000"/>
                  <a:gd name="connsiteY7-15108" fmla="*/ 3491 h 9971"/>
                  <a:gd name="connsiteX8-15109" fmla="*/ 7347 w 10000"/>
                  <a:gd name="connsiteY8-15110" fmla="*/ 3345 h 9971"/>
                  <a:gd name="connsiteX9-15111" fmla="*/ 6796 w 10000"/>
                  <a:gd name="connsiteY9-15112" fmla="*/ 3109 h 9971"/>
                  <a:gd name="connsiteX10-15113" fmla="*/ 6241 w 10000"/>
                  <a:gd name="connsiteY10-15114" fmla="*/ 2846 h 9971"/>
                  <a:gd name="connsiteX11-15115" fmla="*/ 5967 w 10000"/>
                  <a:gd name="connsiteY11-15116" fmla="*/ 2668 h 9971"/>
                  <a:gd name="connsiteX12-15117" fmla="*/ 5579 w 10000"/>
                  <a:gd name="connsiteY12-15118" fmla="*/ 2611 h 9971"/>
                  <a:gd name="connsiteX13-15119" fmla="*/ 5139 w 10000"/>
                  <a:gd name="connsiteY13-15120" fmla="*/ 2640 h 9971"/>
                  <a:gd name="connsiteX14-15121" fmla="*/ 4695 w 10000"/>
                  <a:gd name="connsiteY14-15122" fmla="*/ 2552 h 9971"/>
                  <a:gd name="connsiteX15-15123" fmla="*/ 4143 w 10000"/>
                  <a:gd name="connsiteY15-15124" fmla="*/ 1847 h 9971"/>
                  <a:gd name="connsiteX16-15125" fmla="*/ 3978 w 10000"/>
                  <a:gd name="connsiteY16-15126" fmla="*/ 1672 h 9971"/>
                  <a:gd name="connsiteX17-15127" fmla="*/ 3811 w 10000"/>
                  <a:gd name="connsiteY17-15128" fmla="*/ 1261 h 9971"/>
                  <a:gd name="connsiteX18-15129" fmla="*/ 3591 w 10000"/>
                  <a:gd name="connsiteY18-15130" fmla="*/ 879 h 9971"/>
                  <a:gd name="connsiteX19-15131" fmla="*/ 2928 w 10000"/>
                  <a:gd name="connsiteY19-15132" fmla="*/ 616 h 9971"/>
                  <a:gd name="connsiteX20-15133" fmla="*/ 2539 w 10000"/>
                  <a:gd name="connsiteY20-15134" fmla="*/ 58 h 9971"/>
                  <a:gd name="connsiteX21-15135" fmla="*/ 2043 w 10000"/>
                  <a:gd name="connsiteY21-15136" fmla="*/ 58 h 9971"/>
                  <a:gd name="connsiteX22-15137" fmla="*/ 1822 w 10000"/>
                  <a:gd name="connsiteY22-15138" fmla="*/ 176 h 9971"/>
                  <a:gd name="connsiteX23-15139" fmla="*/ 1769 w 10000"/>
                  <a:gd name="connsiteY23-15140" fmla="*/ 0 h 9971"/>
                  <a:gd name="connsiteX24-15141" fmla="*/ 1049 w 10000"/>
                  <a:gd name="connsiteY24-15142" fmla="*/ 117 h 9971"/>
                  <a:gd name="connsiteX25-15143" fmla="*/ 1822 w 10000"/>
                  <a:gd name="connsiteY25-15144" fmla="*/ 235 h 9971"/>
                  <a:gd name="connsiteX26-15145" fmla="*/ 1769 w 10000"/>
                  <a:gd name="connsiteY26-15146" fmla="*/ 498 h 9971"/>
                  <a:gd name="connsiteX27-15147" fmla="*/ 1933 w 10000"/>
                  <a:gd name="connsiteY27-15148" fmla="*/ 850 h 9971"/>
                  <a:gd name="connsiteX28-15149" fmla="*/ 2099 w 10000"/>
                  <a:gd name="connsiteY28-15150" fmla="*/ 1055 h 9971"/>
                  <a:gd name="connsiteX29-15151" fmla="*/ 1822 w 10000"/>
                  <a:gd name="connsiteY29-15152" fmla="*/ 1437 h 9971"/>
                  <a:gd name="connsiteX30-15153" fmla="*/ 1604 w 10000"/>
                  <a:gd name="connsiteY30-15154" fmla="*/ 1437 h 9971"/>
                  <a:gd name="connsiteX31-15155" fmla="*/ 1380 w 10000"/>
                  <a:gd name="connsiteY31-15156" fmla="*/ 1701 h 9971"/>
                  <a:gd name="connsiteX32-15157" fmla="*/ 1769 w 10000"/>
                  <a:gd name="connsiteY32-15158" fmla="*/ 1818 h 9971"/>
                  <a:gd name="connsiteX33-15159" fmla="*/ 1271 w 10000"/>
                  <a:gd name="connsiteY33-15160" fmla="*/ 1789 h 9971"/>
                  <a:gd name="connsiteX34-15161" fmla="*/ 1049 w 10000"/>
                  <a:gd name="connsiteY34-15162" fmla="*/ 2140 h 9971"/>
                  <a:gd name="connsiteX35-15163" fmla="*/ 994 w 10000"/>
                  <a:gd name="connsiteY35-15164" fmla="*/ 2200 h 9971"/>
                  <a:gd name="connsiteX36-15165" fmla="*/ 773 w 10000"/>
                  <a:gd name="connsiteY36-15166" fmla="*/ 2581 h 9971"/>
                  <a:gd name="connsiteX37-15167" fmla="*/ 1106 w 10000"/>
                  <a:gd name="connsiteY37-15168" fmla="*/ 2668 h 9971"/>
                  <a:gd name="connsiteX38-15169" fmla="*/ 663 w 10000"/>
                  <a:gd name="connsiteY38-15170" fmla="*/ 2962 h 9971"/>
                  <a:gd name="connsiteX39-15171" fmla="*/ 110 w 10000"/>
                  <a:gd name="connsiteY39-15172" fmla="*/ 3285 h 9971"/>
                  <a:gd name="connsiteX40-15173" fmla="*/ 0 w 10000"/>
                  <a:gd name="connsiteY40-15174" fmla="*/ 3461 h 9971"/>
                  <a:gd name="connsiteX41-15175" fmla="*/ 277 w 10000"/>
                  <a:gd name="connsiteY41-15176" fmla="*/ 3842 h 9971"/>
                  <a:gd name="connsiteX42-15177" fmla="*/ 0 w 10000"/>
                  <a:gd name="connsiteY42-15178" fmla="*/ 4195 h 9971"/>
                  <a:gd name="connsiteX43-15179" fmla="*/ 56 w 10000"/>
                  <a:gd name="connsiteY43-15180" fmla="*/ 4576 h 9971"/>
                  <a:gd name="connsiteX44-15181" fmla="*/ 222 w 10000"/>
                  <a:gd name="connsiteY44-15182" fmla="*/ 4694 h 9971"/>
                  <a:gd name="connsiteX45-15183" fmla="*/ 552 w 10000"/>
                  <a:gd name="connsiteY45-15184" fmla="*/ 4663 h 9971"/>
                  <a:gd name="connsiteX46-15185" fmla="*/ 1216 w 10000"/>
                  <a:gd name="connsiteY46-15186" fmla="*/ 4723 h 9971"/>
                  <a:gd name="connsiteX47-15187" fmla="*/ 1769 w 10000"/>
                  <a:gd name="connsiteY47-15188" fmla="*/ 4605 h 9971"/>
                  <a:gd name="connsiteX48-15189" fmla="*/ 2377 w 10000"/>
                  <a:gd name="connsiteY48-15190" fmla="*/ 4605 h 9971"/>
                  <a:gd name="connsiteX49-15191" fmla="*/ 2762 w 10000"/>
                  <a:gd name="connsiteY49-15192" fmla="*/ 4487 h 9971"/>
                  <a:gd name="connsiteX50-15193" fmla="*/ 2872 w 10000"/>
                  <a:gd name="connsiteY50-15194" fmla="*/ 4516 h 9971"/>
                  <a:gd name="connsiteX51-15195" fmla="*/ 2707 w 10000"/>
                  <a:gd name="connsiteY51-15196" fmla="*/ 4576 h 9971"/>
                  <a:gd name="connsiteX52-15197" fmla="*/ 3093 w 10000"/>
                  <a:gd name="connsiteY52-15198" fmla="*/ 4840 h 9971"/>
                  <a:gd name="connsiteX53-15199" fmla="*/ 3370 w 10000"/>
                  <a:gd name="connsiteY53-15200" fmla="*/ 4780 h 9971"/>
                  <a:gd name="connsiteX54-15201" fmla="*/ 3757 w 10000"/>
                  <a:gd name="connsiteY54-15202" fmla="*/ 4896 h 9971"/>
                  <a:gd name="connsiteX55-15203" fmla="*/ 4252 w 10000"/>
                  <a:gd name="connsiteY55-15204" fmla="*/ 4868 h 9971"/>
                  <a:gd name="connsiteX56-15205" fmla="*/ 5082 w 10000"/>
                  <a:gd name="connsiteY56-15206" fmla="*/ 4957 h 9971"/>
                  <a:gd name="connsiteX57-15207" fmla="*/ 5301 w 10000"/>
                  <a:gd name="connsiteY57-15208" fmla="*/ 5017 h 9971"/>
                  <a:gd name="connsiteX58-15209" fmla="*/ 6076 w 10000"/>
                  <a:gd name="connsiteY58-15210" fmla="*/ 4868 h 9971"/>
                  <a:gd name="connsiteX59-15211" fmla="*/ 6187 w 10000"/>
                  <a:gd name="connsiteY59-15212" fmla="*/ 4957 h 9971"/>
                  <a:gd name="connsiteX60-15213" fmla="*/ 6407 w 10000"/>
                  <a:gd name="connsiteY60-15214" fmla="*/ 4840 h 9971"/>
                  <a:gd name="connsiteX61-15215" fmla="*/ 6519 w 10000"/>
                  <a:gd name="connsiteY61-15216" fmla="*/ 4988 h 9971"/>
                  <a:gd name="connsiteX62-15217" fmla="*/ 7292 w 10000"/>
                  <a:gd name="connsiteY62-15218" fmla="*/ 4809 h 9971"/>
                  <a:gd name="connsiteX63-15219" fmla="*/ 7292 w 10000"/>
                  <a:gd name="connsiteY63-15220" fmla="*/ 4634 h 9971"/>
                  <a:gd name="connsiteX64-15221" fmla="*/ 7456 w 10000"/>
                  <a:gd name="connsiteY64-15222" fmla="*/ 4605 h 9971"/>
                  <a:gd name="connsiteX65-15223" fmla="*/ 7624 w 10000"/>
                  <a:gd name="connsiteY65-15224" fmla="*/ 4663 h 9971"/>
                  <a:gd name="connsiteX66-15225" fmla="*/ 8176 w 10000"/>
                  <a:gd name="connsiteY66-15226" fmla="*/ 4546 h 9971"/>
                  <a:gd name="connsiteX67-15227" fmla="*/ 8287 w 10000"/>
                  <a:gd name="connsiteY67-15228" fmla="*/ 4576 h 9971"/>
                  <a:gd name="connsiteX68-15229" fmla="*/ 8563 w 10000"/>
                  <a:gd name="connsiteY68-15230" fmla="*/ 5102 h 9971"/>
                  <a:gd name="connsiteX69-15231" fmla="*/ 8728 w 10000"/>
                  <a:gd name="connsiteY69-15232" fmla="*/ 5162 h 9971"/>
                  <a:gd name="connsiteX70-15233" fmla="*/ 9116 w 10000"/>
                  <a:gd name="connsiteY70-15234" fmla="*/ 5162 h 9971"/>
                  <a:gd name="connsiteX71-15235" fmla="*/ 9281 w 10000"/>
                  <a:gd name="connsiteY71-15236" fmla="*/ 5397 h 9971"/>
                  <a:gd name="connsiteX72-15237" fmla="*/ 9336 w 10000"/>
                  <a:gd name="connsiteY72-15238" fmla="*/ 5573 h 9971"/>
                  <a:gd name="connsiteX73-15239" fmla="*/ 10000 w 10000"/>
                  <a:gd name="connsiteY73-15240" fmla="*/ 6276 h 9971"/>
                  <a:gd name="connsiteX74-15241" fmla="*/ 9724 w 10000"/>
                  <a:gd name="connsiteY74-15242" fmla="*/ 6158 h 9971"/>
                  <a:gd name="connsiteX75-15243" fmla="*/ 8949 w 10000"/>
                  <a:gd name="connsiteY75-15244" fmla="*/ 6276 h 9971"/>
                  <a:gd name="connsiteX76-15245" fmla="*/ 8563 w 10000"/>
                  <a:gd name="connsiteY76-15246" fmla="*/ 5924 h 9971"/>
                  <a:gd name="connsiteX77-15247" fmla="*/ 8287 w 10000"/>
                  <a:gd name="connsiteY77-15248" fmla="*/ 5953 h 9971"/>
                  <a:gd name="connsiteX78-15249" fmla="*/ 8506 w 10000"/>
                  <a:gd name="connsiteY78-15250" fmla="*/ 6188 h 9971"/>
                  <a:gd name="connsiteX79-15251" fmla="*/ 8563 w 10000"/>
                  <a:gd name="connsiteY79-15252" fmla="*/ 6364 h 9971"/>
                  <a:gd name="connsiteX80-15253" fmla="*/ 8009 w 10000"/>
                  <a:gd name="connsiteY80-15254" fmla="*/ 6687 h 9971"/>
                  <a:gd name="connsiteX81-15255" fmla="*/ 7901 w 10000"/>
                  <a:gd name="connsiteY81-15256" fmla="*/ 6863 h 9971"/>
                  <a:gd name="connsiteX82-15257" fmla="*/ 7845 w 10000"/>
                  <a:gd name="connsiteY82-15258" fmla="*/ 7008 h 9971"/>
                  <a:gd name="connsiteX83-15259" fmla="*/ 7789 w 10000"/>
                  <a:gd name="connsiteY83-15260" fmla="*/ 7067 h 9971"/>
                  <a:gd name="connsiteX84-15261" fmla="*/ 7678 w 10000"/>
                  <a:gd name="connsiteY84-15262" fmla="*/ 7186 h 9971"/>
                  <a:gd name="connsiteX85-15263" fmla="*/ 7347 w 10000"/>
                  <a:gd name="connsiteY85-15264" fmla="*/ 7274 h 9971"/>
                  <a:gd name="connsiteX86-15265" fmla="*/ 7456 w 10000"/>
                  <a:gd name="connsiteY86-15266" fmla="*/ 7479 h 9971"/>
                  <a:gd name="connsiteX87-15267" fmla="*/ 7402 w 10000"/>
                  <a:gd name="connsiteY87-15268" fmla="*/ 7537 h 9971"/>
                  <a:gd name="connsiteX88-15269" fmla="*/ 6961 w 10000"/>
                  <a:gd name="connsiteY88-15270" fmla="*/ 7714 h 9971"/>
                  <a:gd name="connsiteX89-15271" fmla="*/ 6519 w 10000"/>
                  <a:gd name="connsiteY89-15272" fmla="*/ 7685 h 9971"/>
                  <a:gd name="connsiteX90-15273" fmla="*/ 6906 w 10000"/>
                  <a:gd name="connsiteY90-15274" fmla="*/ 7802 h 9971"/>
                  <a:gd name="connsiteX91-15275" fmla="*/ 6906 w 10000"/>
                  <a:gd name="connsiteY91-15276" fmla="*/ 8153 h 9971"/>
                  <a:gd name="connsiteX92-15277" fmla="*/ 6407 w 10000"/>
                  <a:gd name="connsiteY92-15278" fmla="*/ 8242 h 9971"/>
                  <a:gd name="connsiteX93-15279" fmla="*/ 6298 w 10000"/>
                  <a:gd name="connsiteY93-15280" fmla="*/ 8095 h 9971"/>
                  <a:gd name="connsiteX94-15281" fmla="*/ 6241 w 10000"/>
                  <a:gd name="connsiteY94-15282" fmla="*/ 7980 h 9971"/>
                  <a:gd name="connsiteX95-15283" fmla="*/ 5747 w 10000"/>
                  <a:gd name="connsiteY95-15284" fmla="*/ 8065 h 9971"/>
                  <a:gd name="connsiteX96-15285" fmla="*/ 5967 w 10000"/>
                  <a:gd name="connsiteY96-15286" fmla="*/ 8183 h 9971"/>
                  <a:gd name="connsiteX97-15287" fmla="*/ 6131 w 10000"/>
                  <a:gd name="connsiteY97-15288" fmla="*/ 8300 h 9971"/>
                  <a:gd name="connsiteX98-15289" fmla="*/ 6353 w 10000"/>
                  <a:gd name="connsiteY98-15290" fmla="*/ 8593 h 9971"/>
                  <a:gd name="connsiteX99-15291" fmla="*/ 6628 w 10000"/>
                  <a:gd name="connsiteY99-15292" fmla="*/ 8536 h 9971"/>
                  <a:gd name="connsiteX100-15293" fmla="*/ 6850 w 10000"/>
                  <a:gd name="connsiteY100-15294" fmla="*/ 8769 h 9971"/>
                  <a:gd name="connsiteX101-15295" fmla="*/ 7014 w 10000"/>
                  <a:gd name="connsiteY101-15296" fmla="*/ 8827 h 9971"/>
                  <a:gd name="connsiteX102-15297" fmla="*/ 7402 w 10000"/>
                  <a:gd name="connsiteY102-15298" fmla="*/ 8797 h 9971"/>
                  <a:gd name="connsiteX103-15299" fmla="*/ 7568 w 10000"/>
                  <a:gd name="connsiteY103-15300" fmla="*/ 8946 h 9971"/>
                  <a:gd name="connsiteX104-15301" fmla="*/ 7735 w 10000"/>
                  <a:gd name="connsiteY104-15302" fmla="*/ 9092 h 9971"/>
                  <a:gd name="connsiteX105-15303" fmla="*/ 8506 w 10000"/>
                  <a:gd name="connsiteY105-15304" fmla="*/ 8887 h 9971"/>
                  <a:gd name="connsiteX106-15305" fmla="*/ 8506 w 10000"/>
                  <a:gd name="connsiteY106-15306" fmla="*/ 8797 h 9971"/>
                  <a:gd name="connsiteX107-15307" fmla="*/ 8287 w 10000"/>
                  <a:gd name="connsiteY107-15308" fmla="*/ 8623 h 9971"/>
                  <a:gd name="connsiteX108-15309" fmla="*/ 8563 w 10000"/>
                  <a:gd name="connsiteY108-15310" fmla="*/ 8447 h 9971"/>
                  <a:gd name="connsiteX109-15311" fmla="*/ 8396 w 10000"/>
                  <a:gd name="connsiteY109-15312" fmla="*/ 8242 h 9971"/>
                  <a:gd name="connsiteX110-15313" fmla="*/ 8563 w 10000"/>
                  <a:gd name="connsiteY110-15314" fmla="*/ 8153 h 9971"/>
                  <a:gd name="connsiteX111-15315" fmla="*/ 8784 w 10000"/>
                  <a:gd name="connsiteY111-15316" fmla="*/ 8358 h 9971"/>
                  <a:gd name="connsiteX112-15317" fmla="*/ 8675 w 10000"/>
                  <a:gd name="connsiteY112-15318" fmla="*/ 8476 h 9971"/>
                  <a:gd name="connsiteX113-15319" fmla="*/ 9170 w 10000"/>
                  <a:gd name="connsiteY113-15320" fmla="*/ 8536 h 9971"/>
                  <a:gd name="connsiteX114-15321" fmla="*/ 9390 w 10000"/>
                  <a:gd name="connsiteY114-15322" fmla="*/ 8623 h 9971"/>
                  <a:gd name="connsiteX115-15323" fmla="*/ 9612 w 10000"/>
                  <a:gd name="connsiteY115-15324" fmla="*/ 8858 h 9971"/>
                  <a:gd name="connsiteX116-15325" fmla="*/ 9281 w 10000"/>
                  <a:gd name="connsiteY116-15326" fmla="*/ 9063 h 9971"/>
                  <a:gd name="connsiteX117-15327" fmla="*/ 8728 w 10000"/>
                  <a:gd name="connsiteY117-15328" fmla="*/ 9208 h 9971"/>
                  <a:gd name="connsiteX118-15329" fmla="*/ 8618 w 10000"/>
                  <a:gd name="connsiteY118-15330" fmla="*/ 9386 h 9971"/>
                  <a:gd name="connsiteX119-15331" fmla="*/ 8287 w 10000"/>
                  <a:gd name="connsiteY119-15332" fmla="*/ 9473 h 9971"/>
                  <a:gd name="connsiteX120-15333" fmla="*/ 8450 w 10000"/>
                  <a:gd name="connsiteY120-15334" fmla="*/ 9648 h 9971"/>
                  <a:gd name="connsiteX121-15335" fmla="*/ 8784 w 10000"/>
                  <a:gd name="connsiteY121-15336" fmla="*/ 9648 h 9971"/>
                  <a:gd name="connsiteX122-15337" fmla="*/ 8836 w 10000"/>
                  <a:gd name="connsiteY122-15338" fmla="*/ 9648 h 9971"/>
                  <a:gd name="connsiteX123-15339" fmla="*/ 9060 w 10000"/>
                  <a:gd name="connsiteY123-15340" fmla="*/ 9971 h 9971"/>
                  <a:gd name="connsiteX124-15341" fmla="*/ 9447 w 10000"/>
                  <a:gd name="connsiteY124-15342" fmla="*/ 9591 h 9971"/>
                  <a:gd name="connsiteX125-15343" fmla="*/ 9724 w 10000"/>
                  <a:gd name="connsiteY125-15344" fmla="*/ 9678 h 9971"/>
                  <a:gd name="connsiteX126-15345" fmla="*/ 9724 w 10000"/>
                  <a:gd name="connsiteY126-15346" fmla="*/ 9708 h 9971"/>
                  <a:gd name="connsiteX127-15347" fmla="*/ 9612 w 10000"/>
                  <a:gd name="connsiteY127-15348" fmla="*/ 9738 h 9971"/>
                  <a:gd name="connsiteX128-15349" fmla="*/ 9502 w 10000"/>
                  <a:gd name="connsiteY128-15350" fmla="*/ 9769 h 9971"/>
                  <a:gd name="connsiteX0-15351" fmla="*/ 8563 w 10000"/>
                  <a:gd name="connsiteY0-15352" fmla="*/ 4382 h 10000"/>
                  <a:gd name="connsiteX1-15353" fmla="*/ 8120 w 10000"/>
                  <a:gd name="connsiteY1-15354" fmla="*/ 4382 h 10000"/>
                  <a:gd name="connsiteX2-15355" fmla="*/ 7678 w 10000"/>
                  <a:gd name="connsiteY2-15356" fmla="*/ 4500 h 10000"/>
                  <a:gd name="connsiteX3-15357" fmla="*/ 7181 w 10000"/>
                  <a:gd name="connsiteY3-15358" fmla="*/ 4470 h 10000"/>
                  <a:gd name="connsiteX4-15359" fmla="*/ 7181 w 10000"/>
                  <a:gd name="connsiteY4-15360" fmla="*/ 3912 h 10000"/>
                  <a:gd name="connsiteX5-15361" fmla="*/ 7456 w 10000"/>
                  <a:gd name="connsiteY5-15362" fmla="*/ 3883 h 10000"/>
                  <a:gd name="connsiteX6-15363" fmla="*/ 7292 w 10000"/>
                  <a:gd name="connsiteY6-15364" fmla="*/ 3735 h 10000"/>
                  <a:gd name="connsiteX7-15365" fmla="*/ 7292 w 10000"/>
                  <a:gd name="connsiteY7-15366" fmla="*/ 3501 h 10000"/>
                  <a:gd name="connsiteX8-15367" fmla="*/ 7347 w 10000"/>
                  <a:gd name="connsiteY8-15368" fmla="*/ 3355 h 10000"/>
                  <a:gd name="connsiteX9-15369" fmla="*/ 6796 w 10000"/>
                  <a:gd name="connsiteY9-15370" fmla="*/ 3118 h 10000"/>
                  <a:gd name="connsiteX10-15371" fmla="*/ 6241 w 10000"/>
                  <a:gd name="connsiteY10-15372" fmla="*/ 2854 h 10000"/>
                  <a:gd name="connsiteX11-15373" fmla="*/ 5967 w 10000"/>
                  <a:gd name="connsiteY11-15374" fmla="*/ 2676 h 10000"/>
                  <a:gd name="connsiteX12-15375" fmla="*/ 5579 w 10000"/>
                  <a:gd name="connsiteY12-15376" fmla="*/ 2619 h 10000"/>
                  <a:gd name="connsiteX13-15377" fmla="*/ 5139 w 10000"/>
                  <a:gd name="connsiteY13-15378" fmla="*/ 2648 h 10000"/>
                  <a:gd name="connsiteX14-15379" fmla="*/ 4695 w 10000"/>
                  <a:gd name="connsiteY14-15380" fmla="*/ 2559 h 10000"/>
                  <a:gd name="connsiteX15-15381" fmla="*/ 4143 w 10000"/>
                  <a:gd name="connsiteY15-15382" fmla="*/ 1852 h 10000"/>
                  <a:gd name="connsiteX16-15383" fmla="*/ 3978 w 10000"/>
                  <a:gd name="connsiteY16-15384" fmla="*/ 1677 h 10000"/>
                  <a:gd name="connsiteX17-15385" fmla="*/ 3811 w 10000"/>
                  <a:gd name="connsiteY17-15386" fmla="*/ 1265 h 10000"/>
                  <a:gd name="connsiteX18-15387" fmla="*/ 3591 w 10000"/>
                  <a:gd name="connsiteY18-15388" fmla="*/ 882 h 10000"/>
                  <a:gd name="connsiteX19-15389" fmla="*/ 2928 w 10000"/>
                  <a:gd name="connsiteY19-15390" fmla="*/ 618 h 10000"/>
                  <a:gd name="connsiteX20-15391" fmla="*/ 2539 w 10000"/>
                  <a:gd name="connsiteY20-15392" fmla="*/ 58 h 10000"/>
                  <a:gd name="connsiteX21-15393" fmla="*/ 2043 w 10000"/>
                  <a:gd name="connsiteY21-15394" fmla="*/ 58 h 10000"/>
                  <a:gd name="connsiteX22-15395" fmla="*/ 1822 w 10000"/>
                  <a:gd name="connsiteY22-15396" fmla="*/ 177 h 10000"/>
                  <a:gd name="connsiteX23-15397" fmla="*/ 1769 w 10000"/>
                  <a:gd name="connsiteY23-15398" fmla="*/ 0 h 10000"/>
                  <a:gd name="connsiteX24-15399" fmla="*/ 1049 w 10000"/>
                  <a:gd name="connsiteY24-15400" fmla="*/ 117 h 10000"/>
                  <a:gd name="connsiteX25-15401" fmla="*/ 1822 w 10000"/>
                  <a:gd name="connsiteY25-15402" fmla="*/ 236 h 10000"/>
                  <a:gd name="connsiteX26-15403" fmla="*/ 1769 w 10000"/>
                  <a:gd name="connsiteY26-15404" fmla="*/ 499 h 10000"/>
                  <a:gd name="connsiteX27-15405" fmla="*/ 1933 w 10000"/>
                  <a:gd name="connsiteY27-15406" fmla="*/ 852 h 10000"/>
                  <a:gd name="connsiteX28-15407" fmla="*/ 2099 w 10000"/>
                  <a:gd name="connsiteY28-15408" fmla="*/ 1058 h 10000"/>
                  <a:gd name="connsiteX29-15409" fmla="*/ 1822 w 10000"/>
                  <a:gd name="connsiteY29-15410" fmla="*/ 1441 h 10000"/>
                  <a:gd name="connsiteX30-15411" fmla="*/ 1604 w 10000"/>
                  <a:gd name="connsiteY30-15412" fmla="*/ 1441 h 10000"/>
                  <a:gd name="connsiteX31-15413" fmla="*/ 1380 w 10000"/>
                  <a:gd name="connsiteY31-15414" fmla="*/ 1706 h 10000"/>
                  <a:gd name="connsiteX32-15415" fmla="*/ 1769 w 10000"/>
                  <a:gd name="connsiteY32-15416" fmla="*/ 1823 h 10000"/>
                  <a:gd name="connsiteX33-15417" fmla="*/ 1271 w 10000"/>
                  <a:gd name="connsiteY33-15418" fmla="*/ 1794 h 10000"/>
                  <a:gd name="connsiteX34-15419" fmla="*/ 1049 w 10000"/>
                  <a:gd name="connsiteY34-15420" fmla="*/ 2146 h 10000"/>
                  <a:gd name="connsiteX35-15421" fmla="*/ 994 w 10000"/>
                  <a:gd name="connsiteY35-15422" fmla="*/ 2206 h 10000"/>
                  <a:gd name="connsiteX36-15423" fmla="*/ 773 w 10000"/>
                  <a:gd name="connsiteY36-15424" fmla="*/ 2589 h 10000"/>
                  <a:gd name="connsiteX37-15425" fmla="*/ 1106 w 10000"/>
                  <a:gd name="connsiteY37-15426" fmla="*/ 2676 h 10000"/>
                  <a:gd name="connsiteX38-15427" fmla="*/ 663 w 10000"/>
                  <a:gd name="connsiteY38-15428" fmla="*/ 2971 h 10000"/>
                  <a:gd name="connsiteX39-15429" fmla="*/ 110 w 10000"/>
                  <a:gd name="connsiteY39-15430" fmla="*/ 3295 h 10000"/>
                  <a:gd name="connsiteX40-15431" fmla="*/ 0 w 10000"/>
                  <a:gd name="connsiteY40-15432" fmla="*/ 3471 h 10000"/>
                  <a:gd name="connsiteX41-15433" fmla="*/ 277 w 10000"/>
                  <a:gd name="connsiteY41-15434" fmla="*/ 3853 h 10000"/>
                  <a:gd name="connsiteX42-15435" fmla="*/ 0 w 10000"/>
                  <a:gd name="connsiteY42-15436" fmla="*/ 4207 h 10000"/>
                  <a:gd name="connsiteX43-15437" fmla="*/ 56 w 10000"/>
                  <a:gd name="connsiteY43-15438" fmla="*/ 4589 h 10000"/>
                  <a:gd name="connsiteX44-15439" fmla="*/ 222 w 10000"/>
                  <a:gd name="connsiteY44-15440" fmla="*/ 4708 h 10000"/>
                  <a:gd name="connsiteX45-15441" fmla="*/ 552 w 10000"/>
                  <a:gd name="connsiteY45-15442" fmla="*/ 4677 h 10000"/>
                  <a:gd name="connsiteX46-15443" fmla="*/ 1216 w 10000"/>
                  <a:gd name="connsiteY46-15444" fmla="*/ 4737 h 10000"/>
                  <a:gd name="connsiteX47-15445" fmla="*/ 1769 w 10000"/>
                  <a:gd name="connsiteY47-15446" fmla="*/ 4618 h 10000"/>
                  <a:gd name="connsiteX48-15447" fmla="*/ 2377 w 10000"/>
                  <a:gd name="connsiteY48-15448" fmla="*/ 4618 h 10000"/>
                  <a:gd name="connsiteX49-15449" fmla="*/ 2762 w 10000"/>
                  <a:gd name="connsiteY49-15450" fmla="*/ 4500 h 10000"/>
                  <a:gd name="connsiteX50-15451" fmla="*/ 2872 w 10000"/>
                  <a:gd name="connsiteY50-15452" fmla="*/ 4529 h 10000"/>
                  <a:gd name="connsiteX51-15453" fmla="*/ 2707 w 10000"/>
                  <a:gd name="connsiteY51-15454" fmla="*/ 4589 h 10000"/>
                  <a:gd name="connsiteX52-15455" fmla="*/ 3093 w 10000"/>
                  <a:gd name="connsiteY52-15456" fmla="*/ 4854 h 10000"/>
                  <a:gd name="connsiteX53-15457" fmla="*/ 3370 w 10000"/>
                  <a:gd name="connsiteY53-15458" fmla="*/ 4794 h 10000"/>
                  <a:gd name="connsiteX54-15459" fmla="*/ 3757 w 10000"/>
                  <a:gd name="connsiteY54-15460" fmla="*/ 4910 h 10000"/>
                  <a:gd name="connsiteX55-15461" fmla="*/ 4252 w 10000"/>
                  <a:gd name="connsiteY55-15462" fmla="*/ 4882 h 10000"/>
                  <a:gd name="connsiteX56-15463" fmla="*/ 5082 w 10000"/>
                  <a:gd name="connsiteY56-15464" fmla="*/ 4971 h 10000"/>
                  <a:gd name="connsiteX57-15465" fmla="*/ 5301 w 10000"/>
                  <a:gd name="connsiteY57-15466" fmla="*/ 5032 h 10000"/>
                  <a:gd name="connsiteX58-15467" fmla="*/ 6076 w 10000"/>
                  <a:gd name="connsiteY58-15468" fmla="*/ 4882 h 10000"/>
                  <a:gd name="connsiteX59-15469" fmla="*/ 6187 w 10000"/>
                  <a:gd name="connsiteY59-15470" fmla="*/ 4971 h 10000"/>
                  <a:gd name="connsiteX60-15471" fmla="*/ 6407 w 10000"/>
                  <a:gd name="connsiteY60-15472" fmla="*/ 4854 h 10000"/>
                  <a:gd name="connsiteX61-15473" fmla="*/ 6519 w 10000"/>
                  <a:gd name="connsiteY61-15474" fmla="*/ 5003 h 10000"/>
                  <a:gd name="connsiteX62-15475" fmla="*/ 7292 w 10000"/>
                  <a:gd name="connsiteY62-15476" fmla="*/ 4823 h 10000"/>
                  <a:gd name="connsiteX63-15477" fmla="*/ 7292 w 10000"/>
                  <a:gd name="connsiteY63-15478" fmla="*/ 4647 h 10000"/>
                  <a:gd name="connsiteX64-15479" fmla="*/ 7456 w 10000"/>
                  <a:gd name="connsiteY64-15480" fmla="*/ 4618 h 10000"/>
                  <a:gd name="connsiteX65-15481" fmla="*/ 7624 w 10000"/>
                  <a:gd name="connsiteY65-15482" fmla="*/ 4677 h 10000"/>
                  <a:gd name="connsiteX66-15483" fmla="*/ 8176 w 10000"/>
                  <a:gd name="connsiteY66-15484" fmla="*/ 4559 h 10000"/>
                  <a:gd name="connsiteX67-15485" fmla="*/ 8287 w 10000"/>
                  <a:gd name="connsiteY67-15486" fmla="*/ 4589 h 10000"/>
                  <a:gd name="connsiteX68-15487" fmla="*/ 8563 w 10000"/>
                  <a:gd name="connsiteY68-15488" fmla="*/ 5117 h 10000"/>
                  <a:gd name="connsiteX69-15489" fmla="*/ 8728 w 10000"/>
                  <a:gd name="connsiteY69-15490" fmla="*/ 5177 h 10000"/>
                  <a:gd name="connsiteX70-15491" fmla="*/ 9116 w 10000"/>
                  <a:gd name="connsiteY70-15492" fmla="*/ 5177 h 10000"/>
                  <a:gd name="connsiteX71-15493" fmla="*/ 9281 w 10000"/>
                  <a:gd name="connsiteY71-15494" fmla="*/ 5413 h 10000"/>
                  <a:gd name="connsiteX72-15495" fmla="*/ 9336 w 10000"/>
                  <a:gd name="connsiteY72-15496" fmla="*/ 5589 h 10000"/>
                  <a:gd name="connsiteX73-15497" fmla="*/ 10000 w 10000"/>
                  <a:gd name="connsiteY73-15498" fmla="*/ 6294 h 10000"/>
                  <a:gd name="connsiteX74-15499" fmla="*/ 9724 w 10000"/>
                  <a:gd name="connsiteY74-15500" fmla="*/ 6176 h 10000"/>
                  <a:gd name="connsiteX75-15501" fmla="*/ 8949 w 10000"/>
                  <a:gd name="connsiteY75-15502" fmla="*/ 6294 h 10000"/>
                  <a:gd name="connsiteX76-15503" fmla="*/ 8563 w 10000"/>
                  <a:gd name="connsiteY76-15504" fmla="*/ 5941 h 10000"/>
                  <a:gd name="connsiteX77-15505" fmla="*/ 8287 w 10000"/>
                  <a:gd name="connsiteY77-15506" fmla="*/ 5970 h 10000"/>
                  <a:gd name="connsiteX78-15507" fmla="*/ 8506 w 10000"/>
                  <a:gd name="connsiteY78-15508" fmla="*/ 6206 h 10000"/>
                  <a:gd name="connsiteX79-15509" fmla="*/ 8563 w 10000"/>
                  <a:gd name="connsiteY79-15510" fmla="*/ 6383 h 10000"/>
                  <a:gd name="connsiteX80-15511" fmla="*/ 8009 w 10000"/>
                  <a:gd name="connsiteY80-15512" fmla="*/ 6706 h 10000"/>
                  <a:gd name="connsiteX81-15513" fmla="*/ 7901 w 10000"/>
                  <a:gd name="connsiteY81-15514" fmla="*/ 6883 h 10000"/>
                  <a:gd name="connsiteX82-15515" fmla="*/ 7845 w 10000"/>
                  <a:gd name="connsiteY82-15516" fmla="*/ 7028 h 10000"/>
                  <a:gd name="connsiteX83-15517" fmla="*/ 7789 w 10000"/>
                  <a:gd name="connsiteY83-15518" fmla="*/ 7088 h 10000"/>
                  <a:gd name="connsiteX84-15519" fmla="*/ 7678 w 10000"/>
                  <a:gd name="connsiteY84-15520" fmla="*/ 7207 h 10000"/>
                  <a:gd name="connsiteX85-15521" fmla="*/ 7347 w 10000"/>
                  <a:gd name="connsiteY85-15522" fmla="*/ 7295 h 10000"/>
                  <a:gd name="connsiteX86-15523" fmla="*/ 7456 w 10000"/>
                  <a:gd name="connsiteY86-15524" fmla="*/ 7501 h 10000"/>
                  <a:gd name="connsiteX87-15525" fmla="*/ 7402 w 10000"/>
                  <a:gd name="connsiteY87-15526" fmla="*/ 7559 h 10000"/>
                  <a:gd name="connsiteX88-15527" fmla="*/ 6961 w 10000"/>
                  <a:gd name="connsiteY88-15528" fmla="*/ 7736 h 10000"/>
                  <a:gd name="connsiteX89-15529" fmla="*/ 6519 w 10000"/>
                  <a:gd name="connsiteY89-15530" fmla="*/ 7707 h 10000"/>
                  <a:gd name="connsiteX90-15531" fmla="*/ 6906 w 10000"/>
                  <a:gd name="connsiteY90-15532" fmla="*/ 7825 h 10000"/>
                  <a:gd name="connsiteX91-15533" fmla="*/ 6906 w 10000"/>
                  <a:gd name="connsiteY91-15534" fmla="*/ 8177 h 10000"/>
                  <a:gd name="connsiteX92-15535" fmla="*/ 6407 w 10000"/>
                  <a:gd name="connsiteY92-15536" fmla="*/ 8266 h 10000"/>
                  <a:gd name="connsiteX93-15537" fmla="*/ 6298 w 10000"/>
                  <a:gd name="connsiteY93-15538" fmla="*/ 8119 h 10000"/>
                  <a:gd name="connsiteX94-15539" fmla="*/ 6241 w 10000"/>
                  <a:gd name="connsiteY94-15540" fmla="*/ 8003 h 10000"/>
                  <a:gd name="connsiteX95-15541" fmla="*/ 5747 w 10000"/>
                  <a:gd name="connsiteY95-15542" fmla="*/ 8088 h 10000"/>
                  <a:gd name="connsiteX96-15543" fmla="*/ 5967 w 10000"/>
                  <a:gd name="connsiteY96-15544" fmla="*/ 8207 h 10000"/>
                  <a:gd name="connsiteX97-15545" fmla="*/ 6131 w 10000"/>
                  <a:gd name="connsiteY97-15546" fmla="*/ 8324 h 10000"/>
                  <a:gd name="connsiteX98-15547" fmla="*/ 6353 w 10000"/>
                  <a:gd name="connsiteY98-15548" fmla="*/ 8618 h 10000"/>
                  <a:gd name="connsiteX99-15549" fmla="*/ 6628 w 10000"/>
                  <a:gd name="connsiteY99-15550" fmla="*/ 8561 h 10000"/>
                  <a:gd name="connsiteX100-15551" fmla="*/ 6850 w 10000"/>
                  <a:gd name="connsiteY100-15552" fmla="*/ 8795 h 10000"/>
                  <a:gd name="connsiteX101-15553" fmla="*/ 7014 w 10000"/>
                  <a:gd name="connsiteY101-15554" fmla="*/ 8853 h 10000"/>
                  <a:gd name="connsiteX102-15555" fmla="*/ 7402 w 10000"/>
                  <a:gd name="connsiteY102-15556" fmla="*/ 8823 h 10000"/>
                  <a:gd name="connsiteX103-15557" fmla="*/ 7568 w 10000"/>
                  <a:gd name="connsiteY103-15558" fmla="*/ 8972 h 10000"/>
                  <a:gd name="connsiteX104-15559" fmla="*/ 7735 w 10000"/>
                  <a:gd name="connsiteY104-15560" fmla="*/ 9118 h 10000"/>
                  <a:gd name="connsiteX105-15561" fmla="*/ 8506 w 10000"/>
                  <a:gd name="connsiteY105-15562" fmla="*/ 8913 h 10000"/>
                  <a:gd name="connsiteX106-15563" fmla="*/ 8506 w 10000"/>
                  <a:gd name="connsiteY106-15564" fmla="*/ 8823 h 10000"/>
                  <a:gd name="connsiteX107-15565" fmla="*/ 8287 w 10000"/>
                  <a:gd name="connsiteY107-15566" fmla="*/ 8648 h 10000"/>
                  <a:gd name="connsiteX108-15567" fmla="*/ 8563 w 10000"/>
                  <a:gd name="connsiteY108-15568" fmla="*/ 8472 h 10000"/>
                  <a:gd name="connsiteX109-15569" fmla="*/ 8396 w 10000"/>
                  <a:gd name="connsiteY109-15570" fmla="*/ 8266 h 10000"/>
                  <a:gd name="connsiteX110-15571" fmla="*/ 8563 w 10000"/>
                  <a:gd name="connsiteY110-15572" fmla="*/ 8177 h 10000"/>
                  <a:gd name="connsiteX111-15573" fmla="*/ 8784 w 10000"/>
                  <a:gd name="connsiteY111-15574" fmla="*/ 8382 h 10000"/>
                  <a:gd name="connsiteX112-15575" fmla="*/ 8675 w 10000"/>
                  <a:gd name="connsiteY112-15576" fmla="*/ 8501 h 10000"/>
                  <a:gd name="connsiteX113-15577" fmla="*/ 9170 w 10000"/>
                  <a:gd name="connsiteY113-15578" fmla="*/ 8561 h 10000"/>
                  <a:gd name="connsiteX114-15579" fmla="*/ 9390 w 10000"/>
                  <a:gd name="connsiteY114-15580" fmla="*/ 8648 h 10000"/>
                  <a:gd name="connsiteX115-15581" fmla="*/ 9612 w 10000"/>
                  <a:gd name="connsiteY115-15582" fmla="*/ 8884 h 10000"/>
                  <a:gd name="connsiteX116-15583" fmla="*/ 9281 w 10000"/>
                  <a:gd name="connsiteY116-15584" fmla="*/ 9089 h 10000"/>
                  <a:gd name="connsiteX117-15585" fmla="*/ 8728 w 10000"/>
                  <a:gd name="connsiteY117-15586" fmla="*/ 9235 h 10000"/>
                  <a:gd name="connsiteX118-15587" fmla="*/ 8618 w 10000"/>
                  <a:gd name="connsiteY118-15588" fmla="*/ 9413 h 10000"/>
                  <a:gd name="connsiteX119-15589" fmla="*/ 8287 w 10000"/>
                  <a:gd name="connsiteY119-15590" fmla="*/ 9501 h 10000"/>
                  <a:gd name="connsiteX120-15591" fmla="*/ 8450 w 10000"/>
                  <a:gd name="connsiteY120-15592" fmla="*/ 9676 h 10000"/>
                  <a:gd name="connsiteX121-15593" fmla="*/ 8784 w 10000"/>
                  <a:gd name="connsiteY121-15594" fmla="*/ 9676 h 10000"/>
                  <a:gd name="connsiteX122-15595" fmla="*/ 9060 w 10000"/>
                  <a:gd name="connsiteY122-15596" fmla="*/ 10000 h 10000"/>
                  <a:gd name="connsiteX123-15597" fmla="*/ 9447 w 10000"/>
                  <a:gd name="connsiteY123-15598" fmla="*/ 9619 h 10000"/>
                  <a:gd name="connsiteX124-15599" fmla="*/ 9724 w 10000"/>
                  <a:gd name="connsiteY124-15600" fmla="*/ 9706 h 10000"/>
                  <a:gd name="connsiteX125-15601" fmla="*/ 9724 w 10000"/>
                  <a:gd name="connsiteY125-15602" fmla="*/ 9736 h 10000"/>
                  <a:gd name="connsiteX126-15603" fmla="*/ 9612 w 10000"/>
                  <a:gd name="connsiteY126-15604" fmla="*/ 9766 h 10000"/>
                  <a:gd name="connsiteX127-15605" fmla="*/ 9502 w 10000"/>
                  <a:gd name="connsiteY127-15606" fmla="*/ 9797 h 10000"/>
                  <a:gd name="connsiteX0-15607" fmla="*/ 8563 w 10000"/>
                  <a:gd name="connsiteY0-15608" fmla="*/ 4382 h 10000"/>
                  <a:gd name="connsiteX1-15609" fmla="*/ 8120 w 10000"/>
                  <a:gd name="connsiteY1-15610" fmla="*/ 4382 h 10000"/>
                  <a:gd name="connsiteX2-15611" fmla="*/ 7678 w 10000"/>
                  <a:gd name="connsiteY2-15612" fmla="*/ 4500 h 10000"/>
                  <a:gd name="connsiteX3-15613" fmla="*/ 7181 w 10000"/>
                  <a:gd name="connsiteY3-15614" fmla="*/ 4470 h 10000"/>
                  <a:gd name="connsiteX4-15615" fmla="*/ 7181 w 10000"/>
                  <a:gd name="connsiteY4-15616" fmla="*/ 3912 h 10000"/>
                  <a:gd name="connsiteX5-15617" fmla="*/ 7456 w 10000"/>
                  <a:gd name="connsiteY5-15618" fmla="*/ 3883 h 10000"/>
                  <a:gd name="connsiteX6-15619" fmla="*/ 7292 w 10000"/>
                  <a:gd name="connsiteY6-15620" fmla="*/ 3735 h 10000"/>
                  <a:gd name="connsiteX7-15621" fmla="*/ 7292 w 10000"/>
                  <a:gd name="connsiteY7-15622" fmla="*/ 3501 h 10000"/>
                  <a:gd name="connsiteX8-15623" fmla="*/ 7347 w 10000"/>
                  <a:gd name="connsiteY8-15624" fmla="*/ 3355 h 10000"/>
                  <a:gd name="connsiteX9-15625" fmla="*/ 6796 w 10000"/>
                  <a:gd name="connsiteY9-15626" fmla="*/ 3118 h 10000"/>
                  <a:gd name="connsiteX10-15627" fmla="*/ 6241 w 10000"/>
                  <a:gd name="connsiteY10-15628" fmla="*/ 2854 h 10000"/>
                  <a:gd name="connsiteX11-15629" fmla="*/ 5967 w 10000"/>
                  <a:gd name="connsiteY11-15630" fmla="*/ 2676 h 10000"/>
                  <a:gd name="connsiteX12-15631" fmla="*/ 5579 w 10000"/>
                  <a:gd name="connsiteY12-15632" fmla="*/ 2619 h 10000"/>
                  <a:gd name="connsiteX13-15633" fmla="*/ 5139 w 10000"/>
                  <a:gd name="connsiteY13-15634" fmla="*/ 2648 h 10000"/>
                  <a:gd name="connsiteX14-15635" fmla="*/ 4695 w 10000"/>
                  <a:gd name="connsiteY14-15636" fmla="*/ 2559 h 10000"/>
                  <a:gd name="connsiteX15-15637" fmla="*/ 4143 w 10000"/>
                  <a:gd name="connsiteY15-15638" fmla="*/ 1852 h 10000"/>
                  <a:gd name="connsiteX16-15639" fmla="*/ 3978 w 10000"/>
                  <a:gd name="connsiteY16-15640" fmla="*/ 1677 h 10000"/>
                  <a:gd name="connsiteX17-15641" fmla="*/ 3811 w 10000"/>
                  <a:gd name="connsiteY17-15642" fmla="*/ 1265 h 10000"/>
                  <a:gd name="connsiteX18-15643" fmla="*/ 3591 w 10000"/>
                  <a:gd name="connsiteY18-15644" fmla="*/ 882 h 10000"/>
                  <a:gd name="connsiteX19-15645" fmla="*/ 2928 w 10000"/>
                  <a:gd name="connsiteY19-15646" fmla="*/ 618 h 10000"/>
                  <a:gd name="connsiteX20-15647" fmla="*/ 2539 w 10000"/>
                  <a:gd name="connsiteY20-15648" fmla="*/ 58 h 10000"/>
                  <a:gd name="connsiteX21-15649" fmla="*/ 2043 w 10000"/>
                  <a:gd name="connsiteY21-15650" fmla="*/ 58 h 10000"/>
                  <a:gd name="connsiteX22-15651" fmla="*/ 1822 w 10000"/>
                  <a:gd name="connsiteY22-15652" fmla="*/ 177 h 10000"/>
                  <a:gd name="connsiteX23-15653" fmla="*/ 1769 w 10000"/>
                  <a:gd name="connsiteY23-15654" fmla="*/ 0 h 10000"/>
                  <a:gd name="connsiteX24-15655" fmla="*/ 1049 w 10000"/>
                  <a:gd name="connsiteY24-15656" fmla="*/ 117 h 10000"/>
                  <a:gd name="connsiteX25-15657" fmla="*/ 1822 w 10000"/>
                  <a:gd name="connsiteY25-15658" fmla="*/ 236 h 10000"/>
                  <a:gd name="connsiteX26-15659" fmla="*/ 1769 w 10000"/>
                  <a:gd name="connsiteY26-15660" fmla="*/ 499 h 10000"/>
                  <a:gd name="connsiteX27-15661" fmla="*/ 1933 w 10000"/>
                  <a:gd name="connsiteY27-15662" fmla="*/ 852 h 10000"/>
                  <a:gd name="connsiteX28-15663" fmla="*/ 2099 w 10000"/>
                  <a:gd name="connsiteY28-15664" fmla="*/ 1058 h 10000"/>
                  <a:gd name="connsiteX29-15665" fmla="*/ 1822 w 10000"/>
                  <a:gd name="connsiteY29-15666" fmla="*/ 1441 h 10000"/>
                  <a:gd name="connsiteX30-15667" fmla="*/ 1604 w 10000"/>
                  <a:gd name="connsiteY30-15668" fmla="*/ 1441 h 10000"/>
                  <a:gd name="connsiteX31-15669" fmla="*/ 1380 w 10000"/>
                  <a:gd name="connsiteY31-15670" fmla="*/ 1706 h 10000"/>
                  <a:gd name="connsiteX32-15671" fmla="*/ 1769 w 10000"/>
                  <a:gd name="connsiteY32-15672" fmla="*/ 1823 h 10000"/>
                  <a:gd name="connsiteX33-15673" fmla="*/ 1271 w 10000"/>
                  <a:gd name="connsiteY33-15674" fmla="*/ 1794 h 10000"/>
                  <a:gd name="connsiteX34-15675" fmla="*/ 1049 w 10000"/>
                  <a:gd name="connsiteY34-15676" fmla="*/ 2146 h 10000"/>
                  <a:gd name="connsiteX35-15677" fmla="*/ 994 w 10000"/>
                  <a:gd name="connsiteY35-15678" fmla="*/ 2206 h 10000"/>
                  <a:gd name="connsiteX36-15679" fmla="*/ 773 w 10000"/>
                  <a:gd name="connsiteY36-15680" fmla="*/ 2589 h 10000"/>
                  <a:gd name="connsiteX37-15681" fmla="*/ 1106 w 10000"/>
                  <a:gd name="connsiteY37-15682" fmla="*/ 2676 h 10000"/>
                  <a:gd name="connsiteX38-15683" fmla="*/ 663 w 10000"/>
                  <a:gd name="connsiteY38-15684" fmla="*/ 2971 h 10000"/>
                  <a:gd name="connsiteX39-15685" fmla="*/ 110 w 10000"/>
                  <a:gd name="connsiteY39-15686" fmla="*/ 3295 h 10000"/>
                  <a:gd name="connsiteX40-15687" fmla="*/ 0 w 10000"/>
                  <a:gd name="connsiteY40-15688" fmla="*/ 3471 h 10000"/>
                  <a:gd name="connsiteX41-15689" fmla="*/ 277 w 10000"/>
                  <a:gd name="connsiteY41-15690" fmla="*/ 3853 h 10000"/>
                  <a:gd name="connsiteX42-15691" fmla="*/ 0 w 10000"/>
                  <a:gd name="connsiteY42-15692" fmla="*/ 4207 h 10000"/>
                  <a:gd name="connsiteX43-15693" fmla="*/ 56 w 10000"/>
                  <a:gd name="connsiteY43-15694" fmla="*/ 4589 h 10000"/>
                  <a:gd name="connsiteX44-15695" fmla="*/ 222 w 10000"/>
                  <a:gd name="connsiteY44-15696" fmla="*/ 4708 h 10000"/>
                  <a:gd name="connsiteX45-15697" fmla="*/ 552 w 10000"/>
                  <a:gd name="connsiteY45-15698" fmla="*/ 4677 h 10000"/>
                  <a:gd name="connsiteX46-15699" fmla="*/ 1216 w 10000"/>
                  <a:gd name="connsiteY46-15700" fmla="*/ 4737 h 10000"/>
                  <a:gd name="connsiteX47-15701" fmla="*/ 1769 w 10000"/>
                  <a:gd name="connsiteY47-15702" fmla="*/ 4618 h 10000"/>
                  <a:gd name="connsiteX48-15703" fmla="*/ 2377 w 10000"/>
                  <a:gd name="connsiteY48-15704" fmla="*/ 4618 h 10000"/>
                  <a:gd name="connsiteX49-15705" fmla="*/ 2762 w 10000"/>
                  <a:gd name="connsiteY49-15706" fmla="*/ 4500 h 10000"/>
                  <a:gd name="connsiteX50-15707" fmla="*/ 2872 w 10000"/>
                  <a:gd name="connsiteY50-15708" fmla="*/ 4529 h 10000"/>
                  <a:gd name="connsiteX51-15709" fmla="*/ 2707 w 10000"/>
                  <a:gd name="connsiteY51-15710" fmla="*/ 4589 h 10000"/>
                  <a:gd name="connsiteX52-15711" fmla="*/ 3093 w 10000"/>
                  <a:gd name="connsiteY52-15712" fmla="*/ 4854 h 10000"/>
                  <a:gd name="connsiteX53-15713" fmla="*/ 3370 w 10000"/>
                  <a:gd name="connsiteY53-15714" fmla="*/ 4794 h 10000"/>
                  <a:gd name="connsiteX54-15715" fmla="*/ 3757 w 10000"/>
                  <a:gd name="connsiteY54-15716" fmla="*/ 4910 h 10000"/>
                  <a:gd name="connsiteX55-15717" fmla="*/ 4252 w 10000"/>
                  <a:gd name="connsiteY55-15718" fmla="*/ 4882 h 10000"/>
                  <a:gd name="connsiteX56-15719" fmla="*/ 5082 w 10000"/>
                  <a:gd name="connsiteY56-15720" fmla="*/ 4971 h 10000"/>
                  <a:gd name="connsiteX57-15721" fmla="*/ 5301 w 10000"/>
                  <a:gd name="connsiteY57-15722" fmla="*/ 5032 h 10000"/>
                  <a:gd name="connsiteX58-15723" fmla="*/ 6076 w 10000"/>
                  <a:gd name="connsiteY58-15724" fmla="*/ 4882 h 10000"/>
                  <a:gd name="connsiteX59-15725" fmla="*/ 6187 w 10000"/>
                  <a:gd name="connsiteY59-15726" fmla="*/ 4971 h 10000"/>
                  <a:gd name="connsiteX60-15727" fmla="*/ 6407 w 10000"/>
                  <a:gd name="connsiteY60-15728" fmla="*/ 4854 h 10000"/>
                  <a:gd name="connsiteX61-15729" fmla="*/ 6519 w 10000"/>
                  <a:gd name="connsiteY61-15730" fmla="*/ 5003 h 10000"/>
                  <a:gd name="connsiteX62-15731" fmla="*/ 7292 w 10000"/>
                  <a:gd name="connsiteY62-15732" fmla="*/ 4823 h 10000"/>
                  <a:gd name="connsiteX63-15733" fmla="*/ 7292 w 10000"/>
                  <a:gd name="connsiteY63-15734" fmla="*/ 4647 h 10000"/>
                  <a:gd name="connsiteX64-15735" fmla="*/ 7456 w 10000"/>
                  <a:gd name="connsiteY64-15736" fmla="*/ 4618 h 10000"/>
                  <a:gd name="connsiteX65-15737" fmla="*/ 7624 w 10000"/>
                  <a:gd name="connsiteY65-15738" fmla="*/ 4677 h 10000"/>
                  <a:gd name="connsiteX66-15739" fmla="*/ 8176 w 10000"/>
                  <a:gd name="connsiteY66-15740" fmla="*/ 4559 h 10000"/>
                  <a:gd name="connsiteX67-15741" fmla="*/ 8287 w 10000"/>
                  <a:gd name="connsiteY67-15742" fmla="*/ 4589 h 10000"/>
                  <a:gd name="connsiteX68-15743" fmla="*/ 8563 w 10000"/>
                  <a:gd name="connsiteY68-15744" fmla="*/ 5117 h 10000"/>
                  <a:gd name="connsiteX69-15745" fmla="*/ 8728 w 10000"/>
                  <a:gd name="connsiteY69-15746" fmla="*/ 5177 h 10000"/>
                  <a:gd name="connsiteX70-15747" fmla="*/ 9116 w 10000"/>
                  <a:gd name="connsiteY70-15748" fmla="*/ 5177 h 10000"/>
                  <a:gd name="connsiteX71-15749" fmla="*/ 9281 w 10000"/>
                  <a:gd name="connsiteY71-15750" fmla="*/ 5413 h 10000"/>
                  <a:gd name="connsiteX72-15751" fmla="*/ 9336 w 10000"/>
                  <a:gd name="connsiteY72-15752" fmla="*/ 5589 h 10000"/>
                  <a:gd name="connsiteX73-15753" fmla="*/ 10000 w 10000"/>
                  <a:gd name="connsiteY73-15754" fmla="*/ 6294 h 10000"/>
                  <a:gd name="connsiteX74-15755" fmla="*/ 9724 w 10000"/>
                  <a:gd name="connsiteY74-15756" fmla="*/ 6176 h 10000"/>
                  <a:gd name="connsiteX75-15757" fmla="*/ 8949 w 10000"/>
                  <a:gd name="connsiteY75-15758" fmla="*/ 6294 h 10000"/>
                  <a:gd name="connsiteX76-15759" fmla="*/ 8563 w 10000"/>
                  <a:gd name="connsiteY76-15760" fmla="*/ 5941 h 10000"/>
                  <a:gd name="connsiteX77-15761" fmla="*/ 8287 w 10000"/>
                  <a:gd name="connsiteY77-15762" fmla="*/ 5970 h 10000"/>
                  <a:gd name="connsiteX78-15763" fmla="*/ 8506 w 10000"/>
                  <a:gd name="connsiteY78-15764" fmla="*/ 6206 h 10000"/>
                  <a:gd name="connsiteX79-15765" fmla="*/ 8563 w 10000"/>
                  <a:gd name="connsiteY79-15766" fmla="*/ 6383 h 10000"/>
                  <a:gd name="connsiteX80-15767" fmla="*/ 8009 w 10000"/>
                  <a:gd name="connsiteY80-15768" fmla="*/ 6706 h 10000"/>
                  <a:gd name="connsiteX81-15769" fmla="*/ 7901 w 10000"/>
                  <a:gd name="connsiteY81-15770" fmla="*/ 6883 h 10000"/>
                  <a:gd name="connsiteX82-15771" fmla="*/ 7845 w 10000"/>
                  <a:gd name="connsiteY82-15772" fmla="*/ 7028 h 10000"/>
                  <a:gd name="connsiteX83-15773" fmla="*/ 7789 w 10000"/>
                  <a:gd name="connsiteY83-15774" fmla="*/ 7088 h 10000"/>
                  <a:gd name="connsiteX84-15775" fmla="*/ 7678 w 10000"/>
                  <a:gd name="connsiteY84-15776" fmla="*/ 7207 h 10000"/>
                  <a:gd name="connsiteX85-15777" fmla="*/ 7347 w 10000"/>
                  <a:gd name="connsiteY85-15778" fmla="*/ 7295 h 10000"/>
                  <a:gd name="connsiteX86-15779" fmla="*/ 7456 w 10000"/>
                  <a:gd name="connsiteY86-15780" fmla="*/ 7501 h 10000"/>
                  <a:gd name="connsiteX87-15781" fmla="*/ 7402 w 10000"/>
                  <a:gd name="connsiteY87-15782" fmla="*/ 7559 h 10000"/>
                  <a:gd name="connsiteX88-15783" fmla="*/ 6961 w 10000"/>
                  <a:gd name="connsiteY88-15784" fmla="*/ 7736 h 10000"/>
                  <a:gd name="connsiteX89-15785" fmla="*/ 6519 w 10000"/>
                  <a:gd name="connsiteY89-15786" fmla="*/ 7707 h 10000"/>
                  <a:gd name="connsiteX90-15787" fmla="*/ 6906 w 10000"/>
                  <a:gd name="connsiteY90-15788" fmla="*/ 7825 h 10000"/>
                  <a:gd name="connsiteX91-15789" fmla="*/ 6906 w 10000"/>
                  <a:gd name="connsiteY91-15790" fmla="*/ 8177 h 10000"/>
                  <a:gd name="connsiteX92-15791" fmla="*/ 6407 w 10000"/>
                  <a:gd name="connsiteY92-15792" fmla="*/ 8266 h 10000"/>
                  <a:gd name="connsiteX93-15793" fmla="*/ 6298 w 10000"/>
                  <a:gd name="connsiteY93-15794" fmla="*/ 8119 h 10000"/>
                  <a:gd name="connsiteX94-15795" fmla="*/ 6241 w 10000"/>
                  <a:gd name="connsiteY94-15796" fmla="*/ 8003 h 10000"/>
                  <a:gd name="connsiteX95-15797" fmla="*/ 5747 w 10000"/>
                  <a:gd name="connsiteY95-15798" fmla="*/ 8088 h 10000"/>
                  <a:gd name="connsiteX96-15799" fmla="*/ 5967 w 10000"/>
                  <a:gd name="connsiteY96-15800" fmla="*/ 8207 h 10000"/>
                  <a:gd name="connsiteX97-15801" fmla="*/ 6131 w 10000"/>
                  <a:gd name="connsiteY97-15802" fmla="*/ 8324 h 10000"/>
                  <a:gd name="connsiteX98-15803" fmla="*/ 6353 w 10000"/>
                  <a:gd name="connsiteY98-15804" fmla="*/ 8618 h 10000"/>
                  <a:gd name="connsiteX99-15805" fmla="*/ 6628 w 10000"/>
                  <a:gd name="connsiteY99-15806" fmla="*/ 8561 h 10000"/>
                  <a:gd name="connsiteX100-15807" fmla="*/ 6850 w 10000"/>
                  <a:gd name="connsiteY100-15808" fmla="*/ 8795 h 10000"/>
                  <a:gd name="connsiteX101-15809" fmla="*/ 7014 w 10000"/>
                  <a:gd name="connsiteY101-15810" fmla="*/ 8853 h 10000"/>
                  <a:gd name="connsiteX102-15811" fmla="*/ 7402 w 10000"/>
                  <a:gd name="connsiteY102-15812" fmla="*/ 8823 h 10000"/>
                  <a:gd name="connsiteX103-15813" fmla="*/ 7568 w 10000"/>
                  <a:gd name="connsiteY103-15814" fmla="*/ 8972 h 10000"/>
                  <a:gd name="connsiteX104-15815" fmla="*/ 7735 w 10000"/>
                  <a:gd name="connsiteY104-15816" fmla="*/ 9118 h 10000"/>
                  <a:gd name="connsiteX105-15817" fmla="*/ 8506 w 10000"/>
                  <a:gd name="connsiteY105-15818" fmla="*/ 8913 h 10000"/>
                  <a:gd name="connsiteX106-15819" fmla="*/ 8506 w 10000"/>
                  <a:gd name="connsiteY106-15820" fmla="*/ 8823 h 10000"/>
                  <a:gd name="connsiteX107-15821" fmla="*/ 8287 w 10000"/>
                  <a:gd name="connsiteY107-15822" fmla="*/ 8648 h 10000"/>
                  <a:gd name="connsiteX108-15823" fmla="*/ 8563 w 10000"/>
                  <a:gd name="connsiteY108-15824" fmla="*/ 8472 h 10000"/>
                  <a:gd name="connsiteX109-15825" fmla="*/ 8396 w 10000"/>
                  <a:gd name="connsiteY109-15826" fmla="*/ 8266 h 10000"/>
                  <a:gd name="connsiteX110-15827" fmla="*/ 8563 w 10000"/>
                  <a:gd name="connsiteY110-15828" fmla="*/ 8177 h 10000"/>
                  <a:gd name="connsiteX111-15829" fmla="*/ 8784 w 10000"/>
                  <a:gd name="connsiteY111-15830" fmla="*/ 8382 h 10000"/>
                  <a:gd name="connsiteX112-15831" fmla="*/ 8675 w 10000"/>
                  <a:gd name="connsiteY112-15832" fmla="*/ 8501 h 10000"/>
                  <a:gd name="connsiteX113-15833" fmla="*/ 9170 w 10000"/>
                  <a:gd name="connsiteY113-15834" fmla="*/ 8561 h 10000"/>
                  <a:gd name="connsiteX114-15835" fmla="*/ 9390 w 10000"/>
                  <a:gd name="connsiteY114-15836" fmla="*/ 8648 h 10000"/>
                  <a:gd name="connsiteX115-15837" fmla="*/ 9612 w 10000"/>
                  <a:gd name="connsiteY115-15838" fmla="*/ 8884 h 10000"/>
                  <a:gd name="connsiteX116-15839" fmla="*/ 9281 w 10000"/>
                  <a:gd name="connsiteY116-15840" fmla="*/ 9089 h 10000"/>
                  <a:gd name="connsiteX117-15841" fmla="*/ 8728 w 10000"/>
                  <a:gd name="connsiteY117-15842" fmla="*/ 9235 h 10000"/>
                  <a:gd name="connsiteX118-15843" fmla="*/ 8287 w 10000"/>
                  <a:gd name="connsiteY118-15844" fmla="*/ 9501 h 10000"/>
                  <a:gd name="connsiteX119-15845" fmla="*/ 8450 w 10000"/>
                  <a:gd name="connsiteY119-15846" fmla="*/ 9676 h 10000"/>
                  <a:gd name="connsiteX120-15847" fmla="*/ 8784 w 10000"/>
                  <a:gd name="connsiteY120-15848" fmla="*/ 9676 h 10000"/>
                  <a:gd name="connsiteX121-15849" fmla="*/ 9060 w 10000"/>
                  <a:gd name="connsiteY121-15850" fmla="*/ 10000 h 10000"/>
                  <a:gd name="connsiteX122-15851" fmla="*/ 9447 w 10000"/>
                  <a:gd name="connsiteY122-15852" fmla="*/ 9619 h 10000"/>
                  <a:gd name="connsiteX123-15853" fmla="*/ 9724 w 10000"/>
                  <a:gd name="connsiteY123-15854" fmla="*/ 9706 h 10000"/>
                  <a:gd name="connsiteX124-15855" fmla="*/ 9724 w 10000"/>
                  <a:gd name="connsiteY124-15856" fmla="*/ 9736 h 10000"/>
                  <a:gd name="connsiteX125-15857" fmla="*/ 9612 w 10000"/>
                  <a:gd name="connsiteY125-15858" fmla="*/ 9766 h 10000"/>
                  <a:gd name="connsiteX126-15859" fmla="*/ 9502 w 10000"/>
                  <a:gd name="connsiteY126-15860" fmla="*/ 9797 h 10000"/>
                  <a:gd name="connsiteX0-15861" fmla="*/ 8563 w 10000"/>
                  <a:gd name="connsiteY0-15862" fmla="*/ 4382 h 10000"/>
                  <a:gd name="connsiteX1-15863" fmla="*/ 8120 w 10000"/>
                  <a:gd name="connsiteY1-15864" fmla="*/ 4382 h 10000"/>
                  <a:gd name="connsiteX2-15865" fmla="*/ 7678 w 10000"/>
                  <a:gd name="connsiteY2-15866" fmla="*/ 4500 h 10000"/>
                  <a:gd name="connsiteX3-15867" fmla="*/ 7181 w 10000"/>
                  <a:gd name="connsiteY3-15868" fmla="*/ 4470 h 10000"/>
                  <a:gd name="connsiteX4-15869" fmla="*/ 7181 w 10000"/>
                  <a:gd name="connsiteY4-15870" fmla="*/ 3912 h 10000"/>
                  <a:gd name="connsiteX5-15871" fmla="*/ 7456 w 10000"/>
                  <a:gd name="connsiteY5-15872" fmla="*/ 3883 h 10000"/>
                  <a:gd name="connsiteX6-15873" fmla="*/ 7292 w 10000"/>
                  <a:gd name="connsiteY6-15874" fmla="*/ 3735 h 10000"/>
                  <a:gd name="connsiteX7-15875" fmla="*/ 7292 w 10000"/>
                  <a:gd name="connsiteY7-15876" fmla="*/ 3501 h 10000"/>
                  <a:gd name="connsiteX8-15877" fmla="*/ 7347 w 10000"/>
                  <a:gd name="connsiteY8-15878" fmla="*/ 3355 h 10000"/>
                  <a:gd name="connsiteX9-15879" fmla="*/ 6796 w 10000"/>
                  <a:gd name="connsiteY9-15880" fmla="*/ 3118 h 10000"/>
                  <a:gd name="connsiteX10-15881" fmla="*/ 6241 w 10000"/>
                  <a:gd name="connsiteY10-15882" fmla="*/ 2854 h 10000"/>
                  <a:gd name="connsiteX11-15883" fmla="*/ 5967 w 10000"/>
                  <a:gd name="connsiteY11-15884" fmla="*/ 2676 h 10000"/>
                  <a:gd name="connsiteX12-15885" fmla="*/ 5579 w 10000"/>
                  <a:gd name="connsiteY12-15886" fmla="*/ 2619 h 10000"/>
                  <a:gd name="connsiteX13-15887" fmla="*/ 5139 w 10000"/>
                  <a:gd name="connsiteY13-15888" fmla="*/ 2648 h 10000"/>
                  <a:gd name="connsiteX14-15889" fmla="*/ 4695 w 10000"/>
                  <a:gd name="connsiteY14-15890" fmla="*/ 2559 h 10000"/>
                  <a:gd name="connsiteX15-15891" fmla="*/ 4143 w 10000"/>
                  <a:gd name="connsiteY15-15892" fmla="*/ 1852 h 10000"/>
                  <a:gd name="connsiteX16-15893" fmla="*/ 3978 w 10000"/>
                  <a:gd name="connsiteY16-15894" fmla="*/ 1677 h 10000"/>
                  <a:gd name="connsiteX17-15895" fmla="*/ 3811 w 10000"/>
                  <a:gd name="connsiteY17-15896" fmla="*/ 1265 h 10000"/>
                  <a:gd name="connsiteX18-15897" fmla="*/ 3591 w 10000"/>
                  <a:gd name="connsiteY18-15898" fmla="*/ 882 h 10000"/>
                  <a:gd name="connsiteX19-15899" fmla="*/ 2928 w 10000"/>
                  <a:gd name="connsiteY19-15900" fmla="*/ 618 h 10000"/>
                  <a:gd name="connsiteX20-15901" fmla="*/ 2539 w 10000"/>
                  <a:gd name="connsiteY20-15902" fmla="*/ 58 h 10000"/>
                  <a:gd name="connsiteX21-15903" fmla="*/ 2043 w 10000"/>
                  <a:gd name="connsiteY21-15904" fmla="*/ 58 h 10000"/>
                  <a:gd name="connsiteX22-15905" fmla="*/ 1822 w 10000"/>
                  <a:gd name="connsiteY22-15906" fmla="*/ 177 h 10000"/>
                  <a:gd name="connsiteX23-15907" fmla="*/ 1769 w 10000"/>
                  <a:gd name="connsiteY23-15908" fmla="*/ 0 h 10000"/>
                  <a:gd name="connsiteX24-15909" fmla="*/ 1049 w 10000"/>
                  <a:gd name="connsiteY24-15910" fmla="*/ 117 h 10000"/>
                  <a:gd name="connsiteX25-15911" fmla="*/ 1822 w 10000"/>
                  <a:gd name="connsiteY25-15912" fmla="*/ 236 h 10000"/>
                  <a:gd name="connsiteX26-15913" fmla="*/ 1769 w 10000"/>
                  <a:gd name="connsiteY26-15914" fmla="*/ 499 h 10000"/>
                  <a:gd name="connsiteX27-15915" fmla="*/ 1933 w 10000"/>
                  <a:gd name="connsiteY27-15916" fmla="*/ 852 h 10000"/>
                  <a:gd name="connsiteX28-15917" fmla="*/ 2099 w 10000"/>
                  <a:gd name="connsiteY28-15918" fmla="*/ 1058 h 10000"/>
                  <a:gd name="connsiteX29-15919" fmla="*/ 1822 w 10000"/>
                  <a:gd name="connsiteY29-15920" fmla="*/ 1441 h 10000"/>
                  <a:gd name="connsiteX30-15921" fmla="*/ 1604 w 10000"/>
                  <a:gd name="connsiteY30-15922" fmla="*/ 1441 h 10000"/>
                  <a:gd name="connsiteX31-15923" fmla="*/ 1380 w 10000"/>
                  <a:gd name="connsiteY31-15924" fmla="*/ 1706 h 10000"/>
                  <a:gd name="connsiteX32-15925" fmla="*/ 1769 w 10000"/>
                  <a:gd name="connsiteY32-15926" fmla="*/ 1823 h 10000"/>
                  <a:gd name="connsiteX33-15927" fmla="*/ 1271 w 10000"/>
                  <a:gd name="connsiteY33-15928" fmla="*/ 1794 h 10000"/>
                  <a:gd name="connsiteX34-15929" fmla="*/ 1049 w 10000"/>
                  <a:gd name="connsiteY34-15930" fmla="*/ 2146 h 10000"/>
                  <a:gd name="connsiteX35-15931" fmla="*/ 994 w 10000"/>
                  <a:gd name="connsiteY35-15932" fmla="*/ 2206 h 10000"/>
                  <a:gd name="connsiteX36-15933" fmla="*/ 773 w 10000"/>
                  <a:gd name="connsiteY36-15934" fmla="*/ 2589 h 10000"/>
                  <a:gd name="connsiteX37-15935" fmla="*/ 1106 w 10000"/>
                  <a:gd name="connsiteY37-15936" fmla="*/ 2676 h 10000"/>
                  <a:gd name="connsiteX38-15937" fmla="*/ 663 w 10000"/>
                  <a:gd name="connsiteY38-15938" fmla="*/ 2971 h 10000"/>
                  <a:gd name="connsiteX39-15939" fmla="*/ 110 w 10000"/>
                  <a:gd name="connsiteY39-15940" fmla="*/ 3295 h 10000"/>
                  <a:gd name="connsiteX40-15941" fmla="*/ 0 w 10000"/>
                  <a:gd name="connsiteY40-15942" fmla="*/ 3471 h 10000"/>
                  <a:gd name="connsiteX41-15943" fmla="*/ 277 w 10000"/>
                  <a:gd name="connsiteY41-15944" fmla="*/ 3853 h 10000"/>
                  <a:gd name="connsiteX42-15945" fmla="*/ 0 w 10000"/>
                  <a:gd name="connsiteY42-15946" fmla="*/ 4207 h 10000"/>
                  <a:gd name="connsiteX43-15947" fmla="*/ 56 w 10000"/>
                  <a:gd name="connsiteY43-15948" fmla="*/ 4589 h 10000"/>
                  <a:gd name="connsiteX44-15949" fmla="*/ 222 w 10000"/>
                  <a:gd name="connsiteY44-15950" fmla="*/ 4708 h 10000"/>
                  <a:gd name="connsiteX45-15951" fmla="*/ 552 w 10000"/>
                  <a:gd name="connsiteY45-15952" fmla="*/ 4677 h 10000"/>
                  <a:gd name="connsiteX46-15953" fmla="*/ 1216 w 10000"/>
                  <a:gd name="connsiteY46-15954" fmla="*/ 4737 h 10000"/>
                  <a:gd name="connsiteX47-15955" fmla="*/ 1769 w 10000"/>
                  <a:gd name="connsiteY47-15956" fmla="*/ 4618 h 10000"/>
                  <a:gd name="connsiteX48-15957" fmla="*/ 2377 w 10000"/>
                  <a:gd name="connsiteY48-15958" fmla="*/ 4618 h 10000"/>
                  <a:gd name="connsiteX49-15959" fmla="*/ 2762 w 10000"/>
                  <a:gd name="connsiteY49-15960" fmla="*/ 4500 h 10000"/>
                  <a:gd name="connsiteX50-15961" fmla="*/ 2872 w 10000"/>
                  <a:gd name="connsiteY50-15962" fmla="*/ 4529 h 10000"/>
                  <a:gd name="connsiteX51-15963" fmla="*/ 2707 w 10000"/>
                  <a:gd name="connsiteY51-15964" fmla="*/ 4589 h 10000"/>
                  <a:gd name="connsiteX52-15965" fmla="*/ 3093 w 10000"/>
                  <a:gd name="connsiteY52-15966" fmla="*/ 4854 h 10000"/>
                  <a:gd name="connsiteX53-15967" fmla="*/ 3370 w 10000"/>
                  <a:gd name="connsiteY53-15968" fmla="*/ 4794 h 10000"/>
                  <a:gd name="connsiteX54-15969" fmla="*/ 3757 w 10000"/>
                  <a:gd name="connsiteY54-15970" fmla="*/ 4910 h 10000"/>
                  <a:gd name="connsiteX55-15971" fmla="*/ 4252 w 10000"/>
                  <a:gd name="connsiteY55-15972" fmla="*/ 4882 h 10000"/>
                  <a:gd name="connsiteX56-15973" fmla="*/ 5082 w 10000"/>
                  <a:gd name="connsiteY56-15974" fmla="*/ 4971 h 10000"/>
                  <a:gd name="connsiteX57-15975" fmla="*/ 5301 w 10000"/>
                  <a:gd name="connsiteY57-15976" fmla="*/ 5032 h 10000"/>
                  <a:gd name="connsiteX58-15977" fmla="*/ 6076 w 10000"/>
                  <a:gd name="connsiteY58-15978" fmla="*/ 4882 h 10000"/>
                  <a:gd name="connsiteX59-15979" fmla="*/ 6187 w 10000"/>
                  <a:gd name="connsiteY59-15980" fmla="*/ 4971 h 10000"/>
                  <a:gd name="connsiteX60-15981" fmla="*/ 6407 w 10000"/>
                  <a:gd name="connsiteY60-15982" fmla="*/ 4854 h 10000"/>
                  <a:gd name="connsiteX61-15983" fmla="*/ 6519 w 10000"/>
                  <a:gd name="connsiteY61-15984" fmla="*/ 5003 h 10000"/>
                  <a:gd name="connsiteX62-15985" fmla="*/ 7292 w 10000"/>
                  <a:gd name="connsiteY62-15986" fmla="*/ 4823 h 10000"/>
                  <a:gd name="connsiteX63-15987" fmla="*/ 7292 w 10000"/>
                  <a:gd name="connsiteY63-15988" fmla="*/ 4647 h 10000"/>
                  <a:gd name="connsiteX64-15989" fmla="*/ 7456 w 10000"/>
                  <a:gd name="connsiteY64-15990" fmla="*/ 4618 h 10000"/>
                  <a:gd name="connsiteX65-15991" fmla="*/ 7624 w 10000"/>
                  <a:gd name="connsiteY65-15992" fmla="*/ 4677 h 10000"/>
                  <a:gd name="connsiteX66-15993" fmla="*/ 8176 w 10000"/>
                  <a:gd name="connsiteY66-15994" fmla="*/ 4559 h 10000"/>
                  <a:gd name="connsiteX67-15995" fmla="*/ 8287 w 10000"/>
                  <a:gd name="connsiteY67-15996" fmla="*/ 4589 h 10000"/>
                  <a:gd name="connsiteX68-15997" fmla="*/ 8563 w 10000"/>
                  <a:gd name="connsiteY68-15998" fmla="*/ 5117 h 10000"/>
                  <a:gd name="connsiteX69-15999" fmla="*/ 8728 w 10000"/>
                  <a:gd name="connsiteY69-16000" fmla="*/ 5177 h 10000"/>
                  <a:gd name="connsiteX70-16001" fmla="*/ 9116 w 10000"/>
                  <a:gd name="connsiteY70-16002" fmla="*/ 5177 h 10000"/>
                  <a:gd name="connsiteX71-16003" fmla="*/ 9281 w 10000"/>
                  <a:gd name="connsiteY71-16004" fmla="*/ 5413 h 10000"/>
                  <a:gd name="connsiteX72-16005" fmla="*/ 9336 w 10000"/>
                  <a:gd name="connsiteY72-16006" fmla="*/ 5589 h 10000"/>
                  <a:gd name="connsiteX73-16007" fmla="*/ 10000 w 10000"/>
                  <a:gd name="connsiteY73-16008" fmla="*/ 6294 h 10000"/>
                  <a:gd name="connsiteX74-16009" fmla="*/ 9724 w 10000"/>
                  <a:gd name="connsiteY74-16010" fmla="*/ 6176 h 10000"/>
                  <a:gd name="connsiteX75-16011" fmla="*/ 8949 w 10000"/>
                  <a:gd name="connsiteY75-16012" fmla="*/ 6294 h 10000"/>
                  <a:gd name="connsiteX76-16013" fmla="*/ 8563 w 10000"/>
                  <a:gd name="connsiteY76-16014" fmla="*/ 5941 h 10000"/>
                  <a:gd name="connsiteX77-16015" fmla="*/ 8287 w 10000"/>
                  <a:gd name="connsiteY77-16016" fmla="*/ 5970 h 10000"/>
                  <a:gd name="connsiteX78-16017" fmla="*/ 8506 w 10000"/>
                  <a:gd name="connsiteY78-16018" fmla="*/ 6206 h 10000"/>
                  <a:gd name="connsiteX79-16019" fmla="*/ 8563 w 10000"/>
                  <a:gd name="connsiteY79-16020" fmla="*/ 6383 h 10000"/>
                  <a:gd name="connsiteX80-16021" fmla="*/ 8009 w 10000"/>
                  <a:gd name="connsiteY80-16022" fmla="*/ 6706 h 10000"/>
                  <a:gd name="connsiteX81-16023" fmla="*/ 7901 w 10000"/>
                  <a:gd name="connsiteY81-16024" fmla="*/ 6883 h 10000"/>
                  <a:gd name="connsiteX82-16025" fmla="*/ 7845 w 10000"/>
                  <a:gd name="connsiteY82-16026" fmla="*/ 7028 h 10000"/>
                  <a:gd name="connsiteX83-16027" fmla="*/ 7789 w 10000"/>
                  <a:gd name="connsiteY83-16028" fmla="*/ 7088 h 10000"/>
                  <a:gd name="connsiteX84-16029" fmla="*/ 7678 w 10000"/>
                  <a:gd name="connsiteY84-16030" fmla="*/ 7207 h 10000"/>
                  <a:gd name="connsiteX85-16031" fmla="*/ 7347 w 10000"/>
                  <a:gd name="connsiteY85-16032" fmla="*/ 7295 h 10000"/>
                  <a:gd name="connsiteX86-16033" fmla="*/ 7456 w 10000"/>
                  <a:gd name="connsiteY86-16034" fmla="*/ 7501 h 10000"/>
                  <a:gd name="connsiteX87-16035" fmla="*/ 7402 w 10000"/>
                  <a:gd name="connsiteY87-16036" fmla="*/ 7559 h 10000"/>
                  <a:gd name="connsiteX88-16037" fmla="*/ 6961 w 10000"/>
                  <a:gd name="connsiteY88-16038" fmla="*/ 7736 h 10000"/>
                  <a:gd name="connsiteX89-16039" fmla="*/ 6519 w 10000"/>
                  <a:gd name="connsiteY89-16040" fmla="*/ 7707 h 10000"/>
                  <a:gd name="connsiteX90-16041" fmla="*/ 6906 w 10000"/>
                  <a:gd name="connsiteY90-16042" fmla="*/ 7825 h 10000"/>
                  <a:gd name="connsiteX91-16043" fmla="*/ 6906 w 10000"/>
                  <a:gd name="connsiteY91-16044" fmla="*/ 8177 h 10000"/>
                  <a:gd name="connsiteX92-16045" fmla="*/ 6407 w 10000"/>
                  <a:gd name="connsiteY92-16046" fmla="*/ 8266 h 10000"/>
                  <a:gd name="connsiteX93-16047" fmla="*/ 6298 w 10000"/>
                  <a:gd name="connsiteY93-16048" fmla="*/ 8119 h 10000"/>
                  <a:gd name="connsiteX94-16049" fmla="*/ 6241 w 10000"/>
                  <a:gd name="connsiteY94-16050" fmla="*/ 8003 h 10000"/>
                  <a:gd name="connsiteX95-16051" fmla="*/ 5747 w 10000"/>
                  <a:gd name="connsiteY95-16052" fmla="*/ 8088 h 10000"/>
                  <a:gd name="connsiteX96-16053" fmla="*/ 5967 w 10000"/>
                  <a:gd name="connsiteY96-16054" fmla="*/ 8207 h 10000"/>
                  <a:gd name="connsiteX97-16055" fmla="*/ 6131 w 10000"/>
                  <a:gd name="connsiteY97-16056" fmla="*/ 8324 h 10000"/>
                  <a:gd name="connsiteX98-16057" fmla="*/ 6353 w 10000"/>
                  <a:gd name="connsiteY98-16058" fmla="*/ 8618 h 10000"/>
                  <a:gd name="connsiteX99-16059" fmla="*/ 6628 w 10000"/>
                  <a:gd name="connsiteY99-16060" fmla="*/ 8561 h 10000"/>
                  <a:gd name="connsiteX100-16061" fmla="*/ 6850 w 10000"/>
                  <a:gd name="connsiteY100-16062" fmla="*/ 8795 h 10000"/>
                  <a:gd name="connsiteX101-16063" fmla="*/ 7014 w 10000"/>
                  <a:gd name="connsiteY101-16064" fmla="*/ 8853 h 10000"/>
                  <a:gd name="connsiteX102-16065" fmla="*/ 7402 w 10000"/>
                  <a:gd name="connsiteY102-16066" fmla="*/ 8823 h 10000"/>
                  <a:gd name="connsiteX103-16067" fmla="*/ 7568 w 10000"/>
                  <a:gd name="connsiteY103-16068" fmla="*/ 8972 h 10000"/>
                  <a:gd name="connsiteX104-16069" fmla="*/ 7735 w 10000"/>
                  <a:gd name="connsiteY104-16070" fmla="*/ 9118 h 10000"/>
                  <a:gd name="connsiteX105-16071" fmla="*/ 8506 w 10000"/>
                  <a:gd name="connsiteY105-16072" fmla="*/ 8913 h 10000"/>
                  <a:gd name="connsiteX106-16073" fmla="*/ 8506 w 10000"/>
                  <a:gd name="connsiteY106-16074" fmla="*/ 8823 h 10000"/>
                  <a:gd name="connsiteX107-16075" fmla="*/ 8287 w 10000"/>
                  <a:gd name="connsiteY107-16076" fmla="*/ 8648 h 10000"/>
                  <a:gd name="connsiteX108-16077" fmla="*/ 8563 w 10000"/>
                  <a:gd name="connsiteY108-16078" fmla="*/ 8472 h 10000"/>
                  <a:gd name="connsiteX109-16079" fmla="*/ 8396 w 10000"/>
                  <a:gd name="connsiteY109-16080" fmla="*/ 8266 h 10000"/>
                  <a:gd name="connsiteX110-16081" fmla="*/ 8563 w 10000"/>
                  <a:gd name="connsiteY110-16082" fmla="*/ 8177 h 10000"/>
                  <a:gd name="connsiteX111-16083" fmla="*/ 8784 w 10000"/>
                  <a:gd name="connsiteY111-16084" fmla="*/ 8382 h 10000"/>
                  <a:gd name="connsiteX112-16085" fmla="*/ 8675 w 10000"/>
                  <a:gd name="connsiteY112-16086" fmla="*/ 8501 h 10000"/>
                  <a:gd name="connsiteX113-16087" fmla="*/ 9170 w 10000"/>
                  <a:gd name="connsiteY113-16088" fmla="*/ 8561 h 10000"/>
                  <a:gd name="connsiteX114-16089" fmla="*/ 9390 w 10000"/>
                  <a:gd name="connsiteY114-16090" fmla="*/ 8648 h 10000"/>
                  <a:gd name="connsiteX115-16091" fmla="*/ 9281 w 10000"/>
                  <a:gd name="connsiteY115-16092" fmla="*/ 9089 h 10000"/>
                  <a:gd name="connsiteX116-16093" fmla="*/ 8728 w 10000"/>
                  <a:gd name="connsiteY116-16094" fmla="*/ 9235 h 10000"/>
                  <a:gd name="connsiteX117-16095" fmla="*/ 8287 w 10000"/>
                  <a:gd name="connsiteY117-16096" fmla="*/ 9501 h 10000"/>
                  <a:gd name="connsiteX118-16097" fmla="*/ 8450 w 10000"/>
                  <a:gd name="connsiteY118-16098" fmla="*/ 9676 h 10000"/>
                  <a:gd name="connsiteX119-16099" fmla="*/ 8784 w 10000"/>
                  <a:gd name="connsiteY119-16100" fmla="*/ 9676 h 10000"/>
                  <a:gd name="connsiteX120-16101" fmla="*/ 9060 w 10000"/>
                  <a:gd name="connsiteY120-16102" fmla="*/ 10000 h 10000"/>
                  <a:gd name="connsiteX121-16103" fmla="*/ 9447 w 10000"/>
                  <a:gd name="connsiteY121-16104" fmla="*/ 9619 h 10000"/>
                  <a:gd name="connsiteX122-16105" fmla="*/ 9724 w 10000"/>
                  <a:gd name="connsiteY122-16106" fmla="*/ 9706 h 10000"/>
                  <a:gd name="connsiteX123-16107" fmla="*/ 9724 w 10000"/>
                  <a:gd name="connsiteY123-16108" fmla="*/ 9736 h 10000"/>
                  <a:gd name="connsiteX124-16109" fmla="*/ 9612 w 10000"/>
                  <a:gd name="connsiteY124-16110" fmla="*/ 9766 h 10000"/>
                  <a:gd name="connsiteX125-16111" fmla="*/ 9502 w 10000"/>
                  <a:gd name="connsiteY125-16112" fmla="*/ 9797 h 10000"/>
                  <a:gd name="connsiteX0-16113" fmla="*/ 8563 w 10000"/>
                  <a:gd name="connsiteY0-16114" fmla="*/ 4382 h 10005"/>
                  <a:gd name="connsiteX1-16115" fmla="*/ 8120 w 10000"/>
                  <a:gd name="connsiteY1-16116" fmla="*/ 4382 h 10005"/>
                  <a:gd name="connsiteX2-16117" fmla="*/ 7678 w 10000"/>
                  <a:gd name="connsiteY2-16118" fmla="*/ 4500 h 10005"/>
                  <a:gd name="connsiteX3-16119" fmla="*/ 7181 w 10000"/>
                  <a:gd name="connsiteY3-16120" fmla="*/ 4470 h 10005"/>
                  <a:gd name="connsiteX4-16121" fmla="*/ 7181 w 10000"/>
                  <a:gd name="connsiteY4-16122" fmla="*/ 3912 h 10005"/>
                  <a:gd name="connsiteX5-16123" fmla="*/ 7456 w 10000"/>
                  <a:gd name="connsiteY5-16124" fmla="*/ 3883 h 10005"/>
                  <a:gd name="connsiteX6-16125" fmla="*/ 7292 w 10000"/>
                  <a:gd name="connsiteY6-16126" fmla="*/ 3735 h 10005"/>
                  <a:gd name="connsiteX7-16127" fmla="*/ 7292 w 10000"/>
                  <a:gd name="connsiteY7-16128" fmla="*/ 3501 h 10005"/>
                  <a:gd name="connsiteX8-16129" fmla="*/ 7347 w 10000"/>
                  <a:gd name="connsiteY8-16130" fmla="*/ 3355 h 10005"/>
                  <a:gd name="connsiteX9-16131" fmla="*/ 6796 w 10000"/>
                  <a:gd name="connsiteY9-16132" fmla="*/ 3118 h 10005"/>
                  <a:gd name="connsiteX10-16133" fmla="*/ 6241 w 10000"/>
                  <a:gd name="connsiteY10-16134" fmla="*/ 2854 h 10005"/>
                  <a:gd name="connsiteX11-16135" fmla="*/ 5967 w 10000"/>
                  <a:gd name="connsiteY11-16136" fmla="*/ 2676 h 10005"/>
                  <a:gd name="connsiteX12-16137" fmla="*/ 5579 w 10000"/>
                  <a:gd name="connsiteY12-16138" fmla="*/ 2619 h 10005"/>
                  <a:gd name="connsiteX13-16139" fmla="*/ 5139 w 10000"/>
                  <a:gd name="connsiteY13-16140" fmla="*/ 2648 h 10005"/>
                  <a:gd name="connsiteX14-16141" fmla="*/ 4695 w 10000"/>
                  <a:gd name="connsiteY14-16142" fmla="*/ 2559 h 10005"/>
                  <a:gd name="connsiteX15-16143" fmla="*/ 4143 w 10000"/>
                  <a:gd name="connsiteY15-16144" fmla="*/ 1852 h 10005"/>
                  <a:gd name="connsiteX16-16145" fmla="*/ 3978 w 10000"/>
                  <a:gd name="connsiteY16-16146" fmla="*/ 1677 h 10005"/>
                  <a:gd name="connsiteX17-16147" fmla="*/ 3811 w 10000"/>
                  <a:gd name="connsiteY17-16148" fmla="*/ 1265 h 10005"/>
                  <a:gd name="connsiteX18-16149" fmla="*/ 3591 w 10000"/>
                  <a:gd name="connsiteY18-16150" fmla="*/ 882 h 10005"/>
                  <a:gd name="connsiteX19-16151" fmla="*/ 2928 w 10000"/>
                  <a:gd name="connsiteY19-16152" fmla="*/ 618 h 10005"/>
                  <a:gd name="connsiteX20-16153" fmla="*/ 2539 w 10000"/>
                  <a:gd name="connsiteY20-16154" fmla="*/ 58 h 10005"/>
                  <a:gd name="connsiteX21-16155" fmla="*/ 2043 w 10000"/>
                  <a:gd name="connsiteY21-16156" fmla="*/ 58 h 10005"/>
                  <a:gd name="connsiteX22-16157" fmla="*/ 1822 w 10000"/>
                  <a:gd name="connsiteY22-16158" fmla="*/ 177 h 10005"/>
                  <a:gd name="connsiteX23-16159" fmla="*/ 1769 w 10000"/>
                  <a:gd name="connsiteY23-16160" fmla="*/ 0 h 10005"/>
                  <a:gd name="connsiteX24-16161" fmla="*/ 1049 w 10000"/>
                  <a:gd name="connsiteY24-16162" fmla="*/ 117 h 10005"/>
                  <a:gd name="connsiteX25-16163" fmla="*/ 1822 w 10000"/>
                  <a:gd name="connsiteY25-16164" fmla="*/ 236 h 10005"/>
                  <a:gd name="connsiteX26-16165" fmla="*/ 1769 w 10000"/>
                  <a:gd name="connsiteY26-16166" fmla="*/ 499 h 10005"/>
                  <a:gd name="connsiteX27-16167" fmla="*/ 1933 w 10000"/>
                  <a:gd name="connsiteY27-16168" fmla="*/ 852 h 10005"/>
                  <a:gd name="connsiteX28-16169" fmla="*/ 2099 w 10000"/>
                  <a:gd name="connsiteY28-16170" fmla="*/ 1058 h 10005"/>
                  <a:gd name="connsiteX29-16171" fmla="*/ 1822 w 10000"/>
                  <a:gd name="connsiteY29-16172" fmla="*/ 1441 h 10005"/>
                  <a:gd name="connsiteX30-16173" fmla="*/ 1604 w 10000"/>
                  <a:gd name="connsiteY30-16174" fmla="*/ 1441 h 10005"/>
                  <a:gd name="connsiteX31-16175" fmla="*/ 1380 w 10000"/>
                  <a:gd name="connsiteY31-16176" fmla="*/ 1706 h 10005"/>
                  <a:gd name="connsiteX32-16177" fmla="*/ 1769 w 10000"/>
                  <a:gd name="connsiteY32-16178" fmla="*/ 1823 h 10005"/>
                  <a:gd name="connsiteX33-16179" fmla="*/ 1271 w 10000"/>
                  <a:gd name="connsiteY33-16180" fmla="*/ 1794 h 10005"/>
                  <a:gd name="connsiteX34-16181" fmla="*/ 1049 w 10000"/>
                  <a:gd name="connsiteY34-16182" fmla="*/ 2146 h 10005"/>
                  <a:gd name="connsiteX35-16183" fmla="*/ 994 w 10000"/>
                  <a:gd name="connsiteY35-16184" fmla="*/ 2206 h 10005"/>
                  <a:gd name="connsiteX36-16185" fmla="*/ 773 w 10000"/>
                  <a:gd name="connsiteY36-16186" fmla="*/ 2589 h 10005"/>
                  <a:gd name="connsiteX37-16187" fmla="*/ 1106 w 10000"/>
                  <a:gd name="connsiteY37-16188" fmla="*/ 2676 h 10005"/>
                  <a:gd name="connsiteX38-16189" fmla="*/ 663 w 10000"/>
                  <a:gd name="connsiteY38-16190" fmla="*/ 2971 h 10005"/>
                  <a:gd name="connsiteX39-16191" fmla="*/ 110 w 10000"/>
                  <a:gd name="connsiteY39-16192" fmla="*/ 3295 h 10005"/>
                  <a:gd name="connsiteX40-16193" fmla="*/ 0 w 10000"/>
                  <a:gd name="connsiteY40-16194" fmla="*/ 3471 h 10005"/>
                  <a:gd name="connsiteX41-16195" fmla="*/ 277 w 10000"/>
                  <a:gd name="connsiteY41-16196" fmla="*/ 3853 h 10005"/>
                  <a:gd name="connsiteX42-16197" fmla="*/ 0 w 10000"/>
                  <a:gd name="connsiteY42-16198" fmla="*/ 4207 h 10005"/>
                  <a:gd name="connsiteX43-16199" fmla="*/ 56 w 10000"/>
                  <a:gd name="connsiteY43-16200" fmla="*/ 4589 h 10005"/>
                  <a:gd name="connsiteX44-16201" fmla="*/ 222 w 10000"/>
                  <a:gd name="connsiteY44-16202" fmla="*/ 4708 h 10005"/>
                  <a:gd name="connsiteX45-16203" fmla="*/ 552 w 10000"/>
                  <a:gd name="connsiteY45-16204" fmla="*/ 4677 h 10005"/>
                  <a:gd name="connsiteX46-16205" fmla="*/ 1216 w 10000"/>
                  <a:gd name="connsiteY46-16206" fmla="*/ 4737 h 10005"/>
                  <a:gd name="connsiteX47-16207" fmla="*/ 1769 w 10000"/>
                  <a:gd name="connsiteY47-16208" fmla="*/ 4618 h 10005"/>
                  <a:gd name="connsiteX48-16209" fmla="*/ 2377 w 10000"/>
                  <a:gd name="connsiteY48-16210" fmla="*/ 4618 h 10005"/>
                  <a:gd name="connsiteX49-16211" fmla="*/ 2762 w 10000"/>
                  <a:gd name="connsiteY49-16212" fmla="*/ 4500 h 10005"/>
                  <a:gd name="connsiteX50-16213" fmla="*/ 2872 w 10000"/>
                  <a:gd name="connsiteY50-16214" fmla="*/ 4529 h 10005"/>
                  <a:gd name="connsiteX51-16215" fmla="*/ 2707 w 10000"/>
                  <a:gd name="connsiteY51-16216" fmla="*/ 4589 h 10005"/>
                  <a:gd name="connsiteX52-16217" fmla="*/ 3093 w 10000"/>
                  <a:gd name="connsiteY52-16218" fmla="*/ 4854 h 10005"/>
                  <a:gd name="connsiteX53-16219" fmla="*/ 3370 w 10000"/>
                  <a:gd name="connsiteY53-16220" fmla="*/ 4794 h 10005"/>
                  <a:gd name="connsiteX54-16221" fmla="*/ 3757 w 10000"/>
                  <a:gd name="connsiteY54-16222" fmla="*/ 4910 h 10005"/>
                  <a:gd name="connsiteX55-16223" fmla="*/ 4252 w 10000"/>
                  <a:gd name="connsiteY55-16224" fmla="*/ 4882 h 10005"/>
                  <a:gd name="connsiteX56-16225" fmla="*/ 5082 w 10000"/>
                  <a:gd name="connsiteY56-16226" fmla="*/ 4971 h 10005"/>
                  <a:gd name="connsiteX57-16227" fmla="*/ 5301 w 10000"/>
                  <a:gd name="connsiteY57-16228" fmla="*/ 5032 h 10005"/>
                  <a:gd name="connsiteX58-16229" fmla="*/ 6076 w 10000"/>
                  <a:gd name="connsiteY58-16230" fmla="*/ 4882 h 10005"/>
                  <a:gd name="connsiteX59-16231" fmla="*/ 6187 w 10000"/>
                  <a:gd name="connsiteY59-16232" fmla="*/ 4971 h 10005"/>
                  <a:gd name="connsiteX60-16233" fmla="*/ 6407 w 10000"/>
                  <a:gd name="connsiteY60-16234" fmla="*/ 4854 h 10005"/>
                  <a:gd name="connsiteX61-16235" fmla="*/ 6519 w 10000"/>
                  <a:gd name="connsiteY61-16236" fmla="*/ 5003 h 10005"/>
                  <a:gd name="connsiteX62-16237" fmla="*/ 7292 w 10000"/>
                  <a:gd name="connsiteY62-16238" fmla="*/ 4823 h 10005"/>
                  <a:gd name="connsiteX63-16239" fmla="*/ 7292 w 10000"/>
                  <a:gd name="connsiteY63-16240" fmla="*/ 4647 h 10005"/>
                  <a:gd name="connsiteX64-16241" fmla="*/ 7456 w 10000"/>
                  <a:gd name="connsiteY64-16242" fmla="*/ 4618 h 10005"/>
                  <a:gd name="connsiteX65-16243" fmla="*/ 7624 w 10000"/>
                  <a:gd name="connsiteY65-16244" fmla="*/ 4677 h 10005"/>
                  <a:gd name="connsiteX66-16245" fmla="*/ 8176 w 10000"/>
                  <a:gd name="connsiteY66-16246" fmla="*/ 4559 h 10005"/>
                  <a:gd name="connsiteX67-16247" fmla="*/ 8287 w 10000"/>
                  <a:gd name="connsiteY67-16248" fmla="*/ 4589 h 10005"/>
                  <a:gd name="connsiteX68-16249" fmla="*/ 8563 w 10000"/>
                  <a:gd name="connsiteY68-16250" fmla="*/ 5117 h 10005"/>
                  <a:gd name="connsiteX69-16251" fmla="*/ 8728 w 10000"/>
                  <a:gd name="connsiteY69-16252" fmla="*/ 5177 h 10005"/>
                  <a:gd name="connsiteX70-16253" fmla="*/ 9116 w 10000"/>
                  <a:gd name="connsiteY70-16254" fmla="*/ 5177 h 10005"/>
                  <a:gd name="connsiteX71-16255" fmla="*/ 9281 w 10000"/>
                  <a:gd name="connsiteY71-16256" fmla="*/ 5413 h 10005"/>
                  <a:gd name="connsiteX72-16257" fmla="*/ 9336 w 10000"/>
                  <a:gd name="connsiteY72-16258" fmla="*/ 5589 h 10005"/>
                  <a:gd name="connsiteX73-16259" fmla="*/ 10000 w 10000"/>
                  <a:gd name="connsiteY73-16260" fmla="*/ 6294 h 10005"/>
                  <a:gd name="connsiteX74-16261" fmla="*/ 9724 w 10000"/>
                  <a:gd name="connsiteY74-16262" fmla="*/ 6176 h 10005"/>
                  <a:gd name="connsiteX75-16263" fmla="*/ 8949 w 10000"/>
                  <a:gd name="connsiteY75-16264" fmla="*/ 6294 h 10005"/>
                  <a:gd name="connsiteX76-16265" fmla="*/ 8563 w 10000"/>
                  <a:gd name="connsiteY76-16266" fmla="*/ 5941 h 10005"/>
                  <a:gd name="connsiteX77-16267" fmla="*/ 8287 w 10000"/>
                  <a:gd name="connsiteY77-16268" fmla="*/ 5970 h 10005"/>
                  <a:gd name="connsiteX78-16269" fmla="*/ 8506 w 10000"/>
                  <a:gd name="connsiteY78-16270" fmla="*/ 6206 h 10005"/>
                  <a:gd name="connsiteX79-16271" fmla="*/ 8563 w 10000"/>
                  <a:gd name="connsiteY79-16272" fmla="*/ 6383 h 10005"/>
                  <a:gd name="connsiteX80-16273" fmla="*/ 8009 w 10000"/>
                  <a:gd name="connsiteY80-16274" fmla="*/ 6706 h 10005"/>
                  <a:gd name="connsiteX81-16275" fmla="*/ 7901 w 10000"/>
                  <a:gd name="connsiteY81-16276" fmla="*/ 6883 h 10005"/>
                  <a:gd name="connsiteX82-16277" fmla="*/ 7845 w 10000"/>
                  <a:gd name="connsiteY82-16278" fmla="*/ 7028 h 10005"/>
                  <a:gd name="connsiteX83-16279" fmla="*/ 7789 w 10000"/>
                  <a:gd name="connsiteY83-16280" fmla="*/ 7088 h 10005"/>
                  <a:gd name="connsiteX84-16281" fmla="*/ 7678 w 10000"/>
                  <a:gd name="connsiteY84-16282" fmla="*/ 7207 h 10005"/>
                  <a:gd name="connsiteX85-16283" fmla="*/ 7347 w 10000"/>
                  <a:gd name="connsiteY85-16284" fmla="*/ 7295 h 10005"/>
                  <a:gd name="connsiteX86-16285" fmla="*/ 7456 w 10000"/>
                  <a:gd name="connsiteY86-16286" fmla="*/ 7501 h 10005"/>
                  <a:gd name="connsiteX87-16287" fmla="*/ 7402 w 10000"/>
                  <a:gd name="connsiteY87-16288" fmla="*/ 7559 h 10005"/>
                  <a:gd name="connsiteX88-16289" fmla="*/ 6961 w 10000"/>
                  <a:gd name="connsiteY88-16290" fmla="*/ 7736 h 10005"/>
                  <a:gd name="connsiteX89-16291" fmla="*/ 6519 w 10000"/>
                  <a:gd name="connsiteY89-16292" fmla="*/ 7707 h 10005"/>
                  <a:gd name="connsiteX90-16293" fmla="*/ 6906 w 10000"/>
                  <a:gd name="connsiteY90-16294" fmla="*/ 7825 h 10005"/>
                  <a:gd name="connsiteX91-16295" fmla="*/ 6906 w 10000"/>
                  <a:gd name="connsiteY91-16296" fmla="*/ 8177 h 10005"/>
                  <a:gd name="connsiteX92-16297" fmla="*/ 6407 w 10000"/>
                  <a:gd name="connsiteY92-16298" fmla="*/ 8266 h 10005"/>
                  <a:gd name="connsiteX93-16299" fmla="*/ 6298 w 10000"/>
                  <a:gd name="connsiteY93-16300" fmla="*/ 8119 h 10005"/>
                  <a:gd name="connsiteX94-16301" fmla="*/ 6241 w 10000"/>
                  <a:gd name="connsiteY94-16302" fmla="*/ 8003 h 10005"/>
                  <a:gd name="connsiteX95-16303" fmla="*/ 5747 w 10000"/>
                  <a:gd name="connsiteY95-16304" fmla="*/ 8088 h 10005"/>
                  <a:gd name="connsiteX96-16305" fmla="*/ 5967 w 10000"/>
                  <a:gd name="connsiteY96-16306" fmla="*/ 8207 h 10005"/>
                  <a:gd name="connsiteX97-16307" fmla="*/ 6131 w 10000"/>
                  <a:gd name="connsiteY97-16308" fmla="*/ 8324 h 10005"/>
                  <a:gd name="connsiteX98-16309" fmla="*/ 6353 w 10000"/>
                  <a:gd name="connsiteY98-16310" fmla="*/ 8618 h 10005"/>
                  <a:gd name="connsiteX99-16311" fmla="*/ 6628 w 10000"/>
                  <a:gd name="connsiteY99-16312" fmla="*/ 8561 h 10005"/>
                  <a:gd name="connsiteX100-16313" fmla="*/ 6850 w 10000"/>
                  <a:gd name="connsiteY100-16314" fmla="*/ 8795 h 10005"/>
                  <a:gd name="connsiteX101-16315" fmla="*/ 7014 w 10000"/>
                  <a:gd name="connsiteY101-16316" fmla="*/ 8853 h 10005"/>
                  <a:gd name="connsiteX102-16317" fmla="*/ 7402 w 10000"/>
                  <a:gd name="connsiteY102-16318" fmla="*/ 8823 h 10005"/>
                  <a:gd name="connsiteX103-16319" fmla="*/ 7568 w 10000"/>
                  <a:gd name="connsiteY103-16320" fmla="*/ 8972 h 10005"/>
                  <a:gd name="connsiteX104-16321" fmla="*/ 7735 w 10000"/>
                  <a:gd name="connsiteY104-16322" fmla="*/ 9118 h 10005"/>
                  <a:gd name="connsiteX105-16323" fmla="*/ 8506 w 10000"/>
                  <a:gd name="connsiteY105-16324" fmla="*/ 8913 h 10005"/>
                  <a:gd name="connsiteX106-16325" fmla="*/ 8506 w 10000"/>
                  <a:gd name="connsiteY106-16326" fmla="*/ 8823 h 10005"/>
                  <a:gd name="connsiteX107-16327" fmla="*/ 8287 w 10000"/>
                  <a:gd name="connsiteY107-16328" fmla="*/ 8648 h 10005"/>
                  <a:gd name="connsiteX108-16329" fmla="*/ 8563 w 10000"/>
                  <a:gd name="connsiteY108-16330" fmla="*/ 8472 h 10005"/>
                  <a:gd name="connsiteX109-16331" fmla="*/ 8396 w 10000"/>
                  <a:gd name="connsiteY109-16332" fmla="*/ 8266 h 10005"/>
                  <a:gd name="connsiteX110-16333" fmla="*/ 8563 w 10000"/>
                  <a:gd name="connsiteY110-16334" fmla="*/ 8177 h 10005"/>
                  <a:gd name="connsiteX111-16335" fmla="*/ 8784 w 10000"/>
                  <a:gd name="connsiteY111-16336" fmla="*/ 8382 h 10005"/>
                  <a:gd name="connsiteX112-16337" fmla="*/ 8675 w 10000"/>
                  <a:gd name="connsiteY112-16338" fmla="*/ 8501 h 10005"/>
                  <a:gd name="connsiteX113-16339" fmla="*/ 9170 w 10000"/>
                  <a:gd name="connsiteY113-16340" fmla="*/ 8561 h 10005"/>
                  <a:gd name="connsiteX114-16341" fmla="*/ 9390 w 10000"/>
                  <a:gd name="connsiteY114-16342" fmla="*/ 8648 h 10005"/>
                  <a:gd name="connsiteX115-16343" fmla="*/ 9281 w 10000"/>
                  <a:gd name="connsiteY115-16344" fmla="*/ 9089 h 10005"/>
                  <a:gd name="connsiteX116-16345" fmla="*/ 8728 w 10000"/>
                  <a:gd name="connsiteY116-16346" fmla="*/ 9235 h 10005"/>
                  <a:gd name="connsiteX117-16347" fmla="*/ 8287 w 10000"/>
                  <a:gd name="connsiteY117-16348" fmla="*/ 9501 h 10005"/>
                  <a:gd name="connsiteX118-16349" fmla="*/ 8450 w 10000"/>
                  <a:gd name="connsiteY118-16350" fmla="*/ 9676 h 10005"/>
                  <a:gd name="connsiteX119-16351" fmla="*/ 8784 w 10000"/>
                  <a:gd name="connsiteY119-16352" fmla="*/ 9676 h 10005"/>
                  <a:gd name="connsiteX120-16353" fmla="*/ 9060 w 10000"/>
                  <a:gd name="connsiteY120-16354" fmla="*/ 10000 h 10005"/>
                  <a:gd name="connsiteX121-16355" fmla="*/ 9724 w 10000"/>
                  <a:gd name="connsiteY121-16356" fmla="*/ 9706 h 10005"/>
                  <a:gd name="connsiteX122-16357" fmla="*/ 9724 w 10000"/>
                  <a:gd name="connsiteY122-16358" fmla="*/ 9736 h 10005"/>
                  <a:gd name="connsiteX123-16359" fmla="*/ 9612 w 10000"/>
                  <a:gd name="connsiteY123-16360" fmla="*/ 9766 h 10005"/>
                  <a:gd name="connsiteX124-16361" fmla="*/ 9502 w 10000"/>
                  <a:gd name="connsiteY124-16362" fmla="*/ 9797 h 10005"/>
                  <a:gd name="connsiteX0-16363" fmla="*/ 8563 w 10000"/>
                  <a:gd name="connsiteY0-16364" fmla="*/ 4382 h 10005"/>
                  <a:gd name="connsiteX1-16365" fmla="*/ 8120 w 10000"/>
                  <a:gd name="connsiteY1-16366" fmla="*/ 4382 h 10005"/>
                  <a:gd name="connsiteX2-16367" fmla="*/ 7678 w 10000"/>
                  <a:gd name="connsiteY2-16368" fmla="*/ 4500 h 10005"/>
                  <a:gd name="connsiteX3-16369" fmla="*/ 7181 w 10000"/>
                  <a:gd name="connsiteY3-16370" fmla="*/ 4470 h 10005"/>
                  <a:gd name="connsiteX4-16371" fmla="*/ 7181 w 10000"/>
                  <a:gd name="connsiteY4-16372" fmla="*/ 3912 h 10005"/>
                  <a:gd name="connsiteX5-16373" fmla="*/ 7456 w 10000"/>
                  <a:gd name="connsiteY5-16374" fmla="*/ 3883 h 10005"/>
                  <a:gd name="connsiteX6-16375" fmla="*/ 7292 w 10000"/>
                  <a:gd name="connsiteY6-16376" fmla="*/ 3735 h 10005"/>
                  <a:gd name="connsiteX7-16377" fmla="*/ 7292 w 10000"/>
                  <a:gd name="connsiteY7-16378" fmla="*/ 3501 h 10005"/>
                  <a:gd name="connsiteX8-16379" fmla="*/ 7347 w 10000"/>
                  <a:gd name="connsiteY8-16380" fmla="*/ 3355 h 10005"/>
                  <a:gd name="connsiteX9-16381" fmla="*/ 6796 w 10000"/>
                  <a:gd name="connsiteY9-16382" fmla="*/ 3118 h 10005"/>
                  <a:gd name="connsiteX10-16383" fmla="*/ 6241 w 10000"/>
                  <a:gd name="connsiteY10-16384" fmla="*/ 2854 h 10005"/>
                  <a:gd name="connsiteX11-16385" fmla="*/ 5967 w 10000"/>
                  <a:gd name="connsiteY11-16386" fmla="*/ 2676 h 10005"/>
                  <a:gd name="connsiteX12-16387" fmla="*/ 5579 w 10000"/>
                  <a:gd name="connsiteY12-16388" fmla="*/ 2619 h 10005"/>
                  <a:gd name="connsiteX13-16389" fmla="*/ 5139 w 10000"/>
                  <a:gd name="connsiteY13-16390" fmla="*/ 2648 h 10005"/>
                  <a:gd name="connsiteX14-16391" fmla="*/ 4695 w 10000"/>
                  <a:gd name="connsiteY14-16392" fmla="*/ 2559 h 10005"/>
                  <a:gd name="connsiteX15-16393" fmla="*/ 4143 w 10000"/>
                  <a:gd name="connsiteY15-16394" fmla="*/ 1852 h 10005"/>
                  <a:gd name="connsiteX16-16395" fmla="*/ 3978 w 10000"/>
                  <a:gd name="connsiteY16-16396" fmla="*/ 1677 h 10005"/>
                  <a:gd name="connsiteX17-16397" fmla="*/ 3811 w 10000"/>
                  <a:gd name="connsiteY17-16398" fmla="*/ 1265 h 10005"/>
                  <a:gd name="connsiteX18-16399" fmla="*/ 3591 w 10000"/>
                  <a:gd name="connsiteY18-16400" fmla="*/ 882 h 10005"/>
                  <a:gd name="connsiteX19-16401" fmla="*/ 2928 w 10000"/>
                  <a:gd name="connsiteY19-16402" fmla="*/ 618 h 10005"/>
                  <a:gd name="connsiteX20-16403" fmla="*/ 2539 w 10000"/>
                  <a:gd name="connsiteY20-16404" fmla="*/ 58 h 10005"/>
                  <a:gd name="connsiteX21-16405" fmla="*/ 2043 w 10000"/>
                  <a:gd name="connsiteY21-16406" fmla="*/ 58 h 10005"/>
                  <a:gd name="connsiteX22-16407" fmla="*/ 1822 w 10000"/>
                  <a:gd name="connsiteY22-16408" fmla="*/ 177 h 10005"/>
                  <a:gd name="connsiteX23-16409" fmla="*/ 1769 w 10000"/>
                  <a:gd name="connsiteY23-16410" fmla="*/ 0 h 10005"/>
                  <a:gd name="connsiteX24-16411" fmla="*/ 1049 w 10000"/>
                  <a:gd name="connsiteY24-16412" fmla="*/ 117 h 10005"/>
                  <a:gd name="connsiteX25-16413" fmla="*/ 1822 w 10000"/>
                  <a:gd name="connsiteY25-16414" fmla="*/ 236 h 10005"/>
                  <a:gd name="connsiteX26-16415" fmla="*/ 1769 w 10000"/>
                  <a:gd name="connsiteY26-16416" fmla="*/ 499 h 10005"/>
                  <a:gd name="connsiteX27-16417" fmla="*/ 1933 w 10000"/>
                  <a:gd name="connsiteY27-16418" fmla="*/ 852 h 10005"/>
                  <a:gd name="connsiteX28-16419" fmla="*/ 2099 w 10000"/>
                  <a:gd name="connsiteY28-16420" fmla="*/ 1058 h 10005"/>
                  <a:gd name="connsiteX29-16421" fmla="*/ 1822 w 10000"/>
                  <a:gd name="connsiteY29-16422" fmla="*/ 1441 h 10005"/>
                  <a:gd name="connsiteX30-16423" fmla="*/ 1604 w 10000"/>
                  <a:gd name="connsiteY30-16424" fmla="*/ 1441 h 10005"/>
                  <a:gd name="connsiteX31-16425" fmla="*/ 1380 w 10000"/>
                  <a:gd name="connsiteY31-16426" fmla="*/ 1706 h 10005"/>
                  <a:gd name="connsiteX32-16427" fmla="*/ 1769 w 10000"/>
                  <a:gd name="connsiteY32-16428" fmla="*/ 1823 h 10005"/>
                  <a:gd name="connsiteX33-16429" fmla="*/ 1271 w 10000"/>
                  <a:gd name="connsiteY33-16430" fmla="*/ 1794 h 10005"/>
                  <a:gd name="connsiteX34-16431" fmla="*/ 1049 w 10000"/>
                  <a:gd name="connsiteY34-16432" fmla="*/ 2146 h 10005"/>
                  <a:gd name="connsiteX35-16433" fmla="*/ 994 w 10000"/>
                  <a:gd name="connsiteY35-16434" fmla="*/ 2206 h 10005"/>
                  <a:gd name="connsiteX36-16435" fmla="*/ 773 w 10000"/>
                  <a:gd name="connsiteY36-16436" fmla="*/ 2589 h 10005"/>
                  <a:gd name="connsiteX37-16437" fmla="*/ 1106 w 10000"/>
                  <a:gd name="connsiteY37-16438" fmla="*/ 2676 h 10005"/>
                  <a:gd name="connsiteX38-16439" fmla="*/ 663 w 10000"/>
                  <a:gd name="connsiteY38-16440" fmla="*/ 2971 h 10005"/>
                  <a:gd name="connsiteX39-16441" fmla="*/ 110 w 10000"/>
                  <a:gd name="connsiteY39-16442" fmla="*/ 3295 h 10005"/>
                  <a:gd name="connsiteX40-16443" fmla="*/ 0 w 10000"/>
                  <a:gd name="connsiteY40-16444" fmla="*/ 3471 h 10005"/>
                  <a:gd name="connsiteX41-16445" fmla="*/ 277 w 10000"/>
                  <a:gd name="connsiteY41-16446" fmla="*/ 3853 h 10005"/>
                  <a:gd name="connsiteX42-16447" fmla="*/ 0 w 10000"/>
                  <a:gd name="connsiteY42-16448" fmla="*/ 4207 h 10005"/>
                  <a:gd name="connsiteX43-16449" fmla="*/ 56 w 10000"/>
                  <a:gd name="connsiteY43-16450" fmla="*/ 4589 h 10005"/>
                  <a:gd name="connsiteX44-16451" fmla="*/ 222 w 10000"/>
                  <a:gd name="connsiteY44-16452" fmla="*/ 4708 h 10005"/>
                  <a:gd name="connsiteX45-16453" fmla="*/ 552 w 10000"/>
                  <a:gd name="connsiteY45-16454" fmla="*/ 4677 h 10005"/>
                  <a:gd name="connsiteX46-16455" fmla="*/ 1216 w 10000"/>
                  <a:gd name="connsiteY46-16456" fmla="*/ 4737 h 10005"/>
                  <a:gd name="connsiteX47-16457" fmla="*/ 1769 w 10000"/>
                  <a:gd name="connsiteY47-16458" fmla="*/ 4618 h 10005"/>
                  <a:gd name="connsiteX48-16459" fmla="*/ 2377 w 10000"/>
                  <a:gd name="connsiteY48-16460" fmla="*/ 4618 h 10005"/>
                  <a:gd name="connsiteX49-16461" fmla="*/ 2762 w 10000"/>
                  <a:gd name="connsiteY49-16462" fmla="*/ 4500 h 10005"/>
                  <a:gd name="connsiteX50-16463" fmla="*/ 2872 w 10000"/>
                  <a:gd name="connsiteY50-16464" fmla="*/ 4529 h 10005"/>
                  <a:gd name="connsiteX51-16465" fmla="*/ 2707 w 10000"/>
                  <a:gd name="connsiteY51-16466" fmla="*/ 4589 h 10005"/>
                  <a:gd name="connsiteX52-16467" fmla="*/ 3093 w 10000"/>
                  <a:gd name="connsiteY52-16468" fmla="*/ 4854 h 10005"/>
                  <a:gd name="connsiteX53-16469" fmla="*/ 3370 w 10000"/>
                  <a:gd name="connsiteY53-16470" fmla="*/ 4794 h 10005"/>
                  <a:gd name="connsiteX54-16471" fmla="*/ 3757 w 10000"/>
                  <a:gd name="connsiteY54-16472" fmla="*/ 4910 h 10005"/>
                  <a:gd name="connsiteX55-16473" fmla="*/ 4252 w 10000"/>
                  <a:gd name="connsiteY55-16474" fmla="*/ 4882 h 10005"/>
                  <a:gd name="connsiteX56-16475" fmla="*/ 5082 w 10000"/>
                  <a:gd name="connsiteY56-16476" fmla="*/ 4971 h 10005"/>
                  <a:gd name="connsiteX57-16477" fmla="*/ 5301 w 10000"/>
                  <a:gd name="connsiteY57-16478" fmla="*/ 5032 h 10005"/>
                  <a:gd name="connsiteX58-16479" fmla="*/ 6076 w 10000"/>
                  <a:gd name="connsiteY58-16480" fmla="*/ 4882 h 10005"/>
                  <a:gd name="connsiteX59-16481" fmla="*/ 6187 w 10000"/>
                  <a:gd name="connsiteY59-16482" fmla="*/ 4971 h 10005"/>
                  <a:gd name="connsiteX60-16483" fmla="*/ 6407 w 10000"/>
                  <a:gd name="connsiteY60-16484" fmla="*/ 4854 h 10005"/>
                  <a:gd name="connsiteX61-16485" fmla="*/ 6519 w 10000"/>
                  <a:gd name="connsiteY61-16486" fmla="*/ 5003 h 10005"/>
                  <a:gd name="connsiteX62-16487" fmla="*/ 7292 w 10000"/>
                  <a:gd name="connsiteY62-16488" fmla="*/ 4823 h 10005"/>
                  <a:gd name="connsiteX63-16489" fmla="*/ 7292 w 10000"/>
                  <a:gd name="connsiteY63-16490" fmla="*/ 4647 h 10005"/>
                  <a:gd name="connsiteX64-16491" fmla="*/ 7456 w 10000"/>
                  <a:gd name="connsiteY64-16492" fmla="*/ 4618 h 10005"/>
                  <a:gd name="connsiteX65-16493" fmla="*/ 7624 w 10000"/>
                  <a:gd name="connsiteY65-16494" fmla="*/ 4677 h 10005"/>
                  <a:gd name="connsiteX66-16495" fmla="*/ 8176 w 10000"/>
                  <a:gd name="connsiteY66-16496" fmla="*/ 4559 h 10005"/>
                  <a:gd name="connsiteX67-16497" fmla="*/ 8287 w 10000"/>
                  <a:gd name="connsiteY67-16498" fmla="*/ 4589 h 10005"/>
                  <a:gd name="connsiteX68-16499" fmla="*/ 8563 w 10000"/>
                  <a:gd name="connsiteY68-16500" fmla="*/ 5117 h 10005"/>
                  <a:gd name="connsiteX69-16501" fmla="*/ 8728 w 10000"/>
                  <a:gd name="connsiteY69-16502" fmla="*/ 5177 h 10005"/>
                  <a:gd name="connsiteX70-16503" fmla="*/ 9116 w 10000"/>
                  <a:gd name="connsiteY70-16504" fmla="*/ 5177 h 10005"/>
                  <a:gd name="connsiteX71-16505" fmla="*/ 9281 w 10000"/>
                  <a:gd name="connsiteY71-16506" fmla="*/ 5413 h 10005"/>
                  <a:gd name="connsiteX72-16507" fmla="*/ 9336 w 10000"/>
                  <a:gd name="connsiteY72-16508" fmla="*/ 5589 h 10005"/>
                  <a:gd name="connsiteX73-16509" fmla="*/ 10000 w 10000"/>
                  <a:gd name="connsiteY73-16510" fmla="*/ 6294 h 10005"/>
                  <a:gd name="connsiteX74-16511" fmla="*/ 9724 w 10000"/>
                  <a:gd name="connsiteY74-16512" fmla="*/ 6176 h 10005"/>
                  <a:gd name="connsiteX75-16513" fmla="*/ 8949 w 10000"/>
                  <a:gd name="connsiteY75-16514" fmla="*/ 6294 h 10005"/>
                  <a:gd name="connsiteX76-16515" fmla="*/ 8563 w 10000"/>
                  <a:gd name="connsiteY76-16516" fmla="*/ 5941 h 10005"/>
                  <a:gd name="connsiteX77-16517" fmla="*/ 8287 w 10000"/>
                  <a:gd name="connsiteY77-16518" fmla="*/ 5970 h 10005"/>
                  <a:gd name="connsiteX78-16519" fmla="*/ 8506 w 10000"/>
                  <a:gd name="connsiteY78-16520" fmla="*/ 6206 h 10005"/>
                  <a:gd name="connsiteX79-16521" fmla="*/ 8563 w 10000"/>
                  <a:gd name="connsiteY79-16522" fmla="*/ 6383 h 10005"/>
                  <a:gd name="connsiteX80-16523" fmla="*/ 8009 w 10000"/>
                  <a:gd name="connsiteY80-16524" fmla="*/ 6706 h 10005"/>
                  <a:gd name="connsiteX81-16525" fmla="*/ 7901 w 10000"/>
                  <a:gd name="connsiteY81-16526" fmla="*/ 6883 h 10005"/>
                  <a:gd name="connsiteX82-16527" fmla="*/ 7845 w 10000"/>
                  <a:gd name="connsiteY82-16528" fmla="*/ 7028 h 10005"/>
                  <a:gd name="connsiteX83-16529" fmla="*/ 7789 w 10000"/>
                  <a:gd name="connsiteY83-16530" fmla="*/ 7088 h 10005"/>
                  <a:gd name="connsiteX84-16531" fmla="*/ 7678 w 10000"/>
                  <a:gd name="connsiteY84-16532" fmla="*/ 7207 h 10005"/>
                  <a:gd name="connsiteX85-16533" fmla="*/ 7347 w 10000"/>
                  <a:gd name="connsiteY85-16534" fmla="*/ 7295 h 10005"/>
                  <a:gd name="connsiteX86-16535" fmla="*/ 7456 w 10000"/>
                  <a:gd name="connsiteY86-16536" fmla="*/ 7501 h 10005"/>
                  <a:gd name="connsiteX87-16537" fmla="*/ 7402 w 10000"/>
                  <a:gd name="connsiteY87-16538" fmla="*/ 7559 h 10005"/>
                  <a:gd name="connsiteX88-16539" fmla="*/ 6961 w 10000"/>
                  <a:gd name="connsiteY88-16540" fmla="*/ 7736 h 10005"/>
                  <a:gd name="connsiteX89-16541" fmla="*/ 6519 w 10000"/>
                  <a:gd name="connsiteY89-16542" fmla="*/ 7707 h 10005"/>
                  <a:gd name="connsiteX90-16543" fmla="*/ 6906 w 10000"/>
                  <a:gd name="connsiteY90-16544" fmla="*/ 7825 h 10005"/>
                  <a:gd name="connsiteX91-16545" fmla="*/ 6906 w 10000"/>
                  <a:gd name="connsiteY91-16546" fmla="*/ 8177 h 10005"/>
                  <a:gd name="connsiteX92-16547" fmla="*/ 6407 w 10000"/>
                  <a:gd name="connsiteY92-16548" fmla="*/ 8266 h 10005"/>
                  <a:gd name="connsiteX93-16549" fmla="*/ 6298 w 10000"/>
                  <a:gd name="connsiteY93-16550" fmla="*/ 8119 h 10005"/>
                  <a:gd name="connsiteX94-16551" fmla="*/ 6241 w 10000"/>
                  <a:gd name="connsiteY94-16552" fmla="*/ 8003 h 10005"/>
                  <a:gd name="connsiteX95-16553" fmla="*/ 5747 w 10000"/>
                  <a:gd name="connsiteY95-16554" fmla="*/ 8088 h 10005"/>
                  <a:gd name="connsiteX96-16555" fmla="*/ 5967 w 10000"/>
                  <a:gd name="connsiteY96-16556" fmla="*/ 8207 h 10005"/>
                  <a:gd name="connsiteX97-16557" fmla="*/ 6131 w 10000"/>
                  <a:gd name="connsiteY97-16558" fmla="*/ 8324 h 10005"/>
                  <a:gd name="connsiteX98-16559" fmla="*/ 6353 w 10000"/>
                  <a:gd name="connsiteY98-16560" fmla="*/ 8618 h 10005"/>
                  <a:gd name="connsiteX99-16561" fmla="*/ 6628 w 10000"/>
                  <a:gd name="connsiteY99-16562" fmla="*/ 8561 h 10005"/>
                  <a:gd name="connsiteX100-16563" fmla="*/ 6850 w 10000"/>
                  <a:gd name="connsiteY100-16564" fmla="*/ 8795 h 10005"/>
                  <a:gd name="connsiteX101-16565" fmla="*/ 7014 w 10000"/>
                  <a:gd name="connsiteY101-16566" fmla="*/ 8853 h 10005"/>
                  <a:gd name="connsiteX102-16567" fmla="*/ 7402 w 10000"/>
                  <a:gd name="connsiteY102-16568" fmla="*/ 8823 h 10005"/>
                  <a:gd name="connsiteX103-16569" fmla="*/ 7568 w 10000"/>
                  <a:gd name="connsiteY103-16570" fmla="*/ 8972 h 10005"/>
                  <a:gd name="connsiteX104-16571" fmla="*/ 7735 w 10000"/>
                  <a:gd name="connsiteY104-16572" fmla="*/ 9118 h 10005"/>
                  <a:gd name="connsiteX105-16573" fmla="*/ 8506 w 10000"/>
                  <a:gd name="connsiteY105-16574" fmla="*/ 8913 h 10005"/>
                  <a:gd name="connsiteX106-16575" fmla="*/ 8506 w 10000"/>
                  <a:gd name="connsiteY106-16576" fmla="*/ 8823 h 10005"/>
                  <a:gd name="connsiteX107-16577" fmla="*/ 8287 w 10000"/>
                  <a:gd name="connsiteY107-16578" fmla="*/ 8648 h 10005"/>
                  <a:gd name="connsiteX108-16579" fmla="*/ 8563 w 10000"/>
                  <a:gd name="connsiteY108-16580" fmla="*/ 8472 h 10005"/>
                  <a:gd name="connsiteX109-16581" fmla="*/ 8396 w 10000"/>
                  <a:gd name="connsiteY109-16582" fmla="*/ 8266 h 10005"/>
                  <a:gd name="connsiteX110-16583" fmla="*/ 8563 w 10000"/>
                  <a:gd name="connsiteY110-16584" fmla="*/ 8177 h 10005"/>
                  <a:gd name="connsiteX111-16585" fmla="*/ 8784 w 10000"/>
                  <a:gd name="connsiteY111-16586" fmla="*/ 8382 h 10005"/>
                  <a:gd name="connsiteX112-16587" fmla="*/ 8675 w 10000"/>
                  <a:gd name="connsiteY112-16588" fmla="*/ 8501 h 10005"/>
                  <a:gd name="connsiteX113-16589" fmla="*/ 9170 w 10000"/>
                  <a:gd name="connsiteY113-16590" fmla="*/ 8561 h 10005"/>
                  <a:gd name="connsiteX114-16591" fmla="*/ 9390 w 10000"/>
                  <a:gd name="connsiteY114-16592" fmla="*/ 8648 h 10005"/>
                  <a:gd name="connsiteX115-16593" fmla="*/ 9281 w 10000"/>
                  <a:gd name="connsiteY115-16594" fmla="*/ 9089 h 10005"/>
                  <a:gd name="connsiteX116-16595" fmla="*/ 8728 w 10000"/>
                  <a:gd name="connsiteY116-16596" fmla="*/ 9235 h 10005"/>
                  <a:gd name="connsiteX117-16597" fmla="*/ 8287 w 10000"/>
                  <a:gd name="connsiteY117-16598" fmla="*/ 9501 h 10005"/>
                  <a:gd name="connsiteX118-16599" fmla="*/ 8450 w 10000"/>
                  <a:gd name="connsiteY118-16600" fmla="*/ 9676 h 10005"/>
                  <a:gd name="connsiteX119-16601" fmla="*/ 9060 w 10000"/>
                  <a:gd name="connsiteY119-16602" fmla="*/ 10000 h 10005"/>
                  <a:gd name="connsiteX120-16603" fmla="*/ 9724 w 10000"/>
                  <a:gd name="connsiteY120-16604" fmla="*/ 9706 h 10005"/>
                  <a:gd name="connsiteX121-16605" fmla="*/ 9724 w 10000"/>
                  <a:gd name="connsiteY121-16606" fmla="*/ 9736 h 10005"/>
                  <a:gd name="connsiteX122-16607" fmla="*/ 9612 w 10000"/>
                  <a:gd name="connsiteY122-16608" fmla="*/ 9766 h 10005"/>
                  <a:gd name="connsiteX123-16609" fmla="*/ 9502 w 10000"/>
                  <a:gd name="connsiteY123-16610" fmla="*/ 9797 h 10005"/>
                  <a:gd name="connsiteX0-16611" fmla="*/ 8563 w 10000"/>
                  <a:gd name="connsiteY0-16612" fmla="*/ 4382 h 10005"/>
                  <a:gd name="connsiteX1-16613" fmla="*/ 8120 w 10000"/>
                  <a:gd name="connsiteY1-16614" fmla="*/ 4382 h 10005"/>
                  <a:gd name="connsiteX2-16615" fmla="*/ 7678 w 10000"/>
                  <a:gd name="connsiteY2-16616" fmla="*/ 4500 h 10005"/>
                  <a:gd name="connsiteX3-16617" fmla="*/ 7181 w 10000"/>
                  <a:gd name="connsiteY3-16618" fmla="*/ 4470 h 10005"/>
                  <a:gd name="connsiteX4-16619" fmla="*/ 7181 w 10000"/>
                  <a:gd name="connsiteY4-16620" fmla="*/ 3912 h 10005"/>
                  <a:gd name="connsiteX5-16621" fmla="*/ 7456 w 10000"/>
                  <a:gd name="connsiteY5-16622" fmla="*/ 3883 h 10005"/>
                  <a:gd name="connsiteX6-16623" fmla="*/ 7292 w 10000"/>
                  <a:gd name="connsiteY6-16624" fmla="*/ 3735 h 10005"/>
                  <a:gd name="connsiteX7-16625" fmla="*/ 7292 w 10000"/>
                  <a:gd name="connsiteY7-16626" fmla="*/ 3501 h 10005"/>
                  <a:gd name="connsiteX8-16627" fmla="*/ 7347 w 10000"/>
                  <a:gd name="connsiteY8-16628" fmla="*/ 3355 h 10005"/>
                  <a:gd name="connsiteX9-16629" fmla="*/ 6796 w 10000"/>
                  <a:gd name="connsiteY9-16630" fmla="*/ 3118 h 10005"/>
                  <a:gd name="connsiteX10-16631" fmla="*/ 6241 w 10000"/>
                  <a:gd name="connsiteY10-16632" fmla="*/ 2854 h 10005"/>
                  <a:gd name="connsiteX11-16633" fmla="*/ 5967 w 10000"/>
                  <a:gd name="connsiteY11-16634" fmla="*/ 2676 h 10005"/>
                  <a:gd name="connsiteX12-16635" fmla="*/ 5579 w 10000"/>
                  <a:gd name="connsiteY12-16636" fmla="*/ 2619 h 10005"/>
                  <a:gd name="connsiteX13-16637" fmla="*/ 5139 w 10000"/>
                  <a:gd name="connsiteY13-16638" fmla="*/ 2648 h 10005"/>
                  <a:gd name="connsiteX14-16639" fmla="*/ 4695 w 10000"/>
                  <a:gd name="connsiteY14-16640" fmla="*/ 2559 h 10005"/>
                  <a:gd name="connsiteX15-16641" fmla="*/ 4143 w 10000"/>
                  <a:gd name="connsiteY15-16642" fmla="*/ 1852 h 10005"/>
                  <a:gd name="connsiteX16-16643" fmla="*/ 3978 w 10000"/>
                  <a:gd name="connsiteY16-16644" fmla="*/ 1677 h 10005"/>
                  <a:gd name="connsiteX17-16645" fmla="*/ 3811 w 10000"/>
                  <a:gd name="connsiteY17-16646" fmla="*/ 1265 h 10005"/>
                  <a:gd name="connsiteX18-16647" fmla="*/ 3591 w 10000"/>
                  <a:gd name="connsiteY18-16648" fmla="*/ 882 h 10005"/>
                  <a:gd name="connsiteX19-16649" fmla="*/ 2928 w 10000"/>
                  <a:gd name="connsiteY19-16650" fmla="*/ 618 h 10005"/>
                  <a:gd name="connsiteX20-16651" fmla="*/ 2539 w 10000"/>
                  <a:gd name="connsiteY20-16652" fmla="*/ 58 h 10005"/>
                  <a:gd name="connsiteX21-16653" fmla="*/ 2043 w 10000"/>
                  <a:gd name="connsiteY21-16654" fmla="*/ 58 h 10005"/>
                  <a:gd name="connsiteX22-16655" fmla="*/ 1822 w 10000"/>
                  <a:gd name="connsiteY22-16656" fmla="*/ 177 h 10005"/>
                  <a:gd name="connsiteX23-16657" fmla="*/ 1769 w 10000"/>
                  <a:gd name="connsiteY23-16658" fmla="*/ 0 h 10005"/>
                  <a:gd name="connsiteX24-16659" fmla="*/ 1049 w 10000"/>
                  <a:gd name="connsiteY24-16660" fmla="*/ 117 h 10005"/>
                  <a:gd name="connsiteX25-16661" fmla="*/ 1822 w 10000"/>
                  <a:gd name="connsiteY25-16662" fmla="*/ 236 h 10005"/>
                  <a:gd name="connsiteX26-16663" fmla="*/ 1769 w 10000"/>
                  <a:gd name="connsiteY26-16664" fmla="*/ 499 h 10005"/>
                  <a:gd name="connsiteX27-16665" fmla="*/ 1933 w 10000"/>
                  <a:gd name="connsiteY27-16666" fmla="*/ 852 h 10005"/>
                  <a:gd name="connsiteX28-16667" fmla="*/ 2099 w 10000"/>
                  <a:gd name="connsiteY28-16668" fmla="*/ 1058 h 10005"/>
                  <a:gd name="connsiteX29-16669" fmla="*/ 1822 w 10000"/>
                  <a:gd name="connsiteY29-16670" fmla="*/ 1441 h 10005"/>
                  <a:gd name="connsiteX30-16671" fmla="*/ 1604 w 10000"/>
                  <a:gd name="connsiteY30-16672" fmla="*/ 1441 h 10005"/>
                  <a:gd name="connsiteX31-16673" fmla="*/ 1380 w 10000"/>
                  <a:gd name="connsiteY31-16674" fmla="*/ 1706 h 10005"/>
                  <a:gd name="connsiteX32-16675" fmla="*/ 1769 w 10000"/>
                  <a:gd name="connsiteY32-16676" fmla="*/ 1823 h 10005"/>
                  <a:gd name="connsiteX33-16677" fmla="*/ 1271 w 10000"/>
                  <a:gd name="connsiteY33-16678" fmla="*/ 1794 h 10005"/>
                  <a:gd name="connsiteX34-16679" fmla="*/ 1049 w 10000"/>
                  <a:gd name="connsiteY34-16680" fmla="*/ 2146 h 10005"/>
                  <a:gd name="connsiteX35-16681" fmla="*/ 994 w 10000"/>
                  <a:gd name="connsiteY35-16682" fmla="*/ 2206 h 10005"/>
                  <a:gd name="connsiteX36-16683" fmla="*/ 773 w 10000"/>
                  <a:gd name="connsiteY36-16684" fmla="*/ 2589 h 10005"/>
                  <a:gd name="connsiteX37-16685" fmla="*/ 1106 w 10000"/>
                  <a:gd name="connsiteY37-16686" fmla="*/ 2676 h 10005"/>
                  <a:gd name="connsiteX38-16687" fmla="*/ 663 w 10000"/>
                  <a:gd name="connsiteY38-16688" fmla="*/ 2971 h 10005"/>
                  <a:gd name="connsiteX39-16689" fmla="*/ 110 w 10000"/>
                  <a:gd name="connsiteY39-16690" fmla="*/ 3295 h 10005"/>
                  <a:gd name="connsiteX40-16691" fmla="*/ 0 w 10000"/>
                  <a:gd name="connsiteY40-16692" fmla="*/ 3471 h 10005"/>
                  <a:gd name="connsiteX41-16693" fmla="*/ 277 w 10000"/>
                  <a:gd name="connsiteY41-16694" fmla="*/ 3853 h 10005"/>
                  <a:gd name="connsiteX42-16695" fmla="*/ 0 w 10000"/>
                  <a:gd name="connsiteY42-16696" fmla="*/ 4207 h 10005"/>
                  <a:gd name="connsiteX43-16697" fmla="*/ 56 w 10000"/>
                  <a:gd name="connsiteY43-16698" fmla="*/ 4589 h 10005"/>
                  <a:gd name="connsiteX44-16699" fmla="*/ 222 w 10000"/>
                  <a:gd name="connsiteY44-16700" fmla="*/ 4708 h 10005"/>
                  <a:gd name="connsiteX45-16701" fmla="*/ 552 w 10000"/>
                  <a:gd name="connsiteY45-16702" fmla="*/ 4677 h 10005"/>
                  <a:gd name="connsiteX46-16703" fmla="*/ 1216 w 10000"/>
                  <a:gd name="connsiteY46-16704" fmla="*/ 4737 h 10005"/>
                  <a:gd name="connsiteX47-16705" fmla="*/ 1769 w 10000"/>
                  <a:gd name="connsiteY47-16706" fmla="*/ 4618 h 10005"/>
                  <a:gd name="connsiteX48-16707" fmla="*/ 2377 w 10000"/>
                  <a:gd name="connsiteY48-16708" fmla="*/ 4618 h 10005"/>
                  <a:gd name="connsiteX49-16709" fmla="*/ 2762 w 10000"/>
                  <a:gd name="connsiteY49-16710" fmla="*/ 4500 h 10005"/>
                  <a:gd name="connsiteX50-16711" fmla="*/ 2872 w 10000"/>
                  <a:gd name="connsiteY50-16712" fmla="*/ 4529 h 10005"/>
                  <a:gd name="connsiteX51-16713" fmla="*/ 2707 w 10000"/>
                  <a:gd name="connsiteY51-16714" fmla="*/ 4589 h 10005"/>
                  <a:gd name="connsiteX52-16715" fmla="*/ 3093 w 10000"/>
                  <a:gd name="connsiteY52-16716" fmla="*/ 4854 h 10005"/>
                  <a:gd name="connsiteX53-16717" fmla="*/ 3370 w 10000"/>
                  <a:gd name="connsiteY53-16718" fmla="*/ 4794 h 10005"/>
                  <a:gd name="connsiteX54-16719" fmla="*/ 3757 w 10000"/>
                  <a:gd name="connsiteY54-16720" fmla="*/ 4910 h 10005"/>
                  <a:gd name="connsiteX55-16721" fmla="*/ 4252 w 10000"/>
                  <a:gd name="connsiteY55-16722" fmla="*/ 4882 h 10005"/>
                  <a:gd name="connsiteX56-16723" fmla="*/ 5082 w 10000"/>
                  <a:gd name="connsiteY56-16724" fmla="*/ 4971 h 10005"/>
                  <a:gd name="connsiteX57-16725" fmla="*/ 5301 w 10000"/>
                  <a:gd name="connsiteY57-16726" fmla="*/ 5032 h 10005"/>
                  <a:gd name="connsiteX58-16727" fmla="*/ 6076 w 10000"/>
                  <a:gd name="connsiteY58-16728" fmla="*/ 4882 h 10005"/>
                  <a:gd name="connsiteX59-16729" fmla="*/ 6187 w 10000"/>
                  <a:gd name="connsiteY59-16730" fmla="*/ 4971 h 10005"/>
                  <a:gd name="connsiteX60-16731" fmla="*/ 6407 w 10000"/>
                  <a:gd name="connsiteY60-16732" fmla="*/ 4854 h 10005"/>
                  <a:gd name="connsiteX61-16733" fmla="*/ 6519 w 10000"/>
                  <a:gd name="connsiteY61-16734" fmla="*/ 5003 h 10005"/>
                  <a:gd name="connsiteX62-16735" fmla="*/ 7292 w 10000"/>
                  <a:gd name="connsiteY62-16736" fmla="*/ 4823 h 10005"/>
                  <a:gd name="connsiteX63-16737" fmla="*/ 7292 w 10000"/>
                  <a:gd name="connsiteY63-16738" fmla="*/ 4647 h 10005"/>
                  <a:gd name="connsiteX64-16739" fmla="*/ 7456 w 10000"/>
                  <a:gd name="connsiteY64-16740" fmla="*/ 4618 h 10005"/>
                  <a:gd name="connsiteX65-16741" fmla="*/ 7624 w 10000"/>
                  <a:gd name="connsiteY65-16742" fmla="*/ 4677 h 10005"/>
                  <a:gd name="connsiteX66-16743" fmla="*/ 8176 w 10000"/>
                  <a:gd name="connsiteY66-16744" fmla="*/ 4559 h 10005"/>
                  <a:gd name="connsiteX67-16745" fmla="*/ 8287 w 10000"/>
                  <a:gd name="connsiteY67-16746" fmla="*/ 4589 h 10005"/>
                  <a:gd name="connsiteX68-16747" fmla="*/ 8563 w 10000"/>
                  <a:gd name="connsiteY68-16748" fmla="*/ 5117 h 10005"/>
                  <a:gd name="connsiteX69-16749" fmla="*/ 8728 w 10000"/>
                  <a:gd name="connsiteY69-16750" fmla="*/ 5177 h 10005"/>
                  <a:gd name="connsiteX70-16751" fmla="*/ 9116 w 10000"/>
                  <a:gd name="connsiteY70-16752" fmla="*/ 5177 h 10005"/>
                  <a:gd name="connsiteX71-16753" fmla="*/ 9281 w 10000"/>
                  <a:gd name="connsiteY71-16754" fmla="*/ 5413 h 10005"/>
                  <a:gd name="connsiteX72-16755" fmla="*/ 9336 w 10000"/>
                  <a:gd name="connsiteY72-16756" fmla="*/ 5589 h 10005"/>
                  <a:gd name="connsiteX73-16757" fmla="*/ 10000 w 10000"/>
                  <a:gd name="connsiteY73-16758" fmla="*/ 6294 h 10005"/>
                  <a:gd name="connsiteX74-16759" fmla="*/ 9724 w 10000"/>
                  <a:gd name="connsiteY74-16760" fmla="*/ 6176 h 10005"/>
                  <a:gd name="connsiteX75-16761" fmla="*/ 8949 w 10000"/>
                  <a:gd name="connsiteY75-16762" fmla="*/ 6294 h 10005"/>
                  <a:gd name="connsiteX76-16763" fmla="*/ 8563 w 10000"/>
                  <a:gd name="connsiteY76-16764" fmla="*/ 5941 h 10005"/>
                  <a:gd name="connsiteX77-16765" fmla="*/ 8287 w 10000"/>
                  <a:gd name="connsiteY77-16766" fmla="*/ 5970 h 10005"/>
                  <a:gd name="connsiteX78-16767" fmla="*/ 8506 w 10000"/>
                  <a:gd name="connsiteY78-16768" fmla="*/ 6206 h 10005"/>
                  <a:gd name="connsiteX79-16769" fmla="*/ 8563 w 10000"/>
                  <a:gd name="connsiteY79-16770" fmla="*/ 6383 h 10005"/>
                  <a:gd name="connsiteX80-16771" fmla="*/ 8009 w 10000"/>
                  <a:gd name="connsiteY80-16772" fmla="*/ 6706 h 10005"/>
                  <a:gd name="connsiteX81-16773" fmla="*/ 7901 w 10000"/>
                  <a:gd name="connsiteY81-16774" fmla="*/ 6883 h 10005"/>
                  <a:gd name="connsiteX82-16775" fmla="*/ 7845 w 10000"/>
                  <a:gd name="connsiteY82-16776" fmla="*/ 7028 h 10005"/>
                  <a:gd name="connsiteX83-16777" fmla="*/ 7789 w 10000"/>
                  <a:gd name="connsiteY83-16778" fmla="*/ 7088 h 10005"/>
                  <a:gd name="connsiteX84-16779" fmla="*/ 7678 w 10000"/>
                  <a:gd name="connsiteY84-16780" fmla="*/ 7207 h 10005"/>
                  <a:gd name="connsiteX85-16781" fmla="*/ 7347 w 10000"/>
                  <a:gd name="connsiteY85-16782" fmla="*/ 7295 h 10005"/>
                  <a:gd name="connsiteX86-16783" fmla="*/ 7456 w 10000"/>
                  <a:gd name="connsiteY86-16784" fmla="*/ 7501 h 10005"/>
                  <a:gd name="connsiteX87-16785" fmla="*/ 7402 w 10000"/>
                  <a:gd name="connsiteY87-16786" fmla="*/ 7559 h 10005"/>
                  <a:gd name="connsiteX88-16787" fmla="*/ 6961 w 10000"/>
                  <a:gd name="connsiteY88-16788" fmla="*/ 7736 h 10005"/>
                  <a:gd name="connsiteX89-16789" fmla="*/ 6519 w 10000"/>
                  <a:gd name="connsiteY89-16790" fmla="*/ 7707 h 10005"/>
                  <a:gd name="connsiteX90-16791" fmla="*/ 6906 w 10000"/>
                  <a:gd name="connsiteY90-16792" fmla="*/ 7825 h 10005"/>
                  <a:gd name="connsiteX91-16793" fmla="*/ 6906 w 10000"/>
                  <a:gd name="connsiteY91-16794" fmla="*/ 8177 h 10005"/>
                  <a:gd name="connsiteX92-16795" fmla="*/ 6407 w 10000"/>
                  <a:gd name="connsiteY92-16796" fmla="*/ 8266 h 10005"/>
                  <a:gd name="connsiteX93-16797" fmla="*/ 6298 w 10000"/>
                  <a:gd name="connsiteY93-16798" fmla="*/ 8119 h 10005"/>
                  <a:gd name="connsiteX94-16799" fmla="*/ 6241 w 10000"/>
                  <a:gd name="connsiteY94-16800" fmla="*/ 8003 h 10005"/>
                  <a:gd name="connsiteX95-16801" fmla="*/ 5747 w 10000"/>
                  <a:gd name="connsiteY95-16802" fmla="*/ 8088 h 10005"/>
                  <a:gd name="connsiteX96-16803" fmla="*/ 5967 w 10000"/>
                  <a:gd name="connsiteY96-16804" fmla="*/ 8207 h 10005"/>
                  <a:gd name="connsiteX97-16805" fmla="*/ 6131 w 10000"/>
                  <a:gd name="connsiteY97-16806" fmla="*/ 8324 h 10005"/>
                  <a:gd name="connsiteX98-16807" fmla="*/ 6353 w 10000"/>
                  <a:gd name="connsiteY98-16808" fmla="*/ 8618 h 10005"/>
                  <a:gd name="connsiteX99-16809" fmla="*/ 6628 w 10000"/>
                  <a:gd name="connsiteY99-16810" fmla="*/ 8561 h 10005"/>
                  <a:gd name="connsiteX100-16811" fmla="*/ 6850 w 10000"/>
                  <a:gd name="connsiteY100-16812" fmla="*/ 8795 h 10005"/>
                  <a:gd name="connsiteX101-16813" fmla="*/ 7014 w 10000"/>
                  <a:gd name="connsiteY101-16814" fmla="*/ 8853 h 10005"/>
                  <a:gd name="connsiteX102-16815" fmla="*/ 7402 w 10000"/>
                  <a:gd name="connsiteY102-16816" fmla="*/ 8823 h 10005"/>
                  <a:gd name="connsiteX103-16817" fmla="*/ 7568 w 10000"/>
                  <a:gd name="connsiteY103-16818" fmla="*/ 8972 h 10005"/>
                  <a:gd name="connsiteX104-16819" fmla="*/ 7735 w 10000"/>
                  <a:gd name="connsiteY104-16820" fmla="*/ 9118 h 10005"/>
                  <a:gd name="connsiteX105-16821" fmla="*/ 8506 w 10000"/>
                  <a:gd name="connsiteY105-16822" fmla="*/ 8913 h 10005"/>
                  <a:gd name="connsiteX106-16823" fmla="*/ 8506 w 10000"/>
                  <a:gd name="connsiteY106-16824" fmla="*/ 8823 h 10005"/>
                  <a:gd name="connsiteX107-16825" fmla="*/ 8287 w 10000"/>
                  <a:gd name="connsiteY107-16826" fmla="*/ 8648 h 10005"/>
                  <a:gd name="connsiteX108-16827" fmla="*/ 8563 w 10000"/>
                  <a:gd name="connsiteY108-16828" fmla="*/ 8472 h 10005"/>
                  <a:gd name="connsiteX109-16829" fmla="*/ 8396 w 10000"/>
                  <a:gd name="connsiteY109-16830" fmla="*/ 8266 h 10005"/>
                  <a:gd name="connsiteX110-16831" fmla="*/ 8563 w 10000"/>
                  <a:gd name="connsiteY110-16832" fmla="*/ 8177 h 10005"/>
                  <a:gd name="connsiteX111-16833" fmla="*/ 8784 w 10000"/>
                  <a:gd name="connsiteY111-16834" fmla="*/ 8382 h 10005"/>
                  <a:gd name="connsiteX112-16835" fmla="*/ 8675 w 10000"/>
                  <a:gd name="connsiteY112-16836" fmla="*/ 8501 h 10005"/>
                  <a:gd name="connsiteX113-16837" fmla="*/ 9170 w 10000"/>
                  <a:gd name="connsiteY113-16838" fmla="*/ 8561 h 10005"/>
                  <a:gd name="connsiteX114-16839" fmla="*/ 9390 w 10000"/>
                  <a:gd name="connsiteY114-16840" fmla="*/ 8648 h 10005"/>
                  <a:gd name="connsiteX115-16841" fmla="*/ 9281 w 10000"/>
                  <a:gd name="connsiteY115-16842" fmla="*/ 9089 h 10005"/>
                  <a:gd name="connsiteX116-16843" fmla="*/ 8728 w 10000"/>
                  <a:gd name="connsiteY116-16844" fmla="*/ 9235 h 10005"/>
                  <a:gd name="connsiteX117-16845" fmla="*/ 8287 w 10000"/>
                  <a:gd name="connsiteY117-16846" fmla="*/ 9501 h 10005"/>
                  <a:gd name="connsiteX118-16847" fmla="*/ 9060 w 10000"/>
                  <a:gd name="connsiteY118-16848" fmla="*/ 10000 h 10005"/>
                  <a:gd name="connsiteX119-16849" fmla="*/ 9724 w 10000"/>
                  <a:gd name="connsiteY119-16850" fmla="*/ 9706 h 10005"/>
                  <a:gd name="connsiteX120-16851" fmla="*/ 9724 w 10000"/>
                  <a:gd name="connsiteY120-16852" fmla="*/ 9736 h 10005"/>
                  <a:gd name="connsiteX121-16853" fmla="*/ 9612 w 10000"/>
                  <a:gd name="connsiteY121-16854" fmla="*/ 9766 h 10005"/>
                  <a:gd name="connsiteX122-16855" fmla="*/ 9502 w 10000"/>
                  <a:gd name="connsiteY122-16856" fmla="*/ 9797 h 10005"/>
                  <a:gd name="connsiteX0-16857" fmla="*/ 8563 w 10000"/>
                  <a:gd name="connsiteY0-16858" fmla="*/ 4382 h 9797"/>
                  <a:gd name="connsiteX1-16859" fmla="*/ 8120 w 10000"/>
                  <a:gd name="connsiteY1-16860" fmla="*/ 4382 h 9797"/>
                  <a:gd name="connsiteX2-16861" fmla="*/ 7678 w 10000"/>
                  <a:gd name="connsiteY2-16862" fmla="*/ 4500 h 9797"/>
                  <a:gd name="connsiteX3-16863" fmla="*/ 7181 w 10000"/>
                  <a:gd name="connsiteY3-16864" fmla="*/ 4470 h 9797"/>
                  <a:gd name="connsiteX4-16865" fmla="*/ 7181 w 10000"/>
                  <a:gd name="connsiteY4-16866" fmla="*/ 3912 h 9797"/>
                  <a:gd name="connsiteX5-16867" fmla="*/ 7456 w 10000"/>
                  <a:gd name="connsiteY5-16868" fmla="*/ 3883 h 9797"/>
                  <a:gd name="connsiteX6-16869" fmla="*/ 7292 w 10000"/>
                  <a:gd name="connsiteY6-16870" fmla="*/ 3735 h 9797"/>
                  <a:gd name="connsiteX7-16871" fmla="*/ 7292 w 10000"/>
                  <a:gd name="connsiteY7-16872" fmla="*/ 3501 h 9797"/>
                  <a:gd name="connsiteX8-16873" fmla="*/ 7347 w 10000"/>
                  <a:gd name="connsiteY8-16874" fmla="*/ 3355 h 9797"/>
                  <a:gd name="connsiteX9-16875" fmla="*/ 6796 w 10000"/>
                  <a:gd name="connsiteY9-16876" fmla="*/ 3118 h 9797"/>
                  <a:gd name="connsiteX10-16877" fmla="*/ 6241 w 10000"/>
                  <a:gd name="connsiteY10-16878" fmla="*/ 2854 h 9797"/>
                  <a:gd name="connsiteX11-16879" fmla="*/ 5967 w 10000"/>
                  <a:gd name="connsiteY11-16880" fmla="*/ 2676 h 9797"/>
                  <a:gd name="connsiteX12-16881" fmla="*/ 5579 w 10000"/>
                  <a:gd name="connsiteY12-16882" fmla="*/ 2619 h 9797"/>
                  <a:gd name="connsiteX13-16883" fmla="*/ 5139 w 10000"/>
                  <a:gd name="connsiteY13-16884" fmla="*/ 2648 h 9797"/>
                  <a:gd name="connsiteX14-16885" fmla="*/ 4695 w 10000"/>
                  <a:gd name="connsiteY14-16886" fmla="*/ 2559 h 9797"/>
                  <a:gd name="connsiteX15-16887" fmla="*/ 4143 w 10000"/>
                  <a:gd name="connsiteY15-16888" fmla="*/ 1852 h 9797"/>
                  <a:gd name="connsiteX16-16889" fmla="*/ 3978 w 10000"/>
                  <a:gd name="connsiteY16-16890" fmla="*/ 1677 h 9797"/>
                  <a:gd name="connsiteX17-16891" fmla="*/ 3811 w 10000"/>
                  <a:gd name="connsiteY17-16892" fmla="*/ 1265 h 9797"/>
                  <a:gd name="connsiteX18-16893" fmla="*/ 3591 w 10000"/>
                  <a:gd name="connsiteY18-16894" fmla="*/ 882 h 9797"/>
                  <a:gd name="connsiteX19-16895" fmla="*/ 2928 w 10000"/>
                  <a:gd name="connsiteY19-16896" fmla="*/ 618 h 9797"/>
                  <a:gd name="connsiteX20-16897" fmla="*/ 2539 w 10000"/>
                  <a:gd name="connsiteY20-16898" fmla="*/ 58 h 9797"/>
                  <a:gd name="connsiteX21-16899" fmla="*/ 2043 w 10000"/>
                  <a:gd name="connsiteY21-16900" fmla="*/ 58 h 9797"/>
                  <a:gd name="connsiteX22-16901" fmla="*/ 1822 w 10000"/>
                  <a:gd name="connsiteY22-16902" fmla="*/ 177 h 9797"/>
                  <a:gd name="connsiteX23-16903" fmla="*/ 1769 w 10000"/>
                  <a:gd name="connsiteY23-16904" fmla="*/ 0 h 9797"/>
                  <a:gd name="connsiteX24-16905" fmla="*/ 1049 w 10000"/>
                  <a:gd name="connsiteY24-16906" fmla="*/ 117 h 9797"/>
                  <a:gd name="connsiteX25-16907" fmla="*/ 1822 w 10000"/>
                  <a:gd name="connsiteY25-16908" fmla="*/ 236 h 9797"/>
                  <a:gd name="connsiteX26-16909" fmla="*/ 1769 w 10000"/>
                  <a:gd name="connsiteY26-16910" fmla="*/ 499 h 9797"/>
                  <a:gd name="connsiteX27-16911" fmla="*/ 1933 w 10000"/>
                  <a:gd name="connsiteY27-16912" fmla="*/ 852 h 9797"/>
                  <a:gd name="connsiteX28-16913" fmla="*/ 2099 w 10000"/>
                  <a:gd name="connsiteY28-16914" fmla="*/ 1058 h 9797"/>
                  <a:gd name="connsiteX29-16915" fmla="*/ 1822 w 10000"/>
                  <a:gd name="connsiteY29-16916" fmla="*/ 1441 h 9797"/>
                  <a:gd name="connsiteX30-16917" fmla="*/ 1604 w 10000"/>
                  <a:gd name="connsiteY30-16918" fmla="*/ 1441 h 9797"/>
                  <a:gd name="connsiteX31-16919" fmla="*/ 1380 w 10000"/>
                  <a:gd name="connsiteY31-16920" fmla="*/ 1706 h 9797"/>
                  <a:gd name="connsiteX32-16921" fmla="*/ 1769 w 10000"/>
                  <a:gd name="connsiteY32-16922" fmla="*/ 1823 h 9797"/>
                  <a:gd name="connsiteX33-16923" fmla="*/ 1271 w 10000"/>
                  <a:gd name="connsiteY33-16924" fmla="*/ 1794 h 9797"/>
                  <a:gd name="connsiteX34-16925" fmla="*/ 1049 w 10000"/>
                  <a:gd name="connsiteY34-16926" fmla="*/ 2146 h 9797"/>
                  <a:gd name="connsiteX35-16927" fmla="*/ 994 w 10000"/>
                  <a:gd name="connsiteY35-16928" fmla="*/ 2206 h 9797"/>
                  <a:gd name="connsiteX36-16929" fmla="*/ 773 w 10000"/>
                  <a:gd name="connsiteY36-16930" fmla="*/ 2589 h 9797"/>
                  <a:gd name="connsiteX37-16931" fmla="*/ 1106 w 10000"/>
                  <a:gd name="connsiteY37-16932" fmla="*/ 2676 h 9797"/>
                  <a:gd name="connsiteX38-16933" fmla="*/ 663 w 10000"/>
                  <a:gd name="connsiteY38-16934" fmla="*/ 2971 h 9797"/>
                  <a:gd name="connsiteX39-16935" fmla="*/ 110 w 10000"/>
                  <a:gd name="connsiteY39-16936" fmla="*/ 3295 h 9797"/>
                  <a:gd name="connsiteX40-16937" fmla="*/ 0 w 10000"/>
                  <a:gd name="connsiteY40-16938" fmla="*/ 3471 h 9797"/>
                  <a:gd name="connsiteX41-16939" fmla="*/ 277 w 10000"/>
                  <a:gd name="connsiteY41-16940" fmla="*/ 3853 h 9797"/>
                  <a:gd name="connsiteX42-16941" fmla="*/ 0 w 10000"/>
                  <a:gd name="connsiteY42-16942" fmla="*/ 4207 h 9797"/>
                  <a:gd name="connsiteX43-16943" fmla="*/ 56 w 10000"/>
                  <a:gd name="connsiteY43-16944" fmla="*/ 4589 h 9797"/>
                  <a:gd name="connsiteX44-16945" fmla="*/ 222 w 10000"/>
                  <a:gd name="connsiteY44-16946" fmla="*/ 4708 h 9797"/>
                  <a:gd name="connsiteX45-16947" fmla="*/ 552 w 10000"/>
                  <a:gd name="connsiteY45-16948" fmla="*/ 4677 h 9797"/>
                  <a:gd name="connsiteX46-16949" fmla="*/ 1216 w 10000"/>
                  <a:gd name="connsiteY46-16950" fmla="*/ 4737 h 9797"/>
                  <a:gd name="connsiteX47-16951" fmla="*/ 1769 w 10000"/>
                  <a:gd name="connsiteY47-16952" fmla="*/ 4618 h 9797"/>
                  <a:gd name="connsiteX48-16953" fmla="*/ 2377 w 10000"/>
                  <a:gd name="connsiteY48-16954" fmla="*/ 4618 h 9797"/>
                  <a:gd name="connsiteX49-16955" fmla="*/ 2762 w 10000"/>
                  <a:gd name="connsiteY49-16956" fmla="*/ 4500 h 9797"/>
                  <a:gd name="connsiteX50-16957" fmla="*/ 2872 w 10000"/>
                  <a:gd name="connsiteY50-16958" fmla="*/ 4529 h 9797"/>
                  <a:gd name="connsiteX51-16959" fmla="*/ 2707 w 10000"/>
                  <a:gd name="connsiteY51-16960" fmla="*/ 4589 h 9797"/>
                  <a:gd name="connsiteX52-16961" fmla="*/ 3093 w 10000"/>
                  <a:gd name="connsiteY52-16962" fmla="*/ 4854 h 9797"/>
                  <a:gd name="connsiteX53-16963" fmla="*/ 3370 w 10000"/>
                  <a:gd name="connsiteY53-16964" fmla="*/ 4794 h 9797"/>
                  <a:gd name="connsiteX54-16965" fmla="*/ 3757 w 10000"/>
                  <a:gd name="connsiteY54-16966" fmla="*/ 4910 h 9797"/>
                  <a:gd name="connsiteX55-16967" fmla="*/ 4252 w 10000"/>
                  <a:gd name="connsiteY55-16968" fmla="*/ 4882 h 9797"/>
                  <a:gd name="connsiteX56-16969" fmla="*/ 5082 w 10000"/>
                  <a:gd name="connsiteY56-16970" fmla="*/ 4971 h 9797"/>
                  <a:gd name="connsiteX57-16971" fmla="*/ 5301 w 10000"/>
                  <a:gd name="connsiteY57-16972" fmla="*/ 5032 h 9797"/>
                  <a:gd name="connsiteX58-16973" fmla="*/ 6076 w 10000"/>
                  <a:gd name="connsiteY58-16974" fmla="*/ 4882 h 9797"/>
                  <a:gd name="connsiteX59-16975" fmla="*/ 6187 w 10000"/>
                  <a:gd name="connsiteY59-16976" fmla="*/ 4971 h 9797"/>
                  <a:gd name="connsiteX60-16977" fmla="*/ 6407 w 10000"/>
                  <a:gd name="connsiteY60-16978" fmla="*/ 4854 h 9797"/>
                  <a:gd name="connsiteX61-16979" fmla="*/ 6519 w 10000"/>
                  <a:gd name="connsiteY61-16980" fmla="*/ 5003 h 9797"/>
                  <a:gd name="connsiteX62-16981" fmla="*/ 7292 w 10000"/>
                  <a:gd name="connsiteY62-16982" fmla="*/ 4823 h 9797"/>
                  <a:gd name="connsiteX63-16983" fmla="*/ 7292 w 10000"/>
                  <a:gd name="connsiteY63-16984" fmla="*/ 4647 h 9797"/>
                  <a:gd name="connsiteX64-16985" fmla="*/ 7456 w 10000"/>
                  <a:gd name="connsiteY64-16986" fmla="*/ 4618 h 9797"/>
                  <a:gd name="connsiteX65-16987" fmla="*/ 7624 w 10000"/>
                  <a:gd name="connsiteY65-16988" fmla="*/ 4677 h 9797"/>
                  <a:gd name="connsiteX66-16989" fmla="*/ 8176 w 10000"/>
                  <a:gd name="connsiteY66-16990" fmla="*/ 4559 h 9797"/>
                  <a:gd name="connsiteX67-16991" fmla="*/ 8287 w 10000"/>
                  <a:gd name="connsiteY67-16992" fmla="*/ 4589 h 9797"/>
                  <a:gd name="connsiteX68-16993" fmla="*/ 8563 w 10000"/>
                  <a:gd name="connsiteY68-16994" fmla="*/ 5117 h 9797"/>
                  <a:gd name="connsiteX69-16995" fmla="*/ 8728 w 10000"/>
                  <a:gd name="connsiteY69-16996" fmla="*/ 5177 h 9797"/>
                  <a:gd name="connsiteX70-16997" fmla="*/ 9116 w 10000"/>
                  <a:gd name="connsiteY70-16998" fmla="*/ 5177 h 9797"/>
                  <a:gd name="connsiteX71-16999" fmla="*/ 9281 w 10000"/>
                  <a:gd name="connsiteY71-17000" fmla="*/ 5413 h 9797"/>
                  <a:gd name="connsiteX72-17001" fmla="*/ 9336 w 10000"/>
                  <a:gd name="connsiteY72-17002" fmla="*/ 5589 h 9797"/>
                  <a:gd name="connsiteX73-17003" fmla="*/ 10000 w 10000"/>
                  <a:gd name="connsiteY73-17004" fmla="*/ 6294 h 9797"/>
                  <a:gd name="connsiteX74-17005" fmla="*/ 9724 w 10000"/>
                  <a:gd name="connsiteY74-17006" fmla="*/ 6176 h 9797"/>
                  <a:gd name="connsiteX75-17007" fmla="*/ 8949 w 10000"/>
                  <a:gd name="connsiteY75-17008" fmla="*/ 6294 h 9797"/>
                  <a:gd name="connsiteX76-17009" fmla="*/ 8563 w 10000"/>
                  <a:gd name="connsiteY76-17010" fmla="*/ 5941 h 9797"/>
                  <a:gd name="connsiteX77-17011" fmla="*/ 8287 w 10000"/>
                  <a:gd name="connsiteY77-17012" fmla="*/ 5970 h 9797"/>
                  <a:gd name="connsiteX78-17013" fmla="*/ 8506 w 10000"/>
                  <a:gd name="connsiteY78-17014" fmla="*/ 6206 h 9797"/>
                  <a:gd name="connsiteX79-17015" fmla="*/ 8563 w 10000"/>
                  <a:gd name="connsiteY79-17016" fmla="*/ 6383 h 9797"/>
                  <a:gd name="connsiteX80-17017" fmla="*/ 8009 w 10000"/>
                  <a:gd name="connsiteY80-17018" fmla="*/ 6706 h 9797"/>
                  <a:gd name="connsiteX81-17019" fmla="*/ 7901 w 10000"/>
                  <a:gd name="connsiteY81-17020" fmla="*/ 6883 h 9797"/>
                  <a:gd name="connsiteX82-17021" fmla="*/ 7845 w 10000"/>
                  <a:gd name="connsiteY82-17022" fmla="*/ 7028 h 9797"/>
                  <a:gd name="connsiteX83-17023" fmla="*/ 7789 w 10000"/>
                  <a:gd name="connsiteY83-17024" fmla="*/ 7088 h 9797"/>
                  <a:gd name="connsiteX84-17025" fmla="*/ 7678 w 10000"/>
                  <a:gd name="connsiteY84-17026" fmla="*/ 7207 h 9797"/>
                  <a:gd name="connsiteX85-17027" fmla="*/ 7347 w 10000"/>
                  <a:gd name="connsiteY85-17028" fmla="*/ 7295 h 9797"/>
                  <a:gd name="connsiteX86-17029" fmla="*/ 7456 w 10000"/>
                  <a:gd name="connsiteY86-17030" fmla="*/ 7501 h 9797"/>
                  <a:gd name="connsiteX87-17031" fmla="*/ 7402 w 10000"/>
                  <a:gd name="connsiteY87-17032" fmla="*/ 7559 h 9797"/>
                  <a:gd name="connsiteX88-17033" fmla="*/ 6961 w 10000"/>
                  <a:gd name="connsiteY88-17034" fmla="*/ 7736 h 9797"/>
                  <a:gd name="connsiteX89-17035" fmla="*/ 6519 w 10000"/>
                  <a:gd name="connsiteY89-17036" fmla="*/ 7707 h 9797"/>
                  <a:gd name="connsiteX90-17037" fmla="*/ 6906 w 10000"/>
                  <a:gd name="connsiteY90-17038" fmla="*/ 7825 h 9797"/>
                  <a:gd name="connsiteX91-17039" fmla="*/ 6906 w 10000"/>
                  <a:gd name="connsiteY91-17040" fmla="*/ 8177 h 9797"/>
                  <a:gd name="connsiteX92-17041" fmla="*/ 6407 w 10000"/>
                  <a:gd name="connsiteY92-17042" fmla="*/ 8266 h 9797"/>
                  <a:gd name="connsiteX93-17043" fmla="*/ 6298 w 10000"/>
                  <a:gd name="connsiteY93-17044" fmla="*/ 8119 h 9797"/>
                  <a:gd name="connsiteX94-17045" fmla="*/ 6241 w 10000"/>
                  <a:gd name="connsiteY94-17046" fmla="*/ 8003 h 9797"/>
                  <a:gd name="connsiteX95-17047" fmla="*/ 5747 w 10000"/>
                  <a:gd name="connsiteY95-17048" fmla="*/ 8088 h 9797"/>
                  <a:gd name="connsiteX96-17049" fmla="*/ 5967 w 10000"/>
                  <a:gd name="connsiteY96-17050" fmla="*/ 8207 h 9797"/>
                  <a:gd name="connsiteX97-17051" fmla="*/ 6131 w 10000"/>
                  <a:gd name="connsiteY97-17052" fmla="*/ 8324 h 9797"/>
                  <a:gd name="connsiteX98-17053" fmla="*/ 6353 w 10000"/>
                  <a:gd name="connsiteY98-17054" fmla="*/ 8618 h 9797"/>
                  <a:gd name="connsiteX99-17055" fmla="*/ 6628 w 10000"/>
                  <a:gd name="connsiteY99-17056" fmla="*/ 8561 h 9797"/>
                  <a:gd name="connsiteX100-17057" fmla="*/ 6850 w 10000"/>
                  <a:gd name="connsiteY100-17058" fmla="*/ 8795 h 9797"/>
                  <a:gd name="connsiteX101-17059" fmla="*/ 7014 w 10000"/>
                  <a:gd name="connsiteY101-17060" fmla="*/ 8853 h 9797"/>
                  <a:gd name="connsiteX102-17061" fmla="*/ 7402 w 10000"/>
                  <a:gd name="connsiteY102-17062" fmla="*/ 8823 h 9797"/>
                  <a:gd name="connsiteX103-17063" fmla="*/ 7568 w 10000"/>
                  <a:gd name="connsiteY103-17064" fmla="*/ 8972 h 9797"/>
                  <a:gd name="connsiteX104-17065" fmla="*/ 7735 w 10000"/>
                  <a:gd name="connsiteY104-17066" fmla="*/ 9118 h 9797"/>
                  <a:gd name="connsiteX105-17067" fmla="*/ 8506 w 10000"/>
                  <a:gd name="connsiteY105-17068" fmla="*/ 8913 h 9797"/>
                  <a:gd name="connsiteX106-17069" fmla="*/ 8506 w 10000"/>
                  <a:gd name="connsiteY106-17070" fmla="*/ 8823 h 9797"/>
                  <a:gd name="connsiteX107-17071" fmla="*/ 8287 w 10000"/>
                  <a:gd name="connsiteY107-17072" fmla="*/ 8648 h 9797"/>
                  <a:gd name="connsiteX108-17073" fmla="*/ 8563 w 10000"/>
                  <a:gd name="connsiteY108-17074" fmla="*/ 8472 h 9797"/>
                  <a:gd name="connsiteX109-17075" fmla="*/ 8396 w 10000"/>
                  <a:gd name="connsiteY109-17076" fmla="*/ 8266 h 9797"/>
                  <a:gd name="connsiteX110-17077" fmla="*/ 8563 w 10000"/>
                  <a:gd name="connsiteY110-17078" fmla="*/ 8177 h 9797"/>
                  <a:gd name="connsiteX111-17079" fmla="*/ 8784 w 10000"/>
                  <a:gd name="connsiteY111-17080" fmla="*/ 8382 h 9797"/>
                  <a:gd name="connsiteX112-17081" fmla="*/ 8675 w 10000"/>
                  <a:gd name="connsiteY112-17082" fmla="*/ 8501 h 9797"/>
                  <a:gd name="connsiteX113-17083" fmla="*/ 9170 w 10000"/>
                  <a:gd name="connsiteY113-17084" fmla="*/ 8561 h 9797"/>
                  <a:gd name="connsiteX114-17085" fmla="*/ 9390 w 10000"/>
                  <a:gd name="connsiteY114-17086" fmla="*/ 8648 h 9797"/>
                  <a:gd name="connsiteX115-17087" fmla="*/ 9281 w 10000"/>
                  <a:gd name="connsiteY115-17088" fmla="*/ 9089 h 9797"/>
                  <a:gd name="connsiteX116-17089" fmla="*/ 8728 w 10000"/>
                  <a:gd name="connsiteY116-17090" fmla="*/ 9235 h 9797"/>
                  <a:gd name="connsiteX117-17091" fmla="*/ 8287 w 10000"/>
                  <a:gd name="connsiteY117-17092" fmla="*/ 9501 h 9797"/>
                  <a:gd name="connsiteX118-17093" fmla="*/ 9724 w 10000"/>
                  <a:gd name="connsiteY118-17094" fmla="*/ 9706 h 9797"/>
                  <a:gd name="connsiteX119-17095" fmla="*/ 9724 w 10000"/>
                  <a:gd name="connsiteY119-17096" fmla="*/ 9736 h 9797"/>
                  <a:gd name="connsiteX120-17097" fmla="*/ 9612 w 10000"/>
                  <a:gd name="connsiteY120-17098" fmla="*/ 9766 h 9797"/>
                  <a:gd name="connsiteX121-17099" fmla="*/ 9502 w 10000"/>
                  <a:gd name="connsiteY121-17100" fmla="*/ 9797 h 9797"/>
                  <a:gd name="connsiteX0-17101" fmla="*/ 8563 w 10000"/>
                  <a:gd name="connsiteY0-17102" fmla="*/ 4473 h 9968"/>
                  <a:gd name="connsiteX1-17103" fmla="*/ 8120 w 10000"/>
                  <a:gd name="connsiteY1-17104" fmla="*/ 4473 h 9968"/>
                  <a:gd name="connsiteX2-17105" fmla="*/ 7678 w 10000"/>
                  <a:gd name="connsiteY2-17106" fmla="*/ 4593 h 9968"/>
                  <a:gd name="connsiteX3-17107" fmla="*/ 7181 w 10000"/>
                  <a:gd name="connsiteY3-17108" fmla="*/ 4563 h 9968"/>
                  <a:gd name="connsiteX4-17109" fmla="*/ 7181 w 10000"/>
                  <a:gd name="connsiteY4-17110" fmla="*/ 3993 h 9968"/>
                  <a:gd name="connsiteX5-17111" fmla="*/ 7456 w 10000"/>
                  <a:gd name="connsiteY5-17112" fmla="*/ 3963 h 9968"/>
                  <a:gd name="connsiteX6-17113" fmla="*/ 7292 w 10000"/>
                  <a:gd name="connsiteY6-17114" fmla="*/ 3812 h 9968"/>
                  <a:gd name="connsiteX7-17115" fmla="*/ 7292 w 10000"/>
                  <a:gd name="connsiteY7-17116" fmla="*/ 3574 h 9968"/>
                  <a:gd name="connsiteX8-17117" fmla="*/ 7347 w 10000"/>
                  <a:gd name="connsiteY8-17118" fmla="*/ 3425 h 9968"/>
                  <a:gd name="connsiteX9-17119" fmla="*/ 6796 w 10000"/>
                  <a:gd name="connsiteY9-17120" fmla="*/ 3183 h 9968"/>
                  <a:gd name="connsiteX10-17121" fmla="*/ 6241 w 10000"/>
                  <a:gd name="connsiteY10-17122" fmla="*/ 2913 h 9968"/>
                  <a:gd name="connsiteX11-17123" fmla="*/ 5967 w 10000"/>
                  <a:gd name="connsiteY11-17124" fmla="*/ 2731 h 9968"/>
                  <a:gd name="connsiteX12-17125" fmla="*/ 5579 w 10000"/>
                  <a:gd name="connsiteY12-17126" fmla="*/ 2673 h 9968"/>
                  <a:gd name="connsiteX13-17127" fmla="*/ 5139 w 10000"/>
                  <a:gd name="connsiteY13-17128" fmla="*/ 2703 h 9968"/>
                  <a:gd name="connsiteX14-17129" fmla="*/ 4695 w 10000"/>
                  <a:gd name="connsiteY14-17130" fmla="*/ 2612 h 9968"/>
                  <a:gd name="connsiteX15-17131" fmla="*/ 4143 w 10000"/>
                  <a:gd name="connsiteY15-17132" fmla="*/ 1890 h 9968"/>
                  <a:gd name="connsiteX16-17133" fmla="*/ 3978 w 10000"/>
                  <a:gd name="connsiteY16-17134" fmla="*/ 1712 h 9968"/>
                  <a:gd name="connsiteX17-17135" fmla="*/ 3811 w 10000"/>
                  <a:gd name="connsiteY17-17136" fmla="*/ 1291 h 9968"/>
                  <a:gd name="connsiteX18-17137" fmla="*/ 3591 w 10000"/>
                  <a:gd name="connsiteY18-17138" fmla="*/ 900 h 9968"/>
                  <a:gd name="connsiteX19-17139" fmla="*/ 2928 w 10000"/>
                  <a:gd name="connsiteY19-17140" fmla="*/ 631 h 9968"/>
                  <a:gd name="connsiteX20-17141" fmla="*/ 2539 w 10000"/>
                  <a:gd name="connsiteY20-17142" fmla="*/ 59 h 9968"/>
                  <a:gd name="connsiteX21-17143" fmla="*/ 2043 w 10000"/>
                  <a:gd name="connsiteY21-17144" fmla="*/ 59 h 9968"/>
                  <a:gd name="connsiteX22-17145" fmla="*/ 1822 w 10000"/>
                  <a:gd name="connsiteY22-17146" fmla="*/ 181 h 9968"/>
                  <a:gd name="connsiteX23-17147" fmla="*/ 1769 w 10000"/>
                  <a:gd name="connsiteY23-17148" fmla="*/ 0 h 9968"/>
                  <a:gd name="connsiteX24-17149" fmla="*/ 1049 w 10000"/>
                  <a:gd name="connsiteY24-17150" fmla="*/ 119 h 9968"/>
                  <a:gd name="connsiteX25-17151" fmla="*/ 1822 w 10000"/>
                  <a:gd name="connsiteY25-17152" fmla="*/ 241 h 9968"/>
                  <a:gd name="connsiteX26-17153" fmla="*/ 1769 w 10000"/>
                  <a:gd name="connsiteY26-17154" fmla="*/ 509 h 9968"/>
                  <a:gd name="connsiteX27-17155" fmla="*/ 1933 w 10000"/>
                  <a:gd name="connsiteY27-17156" fmla="*/ 870 h 9968"/>
                  <a:gd name="connsiteX28-17157" fmla="*/ 2099 w 10000"/>
                  <a:gd name="connsiteY28-17158" fmla="*/ 1080 h 9968"/>
                  <a:gd name="connsiteX29-17159" fmla="*/ 1822 w 10000"/>
                  <a:gd name="connsiteY29-17160" fmla="*/ 1471 h 9968"/>
                  <a:gd name="connsiteX30-17161" fmla="*/ 1604 w 10000"/>
                  <a:gd name="connsiteY30-17162" fmla="*/ 1471 h 9968"/>
                  <a:gd name="connsiteX31-17163" fmla="*/ 1380 w 10000"/>
                  <a:gd name="connsiteY31-17164" fmla="*/ 1741 h 9968"/>
                  <a:gd name="connsiteX32-17165" fmla="*/ 1769 w 10000"/>
                  <a:gd name="connsiteY32-17166" fmla="*/ 1861 h 9968"/>
                  <a:gd name="connsiteX33-17167" fmla="*/ 1271 w 10000"/>
                  <a:gd name="connsiteY33-17168" fmla="*/ 1831 h 9968"/>
                  <a:gd name="connsiteX34-17169" fmla="*/ 1049 w 10000"/>
                  <a:gd name="connsiteY34-17170" fmla="*/ 2190 h 9968"/>
                  <a:gd name="connsiteX35-17171" fmla="*/ 994 w 10000"/>
                  <a:gd name="connsiteY35-17172" fmla="*/ 2252 h 9968"/>
                  <a:gd name="connsiteX36-17173" fmla="*/ 773 w 10000"/>
                  <a:gd name="connsiteY36-17174" fmla="*/ 2643 h 9968"/>
                  <a:gd name="connsiteX37-17175" fmla="*/ 1106 w 10000"/>
                  <a:gd name="connsiteY37-17176" fmla="*/ 2731 h 9968"/>
                  <a:gd name="connsiteX38-17177" fmla="*/ 663 w 10000"/>
                  <a:gd name="connsiteY38-17178" fmla="*/ 3033 h 9968"/>
                  <a:gd name="connsiteX39-17179" fmla="*/ 110 w 10000"/>
                  <a:gd name="connsiteY39-17180" fmla="*/ 3363 h 9968"/>
                  <a:gd name="connsiteX40-17181" fmla="*/ 0 w 10000"/>
                  <a:gd name="connsiteY40-17182" fmla="*/ 3543 h 9968"/>
                  <a:gd name="connsiteX41-17183" fmla="*/ 277 w 10000"/>
                  <a:gd name="connsiteY41-17184" fmla="*/ 3933 h 9968"/>
                  <a:gd name="connsiteX42-17185" fmla="*/ 0 w 10000"/>
                  <a:gd name="connsiteY42-17186" fmla="*/ 4294 h 9968"/>
                  <a:gd name="connsiteX43-17187" fmla="*/ 56 w 10000"/>
                  <a:gd name="connsiteY43-17188" fmla="*/ 4684 h 9968"/>
                  <a:gd name="connsiteX44-17189" fmla="*/ 222 w 10000"/>
                  <a:gd name="connsiteY44-17190" fmla="*/ 4806 h 9968"/>
                  <a:gd name="connsiteX45-17191" fmla="*/ 552 w 10000"/>
                  <a:gd name="connsiteY45-17192" fmla="*/ 4774 h 9968"/>
                  <a:gd name="connsiteX46-17193" fmla="*/ 1216 w 10000"/>
                  <a:gd name="connsiteY46-17194" fmla="*/ 4835 h 9968"/>
                  <a:gd name="connsiteX47-17195" fmla="*/ 1769 w 10000"/>
                  <a:gd name="connsiteY47-17196" fmla="*/ 4714 h 9968"/>
                  <a:gd name="connsiteX48-17197" fmla="*/ 2377 w 10000"/>
                  <a:gd name="connsiteY48-17198" fmla="*/ 4714 h 9968"/>
                  <a:gd name="connsiteX49-17199" fmla="*/ 2762 w 10000"/>
                  <a:gd name="connsiteY49-17200" fmla="*/ 4593 h 9968"/>
                  <a:gd name="connsiteX50-17201" fmla="*/ 2872 w 10000"/>
                  <a:gd name="connsiteY50-17202" fmla="*/ 4623 h 9968"/>
                  <a:gd name="connsiteX51-17203" fmla="*/ 2707 w 10000"/>
                  <a:gd name="connsiteY51-17204" fmla="*/ 4684 h 9968"/>
                  <a:gd name="connsiteX52-17205" fmla="*/ 3093 w 10000"/>
                  <a:gd name="connsiteY52-17206" fmla="*/ 4955 h 9968"/>
                  <a:gd name="connsiteX53-17207" fmla="*/ 3370 w 10000"/>
                  <a:gd name="connsiteY53-17208" fmla="*/ 4893 h 9968"/>
                  <a:gd name="connsiteX54-17209" fmla="*/ 3757 w 10000"/>
                  <a:gd name="connsiteY54-17210" fmla="*/ 5012 h 9968"/>
                  <a:gd name="connsiteX55-17211" fmla="*/ 4252 w 10000"/>
                  <a:gd name="connsiteY55-17212" fmla="*/ 4983 h 9968"/>
                  <a:gd name="connsiteX56-17213" fmla="*/ 5082 w 10000"/>
                  <a:gd name="connsiteY56-17214" fmla="*/ 5074 h 9968"/>
                  <a:gd name="connsiteX57-17215" fmla="*/ 5301 w 10000"/>
                  <a:gd name="connsiteY57-17216" fmla="*/ 5136 h 9968"/>
                  <a:gd name="connsiteX58-17217" fmla="*/ 6076 w 10000"/>
                  <a:gd name="connsiteY58-17218" fmla="*/ 4983 h 9968"/>
                  <a:gd name="connsiteX59-17219" fmla="*/ 6187 w 10000"/>
                  <a:gd name="connsiteY59-17220" fmla="*/ 5074 h 9968"/>
                  <a:gd name="connsiteX60-17221" fmla="*/ 6407 w 10000"/>
                  <a:gd name="connsiteY60-17222" fmla="*/ 4955 h 9968"/>
                  <a:gd name="connsiteX61-17223" fmla="*/ 6519 w 10000"/>
                  <a:gd name="connsiteY61-17224" fmla="*/ 5107 h 9968"/>
                  <a:gd name="connsiteX62-17225" fmla="*/ 7292 w 10000"/>
                  <a:gd name="connsiteY62-17226" fmla="*/ 4923 h 9968"/>
                  <a:gd name="connsiteX63-17227" fmla="*/ 7292 w 10000"/>
                  <a:gd name="connsiteY63-17228" fmla="*/ 4743 h 9968"/>
                  <a:gd name="connsiteX64-17229" fmla="*/ 7456 w 10000"/>
                  <a:gd name="connsiteY64-17230" fmla="*/ 4714 h 9968"/>
                  <a:gd name="connsiteX65-17231" fmla="*/ 7624 w 10000"/>
                  <a:gd name="connsiteY65-17232" fmla="*/ 4774 h 9968"/>
                  <a:gd name="connsiteX66-17233" fmla="*/ 8176 w 10000"/>
                  <a:gd name="connsiteY66-17234" fmla="*/ 4653 h 9968"/>
                  <a:gd name="connsiteX67-17235" fmla="*/ 8287 w 10000"/>
                  <a:gd name="connsiteY67-17236" fmla="*/ 4684 h 9968"/>
                  <a:gd name="connsiteX68-17237" fmla="*/ 8563 w 10000"/>
                  <a:gd name="connsiteY68-17238" fmla="*/ 5223 h 9968"/>
                  <a:gd name="connsiteX69-17239" fmla="*/ 8728 w 10000"/>
                  <a:gd name="connsiteY69-17240" fmla="*/ 5284 h 9968"/>
                  <a:gd name="connsiteX70-17241" fmla="*/ 9116 w 10000"/>
                  <a:gd name="connsiteY70-17242" fmla="*/ 5284 h 9968"/>
                  <a:gd name="connsiteX71-17243" fmla="*/ 9281 w 10000"/>
                  <a:gd name="connsiteY71-17244" fmla="*/ 5525 h 9968"/>
                  <a:gd name="connsiteX72-17245" fmla="*/ 9336 w 10000"/>
                  <a:gd name="connsiteY72-17246" fmla="*/ 5705 h 9968"/>
                  <a:gd name="connsiteX73-17247" fmla="*/ 10000 w 10000"/>
                  <a:gd name="connsiteY73-17248" fmla="*/ 6424 h 9968"/>
                  <a:gd name="connsiteX74-17249" fmla="*/ 9724 w 10000"/>
                  <a:gd name="connsiteY74-17250" fmla="*/ 6304 h 9968"/>
                  <a:gd name="connsiteX75-17251" fmla="*/ 8949 w 10000"/>
                  <a:gd name="connsiteY75-17252" fmla="*/ 6424 h 9968"/>
                  <a:gd name="connsiteX76-17253" fmla="*/ 8563 w 10000"/>
                  <a:gd name="connsiteY76-17254" fmla="*/ 6064 h 9968"/>
                  <a:gd name="connsiteX77-17255" fmla="*/ 8287 w 10000"/>
                  <a:gd name="connsiteY77-17256" fmla="*/ 6094 h 9968"/>
                  <a:gd name="connsiteX78-17257" fmla="*/ 8506 w 10000"/>
                  <a:gd name="connsiteY78-17258" fmla="*/ 6335 h 9968"/>
                  <a:gd name="connsiteX79-17259" fmla="*/ 8563 w 10000"/>
                  <a:gd name="connsiteY79-17260" fmla="*/ 6515 h 9968"/>
                  <a:gd name="connsiteX80-17261" fmla="*/ 8009 w 10000"/>
                  <a:gd name="connsiteY80-17262" fmla="*/ 6845 h 9968"/>
                  <a:gd name="connsiteX81-17263" fmla="*/ 7901 w 10000"/>
                  <a:gd name="connsiteY81-17264" fmla="*/ 7026 h 9968"/>
                  <a:gd name="connsiteX82-17265" fmla="*/ 7845 w 10000"/>
                  <a:gd name="connsiteY82-17266" fmla="*/ 7174 h 9968"/>
                  <a:gd name="connsiteX83-17267" fmla="*/ 7789 w 10000"/>
                  <a:gd name="connsiteY83-17268" fmla="*/ 7235 h 9968"/>
                  <a:gd name="connsiteX84-17269" fmla="*/ 7678 w 10000"/>
                  <a:gd name="connsiteY84-17270" fmla="*/ 7356 h 9968"/>
                  <a:gd name="connsiteX85-17271" fmla="*/ 7347 w 10000"/>
                  <a:gd name="connsiteY85-17272" fmla="*/ 7446 h 9968"/>
                  <a:gd name="connsiteX86-17273" fmla="*/ 7456 w 10000"/>
                  <a:gd name="connsiteY86-17274" fmla="*/ 7656 h 9968"/>
                  <a:gd name="connsiteX87-17275" fmla="*/ 7402 w 10000"/>
                  <a:gd name="connsiteY87-17276" fmla="*/ 7716 h 9968"/>
                  <a:gd name="connsiteX88-17277" fmla="*/ 6961 w 10000"/>
                  <a:gd name="connsiteY88-17278" fmla="*/ 7896 h 9968"/>
                  <a:gd name="connsiteX89-17279" fmla="*/ 6519 w 10000"/>
                  <a:gd name="connsiteY89-17280" fmla="*/ 7867 h 9968"/>
                  <a:gd name="connsiteX90-17281" fmla="*/ 6906 w 10000"/>
                  <a:gd name="connsiteY90-17282" fmla="*/ 7987 h 9968"/>
                  <a:gd name="connsiteX91-17283" fmla="*/ 6906 w 10000"/>
                  <a:gd name="connsiteY91-17284" fmla="*/ 8346 h 9968"/>
                  <a:gd name="connsiteX92-17285" fmla="*/ 6407 w 10000"/>
                  <a:gd name="connsiteY92-17286" fmla="*/ 8437 h 9968"/>
                  <a:gd name="connsiteX93-17287" fmla="*/ 6298 w 10000"/>
                  <a:gd name="connsiteY93-17288" fmla="*/ 8287 h 9968"/>
                  <a:gd name="connsiteX94-17289" fmla="*/ 6241 w 10000"/>
                  <a:gd name="connsiteY94-17290" fmla="*/ 8169 h 9968"/>
                  <a:gd name="connsiteX95-17291" fmla="*/ 5747 w 10000"/>
                  <a:gd name="connsiteY95-17292" fmla="*/ 8256 h 9968"/>
                  <a:gd name="connsiteX96-17293" fmla="*/ 5967 w 10000"/>
                  <a:gd name="connsiteY96-17294" fmla="*/ 8377 h 9968"/>
                  <a:gd name="connsiteX97-17295" fmla="*/ 6131 w 10000"/>
                  <a:gd name="connsiteY97-17296" fmla="*/ 8496 h 9968"/>
                  <a:gd name="connsiteX98-17297" fmla="*/ 6353 w 10000"/>
                  <a:gd name="connsiteY98-17298" fmla="*/ 8797 h 9968"/>
                  <a:gd name="connsiteX99-17299" fmla="*/ 6628 w 10000"/>
                  <a:gd name="connsiteY99-17300" fmla="*/ 8738 h 9968"/>
                  <a:gd name="connsiteX100-17301" fmla="*/ 6850 w 10000"/>
                  <a:gd name="connsiteY100-17302" fmla="*/ 8977 h 9968"/>
                  <a:gd name="connsiteX101-17303" fmla="*/ 7014 w 10000"/>
                  <a:gd name="connsiteY101-17304" fmla="*/ 9036 h 9968"/>
                  <a:gd name="connsiteX102-17305" fmla="*/ 7402 w 10000"/>
                  <a:gd name="connsiteY102-17306" fmla="*/ 9006 h 9968"/>
                  <a:gd name="connsiteX103-17307" fmla="*/ 7568 w 10000"/>
                  <a:gd name="connsiteY103-17308" fmla="*/ 9158 h 9968"/>
                  <a:gd name="connsiteX104-17309" fmla="*/ 7735 w 10000"/>
                  <a:gd name="connsiteY104-17310" fmla="*/ 9307 h 9968"/>
                  <a:gd name="connsiteX105-17311" fmla="*/ 8506 w 10000"/>
                  <a:gd name="connsiteY105-17312" fmla="*/ 9098 h 9968"/>
                  <a:gd name="connsiteX106-17313" fmla="*/ 8506 w 10000"/>
                  <a:gd name="connsiteY106-17314" fmla="*/ 9006 h 9968"/>
                  <a:gd name="connsiteX107-17315" fmla="*/ 8287 w 10000"/>
                  <a:gd name="connsiteY107-17316" fmla="*/ 8827 h 9968"/>
                  <a:gd name="connsiteX108-17317" fmla="*/ 8563 w 10000"/>
                  <a:gd name="connsiteY108-17318" fmla="*/ 8648 h 9968"/>
                  <a:gd name="connsiteX109-17319" fmla="*/ 8396 w 10000"/>
                  <a:gd name="connsiteY109-17320" fmla="*/ 8437 h 9968"/>
                  <a:gd name="connsiteX110-17321" fmla="*/ 8563 w 10000"/>
                  <a:gd name="connsiteY110-17322" fmla="*/ 8346 h 9968"/>
                  <a:gd name="connsiteX111-17323" fmla="*/ 8784 w 10000"/>
                  <a:gd name="connsiteY111-17324" fmla="*/ 8556 h 9968"/>
                  <a:gd name="connsiteX112-17325" fmla="*/ 8675 w 10000"/>
                  <a:gd name="connsiteY112-17326" fmla="*/ 8677 h 9968"/>
                  <a:gd name="connsiteX113-17327" fmla="*/ 9170 w 10000"/>
                  <a:gd name="connsiteY113-17328" fmla="*/ 8738 h 9968"/>
                  <a:gd name="connsiteX114-17329" fmla="*/ 9390 w 10000"/>
                  <a:gd name="connsiteY114-17330" fmla="*/ 8827 h 9968"/>
                  <a:gd name="connsiteX115-17331" fmla="*/ 9281 w 10000"/>
                  <a:gd name="connsiteY115-17332" fmla="*/ 9277 h 9968"/>
                  <a:gd name="connsiteX116-17333" fmla="*/ 8728 w 10000"/>
                  <a:gd name="connsiteY116-17334" fmla="*/ 9426 h 9968"/>
                  <a:gd name="connsiteX117-17335" fmla="*/ 8287 w 10000"/>
                  <a:gd name="connsiteY117-17336" fmla="*/ 9698 h 9968"/>
                  <a:gd name="connsiteX118-17337" fmla="*/ 9724 w 10000"/>
                  <a:gd name="connsiteY118-17338" fmla="*/ 9907 h 9968"/>
                  <a:gd name="connsiteX119-17339" fmla="*/ 9724 w 10000"/>
                  <a:gd name="connsiteY119-17340" fmla="*/ 9938 h 9968"/>
                  <a:gd name="connsiteX120-17341" fmla="*/ 9612 w 10000"/>
                  <a:gd name="connsiteY120-17342" fmla="*/ 9968 h 9968"/>
                  <a:gd name="connsiteX0-17343" fmla="*/ 8563 w 10000"/>
                  <a:gd name="connsiteY0-17344" fmla="*/ 4487 h 10000"/>
                  <a:gd name="connsiteX1-17345" fmla="*/ 8120 w 10000"/>
                  <a:gd name="connsiteY1-17346" fmla="*/ 4487 h 10000"/>
                  <a:gd name="connsiteX2-17347" fmla="*/ 7678 w 10000"/>
                  <a:gd name="connsiteY2-17348" fmla="*/ 4608 h 10000"/>
                  <a:gd name="connsiteX3-17349" fmla="*/ 7181 w 10000"/>
                  <a:gd name="connsiteY3-17350" fmla="*/ 4578 h 10000"/>
                  <a:gd name="connsiteX4-17351" fmla="*/ 7181 w 10000"/>
                  <a:gd name="connsiteY4-17352" fmla="*/ 4006 h 10000"/>
                  <a:gd name="connsiteX5-17353" fmla="*/ 7456 w 10000"/>
                  <a:gd name="connsiteY5-17354" fmla="*/ 3976 h 10000"/>
                  <a:gd name="connsiteX6-17355" fmla="*/ 7292 w 10000"/>
                  <a:gd name="connsiteY6-17356" fmla="*/ 3824 h 10000"/>
                  <a:gd name="connsiteX7-17357" fmla="*/ 7292 w 10000"/>
                  <a:gd name="connsiteY7-17358" fmla="*/ 3585 h 10000"/>
                  <a:gd name="connsiteX8-17359" fmla="*/ 7347 w 10000"/>
                  <a:gd name="connsiteY8-17360" fmla="*/ 3436 h 10000"/>
                  <a:gd name="connsiteX9-17361" fmla="*/ 6796 w 10000"/>
                  <a:gd name="connsiteY9-17362" fmla="*/ 3193 h 10000"/>
                  <a:gd name="connsiteX10-17363" fmla="*/ 6241 w 10000"/>
                  <a:gd name="connsiteY10-17364" fmla="*/ 2922 h 10000"/>
                  <a:gd name="connsiteX11-17365" fmla="*/ 5967 w 10000"/>
                  <a:gd name="connsiteY11-17366" fmla="*/ 2740 h 10000"/>
                  <a:gd name="connsiteX12-17367" fmla="*/ 5579 w 10000"/>
                  <a:gd name="connsiteY12-17368" fmla="*/ 2682 h 10000"/>
                  <a:gd name="connsiteX13-17369" fmla="*/ 5139 w 10000"/>
                  <a:gd name="connsiteY13-17370" fmla="*/ 2712 h 10000"/>
                  <a:gd name="connsiteX14-17371" fmla="*/ 4695 w 10000"/>
                  <a:gd name="connsiteY14-17372" fmla="*/ 2620 h 10000"/>
                  <a:gd name="connsiteX15-17373" fmla="*/ 4143 w 10000"/>
                  <a:gd name="connsiteY15-17374" fmla="*/ 1896 h 10000"/>
                  <a:gd name="connsiteX16-17375" fmla="*/ 3978 w 10000"/>
                  <a:gd name="connsiteY16-17376" fmla="*/ 1717 h 10000"/>
                  <a:gd name="connsiteX17-17377" fmla="*/ 3811 w 10000"/>
                  <a:gd name="connsiteY17-17378" fmla="*/ 1295 h 10000"/>
                  <a:gd name="connsiteX18-17379" fmla="*/ 3591 w 10000"/>
                  <a:gd name="connsiteY18-17380" fmla="*/ 903 h 10000"/>
                  <a:gd name="connsiteX19-17381" fmla="*/ 2928 w 10000"/>
                  <a:gd name="connsiteY19-17382" fmla="*/ 633 h 10000"/>
                  <a:gd name="connsiteX20-17383" fmla="*/ 2539 w 10000"/>
                  <a:gd name="connsiteY20-17384" fmla="*/ 59 h 10000"/>
                  <a:gd name="connsiteX21-17385" fmla="*/ 2043 w 10000"/>
                  <a:gd name="connsiteY21-17386" fmla="*/ 59 h 10000"/>
                  <a:gd name="connsiteX22-17387" fmla="*/ 1822 w 10000"/>
                  <a:gd name="connsiteY22-17388" fmla="*/ 182 h 10000"/>
                  <a:gd name="connsiteX23-17389" fmla="*/ 1769 w 10000"/>
                  <a:gd name="connsiteY23-17390" fmla="*/ 0 h 10000"/>
                  <a:gd name="connsiteX24-17391" fmla="*/ 1049 w 10000"/>
                  <a:gd name="connsiteY24-17392" fmla="*/ 119 h 10000"/>
                  <a:gd name="connsiteX25-17393" fmla="*/ 1822 w 10000"/>
                  <a:gd name="connsiteY25-17394" fmla="*/ 242 h 10000"/>
                  <a:gd name="connsiteX26-17395" fmla="*/ 1769 w 10000"/>
                  <a:gd name="connsiteY26-17396" fmla="*/ 511 h 10000"/>
                  <a:gd name="connsiteX27-17397" fmla="*/ 1933 w 10000"/>
                  <a:gd name="connsiteY27-17398" fmla="*/ 873 h 10000"/>
                  <a:gd name="connsiteX28-17399" fmla="*/ 2099 w 10000"/>
                  <a:gd name="connsiteY28-17400" fmla="*/ 1083 h 10000"/>
                  <a:gd name="connsiteX29-17401" fmla="*/ 1822 w 10000"/>
                  <a:gd name="connsiteY29-17402" fmla="*/ 1476 h 10000"/>
                  <a:gd name="connsiteX30-17403" fmla="*/ 1604 w 10000"/>
                  <a:gd name="connsiteY30-17404" fmla="*/ 1476 h 10000"/>
                  <a:gd name="connsiteX31-17405" fmla="*/ 1380 w 10000"/>
                  <a:gd name="connsiteY31-17406" fmla="*/ 1747 h 10000"/>
                  <a:gd name="connsiteX32-17407" fmla="*/ 1769 w 10000"/>
                  <a:gd name="connsiteY32-17408" fmla="*/ 1867 h 10000"/>
                  <a:gd name="connsiteX33-17409" fmla="*/ 1271 w 10000"/>
                  <a:gd name="connsiteY33-17410" fmla="*/ 1837 h 10000"/>
                  <a:gd name="connsiteX34-17411" fmla="*/ 1049 w 10000"/>
                  <a:gd name="connsiteY34-17412" fmla="*/ 2197 h 10000"/>
                  <a:gd name="connsiteX35-17413" fmla="*/ 994 w 10000"/>
                  <a:gd name="connsiteY35-17414" fmla="*/ 2259 h 10000"/>
                  <a:gd name="connsiteX36-17415" fmla="*/ 773 w 10000"/>
                  <a:gd name="connsiteY36-17416" fmla="*/ 2651 h 10000"/>
                  <a:gd name="connsiteX37-17417" fmla="*/ 1106 w 10000"/>
                  <a:gd name="connsiteY37-17418" fmla="*/ 2740 h 10000"/>
                  <a:gd name="connsiteX38-17419" fmla="*/ 663 w 10000"/>
                  <a:gd name="connsiteY38-17420" fmla="*/ 3043 h 10000"/>
                  <a:gd name="connsiteX39-17421" fmla="*/ 110 w 10000"/>
                  <a:gd name="connsiteY39-17422" fmla="*/ 3374 h 10000"/>
                  <a:gd name="connsiteX40-17423" fmla="*/ 0 w 10000"/>
                  <a:gd name="connsiteY40-17424" fmla="*/ 3554 h 10000"/>
                  <a:gd name="connsiteX41-17425" fmla="*/ 277 w 10000"/>
                  <a:gd name="connsiteY41-17426" fmla="*/ 3946 h 10000"/>
                  <a:gd name="connsiteX42-17427" fmla="*/ 0 w 10000"/>
                  <a:gd name="connsiteY42-17428" fmla="*/ 4308 h 10000"/>
                  <a:gd name="connsiteX43-17429" fmla="*/ 56 w 10000"/>
                  <a:gd name="connsiteY43-17430" fmla="*/ 4699 h 10000"/>
                  <a:gd name="connsiteX44-17431" fmla="*/ 222 w 10000"/>
                  <a:gd name="connsiteY44-17432" fmla="*/ 4821 h 10000"/>
                  <a:gd name="connsiteX45-17433" fmla="*/ 552 w 10000"/>
                  <a:gd name="connsiteY45-17434" fmla="*/ 4789 h 10000"/>
                  <a:gd name="connsiteX46-17435" fmla="*/ 1216 w 10000"/>
                  <a:gd name="connsiteY46-17436" fmla="*/ 4851 h 10000"/>
                  <a:gd name="connsiteX47-17437" fmla="*/ 1769 w 10000"/>
                  <a:gd name="connsiteY47-17438" fmla="*/ 4729 h 10000"/>
                  <a:gd name="connsiteX48-17439" fmla="*/ 2377 w 10000"/>
                  <a:gd name="connsiteY48-17440" fmla="*/ 4729 h 10000"/>
                  <a:gd name="connsiteX49-17441" fmla="*/ 2762 w 10000"/>
                  <a:gd name="connsiteY49-17442" fmla="*/ 4608 h 10000"/>
                  <a:gd name="connsiteX50-17443" fmla="*/ 2872 w 10000"/>
                  <a:gd name="connsiteY50-17444" fmla="*/ 4638 h 10000"/>
                  <a:gd name="connsiteX51-17445" fmla="*/ 2707 w 10000"/>
                  <a:gd name="connsiteY51-17446" fmla="*/ 4699 h 10000"/>
                  <a:gd name="connsiteX52-17447" fmla="*/ 3093 w 10000"/>
                  <a:gd name="connsiteY52-17448" fmla="*/ 4971 h 10000"/>
                  <a:gd name="connsiteX53-17449" fmla="*/ 3370 w 10000"/>
                  <a:gd name="connsiteY53-17450" fmla="*/ 4909 h 10000"/>
                  <a:gd name="connsiteX54-17451" fmla="*/ 3757 w 10000"/>
                  <a:gd name="connsiteY54-17452" fmla="*/ 5028 h 10000"/>
                  <a:gd name="connsiteX55-17453" fmla="*/ 4252 w 10000"/>
                  <a:gd name="connsiteY55-17454" fmla="*/ 4999 h 10000"/>
                  <a:gd name="connsiteX56-17455" fmla="*/ 5082 w 10000"/>
                  <a:gd name="connsiteY56-17456" fmla="*/ 5090 h 10000"/>
                  <a:gd name="connsiteX57-17457" fmla="*/ 5301 w 10000"/>
                  <a:gd name="connsiteY57-17458" fmla="*/ 5152 h 10000"/>
                  <a:gd name="connsiteX58-17459" fmla="*/ 6076 w 10000"/>
                  <a:gd name="connsiteY58-17460" fmla="*/ 4999 h 10000"/>
                  <a:gd name="connsiteX59-17461" fmla="*/ 6187 w 10000"/>
                  <a:gd name="connsiteY59-17462" fmla="*/ 5090 h 10000"/>
                  <a:gd name="connsiteX60-17463" fmla="*/ 6407 w 10000"/>
                  <a:gd name="connsiteY60-17464" fmla="*/ 4971 h 10000"/>
                  <a:gd name="connsiteX61-17465" fmla="*/ 6519 w 10000"/>
                  <a:gd name="connsiteY61-17466" fmla="*/ 5123 h 10000"/>
                  <a:gd name="connsiteX62-17467" fmla="*/ 7292 w 10000"/>
                  <a:gd name="connsiteY62-17468" fmla="*/ 4939 h 10000"/>
                  <a:gd name="connsiteX63-17469" fmla="*/ 7292 w 10000"/>
                  <a:gd name="connsiteY63-17470" fmla="*/ 4758 h 10000"/>
                  <a:gd name="connsiteX64-17471" fmla="*/ 7456 w 10000"/>
                  <a:gd name="connsiteY64-17472" fmla="*/ 4729 h 10000"/>
                  <a:gd name="connsiteX65-17473" fmla="*/ 7624 w 10000"/>
                  <a:gd name="connsiteY65-17474" fmla="*/ 4789 h 10000"/>
                  <a:gd name="connsiteX66-17475" fmla="*/ 8176 w 10000"/>
                  <a:gd name="connsiteY66-17476" fmla="*/ 4668 h 10000"/>
                  <a:gd name="connsiteX67-17477" fmla="*/ 8287 w 10000"/>
                  <a:gd name="connsiteY67-17478" fmla="*/ 4699 h 10000"/>
                  <a:gd name="connsiteX68-17479" fmla="*/ 8563 w 10000"/>
                  <a:gd name="connsiteY68-17480" fmla="*/ 5240 h 10000"/>
                  <a:gd name="connsiteX69-17481" fmla="*/ 8728 w 10000"/>
                  <a:gd name="connsiteY69-17482" fmla="*/ 5301 h 10000"/>
                  <a:gd name="connsiteX70-17483" fmla="*/ 9116 w 10000"/>
                  <a:gd name="connsiteY70-17484" fmla="*/ 5301 h 10000"/>
                  <a:gd name="connsiteX71-17485" fmla="*/ 9281 w 10000"/>
                  <a:gd name="connsiteY71-17486" fmla="*/ 5543 h 10000"/>
                  <a:gd name="connsiteX72-17487" fmla="*/ 9336 w 10000"/>
                  <a:gd name="connsiteY72-17488" fmla="*/ 5723 h 10000"/>
                  <a:gd name="connsiteX73-17489" fmla="*/ 10000 w 10000"/>
                  <a:gd name="connsiteY73-17490" fmla="*/ 6445 h 10000"/>
                  <a:gd name="connsiteX74-17491" fmla="*/ 9724 w 10000"/>
                  <a:gd name="connsiteY74-17492" fmla="*/ 6324 h 10000"/>
                  <a:gd name="connsiteX75-17493" fmla="*/ 8949 w 10000"/>
                  <a:gd name="connsiteY75-17494" fmla="*/ 6445 h 10000"/>
                  <a:gd name="connsiteX76-17495" fmla="*/ 8563 w 10000"/>
                  <a:gd name="connsiteY76-17496" fmla="*/ 6083 h 10000"/>
                  <a:gd name="connsiteX77-17497" fmla="*/ 8287 w 10000"/>
                  <a:gd name="connsiteY77-17498" fmla="*/ 6114 h 10000"/>
                  <a:gd name="connsiteX78-17499" fmla="*/ 8506 w 10000"/>
                  <a:gd name="connsiteY78-17500" fmla="*/ 6355 h 10000"/>
                  <a:gd name="connsiteX79-17501" fmla="*/ 8563 w 10000"/>
                  <a:gd name="connsiteY79-17502" fmla="*/ 6536 h 10000"/>
                  <a:gd name="connsiteX80-17503" fmla="*/ 8009 w 10000"/>
                  <a:gd name="connsiteY80-17504" fmla="*/ 6867 h 10000"/>
                  <a:gd name="connsiteX81-17505" fmla="*/ 7901 w 10000"/>
                  <a:gd name="connsiteY81-17506" fmla="*/ 7049 h 10000"/>
                  <a:gd name="connsiteX82-17507" fmla="*/ 7845 w 10000"/>
                  <a:gd name="connsiteY82-17508" fmla="*/ 7197 h 10000"/>
                  <a:gd name="connsiteX83-17509" fmla="*/ 7789 w 10000"/>
                  <a:gd name="connsiteY83-17510" fmla="*/ 7258 h 10000"/>
                  <a:gd name="connsiteX84-17511" fmla="*/ 7678 w 10000"/>
                  <a:gd name="connsiteY84-17512" fmla="*/ 7380 h 10000"/>
                  <a:gd name="connsiteX85-17513" fmla="*/ 7347 w 10000"/>
                  <a:gd name="connsiteY85-17514" fmla="*/ 7470 h 10000"/>
                  <a:gd name="connsiteX86-17515" fmla="*/ 7456 w 10000"/>
                  <a:gd name="connsiteY86-17516" fmla="*/ 7681 h 10000"/>
                  <a:gd name="connsiteX87-17517" fmla="*/ 7402 w 10000"/>
                  <a:gd name="connsiteY87-17518" fmla="*/ 7741 h 10000"/>
                  <a:gd name="connsiteX88-17519" fmla="*/ 6961 w 10000"/>
                  <a:gd name="connsiteY88-17520" fmla="*/ 7921 h 10000"/>
                  <a:gd name="connsiteX89-17521" fmla="*/ 6519 w 10000"/>
                  <a:gd name="connsiteY89-17522" fmla="*/ 7892 h 10000"/>
                  <a:gd name="connsiteX90-17523" fmla="*/ 6906 w 10000"/>
                  <a:gd name="connsiteY90-17524" fmla="*/ 8013 h 10000"/>
                  <a:gd name="connsiteX91-17525" fmla="*/ 6906 w 10000"/>
                  <a:gd name="connsiteY91-17526" fmla="*/ 8373 h 10000"/>
                  <a:gd name="connsiteX92-17527" fmla="*/ 6407 w 10000"/>
                  <a:gd name="connsiteY92-17528" fmla="*/ 8464 h 10000"/>
                  <a:gd name="connsiteX93-17529" fmla="*/ 6298 w 10000"/>
                  <a:gd name="connsiteY93-17530" fmla="*/ 8314 h 10000"/>
                  <a:gd name="connsiteX94-17531" fmla="*/ 6241 w 10000"/>
                  <a:gd name="connsiteY94-17532" fmla="*/ 8195 h 10000"/>
                  <a:gd name="connsiteX95-17533" fmla="*/ 5747 w 10000"/>
                  <a:gd name="connsiteY95-17534" fmla="*/ 8283 h 10000"/>
                  <a:gd name="connsiteX96-17535" fmla="*/ 5967 w 10000"/>
                  <a:gd name="connsiteY96-17536" fmla="*/ 8404 h 10000"/>
                  <a:gd name="connsiteX97-17537" fmla="*/ 6131 w 10000"/>
                  <a:gd name="connsiteY97-17538" fmla="*/ 8523 h 10000"/>
                  <a:gd name="connsiteX98-17539" fmla="*/ 6353 w 10000"/>
                  <a:gd name="connsiteY98-17540" fmla="*/ 8825 h 10000"/>
                  <a:gd name="connsiteX99-17541" fmla="*/ 6628 w 10000"/>
                  <a:gd name="connsiteY99-17542" fmla="*/ 8766 h 10000"/>
                  <a:gd name="connsiteX100-17543" fmla="*/ 6850 w 10000"/>
                  <a:gd name="connsiteY100-17544" fmla="*/ 9006 h 10000"/>
                  <a:gd name="connsiteX101-17545" fmla="*/ 7014 w 10000"/>
                  <a:gd name="connsiteY101-17546" fmla="*/ 9065 h 10000"/>
                  <a:gd name="connsiteX102-17547" fmla="*/ 7402 w 10000"/>
                  <a:gd name="connsiteY102-17548" fmla="*/ 9035 h 10000"/>
                  <a:gd name="connsiteX103-17549" fmla="*/ 7568 w 10000"/>
                  <a:gd name="connsiteY103-17550" fmla="*/ 9187 h 10000"/>
                  <a:gd name="connsiteX104-17551" fmla="*/ 7735 w 10000"/>
                  <a:gd name="connsiteY104-17552" fmla="*/ 9337 h 10000"/>
                  <a:gd name="connsiteX105-17553" fmla="*/ 8506 w 10000"/>
                  <a:gd name="connsiteY105-17554" fmla="*/ 9127 h 10000"/>
                  <a:gd name="connsiteX106-17555" fmla="*/ 8506 w 10000"/>
                  <a:gd name="connsiteY106-17556" fmla="*/ 9035 h 10000"/>
                  <a:gd name="connsiteX107-17557" fmla="*/ 8287 w 10000"/>
                  <a:gd name="connsiteY107-17558" fmla="*/ 8855 h 10000"/>
                  <a:gd name="connsiteX108-17559" fmla="*/ 8563 w 10000"/>
                  <a:gd name="connsiteY108-17560" fmla="*/ 8676 h 10000"/>
                  <a:gd name="connsiteX109-17561" fmla="*/ 8396 w 10000"/>
                  <a:gd name="connsiteY109-17562" fmla="*/ 8464 h 10000"/>
                  <a:gd name="connsiteX110-17563" fmla="*/ 8563 w 10000"/>
                  <a:gd name="connsiteY110-17564" fmla="*/ 8373 h 10000"/>
                  <a:gd name="connsiteX111-17565" fmla="*/ 8784 w 10000"/>
                  <a:gd name="connsiteY111-17566" fmla="*/ 8583 h 10000"/>
                  <a:gd name="connsiteX112-17567" fmla="*/ 8675 w 10000"/>
                  <a:gd name="connsiteY112-17568" fmla="*/ 8705 h 10000"/>
                  <a:gd name="connsiteX113-17569" fmla="*/ 9170 w 10000"/>
                  <a:gd name="connsiteY113-17570" fmla="*/ 8766 h 10000"/>
                  <a:gd name="connsiteX114-17571" fmla="*/ 9390 w 10000"/>
                  <a:gd name="connsiteY114-17572" fmla="*/ 8855 h 10000"/>
                  <a:gd name="connsiteX115-17573" fmla="*/ 8728 w 10000"/>
                  <a:gd name="connsiteY115-17574" fmla="*/ 9456 h 10000"/>
                  <a:gd name="connsiteX116-17575" fmla="*/ 8287 w 10000"/>
                  <a:gd name="connsiteY116-17576" fmla="*/ 9729 h 10000"/>
                  <a:gd name="connsiteX117-17577" fmla="*/ 9724 w 10000"/>
                  <a:gd name="connsiteY117-17578" fmla="*/ 9939 h 10000"/>
                  <a:gd name="connsiteX118-17579" fmla="*/ 9724 w 10000"/>
                  <a:gd name="connsiteY118-17580" fmla="*/ 9970 h 10000"/>
                  <a:gd name="connsiteX119-17581" fmla="*/ 9612 w 10000"/>
                  <a:gd name="connsiteY119-17582" fmla="*/ 10000 h 10000"/>
                  <a:gd name="connsiteX0-17583" fmla="*/ 8563 w 10000"/>
                  <a:gd name="connsiteY0-17584" fmla="*/ 4487 h 9970"/>
                  <a:gd name="connsiteX1-17585" fmla="*/ 8120 w 10000"/>
                  <a:gd name="connsiteY1-17586" fmla="*/ 4487 h 9970"/>
                  <a:gd name="connsiteX2-17587" fmla="*/ 7678 w 10000"/>
                  <a:gd name="connsiteY2-17588" fmla="*/ 4608 h 9970"/>
                  <a:gd name="connsiteX3-17589" fmla="*/ 7181 w 10000"/>
                  <a:gd name="connsiteY3-17590" fmla="*/ 4578 h 9970"/>
                  <a:gd name="connsiteX4-17591" fmla="*/ 7181 w 10000"/>
                  <a:gd name="connsiteY4-17592" fmla="*/ 4006 h 9970"/>
                  <a:gd name="connsiteX5-17593" fmla="*/ 7456 w 10000"/>
                  <a:gd name="connsiteY5-17594" fmla="*/ 3976 h 9970"/>
                  <a:gd name="connsiteX6-17595" fmla="*/ 7292 w 10000"/>
                  <a:gd name="connsiteY6-17596" fmla="*/ 3824 h 9970"/>
                  <a:gd name="connsiteX7-17597" fmla="*/ 7292 w 10000"/>
                  <a:gd name="connsiteY7-17598" fmla="*/ 3585 h 9970"/>
                  <a:gd name="connsiteX8-17599" fmla="*/ 7347 w 10000"/>
                  <a:gd name="connsiteY8-17600" fmla="*/ 3436 h 9970"/>
                  <a:gd name="connsiteX9-17601" fmla="*/ 6796 w 10000"/>
                  <a:gd name="connsiteY9-17602" fmla="*/ 3193 h 9970"/>
                  <a:gd name="connsiteX10-17603" fmla="*/ 6241 w 10000"/>
                  <a:gd name="connsiteY10-17604" fmla="*/ 2922 h 9970"/>
                  <a:gd name="connsiteX11-17605" fmla="*/ 5967 w 10000"/>
                  <a:gd name="connsiteY11-17606" fmla="*/ 2740 h 9970"/>
                  <a:gd name="connsiteX12-17607" fmla="*/ 5579 w 10000"/>
                  <a:gd name="connsiteY12-17608" fmla="*/ 2682 h 9970"/>
                  <a:gd name="connsiteX13-17609" fmla="*/ 5139 w 10000"/>
                  <a:gd name="connsiteY13-17610" fmla="*/ 2712 h 9970"/>
                  <a:gd name="connsiteX14-17611" fmla="*/ 4695 w 10000"/>
                  <a:gd name="connsiteY14-17612" fmla="*/ 2620 h 9970"/>
                  <a:gd name="connsiteX15-17613" fmla="*/ 4143 w 10000"/>
                  <a:gd name="connsiteY15-17614" fmla="*/ 1896 h 9970"/>
                  <a:gd name="connsiteX16-17615" fmla="*/ 3978 w 10000"/>
                  <a:gd name="connsiteY16-17616" fmla="*/ 1717 h 9970"/>
                  <a:gd name="connsiteX17-17617" fmla="*/ 3811 w 10000"/>
                  <a:gd name="connsiteY17-17618" fmla="*/ 1295 h 9970"/>
                  <a:gd name="connsiteX18-17619" fmla="*/ 3591 w 10000"/>
                  <a:gd name="connsiteY18-17620" fmla="*/ 903 h 9970"/>
                  <a:gd name="connsiteX19-17621" fmla="*/ 2928 w 10000"/>
                  <a:gd name="connsiteY19-17622" fmla="*/ 633 h 9970"/>
                  <a:gd name="connsiteX20-17623" fmla="*/ 2539 w 10000"/>
                  <a:gd name="connsiteY20-17624" fmla="*/ 59 h 9970"/>
                  <a:gd name="connsiteX21-17625" fmla="*/ 2043 w 10000"/>
                  <a:gd name="connsiteY21-17626" fmla="*/ 59 h 9970"/>
                  <a:gd name="connsiteX22-17627" fmla="*/ 1822 w 10000"/>
                  <a:gd name="connsiteY22-17628" fmla="*/ 182 h 9970"/>
                  <a:gd name="connsiteX23-17629" fmla="*/ 1769 w 10000"/>
                  <a:gd name="connsiteY23-17630" fmla="*/ 0 h 9970"/>
                  <a:gd name="connsiteX24-17631" fmla="*/ 1049 w 10000"/>
                  <a:gd name="connsiteY24-17632" fmla="*/ 119 h 9970"/>
                  <a:gd name="connsiteX25-17633" fmla="*/ 1822 w 10000"/>
                  <a:gd name="connsiteY25-17634" fmla="*/ 242 h 9970"/>
                  <a:gd name="connsiteX26-17635" fmla="*/ 1769 w 10000"/>
                  <a:gd name="connsiteY26-17636" fmla="*/ 511 h 9970"/>
                  <a:gd name="connsiteX27-17637" fmla="*/ 1933 w 10000"/>
                  <a:gd name="connsiteY27-17638" fmla="*/ 873 h 9970"/>
                  <a:gd name="connsiteX28-17639" fmla="*/ 2099 w 10000"/>
                  <a:gd name="connsiteY28-17640" fmla="*/ 1083 h 9970"/>
                  <a:gd name="connsiteX29-17641" fmla="*/ 1822 w 10000"/>
                  <a:gd name="connsiteY29-17642" fmla="*/ 1476 h 9970"/>
                  <a:gd name="connsiteX30-17643" fmla="*/ 1604 w 10000"/>
                  <a:gd name="connsiteY30-17644" fmla="*/ 1476 h 9970"/>
                  <a:gd name="connsiteX31-17645" fmla="*/ 1380 w 10000"/>
                  <a:gd name="connsiteY31-17646" fmla="*/ 1747 h 9970"/>
                  <a:gd name="connsiteX32-17647" fmla="*/ 1769 w 10000"/>
                  <a:gd name="connsiteY32-17648" fmla="*/ 1867 h 9970"/>
                  <a:gd name="connsiteX33-17649" fmla="*/ 1271 w 10000"/>
                  <a:gd name="connsiteY33-17650" fmla="*/ 1837 h 9970"/>
                  <a:gd name="connsiteX34-17651" fmla="*/ 1049 w 10000"/>
                  <a:gd name="connsiteY34-17652" fmla="*/ 2197 h 9970"/>
                  <a:gd name="connsiteX35-17653" fmla="*/ 994 w 10000"/>
                  <a:gd name="connsiteY35-17654" fmla="*/ 2259 h 9970"/>
                  <a:gd name="connsiteX36-17655" fmla="*/ 773 w 10000"/>
                  <a:gd name="connsiteY36-17656" fmla="*/ 2651 h 9970"/>
                  <a:gd name="connsiteX37-17657" fmla="*/ 1106 w 10000"/>
                  <a:gd name="connsiteY37-17658" fmla="*/ 2740 h 9970"/>
                  <a:gd name="connsiteX38-17659" fmla="*/ 663 w 10000"/>
                  <a:gd name="connsiteY38-17660" fmla="*/ 3043 h 9970"/>
                  <a:gd name="connsiteX39-17661" fmla="*/ 110 w 10000"/>
                  <a:gd name="connsiteY39-17662" fmla="*/ 3374 h 9970"/>
                  <a:gd name="connsiteX40-17663" fmla="*/ 0 w 10000"/>
                  <a:gd name="connsiteY40-17664" fmla="*/ 3554 h 9970"/>
                  <a:gd name="connsiteX41-17665" fmla="*/ 277 w 10000"/>
                  <a:gd name="connsiteY41-17666" fmla="*/ 3946 h 9970"/>
                  <a:gd name="connsiteX42-17667" fmla="*/ 0 w 10000"/>
                  <a:gd name="connsiteY42-17668" fmla="*/ 4308 h 9970"/>
                  <a:gd name="connsiteX43-17669" fmla="*/ 56 w 10000"/>
                  <a:gd name="connsiteY43-17670" fmla="*/ 4699 h 9970"/>
                  <a:gd name="connsiteX44-17671" fmla="*/ 222 w 10000"/>
                  <a:gd name="connsiteY44-17672" fmla="*/ 4821 h 9970"/>
                  <a:gd name="connsiteX45-17673" fmla="*/ 552 w 10000"/>
                  <a:gd name="connsiteY45-17674" fmla="*/ 4789 h 9970"/>
                  <a:gd name="connsiteX46-17675" fmla="*/ 1216 w 10000"/>
                  <a:gd name="connsiteY46-17676" fmla="*/ 4851 h 9970"/>
                  <a:gd name="connsiteX47-17677" fmla="*/ 1769 w 10000"/>
                  <a:gd name="connsiteY47-17678" fmla="*/ 4729 h 9970"/>
                  <a:gd name="connsiteX48-17679" fmla="*/ 2377 w 10000"/>
                  <a:gd name="connsiteY48-17680" fmla="*/ 4729 h 9970"/>
                  <a:gd name="connsiteX49-17681" fmla="*/ 2762 w 10000"/>
                  <a:gd name="connsiteY49-17682" fmla="*/ 4608 h 9970"/>
                  <a:gd name="connsiteX50-17683" fmla="*/ 2872 w 10000"/>
                  <a:gd name="connsiteY50-17684" fmla="*/ 4638 h 9970"/>
                  <a:gd name="connsiteX51-17685" fmla="*/ 2707 w 10000"/>
                  <a:gd name="connsiteY51-17686" fmla="*/ 4699 h 9970"/>
                  <a:gd name="connsiteX52-17687" fmla="*/ 3093 w 10000"/>
                  <a:gd name="connsiteY52-17688" fmla="*/ 4971 h 9970"/>
                  <a:gd name="connsiteX53-17689" fmla="*/ 3370 w 10000"/>
                  <a:gd name="connsiteY53-17690" fmla="*/ 4909 h 9970"/>
                  <a:gd name="connsiteX54-17691" fmla="*/ 3757 w 10000"/>
                  <a:gd name="connsiteY54-17692" fmla="*/ 5028 h 9970"/>
                  <a:gd name="connsiteX55-17693" fmla="*/ 4252 w 10000"/>
                  <a:gd name="connsiteY55-17694" fmla="*/ 4999 h 9970"/>
                  <a:gd name="connsiteX56-17695" fmla="*/ 5082 w 10000"/>
                  <a:gd name="connsiteY56-17696" fmla="*/ 5090 h 9970"/>
                  <a:gd name="connsiteX57-17697" fmla="*/ 5301 w 10000"/>
                  <a:gd name="connsiteY57-17698" fmla="*/ 5152 h 9970"/>
                  <a:gd name="connsiteX58-17699" fmla="*/ 6076 w 10000"/>
                  <a:gd name="connsiteY58-17700" fmla="*/ 4999 h 9970"/>
                  <a:gd name="connsiteX59-17701" fmla="*/ 6187 w 10000"/>
                  <a:gd name="connsiteY59-17702" fmla="*/ 5090 h 9970"/>
                  <a:gd name="connsiteX60-17703" fmla="*/ 6407 w 10000"/>
                  <a:gd name="connsiteY60-17704" fmla="*/ 4971 h 9970"/>
                  <a:gd name="connsiteX61-17705" fmla="*/ 6519 w 10000"/>
                  <a:gd name="connsiteY61-17706" fmla="*/ 5123 h 9970"/>
                  <a:gd name="connsiteX62-17707" fmla="*/ 7292 w 10000"/>
                  <a:gd name="connsiteY62-17708" fmla="*/ 4939 h 9970"/>
                  <a:gd name="connsiteX63-17709" fmla="*/ 7292 w 10000"/>
                  <a:gd name="connsiteY63-17710" fmla="*/ 4758 h 9970"/>
                  <a:gd name="connsiteX64-17711" fmla="*/ 7456 w 10000"/>
                  <a:gd name="connsiteY64-17712" fmla="*/ 4729 h 9970"/>
                  <a:gd name="connsiteX65-17713" fmla="*/ 7624 w 10000"/>
                  <a:gd name="connsiteY65-17714" fmla="*/ 4789 h 9970"/>
                  <a:gd name="connsiteX66-17715" fmla="*/ 8176 w 10000"/>
                  <a:gd name="connsiteY66-17716" fmla="*/ 4668 h 9970"/>
                  <a:gd name="connsiteX67-17717" fmla="*/ 8287 w 10000"/>
                  <a:gd name="connsiteY67-17718" fmla="*/ 4699 h 9970"/>
                  <a:gd name="connsiteX68-17719" fmla="*/ 8563 w 10000"/>
                  <a:gd name="connsiteY68-17720" fmla="*/ 5240 h 9970"/>
                  <a:gd name="connsiteX69-17721" fmla="*/ 8728 w 10000"/>
                  <a:gd name="connsiteY69-17722" fmla="*/ 5301 h 9970"/>
                  <a:gd name="connsiteX70-17723" fmla="*/ 9116 w 10000"/>
                  <a:gd name="connsiteY70-17724" fmla="*/ 5301 h 9970"/>
                  <a:gd name="connsiteX71-17725" fmla="*/ 9281 w 10000"/>
                  <a:gd name="connsiteY71-17726" fmla="*/ 5543 h 9970"/>
                  <a:gd name="connsiteX72-17727" fmla="*/ 9336 w 10000"/>
                  <a:gd name="connsiteY72-17728" fmla="*/ 5723 h 9970"/>
                  <a:gd name="connsiteX73-17729" fmla="*/ 10000 w 10000"/>
                  <a:gd name="connsiteY73-17730" fmla="*/ 6445 h 9970"/>
                  <a:gd name="connsiteX74-17731" fmla="*/ 9724 w 10000"/>
                  <a:gd name="connsiteY74-17732" fmla="*/ 6324 h 9970"/>
                  <a:gd name="connsiteX75-17733" fmla="*/ 8949 w 10000"/>
                  <a:gd name="connsiteY75-17734" fmla="*/ 6445 h 9970"/>
                  <a:gd name="connsiteX76-17735" fmla="*/ 8563 w 10000"/>
                  <a:gd name="connsiteY76-17736" fmla="*/ 6083 h 9970"/>
                  <a:gd name="connsiteX77-17737" fmla="*/ 8287 w 10000"/>
                  <a:gd name="connsiteY77-17738" fmla="*/ 6114 h 9970"/>
                  <a:gd name="connsiteX78-17739" fmla="*/ 8506 w 10000"/>
                  <a:gd name="connsiteY78-17740" fmla="*/ 6355 h 9970"/>
                  <a:gd name="connsiteX79-17741" fmla="*/ 8563 w 10000"/>
                  <a:gd name="connsiteY79-17742" fmla="*/ 6536 h 9970"/>
                  <a:gd name="connsiteX80-17743" fmla="*/ 8009 w 10000"/>
                  <a:gd name="connsiteY80-17744" fmla="*/ 6867 h 9970"/>
                  <a:gd name="connsiteX81-17745" fmla="*/ 7901 w 10000"/>
                  <a:gd name="connsiteY81-17746" fmla="*/ 7049 h 9970"/>
                  <a:gd name="connsiteX82-17747" fmla="*/ 7845 w 10000"/>
                  <a:gd name="connsiteY82-17748" fmla="*/ 7197 h 9970"/>
                  <a:gd name="connsiteX83-17749" fmla="*/ 7789 w 10000"/>
                  <a:gd name="connsiteY83-17750" fmla="*/ 7258 h 9970"/>
                  <a:gd name="connsiteX84-17751" fmla="*/ 7678 w 10000"/>
                  <a:gd name="connsiteY84-17752" fmla="*/ 7380 h 9970"/>
                  <a:gd name="connsiteX85-17753" fmla="*/ 7347 w 10000"/>
                  <a:gd name="connsiteY85-17754" fmla="*/ 7470 h 9970"/>
                  <a:gd name="connsiteX86-17755" fmla="*/ 7456 w 10000"/>
                  <a:gd name="connsiteY86-17756" fmla="*/ 7681 h 9970"/>
                  <a:gd name="connsiteX87-17757" fmla="*/ 7402 w 10000"/>
                  <a:gd name="connsiteY87-17758" fmla="*/ 7741 h 9970"/>
                  <a:gd name="connsiteX88-17759" fmla="*/ 6961 w 10000"/>
                  <a:gd name="connsiteY88-17760" fmla="*/ 7921 h 9970"/>
                  <a:gd name="connsiteX89-17761" fmla="*/ 6519 w 10000"/>
                  <a:gd name="connsiteY89-17762" fmla="*/ 7892 h 9970"/>
                  <a:gd name="connsiteX90-17763" fmla="*/ 6906 w 10000"/>
                  <a:gd name="connsiteY90-17764" fmla="*/ 8013 h 9970"/>
                  <a:gd name="connsiteX91-17765" fmla="*/ 6906 w 10000"/>
                  <a:gd name="connsiteY91-17766" fmla="*/ 8373 h 9970"/>
                  <a:gd name="connsiteX92-17767" fmla="*/ 6407 w 10000"/>
                  <a:gd name="connsiteY92-17768" fmla="*/ 8464 h 9970"/>
                  <a:gd name="connsiteX93-17769" fmla="*/ 6298 w 10000"/>
                  <a:gd name="connsiteY93-17770" fmla="*/ 8314 h 9970"/>
                  <a:gd name="connsiteX94-17771" fmla="*/ 6241 w 10000"/>
                  <a:gd name="connsiteY94-17772" fmla="*/ 8195 h 9970"/>
                  <a:gd name="connsiteX95-17773" fmla="*/ 5747 w 10000"/>
                  <a:gd name="connsiteY95-17774" fmla="*/ 8283 h 9970"/>
                  <a:gd name="connsiteX96-17775" fmla="*/ 5967 w 10000"/>
                  <a:gd name="connsiteY96-17776" fmla="*/ 8404 h 9970"/>
                  <a:gd name="connsiteX97-17777" fmla="*/ 6131 w 10000"/>
                  <a:gd name="connsiteY97-17778" fmla="*/ 8523 h 9970"/>
                  <a:gd name="connsiteX98-17779" fmla="*/ 6353 w 10000"/>
                  <a:gd name="connsiteY98-17780" fmla="*/ 8825 h 9970"/>
                  <a:gd name="connsiteX99-17781" fmla="*/ 6628 w 10000"/>
                  <a:gd name="connsiteY99-17782" fmla="*/ 8766 h 9970"/>
                  <a:gd name="connsiteX100-17783" fmla="*/ 6850 w 10000"/>
                  <a:gd name="connsiteY100-17784" fmla="*/ 9006 h 9970"/>
                  <a:gd name="connsiteX101-17785" fmla="*/ 7014 w 10000"/>
                  <a:gd name="connsiteY101-17786" fmla="*/ 9065 h 9970"/>
                  <a:gd name="connsiteX102-17787" fmla="*/ 7402 w 10000"/>
                  <a:gd name="connsiteY102-17788" fmla="*/ 9035 h 9970"/>
                  <a:gd name="connsiteX103-17789" fmla="*/ 7568 w 10000"/>
                  <a:gd name="connsiteY103-17790" fmla="*/ 9187 h 9970"/>
                  <a:gd name="connsiteX104-17791" fmla="*/ 7735 w 10000"/>
                  <a:gd name="connsiteY104-17792" fmla="*/ 9337 h 9970"/>
                  <a:gd name="connsiteX105-17793" fmla="*/ 8506 w 10000"/>
                  <a:gd name="connsiteY105-17794" fmla="*/ 9127 h 9970"/>
                  <a:gd name="connsiteX106-17795" fmla="*/ 8506 w 10000"/>
                  <a:gd name="connsiteY106-17796" fmla="*/ 9035 h 9970"/>
                  <a:gd name="connsiteX107-17797" fmla="*/ 8287 w 10000"/>
                  <a:gd name="connsiteY107-17798" fmla="*/ 8855 h 9970"/>
                  <a:gd name="connsiteX108-17799" fmla="*/ 8563 w 10000"/>
                  <a:gd name="connsiteY108-17800" fmla="*/ 8676 h 9970"/>
                  <a:gd name="connsiteX109-17801" fmla="*/ 8396 w 10000"/>
                  <a:gd name="connsiteY109-17802" fmla="*/ 8464 h 9970"/>
                  <a:gd name="connsiteX110-17803" fmla="*/ 8563 w 10000"/>
                  <a:gd name="connsiteY110-17804" fmla="*/ 8373 h 9970"/>
                  <a:gd name="connsiteX111-17805" fmla="*/ 8784 w 10000"/>
                  <a:gd name="connsiteY111-17806" fmla="*/ 8583 h 9970"/>
                  <a:gd name="connsiteX112-17807" fmla="*/ 8675 w 10000"/>
                  <a:gd name="connsiteY112-17808" fmla="*/ 8705 h 9970"/>
                  <a:gd name="connsiteX113-17809" fmla="*/ 9170 w 10000"/>
                  <a:gd name="connsiteY113-17810" fmla="*/ 8766 h 9970"/>
                  <a:gd name="connsiteX114-17811" fmla="*/ 9390 w 10000"/>
                  <a:gd name="connsiteY114-17812" fmla="*/ 8855 h 9970"/>
                  <a:gd name="connsiteX115-17813" fmla="*/ 8728 w 10000"/>
                  <a:gd name="connsiteY115-17814" fmla="*/ 9456 h 9970"/>
                  <a:gd name="connsiteX116-17815" fmla="*/ 8287 w 10000"/>
                  <a:gd name="connsiteY116-17816" fmla="*/ 9729 h 9970"/>
                  <a:gd name="connsiteX117-17817" fmla="*/ 9724 w 10000"/>
                  <a:gd name="connsiteY117-17818" fmla="*/ 9939 h 9970"/>
                  <a:gd name="connsiteX118-17819" fmla="*/ 9724 w 10000"/>
                  <a:gd name="connsiteY118-17820" fmla="*/ 9970 h 9970"/>
                  <a:gd name="connsiteX0-17821" fmla="*/ 8563 w 10000"/>
                  <a:gd name="connsiteY0-17822" fmla="*/ 4501 h 9969"/>
                  <a:gd name="connsiteX1-17823" fmla="*/ 8120 w 10000"/>
                  <a:gd name="connsiteY1-17824" fmla="*/ 4501 h 9969"/>
                  <a:gd name="connsiteX2-17825" fmla="*/ 7678 w 10000"/>
                  <a:gd name="connsiteY2-17826" fmla="*/ 4622 h 9969"/>
                  <a:gd name="connsiteX3-17827" fmla="*/ 7181 w 10000"/>
                  <a:gd name="connsiteY3-17828" fmla="*/ 4592 h 9969"/>
                  <a:gd name="connsiteX4-17829" fmla="*/ 7181 w 10000"/>
                  <a:gd name="connsiteY4-17830" fmla="*/ 4018 h 9969"/>
                  <a:gd name="connsiteX5-17831" fmla="*/ 7456 w 10000"/>
                  <a:gd name="connsiteY5-17832" fmla="*/ 3988 h 9969"/>
                  <a:gd name="connsiteX6-17833" fmla="*/ 7292 w 10000"/>
                  <a:gd name="connsiteY6-17834" fmla="*/ 3836 h 9969"/>
                  <a:gd name="connsiteX7-17835" fmla="*/ 7292 w 10000"/>
                  <a:gd name="connsiteY7-17836" fmla="*/ 3596 h 9969"/>
                  <a:gd name="connsiteX8-17837" fmla="*/ 7347 w 10000"/>
                  <a:gd name="connsiteY8-17838" fmla="*/ 3446 h 9969"/>
                  <a:gd name="connsiteX9-17839" fmla="*/ 6796 w 10000"/>
                  <a:gd name="connsiteY9-17840" fmla="*/ 3203 h 9969"/>
                  <a:gd name="connsiteX10-17841" fmla="*/ 6241 w 10000"/>
                  <a:gd name="connsiteY10-17842" fmla="*/ 2931 h 9969"/>
                  <a:gd name="connsiteX11-17843" fmla="*/ 5967 w 10000"/>
                  <a:gd name="connsiteY11-17844" fmla="*/ 2748 h 9969"/>
                  <a:gd name="connsiteX12-17845" fmla="*/ 5579 w 10000"/>
                  <a:gd name="connsiteY12-17846" fmla="*/ 2690 h 9969"/>
                  <a:gd name="connsiteX13-17847" fmla="*/ 5139 w 10000"/>
                  <a:gd name="connsiteY13-17848" fmla="*/ 2720 h 9969"/>
                  <a:gd name="connsiteX14-17849" fmla="*/ 4695 w 10000"/>
                  <a:gd name="connsiteY14-17850" fmla="*/ 2628 h 9969"/>
                  <a:gd name="connsiteX15-17851" fmla="*/ 4143 w 10000"/>
                  <a:gd name="connsiteY15-17852" fmla="*/ 1902 h 9969"/>
                  <a:gd name="connsiteX16-17853" fmla="*/ 3978 w 10000"/>
                  <a:gd name="connsiteY16-17854" fmla="*/ 1722 h 9969"/>
                  <a:gd name="connsiteX17-17855" fmla="*/ 3811 w 10000"/>
                  <a:gd name="connsiteY17-17856" fmla="*/ 1299 h 9969"/>
                  <a:gd name="connsiteX18-17857" fmla="*/ 3591 w 10000"/>
                  <a:gd name="connsiteY18-17858" fmla="*/ 906 h 9969"/>
                  <a:gd name="connsiteX19-17859" fmla="*/ 2928 w 10000"/>
                  <a:gd name="connsiteY19-17860" fmla="*/ 635 h 9969"/>
                  <a:gd name="connsiteX20-17861" fmla="*/ 2539 w 10000"/>
                  <a:gd name="connsiteY20-17862" fmla="*/ 59 h 9969"/>
                  <a:gd name="connsiteX21-17863" fmla="*/ 2043 w 10000"/>
                  <a:gd name="connsiteY21-17864" fmla="*/ 59 h 9969"/>
                  <a:gd name="connsiteX22-17865" fmla="*/ 1822 w 10000"/>
                  <a:gd name="connsiteY22-17866" fmla="*/ 183 h 9969"/>
                  <a:gd name="connsiteX23-17867" fmla="*/ 1769 w 10000"/>
                  <a:gd name="connsiteY23-17868" fmla="*/ 0 h 9969"/>
                  <a:gd name="connsiteX24-17869" fmla="*/ 1049 w 10000"/>
                  <a:gd name="connsiteY24-17870" fmla="*/ 119 h 9969"/>
                  <a:gd name="connsiteX25-17871" fmla="*/ 1822 w 10000"/>
                  <a:gd name="connsiteY25-17872" fmla="*/ 243 h 9969"/>
                  <a:gd name="connsiteX26-17873" fmla="*/ 1769 w 10000"/>
                  <a:gd name="connsiteY26-17874" fmla="*/ 513 h 9969"/>
                  <a:gd name="connsiteX27-17875" fmla="*/ 1933 w 10000"/>
                  <a:gd name="connsiteY27-17876" fmla="*/ 876 h 9969"/>
                  <a:gd name="connsiteX28-17877" fmla="*/ 2099 w 10000"/>
                  <a:gd name="connsiteY28-17878" fmla="*/ 1086 h 9969"/>
                  <a:gd name="connsiteX29-17879" fmla="*/ 1822 w 10000"/>
                  <a:gd name="connsiteY29-17880" fmla="*/ 1480 h 9969"/>
                  <a:gd name="connsiteX30-17881" fmla="*/ 1604 w 10000"/>
                  <a:gd name="connsiteY30-17882" fmla="*/ 1480 h 9969"/>
                  <a:gd name="connsiteX31-17883" fmla="*/ 1380 w 10000"/>
                  <a:gd name="connsiteY31-17884" fmla="*/ 1752 h 9969"/>
                  <a:gd name="connsiteX32-17885" fmla="*/ 1769 w 10000"/>
                  <a:gd name="connsiteY32-17886" fmla="*/ 1873 h 9969"/>
                  <a:gd name="connsiteX33-17887" fmla="*/ 1271 w 10000"/>
                  <a:gd name="connsiteY33-17888" fmla="*/ 1843 h 9969"/>
                  <a:gd name="connsiteX34-17889" fmla="*/ 1049 w 10000"/>
                  <a:gd name="connsiteY34-17890" fmla="*/ 2204 h 9969"/>
                  <a:gd name="connsiteX35-17891" fmla="*/ 994 w 10000"/>
                  <a:gd name="connsiteY35-17892" fmla="*/ 2266 h 9969"/>
                  <a:gd name="connsiteX36-17893" fmla="*/ 773 w 10000"/>
                  <a:gd name="connsiteY36-17894" fmla="*/ 2659 h 9969"/>
                  <a:gd name="connsiteX37-17895" fmla="*/ 1106 w 10000"/>
                  <a:gd name="connsiteY37-17896" fmla="*/ 2748 h 9969"/>
                  <a:gd name="connsiteX38-17897" fmla="*/ 663 w 10000"/>
                  <a:gd name="connsiteY38-17898" fmla="*/ 3052 h 9969"/>
                  <a:gd name="connsiteX39-17899" fmla="*/ 110 w 10000"/>
                  <a:gd name="connsiteY39-17900" fmla="*/ 3384 h 9969"/>
                  <a:gd name="connsiteX40-17901" fmla="*/ 0 w 10000"/>
                  <a:gd name="connsiteY40-17902" fmla="*/ 3565 h 9969"/>
                  <a:gd name="connsiteX41-17903" fmla="*/ 277 w 10000"/>
                  <a:gd name="connsiteY41-17904" fmla="*/ 3958 h 9969"/>
                  <a:gd name="connsiteX42-17905" fmla="*/ 0 w 10000"/>
                  <a:gd name="connsiteY42-17906" fmla="*/ 4321 h 9969"/>
                  <a:gd name="connsiteX43-17907" fmla="*/ 56 w 10000"/>
                  <a:gd name="connsiteY43-17908" fmla="*/ 4713 h 9969"/>
                  <a:gd name="connsiteX44-17909" fmla="*/ 222 w 10000"/>
                  <a:gd name="connsiteY44-17910" fmla="*/ 4836 h 9969"/>
                  <a:gd name="connsiteX45-17911" fmla="*/ 552 w 10000"/>
                  <a:gd name="connsiteY45-17912" fmla="*/ 4803 h 9969"/>
                  <a:gd name="connsiteX46-17913" fmla="*/ 1216 w 10000"/>
                  <a:gd name="connsiteY46-17914" fmla="*/ 4866 h 9969"/>
                  <a:gd name="connsiteX47-17915" fmla="*/ 1769 w 10000"/>
                  <a:gd name="connsiteY47-17916" fmla="*/ 4743 h 9969"/>
                  <a:gd name="connsiteX48-17917" fmla="*/ 2377 w 10000"/>
                  <a:gd name="connsiteY48-17918" fmla="*/ 4743 h 9969"/>
                  <a:gd name="connsiteX49-17919" fmla="*/ 2762 w 10000"/>
                  <a:gd name="connsiteY49-17920" fmla="*/ 4622 h 9969"/>
                  <a:gd name="connsiteX50-17921" fmla="*/ 2872 w 10000"/>
                  <a:gd name="connsiteY50-17922" fmla="*/ 4652 h 9969"/>
                  <a:gd name="connsiteX51-17923" fmla="*/ 2707 w 10000"/>
                  <a:gd name="connsiteY51-17924" fmla="*/ 4713 h 9969"/>
                  <a:gd name="connsiteX52-17925" fmla="*/ 3093 w 10000"/>
                  <a:gd name="connsiteY52-17926" fmla="*/ 4986 h 9969"/>
                  <a:gd name="connsiteX53-17927" fmla="*/ 3370 w 10000"/>
                  <a:gd name="connsiteY53-17928" fmla="*/ 4924 h 9969"/>
                  <a:gd name="connsiteX54-17929" fmla="*/ 3757 w 10000"/>
                  <a:gd name="connsiteY54-17930" fmla="*/ 5043 h 9969"/>
                  <a:gd name="connsiteX55-17931" fmla="*/ 4252 w 10000"/>
                  <a:gd name="connsiteY55-17932" fmla="*/ 5014 h 9969"/>
                  <a:gd name="connsiteX56-17933" fmla="*/ 5082 w 10000"/>
                  <a:gd name="connsiteY56-17934" fmla="*/ 5105 h 9969"/>
                  <a:gd name="connsiteX57-17935" fmla="*/ 5301 w 10000"/>
                  <a:gd name="connsiteY57-17936" fmla="*/ 5168 h 9969"/>
                  <a:gd name="connsiteX58-17937" fmla="*/ 6076 w 10000"/>
                  <a:gd name="connsiteY58-17938" fmla="*/ 5014 h 9969"/>
                  <a:gd name="connsiteX59-17939" fmla="*/ 6187 w 10000"/>
                  <a:gd name="connsiteY59-17940" fmla="*/ 5105 h 9969"/>
                  <a:gd name="connsiteX60-17941" fmla="*/ 6407 w 10000"/>
                  <a:gd name="connsiteY60-17942" fmla="*/ 4986 h 9969"/>
                  <a:gd name="connsiteX61-17943" fmla="*/ 6519 w 10000"/>
                  <a:gd name="connsiteY61-17944" fmla="*/ 5138 h 9969"/>
                  <a:gd name="connsiteX62-17945" fmla="*/ 7292 w 10000"/>
                  <a:gd name="connsiteY62-17946" fmla="*/ 4954 h 9969"/>
                  <a:gd name="connsiteX63-17947" fmla="*/ 7292 w 10000"/>
                  <a:gd name="connsiteY63-17948" fmla="*/ 4772 h 9969"/>
                  <a:gd name="connsiteX64-17949" fmla="*/ 7456 w 10000"/>
                  <a:gd name="connsiteY64-17950" fmla="*/ 4743 h 9969"/>
                  <a:gd name="connsiteX65-17951" fmla="*/ 7624 w 10000"/>
                  <a:gd name="connsiteY65-17952" fmla="*/ 4803 h 9969"/>
                  <a:gd name="connsiteX66-17953" fmla="*/ 8176 w 10000"/>
                  <a:gd name="connsiteY66-17954" fmla="*/ 4682 h 9969"/>
                  <a:gd name="connsiteX67-17955" fmla="*/ 8287 w 10000"/>
                  <a:gd name="connsiteY67-17956" fmla="*/ 4713 h 9969"/>
                  <a:gd name="connsiteX68-17957" fmla="*/ 8563 w 10000"/>
                  <a:gd name="connsiteY68-17958" fmla="*/ 5256 h 9969"/>
                  <a:gd name="connsiteX69-17959" fmla="*/ 8728 w 10000"/>
                  <a:gd name="connsiteY69-17960" fmla="*/ 5317 h 9969"/>
                  <a:gd name="connsiteX70-17961" fmla="*/ 9116 w 10000"/>
                  <a:gd name="connsiteY70-17962" fmla="*/ 5317 h 9969"/>
                  <a:gd name="connsiteX71-17963" fmla="*/ 9281 w 10000"/>
                  <a:gd name="connsiteY71-17964" fmla="*/ 5560 h 9969"/>
                  <a:gd name="connsiteX72-17965" fmla="*/ 9336 w 10000"/>
                  <a:gd name="connsiteY72-17966" fmla="*/ 5740 h 9969"/>
                  <a:gd name="connsiteX73-17967" fmla="*/ 10000 w 10000"/>
                  <a:gd name="connsiteY73-17968" fmla="*/ 6464 h 9969"/>
                  <a:gd name="connsiteX74-17969" fmla="*/ 9724 w 10000"/>
                  <a:gd name="connsiteY74-17970" fmla="*/ 6343 h 9969"/>
                  <a:gd name="connsiteX75-17971" fmla="*/ 8949 w 10000"/>
                  <a:gd name="connsiteY75-17972" fmla="*/ 6464 h 9969"/>
                  <a:gd name="connsiteX76-17973" fmla="*/ 8563 w 10000"/>
                  <a:gd name="connsiteY76-17974" fmla="*/ 6101 h 9969"/>
                  <a:gd name="connsiteX77-17975" fmla="*/ 8287 w 10000"/>
                  <a:gd name="connsiteY77-17976" fmla="*/ 6132 h 9969"/>
                  <a:gd name="connsiteX78-17977" fmla="*/ 8506 w 10000"/>
                  <a:gd name="connsiteY78-17978" fmla="*/ 6374 h 9969"/>
                  <a:gd name="connsiteX79-17979" fmla="*/ 8563 w 10000"/>
                  <a:gd name="connsiteY79-17980" fmla="*/ 6556 h 9969"/>
                  <a:gd name="connsiteX80-17981" fmla="*/ 8009 w 10000"/>
                  <a:gd name="connsiteY80-17982" fmla="*/ 6888 h 9969"/>
                  <a:gd name="connsiteX81-17983" fmla="*/ 7901 w 10000"/>
                  <a:gd name="connsiteY81-17984" fmla="*/ 7070 h 9969"/>
                  <a:gd name="connsiteX82-17985" fmla="*/ 7845 w 10000"/>
                  <a:gd name="connsiteY82-17986" fmla="*/ 7219 h 9969"/>
                  <a:gd name="connsiteX83-17987" fmla="*/ 7789 w 10000"/>
                  <a:gd name="connsiteY83-17988" fmla="*/ 7280 h 9969"/>
                  <a:gd name="connsiteX84-17989" fmla="*/ 7678 w 10000"/>
                  <a:gd name="connsiteY84-17990" fmla="*/ 7402 h 9969"/>
                  <a:gd name="connsiteX85-17991" fmla="*/ 7347 w 10000"/>
                  <a:gd name="connsiteY85-17992" fmla="*/ 7492 h 9969"/>
                  <a:gd name="connsiteX86-17993" fmla="*/ 7456 w 10000"/>
                  <a:gd name="connsiteY86-17994" fmla="*/ 7704 h 9969"/>
                  <a:gd name="connsiteX87-17995" fmla="*/ 7402 w 10000"/>
                  <a:gd name="connsiteY87-17996" fmla="*/ 7764 h 9969"/>
                  <a:gd name="connsiteX88-17997" fmla="*/ 6961 w 10000"/>
                  <a:gd name="connsiteY88-17998" fmla="*/ 7945 h 9969"/>
                  <a:gd name="connsiteX89-17999" fmla="*/ 6519 w 10000"/>
                  <a:gd name="connsiteY89-18000" fmla="*/ 7916 h 9969"/>
                  <a:gd name="connsiteX90-18001" fmla="*/ 6906 w 10000"/>
                  <a:gd name="connsiteY90-18002" fmla="*/ 8037 h 9969"/>
                  <a:gd name="connsiteX91-18003" fmla="*/ 6906 w 10000"/>
                  <a:gd name="connsiteY91-18004" fmla="*/ 8398 h 9969"/>
                  <a:gd name="connsiteX92-18005" fmla="*/ 6407 w 10000"/>
                  <a:gd name="connsiteY92-18006" fmla="*/ 8489 h 9969"/>
                  <a:gd name="connsiteX93-18007" fmla="*/ 6298 w 10000"/>
                  <a:gd name="connsiteY93-18008" fmla="*/ 8339 h 9969"/>
                  <a:gd name="connsiteX94-18009" fmla="*/ 6241 w 10000"/>
                  <a:gd name="connsiteY94-18010" fmla="*/ 8220 h 9969"/>
                  <a:gd name="connsiteX95-18011" fmla="*/ 5747 w 10000"/>
                  <a:gd name="connsiteY95-18012" fmla="*/ 8308 h 9969"/>
                  <a:gd name="connsiteX96-18013" fmla="*/ 5967 w 10000"/>
                  <a:gd name="connsiteY96-18014" fmla="*/ 8429 h 9969"/>
                  <a:gd name="connsiteX97-18015" fmla="*/ 6131 w 10000"/>
                  <a:gd name="connsiteY97-18016" fmla="*/ 8549 h 9969"/>
                  <a:gd name="connsiteX98-18017" fmla="*/ 6353 w 10000"/>
                  <a:gd name="connsiteY98-18018" fmla="*/ 8852 h 9969"/>
                  <a:gd name="connsiteX99-18019" fmla="*/ 6628 w 10000"/>
                  <a:gd name="connsiteY99-18020" fmla="*/ 8792 h 9969"/>
                  <a:gd name="connsiteX100-18021" fmla="*/ 6850 w 10000"/>
                  <a:gd name="connsiteY100-18022" fmla="*/ 9033 h 9969"/>
                  <a:gd name="connsiteX101-18023" fmla="*/ 7014 w 10000"/>
                  <a:gd name="connsiteY101-18024" fmla="*/ 9092 h 9969"/>
                  <a:gd name="connsiteX102-18025" fmla="*/ 7402 w 10000"/>
                  <a:gd name="connsiteY102-18026" fmla="*/ 9062 h 9969"/>
                  <a:gd name="connsiteX103-18027" fmla="*/ 7568 w 10000"/>
                  <a:gd name="connsiteY103-18028" fmla="*/ 9215 h 9969"/>
                  <a:gd name="connsiteX104-18029" fmla="*/ 7735 w 10000"/>
                  <a:gd name="connsiteY104-18030" fmla="*/ 9365 h 9969"/>
                  <a:gd name="connsiteX105-18031" fmla="*/ 8506 w 10000"/>
                  <a:gd name="connsiteY105-18032" fmla="*/ 9154 h 9969"/>
                  <a:gd name="connsiteX106-18033" fmla="*/ 8506 w 10000"/>
                  <a:gd name="connsiteY106-18034" fmla="*/ 9062 h 9969"/>
                  <a:gd name="connsiteX107-18035" fmla="*/ 8287 w 10000"/>
                  <a:gd name="connsiteY107-18036" fmla="*/ 8882 h 9969"/>
                  <a:gd name="connsiteX108-18037" fmla="*/ 8563 w 10000"/>
                  <a:gd name="connsiteY108-18038" fmla="*/ 8702 h 9969"/>
                  <a:gd name="connsiteX109-18039" fmla="*/ 8396 w 10000"/>
                  <a:gd name="connsiteY109-18040" fmla="*/ 8489 h 9969"/>
                  <a:gd name="connsiteX110-18041" fmla="*/ 8563 w 10000"/>
                  <a:gd name="connsiteY110-18042" fmla="*/ 8398 h 9969"/>
                  <a:gd name="connsiteX111-18043" fmla="*/ 8784 w 10000"/>
                  <a:gd name="connsiteY111-18044" fmla="*/ 8609 h 9969"/>
                  <a:gd name="connsiteX112-18045" fmla="*/ 8675 w 10000"/>
                  <a:gd name="connsiteY112-18046" fmla="*/ 8731 h 9969"/>
                  <a:gd name="connsiteX113-18047" fmla="*/ 9170 w 10000"/>
                  <a:gd name="connsiteY113-18048" fmla="*/ 8792 h 9969"/>
                  <a:gd name="connsiteX114-18049" fmla="*/ 9390 w 10000"/>
                  <a:gd name="connsiteY114-18050" fmla="*/ 8882 h 9969"/>
                  <a:gd name="connsiteX115-18051" fmla="*/ 8728 w 10000"/>
                  <a:gd name="connsiteY115-18052" fmla="*/ 9484 h 9969"/>
                  <a:gd name="connsiteX116-18053" fmla="*/ 8287 w 10000"/>
                  <a:gd name="connsiteY116-18054" fmla="*/ 9758 h 9969"/>
                  <a:gd name="connsiteX117-18055" fmla="*/ 9724 w 10000"/>
                  <a:gd name="connsiteY117-18056" fmla="*/ 9969 h 9969"/>
                  <a:gd name="connsiteX0-18057" fmla="*/ 8563 w 10000"/>
                  <a:gd name="connsiteY0-18058" fmla="*/ 4515 h 9788"/>
                  <a:gd name="connsiteX1-18059" fmla="*/ 8120 w 10000"/>
                  <a:gd name="connsiteY1-18060" fmla="*/ 4515 h 9788"/>
                  <a:gd name="connsiteX2-18061" fmla="*/ 7678 w 10000"/>
                  <a:gd name="connsiteY2-18062" fmla="*/ 4636 h 9788"/>
                  <a:gd name="connsiteX3-18063" fmla="*/ 7181 w 10000"/>
                  <a:gd name="connsiteY3-18064" fmla="*/ 4606 h 9788"/>
                  <a:gd name="connsiteX4-18065" fmla="*/ 7181 w 10000"/>
                  <a:gd name="connsiteY4-18066" fmla="*/ 4030 h 9788"/>
                  <a:gd name="connsiteX5-18067" fmla="*/ 7456 w 10000"/>
                  <a:gd name="connsiteY5-18068" fmla="*/ 4000 h 9788"/>
                  <a:gd name="connsiteX6-18069" fmla="*/ 7292 w 10000"/>
                  <a:gd name="connsiteY6-18070" fmla="*/ 3848 h 9788"/>
                  <a:gd name="connsiteX7-18071" fmla="*/ 7292 w 10000"/>
                  <a:gd name="connsiteY7-18072" fmla="*/ 3607 h 9788"/>
                  <a:gd name="connsiteX8-18073" fmla="*/ 7347 w 10000"/>
                  <a:gd name="connsiteY8-18074" fmla="*/ 3457 h 9788"/>
                  <a:gd name="connsiteX9-18075" fmla="*/ 6796 w 10000"/>
                  <a:gd name="connsiteY9-18076" fmla="*/ 3213 h 9788"/>
                  <a:gd name="connsiteX10-18077" fmla="*/ 6241 w 10000"/>
                  <a:gd name="connsiteY10-18078" fmla="*/ 2940 h 9788"/>
                  <a:gd name="connsiteX11-18079" fmla="*/ 5967 w 10000"/>
                  <a:gd name="connsiteY11-18080" fmla="*/ 2757 h 9788"/>
                  <a:gd name="connsiteX12-18081" fmla="*/ 5579 w 10000"/>
                  <a:gd name="connsiteY12-18082" fmla="*/ 2698 h 9788"/>
                  <a:gd name="connsiteX13-18083" fmla="*/ 5139 w 10000"/>
                  <a:gd name="connsiteY13-18084" fmla="*/ 2728 h 9788"/>
                  <a:gd name="connsiteX14-18085" fmla="*/ 4695 w 10000"/>
                  <a:gd name="connsiteY14-18086" fmla="*/ 2636 h 9788"/>
                  <a:gd name="connsiteX15-18087" fmla="*/ 4143 w 10000"/>
                  <a:gd name="connsiteY15-18088" fmla="*/ 1908 h 9788"/>
                  <a:gd name="connsiteX16-18089" fmla="*/ 3978 w 10000"/>
                  <a:gd name="connsiteY16-18090" fmla="*/ 1727 h 9788"/>
                  <a:gd name="connsiteX17-18091" fmla="*/ 3811 w 10000"/>
                  <a:gd name="connsiteY17-18092" fmla="*/ 1303 h 9788"/>
                  <a:gd name="connsiteX18-18093" fmla="*/ 3591 w 10000"/>
                  <a:gd name="connsiteY18-18094" fmla="*/ 909 h 9788"/>
                  <a:gd name="connsiteX19-18095" fmla="*/ 2928 w 10000"/>
                  <a:gd name="connsiteY19-18096" fmla="*/ 637 h 9788"/>
                  <a:gd name="connsiteX20-18097" fmla="*/ 2539 w 10000"/>
                  <a:gd name="connsiteY20-18098" fmla="*/ 59 h 9788"/>
                  <a:gd name="connsiteX21-18099" fmla="*/ 2043 w 10000"/>
                  <a:gd name="connsiteY21-18100" fmla="*/ 59 h 9788"/>
                  <a:gd name="connsiteX22-18101" fmla="*/ 1822 w 10000"/>
                  <a:gd name="connsiteY22-18102" fmla="*/ 184 h 9788"/>
                  <a:gd name="connsiteX23-18103" fmla="*/ 1769 w 10000"/>
                  <a:gd name="connsiteY23-18104" fmla="*/ 0 h 9788"/>
                  <a:gd name="connsiteX24-18105" fmla="*/ 1049 w 10000"/>
                  <a:gd name="connsiteY24-18106" fmla="*/ 119 h 9788"/>
                  <a:gd name="connsiteX25-18107" fmla="*/ 1822 w 10000"/>
                  <a:gd name="connsiteY25-18108" fmla="*/ 244 h 9788"/>
                  <a:gd name="connsiteX26-18109" fmla="*/ 1769 w 10000"/>
                  <a:gd name="connsiteY26-18110" fmla="*/ 515 h 9788"/>
                  <a:gd name="connsiteX27-18111" fmla="*/ 1933 w 10000"/>
                  <a:gd name="connsiteY27-18112" fmla="*/ 879 h 9788"/>
                  <a:gd name="connsiteX28-18113" fmla="*/ 2099 w 10000"/>
                  <a:gd name="connsiteY28-18114" fmla="*/ 1089 h 9788"/>
                  <a:gd name="connsiteX29-18115" fmla="*/ 1822 w 10000"/>
                  <a:gd name="connsiteY29-18116" fmla="*/ 1485 h 9788"/>
                  <a:gd name="connsiteX30-18117" fmla="*/ 1604 w 10000"/>
                  <a:gd name="connsiteY30-18118" fmla="*/ 1485 h 9788"/>
                  <a:gd name="connsiteX31-18119" fmla="*/ 1380 w 10000"/>
                  <a:gd name="connsiteY31-18120" fmla="*/ 1757 h 9788"/>
                  <a:gd name="connsiteX32-18121" fmla="*/ 1769 w 10000"/>
                  <a:gd name="connsiteY32-18122" fmla="*/ 1879 h 9788"/>
                  <a:gd name="connsiteX33-18123" fmla="*/ 1271 w 10000"/>
                  <a:gd name="connsiteY33-18124" fmla="*/ 1849 h 9788"/>
                  <a:gd name="connsiteX34-18125" fmla="*/ 1049 w 10000"/>
                  <a:gd name="connsiteY34-18126" fmla="*/ 2211 h 9788"/>
                  <a:gd name="connsiteX35-18127" fmla="*/ 994 w 10000"/>
                  <a:gd name="connsiteY35-18128" fmla="*/ 2273 h 9788"/>
                  <a:gd name="connsiteX36-18129" fmla="*/ 773 w 10000"/>
                  <a:gd name="connsiteY36-18130" fmla="*/ 2667 h 9788"/>
                  <a:gd name="connsiteX37-18131" fmla="*/ 1106 w 10000"/>
                  <a:gd name="connsiteY37-18132" fmla="*/ 2757 h 9788"/>
                  <a:gd name="connsiteX38-18133" fmla="*/ 663 w 10000"/>
                  <a:gd name="connsiteY38-18134" fmla="*/ 3061 h 9788"/>
                  <a:gd name="connsiteX39-18135" fmla="*/ 110 w 10000"/>
                  <a:gd name="connsiteY39-18136" fmla="*/ 3395 h 9788"/>
                  <a:gd name="connsiteX40-18137" fmla="*/ 0 w 10000"/>
                  <a:gd name="connsiteY40-18138" fmla="*/ 3576 h 9788"/>
                  <a:gd name="connsiteX41-18139" fmla="*/ 277 w 10000"/>
                  <a:gd name="connsiteY41-18140" fmla="*/ 3970 h 9788"/>
                  <a:gd name="connsiteX42-18141" fmla="*/ 0 w 10000"/>
                  <a:gd name="connsiteY42-18142" fmla="*/ 4334 h 9788"/>
                  <a:gd name="connsiteX43-18143" fmla="*/ 56 w 10000"/>
                  <a:gd name="connsiteY43-18144" fmla="*/ 4728 h 9788"/>
                  <a:gd name="connsiteX44-18145" fmla="*/ 222 w 10000"/>
                  <a:gd name="connsiteY44-18146" fmla="*/ 4851 h 9788"/>
                  <a:gd name="connsiteX45-18147" fmla="*/ 552 w 10000"/>
                  <a:gd name="connsiteY45-18148" fmla="*/ 4818 h 9788"/>
                  <a:gd name="connsiteX46-18149" fmla="*/ 1216 w 10000"/>
                  <a:gd name="connsiteY46-18150" fmla="*/ 4881 h 9788"/>
                  <a:gd name="connsiteX47-18151" fmla="*/ 1769 w 10000"/>
                  <a:gd name="connsiteY47-18152" fmla="*/ 4758 h 9788"/>
                  <a:gd name="connsiteX48-18153" fmla="*/ 2377 w 10000"/>
                  <a:gd name="connsiteY48-18154" fmla="*/ 4758 h 9788"/>
                  <a:gd name="connsiteX49-18155" fmla="*/ 2762 w 10000"/>
                  <a:gd name="connsiteY49-18156" fmla="*/ 4636 h 9788"/>
                  <a:gd name="connsiteX50-18157" fmla="*/ 2872 w 10000"/>
                  <a:gd name="connsiteY50-18158" fmla="*/ 4666 h 9788"/>
                  <a:gd name="connsiteX51-18159" fmla="*/ 2707 w 10000"/>
                  <a:gd name="connsiteY51-18160" fmla="*/ 4728 h 9788"/>
                  <a:gd name="connsiteX52-18161" fmla="*/ 3093 w 10000"/>
                  <a:gd name="connsiteY52-18162" fmla="*/ 5002 h 9788"/>
                  <a:gd name="connsiteX53-18163" fmla="*/ 3370 w 10000"/>
                  <a:gd name="connsiteY53-18164" fmla="*/ 4939 h 9788"/>
                  <a:gd name="connsiteX54-18165" fmla="*/ 3757 w 10000"/>
                  <a:gd name="connsiteY54-18166" fmla="*/ 5059 h 9788"/>
                  <a:gd name="connsiteX55-18167" fmla="*/ 4252 w 10000"/>
                  <a:gd name="connsiteY55-18168" fmla="*/ 5030 h 9788"/>
                  <a:gd name="connsiteX56-18169" fmla="*/ 5082 w 10000"/>
                  <a:gd name="connsiteY56-18170" fmla="*/ 5121 h 9788"/>
                  <a:gd name="connsiteX57-18171" fmla="*/ 5301 w 10000"/>
                  <a:gd name="connsiteY57-18172" fmla="*/ 5184 h 9788"/>
                  <a:gd name="connsiteX58-18173" fmla="*/ 6076 w 10000"/>
                  <a:gd name="connsiteY58-18174" fmla="*/ 5030 h 9788"/>
                  <a:gd name="connsiteX59-18175" fmla="*/ 6187 w 10000"/>
                  <a:gd name="connsiteY59-18176" fmla="*/ 5121 h 9788"/>
                  <a:gd name="connsiteX60-18177" fmla="*/ 6407 w 10000"/>
                  <a:gd name="connsiteY60-18178" fmla="*/ 5002 h 9788"/>
                  <a:gd name="connsiteX61-18179" fmla="*/ 6519 w 10000"/>
                  <a:gd name="connsiteY61-18180" fmla="*/ 5154 h 9788"/>
                  <a:gd name="connsiteX62-18181" fmla="*/ 7292 w 10000"/>
                  <a:gd name="connsiteY62-18182" fmla="*/ 4969 h 9788"/>
                  <a:gd name="connsiteX63-18183" fmla="*/ 7292 w 10000"/>
                  <a:gd name="connsiteY63-18184" fmla="*/ 4787 h 9788"/>
                  <a:gd name="connsiteX64-18185" fmla="*/ 7456 w 10000"/>
                  <a:gd name="connsiteY64-18186" fmla="*/ 4758 h 9788"/>
                  <a:gd name="connsiteX65-18187" fmla="*/ 7624 w 10000"/>
                  <a:gd name="connsiteY65-18188" fmla="*/ 4818 h 9788"/>
                  <a:gd name="connsiteX66-18189" fmla="*/ 8176 w 10000"/>
                  <a:gd name="connsiteY66-18190" fmla="*/ 4697 h 9788"/>
                  <a:gd name="connsiteX67-18191" fmla="*/ 8287 w 10000"/>
                  <a:gd name="connsiteY67-18192" fmla="*/ 4728 h 9788"/>
                  <a:gd name="connsiteX68-18193" fmla="*/ 8563 w 10000"/>
                  <a:gd name="connsiteY68-18194" fmla="*/ 5272 h 9788"/>
                  <a:gd name="connsiteX69-18195" fmla="*/ 8728 w 10000"/>
                  <a:gd name="connsiteY69-18196" fmla="*/ 5334 h 9788"/>
                  <a:gd name="connsiteX70-18197" fmla="*/ 9116 w 10000"/>
                  <a:gd name="connsiteY70-18198" fmla="*/ 5334 h 9788"/>
                  <a:gd name="connsiteX71-18199" fmla="*/ 9281 w 10000"/>
                  <a:gd name="connsiteY71-18200" fmla="*/ 5577 h 9788"/>
                  <a:gd name="connsiteX72-18201" fmla="*/ 9336 w 10000"/>
                  <a:gd name="connsiteY72-18202" fmla="*/ 5758 h 9788"/>
                  <a:gd name="connsiteX73-18203" fmla="*/ 10000 w 10000"/>
                  <a:gd name="connsiteY73-18204" fmla="*/ 6484 h 9788"/>
                  <a:gd name="connsiteX74-18205" fmla="*/ 9724 w 10000"/>
                  <a:gd name="connsiteY74-18206" fmla="*/ 6363 h 9788"/>
                  <a:gd name="connsiteX75-18207" fmla="*/ 8949 w 10000"/>
                  <a:gd name="connsiteY75-18208" fmla="*/ 6484 h 9788"/>
                  <a:gd name="connsiteX76-18209" fmla="*/ 8563 w 10000"/>
                  <a:gd name="connsiteY76-18210" fmla="*/ 6120 h 9788"/>
                  <a:gd name="connsiteX77-18211" fmla="*/ 8287 w 10000"/>
                  <a:gd name="connsiteY77-18212" fmla="*/ 6151 h 9788"/>
                  <a:gd name="connsiteX78-18213" fmla="*/ 8506 w 10000"/>
                  <a:gd name="connsiteY78-18214" fmla="*/ 6394 h 9788"/>
                  <a:gd name="connsiteX79-18215" fmla="*/ 8563 w 10000"/>
                  <a:gd name="connsiteY79-18216" fmla="*/ 6576 h 9788"/>
                  <a:gd name="connsiteX80-18217" fmla="*/ 8009 w 10000"/>
                  <a:gd name="connsiteY80-18218" fmla="*/ 6909 h 9788"/>
                  <a:gd name="connsiteX81-18219" fmla="*/ 7901 w 10000"/>
                  <a:gd name="connsiteY81-18220" fmla="*/ 7092 h 9788"/>
                  <a:gd name="connsiteX82-18221" fmla="*/ 7845 w 10000"/>
                  <a:gd name="connsiteY82-18222" fmla="*/ 7241 h 9788"/>
                  <a:gd name="connsiteX83-18223" fmla="*/ 7789 w 10000"/>
                  <a:gd name="connsiteY83-18224" fmla="*/ 7303 h 9788"/>
                  <a:gd name="connsiteX84-18225" fmla="*/ 7678 w 10000"/>
                  <a:gd name="connsiteY84-18226" fmla="*/ 7425 h 9788"/>
                  <a:gd name="connsiteX85-18227" fmla="*/ 7347 w 10000"/>
                  <a:gd name="connsiteY85-18228" fmla="*/ 7515 h 9788"/>
                  <a:gd name="connsiteX86-18229" fmla="*/ 7456 w 10000"/>
                  <a:gd name="connsiteY86-18230" fmla="*/ 7728 h 9788"/>
                  <a:gd name="connsiteX87-18231" fmla="*/ 7402 w 10000"/>
                  <a:gd name="connsiteY87-18232" fmla="*/ 7788 h 9788"/>
                  <a:gd name="connsiteX88-18233" fmla="*/ 6961 w 10000"/>
                  <a:gd name="connsiteY88-18234" fmla="*/ 7970 h 9788"/>
                  <a:gd name="connsiteX89-18235" fmla="*/ 6519 w 10000"/>
                  <a:gd name="connsiteY89-18236" fmla="*/ 7941 h 9788"/>
                  <a:gd name="connsiteX90-18237" fmla="*/ 6906 w 10000"/>
                  <a:gd name="connsiteY90-18238" fmla="*/ 8062 h 9788"/>
                  <a:gd name="connsiteX91-18239" fmla="*/ 6906 w 10000"/>
                  <a:gd name="connsiteY91-18240" fmla="*/ 8424 h 9788"/>
                  <a:gd name="connsiteX92-18241" fmla="*/ 6407 w 10000"/>
                  <a:gd name="connsiteY92-18242" fmla="*/ 8515 h 9788"/>
                  <a:gd name="connsiteX93-18243" fmla="*/ 6298 w 10000"/>
                  <a:gd name="connsiteY93-18244" fmla="*/ 8365 h 9788"/>
                  <a:gd name="connsiteX94-18245" fmla="*/ 6241 w 10000"/>
                  <a:gd name="connsiteY94-18246" fmla="*/ 8246 h 9788"/>
                  <a:gd name="connsiteX95-18247" fmla="*/ 5747 w 10000"/>
                  <a:gd name="connsiteY95-18248" fmla="*/ 8334 h 9788"/>
                  <a:gd name="connsiteX96-18249" fmla="*/ 5967 w 10000"/>
                  <a:gd name="connsiteY96-18250" fmla="*/ 8455 h 9788"/>
                  <a:gd name="connsiteX97-18251" fmla="*/ 6131 w 10000"/>
                  <a:gd name="connsiteY97-18252" fmla="*/ 8576 h 9788"/>
                  <a:gd name="connsiteX98-18253" fmla="*/ 6353 w 10000"/>
                  <a:gd name="connsiteY98-18254" fmla="*/ 8880 h 9788"/>
                  <a:gd name="connsiteX99-18255" fmla="*/ 6628 w 10000"/>
                  <a:gd name="connsiteY99-18256" fmla="*/ 8819 h 9788"/>
                  <a:gd name="connsiteX100-18257" fmla="*/ 6850 w 10000"/>
                  <a:gd name="connsiteY100-18258" fmla="*/ 9061 h 9788"/>
                  <a:gd name="connsiteX101-18259" fmla="*/ 7014 w 10000"/>
                  <a:gd name="connsiteY101-18260" fmla="*/ 9120 h 9788"/>
                  <a:gd name="connsiteX102-18261" fmla="*/ 7402 w 10000"/>
                  <a:gd name="connsiteY102-18262" fmla="*/ 9090 h 9788"/>
                  <a:gd name="connsiteX103-18263" fmla="*/ 7568 w 10000"/>
                  <a:gd name="connsiteY103-18264" fmla="*/ 9244 h 9788"/>
                  <a:gd name="connsiteX104-18265" fmla="*/ 7735 w 10000"/>
                  <a:gd name="connsiteY104-18266" fmla="*/ 9394 h 9788"/>
                  <a:gd name="connsiteX105-18267" fmla="*/ 8506 w 10000"/>
                  <a:gd name="connsiteY105-18268" fmla="*/ 9182 h 9788"/>
                  <a:gd name="connsiteX106-18269" fmla="*/ 8506 w 10000"/>
                  <a:gd name="connsiteY106-18270" fmla="*/ 9090 h 9788"/>
                  <a:gd name="connsiteX107-18271" fmla="*/ 8287 w 10000"/>
                  <a:gd name="connsiteY107-18272" fmla="*/ 8910 h 9788"/>
                  <a:gd name="connsiteX108-18273" fmla="*/ 8563 w 10000"/>
                  <a:gd name="connsiteY108-18274" fmla="*/ 8729 h 9788"/>
                  <a:gd name="connsiteX109-18275" fmla="*/ 8396 w 10000"/>
                  <a:gd name="connsiteY109-18276" fmla="*/ 8515 h 9788"/>
                  <a:gd name="connsiteX110-18277" fmla="*/ 8563 w 10000"/>
                  <a:gd name="connsiteY110-18278" fmla="*/ 8424 h 9788"/>
                  <a:gd name="connsiteX111-18279" fmla="*/ 8784 w 10000"/>
                  <a:gd name="connsiteY111-18280" fmla="*/ 8636 h 9788"/>
                  <a:gd name="connsiteX112-18281" fmla="*/ 8675 w 10000"/>
                  <a:gd name="connsiteY112-18282" fmla="*/ 8758 h 9788"/>
                  <a:gd name="connsiteX113-18283" fmla="*/ 9170 w 10000"/>
                  <a:gd name="connsiteY113-18284" fmla="*/ 8819 h 9788"/>
                  <a:gd name="connsiteX114-18285" fmla="*/ 9390 w 10000"/>
                  <a:gd name="connsiteY114-18286" fmla="*/ 8910 h 9788"/>
                  <a:gd name="connsiteX115-18287" fmla="*/ 8728 w 10000"/>
                  <a:gd name="connsiteY115-18288" fmla="*/ 9513 h 9788"/>
                  <a:gd name="connsiteX116-18289" fmla="*/ 8287 w 10000"/>
                  <a:gd name="connsiteY116-18290" fmla="*/ 9788 h 9788"/>
                  <a:gd name="connsiteX0-18291" fmla="*/ 8563 w 10000"/>
                  <a:gd name="connsiteY0-18292" fmla="*/ 4613 h 10000"/>
                  <a:gd name="connsiteX1-18293" fmla="*/ 8120 w 10000"/>
                  <a:gd name="connsiteY1-18294" fmla="*/ 4613 h 10000"/>
                  <a:gd name="connsiteX2-18295" fmla="*/ 7678 w 10000"/>
                  <a:gd name="connsiteY2-18296" fmla="*/ 4736 h 10000"/>
                  <a:gd name="connsiteX3-18297" fmla="*/ 7181 w 10000"/>
                  <a:gd name="connsiteY3-18298" fmla="*/ 4706 h 10000"/>
                  <a:gd name="connsiteX4-18299" fmla="*/ 7181 w 10000"/>
                  <a:gd name="connsiteY4-18300" fmla="*/ 4117 h 10000"/>
                  <a:gd name="connsiteX5-18301" fmla="*/ 7456 w 10000"/>
                  <a:gd name="connsiteY5-18302" fmla="*/ 4087 h 10000"/>
                  <a:gd name="connsiteX6-18303" fmla="*/ 7292 w 10000"/>
                  <a:gd name="connsiteY6-18304" fmla="*/ 3931 h 10000"/>
                  <a:gd name="connsiteX7-18305" fmla="*/ 7292 w 10000"/>
                  <a:gd name="connsiteY7-18306" fmla="*/ 3685 h 10000"/>
                  <a:gd name="connsiteX8-18307" fmla="*/ 7347 w 10000"/>
                  <a:gd name="connsiteY8-18308" fmla="*/ 3532 h 10000"/>
                  <a:gd name="connsiteX9-18309" fmla="*/ 6796 w 10000"/>
                  <a:gd name="connsiteY9-18310" fmla="*/ 3283 h 10000"/>
                  <a:gd name="connsiteX10-18311" fmla="*/ 6241 w 10000"/>
                  <a:gd name="connsiteY10-18312" fmla="*/ 3004 h 10000"/>
                  <a:gd name="connsiteX11-18313" fmla="*/ 5967 w 10000"/>
                  <a:gd name="connsiteY11-18314" fmla="*/ 2817 h 10000"/>
                  <a:gd name="connsiteX12-18315" fmla="*/ 5579 w 10000"/>
                  <a:gd name="connsiteY12-18316" fmla="*/ 2756 h 10000"/>
                  <a:gd name="connsiteX13-18317" fmla="*/ 5139 w 10000"/>
                  <a:gd name="connsiteY13-18318" fmla="*/ 2787 h 10000"/>
                  <a:gd name="connsiteX14-18319" fmla="*/ 4695 w 10000"/>
                  <a:gd name="connsiteY14-18320" fmla="*/ 2693 h 10000"/>
                  <a:gd name="connsiteX15-18321" fmla="*/ 4143 w 10000"/>
                  <a:gd name="connsiteY15-18322" fmla="*/ 1949 h 10000"/>
                  <a:gd name="connsiteX16-18323" fmla="*/ 3978 w 10000"/>
                  <a:gd name="connsiteY16-18324" fmla="*/ 1764 h 10000"/>
                  <a:gd name="connsiteX17-18325" fmla="*/ 3811 w 10000"/>
                  <a:gd name="connsiteY17-18326" fmla="*/ 1331 h 10000"/>
                  <a:gd name="connsiteX18-18327" fmla="*/ 3591 w 10000"/>
                  <a:gd name="connsiteY18-18328" fmla="*/ 929 h 10000"/>
                  <a:gd name="connsiteX19-18329" fmla="*/ 2928 w 10000"/>
                  <a:gd name="connsiteY19-18330" fmla="*/ 651 h 10000"/>
                  <a:gd name="connsiteX20-18331" fmla="*/ 2539 w 10000"/>
                  <a:gd name="connsiteY20-18332" fmla="*/ 60 h 10000"/>
                  <a:gd name="connsiteX21-18333" fmla="*/ 2043 w 10000"/>
                  <a:gd name="connsiteY21-18334" fmla="*/ 60 h 10000"/>
                  <a:gd name="connsiteX22-18335" fmla="*/ 1822 w 10000"/>
                  <a:gd name="connsiteY22-18336" fmla="*/ 188 h 10000"/>
                  <a:gd name="connsiteX23-18337" fmla="*/ 1769 w 10000"/>
                  <a:gd name="connsiteY23-18338" fmla="*/ 0 h 10000"/>
                  <a:gd name="connsiteX24-18339" fmla="*/ 1049 w 10000"/>
                  <a:gd name="connsiteY24-18340" fmla="*/ 122 h 10000"/>
                  <a:gd name="connsiteX25-18341" fmla="*/ 1822 w 10000"/>
                  <a:gd name="connsiteY25-18342" fmla="*/ 249 h 10000"/>
                  <a:gd name="connsiteX26-18343" fmla="*/ 1769 w 10000"/>
                  <a:gd name="connsiteY26-18344" fmla="*/ 526 h 10000"/>
                  <a:gd name="connsiteX27-18345" fmla="*/ 1933 w 10000"/>
                  <a:gd name="connsiteY27-18346" fmla="*/ 898 h 10000"/>
                  <a:gd name="connsiteX28-18347" fmla="*/ 2099 w 10000"/>
                  <a:gd name="connsiteY28-18348" fmla="*/ 1113 h 10000"/>
                  <a:gd name="connsiteX29-18349" fmla="*/ 1822 w 10000"/>
                  <a:gd name="connsiteY29-18350" fmla="*/ 1517 h 10000"/>
                  <a:gd name="connsiteX30-18351" fmla="*/ 1604 w 10000"/>
                  <a:gd name="connsiteY30-18352" fmla="*/ 1517 h 10000"/>
                  <a:gd name="connsiteX31-18353" fmla="*/ 1380 w 10000"/>
                  <a:gd name="connsiteY31-18354" fmla="*/ 1795 h 10000"/>
                  <a:gd name="connsiteX32-18355" fmla="*/ 1769 w 10000"/>
                  <a:gd name="connsiteY32-18356" fmla="*/ 1920 h 10000"/>
                  <a:gd name="connsiteX33-18357" fmla="*/ 1271 w 10000"/>
                  <a:gd name="connsiteY33-18358" fmla="*/ 1889 h 10000"/>
                  <a:gd name="connsiteX34-18359" fmla="*/ 1049 w 10000"/>
                  <a:gd name="connsiteY34-18360" fmla="*/ 2259 h 10000"/>
                  <a:gd name="connsiteX35-18361" fmla="*/ 994 w 10000"/>
                  <a:gd name="connsiteY35-18362" fmla="*/ 2322 h 10000"/>
                  <a:gd name="connsiteX36-18363" fmla="*/ 773 w 10000"/>
                  <a:gd name="connsiteY36-18364" fmla="*/ 2725 h 10000"/>
                  <a:gd name="connsiteX37-18365" fmla="*/ 1106 w 10000"/>
                  <a:gd name="connsiteY37-18366" fmla="*/ 2817 h 10000"/>
                  <a:gd name="connsiteX38-18367" fmla="*/ 663 w 10000"/>
                  <a:gd name="connsiteY38-18368" fmla="*/ 3127 h 10000"/>
                  <a:gd name="connsiteX39-18369" fmla="*/ 110 w 10000"/>
                  <a:gd name="connsiteY39-18370" fmla="*/ 3469 h 10000"/>
                  <a:gd name="connsiteX40-18371" fmla="*/ 0 w 10000"/>
                  <a:gd name="connsiteY40-18372" fmla="*/ 3653 h 10000"/>
                  <a:gd name="connsiteX41-18373" fmla="*/ 277 w 10000"/>
                  <a:gd name="connsiteY41-18374" fmla="*/ 4056 h 10000"/>
                  <a:gd name="connsiteX42-18375" fmla="*/ 0 w 10000"/>
                  <a:gd name="connsiteY42-18376" fmla="*/ 4428 h 10000"/>
                  <a:gd name="connsiteX43-18377" fmla="*/ 56 w 10000"/>
                  <a:gd name="connsiteY43-18378" fmla="*/ 4830 h 10000"/>
                  <a:gd name="connsiteX44-18379" fmla="*/ 222 w 10000"/>
                  <a:gd name="connsiteY44-18380" fmla="*/ 4956 h 10000"/>
                  <a:gd name="connsiteX45-18381" fmla="*/ 552 w 10000"/>
                  <a:gd name="connsiteY45-18382" fmla="*/ 4922 h 10000"/>
                  <a:gd name="connsiteX46-18383" fmla="*/ 1216 w 10000"/>
                  <a:gd name="connsiteY46-18384" fmla="*/ 4987 h 10000"/>
                  <a:gd name="connsiteX47-18385" fmla="*/ 1769 w 10000"/>
                  <a:gd name="connsiteY47-18386" fmla="*/ 4861 h 10000"/>
                  <a:gd name="connsiteX48-18387" fmla="*/ 2377 w 10000"/>
                  <a:gd name="connsiteY48-18388" fmla="*/ 4861 h 10000"/>
                  <a:gd name="connsiteX49-18389" fmla="*/ 2762 w 10000"/>
                  <a:gd name="connsiteY49-18390" fmla="*/ 4736 h 10000"/>
                  <a:gd name="connsiteX50-18391" fmla="*/ 2872 w 10000"/>
                  <a:gd name="connsiteY50-18392" fmla="*/ 4767 h 10000"/>
                  <a:gd name="connsiteX51-18393" fmla="*/ 2707 w 10000"/>
                  <a:gd name="connsiteY51-18394" fmla="*/ 4830 h 10000"/>
                  <a:gd name="connsiteX52-18395" fmla="*/ 3093 w 10000"/>
                  <a:gd name="connsiteY52-18396" fmla="*/ 5110 h 10000"/>
                  <a:gd name="connsiteX53-18397" fmla="*/ 3370 w 10000"/>
                  <a:gd name="connsiteY53-18398" fmla="*/ 5046 h 10000"/>
                  <a:gd name="connsiteX54-18399" fmla="*/ 3757 w 10000"/>
                  <a:gd name="connsiteY54-18400" fmla="*/ 5169 h 10000"/>
                  <a:gd name="connsiteX55-18401" fmla="*/ 4252 w 10000"/>
                  <a:gd name="connsiteY55-18402" fmla="*/ 5139 h 10000"/>
                  <a:gd name="connsiteX56-18403" fmla="*/ 5082 w 10000"/>
                  <a:gd name="connsiteY56-18404" fmla="*/ 5232 h 10000"/>
                  <a:gd name="connsiteX57-18405" fmla="*/ 5301 w 10000"/>
                  <a:gd name="connsiteY57-18406" fmla="*/ 5296 h 10000"/>
                  <a:gd name="connsiteX58-18407" fmla="*/ 6076 w 10000"/>
                  <a:gd name="connsiteY58-18408" fmla="*/ 5139 h 10000"/>
                  <a:gd name="connsiteX59-18409" fmla="*/ 6187 w 10000"/>
                  <a:gd name="connsiteY59-18410" fmla="*/ 5232 h 10000"/>
                  <a:gd name="connsiteX60-18411" fmla="*/ 6407 w 10000"/>
                  <a:gd name="connsiteY60-18412" fmla="*/ 5110 h 10000"/>
                  <a:gd name="connsiteX61-18413" fmla="*/ 6519 w 10000"/>
                  <a:gd name="connsiteY61-18414" fmla="*/ 5266 h 10000"/>
                  <a:gd name="connsiteX62-18415" fmla="*/ 7292 w 10000"/>
                  <a:gd name="connsiteY62-18416" fmla="*/ 5077 h 10000"/>
                  <a:gd name="connsiteX63-18417" fmla="*/ 7292 w 10000"/>
                  <a:gd name="connsiteY63-18418" fmla="*/ 4891 h 10000"/>
                  <a:gd name="connsiteX64-18419" fmla="*/ 7456 w 10000"/>
                  <a:gd name="connsiteY64-18420" fmla="*/ 4861 h 10000"/>
                  <a:gd name="connsiteX65-18421" fmla="*/ 7624 w 10000"/>
                  <a:gd name="connsiteY65-18422" fmla="*/ 4922 h 10000"/>
                  <a:gd name="connsiteX66-18423" fmla="*/ 8176 w 10000"/>
                  <a:gd name="connsiteY66-18424" fmla="*/ 4799 h 10000"/>
                  <a:gd name="connsiteX67-18425" fmla="*/ 8287 w 10000"/>
                  <a:gd name="connsiteY67-18426" fmla="*/ 4830 h 10000"/>
                  <a:gd name="connsiteX68-18427" fmla="*/ 8563 w 10000"/>
                  <a:gd name="connsiteY68-18428" fmla="*/ 5386 h 10000"/>
                  <a:gd name="connsiteX69-18429" fmla="*/ 8728 w 10000"/>
                  <a:gd name="connsiteY69-18430" fmla="*/ 5450 h 10000"/>
                  <a:gd name="connsiteX70-18431" fmla="*/ 9116 w 10000"/>
                  <a:gd name="connsiteY70-18432" fmla="*/ 5450 h 10000"/>
                  <a:gd name="connsiteX71-18433" fmla="*/ 9281 w 10000"/>
                  <a:gd name="connsiteY71-18434" fmla="*/ 5698 h 10000"/>
                  <a:gd name="connsiteX72-18435" fmla="*/ 9336 w 10000"/>
                  <a:gd name="connsiteY72-18436" fmla="*/ 5883 h 10000"/>
                  <a:gd name="connsiteX73-18437" fmla="*/ 10000 w 10000"/>
                  <a:gd name="connsiteY73-18438" fmla="*/ 6624 h 10000"/>
                  <a:gd name="connsiteX74-18439" fmla="*/ 9724 w 10000"/>
                  <a:gd name="connsiteY74-18440" fmla="*/ 6501 h 10000"/>
                  <a:gd name="connsiteX75-18441" fmla="*/ 8949 w 10000"/>
                  <a:gd name="connsiteY75-18442" fmla="*/ 6624 h 10000"/>
                  <a:gd name="connsiteX76-18443" fmla="*/ 8563 w 10000"/>
                  <a:gd name="connsiteY76-18444" fmla="*/ 6253 h 10000"/>
                  <a:gd name="connsiteX77-18445" fmla="*/ 8287 w 10000"/>
                  <a:gd name="connsiteY77-18446" fmla="*/ 6284 h 10000"/>
                  <a:gd name="connsiteX78-18447" fmla="*/ 8506 w 10000"/>
                  <a:gd name="connsiteY78-18448" fmla="*/ 6532 h 10000"/>
                  <a:gd name="connsiteX79-18449" fmla="*/ 8563 w 10000"/>
                  <a:gd name="connsiteY79-18450" fmla="*/ 6718 h 10000"/>
                  <a:gd name="connsiteX80-18451" fmla="*/ 8009 w 10000"/>
                  <a:gd name="connsiteY80-18452" fmla="*/ 7059 h 10000"/>
                  <a:gd name="connsiteX81-18453" fmla="*/ 7901 w 10000"/>
                  <a:gd name="connsiteY81-18454" fmla="*/ 7246 h 10000"/>
                  <a:gd name="connsiteX82-18455" fmla="*/ 7845 w 10000"/>
                  <a:gd name="connsiteY82-18456" fmla="*/ 7398 h 10000"/>
                  <a:gd name="connsiteX83-18457" fmla="*/ 7789 w 10000"/>
                  <a:gd name="connsiteY83-18458" fmla="*/ 7461 h 10000"/>
                  <a:gd name="connsiteX84-18459" fmla="*/ 7678 w 10000"/>
                  <a:gd name="connsiteY84-18460" fmla="*/ 7586 h 10000"/>
                  <a:gd name="connsiteX85-18461" fmla="*/ 7347 w 10000"/>
                  <a:gd name="connsiteY85-18462" fmla="*/ 7678 h 10000"/>
                  <a:gd name="connsiteX86-18463" fmla="*/ 7456 w 10000"/>
                  <a:gd name="connsiteY86-18464" fmla="*/ 7895 h 10000"/>
                  <a:gd name="connsiteX87-18465" fmla="*/ 7402 w 10000"/>
                  <a:gd name="connsiteY87-18466" fmla="*/ 7957 h 10000"/>
                  <a:gd name="connsiteX88-18467" fmla="*/ 6961 w 10000"/>
                  <a:gd name="connsiteY88-18468" fmla="*/ 8143 h 10000"/>
                  <a:gd name="connsiteX89-18469" fmla="*/ 6519 w 10000"/>
                  <a:gd name="connsiteY89-18470" fmla="*/ 8113 h 10000"/>
                  <a:gd name="connsiteX90-18471" fmla="*/ 6906 w 10000"/>
                  <a:gd name="connsiteY90-18472" fmla="*/ 8237 h 10000"/>
                  <a:gd name="connsiteX91-18473" fmla="*/ 6906 w 10000"/>
                  <a:gd name="connsiteY91-18474" fmla="*/ 8606 h 10000"/>
                  <a:gd name="connsiteX92-18475" fmla="*/ 6407 w 10000"/>
                  <a:gd name="connsiteY92-18476" fmla="*/ 8699 h 10000"/>
                  <a:gd name="connsiteX93-18477" fmla="*/ 6298 w 10000"/>
                  <a:gd name="connsiteY93-18478" fmla="*/ 8546 h 10000"/>
                  <a:gd name="connsiteX94-18479" fmla="*/ 6241 w 10000"/>
                  <a:gd name="connsiteY94-18480" fmla="*/ 8425 h 10000"/>
                  <a:gd name="connsiteX95-18481" fmla="*/ 5747 w 10000"/>
                  <a:gd name="connsiteY95-18482" fmla="*/ 8515 h 10000"/>
                  <a:gd name="connsiteX96-18483" fmla="*/ 5967 w 10000"/>
                  <a:gd name="connsiteY96-18484" fmla="*/ 8638 h 10000"/>
                  <a:gd name="connsiteX97-18485" fmla="*/ 6131 w 10000"/>
                  <a:gd name="connsiteY97-18486" fmla="*/ 8762 h 10000"/>
                  <a:gd name="connsiteX98-18487" fmla="*/ 6353 w 10000"/>
                  <a:gd name="connsiteY98-18488" fmla="*/ 9072 h 10000"/>
                  <a:gd name="connsiteX99-18489" fmla="*/ 6628 w 10000"/>
                  <a:gd name="connsiteY99-18490" fmla="*/ 9010 h 10000"/>
                  <a:gd name="connsiteX100-18491" fmla="*/ 6850 w 10000"/>
                  <a:gd name="connsiteY100-18492" fmla="*/ 9257 h 10000"/>
                  <a:gd name="connsiteX101-18493" fmla="*/ 7014 w 10000"/>
                  <a:gd name="connsiteY101-18494" fmla="*/ 9318 h 10000"/>
                  <a:gd name="connsiteX102-18495" fmla="*/ 7402 w 10000"/>
                  <a:gd name="connsiteY102-18496" fmla="*/ 9287 h 10000"/>
                  <a:gd name="connsiteX103-18497" fmla="*/ 7568 w 10000"/>
                  <a:gd name="connsiteY103-18498" fmla="*/ 9444 h 10000"/>
                  <a:gd name="connsiteX104-18499" fmla="*/ 7735 w 10000"/>
                  <a:gd name="connsiteY104-18500" fmla="*/ 9597 h 10000"/>
                  <a:gd name="connsiteX105-18501" fmla="*/ 8506 w 10000"/>
                  <a:gd name="connsiteY105-18502" fmla="*/ 9381 h 10000"/>
                  <a:gd name="connsiteX106-18503" fmla="*/ 8506 w 10000"/>
                  <a:gd name="connsiteY106-18504" fmla="*/ 9287 h 10000"/>
                  <a:gd name="connsiteX107-18505" fmla="*/ 8287 w 10000"/>
                  <a:gd name="connsiteY107-18506" fmla="*/ 9103 h 10000"/>
                  <a:gd name="connsiteX108-18507" fmla="*/ 8563 w 10000"/>
                  <a:gd name="connsiteY108-18508" fmla="*/ 8918 h 10000"/>
                  <a:gd name="connsiteX109-18509" fmla="*/ 8396 w 10000"/>
                  <a:gd name="connsiteY109-18510" fmla="*/ 8699 h 10000"/>
                  <a:gd name="connsiteX110-18511" fmla="*/ 8563 w 10000"/>
                  <a:gd name="connsiteY110-18512" fmla="*/ 8606 h 10000"/>
                  <a:gd name="connsiteX111-18513" fmla="*/ 8784 w 10000"/>
                  <a:gd name="connsiteY111-18514" fmla="*/ 8823 h 10000"/>
                  <a:gd name="connsiteX112-18515" fmla="*/ 8675 w 10000"/>
                  <a:gd name="connsiteY112-18516" fmla="*/ 8948 h 10000"/>
                  <a:gd name="connsiteX113-18517" fmla="*/ 9170 w 10000"/>
                  <a:gd name="connsiteY113-18518" fmla="*/ 9010 h 10000"/>
                  <a:gd name="connsiteX114-18519" fmla="*/ 9390 w 10000"/>
                  <a:gd name="connsiteY114-18520" fmla="*/ 9103 h 10000"/>
                  <a:gd name="connsiteX115-18521" fmla="*/ 8287 w 10000"/>
                  <a:gd name="connsiteY115-18522" fmla="*/ 10000 h 10000"/>
                  <a:gd name="connsiteX0-18523" fmla="*/ 8563 w 10000"/>
                  <a:gd name="connsiteY0-18524" fmla="*/ 4613 h 10000"/>
                  <a:gd name="connsiteX1-18525" fmla="*/ 8120 w 10000"/>
                  <a:gd name="connsiteY1-18526" fmla="*/ 4613 h 10000"/>
                  <a:gd name="connsiteX2-18527" fmla="*/ 7678 w 10000"/>
                  <a:gd name="connsiteY2-18528" fmla="*/ 4736 h 10000"/>
                  <a:gd name="connsiteX3-18529" fmla="*/ 7181 w 10000"/>
                  <a:gd name="connsiteY3-18530" fmla="*/ 4706 h 10000"/>
                  <a:gd name="connsiteX4-18531" fmla="*/ 7181 w 10000"/>
                  <a:gd name="connsiteY4-18532" fmla="*/ 4117 h 10000"/>
                  <a:gd name="connsiteX5-18533" fmla="*/ 7456 w 10000"/>
                  <a:gd name="connsiteY5-18534" fmla="*/ 4087 h 10000"/>
                  <a:gd name="connsiteX6-18535" fmla="*/ 7292 w 10000"/>
                  <a:gd name="connsiteY6-18536" fmla="*/ 3931 h 10000"/>
                  <a:gd name="connsiteX7-18537" fmla="*/ 7292 w 10000"/>
                  <a:gd name="connsiteY7-18538" fmla="*/ 3685 h 10000"/>
                  <a:gd name="connsiteX8-18539" fmla="*/ 7347 w 10000"/>
                  <a:gd name="connsiteY8-18540" fmla="*/ 3532 h 10000"/>
                  <a:gd name="connsiteX9-18541" fmla="*/ 6796 w 10000"/>
                  <a:gd name="connsiteY9-18542" fmla="*/ 3283 h 10000"/>
                  <a:gd name="connsiteX10-18543" fmla="*/ 6241 w 10000"/>
                  <a:gd name="connsiteY10-18544" fmla="*/ 3004 h 10000"/>
                  <a:gd name="connsiteX11-18545" fmla="*/ 5967 w 10000"/>
                  <a:gd name="connsiteY11-18546" fmla="*/ 2817 h 10000"/>
                  <a:gd name="connsiteX12-18547" fmla="*/ 5579 w 10000"/>
                  <a:gd name="connsiteY12-18548" fmla="*/ 2756 h 10000"/>
                  <a:gd name="connsiteX13-18549" fmla="*/ 5139 w 10000"/>
                  <a:gd name="connsiteY13-18550" fmla="*/ 2787 h 10000"/>
                  <a:gd name="connsiteX14-18551" fmla="*/ 4695 w 10000"/>
                  <a:gd name="connsiteY14-18552" fmla="*/ 2693 h 10000"/>
                  <a:gd name="connsiteX15-18553" fmla="*/ 4143 w 10000"/>
                  <a:gd name="connsiteY15-18554" fmla="*/ 1949 h 10000"/>
                  <a:gd name="connsiteX16-18555" fmla="*/ 3978 w 10000"/>
                  <a:gd name="connsiteY16-18556" fmla="*/ 1764 h 10000"/>
                  <a:gd name="connsiteX17-18557" fmla="*/ 3811 w 10000"/>
                  <a:gd name="connsiteY17-18558" fmla="*/ 1331 h 10000"/>
                  <a:gd name="connsiteX18-18559" fmla="*/ 3591 w 10000"/>
                  <a:gd name="connsiteY18-18560" fmla="*/ 929 h 10000"/>
                  <a:gd name="connsiteX19-18561" fmla="*/ 2928 w 10000"/>
                  <a:gd name="connsiteY19-18562" fmla="*/ 651 h 10000"/>
                  <a:gd name="connsiteX20-18563" fmla="*/ 2539 w 10000"/>
                  <a:gd name="connsiteY20-18564" fmla="*/ 60 h 10000"/>
                  <a:gd name="connsiteX21-18565" fmla="*/ 2043 w 10000"/>
                  <a:gd name="connsiteY21-18566" fmla="*/ 60 h 10000"/>
                  <a:gd name="connsiteX22-18567" fmla="*/ 1822 w 10000"/>
                  <a:gd name="connsiteY22-18568" fmla="*/ 188 h 10000"/>
                  <a:gd name="connsiteX23-18569" fmla="*/ 1769 w 10000"/>
                  <a:gd name="connsiteY23-18570" fmla="*/ 0 h 10000"/>
                  <a:gd name="connsiteX24-18571" fmla="*/ 1049 w 10000"/>
                  <a:gd name="connsiteY24-18572" fmla="*/ 122 h 10000"/>
                  <a:gd name="connsiteX25-18573" fmla="*/ 1822 w 10000"/>
                  <a:gd name="connsiteY25-18574" fmla="*/ 249 h 10000"/>
                  <a:gd name="connsiteX26-18575" fmla="*/ 1769 w 10000"/>
                  <a:gd name="connsiteY26-18576" fmla="*/ 526 h 10000"/>
                  <a:gd name="connsiteX27-18577" fmla="*/ 1933 w 10000"/>
                  <a:gd name="connsiteY27-18578" fmla="*/ 898 h 10000"/>
                  <a:gd name="connsiteX28-18579" fmla="*/ 2099 w 10000"/>
                  <a:gd name="connsiteY28-18580" fmla="*/ 1113 h 10000"/>
                  <a:gd name="connsiteX29-18581" fmla="*/ 1822 w 10000"/>
                  <a:gd name="connsiteY29-18582" fmla="*/ 1517 h 10000"/>
                  <a:gd name="connsiteX30-18583" fmla="*/ 1604 w 10000"/>
                  <a:gd name="connsiteY30-18584" fmla="*/ 1517 h 10000"/>
                  <a:gd name="connsiteX31-18585" fmla="*/ 1380 w 10000"/>
                  <a:gd name="connsiteY31-18586" fmla="*/ 1795 h 10000"/>
                  <a:gd name="connsiteX32-18587" fmla="*/ 1769 w 10000"/>
                  <a:gd name="connsiteY32-18588" fmla="*/ 1920 h 10000"/>
                  <a:gd name="connsiteX33-18589" fmla="*/ 1271 w 10000"/>
                  <a:gd name="connsiteY33-18590" fmla="*/ 1889 h 10000"/>
                  <a:gd name="connsiteX34-18591" fmla="*/ 1049 w 10000"/>
                  <a:gd name="connsiteY34-18592" fmla="*/ 2259 h 10000"/>
                  <a:gd name="connsiteX35-18593" fmla="*/ 994 w 10000"/>
                  <a:gd name="connsiteY35-18594" fmla="*/ 2322 h 10000"/>
                  <a:gd name="connsiteX36-18595" fmla="*/ 773 w 10000"/>
                  <a:gd name="connsiteY36-18596" fmla="*/ 2725 h 10000"/>
                  <a:gd name="connsiteX37-18597" fmla="*/ 1106 w 10000"/>
                  <a:gd name="connsiteY37-18598" fmla="*/ 2817 h 10000"/>
                  <a:gd name="connsiteX38-18599" fmla="*/ 663 w 10000"/>
                  <a:gd name="connsiteY38-18600" fmla="*/ 3127 h 10000"/>
                  <a:gd name="connsiteX39-18601" fmla="*/ 110 w 10000"/>
                  <a:gd name="connsiteY39-18602" fmla="*/ 3469 h 10000"/>
                  <a:gd name="connsiteX40-18603" fmla="*/ 0 w 10000"/>
                  <a:gd name="connsiteY40-18604" fmla="*/ 3653 h 10000"/>
                  <a:gd name="connsiteX41-18605" fmla="*/ 277 w 10000"/>
                  <a:gd name="connsiteY41-18606" fmla="*/ 4056 h 10000"/>
                  <a:gd name="connsiteX42-18607" fmla="*/ 0 w 10000"/>
                  <a:gd name="connsiteY42-18608" fmla="*/ 4428 h 10000"/>
                  <a:gd name="connsiteX43-18609" fmla="*/ 56 w 10000"/>
                  <a:gd name="connsiteY43-18610" fmla="*/ 4830 h 10000"/>
                  <a:gd name="connsiteX44-18611" fmla="*/ 222 w 10000"/>
                  <a:gd name="connsiteY44-18612" fmla="*/ 4956 h 10000"/>
                  <a:gd name="connsiteX45-18613" fmla="*/ 552 w 10000"/>
                  <a:gd name="connsiteY45-18614" fmla="*/ 4922 h 10000"/>
                  <a:gd name="connsiteX46-18615" fmla="*/ 1216 w 10000"/>
                  <a:gd name="connsiteY46-18616" fmla="*/ 4987 h 10000"/>
                  <a:gd name="connsiteX47-18617" fmla="*/ 1769 w 10000"/>
                  <a:gd name="connsiteY47-18618" fmla="*/ 4861 h 10000"/>
                  <a:gd name="connsiteX48-18619" fmla="*/ 2377 w 10000"/>
                  <a:gd name="connsiteY48-18620" fmla="*/ 4861 h 10000"/>
                  <a:gd name="connsiteX49-18621" fmla="*/ 2762 w 10000"/>
                  <a:gd name="connsiteY49-18622" fmla="*/ 4736 h 10000"/>
                  <a:gd name="connsiteX50-18623" fmla="*/ 2872 w 10000"/>
                  <a:gd name="connsiteY50-18624" fmla="*/ 4767 h 10000"/>
                  <a:gd name="connsiteX51-18625" fmla="*/ 2707 w 10000"/>
                  <a:gd name="connsiteY51-18626" fmla="*/ 4830 h 10000"/>
                  <a:gd name="connsiteX52-18627" fmla="*/ 3093 w 10000"/>
                  <a:gd name="connsiteY52-18628" fmla="*/ 5110 h 10000"/>
                  <a:gd name="connsiteX53-18629" fmla="*/ 3370 w 10000"/>
                  <a:gd name="connsiteY53-18630" fmla="*/ 5046 h 10000"/>
                  <a:gd name="connsiteX54-18631" fmla="*/ 3757 w 10000"/>
                  <a:gd name="connsiteY54-18632" fmla="*/ 5169 h 10000"/>
                  <a:gd name="connsiteX55-18633" fmla="*/ 4252 w 10000"/>
                  <a:gd name="connsiteY55-18634" fmla="*/ 5139 h 10000"/>
                  <a:gd name="connsiteX56-18635" fmla="*/ 5082 w 10000"/>
                  <a:gd name="connsiteY56-18636" fmla="*/ 5232 h 10000"/>
                  <a:gd name="connsiteX57-18637" fmla="*/ 5301 w 10000"/>
                  <a:gd name="connsiteY57-18638" fmla="*/ 5296 h 10000"/>
                  <a:gd name="connsiteX58-18639" fmla="*/ 6076 w 10000"/>
                  <a:gd name="connsiteY58-18640" fmla="*/ 5139 h 10000"/>
                  <a:gd name="connsiteX59-18641" fmla="*/ 6187 w 10000"/>
                  <a:gd name="connsiteY59-18642" fmla="*/ 5232 h 10000"/>
                  <a:gd name="connsiteX60-18643" fmla="*/ 6407 w 10000"/>
                  <a:gd name="connsiteY60-18644" fmla="*/ 5110 h 10000"/>
                  <a:gd name="connsiteX61-18645" fmla="*/ 6519 w 10000"/>
                  <a:gd name="connsiteY61-18646" fmla="*/ 5266 h 10000"/>
                  <a:gd name="connsiteX62-18647" fmla="*/ 7292 w 10000"/>
                  <a:gd name="connsiteY62-18648" fmla="*/ 5077 h 10000"/>
                  <a:gd name="connsiteX63-18649" fmla="*/ 7292 w 10000"/>
                  <a:gd name="connsiteY63-18650" fmla="*/ 4891 h 10000"/>
                  <a:gd name="connsiteX64-18651" fmla="*/ 7456 w 10000"/>
                  <a:gd name="connsiteY64-18652" fmla="*/ 4861 h 10000"/>
                  <a:gd name="connsiteX65-18653" fmla="*/ 7624 w 10000"/>
                  <a:gd name="connsiteY65-18654" fmla="*/ 4922 h 10000"/>
                  <a:gd name="connsiteX66-18655" fmla="*/ 8176 w 10000"/>
                  <a:gd name="connsiteY66-18656" fmla="*/ 4799 h 10000"/>
                  <a:gd name="connsiteX67-18657" fmla="*/ 8287 w 10000"/>
                  <a:gd name="connsiteY67-18658" fmla="*/ 4830 h 10000"/>
                  <a:gd name="connsiteX68-18659" fmla="*/ 8563 w 10000"/>
                  <a:gd name="connsiteY68-18660" fmla="*/ 5386 h 10000"/>
                  <a:gd name="connsiteX69-18661" fmla="*/ 8728 w 10000"/>
                  <a:gd name="connsiteY69-18662" fmla="*/ 5450 h 10000"/>
                  <a:gd name="connsiteX70-18663" fmla="*/ 9116 w 10000"/>
                  <a:gd name="connsiteY70-18664" fmla="*/ 5450 h 10000"/>
                  <a:gd name="connsiteX71-18665" fmla="*/ 9281 w 10000"/>
                  <a:gd name="connsiteY71-18666" fmla="*/ 5698 h 10000"/>
                  <a:gd name="connsiteX72-18667" fmla="*/ 9336 w 10000"/>
                  <a:gd name="connsiteY72-18668" fmla="*/ 5883 h 10000"/>
                  <a:gd name="connsiteX73-18669" fmla="*/ 10000 w 10000"/>
                  <a:gd name="connsiteY73-18670" fmla="*/ 6624 h 10000"/>
                  <a:gd name="connsiteX74-18671" fmla="*/ 9724 w 10000"/>
                  <a:gd name="connsiteY74-18672" fmla="*/ 6501 h 10000"/>
                  <a:gd name="connsiteX75-18673" fmla="*/ 8949 w 10000"/>
                  <a:gd name="connsiteY75-18674" fmla="*/ 6624 h 10000"/>
                  <a:gd name="connsiteX76-18675" fmla="*/ 8563 w 10000"/>
                  <a:gd name="connsiteY76-18676" fmla="*/ 6253 h 10000"/>
                  <a:gd name="connsiteX77-18677" fmla="*/ 8287 w 10000"/>
                  <a:gd name="connsiteY77-18678" fmla="*/ 6284 h 10000"/>
                  <a:gd name="connsiteX78-18679" fmla="*/ 8506 w 10000"/>
                  <a:gd name="connsiteY78-18680" fmla="*/ 6532 h 10000"/>
                  <a:gd name="connsiteX79-18681" fmla="*/ 8563 w 10000"/>
                  <a:gd name="connsiteY79-18682" fmla="*/ 6718 h 10000"/>
                  <a:gd name="connsiteX80-18683" fmla="*/ 8009 w 10000"/>
                  <a:gd name="connsiteY80-18684" fmla="*/ 7059 h 10000"/>
                  <a:gd name="connsiteX81-18685" fmla="*/ 7901 w 10000"/>
                  <a:gd name="connsiteY81-18686" fmla="*/ 7246 h 10000"/>
                  <a:gd name="connsiteX82-18687" fmla="*/ 7845 w 10000"/>
                  <a:gd name="connsiteY82-18688" fmla="*/ 7398 h 10000"/>
                  <a:gd name="connsiteX83-18689" fmla="*/ 7789 w 10000"/>
                  <a:gd name="connsiteY83-18690" fmla="*/ 7461 h 10000"/>
                  <a:gd name="connsiteX84-18691" fmla="*/ 7678 w 10000"/>
                  <a:gd name="connsiteY84-18692" fmla="*/ 7586 h 10000"/>
                  <a:gd name="connsiteX85-18693" fmla="*/ 7347 w 10000"/>
                  <a:gd name="connsiteY85-18694" fmla="*/ 7678 h 10000"/>
                  <a:gd name="connsiteX86-18695" fmla="*/ 7456 w 10000"/>
                  <a:gd name="connsiteY86-18696" fmla="*/ 7895 h 10000"/>
                  <a:gd name="connsiteX87-18697" fmla="*/ 7402 w 10000"/>
                  <a:gd name="connsiteY87-18698" fmla="*/ 7957 h 10000"/>
                  <a:gd name="connsiteX88-18699" fmla="*/ 6961 w 10000"/>
                  <a:gd name="connsiteY88-18700" fmla="*/ 8143 h 10000"/>
                  <a:gd name="connsiteX89-18701" fmla="*/ 6519 w 10000"/>
                  <a:gd name="connsiteY89-18702" fmla="*/ 8113 h 10000"/>
                  <a:gd name="connsiteX90-18703" fmla="*/ 6906 w 10000"/>
                  <a:gd name="connsiteY90-18704" fmla="*/ 8237 h 10000"/>
                  <a:gd name="connsiteX91-18705" fmla="*/ 6906 w 10000"/>
                  <a:gd name="connsiteY91-18706" fmla="*/ 8606 h 10000"/>
                  <a:gd name="connsiteX92-18707" fmla="*/ 6407 w 10000"/>
                  <a:gd name="connsiteY92-18708" fmla="*/ 8699 h 10000"/>
                  <a:gd name="connsiteX93-18709" fmla="*/ 6298 w 10000"/>
                  <a:gd name="connsiteY93-18710" fmla="*/ 8546 h 10000"/>
                  <a:gd name="connsiteX94-18711" fmla="*/ 6241 w 10000"/>
                  <a:gd name="connsiteY94-18712" fmla="*/ 8425 h 10000"/>
                  <a:gd name="connsiteX95-18713" fmla="*/ 5747 w 10000"/>
                  <a:gd name="connsiteY95-18714" fmla="*/ 8515 h 10000"/>
                  <a:gd name="connsiteX96-18715" fmla="*/ 5967 w 10000"/>
                  <a:gd name="connsiteY96-18716" fmla="*/ 8638 h 10000"/>
                  <a:gd name="connsiteX97-18717" fmla="*/ 6131 w 10000"/>
                  <a:gd name="connsiteY97-18718" fmla="*/ 8762 h 10000"/>
                  <a:gd name="connsiteX98-18719" fmla="*/ 6353 w 10000"/>
                  <a:gd name="connsiteY98-18720" fmla="*/ 9072 h 10000"/>
                  <a:gd name="connsiteX99-18721" fmla="*/ 6628 w 10000"/>
                  <a:gd name="connsiteY99-18722" fmla="*/ 9010 h 10000"/>
                  <a:gd name="connsiteX100-18723" fmla="*/ 6850 w 10000"/>
                  <a:gd name="connsiteY100-18724" fmla="*/ 9257 h 10000"/>
                  <a:gd name="connsiteX101-18725" fmla="*/ 7014 w 10000"/>
                  <a:gd name="connsiteY101-18726" fmla="*/ 9318 h 10000"/>
                  <a:gd name="connsiteX102-18727" fmla="*/ 7402 w 10000"/>
                  <a:gd name="connsiteY102-18728" fmla="*/ 9287 h 10000"/>
                  <a:gd name="connsiteX103-18729" fmla="*/ 7568 w 10000"/>
                  <a:gd name="connsiteY103-18730" fmla="*/ 9444 h 10000"/>
                  <a:gd name="connsiteX104-18731" fmla="*/ 7735 w 10000"/>
                  <a:gd name="connsiteY104-18732" fmla="*/ 9597 h 10000"/>
                  <a:gd name="connsiteX105-18733" fmla="*/ 8506 w 10000"/>
                  <a:gd name="connsiteY105-18734" fmla="*/ 9287 h 10000"/>
                  <a:gd name="connsiteX106-18735" fmla="*/ 8287 w 10000"/>
                  <a:gd name="connsiteY106-18736" fmla="*/ 9103 h 10000"/>
                  <a:gd name="connsiteX107-18737" fmla="*/ 8563 w 10000"/>
                  <a:gd name="connsiteY107-18738" fmla="*/ 8918 h 10000"/>
                  <a:gd name="connsiteX108-18739" fmla="*/ 8396 w 10000"/>
                  <a:gd name="connsiteY108-18740" fmla="*/ 8699 h 10000"/>
                  <a:gd name="connsiteX109-18741" fmla="*/ 8563 w 10000"/>
                  <a:gd name="connsiteY109-18742" fmla="*/ 8606 h 10000"/>
                  <a:gd name="connsiteX110-18743" fmla="*/ 8784 w 10000"/>
                  <a:gd name="connsiteY110-18744" fmla="*/ 8823 h 10000"/>
                  <a:gd name="connsiteX111-18745" fmla="*/ 8675 w 10000"/>
                  <a:gd name="connsiteY111-18746" fmla="*/ 8948 h 10000"/>
                  <a:gd name="connsiteX112-18747" fmla="*/ 9170 w 10000"/>
                  <a:gd name="connsiteY112-18748" fmla="*/ 9010 h 10000"/>
                  <a:gd name="connsiteX113-18749" fmla="*/ 9390 w 10000"/>
                  <a:gd name="connsiteY113-18750" fmla="*/ 9103 h 10000"/>
                  <a:gd name="connsiteX114-18751" fmla="*/ 8287 w 10000"/>
                  <a:gd name="connsiteY114-18752" fmla="*/ 10000 h 10000"/>
                  <a:gd name="connsiteX0-18753" fmla="*/ 8563 w 10000"/>
                  <a:gd name="connsiteY0-18754" fmla="*/ 4613 h 10000"/>
                  <a:gd name="connsiteX1-18755" fmla="*/ 8120 w 10000"/>
                  <a:gd name="connsiteY1-18756" fmla="*/ 4613 h 10000"/>
                  <a:gd name="connsiteX2-18757" fmla="*/ 7678 w 10000"/>
                  <a:gd name="connsiteY2-18758" fmla="*/ 4736 h 10000"/>
                  <a:gd name="connsiteX3-18759" fmla="*/ 7181 w 10000"/>
                  <a:gd name="connsiteY3-18760" fmla="*/ 4706 h 10000"/>
                  <a:gd name="connsiteX4-18761" fmla="*/ 7181 w 10000"/>
                  <a:gd name="connsiteY4-18762" fmla="*/ 4117 h 10000"/>
                  <a:gd name="connsiteX5-18763" fmla="*/ 7456 w 10000"/>
                  <a:gd name="connsiteY5-18764" fmla="*/ 4087 h 10000"/>
                  <a:gd name="connsiteX6-18765" fmla="*/ 7292 w 10000"/>
                  <a:gd name="connsiteY6-18766" fmla="*/ 3931 h 10000"/>
                  <a:gd name="connsiteX7-18767" fmla="*/ 7292 w 10000"/>
                  <a:gd name="connsiteY7-18768" fmla="*/ 3685 h 10000"/>
                  <a:gd name="connsiteX8-18769" fmla="*/ 7347 w 10000"/>
                  <a:gd name="connsiteY8-18770" fmla="*/ 3532 h 10000"/>
                  <a:gd name="connsiteX9-18771" fmla="*/ 6796 w 10000"/>
                  <a:gd name="connsiteY9-18772" fmla="*/ 3283 h 10000"/>
                  <a:gd name="connsiteX10-18773" fmla="*/ 6241 w 10000"/>
                  <a:gd name="connsiteY10-18774" fmla="*/ 3004 h 10000"/>
                  <a:gd name="connsiteX11-18775" fmla="*/ 5967 w 10000"/>
                  <a:gd name="connsiteY11-18776" fmla="*/ 2817 h 10000"/>
                  <a:gd name="connsiteX12-18777" fmla="*/ 5579 w 10000"/>
                  <a:gd name="connsiteY12-18778" fmla="*/ 2756 h 10000"/>
                  <a:gd name="connsiteX13-18779" fmla="*/ 5139 w 10000"/>
                  <a:gd name="connsiteY13-18780" fmla="*/ 2787 h 10000"/>
                  <a:gd name="connsiteX14-18781" fmla="*/ 4695 w 10000"/>
                  <a:gd name="connsiteY14-18782" fmla="*/ 2693 h 10000"/>
                  <a:gd name="connsiteX15-18783" fmla="*/ 4143 w 10000"/>
                  <a:gd name="connsiteY15-18784" fmla="*/ 1949 h 10000"/>
                  <a:gd name="connsiteX16-18785" fmla="*/ 3978 w 10000"/>
                  <a:gd name="connsiteY16-18786" fmla="*/ 1764 h 10000"/>
                  <a:gd name="connsiteX17-18787" fmla="*/ 3811 w 10000"/>
                  <a:gd name="connsiteY17-18788" fmla="*/ 1331 h 10000"/>
                  <a:gd name="connsiteX18-18789" fmla="*/ 3591 w 10000"/>
                  <a:gd name="connsiteY18-18790" fmla="*/ 929 h 10000"/>
                  <a:gd name="connsiteX19-18791" fmla="*/ 2928 w 10000"/>
                  <a:gd name="connsiteY19-18792" fmla="*/ 651 h 10000"/>
                  <a:gd name="connsiteX20-18793" fmla="*/ 2539 w 10000"/>
                  <a:gd name="connsiteY20-18794" fmla="*/ 60 h 10000"/>
                  <a:gd name="connsiteX21-18795" fmla="*/ 2043 w 10000"/>
                  <a:gd name="connsiteY21-18796" fmla="*/ 60 h 10000"/>
                  <a:gd name="connsiteX22-18797" fmla="*/ 1822 w 10000"/>
                  <a:gd name="connsiteY22-18798" fmla="*/ 188 h 10000"/>
                  <a:gd name="connsiteX23-18799" fmla="*/ 1769 w 10000"/>
                  <a:gd name="connsiteY23-18800" fmla="*/ 0 h 10000"/>
                  <a:gd name="connsiteX24-18801" fmla="*/ 1049 w 10000"/>
                  <a:gd name="connsiteY24-18802" fmla="*/ 122 h 10000"/>
                  <a:gd name="connsiteX25-18803" fmla="*/ 1822 w 10000"/>
                  <a:gd name="connsiteY25-18804" fmla="*/ 249 h 10000"/>
                  <a:gd name="connsiteX26-18805" fmla="*/ 1769 w 10000"/>
                  <a:gd name="connsiteY26-18806" fmla="*/ 526 h 10000"/>
                  <a:gd name="connsiteX27-18807" fmla="*/ 1933 w 10000"/>
                  <a:gd name="connsiteY27-18808" fmla="*/ 898 h 10000"/>
                  <a:gd name="connsiteX28-18809" fmla="*/ 2099 w 10000"/>
                  <a:gd name="connsiteY28-18810" fmla="*/ 1113 h 10000"/>
                  <a:gd name="connsiteX29-18811" fmla="*/ 1822 w 10000"/>
                  <a:gd name="connsiteY29-18812" fmla="*/ 1517 h 10000"/>
                  <a:gd name="connsiteX30-18813" fmla="*/ 1604 w 10000"/>
                  <a:gd name="connsiteY30-18814" fmla="*/ 1517 h 10000"/>
                  <a:gd name="connsiteX31-18815" fmla="*/ 1380 w 10000"/>
                  <a:gd name="connsiteY31-18816" fmla="*/ 1795 h 10000"/>
                  <a:gd name="connsiteX32-18817" fmla="*/ 1769 w 10000"/>
                  <a:gd name="connsiteY32-18818" fmla="*/ 1920 h 10000"/>
                  <a:gd name="connsiteX33-18819" fmla="*/ 1271 w 10000"/>
                  <a:gd name="connsiteY33-18820" fmla="*/ 1889 h 10000"/>
                  <a:gd name="connsiteX34-18821" fmla="*/ 1049 w 10000"/>
                  <a:gd name="connsiteY34-18822" fmla="*/ 2259 h 10000"/>
                  <a:gd name="connsiteX35-18823" fmla="*/ 994 w 10000"/>
                  <a:gd name="connsiteY35-18824" fmla="*/ 2322 h 10000"/>
                  <a:gd name="connsiteX36-18825" fmla="*/ 773 w 10000"/>
                  <a:gd name="connsiteY36-18826" fmla="*/ 2725 h 10000"/>
                  <a:gd name="connsiteX37-18827" fmla="*/ 1106 w 10000"/>
                  <a:gd name="connsiteY37-18828" fmla="*/ 2817 h 10000"/>
                  <a:gd name="connsiteX38-18829" fmla="*/ 663 w 10000"/>
                  <a:gd name="connsiteY38-18830" fmla="*/ 3127 h 10000"/>
                  <a:gd name="connsiteX39-18831" fmla="*/ 110 w 10000"/>
                  <a:gd name="connsiteY39-18832" fmla="*/ 3469 h 10000"/>
                  <a:gd name="connsiteX40-18833" fmla="*/ 0 w 10000"/>
                  <a:gd name="connsiteY40-18834" fmla="*/ 3653 h 10000"/>
                  <a:gd name="connsiteX41-18835" fmla="*/ 277 w 10000"/>
                  <a:gd name="connsiteY41-18836" fmla="*/ 4056 h 10000"/>
                  <a:gd name="connsiteX42-18837" fmla="*/ 0 w 10000"/>
                  <a:gd name="connsiteY42-18838" fmla="*/ 4428 h 10000"/>
                  <a:gd name="connsiteX43-18839" fmla="*/ 56 w 10000"/>
                  <a:gd name="connsiteY43-18840" fmla="*/ 4830 h 10000"/>
                  <a:gd name="connsiteX44-18841" fmla="*/ 222 w 10000"/>
                  <a:gd name="connsiteY44-18842" fmla="*/ 4956 h 10000"/>
                  <a:gd name="connsiteX45-18843" fmla="*/ 552 w 10000"/>
                  <a:gd name="connsiteY45-18844" fmla="*/ 4922 h 10000"/>
                  <a:gd name="connsiteX46-18845" fmla="*/ 1216 w 10000"/>
                  <a:gd name="connsiteY46-18846" fmla="*/ 4987 h 10000"/>
                  <a:gd name="connsiteX47-18847" fmla="*/ 1769 w 10000"/>
                  <a:gd name="connsiteY47-18848" fmla="*/ 4861 h 10000"/>
                  <a:gd name="connsiteX48-18849" fmla="*/ 2377 w 10000"/>
                  <a:gd name="connsiteY48-18850" fmla="*/ 4861 h 10000"/>
                  <a:gd name="connsiteX49-18851" fmla="*/ 2762 w 10000"/>
                  <a:gd name="connsiteY49-18852" fmla="*/ 4736 h 10000"/>
                  <a:gd name="connsiteX50-18853" fmla="*/ 2872 w 10000"/>
                  <a:gd name="connsiteY50-18854" fmla="*/ 4767 h 10000"/>
                  <a:gd name="connsiteX51-18855" fmla="*/ 2707 w 10000"/>
                  <a:gd name="connsiteY51-18856" fmla="*/ 4830 h 10000"/>
                  <a:gd name="connsiteX52-18857" fmla="*/ 3093 w 10000"/>
                  <a:gd name="connsiteY52-18858" fmla="*/ 5110 h 10000"/>
                  <a:gd name="connsiteX53-18859" fmla="*/ 3370 w 10000"/>
                  <a:gd name="connsiteY53-18860" fmla="*/ 5046 h 10000"/>
                  <a:gd name="connsiteX54-18861" fmla="*/ 3757 w 10000"/>
                  <a:gd name="connsiteY54-18862" fmla="*/ 5169 h 10000"/>
                  <a:gd name="connsiteX55-18863" fmla="*/ 4252 w 10000"/>
                  <a:gd name="connsiteY55-18864" fmla="*/ 5139 h 10000"/>
                  <a:gd name="connsiteX56-18865" fmla="*/ 5082 w 10000"/>
                  <a:gd name="connsiteY56-18866" fmla="*/ 5232 h 10000"/>
                  <a:gd name="connsiteX57-18867" fmla="*/ 5301 w 10000"/>
                  <a:gd name="connsiteY57-18868" fmla="*/ 5296 h 10000"/>
                  <a:gd name="connsiteX58-18869" fmla="*/ 6076 w 10000"/>
                  <a:gd name="connsiteY58-18870" fmla="*/ 5139 h 10000"/>
                  <a:gd name="connsiteX59-18871" fmla="*/ 6187 w 10000"/>
                  <a:gd name="connsiteY59-18872" fmla="*/ 5232 h 10000"/>
                  <a:gd name="connsiteX60-18873" fmla="*/ 6407 w 10000"/>
                  <a:gd name="connsiteY60-18874" fmla="*/ 5110 h 10000"/>
                  <a:gd name="connsiteX61-18875" fmla="*/ 6519 w 10000"/>
                  <a:gd name="connsiteY61-18876" fmla="*/ 5266 h 10000"/>
                  <a:gd name="connsiteX62-18877" fmla="*/ 7292 w 10000"/>
                  <a:gd name="connsiteY62-18878" fmla="*/ 5077 h 10000"/>
                  <a:gd name="connsiteX63-18879" fmla="*/ 7292 w 10000"/>
                  <a:gd name="connsiteY63-18880" fmla="*/ 4891 h 10000"/>
                  <a:gd name="connsiteX64-18881" fmla="*/ 7456 w 10000"/>
                  <a:gd name="connsiteY64-18882" fmla="*/ 4861 h 10000"/>
                  <a:gd name="connsiteX65-18883" fmla="*/ 7624 w 10000"/>
                  <a:gd name="connsiteY65-18884" fmla="*/ 4922 h 10000"/>
                  <a:gd name="connsiteX66-18885" fmla="*/ 8176 w 10000"/>
                  <a:gd name="connsiteY66-18886" fmla="*/ 4799 h 10000"/>
                  <a:gd name="connsiteX67-18887" fmla="*/ 8287 w 10000"/>
                  <a:gd name="connsiteY67-18888" fmla="*/ 4830 h 10000"/>
                  <a:gd name="connsiteX68-18889" fmla="*/ 8563 w 10000"/>
                  <a:gd name="connsiteY68-18890" fmla="*/ 5386 h 10000"/>
                  <a:gd name="connsiteX69-18891" fmla="*/ 8728 w 10000"/>
                  <a:gd name="connsiteY69-18892" fmla="*/ 5450 h 10000"/>
                  <a:gd name="connsiteX70-18893" fmla="*/ 9116 w 10000"/>
                  <a:gd name="connsiteY70-18894" fmla="*/ 5450 h 10000"/>
                  <a:gd name="connsiteX71-18895" fmla="*/ 9281 w 10000"/>
                  <a:gd name="connsiteY71-18896" fmla="*/ 5698 h 10000"/>
                  <a:gd name="connsiteX72-18897" fmla="*/ 9336 w 10000"/>
                  <a:gd name="connsiteY72-18898" fmla="*/ 5883 h 10000"/>
                  <a:gd name="connsiteX73-18899" fmla="*/ 10000 w 10000"/>
                  <a:gd name="connsiteY73-18900" fmla="*/ 6624 h 10000"/>
                  <a:gd name="connsiteX74-18901" fmla="*/ 9724 w 10000"/>
                  <a:gd name="connsiteY74-18902" fmla="*/ 6501 h 10000"/>
                  <a:gd name="connsiteX75-18903" fmla="*/ 8949 w 10000"/>
                  <a:gd name="connsiteY75-18904" fmla="*/ 6624 h 10000"/>
                  <a:gd name="connsiteX76-18905" fmla="*/ 8563 w 10000"/>
                  <a:gd name="connsiteY76-18906" fmla="*/ 6253 h 10000"/>
                  <a:gd name="connsiteX77-18907" fmla="*/ 8287 w 10000"/>
                  <a:gd name="connsiteY77-18908" fmla="*/ 6284 h 10000"/>
                  <a:gd name="connsiteX78-18909" fmla="*/ 8506 w 10000"/>
                  <a:gd name="connsiteY78-18910" fmla="*/ 6532 h 10000"/>
                  <a:gd name="connsiteX79-18911" fmla="*/ 8563 w 10000"/>
                  <a:gd name="connsiteY79-18912" fmla="*/ 6718 h 10000"/>
                  <a:gd name="connsiteX80-18913" fmla="*/ 8009 w 10000"/>
                  <a:gd name="connsiteY80-18914" fmla="*/ 7059 h 10000"/>
                  <a:gd name="connsiteX81-18915" fmla="*/ 7901 w 10000"/>
                  <a:gd name="connsiteY81-18916" fmla="*/ 7246 h 10000"/>
                  <a:gd name="connsiteX82-18917" fmla="*/ 7845 w 10000"/>
                  <a:gd name="connsiteY82-18918" fmla="*/ 7398 h 10000"/>
                  <a:gd name="connsiteX83-18919" fmla="*/ 7789 w 10000"/>
                  <a:gd name="connsiteY83-18920" fmla="*/ 7461 h 10000"/>
                  <a:gd name="connsiteX84-18921" fmla="*/ 7678 w 10000"/>
                  <a:gd name="connsiteY84-18922" fmla="*/ 7586 h 10000"/>
                  <a:gd name="connsiteX85-18923" fmla="*/ 7347 w 10000"/>
                  <a:gd name="connsiteY85-18924" fmla="*/ 7678 h 10000"/>
                  <a:gd name="connsiteX86-18925" fmla="*/ 7456 w 10000"/>
                  <a:gd name="connsiteY86-18926" fmla="*/ 7895 h 10000"/>
                  <a:gd name="connsiteX87-18927" fmla="*/ 7402 w 10000"/>
                  <a:gd name="connsiteY87-18928" fmla="*/ 7957 h 10000"/>
                  <a:gd name="connsiteX88-18929" fmla="*/ 6961 w 10000"/>
                  <a:gd name="connsiteY88-18930" fmla="*/ 8143 h 10000"/>
                  <a:gd name="connsiteX89-18931" fmla="*/ 6519 w 10000"/>
                  <a:gd name="connsiteY89-18932" fmla="*/ 8113 h 10000"/>
                  <a:gd name="connsiteX90-18933" fmla="*/ 6906 w 10000"/>
                  <a:gd name="connsiteY90-18934" fmla="*/ 8237 h 10000"/>
                  <a:gd name="connsiteX91-18935" fmla="*/ 6906 w 10000"/>
                  <a:gd name="connsiteY91-18936" fmla="*/ 8606 h 10000"/>
                  <a:gd name="connsiteX92-18937" fmla="*/ 6407 w 10000"/>
                  <a:gd name="connsiteY92-18938" fmla="*/ 8699 h 10000"/>
                  <a:gd name="connsiteX93-18939" fmla="*/ 6298 w 10000"/>
                  <a:gd name="connsiteY93-18940" fmla="*/ 8546 h 10000"/>
                  <a:gd name="connsiteX94-18941" fmla="*/ 6241 w 10000"/>
                  <a:gd name="connsiteY94-18942" fmla="*/ 8425 h 10000"/>
                  <a:gd name="connsiteX95-18943" fmla="*/ 5747 w 10000"/>
                  <a:gd name="connsiteY95-18944" fmla="*/ 8515 h 10000"/>
                  <a:gd name="connsiteX96-18945" fmla="*/ 5967 w 10000"/>
                  <a:gd name="connsiteY96-18946" fmla="*/ 8638 h 10000"/>
                  <a:gd name="connsiteX97-18947" fmla="*/ 6131 w 10000"/>
                  <a:gd name="connsiteY97-18948" fmla="*/ 8762 h 10000"/>
                  <a:gd name="connsiteX98-18949" fmla="*/ 6353 w 10000"/>
                  <a:gd name="connsiteY98-18950" fmla="*/ 9072 h 10000"/>
                  <a:gd name="connsiteX99-18951" fmla="*/ 6628 w 10000"/>
                  <a:gd name="connsiteY99-18952" fmla="*/ 9010 h 10000"/>
                  <a:gd name="connsiteX100-18953" fmla="*/ 6850 w 10000"/>
                  <a:gd name="connsiteY100-18954" fmla="*/ 9257 h 10000"/>
                  <a:gd name="connsiteX101-18955" fmla="*/ 7014 w 10000"/>
                  <a:gd name="connsiteY101-18956" fmla="*/ 9318 h 10000"/>
                  <a:gd name="connsiteX102-18957" fmla="*/ 7402 w 10000"/>
                  <a:gd name="connsiteY102-18958" fmla="*/ 9287 h 10000"/>
                  <a:gd name="connsiteX103-18959" fmla="*/ 7568 w 10000"/>
                  <a:gd name="connsiteY103-18960" fmla="*/ 9444 h 10000"/>
                  <a:gd name="connsiteX104-18961" fmla="*/ 7735 w 10000"/>
                  <a:gd name="connsiteY104-18962" fmla="*/ 9597 h 10000"/>
                  <a:gd name="connsiteX105-18963" fmla="*/ 8287 w 10000"/>
                  <a:gd name="connsiteY105-18964" fmla="*/ 9103 h 10000"/>
                  <a:gd name="connsiteX106-18965" fmla="*/ 8563 w 10000"/>
                  <a:gd name="connsiteY106-18966" fmla="*/ 8918 h 10000"/>
                  <a:gd name="connsiteX107-18967" fmla="*/ 8396 w 10000"/>
                  <a:gd name="connsiteY107-18968" fmla="*/ 8699 h 10000"/>
                  <a:gd name="connsiteX108-18969" fmla="*/ 8563 w 10000"/>
                  <a:gd name="connsiteY108-18970" fmla="*/ 8606 h 10000"/>
                  <a:gd name="connsiteX109-18971" fmla="*/ 8784 w 10000"/>
                  <a:gd name="connsiteY109-18972" fmla="*/ 8823 h 10000"/>
                  <a:gd name="connsiteX110-18973" fmla="*/ 8675 w 10000"/>
                  <a:gd name="connsiteY110-18974" fmla="*/ 8948 h 10000"/>
                  <a:gd name="connsiteX111-18975" fmla="*/ 9170 w 10000"/>
                  <a:gd name="connsiteY111-18976" fmla="*/ 9010 h 10000"/>
                  <a:gd name="connsiteX112-18977" fmla="*/ 9390 w 10000"/>
                  <a:gd name="connsiteY112-18978" fmla="*/ 9103 h 10000"/>
                  <a:gd name="connsiteX113-18979" fmla="*/ 8287 w 10000"/>
                  <a:gd name="connsiteY113-18980" fmla="*/ 10000 h 10000"/>
                  <a:gd name="connsiteX0-18981" fmla="*/ 8563 w 10000"/>
                  <a:gd name="connsiteY0-18982" fmla="*/ 4613 h 10000"/>
                  <a:gd name="connsiteX1-18983" fmla="*/ 8120 w 10000"/>
                  <a:gd name="connsiteY1-18984" fmla="*/ 4613 h 10000"/>
                  <a:gd name="connsiteX2-18985" fmla="*/ 7678 w 10000"/>
                  <a:gd name="connsiteY2-18986" fmla="*/ 4736 h 10000"/>
                  <a:gd name="connsiteX3-18987" fmla="*/ 7181 w 10000"/>
                  <a:gd name="connsiteY3-18988" fmla="*/ 4706 h 10000"/>
                  <a:gd name="connsiteX4-18989" fmla="*/ 7181 w 10000"/>
                  <a:gd name="connsiteY4-18990" fmla="*/ 4117 h 10000"/>
                  <a:gd name="connsiteX5-18991" fmla="*/ 7456 w 10000"/>
                  <a:gd name="connsiteY5-18992" fmla="*/ 4087 h 10000"/>
                  <a:gd name="connsiteX6-18993" fmla="*/ 7292 w 10000"/>
                  <a:gd name="connsiteY6-18994" fmla="*/ 3931 h 10000"/>
                  <a:gd name="connsiteX7-18995" fmla="*/ 7292 w 10000"/>
                  <a:gd name="connsiteY7-18996" fmla="*/ 3685 h 10000"/>
                  <a:gd name="connsiteX8-18997" fmla="*/ 7347 w 10000"/>
                  <a:gd name="connsiteY8-18998" fmla="*/ 3532 h 10000"/>
                  <a:gd name="connsiteX9-18999" fmla="*/ 6796 w 10000"/>
                  <a:gd name="connsiteY9-19000" fmla="*/ 3283 h 10000"/>
                  <a:gd name="connsiteX10-19001" fmla="*/ 6241 w 10000"/>
                  <a:gd name="connsiteY10-19002" fmla="*/ 3004 h 10000"/>
                  <a:gd name="connsiteX11-19003" fmla="*/ 5967 w 10000"/>
                  <a:gd name="connsiteY11-19004" fmla="*/ 2817 h 10000"/>
                  <a:gd name="connsiteX12-19005" fmla="*/ 5579 w 10000"/>
                  <a:gd name="connsiteY12-19006" fmla="*/ 2756 h 10000"/>
                  <a:gd name="connsiteX13-19007" fmla="*/ 5139 w 10000"/>
                  <a:gd name="connsiteY13-19008" fmla="*/ 2787 h 10000"/>
                  <a:gd name="connsiteX14-19009" fmla="*/ 4695 w 10000"/>
                  <a:gd name="connsiteY14-19010" fmla="*/ 2693 h 10000"/>
                  <a:gd name="connsiteX15-19011" fmla="*/ 4143 w 10000"/>
                  <a:gd name="connsiteY15-19012" fmla="*/ 1949 h 10000"/>
                  <a:gd name="connsiteX16-19013" fmla="*/ 3978 w 10000"/>
                  <a:gd name="connsiteY16-19014" fmla="*/ 1764 h 10000"/>
                  <a:gd name="connsiteX17-19015" fmla="*/ 3811 w 10000"/>
                  <a:gd name="connsiteY17-19016" fmla="*/ 1331 h 10000"/>
                  <a:gd name="connsiteX18-19017" fmla="*/ 3591 w 10000"/>
                  <a:gd name="connsiteY18-19018" fmla="*/ 929 h 10000"/>
                  <a:gd name="connsiteX19-19019" fmla="*/ 2928 w 10000"/>
                  <a:gd name="connsiteY19-19020" fmla="*/ 651 h 10000"/>
                  <a:gd name="connsiteX20-19021" fmla="*/ 2539 w 10000"/>
                  <a:gd name="connsiteY20-19022" fmla="*/ 60 h 10000"/>
                  <a:gd name="connsiteX21-19023" fmla="*/ 2043 w 10000"/>
                  <a:gd name="connsiteY21-19024" fmla="*/ 60 h 10000"/>
                  <a:gd name="connsiteX22-19025" fmla="*/ 1822 w 10000"/>
                  <a:gd name="connsiteY22-19026" fmla="*/ 188 h 10000"/>
                  <a:gd name="connsiteX23-19027" fmla="*/ 1769 w 10000"/>
                  <a:gd name="connsiteY23-19028" fmla="*/ 0 h 10000"/>
                  <a:gd name="connsiteX24-19029" fmla="*/ 1049 w 10000"/>
                  <a:gd name="connsiteY24-19030" fmla="*/ 122 h 10000"/>
                  <a:gd name="connsiteX25-19031" fmla="*/ 1822 w 10000"/>
                  <a:gd name="connsiteY25-19032" fmla="*/ 249 h 10000"/>
                  <a:gd name="connsiteX26-19033" fmla="*/ 1769 w 10000"/>
                  <a:gd name="connsiteY26-19034" fmla="*/ 526 h 10000"/>
                  <a:gd name="connsiteX27-19035" fmla="*/ 1933 w 10000"/>
                  <a:gd name="connsiteY27-19036" fmla="*/ 898 h 10000"/>
                  <a:gd name="connsiteX28-19037" fmla="*/ 2099 w 10000"/>
                  <a:gd name="connsiteY28-19038" fmla="*/ 1113 h 10000"/>
                  <a:gd name="connsiteX29-19039" fmla="*/ 1822 w 10000"/>
                  <a:gd name="connsiteY29-19040" fmla="*/ 1517 h 10000"/>
                  <a:gd name="connsiteX30-19041" fmla="*/ 1604 w 10000"/>
                  <a:gd name="connsiteY30-19042" fmla="*/ 1517 h 10000"/>
                  <a:gd name="connsiteX31-19043" fmla="*/ 1380 w 10000"/>
                  <a:gd name="connsiteY31-19044" fmla="*/ 1795 h 10000"/>
                  <a:gd name="connsiteX32-19045" fmla="*/ 1769 w 10000"/>
                  <a:gd name="connsiteY32-19046" fmla="*/ 1920 h 10000"/>
                  <a:gd name="connsiteX33-19047" fmla="*/ 1271 w 10000"/>
                  <a:gd name="connsiteY33-19048" fmla="*/ 1889 h 10000"/>
                  <a:gd name="connsiteX34-19049" fmla="*/ 1049 w 10000"/>
                  <a:gd name="connsiteY34-19050" fmla="*/ 2259 h 10000"/>
                  <a:gd name="connsiteX35-19051" fmla="*/ 994 w 10000"/>
                  <a:gd name="connsiteY35-19052" fmla="*/ 2322 h 10000"/>
                  <a:gd name="connsiteX36-19053" fmla="*/ 773 w 10000"/>
                  <a:gd name="connsiteY36-19054" fmla="*/ 2725 h 10000"/>
                  <a:gd name="connsiteX37-19055" fmla="*/ 1106 w 10000"/>
                  <a:gd name="connsiteY37-19056" fmla="*/ 2817 h 10000"/>
                  <a:gd name="connsiteX38-19057" fmla="*/ 663 w 10000"/>
                  <a:gd name="connsiteY38-19058" fmla="*/ 3127 h 10000"/>
                  <a:gd name="connsiteX39-19059" fmla="*/ 110 w 10000"/>
                  <a:gd name="connsiteY39-19060" fmla="*/ 3469 h 10000"/>
                  <a:gd name="connsiteX40-19061" fmla="*/ 0 w 10000"/>
                  <a:gd name="connsiteY40-19062" fmla="*/ 3653 h 10000"/>
                  <a:gd name="connsiteX41-19063" fmla="*/ 277 w 10000"/>
                  <a:gd name="connsiteY41-19064" fmla="*/ 4056 h 10000"/>
                  <a:gd name="connsiteX42-19065" fmla="*/ 0 w 10000"/>
                  <a:gd name="connsiteY42-19066" fmla="*/ 4428 h 10000"/>
                  <a:gd name="connsiteX43-19067" fmla="*/ 56 w 10000"/>
                  <a:gd name="connsiteY43-19068" fmla="*/ 4830 h 10000"/>
                  <a:gd name="connsiteX44-19069" fmla="*/ 222 w 10000"/>
                  <a:gd name="connsiteY44-19070" fmla="*/ 4956 h 10000"/>
                  <a:gd name="connsiteX45-19071" fmla="*/ 552 w 10000"/>
                  <a:gd name="connsiteY45-19072" fmla="*/ 4922 h 10000"/>
                  <a:gd name="connsiteX46-19073" fmla="*/ 1216 w 10000"/>
                  <a:gd name="connsiteY46-19074" fmla="*/ 4987 h 10000"/>
                  <a:gd name="connsiteX47-19075" fmla="*/ 1769 w 10000"/>
                  <a:gd name="connsiteY47-19076" fmla="*/ 4861 h 10000"/>
                  <a:gd name="connsiteX48-19077" fmla="*/ 2377 w 10000"/>
                  <a:gd name="connsiteY48-19078" fmla="*/ 4861 h 10000"/>
                  <a:gd name="connsiteX49-19079" fmla="*/ 2762 w 10000"/>
                  <a:gd name="connsiteY49-19080" fmla="*/ 4736 h 10000"/>
                  <a:gd name="connsiteX50-19081" fmla="*/ 2872 w 10000"/>
                  <a:gd name="connsiteY50-19082" fmla="*/ 4767 h 10000"/>
                  <a:gd name="connsiteX51-19083" fmla="*/ 2707 w 10000"/>
                  <a:gd name="connsiteY51-19084" fmla="*/ 4830 h 10000"/>
                  <a:gd name="connsiteX52-19085" fmla="*/ 3093 w 10000"/>
                  <a:gd name="connsiteY52-19086" fmla="*/ 5110 h 10000"/>
                  <a:gd name="connsiteX53-19087" fmla="*/ 3370 w 10000"/>
                  <a:gd name="connsiteY53-19088" fmla="*/ 5046 h 10000"/>
                  <a:gd name="connsiteX54-19089" fmla="*/ 3757 w 10000"/>
                  <a:gd name="connsiteY54-19090" fmla="*/ 5169 h 10000"/>
                  <a:gd name="connsiteX55-19091" fmla="*/ 4252 w 10000"/>
                  <a:gd name="connsiteY55-19092" fmla="*/ 5139 h 10000"/>
                  <a:gd name="connsiteX56-19093" fmla="*/ 5082 w 10000"/>
                  <a:gd name="connsiteY56-19094" fmla="*/ 5232 h 10000"/>
                  <a:gd name="connsiteX57-19095" fmla="*/ 5301 w 10000"/>
                  <a:gd name="connsiteY57-19096" fmla="*/ 5296 h 10000"/>
                  <a:gd name="connsiteX58-19097" fmla="*/ 6076 w 10000"/>
                  <a:gd name="connsiteY58-19098" fmla="*/ 5139 h 10000"/>
                  <a:gd name="connsiteX59-19099" fmla="*/ 6187 w 10000"/>
                  <a:gd name="connsiteY59-19100" fmla="*/ 5232 h 10000"/>
                  <a:gd name="connsiteX60-19101" fmla="*/ 6407 w 10000"/>
                  <a:gd name="connsiteY60-19102" fmla="*/ 5110 h 10000"/>
                  <a:gd name="connsiteX61-19103" fmla="*/ 6519 w 10000"/>
                  <a:gd name="connsiteY61-19104" fmla="*/ 5266 h 10000"/>
                  <a:gd name="connsiteX62-19105" fmla="*/ 7292 w 10000"/>
                  <a:gd name="connsiteY62-19106" fmla="*/ 5077 h 10000"/>
                  <a:gd name="connsiteX63-19107" fmla="*/ 7292 w 10000"/>
                  <a:gd name="connsiteY63-19108" fmla="*/ 4891 h 10000"/>
                  <a:gd name="connsiteX64-19109" fmla="*/ 7456 w 10000"/>
                  <a:gd name="connsiteY64-19110" fmla="*/ 4861 h 10000"/>
                  <a:gd name="connsiteX65-19111" fmla="*/ 7624 w 10000"/>
                  <a:gd name="connsiteY65-19112" fmla="*/ 4922 h 10000"/>
                  <a:gd name="connsiteX66-19113" fmla="*/ 8176 w 10000"/>
                  <a:gd name="connsiteY66-19114" fmla="*/ 4799 h 10000"/>
                  <a:gd name="connsiteX67-19115" fmla="*/ 8287 w 10000"/>
                  <a:gd name="connsiteY67-19116" fmla="*/ 4830 h 10000"/>
                  <a:gd name="connsiteX68-19117" fmla="*/ 8563 w 10000"/>
                  <a:gd name="connsiteY68-19118" fmla="*/ 5386 h 10000"/>
                  <a:gd name="connsiteX69-19119" fmla="*/ 8728 w 10000"/>
                  <a:gd name="connsiteY69-19120" fmla="*/ 5450 h 10000"/>
                  <a:gd name="connsiteX70-19121" fmla="*/ 9116 w 10000"/>
                  <a:gd name="connsiteY70-19122" fmla="*/ 5450 h 10000"/>
                  <a:gd name="connsiteX71-19123" fmla="*/ 9281 w 10000"/>
                  <a:gd name="connsiteY71-19124" fmla="*/ 5698 h 10000"/>
                  <a:gd name="connsiteX72-19125" fmla="*/ 9336 w 10000"/>
                  <a:gd name="connsiteY72-19126" fmla="*/ 5883 h 10000"/>
                  <a:gd name="connsiteX73-19127" fmla="*/ 10000 w 10000"/>
                  <a:gd name="connsiteY73-19128" fmla="*/ 6624 h 10000"/>
                  <a:gd name="connsiteX74-19129" fmla="*/ 9724 w 10000"/>
                  <a:gd name="connsiteY74-19130" fmla="*/ 6501 h 10000"/>
                  <a:gd name="connsiteX75-19131" fmla="*/ 8949 w 10000"/>
                  <a:gd name="connsiteY75-19132" fmla="*/ 6624 h 10000"/>
                  <a:gd name="connsiteX76-19133" fmla="*/ 8563 w 10000"/>
                  <a:gd name="connsiteY76-19134" fmla="*/ 6253 h 10000"/>
                  <a:gd name="connsiteX77-19135" fmla="*/ 8287 w 10000"/>
                  <a:gd name="connsiteY77-19136" fmla="*/ 6284 h 10000"/>
                  <a:gd name="connsiteX78-19137" fmla="*/ 8506 w 10000"/>
                  <a:gd name="connsiteY78-19138" fmla="*/ 6532 h 10000"/>
                  <a:gd name="connsiteX79-19139" fmla="*/ 8563 w 10000"/>
                  <a:gd name="connsiteY79-19140" fmla="*/ 6718 h 10000"/>
                  <a:gd name="connsiteX80-19141" fmla="*/ 8009 w 10000"/>
                  <a:gd name="connsiteY80-19142" fmla="*/ 7059 h 10000"/>
                  <a:gd name="connsiteX81-19143" fmla="*/ 7901 w 10000"/>
                  <a:gd name="connsiteY81-19144" fmla="*/ 7246 h 10000"/>
                  <a:gd name="connsiteX82-19145" fmla="*/ 7845 w 10000"/>
                  <a:gd name="connsiteY82-19146" fmla="*/ 7398 h 10000"/>
                  <a:gd name="connsiteX83-19147" fmla="*/ 7789 w 10000"/>
                  <a:gd name="connsiteY83-19148" fmla="*/ 7461 h 10000"/>
                  <a:gd name="connsiteX84-19149" fmla="*/ 7678 w 10000"/>
                  <a:gd name="connsiteY84-19150" fmla="*/ 7586 h 10000"/>
                  <a:gd name="connsiteX85-19151" fmla="*/ 7347 w 10000"/>
                  <a:gd name="connsiteY85-19152" fmla="*/ 7678 h 10000"/>
                  <a:gd name="connsiteX86-19153" fmla="*/ 7456 w 10000"/>
                  <a:gd name="connsiteY86-19154" fmla="*/ 7895 h 10000"/>
                  <a:gd name="connsiteX87-19155" fmla="*/ 7402 w 10000"/>
                  <a:gd name="connsiteY87-19156" fmla="*/ 7957 h 10000"/>
                  <a:gd name="connsiteX88-19157" fmla="*/ 6961 w 10000"/>
                  <a:gd name="connsiteY88-19158" fmla="*/ 8143 h 10000"/>
                  <a:gd name="connsiteX89-19159" fmla="*/ 6519 w 10000"/>
                  <a:gd name="connsiteY89-19160" fmla="*/ 8113 h 10000"/>
                  <a:gd name="connsiteX90-19161" fmla="*/ 6906 w 10000"/>
                  <a:gd name="connsiteY90-19162" fmla="*/ 8237 h 10000"/>
                  <a:gd name="connsiteX91-19163" fmla="*/ 6906 w 10000"/>
                  <a:gd name="connsiteY91-19164" fmla="*/ 8606 h 10000"/>
                  <a:gd name="connsiteX92-19165" fmla="*/ 6407 w 10000"/>
                  <a:gd name="connsiteY92-19166" fmla="*/ 8699 h 10000"/>
                  <a:gd name="connsiteX93-19167" fmla="*/ 6298 w 10000"/>
                  <a:gd name="connsiteY93-19168" fmla="*/ 8546 h 10000"/>
                  <a:gd name="connsiteX94-19169" fmla="*/ 6241 w 10000"/>
                  <a:gd name="connsiteY94-19170" fmla="*/ 8425 h 10000"/>
                  <a:gd name="connsiteX95-19171" fmla="*/ 5747 w 10000"/>
                  <a:gd name="connsiteY95-19172" fmla="*/ 8515 h 10000"/>
                  <a:gd name="connsiteX96-19173" fmla="*/ 5967 w 10000"/>
                  <a:gd name="connsiteY96-19174" fmla="*/ 8638 h 10000"/>
                  <a:gd name="connsiteX97-19175" fmla="*/ 6131 w 10000"/>
                  <a:gd name="connsiteY97-19176" fmla="*/ 8762 h 10000"/>
                  <a:gd name="connsiteX98-19177" fmla="*/ 6353 w 10000"/>
                  <a:gd name="connsiteY98-19178" fmla="*/ 9072 h 10000"/>
                  <a:gd name="connsiteX99-19179" fmla="*/ 6628 w 10000"/>
                  <a:gd name="connsiteY99-19180" fmla="*/ 9010 h 10000"/>
                  <a:gd name="connsiteX100-19181" fmla="*/ 6850 w 10000"/>
                  <a:gd name="connsiteY100-19182" fmla="*/ 9257 h 10000"/>
                  <a:gd name="connsiteX101-19183" fmla="*/ 7014 w 10000"/>
                  <a:gd name="connsiteY101-19184" fmla="*/ 9318 h 10000"/>
                  <a:gd name="connsiteX102-19185" fmla="*/ 7402 w 10000"/>
                  <a:gd name="connsiteY102-19186" fmla="*/ 9287 h 10000"/>
                  <a:gd name="connsiteX103-19187" fmla="*/ 7568 w 10000"/>
                  <a:gd name="connsiteY103-19188" fmla="*/ 9444 h 10000"/>
                  <a:gd name="connsiteX104-19189" fmla="*/ 7735 w 10000"/>
                  <a:gd name="connsiteY104-19190" fmla="*/ 9597 h 10000"/>
                  <a:gd name="connsiteX105-19191" fmla="*/ 8563 w 10000"/>
                  <a:gd name="connsiteY105-19192" fmla="*/ 8918 h 10000"/>
                  <a:gd name="connsiteX106-19193" fmla="*/ 8396 w 10000"/>
                  <a:gd name="connsiteY106-19194" fmla="*/ 8699 h 10000"/>
                  <a:gd name="connsiteX107-19195" fmla="*/ 8563 w 10000"/>
                  <a:gd name="connsiteY107-19196" fmla="*/ 8606 h 10000"/>
                  <a:gd name="connsiteX108-19197" fmla="*/ 8784 w 10000"/>
                  <a:gd name="connsiteY108-19198" fmla="*/ 8823 h 10000"/>
                  <a:gd name="connsiteX109-19199" fmla="*/ 8675 w 10000"/>
                  <a:gd name="connsiteY109-19200" fmla="*/ 8948 h 10000"/>
                  <a:gd name="connsiteX110-19201" fmla="*/ 9170 w 10000"/>
                  <a:gd name="connsiteY110-19202" fmla="*/ 9010 h 10000"/>
                  <a:gd name="connsiteX111-19203" fmla="*/ 9390 w 10000"/>
                  <a:gd name="connsiteY111-19204" fmla="*/ 9103 h 10000"/>
                  <a:gd name="connsiteX112-19205" fmla="*/ 8287 w 10000"/>
                  <a:gd name="connsiteY112-19206" fmla="*/ 10000 h 10000"/>
                  <a:gd name="connsiteX0-19207" fmla="*/ 8563 w 10000"/>
                  <a:gd name="connsiteY0-19208" fmla="*/ 4613 h 10000"/>
                  <a:gd name="connsiteX1-19209" fmla="*/ 8120 w 10000"/>
                  <a:gd name="connsiteY1-19210" fmla="*/ 4613 h 10000"/>
                  <a:gd name="connsiteX2-19211" fmla="*/ 7678 w 10000"/>
                  <a:gd name="connsiteY2-19212" fmla="*/ 4736 h 10000"/>
                  <a:gd name="connsiteX3-19213" fmla="*/ 7181 w 10000"/>
                  <a:gd name="connsiteY3-19214" fmla="*/ 4706 h 10000"/>
                  <a:gd name="connsiteX4-19215" fmla="*/ 7181 w 10000"/>
                  <a:gd name="connsiteY4-19216" fmla="*/ 4117 h 10000"/>
                  <a:gd name="connsiteX5-19217" fmla="*/ 7456 w 10000"/>
                  <a:gd name="connsiteY5-19218" fmla="*/ 4087 h 10000"/>
                  <a:gd name="connsiteX6-19219" fmla="*/ 7292 w 10000"/>
                  <a:gd name="connsiteY6-19220" fmla="*/ 3931 h 10000"/>
                  <a:gd name="connsiteX7-19221" fmla="*/ 7292 w 10000"/>
                  <a:gd name="connsiteY7-19222" fmla="*/ 3685 h 10000"/>
                  <a:gd name="connsiteX8-19223" fmla="*/ 7347 w 10000"/>
                  <a:gd name="connsiteY8-19224" fmla="*/ 3532 h 10000"/>
                  <a:gd name="connsiteX9-19225" fmla="*/ 6796 w 10000"/>
                  <a:gd name="connsiteY9-19226" fmla="*/ 3283 h 10000"/>
                  <a:gd name="connsiteX10-19227" fmla="*/ 6241 w 10000"/>
                  <a:gd name="connsiteY10-19228" fmla="*/ 3004 h 10000"/>
                  <a:gd name="connsiteX11-19229" fmla="*/ 5967 w 10000"/>
                  <a:gd name="connsiteY11-19230" fmla="*/ 2817 h 10000"/>
                  <a:gd name="connsiteX12-19231" fmla="*/ 5579 w 10000"/>
                  <a:gd name="connsiteY12-19232" fmla="*/ 2756 h 10000"/>
                  <a:gd name="connsiteX13-19233" fmla="*/ 5139 w 10000"/>
                  <a:gd name="connsiteY13-19234" fmla="*/ 2787 h 10000"/>
                  <a:gd name="connsiteX14-19235" fmla="*/ 4695 w 10000"/>
                  <a:gd name="connsiteY14-19236" fmla="*/ 2693 h 10000"/>
                  <a:gd name="connsiteX15-19237" fmla="*/ 4143 w 10000"/>
                  <a:gd name="connsiteY15-19238" fmla="*/ 1949 h 10000"/>
                  <a:gd name="connsiteX16-19239" fmla="*/ 3978 w 10000"/>
                  <a:gd name="connsiteY16-19240" fmla="*/ 1764 h 10000"/>
                  <a:gd name="connsiteX17-19241" fmla="*/ 3811 w 10000"/>
                  <a:gd name="connsiteY17-19242" fmla="*/ 1331 h 10000"/>
                  <a:gd name="connsiteX18-19243" fmla="*/ 3591 w 10000"/>
                  <a:gd name="connsiteY18-19244" fmla="*/ 929 h 10000"/>
                  <a:gd name="connsiteX19-19245" fmla="*/ 2928 w 10000"/>
                  <a:gd name="connsiteY19-19246" fmla="*/ 651 h 10000"/>
                  <a:gd name="connsiteX20-19247" fmla="*/ 2539 w 10000"/>
                  <a:gd name="connsiteY20-19248" fmla="*/ 60 h 10000"/>
                  <a:gd name="connsiteX21-19249" fmla="*/ 2043 w 10000"/>
                  <a:gd name="connsiteY21-19250" fmla="*/ 60 h 10000"/>
                  <a:gd name="connsiteX22-19251" fmla="*/ 1822 w 10000"/>
                  <a:gd name="connsiteY22-19252" fmla="*/ 188 h 10000"/>
                  <a:gd name="connsiteX23-19253" fmla="*/ 1769 w 10000"/>
                  <a:gd name="connsiteY23-19254" fmla="*/ 0 h 10000"/>
                  <a:gd name="connsiteX24-19255" fmla="*/ 1049 w 10000"/>
                  <a:gd name="connsiteY24-19256" fmla="*/ 122 h 10000"/>
                  <a:gd name="connsiteX25-19257" fmla="*/ 1822 w 10000"/>
                  <a:gd name="connsiteY25-19258" fmla="*/ 249 h 10000"/>
                  <a:gd name="connsiteX26-19259" fmla="*/ 1769 w 10000"/>
                  <a:gd name="connsiteY26-19260" fmla="*/ 526 h 10000"/>
                  <a:gd name="connsiteX27-19261" fmla="*/ 1933 w 10000"/>
                  <a:gd name="connsiteY27-19262" fmla="*/ 898 h 10000"/>
                  <a:gd name="connsiteX28-19263" fmla="*/ 2099 w 10000"/>
                  <a:gd name="connsiteY28-19264" fmla="*/ 1113 h 10000"/>
                  <a:gd name="connsiteX29-19265" fmla="*/ 1822 w 10000"/>
                  <a:gd name="connsiteY29-19266" fmla="*/ 1517 h 10000"/>
                  <a:gd name="connsiteX30-19267" fmla="*/ 1604 w 10000"/>
                  <a:gd name="connsiteY30-19268" fmla="*/ 1517 h 10000"/>
                  <a:gd name="connsiteX31-19269" fmla="*/ 1380 w 10000"/>
                  <a:gd name="connsiteY31-19270" fmla="*/ 1795 h 10000"/>
                  <a:gd name="connsiteX32-19271" fmla="*/ 1769 w 10000"/>
                  <a:gd name="connsiteY32-19272" fmla="*/ 1920 h 10000"/>
                  <a:gd name="connsiteX33-19273" fmla="*/ 1271 w 10000"/>
                  <a:gd name="connsiteY33-19274" fmla="*/ 1889 h 10000"/>
                  <a:gd name="connsiteX34-19275" fmla="*/ 1049 w 10000"/>
                  <a:gd name="connsiteY34-19276" fmla="*/ 2259 h 10000"/>
                  <a:gd name="connsiteX35-19277" fmla="*/ 994 w 10000"/>
                  <a:gd name="connsiteY35-19278" fmla="*/ 2322 h 10000"/>
                  <a:gd name="connsiteX36-19279" fmla="*/ 773 w 10000"/>
                  <a:gd name="connsiteY36-19280" fmla="*/ 2725 h 10000"/>
                  <a:gd name="connsiteX37-19281" fmla="*/ 1106 w 10000"/>
                  <a:gd name="connsiteY37-19282" fmla="*/ 2817 h 10000"/>
                  <a:gd name="connsiteX38-19283" fmla="*/ 663 w 10000"/>
                  <a:gd name="connsiteY38-19284" fmla="*/ 3127 h 10000"/>
                  <a:gd name="connsiteX39-19285" fmla="*/ 110 w 10000"/>
                  <a:gd name="connsiteY39-19286" fmla="*/ 3469 h 10000"/>
                  <a:gd name="connsiteX40-19287" fmla="*/ 0 w 10000"/>
                  <a:gd name="connsiteY40-19288" fmla="*/ 3653 h 10000"/>
                  <a:gd name="connsiteX41-19289" fmla="*/ 277 w 10000"/>
                  <a:gd name="connsiteY41-19290" fmla="*/ 4056 h 10000"/>
                  <a:gd name="connsiteX42-19291" fmla="*/ 0 w 10000"/>
                  <a:gd name="connsiteY42-19292" fmla="*/ 4428 h 10000"/>
                  <a:gd name="connsiteX43-19293" fmla="*/ 56 w 10000"/>
                  <a:gd name="connsiteY43-19294" fmla="*/ 4830 h 10000"/>
                  <a:gd name="connsiteX44-19295" fmla="*/ 222 w 10000"/>
                  <a:gd name="connsiteY44-19296" fmla="*/ 4956 h 10000"/>
                  <a:gd name="connsiteX45-19297" fmla="*/ 552 w 10000"/>
                  <a:gd name="connsiteY45-19298" fmla="*/ 4922 h 10000"/>
                  <a:gd name="connsiteX46-19299" fmla="*/ 1216 w 10000"/>
                  <a:gd name="connsiteY46-19300" fmla="*/ 4987 h 10000"/>
                  <a:gd name="connsiteX47-19301" fmla="*/ 1769 w 10000"/>
                  <a:gd name="connsiteY47-19302" fmla="*/ 4861 h 10000"/>
                  <a:gd name="connsiteX48-19303" fmla="*/ 2377 w 10000"/>
                  <a:gd name="connsiteY48-19304" fmla="*/ 4861 h 10000"/>
                  <a:gd name="connsiteX49-19305" fmla="*/ 2762 w 10000"/>
                  <a:gd name="connsiteY49-19306" fmla="*/ 4736 h 10000"/>
                  <a:gd name="connsiteX50-19307" fmla="*/ 2872 w 10000"/>
                  <a:gd name="connsiteY50-19308" fmla="*/ 4767 h 10000"/>
                  <a:gd name="connsiteX51-19309" fmla="*/ 2707 w 10000"/>
                  <a:gd name="connsiteY51-19310" fmla="*/ 4830 h 10000"/>
                  <a:gd name="connsiteX52-19311" fmla="*/ 3093 w 10000"/>
                  <a:gd name="connsiteY52-19312" fmla="*/ 5110 h 10000"/>
                  <a:gd name="connsiteX53-19313" fmla="*/ 3370 w 10000"/>
                  <a:gd name="connsiteY53-19314" fmla="*/ 5046 h 10000"/>
                  <a:gd name="connsiteX54-19315" fmla="*/ 3757 w 10000"/>
                  <a:gd name="connsiteY54-19316" fmla="*/ 5169 h 10000"/>
                  <a:gd name="connsiteX55-19317" fmla="*/ 4252 w 10000"/>
                  <a:gd name="connsiteY55-19318" fmla="*/ 5139 h 10000"/>
                  <a:gd name="connsiteX56-19319" fmla="*/ 5082 w 10000"/>
                  <a:gd name="connsiteY56-19320" fmla="*/ 5232 h 10000"/>
                  <a:gd name="connsiteX57-19321" fmla="*/ 5301 w 10000"/>
                  <a:gd name="connsiteY57-19322" fmla="*/ 5296 h 10000"/>
                  <a:gd name="connsiteX58-19323" fmla="*/ 6076 w 10000"/>
                  <a:gd name="connsiteY58-19324" fmla="*/ 5139 h 10000"/>
                  <a:gd name="connsiteX59-19325" fmla="*/ 6187 w 10000"/>
                  <a:gd name="connsiteY59-19326" fmla="*/ 5232 h 10000"/>
                  <a:gd name="connsiteX60-19327" fmla="*/ 6407 w 10000"/>
                  <a:gd name="connsiteY60-19328" fmla="*/ 5110 h 10000"/>
                  <a:gd name="connsiteX61-19329" fmla="*/ 6519 w 10000"/>
                  <a:gd name="connsiteY61-19330" fmla="*/ 5266 h 10000"/>
                  <a:gd name="connsiteX62-19331" fmla="*/ 7292 w 10000"/>
                  <a:gd name="connsiteY62-19332" fmla="*/ 5077 h 10000"/>
                  <a:gd name="connsiteX63-19333" fmla="*/ 7292 w 10000"/>
                  <a:gd name="connsiteY63-19334" fmla="*/ 4891 h 10000"/>
                  <a:gd name="connsiteX64-19335" fmla="*/ 7456 w 10000"/>
                  <a:gd name="connsiteY64-19336" fmla="*/ 4861 h 10000"/>
                  <a:gd name="connsiteX65-19337" fmla="*/ 7624 w 10000"/>
                  <a:gd name="connsiteY65-19338" fmla="*/ 4922 h 10000"/>
                  <a:gd name="connsiteX66-19339" fmla="*/ 8176 w 10000"/>
                  <a:gd name="connsiteY66-19340" fmla="*/ 4799 h 10000"/>
                  <a:gd name="connsiteX67-19341" fmla="*/ 8287 w 10000"/>
                  <a:gd name="connsiteY67-19342" fmla="*/ 4830 h 10000"/>
                  <a:gd name="connsiteX68-19343" fmla="*/ 8563 w 10000"/>
                  <a:gd name="connsiteY68-19344" fmla="*/ 5386 h 10000"/>
                  <a:gd name="connsiteX69-19345" fmla="*/ 8728 w 10000"/>
                  <a:gd name="connsiteY69-19346" fmla="*/ 5450 h 10000"/>
                  <a:gd name="connsiteX70-19347" fmla="*/ 9116 w 10000"/>
                  <a:gd name="connsiteY70-19348" fmla="*/ 5450 h 10000"/>
                  <a:gd name="connsiteX71-19349" fmla="*/ 9281 w 10000"/>
                  <a:gd name="connsiteY71-19350" fmla="*/ 5698 h 10000"/>
                  <a:gd name="connsiteX72-19351" fmla="*/ 9336 w 10000"/>
                  <a:gd name="connsiteY72-19352" fmla="*/ 5883 h 10000"/>
                  <a:gd name="connsiteX73-19353" fmla="*/ 10000 w 10000"/>
                  <a:gd name="connsiteY73-19354" fmla="*/ 6624 h 10000"/>
                  <a:gd name="connsiteX74-19355" fmla="*/ 9724 w 10000"/>
                  <a:gd name="connsiteY74-19356" fmla="*/ 6501 h 10000"/>
                  <a:gd name="connsiteX75-19357" fmla="*/ 8949 w 10000"/>
                  <a:gd name="connsiteY75-19358" fmla="*/ 6624 h 10000"/>
                  <a:gd name="connsiteX76-19359" fmla="*/ 8563 w 10000"/>
                  <a:gd name="connsiteY76-19360" fmla="*/ 6253 h 10000"/>
                  <a:gd name="connsiteX77-19361" fmla="*/ 8287 w 10000"/>
                  <a:gd name="connsiteY77-19362" fmla="*/ 6284 h 10000"/>
                  <a:gd name="connsiteX78-19363" fmla="*/ 8506 w 10000"/>
                  <a:gd name="connsiteY78-19364" fmla="*/ 6532 h 10000"/>
                  <a:gd name="connsiteX79-19365" fmla="*/ 8563 w 10000"/>
                  <a:gd name="connsiteY79-19366" fmla="*/ 6718 h 10000"/>
                  <a:gd name="connsiteX80-19367" fmla="*/ 8009 w 10000"/>
                  <a:gd name="connsiteY80-19368" fmla="*/ 7059 h 10000"/>
                  <a:gd name="connsiteX81-19369" fmla="*/ 7901 w 10000"/>
                  <a:gd name="connsiteY81-19370" fmla="*/ 7246 h 10000"/>
                  <a:gd name="connsiteX82-19371" fmla="*/ 7845 w 10000"/>
                  <a:gd name="connsiteY82-19372" fmla="*/ 7398 h 10000"/>
                  <a:gd name="connsiteX83-19373" fmla="*/ 7789 w 10000"/>
                  <a:gd name="connsiteY83-19374" fmla="*/ 7461 h 10000"/>
                  <a:gd name="connsiteX84-19375" fmla="*/ 7678 w 10000"/>
                  <a:gd name="connsiteY84-19376" fmla="*/ 7586 h 10000"/>
                  <a:gd name="connsiteX85-19377" fmla="*/ 7347 w 10000"/>
                  <a:gd name="connsiteY85-19378" fmla="*/ 7678 h 10000"/>
                  <a:gd name="connsiteX86-19379" fmla="*/ 7456 w 10000"/>
                  <a:gd name="connsiteY86-19380" fmla="*/ 7895 h 10000"/>
                  <a:gd name="connsiteX87-19381" fmla="*/ 7402 w 10000"/>
                  <a:gd name="connsiteY87-19382" fmla="*/ 7957 h 10000"/>
                  <a:gd name="connsiteX88-19383" fmla="*/ 6961 w 10000"/>
                  <a:gd name="connsiteY88-19384" fmla="*/ 8143 h 10000"/>
                  <a:gd name="connsiteX89-19385" fmla="*/ 6519 w 10000"/>
                  <a:gd name="connsiteY89-19386" fmla="*/ 8113 h 10000"/>
                  <a:gd name="connsiteX90-19387" fmla="*/ 6906 w 10000"/>
                  <a:gd name="connsiteY90-19388" fmla="*/ 8237 h 10000"/>
                  <a:gd name="connsiteX91-19389" fmla="*/ 6906 w 10000"/>
                  <a:gd name="connsiteY91-19390" fmla="*/ 8606 h 10000"/>
                  <a:gd name="connsiteX92-19391" fmla="*/ 6407 w 10000"/>
                  <a:gd name="connsiteY92-19392" fmla="*/ 8699 h 10000"/>
                  <a:gd name="connsiteX93-19393" fmla="*/ 6298 w 10000"/>
                  <a:gd name="connsiteY93-19394" fmla="*/ 8546 h 10000"/>
                  <a:gd name="connsiteX94-19395" fmla="*/ 6241 w 10000"/>
                  <a:gd name="connsiteY94-19396" fmla="*/ 8425 h 10000"/>
                  <a:gd name="connsiteX95-19397" fmla="*/ 5747 w 10000"/>
                  <a:gd name="connsiteY95-19398" fmla="*/ 8515 h 10000"/>
                  <a:gd name="connsiteX96-19399" fmla="*/ 5967 w 10000"/>
                  <a:gd name="connsiteY96-19400" fmla="*/ 8638 h 10000"/>
                  <a:gd name="connsiteX97-19401" fmla="*/ 6131 w 10000"/>
                  <a:gd name="connsiteY97-19402" fmla="*/ 8762 h 10000"/>
                  <a:gd name="connsiteX98-19403" fmla="*/ 6353 w 10000"/>
                  <a:gd name="connsiteY98-19404" fmla="*/ 9072 h 10000"/>
                  <a:gd name="connsiteX99-19405" fmla="*/ 6628 w 10000"/>
                  <a:gd name="connsiteY99-19406" fmla="*/ 9010 h 10000"/>
                  <a:gd name="connsiteX100-19407" fmla="*/ 6850 w 10000"/>
                  <a:gd name="connsiteY100-19408" fmla="*/ 9257 h 10000"/>
                  <a:gd name="connsiteX101-19409" fmla="*/ 7014 w 10000"/>
                  <a:gd name="connsiteY101-19410" fmla="*/ 9318 h 10000"/>
                  <a:gd name="connsiteX102-19411" fmla="*/ 7402 w 10000"/>
                  <a:gd name="connsiteY102-19412" fmla="*/ 9287 h 10000"/>
                  <a:gd name="connsiteX103-19413" fmla="*/ 7568 w 10000"/>
                  <a:gd name="connsiteY103-19414" fmla="*/ 9444 h 10000"/>
                  <a:gd name="connsiteX104-19415" fmla="*/ 7735 w 10000"/>
                  <a:gd name="connsiteY104-19416" fmla="*/ 9597 h 10000"/>
                  <a:gd name="connsiteX105-19417" fmla="*/ 8563 w 10000"/>
                  <a:gd name="connsiteY105-19418" fmla="*/ 8918 h 10000"/>
                  <a:gd name="connsiteX106-19419" fmla="*/ 8396 w 10000"/>
                  <a:gd name="connsiteY106-19420" fmla="*/ 8699 h 10000"/>
                  <a:gd name="connsiteX107-19421" fmla="*/ 8563 w 10000"/>
                  <a:gd name="connsiteY107-19422" fmla="*/ 8606 h 10000"/>
                  <a:gd name="connsiteX108-19423" fmla="*/ 8784 w 10000"/>
                  <a:gd name="connsiteY108-19424" fmla="*/ 8823 h 10000"/>
                  <a:gd name="connsiteX109-19425" fmla="*/ 8675 w 10000"/>
                  <a:gd name="connsiteY109-19426" fmla="*/ 8948 h 10000"/>
                  <a:gd name="connsiteX110-19427" fmla="*/ 9170 w 10000"/>
                  <a:gd name="connsiteY110-19428" fmla="*/ 9010 h 10000"/>
                  <a:gd name="connsiteX111-19429" fmla="*/ 8287 w 10000"/>
                  <a:gd name="connsiteY111-19430" fmla="*/ 10000 h 10000"/>
                  <a:gd name="connsiteX0-19431" fmla="*/ 8563 w 10000"/>
                  <a:gd name="connsiteY0-19432" fmla="*/ 4613 h 10000"/>
                  <a:gd name="connsiteX1-19433" fmla="*/ 8120 w 10000"/>
                  <a:gd name="connsiteY1-19434" fmla="*/ 4613 h 10000"/>
                  <a:gd name="connsiteX2-19435" fmla="*/ 7678 w 10000"/>
                  <a:gd name="connsiteY2-19436" fmla="*/ 4736 h 10000"/>
                  <a:gd name="connsiteX3-19437" fmla="*/ 7181 w 10000"/>
                  <a:gd name="connsiteY3-19438" fmla="*/ 4706 h 10000"/>
                  <a:gd name="connsiteX4-19439" fmla="*/ 7181 w 10000"/>
                  <a:gd name="connsiteY4-19440" fmla="*/ 4117 h 10000"/>
                  <a:gd name="connsiteX5-19441" fmla="*/ 7456 w 10000"/>
                  <a:gd name="connsiteY5-19442" fmla="*/ 4087 h 10000"/>
                  <a:gd name="connsiteX6-19443" fmla="*/ 7292 w 10000"/>
                  <a:gd name="connsiteY6-19444" fmla="*/ 3931 h 10000"/>
                  <a:gd name="connsiteX7-19445" fmla="*/ 7292 w 10000"/>
                  <a:gd name="connsiteY7-19446" fmla="*/ 3685 h 10000"/>
                  <a:gd name="connsiteX8-19447" fmla="*/ 7347 w 10000"/>
                  <a:gd name="connsiteY8-19448" fmla="*/ 3532 h 10000"/>
                  <a:gd name="connsiteX9-19449" fmla="*/ 6796 w 10000"/>
                  <a:gd name="connsiteY9-19450" fmla="*/ 3283 h 10000"/>
                  <a:gd name="connsiteX10-19451" fmla="*/ 6241 w 10000"/>
                  <a:gd name="connsiteY10-19452" fmla="*/ 3004 h 10000"/>
                  <a:gd name="connsiteX11-19453" fmla="*/ 5967 w 10000"/>
                  <a:gd name="connsiteY11-19454" fmla="*/ 2817 h 10000"/>
                  <a:gd name="connsiteX12-19455" fmla="*/ 5579 w 10000"/>
                  <a:gd name="connsiteY12-19456" fmla="*/ 2756 h 10000"/>
                  <a:gd name="connsiteX13-19457" fmla="*/ 5139 w 10000"/>
                  <a:gd name="connsiteY13-19458" fmla="*/ 2787 h 10000"/>
                  <a:gd name="connsiteX14-19459" fmla="*/ 4695 w 10000"/>
                  <a:gd name="connsiteY14-19460" fmla="*/ 2693 h 10000"/>
                  <a:gd name="connsiteX15-19461" fmla="*/ 4143 w 10000"/>
                  <a:gd name="connsiteY15-19462" fmla="*/ 1949 h 10000"/>
                  <a:gd name="connsiteX16-19463" fmla="*/ 3978 w 10000"/>
                  <a:gd name="connsiteY16-19464" fmla="*/ 1764 h 10000"/>
                  <a:gd name="connsiteX17-19465" fmla="*/ 3811 w 10000"/>
                  <a:gd name="connsiteY17-19466" fmla="*/ 1331 h 10000"/>
                  <a:gd name="connsiteX18-19467" fmla="*/ 3591 w 10000"/>
                  <a:gd name="connsiteY18-19468" fmla="*/ 929 h 10000"/>
                  <a:gd name="connsiteX19-19469" fmla="*/ 2928 w 10000"/>
                  <a:gd name="connsiteY19-19470" fmla="*/ 651 h 10000"/>
                  <a:gd name="connsiteX20-19471" fmla="*/ 2539 w 10000"/>
                  <a:gd name="connsiteY20-19472" fmla="*/ 60 h 10000"/>
                  <a:gd name="connsiteX21-19473" fmla="*/ 2043 w 10000"/>
                  <a:gd name="connsiteY21-19474" fmla="*/ 60 h 10000"/>
                  <a:gd name="connsiteX22-19475" fmla="*/ 1822 w 10000"/>
                  <a:gd name="connsiteY22-19476" fmla="*/ 188 h 10000"/>
                  <a:gd name="connsiteX23-19477" fmla="*/ 1769 w 10000"/>
                  <a:gd name="connsiteY23-19478" fmla="*/ 0 h 10000"/>
                  <a:gd name="connsiteX24-19479" fmla="*/ 1049 w 10000"/>
                  <a:gd name="connsiteY24-19480" fmla="*/ 122 h 10000"/>
                  <a:gd name="connsiteX25-19481" fmla="*/ 1822 w 10000"/>
                  <a:gd name="connsiteY25-19482" fmla="*/ 249 h 10000"/>
                  <a:gd name="connsiteX26-19483" fmla="*/ 1769 w 10000"/>
                  <a:gd name="connsiteY26-19484" fmla="*/ 526 h 10000"/>
                  <a:gd name="connsiteX27-19485" fmla="*/ 1933 w 10000"/>
                  <a:gd name="connsiteY27-19486" fmla="*/ 898 h 10000"/>
                  <a:gd name="connsiteX28-19487" fmla="*/ 2099 w 10000"/>
                  <a:gd name="connsiteY28-19488" fmla="*/ 1113 h 10000"/>
                  <a:gd name="connsiteX29-19489" fmla="*/ 1822 w 10000"/>
                  <a:gd name="connsiteY29-19490" fmla="*/ 1517 h 10000"/>
                  <a:gd name="connsiteX30-19491" fmla="*/ 1604 w 10000"/>
                  <a:gd name="connsiteY30-19492" fmla="*/ 1517 h 10000"/>
                  <a:gd name="connsiteX31-19493" fmla="*/ 1380 w 10000"/>
                  <a:gd name="connsiteY31-19494" fmla="*/ 1795 h 10000"/>
                  <a:gd name="connsiteX32-19495" fmla="*/ 1769 w 10000"/>
                  <a:gd name="connsiteY32-19496" fmla="*/ 1920 h 10000"/>
                  <a:gd name="connsiteX33-19497" fmla="*/ 1271 w 10000"/>
                  <a:gd name="connsiteY33-19498" fmla="*/ 1889 h 10000"/>
                  <a:gd name="connsiteX34-19499" fmla="*/ 1049 w 10000"/>
                  <a:gd name="connsiteY34-19500" fmla="*/ 2259 h 10000"/>
                  <a:gd name="connsiteX35-19501" fmla="*/ 994 w 10000"/>
                  <a:gd name="connsiteY35-19502" fmla="*/ 2322 h 10000"/>
                  <a:gd name="connsiteX36-19503" fmla="*/ 773 w 10000"/>
                  <a:gd name="connsiteY36-19504" fmla="*/ 2725 h 10000"/>
                  <a:gd name="connsiteX37-19505" fmla="*/ 1106 w 10000"/>
                  <a:gd name="connsiteY37-19506" fmla="*/ 2817 h 10000"/>
                  <a:gd name="connsiteX38-19507" fmla="*/ 663 w 10000"/>
                  <a:gd name="connsiteY38-19508" fmla="*/ 3127 h 10000"/>
                  <a:gd name="connsiteX39-19509" fmla="*/ 110 w 10000"/>
                  <a:gd name="connsiteY39-19510" fmla="*/ 3469 h 10000"/>
                  <a:gd name="connsiteX40-19511" fmla="*/ 0 w 10000"/>
                  <a:gd name="connsiteY40-19512" fmla="*/ 3653 h 10000"/>
                  <a:gd name="connsiteX41-19513" fmla="*/ 277 w 10000"/>
                  <a:gd name="connsiteY41-19514" fmla="*/ 4056 h 10000"/>
                  <a:gd name="connsiteX42-19515" fmla="*/ 0 w 10000"/>
                  <a:gd name="connsiteY42-19516" fmla="*/ 4428 h 10000"/>
                  <a:gd name="connsiteX43-19517" fmla="*/ 56 w 10000"/>
                  <a:gd name="connsiteY43-19518" fmla="*/ 4830 h 10000"/>
                  <a:gd name="connsiteX44-19519" fmla="*/ 222 w 10000"/>
                  <a:gd name="connsiteY44-19520" fmla="*/ 4956 h 10000"/>
                  <a:gd name="connsiteX45-19521" fmla="*/ 552 w 10000"/>
                  <a:gd name="connsiteY45-19522" fmla="*/ 4922 h 10000"/>
                  <a:gd name="connsiteX46-19523" fmla="*/ 1216 w 10000"/>
                  <a:gd name="connsiteY46-19524" fmla="*/ 4987 h 10000"/>
                  <a:gd name="connsiteX47-19525" fmla="*/ 1769 w 10000"/>
                  <a:gd name="connsiteY47-19526" fmla="*/ 4861 h 10000"/>
                  <a:gd name="connsiteX48-19527" fmla="*/ 2377 w 10000"/>
                  <a:gd name="connsiteY48-19528" fmla="*/ 4861 h 10000"/>
                  <a:gd name="connsiteX49-19529" fmla="*/ 2762 w 10000"/>
                  <a:gd name="connsiteY49-19530" fmla="*/ 4736 h 10000"/>
                  <a:gd name="connsiteX50-19531" fmla="*/ 2872 w 10000"/>
                  <a:gd name="connsiteY50-19532" fmla="*/ 4767 h 10000"/>
                  <a:gd name="connsiteX51-19533" fmla="*/ 2707 w 10000"/>
                  <a:gd name="connsiteY51-19534" fmla="*/ 4830 h 10000"/>
                  <a:gd name="connsiteX52-19535" fmla="*/ 3093 w 10000"/>
                  <a:gd name="connsiteY52-19536" fmla="*/ 5110 h 10000"/>
                  <a:gd name="connsiteX53-19537" fmla="*/ 3370 w 10000"/>
                  <a:gd name="connsiteY53-19538" fmla="*/ 5046 h 10000"/>
                  <a:gd name="connsiteX54-19539" fmla="*/ 3757 w 10000"/>
                  <a:gd name="connsiteY54-19540" fmla="*/ 5169 h 10000"/>
                  <a:gd name="connsiteX55-19541" fmla="*/ 4252 w 10000"/>
                  <a:gd name="connsiteY55-19542" fmla="*/ 5139 h 10000"/>
                  <a:gd name="connsiteX56-19543" fmla="*/ 5082 w 10000"/>
                  <a:gd name="connsiteY56-19544" fmla="*/ 5232 h 10000"/>
                  <a:gd name="connsiteX57-19545" fmla="*/ 5301 w 10000"/>
                  <a:gd name="connsiteY57-19546" fmla="*/ 5296 h 10000"/>
                  <a:gd name="connsiteX58-19547" fmla="*/ 6076 w 10000"/>
                  <a:gd name="connsiteY58-19548" fmla="*/ 5139 h 10000"/>
                  <a:gd name="connsiteX59-19549" fmla="*/ 6187 w 10000"/>
                  <a:gd name="connsiteY59-19550" fmla="*/ 5232 h 10000"/>
                  <a:gd name="connsiteX60-19551" fmla="*/ 6407 w 10000"/>
                  <a:gd name="connsiteY60-19552" fmla="*/ 5110 h 10000"/>
                  <a:gd name="connsiteX61-19553" fmla="*/ 6519 w 10000"/>
                  <a:gd name="connsiteY61-19554" fmla="*/ 5266 h 10000"/>
                  <a:gd name="connsiteX62-19555" fmla="*/ 7292 w 10000"/>
                  <a:gd name="connsiteY62-19556" fmla="*/ 5077 h 10000"/>
                  <a:gd name="connsiteX63-19557" fmla="*/ 7292 w 10000"/>
                  <a:gd name="connsiteY63-19558" fmla="*/ 4891 h 10000"/>
                  <a:gd name="connsiteX64-19559" fmla="*/ 7456 w 10000"/>
                  <a:gd name="connsiteY64-19560" fmla="*/ 4861 h 10000"/>
                  <a:gd name="connsiteX65-19561" fmla="*/ 7624 w 10000"/>
                  <a:gd name="connsiteY65-19562" fmla="*/ 4922 h 10000"/>
                  <a:gd name="connsiteX66-19563" fmla="*/ 8176 w 10000"/>
                  <a:gd name="connsiteY66-19564" fmla="*/ 4799 h 10000"/>
                  <a:gd name="connsiteX67-19565" fmla="*/ 8287 w 10000"/>
                  <a:gd name="connsiteY67-19566" fmla="*/ 4830 h 10000"/>
                  <a:gd name="connsiteX68-19567" fmla="*/ 8563 w 10000"/>
                  <a:gd name="connsiteY68-19568" fmla="*/ 5386 h 10000"/>
                  <a:gd name="connsiteX69-19569" fmla="*/ 8728 w 10000"/>
                  <a:gd name="connsiteY69-19570" fmla="*/ 5450 h 10000"/>
                  <a:gd name="connsiteX70-19571" fmla="*/ 9116 w 10000"/>
                  <a:gd name="connsiteY70-19572" fmla="*/ 5450 h 10000"/>
                  <a:gd name="connsiteX71-19573" fmla="*/ 9281 w 10000"/>
                  <a:gd name="connsiteY71-19574" fmla="*/ 5698 h 10000"/>
                  <a:gd name="connsiteX72-19575" fmla="*/ 9336 w 10000"/>
                  <a:gd name="connsiteY72-19576" fmla="*/ 5883 h 10000"/>
                  <a:gd name="connsiteX73-19577" fmla="*/ 10000 w 10000"/>
                  <a:gd name="connsiteY73-19578" fmla="*/ 6624 h 10000"/>
                  <a:gd name="connsiteX74-19579" fmla="*/ 9724 w 10000"/>
                  <a:gd name="connsiteY74-19580" fmla="*/ 6501 h 10000"/>
                  <a:gd name="connsiteX75-19581" fmla="*/ 8949 w 10000"/>
                  <a:gd name="connsiteY75-19582" fmla="*/ 6624 h 10000"/>
                  <a:gd name="connsiteX76-19583" fmla="*/ 8563 w 10000"/>
                  <a:gd name="connsiteY76-19584" fmla="*/ 6253 h 10000"/>
                  <a:gd name="connsiteX77-19585" fmla="*/ 8287 w 10000"/>
                  <a:gd name="connsiteY77-19586" fmla="*/ 6284 h 10000"/>
                  <a:gd name="connsiteX78-19587" fmla="*/ 8506 w 10000"/>
                  <a:gd name="connsiteY78-19588" fmla="*/ 6532 h 10000"/>
                  <a:gd name="connsiteX79-19589" fmla="*/ 8563 w 10000"/>
                  <a:gd name="connsiteY79-19590" fmla="*/ 6718 h 10000"/>
                  <a:gd name="connsiteX80-19591" fmla="*/ 8009 w 10000"/>
                  <a:gd name="connsiteY80-19592" fmla="*/ 7059 h 10000"/>
                  <a:gd name="connsiteX81-19593" fmla="*/ 7901 w 10000"/>
                  <a:gd name="connsiteY81-19594" fmla="*/ 7246 h 10000"/>
                  <a:gd name="connsiteX82-19595" fmla="*/ 7845 w 10000"/>
                  <a:gd name="connsiteY82-19596" fmla="*/ 7398 h 10000"/>
                  <a:gd name="connsiteX83-19597" fmla="*/ 7789 w 10000"/>
                  <a:gd name="connsiteY83-19598" fmla="*/ 7461 h 10000"/>
                  <a:gd name="connsiteX84-19599" fmla="*/ 7678 w 10000"/>
                  <a:gd name="connsiteY84-19600" fmla="*/ 7586 h 10000"/>
                  <a:gd name="connsiteX85-19601" fmla="*/ 7347 w 10000"/>
                  <a:gd name="connsiteY85-19602" fmla="*/ 7678 h 10000"/>
                  <a:gd name="connsiteX86-19603" fmla="*/ 7456 w 10000"/>
                  <a:gd name="connsiteY86-19604" fmla="*/ 7895 h 10000"/>
                  <a:gd name="connsiteX87-19605" fmla="*/ 7402 w 10000"/>
                  <a:gd name="connsiteY87-19606" fmla="*/ 7957 h 10000"/>
                  <a:gd name="connsiteX88-19607" fmla="*/ 6961 w 10000"/>
                  <a:gd name="connsiteY88-19608" fmla="*/ 8143 h 10000"/>
                  <a:gd name="connsiteX89-19609" fmla="*/ 6519 w 10000"/>
                  <a:gd name="connsiteY89-19610" fmla="*/ 8113 h 10000"/>
                  <a:gd name="connsiteX90-19611" fmla="*/ 6906 w 10000"/>
                  <a:gd name="connsiteY90-19612" fmla="*/ 8237 h 10000"/>
                  <a:gd name="connsiteX91-19613" fmla="*/ 6906 w 10000"/>
                  <a:gd name="connsiteY91-19614" fmla="*/ 8606 h 10000"/>
                  <a:gd name="connsiteX92-19615" fmla="*/ 6407 w 10000"/>
                  <a:gd name="connsiteY92-19616" fmla="*/ 8699 h 10000"/>
                  <a:gd name="connsiteX93-19617" fmla="*/ 6298 w 10000"/>
                  <a:gd name="connsiteY93-19618" fmla="*/ 8546 h 10000"/>
                  <a:gd name="connsiteX94-19619" fmla="*/ 6241 w 10000"/>
                  <a:gd name="connsiteY94-19620" fmla="*/ 8425 h 10000"/>
                  <a:gd name="connsiteX95-19621" fmla="*/ 5747 w 10000"/>
                  <a:gd name="connsiteY95-19622" fmla="*/ 8515 h 10000"/>
                  <a:gd name="connsiteX96-19623" fmla="*/ 5967 w 10000"/>
                  <a:gd name="connsiteY96-19624" fmla="*/ 8638 h 10000"/>
                  <a:gd name="connsiteX97-19625" fmla="*/ 6131 w 10000"/>
                  <a:gd name="connsiteY97-19626" fmla="*/ 8762 h 10000"/>
                  <a:gd name="connsiteX98-19627" fmla="*/ 6353 w 10000"/>
                  <a:gd name="connsiteY98-19628" fmla="*/ 9072 h 10000"/>
                  <a:gd name="connsiteX99-19629" fmla="*/ 6628 w 10000"/>
                  <a:gd name="connsiteY99-19630" fmla="*/ 9010 h 10000"/>
                  <a:gd name="connsiteX100-19631" fmla="*/ 6850 w 10000"/>
                  <a:gd name="connsiteY100-19632" fmla="*/ 9257 h 10000"/>
                  <a:gd name="connsiteX101-19633" fmla="*/ 7014 w 10000"/>
                  <a:gd name="connsiteY101-19634" fmla="*/ 9318 h 10000"/>
                  <a:gd name="connsiteX102-19635" fmla="*/ 7402 w 10000"/>
                  <a:gd name="connsiteY102-19636" fmla="*/ 9287 h 10000"/>
                  <a:gd name="connsiteX103-19637" fmla="*/ 7568 w 10000"/>
                  <a:gd name="connsiteY103-19638" fmla="*/ 9444 h 10000"/>
                  <a:gd name="connsiteX104-19639" fmla="*/ 7735 w 10000"/>
                  <a:gd name="connsiteY104-19640" fmla="*/ 9597 h 10000"/>
                  <a:gd name="connsiteX105-19641" fmla="*/ 8563 w 10000"/>
                  <a:gd name="connsiteY105-19642" fmla="*/ 8918 h 10000"/>
                  <a:gd name="connsiteX106-19643" fmla="*/ 8396 w 10000"/>
                  <a:gd name="connsiteY106-19644" fmla="*/ 8699 h 10000"/>
                  <a:gd name="connsiteX107-19645" fmla="*/ 8563 w 10000"/>
                  <a:gd name="connsiteY107-19646" fmla="*/ 8606 h 10000"/>
                  <a:gd name="connsiteX108-19647" fmla="*/ 8784 w 10000"/>
                  <a:gd name="connsiteY108-19648" fmla="*/ 8823 h 10000"/>
                  <a:gd name="connsiteX109-19649" fmla="*/ 8675 w 10000"/>
                  <a:gd name="connsiteY109-19650" fmla="*/ 8948 h 10000"/>
                  <a:gd name="connsiteX110-19651" fmla="*/ 8287 w 10000"/>
                  <a:gd name="connsiteY110-19652" fmla="*/ 10000 h 10000"/>
                  <a:gd name="connsiteX0-19653" fmla="*/ 8563 w 10000"/>
                  <a:gd name="connsiteY0-19654" fmla="*/ 4613 h 10000"/>
                  <a:gd name="connsiteX1-19655" fmla="*/ 8120 w 10000"/>
                  <a:gd name="connsiteY1-19656" fmla="*/ 4613 h 10000"/>
                  <a:gd name="connsiteX2-19657" fmla="*/ 7678 w 10000"/>
                  <a:gd name="connsiteY2-19658" fmla="*/ 4736 h 10000"/>
                  <a:gd name="connsiteX3-19659" fmla="*/ 7181 w 10000"/>
                  <a:gd name="connsiteY3-19660" fmla="*/ 4706 h 10000"/>
                  <a:gd name="connsiteX4-19661" fmla="*/ 7181 w 10000"/>
                  <a:gd name="connsiteY4-19662" fmla="*/ 4117 h 10000"/>
                  <a:gd name="connsiteX5-19663" fmla="*/ 7456 w 10000"/>
                  <a:gd name="connsiteY5-19664" fmla="*/ 4087 h 10000"/>
                  <a:gd name="connsiteX6-19665" fmla="*/ 7292 w 10000"/>
                  <a:gd name="connsiteY6-19666" fmla="*/ 3931 h 10000"/>
                  <a:gd name="connsiteX7-19667" fmla="*/ 7292 w 10000"/>
                  <a:gd name="connsiteY7-19668" fmla="*/ 3685 h 10000"/>
                  <a:gd name="connsiteX8-19669" fmla="*/ 7347 w 10000"/>
                  <a:gd name="connsiteY8-19670" fmla="*/ 3532 h 10000"/>
                  <a:gd name="connsiteX9-19671" fmla="*/ 6796 w 10000"/>
                  <a:gd name="connsiteY9-19672" fmla="*/ 3283 h 10000"/>
                  <a:gd name="connsiteX10-19673" fmla="*/ 6241 w 10000"/>
                  <a:gd name="connsiteY10-19674" fmla="*/ 3004 h 10000"/>
                  <a:gd name="connsiteX11-19675" fmla="*/ 5967 w 10000"/>
                  <a:gd name="connsiteY11-19676" fmla="*/ 2817 h 10000"/>
                  <a:gd name="connsiteX12-19677" fmla="*/ 5579 w 10000"/>
                  <a:gd name="connsiteY12-19678" fmla="*/ 2756 h 10000"/>
                  <a:gd name="connsiteX13-19679" fmla="*/ 5139 w 10000"/>
                  <a:gd name="connsiteY13-19680" fmla="*/ 2787 h 10000"/>
                  <a:gd name="connsiteX14-19681" fmla="*/ 4695 w 10000"/>
                  <a:gd name="connsiteY14-19682" fmla="*/ 2693 h 10000"/>
                  <a:gd name="connsiteX15-19683" fmla="*/ 4143 w 10000"/>
                  <a:gd name="connsiteY15-19684" fmla="*/ 1949 h 10000"/>
                  <a:gd name="connsiteX16-19685" fmla="*/ 3978 w 10000"/>
                  <a:gd name="connsiteY16-19686" fmla="*/ 1764 h 10000"/>
                  <a:gd name="connsiteX17-19687" fmla="*/ 3811 w 10000"/>
                  <a:gd name="connsiteY17-19688" fmla="*/ 1331 h 10000"/>
                  <a:gd name="connsiteX18-19689" fmla="*/ 3591 w 10000"/>
                  <a:gd name="connsiteY18-19690" fmla="*/ 929 h 10000"/>
                  <a:gd name="connsiteX19-19691" fmla="*/ 2928 w 10000"/>
                  <a:gd name="connsiteY19-19692" fmla="*/ 651 h 10000"/>
                  <a:gd name="connsiteX20-19693" fmla="*/ 2539 w 10000"/>
                  <a:gd name="connsiteY20-19694" fmla="*/ 60 h 10000"/>
                  <a:gd name="connsiteX21-19695" fmla="*/ 2043 w 10000"/>
                  <a:gd name="connsiteY21-19696" fmla="*/ 60 h 10000"/>
                  <a:gd name="connsiteX22-19697" fmla="*/ 1822 w 10000"/>
                  <a:gd name="connsiteY22-19698" fmla="*/ 188 h 10000"/>
                  <a:gd name="connsiteX23-19699" fmla="*/ 1769 w 10000"/>
                  <a:gd name="connsiteY23-19700" fmla="*/ 0 h 10000"/>
                  <a:gd name="connsiteX24-19701" fmla="*/ 1049 w 10000"/>
                  <a:gd name="connsiteY24-19702" fmla="*/ 122 h 10000"/>
                  <a:gd name="connsiteX25-19703" fmla="*/ 1822 w 10000"/>
                  <a:gd name="connsiteY25-19704" fmla="*/ 249 h 10000"/>
                  <a:gd name="connsiteX26-19705" fmla="*/ 1769 w 10000"/>
                  <a:gd name="connsiteY26-19706" fmla="*/ 526 h 10000"/>
                  <a:gd name="connsiteX27-19707" fmla="*/ 1933 w 10000"/>
                  <a:gd name="connsiteY27-19708" fmla="*/ 898 h 10000"/>
                  <a:gd name="connsiteX28-19709" fmla="*/ 2099 w 10000"/>
                  <a:gd name="connsiteY28-19710" fmla="*/ 1113 h 10000"/>
                  <a:gd name="connsiteX29-19711" fmla="*/ 1822 w 10000"/>
                  <a:gd name="connsiteY29-19712" fmla="*/ 1517 h 10000"/>
                  <a:gd name="connsiteX30-19713" fmla="*/ 1604 w 10000"/>
                  <a:gd name="connsiteY30-19714" fmla="*/ 1517 h 10000"/>
                  <a:gd name="connsiteX31-19715" fmla="*/ 1380 w 10000"/>
                  <a:gd name="connsiteY31-19716" fmla="*/ 1795 h 10000"/>
                  <a:gd name="connsiteX32-19717" fmla="*/ 1769 w 10000"/>
                  <a:gd name="connsiteY32-19718" fmla="*/ 1920 h 10000"/>
                  <a:gd name="connsiteX33-19719" fmla="*/ 1271 w 10000"/>
                  <a:gd name="connsiteY33-19720" fmla="*/ 1889 h 10000"/>
                  <a:gd name="connsiteX34-19721" fmla="*/ 1049 w 10000"/>
                  <a:gd name="connsiteY34-19722" fmla="*/ 2259 h 10000"/>
                  <a:gd name="connsiteX35-19723" fmla="*/ 994 w 10000"/>
                  <a:gd name="connsiteY35-19724" fmla="*/ 2322 h 10000"/>
                  <a:gd name="connsiteX36-19725" fmla="*/ 773 w 10000"/>
                  <a:gd name="connsiteY36-19726" fmla="*/ 2725 h 10000"/>
                  <a:gd name="connsiteX37-19727" fmla="*/ 1106 w 10000"/>
                  <a:gd name="connsiteY37-19728" fmla="*/ 2817 h 10000"/>
                  <a:gd name="connsiteX38-19729" fmla="*/ 663 w 10000"/>
                  <a:gd name="connsiteY38-19730" fmla="*/ 3127 h 10000"/>
                  <a:gd name="connsiteX39-19731" fmla="*/ 110 w 10000"/>
                  <a:gd name="connsiteY39-19732" fmla="*/ 3469 h 10000"/>
                  <a:gd name="connsiteX40-19733" fmla="*/ 0 w 10000"/>
                  <a:gd name="connsiteY40-19734" fmla="*/ 3653 h 10000"/>
                  <a:gd name="connsiteX41-19735" fmla="*/ 277 w 10000"/>
                  <a:gd name="connsiteY41-19736" fmla="*/ 4056 h 10000"/>
                  <a:gd name="connsiteX42-19737" fmla="*/ 0 w 10000"/>
                  <a:gd name="connsiteY42-19738" fmla="*/ 4428 h 10000"/>
                  <a:gd name="connsiteX43-19739" fmla="*/ 56 w 10000"/>
                  <a:gd name="connsiteY43-19740" fmla="*/ 4830 h 10000"/>
                  <a:gd name="connsiteX44-19741" fmla="*/ 222 w 10000"/>
                  <a:gd name="connsiteY44-19742" fmla="*/ 4956 h 10000"/>
                  <a:gd name="connsiteX45-19743" fmla="*/ 552 w 10000"/>
                  <a:gd name="connsiteY45-19744" fmla="*/ 4922 h 10000"/>
                  <a:gd name="connsiteX46-19745" fmla="*/ 1216 w 10000"/>
                  <a:gd name="connsiteY46-19746" fmla="*/ 4987 h 10000"/>
                  <a:gd name="connsiteX47-19747" fmla="*/ 1769 w 10000"/>
                  <a:gd name="connsiteY47-19748" fmla="*/ 4861 h 10000"/>
                  <a:gd name="connsiteX48-19749" fmla="*/ 2377 w 10000"/>
                  <a:gd name="connsiteY48-19750" fmla="*/ 4861 h 10000"/>
                  <a:gd name="connsiteX49-19751" fmla="*/ 2762 w 10000"/>
                  <a:gd name="connsiteY49-19752" fmla="*/ 4736 h 10000"/>
                  <a:gd name="connsiteX50-19753" fmla="*/ 2872 w 10000"/>
                  <a:gd name="connsiteY50-19754" fmla="*/ 4767 h 10000"/>
                  <a:gd name="connsiteX51-19755" fmla="*/ 2707 w 10000"/>
                  <a:gd name="connsiteY51-19756" fmla="*/ 4830 h 10000"/>
                  <a:gd name="connsiteX52-19757" fmla="*/ 3093 w 10000"/>
                  <a:gd name="connsiteY52-19758" fmla="*/ 5110 h 10000"/>
                  <a:gd name="connsiteX53-19759" fmla="*/ 3370 w 10000"/>
                  <a:gd name="connsiteY53-19760" fmla="*/ 5046 h 10000"/>
                  <a:gd name="connsiteX54-19761" fmla="*/ 3757 w 10000"/>
                  <a:gd name="connsiteY54-19762" fmla="*/ 5169 h 10000"/>
                  <a:gd name="connsiteX55-19763" fmla="*/ 4252 w 10000"/>
                  <a:gd name="connsiteY55-19764" fmla="*/ 5139 h 10000"/>
                  <a:gd name="connsiteX56-19765" fmla="*/ 5082 w 10000"/>
                  <a:gd name="connsiteY56-19766" fmla="*/ 5232 h 10000"/>
                  <a:gd name="connsiteX57-19767" fmla="*/ 5301 w 10000"/>
                  <a:gd name="connsiteY57-19768" fmla="*/ 5296 h 10000"/>
                  <a:gd name="connsiteX58-19769" fmla="*/ 6076 w 10000"/>
                  <a:gd name="connsiteY58-19770" fmla="*/ 5139 h 10000"/>
                  <a:gd name="connsiteX59-19771" fmla="*/ 6187 w 10000"/>
                  <a:gd name="connsiteY59-19772" fmla="*/ 5232 h 10000"/>
                  <a:gd name="connsiteX60-19773" fmla="*/ 6407 w 10000"/>
                  <a:gd name="connsiteY60-19774" fmla="*/ 5110 h 10000"/>
                  <a:gd name="connsiteX61-19775" fmla="*/ 6519 w 10000"/>
                  <a:gd name="connsiteY61-19776" fmla="*/ 5266 h 10000"/>
                  <a:gd name="connsiteX62-19777" fmla="*/ 7292 w 10000"/>
                  <a:gd name="connsiteY62-19778" fmla="*/ 5077 h 10000"/>
                  <a:gd name="connsiteX63-19779" fmla="*/ 7292 w 10000"/>
                  <a:gd name="connsiteY63-19780" fmla="*/ 4891 h 10000"/>
                  <a:gd name="connsiteX64-19781" fmla="*/ 7456 w 10000"/>
                  <a:gd name="connsiteY64-19782" fmla="*/ 4861 h 10000"/>
                  <a:gd name="connsiteX65-19783" fmla="*/ 7624 w 10000"/>
                  <a:gd name="connsiteY65-19784" fmla="*/ 4922 h 10000"/>
                  <a:gd name="connsiteX66-19785" fmla="*/ 8176 w 10000"/>
                  <a:gd name="connsiteY66-19786" fmla="*/ 4799 h 10000"/>
                  <a:gd name="connsiteX67-19787" fmla="*/ 8287 w 10000"/>
                  <a:gd name="connsiteY67-19788" fmla="*/ 4830 h 10000"/>
                  <a:gd name="connsiteX68-19789" fmla="*/ 8563 w 10000"/>
                  <a:gd name="connsiteY68-19790" fmla="*/ 5386 h 10000"/>
                  <a:gd name="connsiteX69-19791" fmla="*/ 8728 w 10000"/>
                  <a:gd name="connsiteY69-19792" fmla="*/ 5450 h 10000"/>
                  <a:gd name="connsiteX70-19793" fmla="*/ 9116 w 10000"/>
                  <a:gd name="connsiteY70-19794" fmla="*/ 5450 h 10000"/>
                  <a:gd name="connsiteX71-19795" fmla="*/ 9281 w 10000"/>
                  <a:gd name="connsiteY71-19796" fmla="*/ 5698 h 10000"/>
                  <a:gd name="connsiteX72-19797" fmla="*/ 9336 w 10000"/>
                  <a:gd name="connsiteY72-19798" fmla="*/ 5883 h 10000"/>
                  <a:gd name="connsiteX73-19799" fmla="*/ 10000 w 10000"/>
                  <a:gd name="connsiteY73-19800" fmla="*/ 6624 h 10000"/>
                  <a:gd name="connsiteX74-19801" fmla="*/ 9724 w 10000"/>
                  <a:gd name="connsiteY74-19802" fmla="*/ 6501 h 10000"/>
                  <a:gd name="connsiteX75-19803" fmla="*/ 8949 w 10000"/>
                  <a:gd name="connsiteY75-19804" fmla="*/ 6624 h 10000"/>
                  <a:gd name="connsiteX76-19805" fmla="*/ 8563 w 10000"/>
                  <a:gd name="connsiteY76-19806" fmla="*/ 6253 h 10000"/>
                  <a:gd name="connsiteX77-19807" fmla="*/ 8287 w 10000"/>
                  <a:gd name="connsiteY77-19808" fmla="*/ 6284 h 10000"/>
                  <a:gd name="connsiteX78-19809" fmla="*/ 8506 w 10000"/>
                  <a:gd name="connsiteY78-19810" fmla="*/ 6532 h 10000"/>
                  <a:gd name="connsiteX79-19811" fmla="*/ 8563 w 10000"/>
                  <a:gd name="connsiteY79-19812" fmla="*/ 6718 h 10000"/>
                  <a:gd name="connsiteX80-19813" fmla="*/ 8009 w 10000"/>
                  <a:gd name="connsiteY80-19814" fmla="*/ 7059 h 10000"/>
                  <a:gd name="connsiteX81-19815" fmla="*/ 7901 w 10000"/>
                  <a:gd name="connsiteY81-19816" fmla="*/ 7246 h 10000"/>
                  <a:gd name="connsiteX82-19817" fmla="*/ 7845 w 10000"/>
                  <a:gd name="connsiteY82-19818" fmla="*/ 7398 h 10000"/>
                  <a:gd name="connsiteX83-19819" fmla="*/ 7789 w 10000"/>
                  <a:gd name="connsiteY83-19820" fmla="*/ 7461 h 10000"/>
                  <a:gd name="connsiteX84-19821" fmla="*/ 7678 w 10000"/>
                  <a:gd name="connsiteY84-19822" fmla="*/ 7586 h 10000"/>
                  <a:gd name="connsiteX85-19823" fmla="*/ 7347 w 10000"/>
                  <a:gd name="connsiteY85-19824" fmla="*/ 7678 h 10000"/>
                  <a:gd name="connsiteX86-19825" fmla="*/ 7456 w 10000"/>
                  <a:gd name="connsiteY86-19826" fmla="*/ 7895 h 10000"/>
                  <a:gd name="connsiteX87-19827" fmla="*/ 7402 w 10000"/>
                  <a:gd name="connsiteY87-19828" fmla="*/ 7957 h 10000"/>
                  <a:gd name="connsiteX88-19829" fmla="*/ 6961 w 10000"/>
                  <a:gd name="connsiteY88-19830" fmla="*/ 8143 h 10000"/>
                  <a:gd name="connsiteX89-19831" fmla="*/ 6519 w 10000"/>
                  <a:gd name="connsiteY89-19832" fmla="*/ 8113 h 10000"/>
                  <a:gd name="connsiteX90-19833" fmla="*/ 6906 w 10000"/>
                  <a:gd name="connsiteY90-19834" fmla="*/ 8237 h 10000"/>
                  <a:gd name="connsiteX91-19835" fmla="*/ 6906 w 10000"/>
                  <a:gd name="connsiteY91-19836" fmla="*/ 8606 h 10000"/>
                  <a:gd name="connsiteX92-19837" fmla="*/ 6407 w 10000"/>
                  <a:gd name="connsiteY92-19838" fmla="*/ 8699 h 10000"/>
                  <a:gd name="connsiteX93-19839" fmla="*/ 6298 w 10000"/>
                  <a:gd name="connsiteY93-19840" fmla="*/ 8546 h 10000"/>
                  <a:gd name="connsiteX94-19841" fmla="*/ 6241 w 10000"/>
                  <a:gd name="connsiteY94-19842" fmla="*/ 8425 h 10000"/>
                  <a:gd name="connsiteX95-19843" fmla="*/ 5747 w 10000"/>
                  <a:gd name="connsiteY95-19844" fmla="*/ 8515 h 10000"/>
                  <a:gd name="connsiteX96-19845" fmla="*/ 5967 w 10000"/>
                  <a:gd name="connsiteY96-19846" fmla="*/ 8638 h 10000"/>
                  <a:gd name="connsiteX97-19847" fmla="*/ 6131 w 10000"/>
                  <a:gd name="connsiteY97-19848" fmla="*/ 8762 h 10000"/>
                  <a:gd name="connsiteX98-19849" fmla="*/ 6353 w 10000"/>
                  <a:gd name="connsiteY98-19850" fmla="*/ 9072 h 10000"/>
                  <a:gd name="connsiteX99-19851" fmla="*/ 6628 w 10000"/>
                  <a:gd name="connsiteY99-19852" fmla="*/ 9010 h 10000"/>
                  <a:gd name="connsiteX100-19853" fmla="*/ 6850 w 10000"/>
                  <a:gd name="connsiteY100-19854" fmla="*/ 9257 h 10000"/>
                  <a:gd name="connsiteX101-19855" fmla="*/ 7014 w 10000"/>
                  <a:gd name="connsiteY101-19856" fmla="*/ 9318 h 10000"/>
                  <a:gd name="connsiteX102-19857" fmla="*/ 7402 w 10000"/>
                  <a:gd name="connsiteY102-19858" fmla="*/ 9287 h 10000"/>
                  <a:gd name="connsiteX103-19859" fmla="*/ 7568 w 10000"/>
                  <a:gd name="connsiteY103-19860" fmla="*/ 9444 h 10000"/>
                  <a:gd name="connsiteX104-19861" fmla="*/ 7735 w 10000"/>
                  <a:gd name="connsiteY104-19862" fmla="*/ 9597 h 10000"/>
                  <a:gd name="connsiteX105-19863" fmla="*/ 8563 w 10000"/>
                  <a:gd name="connsiteY105-19864" fmla="*/ 8918 h 10000"/>
                  <a:gd name="connsiteX106-19865" fmla="*/ 8396 w 10000"/>
                  <a:gd name="connsiteY106-19866" fmla="*/ 8699 h 10000"/>
                  <a:gd name="connsiteX107-19867" fmla="*/ 8563 w 10000"/>
                  <a:gd name="connsiteY107-19868" fmla="*/ 8606 h 10000"/>
                  <a:gd name="connsiteX108-19869" fmla="*/ 8784 w 10000"/>
                  <a:gd name="connsiteY108-19870" fmla="*/ 8823 h 10000"/>
                  <a:gd name="connsiteX109-19871" fmla="*/ 8287 w 10000"/>
                  <a:gd name="connsiteY109-19872" fmla="*/ 10000 h 10000"/>
                  <a:gd name="connsiteX0-19873" fmla="*/ 8563 w 10000"/>
                  <a:gd name="connsiteY0-19874" fmla="*/ 4613 h 9597"/>
                  <a:gd name="connsiteX1-19875" fmla="*/ 8120 w 10000"/>
                  <a:gd name="connsiteY1-19876" fmla="*/ 4613 h 9597"/>
                  <a:gd name="connsiteX2-19877" fmla="*/ 7678 w 10000"/>
                  <a:gd name="connsiteY2-19878" fmla="*/ 4736 h 9597"/>
                  <a:gd name="connsiteX3-19879" fmla="*/ 7181 w 10000"/>
                  <a:gd name="connsiteY3-19880" fmla="*/ 4706 h 9597"/>
                  <a:gd name="connsiteX4-19881" fmla="*/ 7181 w 10000"/>
                  <a:gd name="connsiteY4-19882" fmla="*/ 4117 h 9597"/>
                  <a:gd name="connsiteX5-19883" fmla="*/ 7456 w 10000"/>
                  <a:gd name="connsiteY5-19884" fmla="*/ 4087 h 9597"/>
                  <a:gd name="connsiteX6-19885" fmla="*/ 7292 w 10000"/>
                  <a:gd name="connsiteY6-19886" fmla="*/ 3931 h 9597"/>
                  <a:gd name="connsiteX7-19887" fmla="*/ 7292 w 10000"/>
                  <a:gd name="connsiteY7-19888" fmla="*/ 3685 h 9597"/>
                  <a:gd name="connsiteX8-19889" fmla="*/ 7347 w 10000"/>
                  <a:gd name="connsiteY8-19890" fmla="*/ 3532 h 9597"/>
                  <a:gd name="connsiteX9-19891" fmla="*/ 6796 w 10000"/>
                  <a:gd name="connsiteY9-19892" fmla="*/ 3283 h 9597"/>
                  <a:gd name="connsiteX10-19893" fmla="*/ 6241 w 10000"/>
                  <a:gd name="connsiteY10-19894" fmla="*/ 3004 h 9597"/>
                  <a:gd name="connsiteX11-19895" fmla="*/ 5967 w 10000"/>
                  <a:gd name="connsiteY11-19896" fmla="*/ 2817 h 9597"/>
                  <a:gd name="connsiteX12-19897" fmla="*/ 5579 w 10000"/>
                  <a:gd name="connsiteY12-19898" fmla="*/ 2756 h 9597"/>
                  <a:gd name="connsiteX13-19899" fmla="*/ 5139 w 10000"/>
                  <a:gd name="connsiteY13-19900" fmla="*/ 2787 h 9597"/>
                  <a:gd name="connsiteX14-19901" fmla="*/ 4695 w 10000"/>
                  <a:gd name="connsiteY14-19902" fmla="*/ 2693 h 9597"/>
                  <a:gd name="connsiteX15-19903" fmla="*/ 4143 w 10000"/>
                  <a:gd name="connsiteY15-19904" fmla="*/ 1949 h 9597"/>
                  <a:gd name="connsiteX16-19905" fmla="*/ 3978 w 10000"/>
                  <a:gd name="connsiteY16-19906" fmla="*/ 1764 h 9597"/>
                  <a:gd name="connsiteX17-19907" fmla="*/ 3811 w 10000"/>
                  <a:gd name="connsiteY17-19908" fmla="*/ 1331 h 9597"/>
                  <a:gd name="connsiteX18-19909" fmla="*/ 3591 w 10000"/>
                  <a:gd name="connsiteY18-19910" fmla="*/ 929 h 9597"/>
                  <a:gd name="connsiteX19-19911" fmla="*/ 2928 w 10000"/>
                  <a:gd name="connsiteY19-19912" fmla="*/ 651 h 9597"/>
                  <a:gd name="connsiteX20-19913" fmla="*/ 2539 w 10000"/>
                  <a:gd name="connsiteY20-19914" fmla="*/ 60 h 9597"/>
                  <a:gd name="connsiteX21-19915" fmla="*/ 2043 w 10000"/>
                  <a:gd name="connsiteY21-19916" fmla="*/ 60 h 9597"/>
                  <a:gd name="connsiteX22-19917" fmla="*/ 1822 w 10000"/>
                  <a:gd name="connsiteY22-19918" fmla="*/ 188 h 9597"/>
                  <a:gd name="connsiteX23-19919" fmla="*/ 1769 w 10000"/>
                  <a:gd name="connsiteY23-19920" fmla="*/ 0 h 9597"/>
                  <a:gd name="connsiteX24-19921" fmla="*/ 1049 w 10000"/>
                  <a:gd name="connsiteY24-19922" fmla="*/ 122 h 9597"/>
                  <a:gd name="connsiteX25-19923" fmla="*/ 1822 w 10000"/>
                  <a:gd name="connsiteY25-19924" fmla="*/ 249 h 9597"/>
                  <a:gd name="connsiteX26-19925" fmla="*/ 1769 w 10000"/>
                  <a:gd name="connsiteY26-19926" fmla="*/ 526 h 9597"/>
                  <a:gd name="connsiteX27-19927" fmla="*/ 1933 w 10000"/>
                  <a:gd name="connsiteY27-19928" fmla="*/ 898 h 9597"/>
                  <a:gd name="connsiteX28-19929" fmla="*/ 2099 w 10000"/>
                  <a:gd name="connsiteY28-19930" fmla="*/ 1113 h 9597"/>
                  <a:gd name="connsiteX29-19931" fmla="*/ 1822 w 10000"/>
                  <a:gd name="connsiteY29-19932" fmla="*/ 1517 h 9597"/>
                  <a:gd name="connsiteX30-19933" fmla="*/ 1604 w 10000"/>
                  <a:gd name="connsiteY30-19934" fmla="*/ 1517 h 9597"/>
                  <a:gd name="connsiteX31-19935" fmla="*/ 1380 w 10000"/>
                  <a:gd name="connsiteY31-19936" fmla="*/ 1795 h 9597"/>
                  <a:gd name="connsiteX32-19937" fmla="*/ 1769 w 10000"/>
                  <a:gd name="connsiteY32-19938" fmla="*/ 1920 h 9597"/>
                  <a:gd name="connsiteX33-19939" fmla="*/ 1271 w 10000"/>
                  <a:gd name="connsiteY33-19940" fmla="*/ 1889 h 9597"/>
                  <a:gd name="connsiteX34-19941" fmla="*/ 1049 w 10000"/>
                  <a:gd name="connsiteY34-19942" fmla="*/ 2259 h 9597"/>
                  <a:gd name="connsiteX35-19943" fmla="*/ 994 w 10000"/>
                  <a:gd name="connsiteY35-19944" fmla="*/ 2322 h 9597"/>
                  <a:gd name="connsiteX36-19945" fmla="*/ 773 w 10000"/>
                  <a:gd name="connsiteY36-19946" fmla="*/ 2725 h 9597"/>
                  <a:gd name="connsiteX37-19947" fmla="*/ 1106 w 10000"/>
                  <a:gd name="connsiteY37-19948" fmla="*/ 2817 h 9597"/>
                  <a:gd name="connsiteX38-19949" fmla="*/ 663 w 10000"/>
                  <a:gd name="connsiteY38-19950" fmla="*/ 3127 h 9597"/>
                  <a:gd name="connsiteX39-19951" fmla="*/ 110 w 10000"/>
                  <a:gd name="connsiteY39-19952" fmla="*/ 3469 h 9597"/>
                  <a:gd name="connsiteX40-19953" fmla="*/ 0 w 10000"/>
                  <a:gd name="connsiteY40-19954" fmla="*/ 3653 h 9597"/>
                  <a:gd name="connsiteX41-19955" fmla="*/ 277 w 10000"/>
                  <a:gd name="connsiteY41-19956" fmla="*/ 4056 h 9597"/>
                  <a:gd name="connsiteX42-19957" fmla="*/ 0 w 10000"/>
                  <a:gd name="connsiteY42-19958" fmla="*/ 4428 h 9597"/>
                  <a:gd name="connsiteX43-19959" fmla="*/ 56 w 10000"/>
                  <a:gd name="connsiteY43-19960" fmla="*/ 4830 h 9597"/>
                  <a:gd name="connsiteX44-19961" fmla="*/ 222 w 10000"/>
                  <a:gd name="connsiteY44-19962" fmla="*/ 4956 h 9597"/>
                  <a:gd name="connsiteX45-19963" fmla="*/ 552 w 10000"/>
                  <a:gd name="connsiteY45-19964" fmla="*/ 4922 h 9597"/>
                  <a:gd name="connsiteX46-19965" fmla="*/ 1216 w 10000"/>
                  <a:gd name="connsiteY46-19966" fmla="*/ 4987 h 9597"/>
                  <a:gd name="connsiteX47-19967" fmla="*/ 1769 w 10000"/>
                  <a:gd name="connsiteY47-19968" fmla="*/ 4861 h 9597"/>
                  <a:gd name="connsiteX48-19969" fmla="*/ 2377 w 10000"/>
                  <a:gd name="connsiteY48-19970" fmla="*/ 4861 h 9597"/>
                  <a:gd name="connsiteX49-19971" fmla="*/ 2762 w 10000"/>
                  <a:gd name="connsiteY49-19972" fmla="*/ 4736 h 9597"/>
                  <a:gd name="connsiteX50-19973" fmla="*/ 2872 w 10000"/>
                  <a:gd name="connsiteY50-19974" fmla="*/ 4767 h 9597"/>
                  <a:gd name="connsiteX51-19975" fmla="*/ 2707 w 10000"/>
                  <a:gd name="connsiteY51-19976" fmla="*/ 4830 h 9597"/>
                  <a:gd name="connsiteX52-19977" fmla="*/ 3093 w 10000"/>
                  <a:gd name="connsiteY52-19978" fmla="*/ 5110 h 9597"/>
                  <a:gd name="connsiteX53-19979" fmla="*/ 3370 w 10000"/>
                  <a:gd name="connsiteY53-19980" fmla="*/ 5046 h 9597"/>
                  <a:gd name="connsiteX54-19981" fmla="*/ 3757 w 10000"/>
                  <a:gd name="connsiteY54-19982" fmla="*/ 5169 h 9597"/>
                  <a:gd name="connsiteX55-19983" fmla="*/ 4252 w 10000"/>
                  <a:gd name="connsiteY55-19984" fmla="*/ 5139 h 9597"/>
                  <a:gd name="connsiteX56-19985" fmla="*/ 5082 w 10000"/>
                  <a:gd name="connsiteY56-19986" fmla="*/ 5232 h 9597"/>
                  <a:gd name="connsiteX57-19987" fmla="*/ 5301 w 10000"/>
                  <a:gd name="connsiteY57-19988" fmla="*/ 5296 h 9597"/>
                  <a:gd name="connsiteX58-19989" fmla="*/ 6076 w 10000"/>
                  <a:gd name="connsiteY58-19990" fmla="*/ 5139 h 9597"/>
                  <a:gd name="connsiteX59-19991" fmla="*/ 6187 w 10000"/>
                  <a:gd name="connsiteY59-19992" fmla="*/ 5232 h 9597"/>
                  <a:gd name="connsiteX60-19993" fmla="*/ 6407 w 10000"/>
                  <a:gd name="connsiteY60-19994" fmla="*/ 5110 h 9597"/>
                  <a:gd name="connsiteX61-19995" fmla="*/ 6519 w 10000"/>
                  <a:gd name="connsiteY61-19996" fmla="*/ 5266 h 9597"/>
                  <a:gd name="connsiteX62-19997" fmla="*/ 7292 w 10000"/>
                  <a:gd name="connsiteY62-19998" fmla="*/ 5077 h 9597"/>
                  <a:gd name="connsiteX63-19999" fmla="*/ 7292 w 10000"/>
                  <a:gd name="connsiteY63-20000" fmla="*/ 4891 h 9597"/>
                  <a:gd name="connsiteX64-20001" fmla="*/ 7456 w 10000"/>
                  <a:gd name="connsiteY64-20002" fmla="*/ 4861 h 9597"/>
                  <a:gd name="connsiteX65-20003" fmla="*/ 7624 w 10000"/>
                  <a:gd name="connsiteY65-20004" fmla="*/ 4922 h 9597"/>
                  <a:gd name="connsiteX66-20005" fmla="*/ 8176 w 10000"/>
                  <a:gd name="connsiteY66-20006" fmla="*/ 4799 h 9597"/>
                  <a:gd name="connsiteX67-20007" fmla="*/ 8287 w 10000"/>
                  <a:gd name="connsiteY67-20008" fmla="*/ 4830 h 9597"/>
                  <a:gd name="connsiteX68-20009" fmla="*/ 8563 w 10000"/>
                  <a:gd name="connsiteY68-20010" fmla="*/ 5386 h 9597"/>
                  <a:gd name="connsiteX69-20011" fmla="*/ 8728 w 10000"/>
                  <a:gd name="connsiteY69-20012" fmla="*/ 5450 h 9597"/>
                  <a:gd name="connsiteX70-20013" fmla="*/ 9116 w 10000"/>
                  <a:gd name="connsiteY70-20014" fmla="*/ 5450 h 9597"/>
                  <a:gd name="connsiteX71-20015" fmla="*/ 9281 w 10000"/>
                  <a:gd name="connsiteY71-20016" fmla="*/ 5698 h 9597"/>
                  <a:gd name="connsiteX72-20017" fmla="*/ 9336 w 10000"/>
                  <a:gd name="connsiteY72-20018" fmla="*/ 5883 h 9597"/>
                  <a:gd name="connsiteX73-20019" fmla="*/ 10000 w 10000"/>
                  <a:gd name="connsiteY73-20020" fmla="*/ 6624 h 9597"/>
                  <a:gd name="connsiteX74-20021" fmla="*/ 9724 w 10000"/>
                  <a:gd name="connsiteY74-20022" fmla="*/ 6501 h 9597"/>
                  <a:gd name="connsiteX75-20023" fmla="*/ 8949 w 10000"/>
                  <a:gd name="connsiteY75-20024" fmla="*/ 6624 h 9597"/>
                  <a:gd name="connsiteX76-20025" fmla="*/ 8563 w 10000"/>
                  <a:gd name="connsiteY76-20026" fmla="*/ 6253 h 9597"/>
                  <a:gd name="connsiteX77-20027" fmla="*/ 8287 w 10000"/>
                  <a:gd name="connsiteY77-20028" fmla="*/ 6284 h 9597"/>
                  <a:gd name="connsiteX78-20029" fmla="*/ 8506 w 10000"/>
                  <a:gd name="connsiteY78-20030" fmla="*/ 6532 h 9597"/>
                  <a:gd name="connsiteX79-20031" fmla="*/ 8563 w 10000"/>
                  <a:gd name="connsiteY79-20032" fmla="*/ 6718 h 9597"/>
                  <a:gd name="connsiteX80-20033" fmla="*/ 8009 w 10000"/>
                  <a:gd name="connsiteY80-20034" fmla="*/ 7059 h 9597"/>
                  <a:gd name="connsiteX81-20035" fmla="*/ 7901 w 10000"/>
                  <a:gd name="connsiteY81-20036" fmla="*/ 7246 h 9597"/>
                  <a:gd name="connsiteX82-20037" fmla="*/ 7845 w 10000"/>
                  <a:gd name="connsiteY82-20038" fmla="*/ 7398 h 9597"/>
                  <a:gd name="connsiteX83-20039" fmla="*/ 7789 w 10000"/>
                  <a:gd name="connsiteY83-20040" fmla="*/ 7461 h 9597"/>
                  <a:gd name="connsiteX84-20041" fmla="*/ 7678 w 10000"/>
                  <a:gd name="connsiteY84-20042" fmla="*/ 7586 h 9597"/>
                  <a:gd name="connsiteX85-20043" fmla="*/ 7347 w 10000"/>
                  <a:gd name="connsiteY85-20044" fmla="*/ 7678 h 9597"/>
                  <a:gd name="connsiteX86-20045" fmla="*/ 7456 w 10000"/>
                  <a:gd name="connsiteY86-20046" fmla="*/ 7895 h 9597"/>
                  <a:gd name="connsiteX87-20047" fmla="*/ 7402 w 10000"/>
                  <a:gd name="connsiteY87-20048" fmla="*/ 7957 h 9597"/>
                  <a:gd name="connsiteX88-20049" fmla="*/ 6961 w 10000"/>
                  <a:gd name="connsiteY88-20050" fmla="*/ 8143 h 9597"/>
                  <a:gd name="connsiteX89-20051" fmla="*/ 6519 w 10000"/>
                  <a:gd name="connsiteY89-20052" fmla="*/ 8113 h 9597"/>
                  <a:gd name="connsiteX90-20053" fmla="*/ 6906 w 10000"/>
                  <a:gd name="connsiteY90-20054" fmla="*/ 8237 h 9597"/>
                  <a:gd name="connsiteX91-20055" fmla="*/ 6906 w 10000"/>
                  <a:gd name="connsiteY91-20056" fmla="*/ 8606 h 9597"/>
                  <a:gd name="connsiteX92-20057" fmla="*/ 6407 w 10000"/>
                  <a:gd name="connsiteY92-20058" fmla="*/ 8699 h 9597"/>
                  <a:gd name="connsiteX93-20059" fmla="*/ 6298 w 10000"/>
                  <a:gd name="connsiteY93-20060" fmla="*/ 8546 h 9597"/>
                  <a:gd name="connsiteX94-20061" fmla="*/ 6241 w 10000"/>
                  <a:gd name="connsiteY94-20062" fmla="*/ 8425 h 9597"/>
                  <a:gd name="connsiteX95-20063" fmla="*/ 5747 w 10000"/>
                  <a:gd name="connsiteY95-20064" fmla="*/ 8515 h 9597"/>
                  <a:gd name="connsiteX96-20065" fmla="*/ 5967 w 10000"/>
                  <a:gd name="connsiteY96-20066" fmla="*/ 8638 h 9597"/>
                  <a:gd name="connsiteX97-20067" fmla="*/ 6131 w 10000"/>
                  <a:gd name="connsiteY97-20068" fmla="*/ 8762 h 9597"/>
                  <a:gd name="connsiteX98-20069" fmla="*/ 6353 w 10000"/>
                  <a:gd name="connsiteY98-20070" fmla="*/ 9072 h 9597"/>
                  <a:gd name="connsiteX99-20071" fmla="*/ 6628 w 10000"/>
                  <a:gd name="connsiteY99-20072" fmla="*/ 9010 h 9597"/>
                  <a:gd name="connsiteX100-20073" fmla="*/ 6850 w 10000"/>
                  <a:gd name="connsiteY100-20074" fmla="*/ 9257 h 9597"/>
                  <a:gd name="connsiteX101-20075" fmla="*/ 7014 w 10000"/>
                  <a:gd name="connsiteY101-20076" fmla="*/ 9318 h 9597"/>
                  <a:gd name="connsiteX102-20077" fmla="*/ 7402 w 10000"/>
                  <a:gd name="connsiteY102-20078" fmla="*/ 9287 h 9597"/>
                  <a:gd name="connsiteX103-20079" fmla="*/ 7568 w 10000"/>
                  <a:gd name="connsiteY103-20080" fmla="*/ 9444 h 9597"/>
                  <a:gd name="connsiteX104-20081" fmla="*/ 7735 w 10000"/>
                  <a:gd name="connsiteY104-20082" fmla="*/ 9597 h 9597"/>
                  <a:gd name="connsiteX105-20083" fmla="*/ 8563 w 10000"/>
                  <a:gd name="connsiteY105-20084" fmla="*/ 8918 h 9597"/>
                  <a:gd name="connsiteX106-20085" fmla="*/ 8396 w 10000"/>
                  <a:gd name="connsiteY106-20086" fmla="*/ 8699 h 9597"/>
                  <a:gd name="connsiteX107-20087" fmla="*/ 8563 w 10000"/>
                  <a:gd name="connsiteY107-20088" fmla="*/ 8606 h 9597"/>
                  <a:gd name="connsiteX108-20089" fmla="*/ 8784 w 10000"/>
                  <a:gd name="connsiteY108-20090" fmla="*/ 8823 h 9597"/>
                  <a:gd name="connsiteX0-20091" fmla="*/ 8563 w 10000"/>
                  <a:gd name="connsiteY0-20092" fmla="*/ 4807 h 10000"/>
                  <a:gd name="connsiteX1-20093" fmla="*/ 8120 w 10000"/>
                  <a:gd name="connsiteY1-20094" fmla="*/ 4807 h 10000"/>
                  <a:gd name="connsiteX2-20095" fmla="*/ 7678 w 10000"/>
                  <a:gd name="connsiteY2-20096" fmla="*/ 4935 h 10000"/>
                  <a:gd name="connsiteX3-20097" fmla="*/ 7181 w 10000"/>
                  <a:gd name="connsiteY3-20098" fmla="*/ 4904 h 10000"/>
                  <a:gd name="connsiteX4-20099" fmla="*/ 7181 w 10000"/>
                  <a:gd name="connsiteY4-20100" fmla="*/ 4290 h 10000"/>
                  <a:gd name="connsiteX5-20101" fmla="*/ 7456 w 10000"/>
                  <a:gd name="connsiteY5-20102" fmla="*/ 4259 h 10000"/>
                  <a:gd name="connsiteX6-20103" fmla="*/ 7292 w 10000"/>
                  <a:gd name="connsiteY6-20104" fmla="*/ 4096 h 10000"/>
                  <a:gd name="connsiteX7-20105" fmla="*/ 7292 w 10000"/>
                  <a:gd name="connsiteY7-20106" fmla="*/ 3840 h 10000"/>
                  <a:gd name="connsiteX8-20107" fmla="*/ 7347 w 10000"/>
                  <a:gd name="connsiteY8-20108" fmla="*/ 3680 h 10000"/>
                  <a:gd name="connsiteX9-20109" fmla="*/ 6796 w 10000"/>
                  <a:gd name="connsiteY9-20110" fmla="*/ 3421 h 10000"/>
                  <a:gd name="connsiteX10-20111" fmla="*/ 6241 w 10000"/>
                  <a:gd name="connsiteY10-20112" fmla="*/ 3130 h 10000"/>
                  <a:gd name="connsiteX11-20113" fmla="*/ 5967 w 10000"/>
                  <a:gd name="connsiteY11-20114" fmla="*/ 2935 h 10000"/>
                  <a:gd name="connsiteX12-20115" fmla="*/ 5579 w 10000"/>
                  <a:gd name="connsiteY12-20116" fmla="*/ 2872 h 10000"/>
                  <a:gd name="connsiteX13-20117" fmla="*/ 5139 w 10000"/>
                  <a:gd name="connsiteY13-20118" fmla="*/ 2904 h 10000"/>
                  <a:gd name="connsiteX14-20119" fmla="*/ 4695 w 10000"/>
                  <a:gd name="connsiteY14-20120" fmla="*/ 2806 h 10000"/>
                  <a:gd name="connsiteX15-20121" fmla="*/ 4143 w 10000"/>
                  <a:gd name="connsiteY15-20122" fmla="*/ 2031 h 10000"/>
                  <a:gd name="connsiteX16-20123" fmla="*/ 3978 w 10000"/>
                  <a:gd name="connsiteY16-20124" fmla="*/ 1838 h 10000"/>
                  <a:gd name="connsiteX17-20125" fmla="*/ 3811 w 10000"/>
                  <a:gd name="connsiteY17-20126" fmla="*/ 1387 h 10000"/>
                  <a:gd name="connsiteX18-20127" fmla="*/ 3591 w 10000"/>
                  <a:gd name="connsiteY18-20128" fmla="*/ 968 h 10000"/>
                  <a:gd name="connsiteX19-20129" fmla="*/ 2928 w 10000"/>
                  <a:gd name="connsiteY19-20130" fmla="*/ 678 h 10000"/>
                  <a:gd name="connsiteX20-20131" fmla="*/ 2539 w 10000"/>
                  <a:gd name="connsiteY20-20132" fmla="*/ 63 h 10000"/>
                  <a:gd name="connsiteX21-20133" fmla="*/ 2043 w 10000"/>
                  <a:gd name="connsiteY21-20134" fmla="*/ 63 h 10000"/>
                  <a:gd name="connsiteX22-20135" fmla="*/ 1822 w 10000"/>
                  <a:gd name="connsiteY22-20136" fmla="*/ 196 h 10000"/>
                  <a:gd name="connsiteX23-20137" fmla="*/ 1769 w 10000"/>
                  <a:gd name="connsiteY23-20138" fmla="*/ 0 h 10000"/>
                  <a:gd name="connsiteX24-20139" fmla="*/ 1049 w 10000"/>
                  <a:gd name="connsiteY24-20140" fmla="*/ 127 h 10000"/>
                  <a:gd name="connsiteX25-20141" fmla="*/ 1822 w 10000"/>
                  <a:gd name="connsiteY25-20142" fmla="*/ 259 h 10000"/>
                  <a:gd name="connsiteX26-20143" fmla="*/ 1769 w 10000"/>
                  <a:gd name="connsiteY26-20144" fmla="*/ 548 h 10000"/>
                  <a:gd name="connsiteX27-20145" fmla="*/ 1933 w 10000"/>
                  <a:gd name="connsiteY27-20146" fmla="*/ 936 h 10000"/>
                  <a:gd name="connsiteX28-20147" fmla="*/ 2099 w 10000"/>
                  <a:gd name="connsiteY28-20148" fmla="*/ 1160 h 10000"/>
                  <a:gd name="connsiteX29-20149" fmla="*/ 1822 w 10000"/>
                  <a:gd name="connsiteY29-20150" fmla="*/ 1581 h 10000"/>
                  <a:gd name="connsiteX30-20151" fmla="*/ 1604 w 10000"/>
                  <a:gd name="connsiteY30-20152" fmla="*/ 1581 h 10000"/>
                  <a:gd name="connsiteX31-20153" fmla="*/ 1380 w 10000"/>
                  <a:gd name="connsiteY31-20154" fmla="*/ 1870 h 10000"/>
                  <a:gd name="connsiteX32-20155" fmla="*/ 1769 w 10000"/>
                  <a:gd name="connsiteY32-20156" fmla="*/ 2001 h 10000"/>
                  <a:gd name="connsiteX33-20157" fmla="*/ 1271 w 10000"/>
                  <a:gd name="connsiteY33-20158" fmla="*/ 1968 h 10000"/>
                  <a:gd name="connsiteX34-20159" fmla="*/ 1049 w 10000"/>
                  <a:gd name="connsiteY34-20160" fmla="*/ 2354 h 10000"/>
                  <a:gd name="connsiteX35-20161" fmla="*/ 994 w 10000"/>
                  <a:gd name="connsiteY35-20162" fmla="*/ 2420 h 10000"/>
                  <a:gd name="connsiteX36-20163" fmla="*/ 773 w 10000"/>
                  <a:gd name="connsiteY36-20164" fmla="*/ 2839 h 10000"/>
                  <a:gd name="connsiteX37-20165" fmla="*/ 1106 w 10000"/>
                  <a:gd name="connsiteY37-20166" fmla="*/ 2935 h 10000"/>
                  <a:gd name="connsiteX38-20167" fmla="*/ 663 w 10000"/>
                  <a:gd name="connsiteY38-20168" fmla="*/ 3258 h 10000"/>
                  <a:gd name="connsiteX39-20169" fmla="*/ 110 w 10000"/>
                  <a:gd name="connsiteY39-20170" fmla="*/ 3615 h 10000"/>
                  <a:gd name="connsiteX40-20171" fmla="*/ 0 w 10000"/>
                  <a:gd name="connsiteY40-20172" fmla="*/ 3806 h 10000"/>
                  <a:gd name="connsiteX41-20173" fmla="*/ 277 w 10000"/>
                  <a:gd name="connsiteY41-20174" fmla="*/ 4226 h 10000"/>
                  <a:gd name="connsiteX42-20175" fmla="*/ 0 w 10000"/>
                  <a:gd name="connsiteY42-20176" fmla="*/ 4614 h 10000"/>
                  <a:gd name="connsiteX43-20177" fmla="*/ 56 w 10000"/>
                  <a:gd name="connsiteY43-20178" fmla="*/ 5033 h 10000"/>
                  <a:gd name="connsiteX44-20179" fmla="*/ 222 w 10000"/>
                  <a:gd name="connsiteY44-20180" fmla="*/ 5164 h 10000"/>
                  <a:gd name="connsiteX45-20181" fmla="*/ 552 w 10000"/>
                  <a:gd name="connsiteY45-20182" fmla="*/ 5129 h 10000"/>
                  <a:gd name="connsiteX46-20183" fmla="*/ 1216 w 10000"/>
                  <a:gd name="connsiteY46-20184" fmla="*/ 5196 h 10000"/>
                  <a:gd name="connsiteX47-20185" fmla="*/ 1769 w 10000"/>
                  <a:gd name="connsiteY47-20186" fmla="*/ 5065 h 10000"/>
                  <a:gd name="connsiteX48-20187" fmla="*/ 2377 w 10000"/>
                  <a:gd name="connsiteY48-20188" fmla="*/ 5065 h 10000"/>
                  <a:gd name="connsiteX49-20189" fmla="*/ 2762 w 10000"/>
                  <a:gd name="connsiteY49-20190" fmla="*/ 4935 h 10000"/>
                  <a:gd name="connsiteX50-20191" fmla="*/ 2872 w 10000"/>
                  <a:gd name="connsiteY50-20192" fmla="*/ 4967 h 10000"/>
                  <a:gd name="connsiteX51-20193" fmla="*/ 2707 w 10000"/>
                  <a:gd name="connsiteY51-20194" fmla="*/ 5033 h 10000"/>
                  <a:gd name="connsiteX52-20195" fmla="*/ 3093 w 10000"/>
                  <a:gd name="connsiteY52-20196" fmla="*/ 5325 h 10000"/>
                  <a:gd name="connsiteX53-20197" fmla="*/ 3370 w 10000"/>
                  <a:gd name="connsiteY53-20198" fmla="*/ 5258 h 10000"/>
                  <a:gd name="connsiteX54-20199" fmla="*/ 3757 w 10000"/>
                  <a:gd name="connsiteY54-20200" fmla="*/ 5386 h 10000"/>
                  <a:gd name="connsiteX55-20201" fmla="*/ 4252 w 10000"/>
                  <a:gd name="connsiteY55-20202" fmla="*/ 5355 h 10000"/>
                  <a:gd name="connsiteX56-20203" fmla="*/ 5082 w 10000"/>
                  <a:gd name="connsiteY56-20204" fmla="*/ 5452 h 10000"/>
                  <a:gd name="connsiteX57-20205" fmla="*/ 5301 w 10000"/>
                  <a:gd name="connsiteY57-20206" fmla="*/ 5518 h 10000"/>
                  <a:gd name="connsiteX58-20207" fmla="*/ 6076 w 10000"/>
                  <a:gd name="connsiteY58-20208" fmla="*/ 5355 h 10000"/>
                  <a:gd name="connsiteX59-20209" fmla="*/ 6187 w 10000"/>
                  <a:gd name="connsiteY59-20210" fmla="*/ 5452 h 10000"/>
                  <a:gd name="connsiteX60-20211" fmla="*/ 6407 w 10000"/>
                  <a:gd name="connsiteY60-20212" fmla="*/ 5325 h 10000"/>
                  <a:gd name="connsiteX61-20213" fmla="*/ 6519 w 10000"/>
                  <a:gd name="connsiteY61-20214" fmla="*/ 5487 h 10000"/>
                  <a:gd name="connsiteX62-20215" fmla="*/ 7292 w 10000"/>
                  <a:gd name="connsiteY62-20216" fmla="*/ 5290 h 10000"/>
                  <a:gd name="connsiteX63-20217" fmla="*/ 7292 w 10000"/>
                  <a:gd name="connsiteY63-20218" fmla="*/ 5096 h 10000"/>
                  <a:gd name="connsiteX64-20219" fmla="*/ 7456 w 10000"/>
                  <a:gd name="connsiteY64-20220" fmla="*/ 5065 h 10000"/>
                  <a:gd name="connsiteX65-20221" fmla="*/ 7624 w 10000"/>
                  <a:gd name="connsiteY65-20222" fmla="*/ 5129 h 10000"/>
                  <a:gd name="connsiteX66-20223" fmla="*/ 8176 w 10000"/>
                  <a:gd name="connsiteY66-20224" fmla="*/ 5001 h 10000"/>
                  <a:gd name="connsiteX67-20225" fmla="*/ 8287 w 10000"/>
                  <a:gd name="connsiteY67-20226" fmla="*/ 5033 h 10000"/>
                  <a:gd name="connsiteX68-20227" fmla="*/ 8563 w 10000"/>
                  <a:gd name="connsiteY68-20228" fmla="*/ 5612 h 10000"/>
                  <a:gd name="connsiteX69-20229" fmla="*/ 8728 w 10000"/>
                  <a:gd name="connsiteY69-20230" fmla="*/ 5679 h 10000"/>
                  <a:gd name="connsiteX70-20231" fmla="*/ 9116 w 10000"/>
                  <a:gd name="connsiteY70-20232" fmla="*/ 5679 h 10000"/>
                  <a:gd name="connsiteX71-20233" fmla="*/ 9281 w 10000"/>
                  <a:gd name="connsiteY71-20234" fmla="*/ 5937 h 10000"/>
                  <a:gd name="connsiteX72-20235" fmla="*/ 9336 w 10000"/>
                  <a:gd name="connsiteY72-20236" fmla="*/ 6130 h 10000"/>
                  <a:gd name="connsiteX73-20237" fmla="*/ 10000 w 10000"/>
                  <a:gd name="connsiteY73-20238" fmla="*/ 6902 h 10000"/>
                  <a:gd name="connsiteX74-20239" fmla="*/ 9724 w 10000"/>
                  <a:gd name="connsiteY74-20240" fmla="*/ 6774 h 10000"/>
                  <a:gd name="connsiteX75-20241" fmla="*/ 8949 w 10000"/>
                  <a:gd name="connsiteY75-20242" fmla="*/ 6902 h 10000"/>
                  <a:gd name="connsiteX76-20243" fmla="*/ 8563 w 10000"/>
                  <a:gd name="connsiteY76-20244" fmla="*/ 6516 h 10000"/>
                  <a:gd name="connsiteX77-20245" fmla="*/ 8287 w 10000"/>
                  <a:gd name="connsiteY77-20246" fmla="*/ 6548 h 10000"/>
                  <a:gd name="connsiteX78-20247" fmla="*/ 8506 w 10000"/>
                  <a:gd name="connsiteY78-20248" fmla="*/ 6806 h 10000"/>
                  <a:gd name="connsiteX79-20249" fmla="*/ 8563 w 10000"/>
                  <a:gd name="connsiteY79-20250" fmla="*/ 7000 h 10000"/>
                  <a:gd name="connsiteX80-20251" fmla="*/ 8009 w 10000"/>
                  <a:gd name="connsiteY80-20252" fmla="*/ 7355 h 10000"/>
                  <a:gd name="connsiteX81-20253" fmla="*/ 7901 w 10000"/>
                  <a:gd name="connsiteY81-20254" fmla="*/ 7550 h 10000"/>
                  <a:gd name="connsiteX82-20255" fmla="*/ 7845 w 10000"/>
                  <a:gd name="connsiteY82-20256" fmla="*/ 7709 h 10000"/>
                  <a:gd name="connsiteX83-20257" fmla="*/ 7789 w 10000"/>
                  <a:gd name="connsiteY83-20258" fmla="*/ 7774 h 10000"/>
                  <a:gd name="connsiteX84-20259" fmla="*/ 7678 w 10000"/>
                  <a:gd name="connsiteY84-20260" fmla="*/ 7905 h 10000"/>
                  <a:gd name="connsiteX85-20261" fmla="*/ 7347 w 10000"/>
                  <a:gd name="connsiteY85-20262" fmla="*/ 8000 h 10000"/>
                  <a:gd name="connsiteX86-20263" fmla="*/ 7456 w 10000"/>
                  <a:gd name="connsiteY86-20264" fmla="*/ 8227 h 10000"/>
                  <a:gd name="connsiteX87-20265" fmla="*/ 7402 w 10000"/>
                  <a:gd name="connsiteY87-20266" fmla="*/ 8291 h 10000"/>
                  <a:gd name="connsiteX88-20267" fmla="*/ 6961 w 10000"/>
                  <a:gd name="connsiteY88-20268" fmla="*/ 8485 h 10000"/>
                  <a:gd name="connsiteX89-20269" fmla="*/ 6519 w 10000"/>
                  <a:gd name="connsiteY89-20270" fmla="*/ 8454 h 10000"/>
                  <a:gd name="connsiteX90-20271" fmla="*/ 6906 w 10000"/>
                  <a:gd name="connsiteY90-20272" fmla="*/ 8583 h 10000"/>
                  <a:gd name="connsiteX91-20273" fmla="*/ 6906 w 10000"/>
                  <a:gd name="connsiteY91-20274" fmla="*/ 8967 h 10000"/>
                  <a:gd name="connsiteX92-20275" fmla="*/ 6407 w 10000"/>
                  <a:gd name="connsiteY92-20276" fmla="*/ 9064 h 10000"/>
                  <a:gd name="connsiteX93-20277" fmla="*/ 6298 w 10000"/>
                  <a:gd name="connsiteY93-20278" fmla="*/ 8905 h 10000"/>
                  <a:gd name="connsiteX94-20279" fmla="*/ 6241 w 10000"/>
                  <a:gd name="connsiteY94-20280" fmla="*/ 8779 h 10000"/>
                  <a:gd name="connsiteX95-20281" fmla="*/ 5747 w 10000"/>
                  <a:gd name="connsiteY95-20282" fmla="*/ 8873 h 10000"/>
                  <a:gd name="connsiteX96-20283" fmla="*/ 5967 w 10000"/>
                  <a:gd name="connsiteY96-20284" fmla="*/ 9001 h 10000"/>
                  <a:gd name="connsiteX97-20285" fmla="*/ 6131 w 10000"/>
                  <a:gd name="connsiteY97-20286" fmla="*/ 9130 h 10000"/>
                  <a:gd name="connsiteX98-20287" fmla="*/ 6353 w 10000"/>
                  <a:gd name="connsiteY98-20288" fmla="*/ 9453 h 10000"/>
                  <a:gd name="connsiteX99-20289" fmla="*/ 6628 w 10000"/>
                  <a:gd name="connsiteY99-20290" fmla="*/ 9388 h 10000"/>
                  <a:gd name="connsiteX100-20291" fmla="*/ 6850 w 10000"/>
                  <a:gd name="connsiteY100-20292" fmla="*/ 9646 h 10000"/>
                  <a:gd name="connsiteX101-20293" fmla="*/ 7014 w 10000"/>
                  <a:gd name="connsiteY101-20294" fmla="*/ 9709 h 10000"/>
                  <a:gd name="connsiteX102-20295" fmla="*/ 7402 w 10000"/>
                  <a:gd name="connsiteY102-20296" fmla="*/ 9677 h 10000"/>
                  <a:gd name="connsiteX103-20297" fmla="*/ 7568 w 10000"/>
                  <a:gd name="connsiteY103-20298" fmla="*/ 9841 h 10000"/>
                  <a:gd name="connsiteX104-20299" fmla="*/ 7735 w 10000"/>
                  <a:gd name="connsiteY104-20300" fmla="*/ 10000 h 10000"/>
                  <a:gd name="connsiteX105-20301" fmla="*/ 8396 w 10000"/>
                  <a:gd name="connsiteY105-20302" fmla="*/ 9064 h 10000"/>
                  <a:gd name="connsiteX106-20303" fmla="*/ 8563 w 10000"/>
                  <a:gd name="connsiteY106-20304" fmla="*/ 8967 h 10000"/>
                  <a:gd name="connsiteX107-20305" fmla="*/ 8784 w 10000"/>
                  <a:gd name="connsiteY107-20306" fmla="*/ 9193 h 10000"/>
                  <a:gd name="connsiteX0-20307" fmla="*/ 8563 w 10000"/>
                  <a:gd name="connsiteY0-20308" fmla="*/ 4807 h 10000"/>
                  <a:gd name="connsiteX1-20309" fmla="*/ 8120 w 10000"/>
                  <a:gd name="connsiteY1-20310" fmla="*/ 4807 h 10000"/>
                  <a:gd name="connsiteX2-20311" fmla="*/ 7678 w 10000"/>
                  <a:gd name="connsiteY2-20312" fmla="*/ 4935 h 10000"/>
                  <a:gd name="connsiteX3-20313" fmla="*/ 7181 w 10000"/>
                  <a:gd name="connsiteY3-20314" fmla="*/ 4904 h 10000"/>
                  <a:gd name="connsiteX4-20315" fmla="*/ 7181 w 10000"/>
                  <a:gd name="connsiteY4-20316" fmla="*/ 4290 h 10000"/>
                  <a:gd name="connsiteX5-20317" fmla="*/ 7456 w 10000"/>
                  <a:gd name="connsiteY5-20318" fmla="*/ 4259 h 10000"/>
                  <a:gd name="connsiteX6-20319" fmla="*/ 7292 w 10000"/>
                  <a:gd name="connsiteY6-20320" fmla="*/ 4096 h 10000"/>
                  <a:gd name="connsiteX7-20321" fmla="*/ 7292 w 10000"/>
                  <a:gd name="connsiteY7-20322" fmla="*/ 3840 h 10000"/>
                  <a:gd name="connsiteX8-20323" fmla="*/ 7347 w 10000"/>
                  <a:gd name="connsiteY8-20324" fmla="*/ 3680 h 10000"/>
                  <a:gd name="connsiteX9-20325" fmla="*/ 6796 w 10000"/>
                  <a:gd name="connsiteY9-20326" fmla="*/ 3421 h 10000"/>
                  <a:gd name="connsiteX10-20327" fmla="*/ 6241 w 10000"/>
                  <a:gd name="connsiteY10-20328" fmla="*/ 3130 h 10000"/>
                  <a:gd name="connsiteX11-20329" fmla="*/ 5967 w 10000"/>
                  <a:gd name="connsiteY11-20330" fmla="*/ 2935 h 10000"/>
                  <a:gd name="connsiteX12-20331" fmla="*/ 5579 w 10000"/>
                  <a:gd name="connsiteY12-20332" fmla="*/ 2872 h 10000"/>
                  <a:gd name="connsiteX13-20333" fmla="*/ 5139 w 10000"/>
                  <a:gd name="connsiteY13-20334" fmla="*/ 2904 h 10000"/>
                  <a:gd name="connsiteX14-20335" fmla="*/ 4695 w 10000"/>
                  <a:gd name="connsiteY14-20336" fmla="*/ 2806 h 10000"/>
                  <a:gd name="connsiteX15-20337" fmla="*/ 4143 w 10000"/>
                  <a:gd name="connsiteY15-20338" fmla="*/ 2031 h 10000"/>
                  <a:gd name="connsiteX16-20339" fmla="*/ 3978 w 10000"/>
                  <a:gd name="connsiteY16-20340" fmla="*/ 1838 h 10000"/>
                  <a:gd name="connsiteX17-20341" fmla="*/ 3811 w 10000"/>
                  <a:gd name="connsiteY17-20342" fmla="*/ 1387 h 10000"/>
                  <a:gd name="connsiteX18-20343" fmla="*/ 3591 w 10000"/>
                  <a:gd name="connsiteY18-20344" fmla="*/ 968 h 10000"/>
                  <a:gd name="connsiteX19-20345" fmla="*/ 2928 w 10000"/>
                  <a:gd name="connsiteY19-20346" fmla="*/ 678 h 10000"/>
                  <a:gd name="connsiteX20-20347" fmla="*/ 2539 w 10000"/>
                  <a:gd name="connsiteY20-20348" fmla="*/ 63 h 10000"/>
                  <a:gd name="connsiteX21-20349" fmla="*/ 2043 w 10000"/>
                  <a:gd name="connsiteY21-20350" fmla="*/ 63 h 10000"/>
                  <a:gd name="connsiteX22-20351" fmla="*/ 1822 w 10000"/>
                  <a:gd name="connsiteY22-20352" fmla="*/ 196 h 10000"/>
                  <a:gd name="connsiteX23-20353" fmla="*/ 1769 w 10000"/>
                  <a:gd name="connsiteY23-20354" fmla="*/ 0 h 10000"/>
                  <a:gd name="connsiteX24-20355" fmla="*/ 1049 w 10000"/>
                  <a:gd name="connsiteY24-20356" fmla="*/ 127 h 10000"/>
                  <a:gd name="connsiteX25-20357" fmla="*/ 1822 w 10000"/>
                  <a:gd name="connsiteY25-20358" fmla="*/ 259 h 10000"/>
                  <a:gd name="connsiteX26-20359" fmla="*/ 1769 w 10000"/>
                  <a:gd name="connsiteY26-20360" fmla="*/ 548 h 10000"/>
                  <a:gd name="connsiteX27-20361" fmla="*/ 1933 w 10000"/>
                  <a:gd name="connsiteY27-20362" fmla="*/ 936 h 10000"/>
                  <a:gd name="connsiteX28-20363" fmla="*/ 2099 w 10000"/>
                  <a:gd name="connsiteY28-20364" fmla="*/ 1160 h 10000"/>
                  <a:gd name="connsiteX29-20365" fmla="*/ 1822 w 10000"/>
                  <a:gd name="connsiteY29-20366" fmla="*/ 1581 h 10000"/>
                  <a:gd name="connsiteX30-20367" fmla="*/ 1604 w 10000"/>
                  <a:gd name="connsiteY30-20368" fmla="*/ 1581 h 10000"/>
                  <a:gd name="connsiteX31-20369" fmla="*/ 1380 w 10000"/>
                  <a:gd name="connsiteY31-20370" fmla="*/ 1870 h 10000"/>
                  <a:gd name="connsiteX32-20371" fmla="*/ 1769 w 10000"/>
                  <a:gd name="connsiteY32-20372" fmla="*/ 2001 h 10000"/>
                  <a:gd name="connsiteX33-20373" fmla="*/ 1271 w 10000"/>
                  <a:gd name="connsiteY33-20374" fmla="*/ 1968 h 10000"/>
                  <a:gd name="connsiteX34-20375" fmla="*/ 1049 w 10000"/>
                  <a:gd name="connsiteY34-20376" fmla="*/ 2354 h 10000"/>
                  <a:gd name="connsiteX35-20377" fmla="*/ 994 w 10000"/>
                  <a:gd name="connsiteY35-20378" fmla="*/ 2420 h 10000"/>
                  <a:gd name="connsiteX36-20379" fmla="*/ 773 w 10000"/>
                  <a:gd name="connsiteY36-20380" fmla="*/ 2839 h 10000"/>
                  <a:gd name="connsiteX37-20381" fmla="*/ 1106 w 10000"/>
                  <a:gd name="connsiteY37-20382" fmla="*/ 2935 h 10000"/>
                  <a:gd name="connsiteX38-20383" fmla="*/ 663 w 10000"/>
                  <a:gd name="connsiteY38-20384" fmla="*/ 3258 h 10000"/>
                  <a:gd name="connsiteX39-20385" fmla="*/ 110 w 10000"/>
                  <a:gd name="connsiteY39-20386" fmla="*/ 3615 h 10000"/>
                  <a:gd name="connsiteX40-20387" fmla="*/ 0 w 10000"/>
                  <a:gd name="connsiteY40-20388" fmla="*/ 3806 h 10000"/>
                  <a:gd name="connsiteX41-20389" fmla="*/ 277 w 10000"/>
                  <a:gd name="connsiteY41-20390" fmla="*/ 4226 h 10000"/>
                  <a:gd name="connsiteX42-20391" fmla="*/ 0 w 10000"/>
                  <a:gd name="connsiteY42-20392" fmla="*/ 4614 h 10000"/>
                  <a:gd name="connsiteX43-20393" fmla="*/ 56 w 10000"/>
                  <a:gd name="connsiteY43-20394" fmla="*/ 5033 h 10000"/>
                  <a:gd name="connsiteX44-20395" fmla="*/ 222 w 10000"/>
                  <a:gd name="connsiteY44-20396" fmla="*/ 5164 h 10000"/>
                  <a:gd name="connsiteX45-20397" fmla="*/ 552 w 10000"/>
                  <a:gd name="connsiteY45-20398" fmla="*/ 5129 h 10000"/>
                  <a:gd name="connsiteX46-20399" fmla="*/ 1216 w 10000"/>
                  <a:gd name="connsiteY46-20400" fmla="*/ 5196 h 10000"/>
                  <a:gd name="connsiteX47-20401" fmla="*/ 1769 w 10000"/>
                  <a:gd name="connsiteY47-20402" fmla="*/ 5065 h 10000"/>
                  <a:gd name="connsiteX48-20403" fmla="*/ 2377 w 10000"/>
                  <a:gd name="connsiteY48-20404" fmla="*/ 5065 h 10000"/>
                  <a:gd name="connsiteX49-20405" fmla="*/ 2762 w 10000"/>
                  <a:gd name="connsiteY49-20406" fmla="*/ 4935 h 10000"/>
                  <a:gd name="connsiteX50-20407" fmla="*/ 2872 w 10000"/>
                  <a:gd name="connsiteY50-20408" fmla="*/ 4967 h 10000"/>
                  <a:gd name="connsiteX51-20409" fmla="*/ 2707 w 10000"/>
                  <a:gd name="connsiteY51-20410" fmla="*/ 5033 h 10000"/>
                  <a:gd name="connsiteX52-20411" fmla="*/ 3093 w 10000"/>
                  <a:gd name="connsiteY52-20412" fmla="*/ 5325 h 10000"/>
                  <a:gd name="connsiteX53-20413" fmla="*/ 3370 w 10000"/>
                  <a:gd name="connsiteY53-20414" fmla="*/ 5258 h 10000"/>
                  <a:gd name="connsiteX54-20415" fmla="*/ 3757 w 10000"/>
                  <a:gd name="connsiteY54-20416" fmla="*/ 5386 h 10000"/>
                  <a:gd name="connsiteX55-20417" fmla="*/ 4252 w 10000"/>
                  <a:gd name="connsiteY55-20418" fmla="*/ 5355 h 10000"/>
                  <a:gd name="connsiteX56-20419" fmla="*/ 5082 w 10000"/>
                  <a:gd name="connsiteY56-20420" fmla="*/ 5452 h 10000"/>
                  <a:gd name="connsiteX57-20421" fmla="*/ 5301 w 10000"/>
                  <a:gd name="connsiteY57-20422" fmla="*/ 5518 h 10000"/>
                  <a:gd name="connsiteX58-20423" fmla="*/ 6076 w 10000"/>
                  <a:gd name="connsiteY58-20424" fmla="*/ 5355 h 10000"/>
                  <a:gd name="connsiteX59-20425" fmla="*/ 6187 w 10000"/>
                  <a:gd name="connsiteY59-20426" fmla="*/ 5452 h 10000"/>
                  <a:gd name="connsiteX60-20427" fmla="*/ 6407 w 10000"/>
                  <a:gd name="connsiteY60-20428" fmla="*/ 5325 h 10000"/>
                  <a:gd name="connsiteX61-20429" fmla="*/ 6519 w 10000"/>
                  <a:gd name="connsiteY61-20430" fmla="*/ 5487 h 10000"/>
                  <a:gd name="connsiteX62-20431" fmla="*/ 7292 w 10000"/>
                  <a:gd name="connsiteY62-20432" fmla="*/ 5290 h 10000"/>
                  <a:gd name="connsiteX63-20433" fmla="*/ 7292 w 10000"/>
                  <a:gd name="connsiteY63-20434" fmla="*/ 5096 h 10000"/>
                  <a:gd name="connsiteX64-20435" fmla="*/ 7456 w 10000"/>
                  <a:gd name="connsiteY64-20436" fmla="*/ 5065 h 10000"/>
                  <a:gd name="connsiteX65-20437" fmla="*/ 7624 w 10000"/>
                  <a:gd name="connsiteY65-20438" fmla="*/ 5129 h 10000"/>
                  <a:gd name="connsiteX66-20439" fmla="*/ 8176 w 10000"/>
                  <a:gd name="connsiteY66-20440" fmla="*/ 5001 h 10000"/>
                  <a:gd name="connsiteX67-20441" fmla="*/ 8287 w 10000"/>
                  <a:gd name="connsiteY67-20442" fmla="*/ 5033 h 10000"/>
                  <a:gd name="connsiteX68-20443" fmla="*/ 8563 w 10000"/>
                  <a:gd name="connsiteY68-20444" fmla="*/ 5612 h 10000"/>
                  <a:gd name="connsiteX69-20445" fmla="*/ 8728 w 10000"/>
                  <a:gd name="connsiteY69-20446" fmla="*/ 5679 h 10000"/>
                  <a:gd name="connsiteX70-20447" fmla="*/ 9116 w 10000"/>
                  <a:gd name="connsiteY70-20448" fmla="*/ 5679 h 10000"/>
                  <a:gd name="connsiteX71-20449" fmla="*/ 9281 w 10000"/>
                  <a:gd name="connsiteY71-20450" fmla="*/ 5937 h 10000"/>
                  <a:gd name="connsiteX72-20451" fmla="*/ 9336 w 10000"/>
                  <a:gd name="connsiteY72-20452" fmla="*/ 6130 h 10000"/>
                  <a:gd name="connsiteX73-20453" fmla="*/ 10000 w 10000"/>
                  <a:gd name="connsiteY73-20454" fmla="*/ 6902 h 10000"/>
                  <a:gd name="connsiteX74-20455" fmla="*/ 9724 w 10000"/>
                  <a:gd name="connsiteY74-20456" fmla="*/ 6774 h 10000"/>
                  <a:gd name="connsiteX75-20457" fmla="*/ 8949 w 10000"/>
                  <a:gd name="connsiteY75-20458" fmla="*/ 6902 h 10000"/>
                  <a:gd name="connsiteX76-20459" fmla="*/ 8563 w 10000"/>
                  <a:gd name="connsiteY76-20460" fmla="*/ 6516 h 10000"/>
                  <a:gd name="connsiteX77-20461" fmla="*/ 8287 w 10000"/>
                  <a:gd name="connsiteY77-20462" fmla="*/ 6548 h 10000"/>
                  <a:gd name="connsiteX78-20463" fmla="*/ 8506 w 10000"/>
                  <a:gd name="connsiteY78-20464" fmla="*/ 6806 h 10000"/>
                  <a:gd name="connsiteX79-20465" fmla="*/ 8563 w 10000"/>
                  <a:gd name="connsiteY79-20466" fmla="*/ 7000 h 10000"/>
                  <a:gd name="connsiteX80-20467" fmla="*/ 8009 w 10000"/>
                  <a:gd name="connsiteY80-20468" fmla="*/ 7355 h 10000"/>
                  <a:gd name="connsiteX81-20469" fmla="*/ 7901 w 10000"/>
                  <a:gd name="connsiteY81-20470" fmla="*/ 7550 h 10000"/>
                  <a:gd name="connsiteX82-20471" fmla="*/ 7845 w 10000"/>
                  <a:gd name="connsiteY82-20472" fmla="*/ 7709 h 10000"/>
                  <a:gd name="connsiteX83-20473" fmla="*/ 7789 w 10000"/>
                  <a:gd name="connsiteY83-20474" fmla="*/ 7774 h 10000"/>
                  <a:gd name="connsiteX84-20475" fmla="*/ 7678 w 10000"/>
                  <a:gd name="connsiteY84-20476" fmla="*/ 7905 h 10000"/>
                  <a:gd name="connsiteX85-20477" fmla="*/ 7347 w 10000"/>
                  <a:gd name="connsiteY85-20478" fmla="*/ 8000 h 10000"/>
                  <a:gd name="connsiteX86-20479" fmla="*/ 7456 w 10000"/>
                  <a:gd name="connsiteY86-20480" fmla="*/ 8227 h 10000"/>
                  <a:gd name="connsiteX87-20481" fmla="*/ 7402 w 10000"/>
                  <a:gd name="connsiteY87-20482" fmla="*/ 8291 h 10000"/>
                  <a:gd name="connsiteX88-20483" fmla="*/ 6961 w 10000"/>
                  <a:gd name="connsiteY88-20484" fmla="*/ 8485 h 10000"/>
                  <a:gd name="connsiteX89-20485" fmla="*/ 6519 w 10000"/>
                  <a:gd name="connsiteY89-20486" fmla="*/ 8454 h 10000"/>
                  <a:gd name="connsiteX90-20487" fmla="*/ 6906 w 10000"/>
                  <a:gd name="connsiteY90-20488" fmla="*/ 8583 h 10000"/>
                  <a:gd name="connsiteX91-20489" fmla="*/ 6906 w 10000"/>
                  <a:gd name="connsiteY91-20490" fmla="*/ 8967 h 10000"/>
                  <a:gd name="connsiteX92-20491" fmla="*/ 6407 w 10000"/>
                  <a:gd name="connsiteY92-20492" fmla="*/ 9064 h 10000"/>
                  <a:gd name="connsiteX93-20493" fmla="*/ 6298 w 10000"/>
                  <a:gd name="connsiteY93-20494" fmla="*/ 8905 h 10000"/>
                  <a:gd name="connsiteX94-20495" fmla="*/ 6241 w 10000"/>
                  <a:gd name="connsiteY94-20496" fmla="*/ 8779 h 10000"/>
                  <a:gd name="connsiteX95-20497" fmla="*/ 5747 w 10000"/>
                  <a:gd name="connsiteY95-20498" fmla="*/ 8873 h 10000"/>
                  <a:gd name="connsiteX96-20499" fmla="*/ 5967 w 10000"/>
                  <a:gd name="connsiteY96-20500" fmla="*/ 9001 h 10000"/>
                  <a:gd name="connsiteX97-20501" fmla="*/ 6131 w 10000"/>
                  <a:gd name="connsiteY97-20502" fmla="*/ 9130 h 10000"/>
                  <a:gd name="connsiteX98-20503" fmla="*/ 6353 w 10000"/>
                  <a:gd name="connsiteY98-20504" fmla="*/ 9453 h 10000"/>
                  <a:gd name="connsiteX99-20505" fmla="*/ 6628 w 10000"/>
                  <a:gd name="connsiteY99-20506" fmla="*/ 9388 h 10000"/>
                  <a:gd name="connsiteX100-20507" fmla="*/ 6850 w 10000"/>
                  <a:gd name="connsiteY100-20508" fmla="*/ 9646 h 10000"/>
                  <a:gd name="connsiteX101-20509" fmla="*/ 7014 w 10000"/>
                  <a:gd name="connsiteY101-20510" fmla="*/ 9709 h 10000"/>
                  <a:gd name="connsiteX102-20511" fmla="*/ 7402 w 10000"/>
                  <a:gd name="connsiteY102-20512" fmla="*/ 9677 h 10000"/>
                  <a:gd name="connsiteX103-20513" fmla="*/ 7568 w 10000"/>
                  <a:gd name="connsiteY103-20514" fmla="*/ 9841 h 10000"/>
                  <a:gd name="connsiteX104-20515" fmla="*/ 7735 w 10000"/>
                  <a:gd name="connsiteY104-20516" fmla="*/ 10000 h 10000"/>
                  <a:gd name="connsiteX105-20517" fmla="*/ 8396 w 10000"/>
                  <a:gd name="connsiteY105-20518" fmla="*/ 9064 h 10000"/>
                  <a:gd name="connsiteX106-20519" fmla="*/ 8784 w 10000"/>
                  <a:gd name="connsiteY106-20520" fmla="*/ 9193 h 10000"/>
                  <a:gd name="connsiteX0-20521" fmla="*/ 8563 w 10000"/>
                  <a:gd name="connsiteY0-20522" fmla="*/ 4807 h 10000"/>
                  <a:gd name="connsiteX1-20523" fmla="*/ 8120 w 10000"/>
                  <a:gd name="connsiteY1-20524" fmla="*/ 4807 h 10000"/>
                  <a:gd name="connsiteX2-20525" fmla="*/ 7678 w 10000"/>
                  <a:gd name="connsiteY2-20526" fmla="*/ 4935 h 10000"/>
                  <a:gd name="connsiteX3-20527" fmla="*/ 7181 w 10000"/>
                  <a:gd name="connsiteY3-20528" fmla="*/ 4904 h 10000"/>
                  <a:gd name="connsiteX4-20529" fmla="*/ 7181 w 10000"/>
                  <a:gd name="connsiteY4-20530" fmla="*/ 4290 h 10000"/>
                  <a:gd name="connsiteX5-20531" fmla="*/ 7456 w 10000"/>
                  <a:gd name="connsiteY5-20532" fmla="*/ 4259 h 10000"/>
                  <a:gd name="connsiteX6-20533" fmla="*/ 7292 w 10000"/>
                  <a:gd name="connsiteY6-20534" fmla="*/ 4096 h 10000"/>
                  <a:gd name="connsiteX7-20535" fmla="*/ 7292 w 10000"/>
                  <a:gd name="connsiteY7-20536" fmla="*/ 3840 h 10000"/>
                  <a:gd name="connsiteX8-20537" fmla="*/ 7347 w 10000"/>
                  <a:gd name="connsiteY8-20538" fmla="*/ 3680 h 10000"/>
                  <a:gd name="connsiteX9-20539" fmla="*/ 6796 w 10000"/>
                  <a:gd name="connsiteY9-20540" fmla="*/ 3421 h 10000"/>
                  <a:gd name="connsiteX10-20541" fmla="*/ 6241 w 10000"/>
                  <a:gd name="connsiteY10-20542" fmla="*/ 3130 h 10000"/>
                  <a:gd name="connsiteX11-20543" fmla="*/ 5967 w 10000"/>
                  <a:gd name="connsiteY11-20544" fmla="*/ 2935 h 10000"/>
                  <a:gd name="connsiteX12-20545" fmla="*/ 5579 w 10000"/>
                  <a:gd name="connsiteY12-20546" fmla="*/ 2872 h 10000"/>
                  <a:gd name="connsiteX13-20547" fmla="*/ 5139 w 10000"/>
                  <a:gd name="connsiteY13-20548" fmla="*/ 2904 h 10000"/>
                  <a:gd name="connsiteX14-20549" fmla="*/ 4695 w 10000"/>
                  <a:gd name="connsiteY14-20550" fmla="*/ 2806 h 10000"/>
                  <a:gd name="connsiteX15-20551" fmla="*/ 4143 w 10000"/>
                  <a:gd name="connsiteY15-20552" fmla="*/ 2031 h 10000"/>
                  <a:gd name="connsiteX16-20553" fmla="*/ 3978 w 10000"/>
                  <a:gd name="connsiteY16-20554" fmla="*/ 1838 h 10000"/>
                  <a:gd name="connsiteX17-20555" fmla="*/ 3811 w 10000"/>
                  <a:gd name="connsiteY17-20556" fmla="*/ 1387 h 10000"/>
                  <a:gd name="connsiteX18-20557" fmla="*/ 3591 w 10000"/>
                  <a:gd name="connsiteY18-20558" fmla="*/ 968 h 10000"/>
                  <a:gd name="connsiteX19-20559" fmla="*/ 2928 w 10000"/>
                  <a:gd name="connsiteY19-20560" fmla="*/ 678 h 10000"/>
                  <a:gd name="connsiteX20-20561" fmla="*/ 2539 w 10000"/>
                  <a:gd name="connsiteY20-20562" fmla="*/ 63 h 10000"/>
                  <a:gd name="connsiteX21-20563" fmla="*/ 2043 w 10000"/>
                  <a:gd name="connsiteY21-20564" fmla="*/ 63 h 10000"/>
                  <a:gd name="connsiteX22-20565" fmla="*/ 1822 w 10000"/>
                  <a:gd name="connsiteY22-20566" fmla="*/ 196 h 10000"/>
                  <a:gd name="connsiteX23-20567" fmla="*/ 1769 w 10000"/>
                  <a:gd name="connsiteY23-20568" fmla="*/ 0 h 10000"/>
                  <a:gd name="connsiteX24-20569" fmla="*/ 1049 w 10000"/>
                  <a:gd name="connsiteY24-20570" fmla="*/ 127 h 10000"/>
                  <a:gd name="connsiteX25-20571" fmla="*/ 1822 w 10000"/>
                  <a:gd name="connsiteY25-20572" fmla="*/ 259 h 10000"/>
                  <a:gd name="connsiteX26-20573" fmla="*/ 1769 w 10000"/>
                  <a:gd name="connsiteY26-20574" fmla="*/ 548 h 10000"/>
                  <a:gd name="connsiteX27-20575" fmla="*/ 1933 w 10000"/>
                  <a:gd name="connsiteY27-20576" fmla="*/ 936 h 10000"/>
                  <a:gd name="connsiteX28-20577" fmla="*/ 2099 w 10000"/>
                  <a:gd name="connsiteY28-20578" fmla="*/ 1160 h 10000"/>
                  <a:gd name="connsiteX29-20579" fmla="*/ 1822 w 10000"/>
                  <a:gd name="connsiteY29-20580" fmla="*/ 1581 h 10000"/>
                  <a:gd name="connsiteX30-20581" fmla="*/ 1604 w 10000"/>
                  <a:gd name="connsiteY30-20582" fmla="*/ 1581 h 10000"/>
                  <a:gd name="connsiteX31-20583" fmla="*/ 1380 w 10000"/>
                  <a:gd name="connsiteY31-20584" fmla="*/ 1870 h 10000"/>
                  <a:gd name="connsiteX32-20585" fmla="*/ 1769 w 10000"/>
                  <a:gd name="connsiteY32-20586" fmla="*/ 2001 h 10000"/>
                  <a:gd name="connsiteX33-20587" fmla="*/ 1271 w 10000"/>
                  <a:gd name="connsiteY33-20588" fmla="*/ 1968 h 10000"/>
                  <a:gd name="connsiteX34-20589" fmla="*/ 1049 w 10000"/>
                  <a:gd name="connsiteY34-20590" fmla="*/ 2354 h 10000"/>
                  <a:gd name="connsiteX35-20591" fmla="*/ 994 w 10000"/>
                  <a:gd name="connsiteY35-20592" fmla="*/ 2420 h 10000"/>
                  <a:gd name="connsiteX36-20593" fmla="*/ 773 w 10000"/>
                  <a:gd name="connsiteY36-20594" fmla="*/ 2839 h 10000"/>
                  <a:gd name="connsiteX37-20595" fmla="*/ 1106 w 10000"/>
                  <a:gd name="connsiteY37-20596" fmla="*/ 2935 h 10000"/>
                  <a:gd name="connsiteX38-20597" fmla="*/ 663 w 10000"/>
                  <a:gd name="connsiteY38-20598" fmla="*/ 3258 h 10000"/>
                  <a:gd name="connsiteX39-20599" fmla="*/ 110 w 10000"/>
                  <a:gd name="connsiteY39-20600" fmla="*/ 3615 h 10000"/>
                  <a:gd name="connsiteX40-20601" fmla="*/ 0 w 10000"/>
                  <a:gd name="connsiteY40-20602" fmla="*/ 3806 h 10000"/>
                  <a:gd name="connsiteX41-20603" fmla="*/ 277 w 10000"/>
                  <a:gd name="connsiteY41-20604" fmla="*/ 4226 h 10000"/>
                  <a:gd name="connsiteX42-20605" fmla="*/ 0 w 10000"/>
                  <a:gd name="connsiteY42-20606" fmla="*/ 4614 h 10000"/>
                  <a:gd name="connsiteX43-20607" fmla="*/ 56 w 10000"/>
                  <a:gd name="connsiteY43-20608" fmla="*/ 5033 h 10000"/>
                  <a:gd name="connsiteX44-20609" fmla="*/ 222 w 10000"/>
                  <a:gd name="connsiteY44-20610" fmla="*/ 5164 h 10000"/>
                  <a:gd name="connsiteX45-20611" fmla="*/ 552 w 10000"/>
                  <a:gd name="connsiteY45-20612" fmla="*/ 5129 h 10000"/>
                  <a:gd name="connsiteX46-20613" fmla="*/ 1216 w 10000"/>
                  <a:gd name="connsiteY46-20614" fmla="*/ 5196 h 10000"/>
                  <a:gd name="connsiteX47-20615" fmla="*/ 1769 w 10000"/>
                  <a:gd name="connsiteY47-20616" fmla="*/ 5065 h 10000"/>
                  <a:gd name="connsiteX48-20617" fmla="*/ 2377 w 10000"/>
                  <a:gd name="connsiteY48-20618" fmla="*/ 5065 h 10000"/>
                  <a:gd name="connsiteX49-20619" fmla="*/ 2762 w 10000"/>
                  <a:gd name="connsiteY49-20620" fmla="*/ 4935 h 10000"/>
                  <a:gd name="connsiteX50-20621" fmla="*/ 2872 w 10000"/>
                  <a:gd name="connsiteY50-20622" fmla="*/ 4967 h 10000"/>
                  <a:gd name="connsiteX51-20623" fmla="*/ 2707 w 10000"/>
                  <a:gd name="connsiteY51-20624" fmla="*/ 5033 h 10000"/>
                  <a:gd name="connsiteX52-20625" fmla="*/ 3093 w 10000"/>
                  <a:gd name="connsiteY52-20626" fmla="*/ 5325 h 10000"/>
                  <a:gd name="connsiteX53-20627" fmla="*/ 3370 w 10000"/>
                  <a:gd name="connsiteY53-20628" fmla="*/ 5258 h 10000"/>
                  <a:gd name="connsiteX54-20629" fmla="*/ 3757 w 10000"/>
                  <a:gd name="connsiteY54-20630" fmla="*/ 5386 h 10000"/>
                  <a:gd name="connsiteX55-20631" fmla="*/ 4252 w 10000"/>
                  <a:gd name="connsiteY55-20632" fmla="*/ 5355 h 10000"/>
                  <a:gd name="connsiteX56-20633" fmla="*/ 5082 w 10000"/>
                  <a:gd name="connsiteY56-20634" fmla="*/ 5452 h 10000"/>
                  <a:gd name="connsiteX57-20635" fmla="*/ 5301 w 10000"/>
                  <a:gd name="connsiteY57-20636" fmla="*/ 5518 h 10000"/>
                  <a:gd name="connsiteX58-20637" fmla="*/ 6076 w 10000"/>
                  <a:gd name="connsiteY58-20638" fmla="*/ 5355 h 10000"/>
                  <a:gd name="connsiteX59-20639" fmla="*/ 6187 w 10000"/>
                  <a:gd name="connsiteY59-20640" fmla="*/ 5452 h 10000"/>
                  <a:gd name="connsiteX60-20641" fmla="*/ 6407 w 10000"/>
                  <a:gd name="connsiteY60-20642" fmla="*/ 5325 h 10000"/>
                  <a:gd name="connsiteX61-20643" fmla="*/ 6519 w 10000"/>
                  <a:gd name="connsiteY61-20644" fmla="*/ 5487 h 10000"/>
                  <a:gd name="connsiteX62-20645" fmla="*/ 7292 w 10000"/>
                  <a:gd name="connsiteY62-20646" fmla="*/ 5290 h 10000"/>
                  <a:gd name="connsiteX63-20647" fmla="*/ 7292 w 10000"/>
                  <a:gd name="connsiteY63-20648" fmla="*/ 5096 h 10000"/>
                  <a:gd name="connsiteX64-20649" fmla="*/ 7456 w 10000"/>
                  <a:gd name="connsiteY64-20650" fmla="*/ 5065 h 10000"/>
                  <a:gd name="connsiteX65-20651" fmla="*/ 7624 w 10000"/>
                  <a:gd name="connsiteY65-20652" fmla="*/ 5129 h 10000"/>
                  <a:gd name="connsiteX66-20653" fmla="*/ 8176 w 10000"/>
                  <a:gd name="connsiteY66-20654" fmla="*/ 5001 h 10000"/>
                  <a:gd name="connsiteX67-20655" fmla="*/ 8287 w 10000"/>
                  <a:gd name="connsiteY67-20656" fmla="*/ 5033 h 10000"/>
                  <a:gd name="connsiteX68-20657" fmla="*/ 8563 w 10000"/>
                  <a:gd name="connsiteY68-20658" fmla="*/ 5612 h 10000"/>
                  <a:gd name="connsiteX69-20659" fmla="*/ 8728 w 10000"/>
                  <a:gd name="connsiteY69-20660" fmla="*/ 5679 h 10000"/>
                  <a:gd name="connsiteX70-20661" fmla="*/ 9116 w 10000"/>
                  <a:gd name="connsiteY70-20662" fmla="*/ 5679 h 10000"/>
                  <a:gd name="connsiteX71-20663" fmla="*/ 9281 w 10000"/>
                  <a:gd name="connsiteY71-20664" fmla="*/ 5937 h 10000"/>
                  <a:gd name="connsiteX72-20665" fmla="*/ 9336 w 10000"/>
                  <a:gd name="connsiteY72-20666" fmla="*/ 6130 h 10000"/>
                  <a:gd name="connsiteX73-20667" fmla="*/ 10000 w 10000"/>
                  <a:gd name="connsiteY73-20668" fmla="*/ 6902 h 10000"/>
                  <a:gd name="connsiteX74-20669" fmla="*/ 9724 w 10000"/>
                  <a:gd name="connsiteY74-20670" fmla="*/ 6774 h 10000"/>
                  <a:gd name="connsiteX75-20671" fmla="*/ 8949 w 10000"/>
                  <a:gd name="connsiteY75-20672" fmla="*/ 6902 h 10000"/>
                  <a:gd name="connsiteX76-20673" fmla="*/ 8563 w 10000"/>
                  <a:gd name="connsiteY76-20674" fmla="*/ 6516 h 10000"/>
                  <a:gd name="connsiteX77-20675" fmla="*/ 8287 w 10000"/>
                  <a:gd name="connsiteY77-20676" fmla="*/ 6548 h 10000"/>
                  <a:gd name="connsiteX78-20677" fmla="*/ 8506 w 10000"/>
                  <a:gd name="connsiteY78-20678" fmla="*/ 6806 h 10000"/>
                  <a:gd name="connsiteX79-20679" fmla="*/ 8563 w 10000"/>
                  <a:gd name="connsiteY79-20680" fmla="*/ 7000 h 10000"/>
                  <a:gd name="connsiteX80-20681" fmla="*/ 8009 w 10000"/>
                  <a:gd name="connsiteY80-20682" fmla="*/ 7355 h 10000"/>
                  <a:gd name="connsiteX81-20683" fmla="*/ 7901 w 10000"/>
                  <a:gd name="connsiteY81-20684" fmla="*/ 7550 h 10000"/>
                  <a:gd name="connsiteX82-20685" fmla="*/ 7845 w 10000"/>
                  <a:gd name="connsiteY82-20686" fmla="*/ 7709 h 10000"/>
                  <a:gd name="connsiteX83-20687" fmla="*/ 7789 w 10000"/>
                  <a:gd name="connsiteY83-20688" fmla="*/ 7774 h 10000"/>
                  <a:gd name="connsiteX84-20689" fmla="*/ 7678 w 10000"/>
                  <a:gd name="connsiteY84-20690" fmla="*/ 7905 h 10000"/>
                  <a:gd name="connsiteX85-20691" fmla="*/ 7347 w 10000"/>
                  <a:gd name="connsiteY85-20692" fmla="*/ 8000 h 10000"/>
                  <a:gd name="connsiteX86-20693" fmla="*/ 7456 w 10000"/>
                  <a:gd name="connsiteY86-20694" fmla="*/ 8227 h 10000"/>
                  <a:gd name="connsiteX87-20695" fmla="*/ 7402 w 10000"/>
                  <a:gd name="connsiteY87-20696" fmla="*/ 8291 h 10000"/>
                  <a:gd name="connsiteX88-20697" fmla="*/ 6961 w 10000"/>
                  <a:gd name="connsiteY88-20698" fmla="*/ 8485 h 10000"/>
                  <a:gd name="connsiteX89-20699" fmla="*/ 6519 w 10000"/>
                  <a:gd name="connsiteY89-20700" fmla="*/ 8454 h 10000"/>
                  <a:gd name="connsiteX90-20701" fmla="*/ 6906 w 10000"/>
                  <a:gd name="connsiteY90-20702" fmla="*/ 8583 h 10000"/>
                  <a:gd name="connsiteX91-20703" fmla="*/ 6906 w 10000"/>
                  <a:gd name="connsiteY91-20704" fmla="*/ 8967 h 10000"/>
                  <a:gd name="connsiteX92-20705" fmla="*/ 6407 w 10000"/>
                  <a:gd name="connsiteY92-20706" fmla="*/ 9064 h 10000"/>
                  <a:gd name="connsiteX93-20707" fmla="*/ 6298 w 10000"/>
                  <a:gd name="connsiteY93-20708" fmla="*/ 8905 h 10000"/>
                  <a:gd name="connsiteX94-20709" fmla="*/ 6241 w 10000"/>
                  <a:gd name="connsiteY94-20710" fmla="*/ 8779 h 10000"/>
                  <a:gd name="connsiteX95-20711" fmla="*/ 5747 w 10000"/>
                  <a:gd name="connsiteY95-20712" fmla="*/ 8873 h 10000"/>
                  <a:gd name="connsiteX96-20713" fmla="*/ 5967 w 10000"/>
                  <a:gd name="connsiteY96-20714" fmla="*/ 9001 h 10000"/>
                  <a:gd name="connsiteX97-20715" fmla="*/ 6131 w 10000"/>
                  <a:gd name="connsiteY97-20716" fmla="*/ 9130 h 10000"/>
                  <a:gd name="connsiteX98-20717" fmla="*/ 6353 w 10000"/>
                  <a:gd name="connsiteY98-20718" fmla="*/ 9453 h 10000"/>
                  <a:gd name="connsiteX99-20719" fmla="*/ 6628 w 10000"/>
                  <a:gd name="connsiteY99-20720" fmla="*/ 9388 h 10000"/>
                  <a:gd name="connsiteX100-20721" fmla="*/ 6850 w 10000"/>
                  <a:gd name="connsiteY100-20722" fmla="*/ 9646 h 10000"/>
                  <a:gd name="connsiteX101-20723" fmla="*/ 7014 w 10000"/>
                  <a:gd name="connsiteY101-20724" fmla="*/ 9709 h 10000"/>
                  <a:gd name="connsiteX102-20725" fmla="*/ 7402 w 10000"/>
                  <a:gd name="connsiteY102-20726" fmla="*/ 9677 h 10000"/>
                  <a:gd name="connsiteX103-20727" fmla="*/ 7568 w 10000"/>
                  <a:gd name="connsiteY103-20728" fmla="*/ 9841 h 10000"/>
                  <a:gd name="connsiteX104-20729" fmla="*/ 7735 w 10000"/>
                  <a:gd name="connsiteY104-20730" fmla="*/ 10000 h 10000"/>
                  <a:gd name="connsiteX105-20731" fmla="*/ 8784 w 10000"/>
                  <a:gd name="connsiteY105-20732" fmla="*/ 9193 h 10000"/>
                  <a:gd name="connsiteX0-20733" fmla="*/ 8563 w 10000"/>
                  <a:gd name="connsiteY0-20734" fmla="*/ 4807 h 9841"/>
                  <a:gd name="connsiteX1-20735" fmla="*/ 8120 w 10000"/>
                  <a:gd name="connsiteY1-20736" fmla="*/ 4807 h 9841"/>
                  <a:gd name="connsiteX2-20737" fmla="*/ 7678 w 10000"/>
                  <a:gd name="connsiteY2-20738" fmla="*/ 4935 h 9841"/>
                  <a:gd name="connsiteX3-20739" fmla="*/ 7181 w 10000"/>
                  <a:gd name="connsiteY3-20740" fmla="*/ 4904 h 9841"/>
                  <a:gd name="connsiteX4-20741" fmla="*/ 7181 w 10000"/>
                  <a:gd name="connsiteY4-20742" fmla="*/ 4290 h 9841"/>
                  <a:gd name="connsiteX5-20743" fmla="*/ 7456 w 10000"/>
                  <a:gd name="connsiteY5-20744" fmla="*/ 4259 h 9841"/>
                  <a:gd name="connsiteX6-20745" fmla="*/ 7292 w 10000"/>
                  <a:gd name="connsiteY6-20746" fmla="*/ 4096 h 9841"/>
                  <a:gd name="connsiteX7-20747" fmla="*/ 7292 w 10000"/>
                  <a:gd name="connsiteY7-20748" fmla="*/ 3840 h 9841"/>
                  <a:gd name="connsiteX8-20749" fmla="*/ 7347 w 10000"/>
                  <a:gd name="connsiteY8-20750" fmla="*/ 3680 h 9841"/>
                  <a:gd name="connsiteX9-20751" fmla="*/ 6796 w 10000"/>
                  <a:gd name="connsiteY9-20752" fmla="*/ 3421 h 9841"/>
                  <a:gd name="connsiteX10-20753" fmla="*/ 6241 w 10000"/>
                  <a:gd name="connsiteY10-20754" fmla="*/ 3130 h 9841"/>
                  <a:gd name="connsiteX11-20755" fmla="*/ 5967 w 10000"/>
                  <a:gd name="connsiteY11-20756" fmla="*/ 2935 h 9841"/>
                  <a:gd name="connsiteX12-20757" fmla="*/ 5579 w 10000"/>
                  <a:gd name="connsiteY12-20758" fmla="*/ 2872 h 9841"/>
                  <a:gd name="connsiteX13-20759" fmla="*/ 5139 w 10000"/>
                  <a:gd name="connsiteY13-20760" fmla="*/ 2904 h 9841"/>
                  <a:gd name="connsiteX14-20761" fmla="*/ 4695 w 10000"/>
                  <a:gd name="connsiteY14-20762" fmla="*/ 2806 h 9841"/>
                  <a:gd name="connsiteX15-20763" fmla="*/ 4143 w 10000"/>
                  <a:gd name="connsiteY15-20764" fmla="*/ 2031 h 9841"/>
                  <a:gd name="connsiteX16-20765" fmla="*/ 3978 w 10000"/>
                  <a:gd name="connsiteY16-20766" fmla="*/ 1838 h 9841"/>
                  <a:gd name="connsiteX17-20767" fmla="*/ 3811 w 10000"/>
                  <a:gd name="connsiteY17-20768" fmla="*/ 1387 h 9841"/>
                  <a:gd name="connsiteX18-20769" fmla="*/ 3591 w 10000"/>
                  <a:gd name="connsiteY18-20770" fmla="*/ 968 h 9841"/>
                  <a:gd name="connsiteX19-20771" fmla="*/ 2928 w 10000"/>
                  <a:gd name="connsiteY19-20772" fmla="*/ 678 h 9841"/>
                  <a:gd name="connsiteX20-20773" fmla="*/ 2539 w 10000"/>
                  <a:gd name="connsiteY20-20774" fmla="*/ 63 h 9841"/>
                  <a:gd name="connsiteX21-20775" fmla="*/ 2043 w 10000"/>
                  <a:gd name="connsiteY21-20776" fmla="*/ 63 h 9841"/>
                  <a:gd name="connsiteX22-20777" fmla="*/ 1822 w 10000"/>
                  <a:gd name="connsiteY22-20778" fmla="*/ 196 h 9841"/>
                  <a:gd name="connsiteX23-20779" fmla="*/ 1769 w 10000"/>
                  <a:gd name="connsiteY23-20780" fmla="*/ 0 h 9841"/>
                  <a:gd name="connsiteX24-20781" fmla="*/ 1049 w 10000"/>
                  <a:gd name="connsiteY24-20782" fmla="*/ 127 h 9841"/>
                  <a:gd name="connsiteX25-20783" fmla="*/ 1822 w 10000"/>
                  <a:gd name="connsiteY25-20784" fmla="*/ 259 h 9841"/>
                  <a:gd name="connsiteX26-20785" fmla="*/ 1769 w 10000"/>
                  <a:gd name="connsiteY26-20786" fmla="*/ 548 h 9841"/>
                  <a:gd name="connsiteX27-20787" fmla="*/ 1933 w 10000"/>
                  <a:gd name="connsiteY27-20788" fmla="*/ 936 h 9841"/>
                  <a:gd name="connsiteX28-20789" fmla="*/ 2099 w 10000"/>
                  <a:gd name="connsiteY28-20790" fmla="*/ 1160 h 9841"/>
                  <a:gd name="connsiteX29-20791" fmla="*/ 1822 w 10000"/>
                  <a:gd name="connsiteY29-20792" fmla="*/ 1581 h 9841"/>
                  <a:gd name="connsiteX30-20793" fmla="*/ 1604 w 10000"/>
                  <a:gd name="connsiteY30-20794" fmla="*/ 1581 h 9841"/>
                  <a:gd name="connsiteX31-20795" fmla="*/ 1380 w 10000"/>
                  <a:gd name="connsiteY31-20796" fmla="*/ 1870 h 9841"/>
                  <a:gd name="connsiteX32-20797" fmla="*/ 1769 w 10000"/>
                  <a:gd name="connsiteY32-20798" fmla="*/ 2001 h 9841"/>
                  <a:gd name="connsiteX33-20799" fmla="*/ 1271 w 10000"/>
                  <a:gd name="connsiteY33-20800" fmla="*/ 1968 h 9841"/>
                  <a:gd name="connsiteX34-20801" fmla="*/ 1049 w 10000"/>
                  <a:gd name="connsiteY34-20802" fmla="*/ 2354 h 9841"/>
                  <a:gd name="connsiteX35-20803" fmla="*/ 994 w 10000"/>
                  <a:gd name="connsiteY35-20804" fmla="*/ 2420 h 9841"/>
                  <a:gd name="connsiteX36-20805" fmla="*/ 773 w 10000"/>
                  <a:gd name="connsiteY36-20806" fmla="*/ 2839 h 9841"/>
                  <a:gd name="connsiteX37-20807" fmla="*/ 1106 w 10000"/>
                  <a:gd name="connsiteY37-20808" fmla="*/ 2935 h 9841"/>
                  <a:gd name="connsiteX38-20809" fmla="*/ 663 w 10000"/>
                  <a:gd name="connsiteY38-20810" fmla="*/ 3258 h 9841"/>
                  <a:gd name="connsiteX39-20811" fmla="*/ 110 w 10000"/>
                  <a:gd name="connsiteY39-20812" fmla="*/ 3615 h 9841"/>
                  <a:gd name="connsiteX40-20813" fmla="*/ 0 w 10000"/>
                  <a:gd name="connsiteY40-20814" fmla="*/ 3806 h 9841"/>
                  <a:gd name="connsiteX41-20815" fmla="*/ 277 w 10000"/>
                  <a:gd name="connsiteY41-20816" fmla="*/ 4226 h 9841"/>
                  <a:gd name="connsiteX42-20817" fmla="*/ 0 w 10000"/>
                  <a:gd name="connsiteY42-20818" fmla="*/ 4614 h 9841"/>
                  <a:gd name="connsiteX43-20819" fmla="*/ 56 w 10000"/>
                  <a:gd name="connsiteY43-20820" fmla="*/ 5033 h 9841"/>
                  <a:gd name="connsiteX44-20821" fmla="*/ 222 w 10000"/>
                  <a:gd name="connsiteY44-20822" fmla="*/ 5164 h 9841"/>
                  <a:gd name="connsiteX45-20823" fmla="*/ 552 w 10000"/>
                  <a:gd name="connsiteY45-20824" fmla="*/ 5129 h 9841"/>
                  <a:gd name="connsiteX46-20825" fmla="*/ 1216 w 10000"/>
                  <a:gd name="connsiteY46-20826" fmla="*/ 5196 h 9841"/>
                  <a:gd name="connsiteX47-20827" fmla="*/ 1769 w 10000"/>
                  <a:gd name="connsiteY47-20828" fmla="*/ 5065 h 9841"/>
                  <a:gd name="connsiteX48-20829" fmla="*/ 2377 w 10000"/>
                  <a:gd name="connsiteY48-20830" fmla="*/ 5065 h 9841"/>
                  <a:gd name="connsiteX49-20831" fmla="*/ 2762 w 10000"/>
                  <a:gd name="connsiteY49-20832" fmla="*/ 4935 h 9841"/>
                  <a:gd name="connsiteX50-20833" fmla="*/ 2872 w 10000"/>
                  <a:gd name="connsiteY50-20834" fmla="*/ 4967 h 9841"/>
                  <a:gd name="connsiteX51-20835" fmla="*/ 2707 w 10000"/>
                  <a:gd name="connsiteY51-20836" fmla="*/ 5033 h 9841"/>
                  <a:gd name="connsiteX52-20837" fmla="*/ 3093 w 10000"/>
                  <a:gd name="connsiteY52-20838" fmla="*/ 5325 h 9841"/>
                  <a:gd name="connsiteX53-20839" fmla="*/ 3370 w 10000"/>
                  <a:gd name="connsiteY53-20840" fmla="*/ 5258 h 9841"/>
                  <a:gd name="connsiteX54-20841" fmla="*/ 3757 w 10000"/>
                  <a:gd name="connsiteY54-20842" fmla="*/ 5386 h 9841"/>
                  <a:gd name="connsiteX55-20843" fmla="*/ 4252 w 10000"/>
                  <a:gd name="connsiteY55-20844" fmla="*/ 5355 h 9841"/>
                  <a:gd name="connsiteX56-20845" fmla="*/ 5082 w 10000"/>
                  <a:gd name="connsiteY56-20846" fmla="*/ 5452 h 9841"/>
                  <a:gd name="connsiteX57-20847" fmla="*/ 5301 w 10000"/>
                  <a:gd name="connsiteY57-20848" fmla="*/ 5518 h 9841"/>
                  <a:gd name="connsiteX58-20849" fmla="*/ 6076 w 10000"/>
                  <a:gd name="connsiteY58-20850" fmla="*/ 5355 h 9841"/>
                  <a:gd name="connsiteX59-20851" fmla="*/ 6187 w 10000"/>
                  <a:gd name="connsiteY59-20852" fmla="*/ 5452 h 9841"/>
                  <a:gd name="connsiteX60-20853" fmla="*/ 6407 w 10000"/>
                  <a:gd name="connsiteY60-20854" fmla="*/ 5325 h 9841"/>
                  <a:gd name="connsiteX61-20855" fmla="*/ 6519 w 10000"/>
                  <a:gd name="connsiteY61-20856" fmla="*/ 5487 h 9841"/>
                  <a:gd name="connsiteX62-20857" fmla="*/ 7292 w 10000"/>
                  <a:gd name="connsiteY62-20858" fmla="*/ 5290 h 9841"/>
                  <a:gd name="connsiteX63-20859" fmla="*/ 7292 w 10000"/>
                  <a:gd name="connsiteY63-20860" fmla="*/ 5096 h 9841"/>
                  <a:gd name="connsiteX64-20861" fmla="*/ 7456 w 10000"/>
                  <a:gd name="connsiteY64-20862" fmla="*/ 5065 h 9841"/>
                  <a:gd name="connsiteX65-20863" fmla="*/ 7624 w 10000"/>
                  <a:gd name="connsiteY65-20864" fmla="*/ 5129 h 9841"/>
                  <a:gd name="connsiteX66-20865" fmla="*/ 8176 w 10000"/>
                  <a:gd name="connsiteY66-20866" fmla="*/ 5001 h 9841"/>
                  <a:gd name="connsiteX67-20867" fmla="*/ 8287 w 10000"/>
                  <a:gd name="connsiteY67-20868" fmla="*/ 5033 h 9841"/>
                  <a:gd name="connsiteX68-20869" fmla="*/ 8563 w 10000"/>
                  <a:gd name="connsiteY68-20870" fmla="*/ 5612 h 9841"/>
                  <a:gd name="connsiteX69-20871" fmla="*/ 8728 w 10000"/>
                  <a:gd name="connsiteY69-20872" fmla="*/ 5679 h 9841"/>
                  <a:gd name="connsiteX70-20873" fmla="*/ 9116 w 10000"/>
                  <a:gd name="connsiteY70-20874" fmla="*/ 5679 h 9841"/>
                  <a:gd name="connsiteX71-20875" fmla="*/ 9281 w 10000"/>
                  <a:gd name="connsiteY71-20876" fmla="*/ 5937 h 9841"/>
                  <a:gd name="connsiteX72-20877" fmla="*/ 9336 w 10000"/>
                  <a:gd name="connsiteY72-20878" fmla="*/ 6130 h 9841"/>
                  <a:gd name="connsiteX73-20879" fmla="*/ 10000 w 10000"/>
                  <a:gd name="connsiteY73-20880" fmla="*/ 6902 h 9841"/>
                  <a:gd name="connsiteX74-20881" fmla="*/ 9724 w 10000"/>
                  <a:gd name="connsiteY74-20882" fmla="*/ 6774 h 9841"/>
                  <a:gd name="connsiteX75-20883" fmla="*/ 8949 w 10000"/>
                  <a:gd name="connsiteY75-20884" fmla="*/ 6902 h 9841"/>
                  <a:gd name="connsiteX76-20885" fmla="*/ 8563 w 10000"/>
                  <a:gd name="connsiteY76-20886" fmla="*/ 6516 h 9841"/>
                  <a:gd name="connsiteX77-20887" fmla="*/ 8287 w 10000"/>
                  <a:gd name="connsiteY77-20888" fmla="*/ 6548 h 9841"/>
                  <a:gd name="connsiteX78-20889" fmla="*/ 8506 w 10000"/>
                  <a:gd name="connsiteY78-20890" fmla="*/ 6806 h 9841"/>
                  <a:gd name="connsiteX79-20891" fmla="*/ 8563 w 10000"/>
                  <a:gd name="connsiteY79-20892" fmla="*/ 7000 h 9841"/>
                  <a:gd name="connsiteX80-20893" fmla="*/ 8009 w 10000"/>
                  <a:gd name="connsiteY80-20894" fmla="*/ 7355 h 9841"/>
                  <a:gd name="connsiteX81-20895" fmla="*/ 7901 w 10000"/>
                  <a:gd name="connsiteY81-20896" fmla="*/ 7550 h 9841"/>
                  <a:gd name="connsiteX82-20897" fmla="*/ 7845 w 10000"/>
                  <a:gd name="connsiteY82-20898" fmla="*/ 7709 h 9841"/>
                  <a:gd name="connsiteX83-20899" fmla="*/ 7789 w 10000"/>
                  <a:gd name="connsiteY83-20900" fmla="*/ 7774 h 9841"/>
                  <a:gd name="connsiteX84-20901" fmla="*/ 7678 w 10000"/>
                  <a:gd name="connsiteY84-20902" fmla="*/ 7905 h 9841"/>
                  <a:gd name="connsiteX85-20903" fmla="*/ 7347 w 10000"/>
                  <a:gd name="connsiteY85-20904" fmla="*/ 8000 h 9841"/>
                  <a:gd name="connsiteX86-20905" fmla="*/ 7456 w 10000"/>
                  <a:gd name="connsiteY86-20906" fmla="*/ 8227 h 9841"/>
                  <a:gd name="connsiteX87-20907" fmla="*/ 7402 w 10000"/>
                  <a:gd name="connsiteY87-20908" fmla="*/ 8291 h 9841"/>
                  <a:gd name="connsiteX88-20909" fmla="*/ 6961 w 10000"/>
                  <a:gd name="connsiteY88-20910" fmla="*/ 8485 h 9841"/>
                  <a:gd name="connsiteX89-20911" fmla="*/ 6519 w 10000"/>
                  <a:gd name="connsiteY89-20912" fmla="*/ 8454 h 9841"/>
                  <a:gd name="connsiteX90-20913" fmla="*/ 6906 w 10000"/>
                  <a:gd name="connsiteY90-20914" fmla="*/ 8583 h 9841"/>
                  <a:gd name="connsiteX91-20915" fmla="*/ 6906 w 10000"/>
                  <a:gd name="connsiteY91-20916" fmla="*/ 8967 h 9841"/>
                  <a:gd name="connsiteX92-20917" fmla="*/ 6407 w 10000"/>
                  <a:gd name="connsiteY92-20918" fmla="*/ 9064 h 9841"/>
                  <a:gd name="connsiteX93-20919" fmla="*/ 6298 w 10000"/>
                  <a:gd name="connsiteY93-20920" fmla="*/ 8905 h 9841"/>
                  <a:gd name="connsiteX94-20921" fmla="*/ 6241 w 10000"/>
                  <a:gd name="connsiteY94-20922" fmla="*/ 8779 h 9841"/>
                  <a:gd name="connsiteX95-20923" fmla="*/ 5747 w 10000"/>
                  <a:gd name="connsiteY95-20924" fmla="*/ 8873 h 9841"/>
                  <a:gd name="connsiteX96-20925" fmla="*/ 5967 w 10000"/>
                  <a:gd name="connsiteY96-20926" fmla="*/ 9001 h 9841"/>
                  <a:gd name="connsiteX97-20927" fmla="*/ 6131 w 10000"/>
                  <a:gd name="connsiteY97-20928" fmla="*/ 9130 h 9841"/>
                  <a:gd name="connsiteX98-20929" fmla="*/ 6353 w 10000"/>
                  <a:gd name="connsiteY98-20930" fmla="*/ 9453 h 9841"/>
                  <a:gd name="connsiteX99-20931" fmla="*/ 6628 w 10000"/>
                  <a:gd name="connsiteY99-20932" fmla="*/ 9388 h 9841"/>
                  <a:gd name="connsiteX100-20933" fmla="*/ 6850 w 10000"/>
                  <a:gd name="connsiteY100-20934" fmla="*/ 9646 h 9841"/>
                  <a:gd name="connsiteX101-20935" fmla="*/ 7014 w 10000"/>
                  <a:gd name="connsiteY101-20936" fmla="*/ 9709 h 9841"/>
                  <a:gd name="connsiteX102-20937" fmla="*/ 7402 w 10000"/>
                  <a:gd name="connsiteY102-20938" fmla="*/ 9677 h 9841"/>
                  <a:gd name="connsiteX103-20939" fmla="*/ 7568 w 10000"/>
                  <a:gd name="connsiteY103-20940" fmla="*/ 9841 h 9841"/>
                  <a:gd name="connsiteX104-20941" fmla="*/ 8784 w 10000"/>
                  <a:gd name="connsiteY104-20942" fmla="*/ 9193 h 9841"/>
                  <a:gd name="connsiteX0-20943" fmla="*/ 8563 w 10000"/>
                  <a:gd name="connsiteY0-20944" fmla="*/ 4885 h 10000"/>
                  <a:gd name="connsiteX1-20945" fmla="*/ 8120 w 10000"/>
                  <a:gd name="connsiteY1-20946" fmla="*/ 4885 h 10000"/>
                  <a:gd name="connsiteX2-20947" fmla="*/ 7678 w 10000"/>
                  <a:gd name="connsiteY2-20948" fmla="*/ 5015 h 10000"/>
                  <a:gd name="connsiteX3-20949" fmla="*/ 7181 w 10000"/>
                  <a:gd name="connsiteY3-20950" fmla="*/ 4983 h 10000"/>
                  <a:gd name="connsiteX4-20951" fmla="*/ 7181 w 10000"/>
                  <a:gd name="connsiteY4-20952" fmla="*/ 4359 h 10000"/>
                  <a:gd name="connsiteX5-20953" fmla="*/ 7456 w 10000"/>
                  <a:gd name="connsiteY5-20954" fmla="*/ 4328 h 10000"/>
                  <a:gd name="connsiteX6-20955" fmla="*/ 7292 w 10000"/>
                  <a:gd name="connsiteY6-20956" fmla="*/ 4162 h 10000"/>
                  <a:gd name="connsiteX7-20957" fmla="*/ 7292 w 10000"/>
                  <a:gd name="connsiteY7-20958" fmla="*/ 3902 h 10000"/>
                  <a:gd name="connsiteX8-20959" fmla="*/ 7347 w 10000"/>
                  <a:gd name="connsiteY8-20960" fmla="*/ 3739 h 10000"/>
                  <a:gd name="connsiteX9-20961" fmla="*/ 6796 w 10000"/>
                  <a:gd name="connsiteY9-20962" fmla="*/ 3476 h 10000"/>
                  <a:gd name="connsiteX10-20963" fmla="*/ 6241 w 10000"/>
                  <a:gd name="connsiteY10-20964" fmla="*/ 3181 h 10000"/>
                  <a:gd name="connsiteX11-20965" fmla="*/ 5967 w 10000"/>
                  <a:gd name="connsiteY11-20966" fmla="*/ 2982 h 10000"/>
                  <a:gd name="connsiteX12-20967" fmla="*/ 5579 w 10000"/>
                  <a:gd name="connsiteY12-20968" fmla="*/ 2918 h 10000"/>
                  <a:gd name="connsiteX13-20969" fmla="*/ 5139 w 10000"/>
                  <a:gd name="connsiteY13-20970" fmla="*/ 2951 h 10000"/>
                  <a:gd name="connsiteX14-20971" fmla="*/ 4695 w 10000"/>
                  <a:gd name="connsiteY14-20972" fmla="*/ 2851 h 10000"/>
                  <a:gd name="connsiteX15-20973" fmla="*/ 4143 w 10000"/>
                  <a:gd name="connsiteY15-20974" fmla="*/ 2064 h 10000"/>
                  <a:gd name="connsiteX16-20975" fmla="*/ 3978 w 10000"/>
                  <a:gd name="connsiteY16-20976" fmla="*/ 1868 h 10000"/>
                  <a:gd name="connsiteX17-20977" fmla="*/ 3811 w 10000"/>
                  <a:gd name="connsiteY17-20978" fmla="*/ 1409 h 10000"/>
                  <a:gd name="connsiteX18-20979" fmla="*/ 3591 w 10000"/>
                  <a:gd name="connsiteY18-20980" fmla="*/ 984 h 10000"/>
                  <a:gd name="connsiteX19-20981" fmla="*/ 2928 w 10000"/>
                  <a:gd name="connsiteY19-20982" fmla="*/ 689 h 10000"/>
                  <a:gd name="connsiteX20-20983" fmla="*/ 2539 w 10000"/>
                  <a:gd name="connsiteY20-20984" fmla="*/ 64 h 10000"/>
                  <a:gd name="connsiteX21-20985" fmla="*/ 2043 w 10000"/>
                  <a:gd name="connsiteY21-20986" fmla="*/ 64 h 10000"/>
                  <a:gd name="connsiteX22-20987" fmla="*/ 1822 w 10000"/>
                  <a:gd name="connsiteY22-20988" fmla="*/ 199 h 10000"/>
                  <a:gd name="connsiteX23-20989" fmla="*/ 1769 w 10000"/>
                  <a:gd name="connsiteY23-20990" fmla="*/ 0 h 10000"/>
                  <a:gd name="connsiteX24-20991" fmla="*/ 1049 w 10000"/>
                  <a:gd name="connsiteY24-20992" fmla="*/ 129 h 10000"/>
                  <a:gd name="connsiteX25-20993" fmla="*/ 1822 w 10000"/>
                  <a:gd name="connsiteY25-20994" fmla="*/ 263 h 10000"/>
                  <a:gd name="connsiteX26-20995" fmla="*/ 1769 w 10000"/>
                  <a:gd name="connsiteY26-20996" fmla="*/ 557 h 10000"/>
                  <a:gd name="connsiteX27-20997" fmla="*/ 1933 w 10000"/>
                  <a:gd name="connsiteY27-20998" fmla="*/ 951 h 10000"/>
                  <a:gd name="connsiteX28-20999" fmla="*/ 2099 w 10000"/>
                  <a:gd name="connsiteY28-21000" fmla="*/ 1179 h 10000"/>
                  <a:gd name="connsiteX29-21001" fmla="*/ 1822 w 10000"/>
                  <a:gd name="connsiteY29-21002" fmla="*/ 1607 h 10000"/>
                  <a:gd name="connsiteX30-21003" fmla="*/ 1604 w 10000"/>
                  <a:gd name="connsiteY30-21004" fmla="*/ 1607 h 10000"/>
                  <a:gd name="connsiteX31-21005" fmla="*/ 1380 w 10000"/>
                  <a:gd name="connsiteY31-21006" fmla="*/ 1900 h 10000"/>
                  <a:gd name="connsiteX32-21007" fmla="*/ 1769 w 10000"/>
                  <a:gd name="connsiteY32-21008" fmla="*/ 2033 h 10000"/>
                  <a:gd name="connsiteX33-21009" fmla="*/ 1271 w 10000"/>
                  <a:gd name="connsiteY33-21010" fmla="*/ 2000 h 10000"/>
                  <a:gd name="connsiteX34-21011" fmla="*/ 1049 w 10000"/>
                  <a:gd name="connsiteY34-21012" fmla="*/ 2392 h 10000"/>
                  <a:gd name="connsiteX35-21013" fmla="*/ 994 w 10000"/>
                  <a:gd name="connsiteY35-21014" fmla="*/ 2459 h 10000"/>
                  <a:gd name="connsiteX36-21015" fmla="*/ 773 w 10000"/>
                  <a:gd name="connsiteY36-21016" fmla="*/ 2885 h 10000"/>
                  <a:gd name="connsiteX37-21017" fmla="*/ 1106 w 10000"/>
                  <a:gd name="connsiteY37-21018" fmla="*/ 2982 h 10000"/>
                  <a:gd name="connsiteX38-21019" fmla="*/ 663 w 10000"/>
                  <a:gd name="connsiteY38-21020" fmla="*/ 3311 h 10000"/>
                  <a:gd name="connsiteX39-21021" fmla="*/ 110 w 10000"/>
                  <a:gd name="connsiteY39-21022" fmla="*/ 3673 h 10000"/>
                  <a:gd name="connsiteX40-21023" fmla="*/ 0 w 10000"/>
                  <a:gd name="connsiteY40-21024" fmla="*/ 3867 h 10000"/>
                  <a:gd name="connsiteX41-21025" fmla="*/ 277 w 10000"/>
                  <a:gd name="connsiteY41-21026" fmla="*/ 4294 h 10000"/>
                  <a:gd name="connsiteX42-21027" fmla="*/ 0 w 10000"/>
                  <a:gd name="connsiteY42-21028" fmla="*/ 4689 h 10000"/>
                  <a:gd name="connsiteX43-21029" fmla="*/ 56 w 10000"/>
                  <a:gd name="connsiteY43-21030" fmla="*/ 5114 h 10000"/>
                  <a:gd name="connsiteX44-21031" fmla="*/ 222 w 10000"/>
                  <a:gd name="connsiteY44-21032" fmla="*/ 5247 h 10000"/>
                  <a:gd name="connsiteX45-21033" fmla="*/ 552 w 10000"/>
                  <a:gd name="connsiteY45-21034" fmla="*/ 5212 h 10000"/>
                  <a:gd name="connsiteX46-21035" fmla="*/ 1216 w 10000"/>
                  <a:gd name="connsiteY46-21036" fmla="*/ 5280 h 10000"/>
                  <a:gd name="connsiteX47-21037" fmla="*/ 1769 w 10000"/>
                  <a:gd name="connsiteY47-21038" fmla="*/ 5147 h 10000"/>
                  <a:gd name="connsiteX48-21039" fmla="*/ 2377 w 10000"/>
                  <a:gd name="connsiteY48-21040" fmla="*/ 5147 h 10000"/>
                  <a:gd name="connsiteX49-21041" fmla="*/ 2762 w 10000"/>
                  <a:gd name="connsiteY49-21042" fmla="*/ 5015 h 10000"/>
                  <a:gd name="connsiteX50-21043" fmla="*/ 2872 w 10000"/>
                  <a:gd name="connsiteY50-21044" fmla="*/ 5047 h 10000"/>
                  <a:gd name="connsiteX51-21045" fmla="*/ 2707 w 10000"/>
                  <a:gd name="connsiteY51-21046" fmla="*/ 5114 h 10000"/>
                  <a:gd name="connsiteX52-21047" fmla="*/ 3093 w 10000"/>
                  <a:gd name="connsiteY52-21048" fmla="*/ 5411 h 10000"/>
                  <a:gd name="connsiteX53-21049" fmla="*/ 3370 w 10000"/>
                  <a:gd name="connsiteY53-21050" fmla="*/ 5343 h 10000"/>
                  <a:gd name="connsiteX54-21051" fmla="*/ 3757 w 10000"/>
                  <a:gd name="connsiteY54-21052" fmla="*/ 5473 h 10000"/>
                  <a:gd name="connsiteX55-21053" fmla="*/ 4252 w 10000"/>
                  <a:gd name="connsiteY55-21054" fmla="*/ 5442 h 10000"/>
                  <a:gd name="connsiteX56-21055" fmla="*/ 5082 w 10000"/>
                  <a:gd name="connsiteY56-21056" fmla="*/ 5540 h 10000"/>
                  <a:gd name="connsiteX57-21057" fmla="*/ 5301 w 10000"/>
                  <a:gd name="connsiteY57-21058" fmla="*/ 5607 h 10000"/>
                  <a:gd name="connsiteX58-21059" fmla="*/ 6076 w 10000"/>
                  <a:gd name="connsiteY58-21060" fmla="*/ 5442 h 10000"/>
                  <a:gd name="connsiteX59-21061" fmla="*/ 6187 w 10000"/>
                  <a:gd name="connsiteY59-21062" fmla="*/ 5540 h 10000"/>
                  <a:gd name="connsiteX60-21063" fmla="*/ 6407 w 10000"/>
                  <a:gd name="connsiteY60-21064" fmla="*/ 5411 h 10000"/>
                  <a:gd name="connsiteX61-21065" fmla="*/ 6519 w 10000"/>
                  <a:gd name="connsiteY61-21066" fmla="*/ 5576 h 10000"/>
                  <a:gd name="connsiteX62-21067" fmla="*/ 7292 w 10000"/>
                  <a:gd name="connsiteY62-21068" fmla="*/ 5375 h 10000"/>
                  <a:gd name="connsiteX63-21069" fmla="*/ 7292 w 10000"/>
                  <a:gd name="connsiteY63-21070" fmla="*/ 5178 h 10000"/>
                  <a:gd name="connsiteX64-21071" fmla="*/ 7456 w 10000"/>
                  <a:gd name="connsiteY64-21072" fmla="*/ 5147 h 10000"/>
                  <a:gd name="connsiteX65-21073" fmla="*/ 7624 w 10000"/>
                  <a:gd name="connsiteY65-21074" fmla="*/ 5212 h 10000"/>
                  <a:gd name="connsiteX66-21075" fmla="*/ 8176 w 10000"/>
                  <a:gd name="connsiteY66-21076" fmla="*/ 5082 h 10000"/>
                  <a:gd name="connsiteX67-21077" fmla="*/ 8287 w 10000"/>
                  <a:gd name="connsiteY67-21078" fmla="*/ 5114 h 10000"/>
                  <a:gd name="connsiteX68-21079" fmla="*/ 8563 w 10000"/>
                  <a:gd name="connsiteY68-21080" fmla="*/ 5703 h 10000"/>
                  <a:gd name="connsiteX69-21081" fmla="*/ 8728 w 10000"/>
                  <a:gd name="connsiteY69-21082" fmla="*/ 5771 h 10000"/>
                  <a:gd name="connsiteX70-21083" fmla="*/ 9116 w 10000"/>
                  <a:gd name="connsiteY70-21084" fmla="*/ 5771 h 10000"/>
                  <a:gd name="connsiteX71-21085" fmla="*/ 9281 w 10000"/>
                  <a:gd name="connsiteY71-21086" fmla="*/ 6033 h 10000"/>
                  <a:gd name="connsiteX72-21087" fmla="*/ 9336 w 10000"/>
                  <a:gd name="connsiteY72-21088" fmla="*/ 6229 h 10000"/>
                  <a:gd name="connsiteX73-21089" fmla="*/ 10000 w 10000"/>
                  <a:gd name="connsiteY73-21090" fmla="*/ 7014 h 10000"/>
                  <a:gd name="connsiteX74-21091" fmla="*/ 9724 w 10000"/>
                  <a:gd name="connsiteY74-21092" fmla="*/ 6883 h 10000"/>
                  <a:gd name="connsiteX75-21093" fmla="*/ 8949 w 10000"/>
                  <a:gd name="connsiteY75-21094" fmla="*/ 7014 h 10000"/>
                  <a:gd name="connsiteX76-21095" fmla="*/ 8563 w 10000"/>
                  <a:gd name="connsiteY76-21096" fmla="*/ 6621 h 10000"/>
                  <a:gd name="connsiteX77-21097" fmla="*/ 8287 w 10000"/>
                  <a:gd name="connsiteY77-21098" fmla="*/ 6654 h 10000"/>
                  <a:gd name="connsiteX78-21099" fmla="*/ 8506 w 10000"/>
                  <a:gd name="connsiteY78-21100" fmla="*/ 6916 h 10000"/>
                  <a:gd name="connsiteX79-21101" fmla="*/ 8563 w 10000"/>
                  <a:gd name="connsiteY79-21102" fmla="*/ 7113 h 10000"/>
                  <a:gd name="connsiteX80-21103" fmla="*/ 8009 w 10000"/>
                  <a:gd name="connsiteY80-21104" fmla="*/ 7474 h 10000"/>
                  <a:gd name="connsiteX81-21105" fmla="*/ 7901 w 10000"/>
                  <a:gd name="connsiteY81-21106" fmla="*/ 7672 h 10000"/>
                  <a:gd name="connsiteX82-21107" fmla="*/ 7845 w 10000"/>
                  <a:gd name="connsiteY82-21108" fmla="*/ 7834 h 10000"/>
                  <a:gd name="connsiteX83-21109" fmla="*/ 7789 w 10000"/>
                  <a:gd name="connsiteY83-21110" fmla="*/ 7900 h 10000"/>
                  <a:gd name="connsiteX84-21111" fmla="*/ 7678 w 10000"/>
                  <a:gd name="connsiteY84-21112" fmla="*/ 8033 h 10000"/>
                  <a:gd name="connsiteX85-21113" fmla="*/ 7347 w 10000"/>
                  <a:gd name="connsiteY85-21114" fmla="*/ 8129 h 10000"/>
                  <a:gd name="connsiteX86-21115" fmla="*/ 7456 w 10000"/>
                  <a:gd name="connsiteY86-21116" fmla="*/ 8360 h 10000"/>
                  <a:gd name="connsiteX87-21117" fmla="*/ 7402 w 10000"/>
                  <a:gd name="connsiteY87-21118" fmla="*/ 8425 h 10000"/>
                  <a:gd name="connsiteX88-21119" fmla="*/ 6961 w 10000"/>
                  <a:gd name="connsiteY88-21120" fmla="*/ 8622 h 10000"/>
                  <a:gd name="connsiteX89-21121" fmla="*/ 6519 w 10000"/>
                  <a:gd name="connsiteY89-21122" fmla="*/ 8591 h 10000"/>
                  <a:gd name="connsiteX90-21123" fmla="*/ 6906 w 10000"/>
                  <a:gd name="connsiteY90-21124" fmla="*/ 8722 h 10000"/>
                  <a:gd name="connsiteX91-21125" fmla="*/ 6906 w 10000"/>
                  <a:gd name="connsiteY91-21126" fmla="*/ 9112 h 10000"/>
                  <a:gd name="connsiteX92-21127" fmla="*/ 6407 w 10000"/>
                  <a:gd name="connsiteY92-21128" fmla="*/ 9210 h 10000"/>
                  <a:gd name="connsiteX93-21129" fmla="*/ 6298 w 10000"/>
                  <a:gd name="connsiteY93-21130" fmla="*/ 9049 h 10000"/>
                  <a:gd name="connsiteX94-21131" fmla="*/ 6241 w 10000"/>
                  <a:gd name="connsiteY94-21132" fmla="*/ 8921 h 10000"/>
                  <a:gd name="connsiteX95-21133" fmla="*/ 5747 w 10000"/>
                  <a:gd name="connsiteY95-21134" fmla="*/ 9016 h 10000"/>
                  <a:gd name="connsiteX96-21135" fmla="*/ 5967 w 10000"/>
                  <a:gd name="connsiteY96-21136" fmla="*/ 9146 h 10000"/>
                  <a:gd name="connsiteX97-21137" fmla="*/ 6131 w 10000"/>
                  <a:gd name="connsiteY97-21138" fmla="*/ 9278 h 10000"/>
                  <a:gd name="connsiteX98-21139" fmla="*/ 6353 w 10000"/>
                  <a:gd name="connsiteY98-21140" fmla="*/ 9606 h 10000"/>
                  <a:gd name="connsiteX99-21141" fmla="*/ 6628 w 10000"/>
                  <a:gd name="connsiteY99-21142" fmla="*/ 9540 h 10000"/>
                  <a:gd name="connsiteX100-21143" fmla="*/ 6850 w 10000"/>
                  <a:gd name="connsiteY100-21144" fmla="*/ 9802 h 10000"/>
                  <a:gd name="connsiteX101-21145" fmla="*/ 7014 w 10000"/>
                  <a:gd name="connsiteY101-21146" fmla="*/ 9866 h 10000"/>
                  <a:gd name="connsiteX102-21147" fmla="*/ 7402 w 10000"/>
                  <a:gd name="connsiteY102-21148" fmla="*/ 9833 h 10000"/>
                  <a:gd name="connsiteX103-21149" fmla="*/ 7568 w 10000"/>
                  <a:gd name="connsiteY103-21150" fmla="*/ 10000 h 10000"/>
                  <a:gd name="connsiteX0-21151" fmla="*/ 8563 w 10000"/>
                  <a:gd name="connsiteY0-21152" fmla="*/ 4885 h 9866"/>
                  <a:gd name="connsiteX1-21153" fmla="*/ 8120 w 10000"/>
                  <a:gd name="connsiteY1-21154" fmla="*/ 4885 h 9866"/>
                  <a:gd name="connsiteX2-21155" fmla="*/ 7678 w 10000"/>
                  <a:gd name="connsiteY2-21156" fmla="*/ 5015 h 9866"/>
                  <a:gd name="connsiteX3-21157" fmla="*/ 7181 w 10000"/>
                  <a:gd name="connsiteY3-21158" fmla="*/ 4983 h 9866"/>
                  <a:gd name="connsiteX4-21159" fmla="*/ 7181 w 10000"/>
                  <a:gd name="connsiteY4-21160" fmla="*/ 4359 h 9866"/>
                  <a:gd name="connsiteX5-21161" fmla="*/ 7456 w 10000"/>
                  <a:gd name="connsiteY5-21162" fmla="*/ 4328 h 9866"/>
                  <a:gd name="connsiteX6-21163" fmla="*/ 7292 w 10000"/>
                  <a:gd name="connsiteY6-21164" fmla="*/ 4162 h 9866"/>
                  <a:gd name="connsiteX7-21165" fmla="*/ 7292 w 10000"/>
                  <a:gd name="connsiteY7-21166" fmla="*/ 3902 h 9866"/>
                  <a:gd name="connsiteX8-21167" fmla="*/ 7347 w 10000"/>
                  <a:gd name="connsiteY8-21168" fmla="*/ 3739 h 9866"/>
                  <a:gd name="connsiteX9-21169" fmla="*/ 6796 w 10000"/>
                  <a:gd name="connsiteY9-21170" fmla="*/ 3476 h 9866"/>
                  <a:gd name="connsiteX10-21171" fmla="*/ 6241 w 10000"/>
                  <a:gd name="connsiteY10-21172" fmla="*/ 3181 h 9866"/>
                  <a:gd name="connsiteX11-21173" fmla="*/ 5967 w 10000"/>
                  <a:gd name="connsiteY11-21174" fmla="*/ 2982 h 9866"/>
                  <a:gd name="connsiteX12-21175" fmla="*/ 5579 w 10000"/>
                  <a:gd name="connsiteY12-21176" fmla="*/ 2918 h 9866"/>
                  <a:gd name="connsiteX13-21177" fmla="*/ 5139 w 10000"/>
                  <a:gd name="connsiteY13-21178" fmla="*/ 2951 h 9866"/>
                  <a:gd name="connsiteX14-21179" fmla="*/ 4695 w 10000"/>
                  <a:gd name="connsiteY14-21180" fmla="*/ 2851 h 9866"/>
                  <a:gd name="connsiteX15-21181" fmla="*/ 4143 w 10000"/>
                  <a:gd name="connsiteY15-21182" fmla="*/ 2064 h 9866"/>
                  <a:gd name="connsiteX16-21183" fmla="*/ 3978 w 10000"/>
                  <a:gd name="connsiteY16-21184" fmla="*/ 1868 h 9866"/>
                  <a:gd name="connsiteX17-21185" fmla="*/ 3811 w 10000"/>
                  <a:gd name="connsiteY17-21186" fmla="*/ 1409 h 9866"/>
                  <a:gd name="connsiteX18-21187" fmla="*/ 3591 w 10000"/>
                  <a:gd name="connsiteY18-21188" fmla="*/ 984 h 9866"/>
                  <a:gd name="connsiteX19-21189" fmla="*/ 2928 w 10000"/>
                  <a:gd name="connsiteY19-21190" fmla="*/ 689 h 9866"/>
                  <a:gd name="connsiteX20-21191" fmla="*/ 2539 w 10000"/>
                  <a:gd name="connsiteY20-21192" fmla="*/ 64 h 9866"/>
                  <a:gd name="connsiteX21-21193" fmla="*/ 2043 w 10000"/>
                  <a:gd name="connsiteY21-21194" fmla="*/ 64 h 9866"/>
                  <a:gd name="connsiteX22-21195" fmla="*/ 1822 w 10000"/>
                  <a:gd name="connsiteY22-21196" fmla="*/ 199 h 9866"/>
                  <a:gd name="connsiteX23-21197" fmla="*/ 1769 w 10000"/>
                  <a:gd name="connsiteY23-21198" fmla="*/ 0 h 9866"/>
                  <a:gd name="connsiteX24-21199" fmla="*/ 1049 w 10000"/>
                  <a:gd name="connsiteY24-21200" fmla="*/ 129 h 9866"/>
                  <a:gd name="connsiteX25-21201" fmla="*/ 1822 w 10000"/>
                  <a:gd name="connsiteY25-21202" fmla="*/ 263 h 9866"/>
                  <a:gd name="connsiteX26-21203" fmla="*/ 1769 w 10000"/>
                  <a:gd name="connsiteY26-21204" fmla="*/ 557 h 9866"/>
                  <a:gd name="connsiteX27-21205" fmla="*/ 1933 w 10000"/>
                  <a:gd name="connsiteY27-21206" fmla="*/ 951 h 9866"/>
                  <a:gd name="connsiteX28-21207" fmla="*/ 2099 w 10000"/>
                  <a:gd name="connsiteY28-21208" fmla="*/ 1179 h 9866"/>
                  <a:gd name="connsiteX29-21209" fmla="*/ 1822 w 10000"/>
                  <a:gd name="connsiteY29-21210" fmla="*/ 1607 h 9866"/>
                  <a:gd name="connsiteX30-21211" fmla="*/ 1604 w 10000"/>
                  <a:gd name="connsiteY30-21212" fmla="*/ 1607 h 9866"/>
                  <a:gd name="connsiteX31-21213" fmla="*/ 1380 w 10000"/>
                  <a:gd name="connsiteY31-21214" fmla="*/ 1900 h 9866"/>
                  <a:gd name="connsiteX32-21215" fmla="*/ 1769 w 10000"/>
                  <a:gd name="connsiteY32-21216" fmla="*/ 2033 h 9866"/>
                  <a:gd name="connsiteX33-21217" fmla="*/ 1271 w 10000"/>
                  <a:gd name="connsiteY33-21218" fmla="*/ 2000 h 9866"/>
                  <a:gd name="connsiteX34-21219" fmla="*/ 1049 w 10000"/>
                  <a:gd name="connsiteY34-21220" fmla="*/ 2392 h 9866"/>
                  <a:gd name="connsiteX35-21221" fmla="*/ 994 w 10000"/>
                  <a:gd name="connsiteY35-21222" fmla="*/ 2459 h 9866"/>
                  <a:gd name="connsiteX36-21223" fmla="*/ 773 w 10000"/>
                  <a:gd name="connsiteY36-21224" fmla="*/ 2885 h 9866"/>
                  <a:gd name="connsiteX37-21225" fmla="*/ 1106 w 10000"/>
                  <a:gd name="connsiteY37-21226" fmla="*/ 2982 h 9866"/>
                  <a:gd name="connsiteX38-21227" fmla="*/ 663 w 10000"/>
                  <a:gd name="connsiteY38-21228" fmla="*/ 3311 h 9866"/>
                  <a:gd name="connsiteX39-21229" fmla="*/ 110 w 10000"/>
                  <a:gd name="connsiteY39-21230" fmla="*/ 3673 h 9866"/>
                  <a:gd name="connsiteX40-21231" fmla="*/ 0 w 10000"/>
                  <a:gd name="connsiteY40-21232" fmla="*/ 3867 h 9866"/>
                  <a:gd name="connsiteX41-21233" fmla="*/ 277 w 10000"/>
                  <a:gd name="connsiteY41-21234" fmla="*/ 4294 h 9866"/>
                  <a:gd name="connsiteX42-21235" fmla="*/ 0 w 10000"/>
                  <a:gd name="connsiteY42-21236" fmla="*/ 4689 h 9866"/>
                  <a:gd name="connsiteX43-21237" fmla="*/ 56 w 10000"/>
                  <a:gd name="connsiteY43-21238" fmla="*/ 5114 h 9866"/>
                  <a:gd name="connsiteX44-21239" fmla="*/ 222 w 10000"/>
                  <a:gd name="connsiteY44-21240" fmla="*/ 5247 h 9866"/>
                  <a:gd name="connsiteX45-21241" fmla="*/ 552 w 10000"/>
                  <a:gd name="connsiteY45-21242" fmla="*/ 5212 h 9866"/>
                  <a:gd name="connsiteX46-21243" fmla="*/ 1216 w 10000"/>
                  <a:gd name="connsiteY46-21244" fmla="*/ 5280 h 9866"/>
                  <a:gd name="connsiteX47-21245" fmla="*/ 1769 w 10000"/>
                  <a:gd name="connsiteY47-21246" fmla="*/ 5147 h 9866"/>
                  <a:gd name="connsiteX48-21247" fmla="*/ 2377 w 10000"/>
                  <a:gd name="connsiteY48-21248" fmla="*/ 5147 h 9866"/>
                  <a:gd name="connsiteX49-21249" fmla="*/ 2762 w 10000"/>
                  <a:gd name="connsiteY49-21250" fmla="*/ 5015 h 9866"/>
                  <a:gd name="connsiteX50-21251" fmla="*/ 2872 w 10000"/>
                  <a:gd name="connsiteY50-21252" fmla="*/ 5047 h 9866"/>
                  <a:gd name="connsiteX51-21253" fmla="*/ 2707 w 10000"/>
                  <a:gd name="connsiteY51-21254" fmla="*/ 5114 h 9866"/>
                  <a:gd name="connsiteX52-21255" fmla="*/ 3093 w 10000"/>
                  <a:gd name="connsiteY52-21256" fmla="*/ 5411 h 9866"/>
                  <a:gd name="connsiteX53-21257" fmla="*/ 3370 w 10000"/>
                  <a:gd name="connsiteY53-21258" fmla="*/ 5343 h 9866"/>
                  <a:gd name="connsiteX54-21259" fmla="*/ 3757 w 10000"/>
                  <a:gd name="connsiteY54-21260" fmla="*/ 5473 h 9866"/>
                  <a:gd name="connsiteX55-21261" fmla="*/ 4252 w 10000"/>
                  <a:gd name="connsiteY55-21262" fmla="*/ 5442 h 9866"/>
                  <a:gd name="connsiteX56-21263" fmla="*/ 5082 w 10000"/>
                  <a:gd name="connsiteY56-21264" fmla="*/ 5540 h 9866"/>
                  <a:gd name="connsiteX57-21265" fmla="*/ 5301 w 10000"/>
                  <a:gd name="connsiteY57-21266" fmla="*/ 5607 h 9866"/>
                  <a:gd name="connsiteX58-21267" fmla="*/ 6076 w 10000"/>
                  <a:gd name="connsiteY58-21268" fmla="*/ 5442 h 9866"/>
                  <a:gd name="connsiteX59-21269" fmla="*/ 6187 w 10000"/>
                  <a:gd name="connsiteY59-21270" fmla="*/ 5540 h 9866"/>
                  <a:gd name="connsiteX60-21271" fmla="*/ 6407 w 10000"/>
                  <a:gd name="connsiteY60-21272" fmla="*/ 5411 h 9866"/>
                  <a:gd name="connsiteX61-21273" fmla="*/ 6519 w 10000"/>
                  <a:gd name="connsiteY61-21274" fmla="*/ 5576 h 9866"/>
                  <a:gd name="connsiteX62-21275" fmla="*/ 7292 w 10000"/>
                  <a:gd name="connsiteY62-21276" fmla="*/ 5375 h 9866"/>
                  <a:gd name="connsiteX63-21277" fmla="*/ 7292 w 10000"/>
                  <a:gd name="connsiteY63-21278" fmla="*/ 5178 h 9866"/>
                  <a:gd name="connsiteX64-21279" fmla="*/ 7456 w 10000"/>
                  <a:gd name="connsiteY64-21280" fmla="*/ 5147 h 9866"/>
                  <a:gd name="connsiteX65-21281" fmla="*/ 7624 w 10000"/>
                  <a:gd name="connsiteY65-21282" fmla="*/ 5212 h 9866"/>
                  <a:gd name="connsiteX66-21283" fmla="*/ 8176 w 10000"/>
                  <a:gd name="connsiteY66-21284" fmla="*/ 5082 h 9866"/>
                  <a:gd name="connsiteX67-21285" fmla="*/ 8287 w 10000"/>
                  <a:gd name="connsiteY67-21286" fmla="*/ 5114 h 9866"/>
                  <a:gd name="connsiteX68-21287" fmla="*/ 8563 w 10000"/>
                  <a:gd name="connsiteY68-21288" fmla="*/ 5703 h 9866"/>
                  <a:gd name="connsiteX69-21289" fmla="*/ 8728 w 10000"/>
                  <a:gd name="connsiteY69-21290" fmla="*/ 5771 h 9866"/>
                  <a:gd name="connsiteX70-21291" fmla="*/ 9116 w 10000"/>
                  <a:gd name="connsiteY70-21292" fmla="*/ 5771 h 9866"/>
                  <a:gd name="connsiteX71-21293" fmla="*/ 9281 w 10000"/>
                  <a:gd name="connsiteY71-21294" fmla="*/ 6033 h 9866"/>
                  <a:gd name="connsiteX72-21295" fmla="*/ 9336 w 10000"/>
                  <a:gd name="connsiteY72-21296" fmla="*/ 6229 h 9866"/>
                  <a:gd name="connsiteX73-21297" fmla="*/ 10000 w 10000"/>
                  <a:gd name="connsiteY73-21298" fmla="*/ 7014 h 9866"/>
                  <a:gd name="connsiteX74-21299" fmla="*/ 9724 w 10000"/>
                  <a:gd name="connsiteY74-21300" fmla="*/ 6883 h 9866"/>
                  <a:gd name="connsiteX75-21301" fmla="*/ 8949 w 10000"/>
                  <a:gd name="connsiteY75-21302" fmla="*/ 7014 h 9866"/>
                  <a:gd name="connsiteX76-21303" fmla="*/ 8563 w 10000"/>
                  <a:gd name="connsiteY76-21304" fmla="*/ 6621 h 9866"/>
                  <a:gd name="connsiteX77-21305" fmla="*/ 8287 w 10000"/>
                  <a:gd name="connsiteY77-21306" fmla="*/ 6654 h 9866"/>
                  <a:gd name="connsiteX78-21307" fmla="*/ 8506 w 10000"/>
                  <a:gd name="connsiteY78-21308" fmla="*/ 6916 h 9866"/>
                  <a:gd name="connsiteX79-21309" fmla="*/ 8563 w 10000"/>
                  <a:gd name="connsiteY79-21310" fmla="*/ 7113 h 9866"/>
                  <a:gd name="connsiteX80-21311" fmla="*/ 8009 w 10000"/>
                  <a:gd name="connsiteY80-21312" fmla="*/ 7474 h 9866"/>
                  <a:gd name="connsiteX81-21313" fmla="*/ 7901 w 10000"/>
                  <a:gd name="connsiteY81-21314" fmla="*/ 7672 h 9866"/>
                  <a:gd name="connsiteX82-21315" fmla="*/ 7845 w 10000"/>
                  <a:gd name="connsiteY82-21316" fmla="*/ 7834 h 9866"/>
                  <a:gd name="connsiteX83-21317" fmla="*/ 7789 w 10000"/>
                  <a:gd name="connsiteY83-21318" fmla="*/ 7900 h 9866"/>
                  <a:gd name="connsiteX84-21319" fmla="*/ 7678 w 10000"/>
                  <a:gd name="connsiteY84-21320" fmla="*/ 8033 h 9866"/>
                  <a:gd name="connsiteX85-21321" fmla="*/ 7347 w 10000"/>
                  <a:gd name="connsiteY85-21322" fmla="*/ 8129 h 9866"/>
                  <a:gd name="connsiteX86-21323" fmla="*/ 7456 w 10000"/>
                  <a:gd name="connsiteY86-21324" fmla="*/ 8360 h 9866"/>
                  <a:gd name="connsiteX87-21325" fmla="*/ 7402 w 10000"/>
                  <a:gd name="connsiteY87-21326" fmla="*/ 8425 h 9866"/>
                  <a:gd name="connsiteX88-21327" fmla="*/ 6961 w 10000"/>
                  <a:gd name="connsiteY88-21328" fmla="*/ 8622 h 9866"/>
                  <a:gd name="connsiteX89-21329" fmla="*/ 6519 w 10000"/>
                  <a:gd name="connsiteY89-21330" fmla="*/ 8591 h 9866"/>
                  <a:gd name="connsiteX90-21331" fmla="*/ 6906 w 10000"/>
                  <a:gd name="connsiteY90-21332" fmla="*/ 8722 h 9866"/>
                  <a:gd name="connsiteX91-21333" fmla="*/ 6906 w 10000"/>
                  <a:gd name="connsiteY91-21334" fmla="*/ 9112 h 9866"/>
                  <a:gd name="connsiteX92-21335" fmla="*/ 6407 w 10000"/>
                  <a:gd name="connsiteY92-21336" fmla="*/ 9210 h 9866"/>
                  <a:gd name="connsiteX93-21337" fmla="*/ 6298 w 10000"/>
                  <a:gd name="connsiteY93-21338" fmla="*/ 9049 h 9866"/>
                  <a:gd name="connsiteX94-21339" fmla="*/ 6241 w 10000"/>
                  <a:gd name="connsiteY94-21340" fmla="*/ 8921 h 9866"/>
                  <a:gd name="connsiteX95-21341" fmla="*/ 5747 w 10000"/>
                  <a:gd name="connsiteY95-21342" fmla="*/ 9016 h 9866"/>
                  <a:gd name="connsiteX96-21343" fmla="*/ 5967 w 10000"/>
                  <a:gd name="connsiteY96-21344" fmla="*/ 9146 h 9866"/>
                  <a:gd name="connsiteX97-21345" fmla="*/ 6131 w 10000"/>
                  <a:gd name="connsiteY97-21346" fmla="*/ 9278 h 9866"/>
                  <a:gd name="connsiteX98-21347" fmla="*/ 6353 w 10000"/>
                  <a:gd name="connsiteY98-21348" fmla="*/ 9606 h 9866"/>
                  <a:gd name="connsiteX99-21349" fmla="*/ 6628 w 10000"/>
                  <a:gd name="connsiteY99-21350" fmla="*/ 9540 h 9866"/>
                  <a:gd name="connsiteX100-21351" fmla="*/ 6850 w 10000"/>
                  <a:gd name="connsiteY100-21352" fmla="*/ 9802 h 9866"/>
                  <a:gd name="connsiteX101-21353" fmla="*/ 7014 w 10000"/>
                  <a:gd name="connsiteY101-21354" fmla="*/ 9866 h 9866"/>
                  <a:gd name="connsiteX102-21355" fmla="*/ 7402 w 10000"/>
                  <a:gd name="connsiteY102-21356" fmla="*/ 9833 h 9866"/>
                  <a:gd name="connsiteX0-21357" fmla="*/ 8563 w 10000"/>
                  <a:gd name="connsiteY0-21358" fmla="*/ 4951 h 10000"/>
                  <a:gd name="connsiteX1-21359" fmla="*/ 8120 w 10000"/>
                  <a:gd name="connsiteY1-21360" fmla="*/ 4951 h 10000"/>
                  <a:gd name="connsiteX2-21361" fmla="*/ 7678 w 10000"/>
                  <a:gd name="connsiteY2-21362" fmla="*/ 5083 h 10000"/>
                  <a:gd name="connsiteX3-21363" fmla="*/ 7181 w 10000"/>
                  <a:gd name="connsiteY3-21364" fmla="*/ 5051 h 10000"/>
                  <a:gd name="connsiteX4-21365" fmla="*/ 7181 w 10000"/>
                  <a:gd name="connsiteY4-21366" fmla="*/ 4418 h 10000"/>
                  <a:gd name="connsiteX5-21367" fmla="*/ 7456 w 10000"/>
                  <a:gd name="connsiteY5-21368" fmla="*/ 4387 h 10000"/>
                  <a:gd name="connsiteX6-21369" fmla="*/ 7292 w 10000"/>
                  <a:gd name="connsiteY6-21370" fmla="*/ 4219 h 10000"/>
                  <a:gd name="connsiteX7-21371" fmla="*/ 7292 w 10000"/>
                  <a:gd name="connsiteY7-21372" fmla="*/ 3955 h 10000"/>
                  <a:gd name="connsiteX8-21373" fmla="*/ 7347 w 10000"/>
                  <a:gd name="connsiteY8-21374" fmla="*/ 3790 h 10000"/>
                  <a:gd name="connsiteX9-21375" fmla="*/ 6796 w 10000"/>
                  <a:gd name="connsiteY9-21376" fmla="*/ 3523 h 10000"/>
                  <a:gd name="connsiteX10-21377" fmla="*/ 6241 w 10000"/>
                  <a:gd name="connsiteY10-21378" fmla="*/ 3224 h 10000"/>
                  <a:gd name="connsiteX11-21379" fmla="*/ 5967 w 10000"/>
                  <a:gd name="connsiteY11-21380" fmla="*/ 3023 h 10000"/>
                  <a:gd name="connsiteX12-21381" fmla="*/ 5579 w 10000"/>
                  <a:gd name="connsiteY12-21382" fmla="*/ 2958 h 10000"/>
                  <a:gd name="connsiteX13-21383" fmla="*/ 5139 w 10000"/>
                  <a:gd name="connsiteY13-21384" fmla="*/ 2991 h 10000"/>
                  <a:gd name="connsiteX14-21385" fmla="*/ 4695 w 10000"/>
                  <a:gd name="connsiteY14-21386" fmla="*/ 2890 h 10000"/>
                  <a:gd name="connsiteX15-21387" fmla="*/ 4143 w 10000"/>
                  <a:gd name="connsiteY15-21388" fmla="*/ 2092 h 10000"/>
                  <a:gd name="connsiteX16-21389" fmla="*/ 3978 w 10000"/>
                  <a:gd name="connsiteY16-21390" fmla="*/ 1893 h 10000"/>
                  <a:gd name="connsiteX17-21391" fmla="*/ 3811 w 10000"/>
                  <a:gd name="connsiteY17-21392" fmla="*/ 1428 h 10000"/>
                  <a:gd name="connsiteX18-21393" fmla="*/ 3591 w 10000"/>
                  <a:gd name="connsiteY18-21394" fmla="*/ 997 h 10000"/>
                  <a:gd name="connsiteX19-21395" fmla="*/ 2928 w 10000"/>
                  <a:gd name="connsiteY19-21396" fmla="*/ 698 h 10000"/>
                  <a:gd name="connsiteX20-21397" fmla="*/ 2539 w 10000"/>
                  <a:gd name="connsiteY20-21398" fmla="*/ 65 h 10000"/>
                  <a:gd name="connsiteX21-21399" fmla="*/ 2043 w 10000"/>
                  <a:gd name="connsiteY21-21400" fmla="*/ 65 h 10000"/>
                  <a:gd name="connsiteX22-21401" fmla="*/ 1822 w 10000"/>
                  <a:gd name="connsiteY22-21402" fmla="*/ 202 h 10000"/>
                  <a:gd name="connsiteX23-21403" fmla="*/ 1769 w 10000"/>
                  <a:gd name="connsiteY23-21404" fmla="*/ 0 h 10000"/>
                  <a:gd name="connsiteX24-21405" fmla="*/ 1049 w 10000"/>
                  <a:gd name="connsiteY24-21406" fmla="*/ 131 h 10000"/>
                  <a:gd name="connsiteX25-21407" fmla="*/ 1822 w 10000"/>
                  <a:gd name="connsiteY25-21408" fmla="*/ 267 h 10000"/>
                  <a:gd name="connsiteX26-21409" fmla="*/ 1769 w 10000"/>
                  <a:gd name="connsiteY26-21410" fmla="*/ 565 h 10000"/>
                  <a:gd name="connsiteX27-21411" fmla="*/ 1933 w 10000"/>
                  <a:gd name="connsiteY27-21412" fmla="*/ 964 h 10000"/>
                  <a:gd name="connsiteX28-21413" fmla="*/ 2099 w 10000"/>
                  <a:gd name="connsiteY28-21414" fmla="*/ 1195 h 10000"/>
                  <a:gd name="connsiteX29-21415" fmla="*/ 1822 w 10000"/>
                  <a:gd name="connsiteY29-21416" fmla="*/ 1629 h 10000"/>
                  <a:gd name="connsiteX30-21417" fmla="*/ 1604 w 10000"/>
                  <a:gd name="connsiteY30-21418" fmla="*/ 1629 h 10000"/>
                  <a:gd name="connsiteX31-21419" fmla="*/ 1380 w 10000"/>
                  <a:gd name="connsiteY31-21420" fmla="*/ 1926 h 10000"/>
                  <a:gd name="connsiteX32-21421" fmla="*/ 1769 w 10000"/>
                  <a:gd name="connsiteY32-21422" fmla="*/ 2061 h 10000"/>
                  <a:gd name="connsiteX33-21423" fmla="*/ 1271 w 10000"/>
                  <a:gd name="connsiteY33-21424" fmla="*/ 2027 h 10000"/>
                  <a:gd name="connsiteX34-21425" fmla="*/ 1049 w 10000"/>
                  <a:gd name="connsiteY34-21426" fmla="*/ 2424 h 10000"/>
                  <a:gd name="connsiteX35-21427" fmla="*/ 994 w 10000"/>
                  <a:gd name="connsiteY35-21428" fmla="*/ 2492 h 10000"/>
                  <a:gd name="connsiteX36-21429" fmla="*/ 773 w 10000"/>
                  <a:gd name="connsiteY36-21430" fmla="*/ 2924 h 10000"/>
                  <a:gd name="connsiteX37-21431" fmla="*/ 1106 w 10000"/>
                  <a:gd name="connsiteY37-21432" fmla="*/ 3023 h 10000"/>
                  <a:gd name="connsiteX38-21433" fmla="*/ 663 w 10000"/>
                  <a:gd name="connsiteY38-21434" fmla="*/ 3356 h 10000"/>
                  <a:gd name="connsiteX39-21435" fmla="*/ 110 w 10000"/>
                  <a:gd name="connsiteY39-21436" fmla="*/ 3723 h 10000"/>
                  <a:gd name="connsiteX40-21437" fmla="*/ 0 w 10000"/>
                  <a:gd name="connsiteY40-21438" fmla="*/ 3920 h 10000"/>
                  <a:gd name="connsiteX41-21439" fmla="*/ 277 w 10000"/>
                  <a:gd name="connsiteY41-21440" fmla="*/ 4352 h 10000"/>
                  <a:gd name="connsiteX42-21441" fmla="*/ 0 w 10000"/>
                  <a:gd name="connsiteY42-21442" fmla="*/ 4753 h 10000"/>
                  <a:gd name="connsiteX43-21443" fmla="*/ 56 w 10000"/>
                  <a:gd name="connsiteY43-21444" fmla="*/ 5183 h 10000"/>
                  <a:gd name="connsiteX44-21445" fmla="*/ 222 w 10000"/>
                  <a:gd name="connsiteY44-21446" fmla="*/ 5318 h 10000"/>
                  <a:gd name="connsiteX45-21447" fmla="*/ 552 w 10000"/>
                  <a:gd name="connsiteY45-21448" fmla="*/ 5283 h 10000"/>
                  <a:gd name="connsiteX46-21449" fmla="*/ 1216 w 10000"/>
                  <a:gd name="connsiteY46-21450" fmla="*/ 5352 h 10000"/>
                  <a:gd name="connsiteX47-21451" fmla="*/ 1769 w 10000"/>
                  <a:gd name="connsiteY47-21452" fmla="*/ 5217 h 10000"/>
                  <a:gd name="connsiteX48-21453" fmla="*/ 2377 w 10000"/>
                  <a:gd name="connsiteY48-21454" fmla="*/ 5217 h 10000"/>
                  <a:gd name="connsiteX49-21455" fmla="*/ 2762 w 10000"/>
                  <a:gd name="connsiteY49-21456" fmla="*/ 5083 h 10000"/>
                  <a:gd name="connsiteX50-21457" fmla="*/ 2872 w 10000"/>
                  <a:gd name="connsiteY50-21458" fmla="*/ 5116 h 10000"/>
                  <a:gd name="connsiteX51-21459" fmla="*/ 2707 w 10000"/>
                  <a:gd name="connsiteY51-21460" fmla="*/ 5183 h 10000"/>
                  <a:gd name="connsiteX52-21461" fmla="*/ 3093 w 10000"/>
                  <a:gd name="connsiteY52-21462" fmla="*/ 5484 h 10000"/>
                  <a:gd name="connsiteX53-21463" fmla="*/ 3370 w 10000"/>
                  <a:gd name="connsiteY53-21464" fmla="*/ 5416 h 10000"/>
                  <a:gd name="connsiteX54-21465" fmla="*/ 3757 w 10000"/>
                  <a:gd name="connsiteY54-21466" fmla="*/ 5547 h 10000"/>
                  <a:gd name="connsiteX55-21467" fmla="*/ 4252 w 10000"/>
                  <a:gd name="connsiteY55-21468" fmla="*/ 5516 h 10000"/>
                  <a:gd name="connsiteX56-21469" fmla="*/ 5082 w 10000"/>
                  <a:gd name="connsiteY56-21470" fmla="*/ 5615 h 10000"/>
                  <a:gd name="connsiteX57-21471" fmla="*/ 5301 w 10000"/>
                  <a:gd name="connsiteY57-21472" fmla="*/ 5683 h 10000"/>
                  <a:gd name="connsiteX58-21473" fmla="*/ 6076 w 10000"/>
                  <a:gd name="connsiteY58-21474" fmla="*/ 5516 h 10000"/>
                  <a:gd name="connsiteX59-21475" fmla="*/ 6187 w 10000"/>
                  <a:gd name="connsiteY59-21476" fmla="*/ 5615 h 10000"/>
                  <a:gd name="connsiteX60-21477" fmla="*/ 6407 w 10000"/>
                  <a:gd name="connsiteY60-21478" fmla="*/ 5484 h 10000"/>
                  <a:gd name="connsiteX61-21479" fmla="*/ 6519 w 10000"/>
                  <a:gd name="connsiteY61-21480" fmla="*/ 5652 h 10000"/>
                  <a:gd name="connsiteX62-21481" fmla="*/ 7292 w 10000"/>
                  <a:gd name="connsiteY62-21482" fmla="*/ 5448 h 10000"/>
                  <a:gd name="connsiteX63-21483" fmla="*/ 7292 w 10000"/>
                  <a:gd name="connsiteY63-21484" fmla="*/ 5248 h 10000"/>
                  <a:gd name="connsiteX64-21485" fmla="*/ 7456 w 10000"/>
                  <a:gd name="connsiteY64-21486" fmla="*/ 5217 h 10000"/>
                  <a:gd name="connsiteX65-21487" fmla="*/ 7624 w 10000"/>
                  <a:gd name="connsiteY65-21488" fmla="*/ 5283 h 10000"/>
                  <a:gd name="connsiteX66-21489" fmla="*/ 8176 w 10000"/>
                  <a:gd name="connsiteY66-21490" fmla="*/ 5151 h 10000"/>
                  <a:gd name="connsiteX67-21491" fmla="*/ 8287 w 10000"/>
                  <a:gd name="connsiteY67-21492" fmla="*/ 5183 h 10000"/>
                  <a:gd name="connsiteX68-21493" fmla="*/ 8563 w 10000"/>
                  <a:gd name="connsiteY68-21494" fmla="*/ 5780 h 10000"/>
                  <a:gd name="connsiteX69-21495" fmla="*/ 8728 w 10000"/>
                  <a:gd name="connsiteY69-21496" fmla="*/ 5849 h 10000"/>
                  <a:gd name="connsiteX70-21497" fmla="*/ 9116 w 10000"/>
                  <a:gd name="connsiteY70-21498" fmla="*/ 5849 h 10000"/>
                  <a:gd name="connsiteX71-21499" fmla="*/ 9281 w 10000"/>
                  <a:gd name="connsiteY71-21500" fmla="*/ 6115 h 10000"/>
                  <a:gd name="connsiteX72-21501" fmla="*/ 9336 w 10000"/>
                  <a:gd name="connsiteY72-21502" fmla="*/ 6314 h 10000"/>
                  <a:gd name="connsiteX73-21503" fmla="*/ 10000 w 10000"/>
                  <a:gd name="connsiteY73-21504" fmla="*/ 7109 h 10000"/>
                  <a:gd name="connsiteX74-21505" fmla="*/ 9724 w 10000"/>
                  <a:gd name="connsiteY74-21506" fmla="*/ 6976 h 10000"/>
                  <a:gd name="connsiteX75-21507" fmla="*/ 8949 w 10000"/>
                  <a:gd name="connsiteY75-21508" fmla="*/ 7109 h 10000"/>
                  <a:gd name="connsiteX76-21509" fmla="*/ 8563 w 10000"/>
                  <a:gd name="connsiteY76-21510" fmla="*/ 6711 h 10000"/>
                  <a:gd name="connsiteX77-21511" fmla="*/ 8287 w 10000"/>
                  <a:gd name="connsiteY77-21512" fmla="*/ 6744 h 10000"/>
                  <a:gd name="connsiteX78-21513" fmla="*/ 8506 w 10000"/>
                  <a:gd name="connsiteY78-21514" fmla="*/ 7010 h 10000"/>
                  <a:gd name="connsiteX79-21515" fmla="*/ 8563 w 10000"/>
                  <a:gd name="connsiteY79-21516" fmla="*/ 7210 h 10000"/>
                  <a:gd name="connsiteX80-21517" fmla="*/ 8009 w 10000"/>
                  <a:gd name="connsiteY80-21518" fmla="*/ 7576 h 10000"/>
                  <a:gd name="connsiteX81-21519" fmla="*/ 7901 w 10000"/>
                  <a:gd name="connsiteY81-21520" fmla="*/ 7776 h 10000"/>
                  <a:gd name="connsiteX82-21521" fmla="*/ 7845 w 10000"/>
                  <a:gd name="connsiteY82-21522" fmla="*/ 7940 h 10000"/>
                  <a:gd name="connsiteX83-21523" fmla="*/ 7789 w 10000"/>
                  <a:gd name="connsiteY83-21524" fmla="*/ 8007 h 10000"/>
                  <a:gd name="connsiteX84-21525" fmla="*/ 7678 w 10000"/>
                  <a:gd name="connsiteY84-21526" fmla="*/ 8142 h 10000"/>
                  <a:gd name="connsiteX85-21527" fmla="*/ 7347 w 10000"/>
                  <a:gd name="connsiteY85-21528" fmla="*/ 8239 h 10000"/>
                  <a:gd name="connsiteX86-21529" fmla="*/ 7456 w 10000"/>
                  <a:gd name="connsiteY86-21530" fmla="*/ 8474 h 10000"/>
                  <a:gd name="connsiteX87-21531" fmla="*/ 7402 w 10000"/>
                  <a:gd name="connsiteY87-21532" fmla="*/ 8539 h 10000"/>
                  <a:gd name="connsiteX88-21533" fmla="*/ 6961 w 10000"/>
                  <a:gd name="connsiteY88-21534" fmla="*/ 8739 h 10000"/>
                  <a:gd name="connsiteX89-21535" fmla="*/ 6519 w 10000"/>
                  <a:gd name="connsiteY89-21536" fmla="*/ 8708 h 10000"/>
                  <a:gd name="connsiteX90-21537" fmla="*/ 6906 w 10000"/>
                  <a:gd name="connsiteY90-21538" fmla="*/ 8840 h 10000"/>
                  <a:gd name="connsiteX91-21539" fmla="*/ 6906 w 10000"/>
                  <a:gd name="connsiteY91-21540" fmla="*/ 9236 h 10000"/>
                  <a:gd name="connsiteX92-21541" fmla="*/ 6407 w 10000"/>
                  <a:gd name="connsiteY92-21542" fmla="*/ 9335 h 10000"/>
                  <a:gd name="connsiteX93-21543" fmla="*/ 6298 w 10000"/>
                  <a:gd name="connsiteY93-21544" fmla="*/ 9172 h 10000"/>
                  <a:gd name="connsiteX94-21545" fmla="*/ 6241 w 10000"/>
                  <a:gd name="connsiteY94-21546" fmla="*/ 9042 h 10000"/>
                  <a:gd name="connsiteX95-21547" fmla="*/ 5747 w 10000"/>
                  <a:gd name="connsiteY95-21548" fmla="*/ 9138 h 10000"/>
                  <a:gd name="connsiteX96-21549" fmla="*/ 5967 w 10000"/>
                  <a:gd name="connsiteY96-21550" fmla="*/ 9270 h 10000"/>
                  <a:gd name="connsiteX97-21551" fmla="*/ 6131 w 10000"/>
                  <a:gd name="connsiteY97-21552" fmla="*/ 9404 h 10000"/>
                  <a:gd name="connsiteX98-21553" fmla="*/ 6353 w 10000"/>
                  <a:gd name="connsiteY98-21554" fmla="*/ 9736 h 10000"/>
                  <a:gd name="connsiteX99-21555" fmla="*/ 6628 w 10000"/>
                  <a:gd name="connsiteY99-21556" fmla="*/ 9670 h 10000"/>
                  <a:gd name="connsiteX100-21557" fmla="*/ 6850 w 10000"/>
                  <a:gd name="connsiteY100-21558" fmla="*/ 9935 h 10000"/>
                  <a:gd name="connsiteX101-21559" fmla="*/ 7014 w 10000"/>
                  <a:gd name="connsiteY101-21560" fmla="*/ 10000 h 10000"/>
                  <a:gd name="connsiteX0-21561" fmla="*/ 8563 w 10000"/>
                  <a:gd name="connsiteY0-21562" fmla="*/ 4951 h 9935"/>
                  <a:gd name="connsiteX1-21563" fmla="*/ 8120 w 10000"/>
                  <a:gd name="connsiteY1-21564" fmla="*/ 4951 h 9935"/>
                  <a:gd name="connsiteX2-21565" fmla="*/ 7678 w 10000"/>
                  <a:gd name="connsiteY2-21566" fmla="*/ 5083 h 9935"/>
                  <a:gd name="connsiteX3-21567" fmla="*/ 7181 w 10000"/>
                  <a:gd name="connsiteY3-21568" fmla="*/ 5051 h 9935"/>
                  <a:gd name="connsiteX4-21569" fmla="*/ 7181 w 10000"/>
                  <a:gd name="connsiteY4-21570" fmla="*/ 4418 h 9935"/>
                  <a:gd name="connsiteX5-21571" fmla="*/ 7456 w 10000"/>
                  <a:gd name="connsiteY5-21572" fmla="*/ 4387 h 9935"/>
                  <a:gd name="connsiteX6-21573" fmla="*/ 7292 w 10000"/>
                  <a:gd name="connsiteY6-21574" fmla="*/ 4219 h 9935"/>
                  <a:gd name="connsiteX7-21575" fmla="*/ 7292 w 10000"/>
                  <a:gd name="connsiteY7-21576" fmla="*/ 3955 h 9935"/>
                  <a:gd name="connsiteX8-21577" fmla="*/ 7347 w 10000"/>
                  <a:gd name="connsiteY8-21578" fmla="*/ 3790 h 9935"/>
                  <a:gd name="connsiteX9-21579" fmla="*/ 6796 w 10000"/>
                  <a:gd name="connsiteY9-21580" fmla="*/ 3523 h 9935"/>
                  <a:gd name="connsiteX10-21581" fmla="*/ 6241 w 10000"/>
                  <a:gd name="connsiteY10-21582" fmla="*/ 3224 h 9935"/>
                  <a:gd name="connsiteX11-21583" fmla="*/ 5967 w 10000"/>
                  <a:gd name="connsiteY11-21584" fmla="*/ 3023 h 9935"/>
                  <a:gd name="connsiteX12-21585" fmla="*/ 5579 w 10000"/>
                  <a:gd name="connsiteY12-21586" fmla="*/ 2958 h 9935"/>
                  <a:gd name="connsiteX13-21587" fmla="*/ 5139 w 10000"/>
                  <a:gd name="connsiteY13-21588" fmla="*/ 2991 h 9935"/>
                  <a:gd name="connsiteX14-21589" fmla="*/ 4695 w 10000"/>
                  <a:gd name="connsiteY14-21590" fmla="*/ 2890 h 9935"/>
                  <a:gd name="connsiteX15-21591" fmla="*/ 4143 w 10000"/>
                  <a:gd name="connsiteY15-21592" fmla="*/ 2092 h 9935"/>
                  <a:gd name="connsiteX16-21593" fmla="*/ 3978 w 10000"/>
                  <a:gd name="connsiteY16-21594" fmla="*/ 1893 h 9935"/>
                  <a:gd name="connsiteX17-21595" fmla="*/ 3811 w 10000"/>
                  <a:gd name="connsiteY17-21596" fmla="*/ 1428 h 9935"/>
                  <a:gd name="connsiteX18-21597" fmla="*/ 3591 w 10000"/>
                  <a:gd name="connsiteY18-21598" fmla="*/ 997 h 9935"/>
                  <a:gd name="connsiteX19-21599" fmla="*/ 2928 w 10000"/>
                  <a:gd name="connsiteY19-21600" fmla="*/ 698 h 9935"/>
                  <a:gd name="connsiteX20-21601" fmla="*/ 2539 w 10000"/>
                  <a:gd name="connsiteY20-21602" fmla="*/ 65 h 9935"/>
                  <a:gd name="connsiteX21-21603" fmla="*/ 2043 w 10000"/>
                  <a:gd name="connsiteY21-21604" fmla="*/ 65 h 9935"/>
                  <a:gd name="connsiteX22-21605" fmla="*/ 1822 w 10000"/>
                  <a:gd name="connsiteY22-21606" fmla="*/ 202 h 9935"/>
                  <a:gd name="connsiteX23-21607" fmla="*/ 1769 w 10000"/>
                  <a:gd name="connsiteY23-21608" fmla="*/ 0 h 9935"/>
                  <a:gd name="connsiteX24-21609" fmla="*/ 1049 w 10000"/>
                  <a:gd name="connsiteY24-21610" fmla="*/ 131 h 9935"/>
                  <a:gd name="connsiteX25-21611" fmla="*/ 1822 w 10000"/>
                  <a:gd name="connsiteY25-21612" fmla="*/ 267 h 9935"/>
                  <a:gd name="connsiteX26-21613" fmla="*/ 1769 w 10000"/>
                  <a:gd name="connsiteY26-21614" fmla="*/ 565 h 9935"/>
                  <a:gd name="connsiteX27-21615" fmla="*/ 1933 w 10000"/>
                  <a:gd name="connsiteY27-21616" fmla="*/ 964 h 9935"/>
                  <a:gd name="connsiteX28-21617" fmla="*/ 2099 w 10000"/>
                  <a:gd name="connsiteY28-21618" fmla="*/ 1195 h 9935"/>
                  <a:gd name="connsiteX29-21619" fmla="*/ 1822 w 10000"/>
                  <a:gd name="connsiteY29-21620" fmla="*/ 1629 h 9935"/>
                  <a:gd name="connsiteX30-21621" fmla="*/ 1604 w 10000"/>
                  <a:gd name="connsiteY30-21622" fmla="*/ 1629 h 9935"/>
                  <a:gd name="connsiteX31-21623" fmla="*/ 1380 w 10000"/>
                  <a:gd name="connsiteY31-21624" fmla="*/ 1926 h 9935"/>
                  <a:gd name="connsiteX32-21625" fmla="*/ 1769 w 10000"/>
                  <a:gd name="connsiteY32-21626" fmla="*/ 2061 h 9935"/>
                  <a:gd name="connsiteX33-21627" fmla="*/ 1271 w 10000"/>
                  <a:gd name="connsiteY33-21628" fmla="*/ 2027 h 9935"/>
                  <a:gd name="connsiteX34-21629" fmla="*/ 1049 w 10000"/>
                  <a:gd name="connsiteY34-21630" fmla="*/ 2424 h 9935"/>
                  <a:gd name="connsiteX35-21631" fmla="*/ 994 w 10000"/>
                  <a:gd name="connsiteY35-21632" fmla="*/ 2492 h 9935"/>
                  <a:gd name="connsiteX36-21633" fmla="*/ 773 w 10000"/>
                  <a:gd name="connsiteY36-21634" fmla="*/ 2924 h 9935"/>
                  <a:gd name="connsiteX37-21635" fmla="*/ 1106 w 10000"/>
                  <a:gd name="connsiteY37-21636" fmla="*/ 3023 h 9935"/>
                  <a:gd name="connsiteX38-21637" fmla="*/ 663 w 10000"/>
                  <a:gd name="connsiteY38-21638" fmla="*/ 3356 h 9935"/>
                  <a:gd name="connsiteX39-21639" fmla="*/ 110 w 10000"/>
                  <a:gd name="connsiteY39-21640" fmla="*/ 3723 h 9935"/>
                  <a:gd name="connsiteX40-21641" fmla="*/ 0 w 10000"/>
                  <a:gd name="connsiteY40-21642" fmla="*/ 3920 h 9935"/>
                  <a:gd name="connsiteX41-21643" fmla="*/ 277 w 10000"/>
                  <a:gd name="connsiteY41-21644" fmla="*/ 4352 h 9935"/>
                  <a:gd name="connsiteX42-21645" fmla="*/ 0 w 10000"/>
                  <a:gd name="connsiteY42-21646" fmla="*/ 4753 h 9935"/>
                  <a:gd name="connsiteX43-21647" fmla="*/ 56 w 10000"/>
                  <a:gd name="connsiteY43-21648" fmla="*/ 5183 h 9935"/>
                  <a:gd name="connsiteX44-21649" fmla="*/ 222 w 10000"/>
                  <a:gd name="connsiteY44-21650" fmla="*/ 5318 h 9935"/>
                  <a:gd name="connsiteX45-21651" fmla="*/ 552 w 10000"/>
                  <a:gd name="connsiteY45-21652" fmla="*/ 5283 h 9935"/>
                  <a:gd name="connsiteX46-21653" fmla="*/ 1216 w 10000"/>
                  <a:gd name="connsiteY46-21654" fmla="*/ 5352 h 9935"/>
                  <a:gd name="connsiteX47-21655" fmla="*/ 1769 w 10000"/>
                  <a:gd name="connsiteY47-21656" fmla="*/ 5217 h 9935"/>
                  <a:gd name="connsiteX48-21657" fmla="*/ 2377 w 10000"/>
                  <a:gd name="connsiteY48-21658" fmla="*/ 5217 h 9935"/>
                  <a:gd name="connsiteX49-21659" fmla="*/ 2762 w 10000"/>
                  <a:gd name="connsiteY49-21660" fmla="*/ 5083 h 9935"/>
                  <a:gd name="connsiteX50-21661" fmla="*/ 2872 w 10000"/>
                  <a:gd name="connsiteY50-21662" fmla="*/ 5116 h 9935"/>
                  <a:gd name="connsiteX51-21663" fmla="*/ 2707 w 10000"/>
                  <a:gd name="connsiteY51-21664" fmla="*/ 5183 h 9935"/>
                  <a:gd name="connsiteX52-21665" fmla="*/ 3093 w 10000"/>
                  <a:gd name="connsiteY52-21666" fmla="*/ 5484 h 9935"/>
                  <a:gd name="connsiteX53-21667" fmla="*/ 3370 w 10000"/>
                  <a:gd name="connsiteY53-21668" fmla="*/ 5416 h 9935"/>
                  <a:gd name="connsiteX54-21669" fmla="*/ 3757 w 10000"/>
                  <a:gd name="connsiteY54-21670" fmla="*/ 5547 h 9935"/>
                  <a:gd name="connsiteX55-21671" fmla="*/ 4252 w 10000"/>
                  <a:gd name="connsiteY55-21672" fmla="*/ 5516 h 9935"/>
                  <a:gd name="connsiteX56-21673" fmla="*/ 5082 w 10000"/>
                  <a:gd name="connsiteY56-21674" fmla="*/ 5615 h 9935"/>
                  <a:gd name="connsiteX57-21675" fmla="*/ 5301 w 10000"/>
                  <a:gd name="connsiteY57-21676" fmla="*/ 5683 h 9935"/>
                  <a:gd name="connsiteX58-21677" fmla="*/ 6076 w 10000"/>
                  <a:gd name="connsiteY58-21678" fmla="*/ 5516 h 9935"/>
                  <a:gd name="connsiteX59-21679" fmla="*/ 6187 w 10000"/>
                  <a:gd name="connsiteY59-21680" fmla="*/ 5615 h 9935"/>
                  <a:gd name="connsiteX60-21681" fmla="*/ 6407 w 10000"/>
                  <a:gd name="connsiteY60-21682" fmla="*/ 5484 h 9935"/>
                  <a:gd name="connsiteX61-21683" fmla="*/ 6519 w 10000"/>
                  <a:gd name="connsiteY61-21684" fmla="*/ 5652 h 9935"/>
                  <a:gd name="connsiteX62-21685" fmla="*/ 7292 w 10000"/>
                  <a:gd name="connsiteY62-21686" fmla="*/ 5448 h 9935"/>
                  <a:gd name="connsiteX63-21687" fmla="*/ 7292 w 10000"/>
                  <a:gd name="connsiteY63-21688" fmla="*/ 5248 h 9935"/>
                  <a:gd name="connsiteX64-21689" fmla="*/ 7456 w 10000"/>
                  <a:gd name="connsiteY64-21690" fmla="*/ 5217 h 9935"/>
                  <a:gd name="connsiteX65-21691" fmla="*/ 7624 w 10000"/>
                  <a:gd name="connsiteY65-21692" fmla="*/ 5283 h 9935"/>
                  <a:gd name="connsiteX66-21693" fmla="*/ 8176 w 10000"/>
                  <a:gd name="connsiteY66-21694" fmla="*/ 5151 h 9935"/>
                  <a:gd name="connsiteX67-21695" fmla="*/ 8287 w 10000"/>
                  <a:gd name="connsiteY67-21696" fmla="*/ 5183 h 9935"/>
                  <a:gd name="connsiteX68-21697" fmla="*/ 8563 w 10000"/>
                  <a:gd name="connsiteY68-21698" fmla="*/ 5780 h 9935"/>
                  <a:gd name="connsiteX69-21699" fmla="*/ 8728 w 10000"/>
                  <a:gd name="connsiteY69-21700" fmla="*/ 5849 h 9935"/>
                  <a:gd name="connsiteX70-21701" fmla="*/ 9116 w 10000"/>
                  <a:gd name="connsiteY70-21702" fmla="*/ 5849 h 9935"/>
                  <a:gd name="connsiteX71-21703" fmla="*/ 9281 w 10000"/>
                  <a:gd name="connsiteY71-21704" fmla="*/ 6115 h 9935"/>
                  <a:gd name="connsiteX72-21705" fmla="*/ 9336 w 10000"/>
                  <a:gd name="connsiteY72-21706" fmla="*/ 6314 h 9935"/>
                  <a:gd name="connsiteX73-21707" fmla="*/ 10000 w 10000"/>
                  <a:gd name="connsiteY73-21708" fmla="*/ 7109 h 9935"/>
                  <a:gd name="connsiteX74-21709" fmla="*/ 9724 w 10000"/>
                  <a:gd name="connsiteY74-21710" fmla="*/ 6976 h 9935"/>
                  <a:gd name="connsiteX75-21711" fmla="*/ 8949 w 10000"/>
                  <a:gd name="connsiteY75-21712" fmla="*/ 7109 h 9935"/>
                  <a:gd name="connsiteX76-21713" fmla="*/ 8563 w 10000"/>
                  <a:gd name="connsiteY76-21714" fmla="*/ 6711 h 9935"/>
                  <a:gd name="connsiteX77-21715" fmla="*/ 8287 w 10000"/>
                  <a:gd name="connsiteY77-21716" fmla="*/ 6744 h 9935"/>
                  <a:gd name="connsiteX78-21717" fmla="*/ 8506 w 10000"/>
                  <a:gd name="connsiteY78-21718" fmla="*/ 7010 h 9935"/>
                  <a:gd name="connsiteX79-21719" fmla="*/ 8563 w 10000"/>
                  <a:gd name="connsiteY79-21720" fmla="*/ 7210 h 9935"/>
                  <a:gd name="connsiteX80-21721" fmla="*/ 8009 w 10000"/>
                  <a:gd name="connsiteY80-21722" fmla="*/ 7576 h 9935"/>
                  <a:gd name="connsiteX81-21723" fmla="*/ 7901 w 10000"/>
                  <a:gd name="connsiteY81-21724" fmla="*/ 7776 h 9935"/>
                  <a:gd name="connsiteX82-21725" fmla="*/ 7845 w 10000"/>
                  <a:gd name="connsiteY82-21726" fmla="*/ 7940 h 9935"/>
                  <a:gd name="connsiteX83-21727" fmla="*/ 7789 w 10000"/>
                  <a:gd name="connsiteY83-21728" fmla="*/ 8007 h 9935"/>
                  <a:gd name="connsiteX84-21729" fmla="*/ 7678 w 10000"/>
                  <a:gd name="connsiteY84-21730" fmla="*/ 8142 h 9935"/>
                  <a:gd name="connsiteX85-21731" fmla="*/ 7347 w 10000"/>
                  <a:gd name="connsiteY85-21732" fmla="*/ 8239 h 9935"/>
                  <a:gd name="connsiteX86-21733" fmla="*/ 7456 w 10000"/>
                  <a:gd name="connsiteY86-21734" fmla="*/ 8474 h 9935"/>
                  <a:gd name="connsiteX87-21735" fmla="*/ 7402 w 10000"/>
                  <a:gd name="connsiteY87-21736" fmla="*/ 8539 h 9935"/>
                  <a:gd name="connsiteX88-21737" fmla="*/ 6961 w 10000"/>
                  <a:gd name="connsiteY88-21738" fmla="*/ 8739 h 9935"/>
                  <a:gd name="connsiteX89-21739" fmla="*/ 6519 w 10000"/>
                  <a:gd name="connsiteY89-21740" fmla="*/ 8708 h 9935"/>
                  <a:gd name="connsiteX90-21741" fmla="*/ 6906 w 10000"/>
                  <a:gd name="connsiteY90-21742" fmla="*/ 8840 h 9935"/>
                  <a:gd name="connsiteX91-21743" fmla="*/ 6906 w 10000"/>
                  <a:gd name="connsiteY91-21744" fmla="*/ 9236 h 9935"/>
                  <a:gd name="connsiteX92-21745" fmla="*/ 6407 w 10000"/>
                  <a:gd name="connsiteY92-21746" fmla="*/ 9335 h 9935"/>
                  <a:gd name="connsiteX93-21747" fmla="*/ 6298 w 10000"/>
                  <a:gd name="connsiteY93-21748" fmla="*/ 9172 h 9935"/>
                  <a:gd name="connsiteX94-21749" fmla="*/ 6241 w 10000"/>
                  <a:gd name="connsiteY94-21750" fmla="*/ 9042 h 9935"/>
                  <a:gd name="connsiteX95-21751" fmla="*/ 5747 w 10000"/>
                  <a:gd name="connsiteY95-21752" fmla="*/ 9138 h 9935"/>
                  <a:gd name="connsiteX96-21753" fmla="*/ 5967 w 10000"/>
                  <a:gd name="connsiteY96-21754" fmla="*/ 9270 h 9935"/>
                  <a:gd name="connsiteX97-21755" fmla="*/ 6131 w 10000"/>
                  <a:gd name="connsiteY97-21756" fmla="*/ 9404 h 9935"/>
                  <a:gd name="connsiteX98-21757" fmla="*/ 6353 w 10000"/>
                  <a:gd name="connsiteY98-21758" fmla="*/ 9736 h 9935"/>
                  <a:gd name="connsiteX99-21759" fmla="*/ 6628 w 10000"/>
                  <a:gd name="connsiteY99-21760" fmla="*/ 9670 h 9935"/>
                  <a:gd name="connsiteX100-21761" fmla="*/ 6850 w 10000"/>
                  <a:gd name="connsiteY100-21762" fmla="*/ 9935 h 9935"/>
                  <a:gd name="connsiteX0-21763" fmla="*/ 8563 w 10000"/>
                  <a:gd name="connsiteY0-21764" fmla="*/ 4983 h 9800"/>
                  <a:gd name="connsiteX1-21765" fmla="*/ 8120 w 10000"/>
                  <a:gd name="connsiteY1-21766" fmla="*/ 4983 h 9800"/>
                  <a:gd name="connsiteX2-21767" fmla="*/ 7678 w 10000"/>
                  <a:gd name="connsiteY2-21768" fmla="*/ 5116 h 9800"/>
                  <a:gd name="connsiteX3-21769" fmla="*/ 7181 w 10000"/>
                  <a:gd name="connsiteY3-21770" fmla="*/ 5084 h 9800"/>
                  <a:gd name="connsiteX4-21771" fmla="*/ 7181 w 10000"/>
                  <a:gd name="connsiteY4-21772" fmla="*/ 4447 h 9800"/>
                  <a:gd name="connsiteX5-21773" fmla="*/ 7456 w 10000"/>
                  <a:gd name="connsiteY5-21774" fmla="*/ 4416 h 9800"/>
                  <a:gd name="connsiteX6-21775" fmla="*/ 7292 w 10000"/>
                  <a:gd name="connsiteY6-21776" fmla="*/ 4247 h 9800"/>
                  <a:gd name="connsiteX7-21777" fmla="*/ 7292 w 10000"/>
                  <a:gd name="connsiteY7-21778" fmla="*/ 3981 h 9800"/>
                  <a:gd name="connsiteX8-21779" fmla="*/ 7347 w 10000"/>
                  <a:gd name="connsiteY8-21780" fmla="*/ 3815 h 9800"/>
                  <a:gd name="connsiteX9-21781" fmla="*/ 6796 w 10000"/>
                  <a:gd name="connsiteY9-21782" fmla="*/ 3546 h 9800"/>
                  <a:gd name="connsiteX10-21783" fmla="*/ 6241 w 10000"/>
                  <a:gd name="connsiteY10-21784" fmla="*/ 3245 h 9800"/>
                  <a:gd name="connsiteX11-21785" fmla="*/ 5967 w 10000"/>
                  <a:gd name="connsiteY11-21786" fmla="*/ 3043 h 9800"/>
                  <a:gd name="connsiteX12-21787" fmla="*/ 5579 w 10000"/>
                  <a:gd name="connsiteY12-21788" fmla="*/ 2977 h 9800"/>
                  <a:gd name="connsiteX13-21789" fmla="*/ 5139 w 10000"/>
                  <a:gd name="connsiteY13-21790" fmla="*/ 3011 h 9800"/>
                  <a:gd name="connsiteX14-21791" fmla="*/ 4695 w 10000"/>
                  <a:gd name="connsiteY14-21792" fmla="*/ 2909 h 9800"/>
                  <a:gd name="connsiteX15-21793" fmla="*/ 4143 w 10000"/>
                  <a:gd name="connsiteY15-21794" fmla="*/ 2106 h 9800"/>
                  <a:gd name="connsiteX16-21795" fmla="*/ 3978 w 10000"/>
                  <a:gd name="connsiteY16-21796" fmla="*/ 1905 h 9800"/>
                  <a:gd name="connsiteX17-21797" fmla="*/ 3811 w 10000"/>
                  <a:gd name="connsiteY17-21798" fmla="*/ 1437 h 9800"/>
                  <a:gd name="connsiteX18-21799" fmla="*/ 3591 w 10000"/>
                  <a:gd name="connsiteY18-21800" fmla="*/ 1004 h 9800"/>
                  <a:gd name="connsiteX19-21801" fmla="*/ 2928 w 10000"/>
                  <a:gd name="connsiteY19-21802" fmla="*/ 703 h 9800"/>
                  <a:gd name="connsiteX20-21803" fmla="*/ 2539 w 10000"/>
                  <a:gd name="connsiteY20-21804" fmla="*/ 65 h 9800"/>
                  <a:gd name="connsiteX21-21805" fmla="*/ 2043 w 10000"/>
                  <a:gd name="connsiteY21-21806" fmla="*/ 65 h 9800"/>
                  <a:gd name="connsiteX22-21807" fmla="*/ 1822 w 10000"/>
                  <a:gd name="connsiteY22-21808" fmla="*/ 203 h 9800"/>
                  <a:gd name="connsiteX23-21809" fmla="*/ 1769 w 10000"/>
                  <a:gd name="connsiteY23-21810" fmla="*/ 0 h 9800"/>
                  <a:gd name="connsiteX24-21811" fmla="*/ 1049 w 10000"/>
                  <a:gd name="connsiteY24-21812" fmla="*/ 132 h 9800"/>
                  <a:gd name="connsiteX25-21813" fmla="*/ 1822 w 10000"/>
                  <a:gd name="connsiteY25-21814" fmla="*/ 269 h 9800"/>
                  <a:gd name="connsiteX26-21815" fmla="*/ 1769 w 10000"/>
                  <a:gd name="connsiteY26-21816" fmla="*/ 569 h 9800"/>
                  <a:gd name="connsiteX27-21817" fmla="*/ 1933 w 10000"/>
                  <a:gd name="connsiteY27-21818" fmla="*/ 970 h 9800"/>
                  <a:gd name="connsiteX28-21819" fmla="*/ 2099 w 10000"/>
                  <a:gd name="connsiteY28-21820" fmla="*/ 1203 h 9800"/>
                  <a:gd name="connsiteX29-21821" fmla="*/ 1822 w 10000"/>
                  <a:gd name="connsiteY29-21822" fmla="*/ 1640 h 9800"/>
                  <a:gd name="connsiteX30-21823" fmla="*/ 1604 w 10000"/>
                  <a:gd name="connsiteY30-21824" fmla="*/ 1640 h 9800"/>
                  <a:gd name="connsiteX31-21825" fmla="*/ 1380 w 10000"/>
                  <a:gd name="connsiteY31-21826" fmla="*/ 1939 h 9800"/>
                  <a:gd name="connsiteX32-21827" fmla="*/ 1769 w 10000"/>
                  <a:gd name="connsiteY32-21828" fmla="*/ 2074 h 9800"/>
                  <a:gd name="connsiteX33-21829" fmla="*/ 1271 w 10000"/>
                  <a:gd name="connsiteY33-21830" fmla="*/ 2040 h 9800"/>
                  <a:gd name="connsiteX34-21831" fmla="*/ 1049 w 10000"/>
                  <a:gd name="connsiteY34-21832" fmla="*/ 2440 h 9800"/>
                  <a:gd name="connsiteX35-21833" fmla="*/ 994 w 10000"/>
                  <a:gd name="connsiteY35-21834" fmla="*/ 2508 h 9800"/>
                  <a:gd name="connsiteX36-21835" fmla="*/ 773 w 10000"/>
                  <a:gd name="connsiteY36-21836" fmla="*/ 2943 h 9800"/>
                  <a:gd name="connsiteX37-21837" fmla="*/ 1106 w 10000"/>
                  <a:gd name="connsiteY37-21838" fmla="*/ 3043 h 9800"/>
                  <a:gd name="connsiteX38-21839" fmla="*/ 663 w 10000"/>
                  <a:gd name="connsiteY38-21840" fmla="*/ 3378 h 9800"/>
                  <a:gd name="connsiteX39-21841" fmla="*/ 110 w 10000"/>
                  <a:gd name="connsiteY39-21842" fmla="*/ 3747 h 9800"/>
                  <a:gd name="connsiteX40-21843" fmla="*/ 0 w 10000"/>
                  <a:gd name="connsiteY40-21844" fmla="*/ 3946 h 9800"/>
                  <a:gd name="connsiteX41-21845" fmla="*/ 277 w 10000"/>
                  <a:gd name="connsiteY41-21846" fmla="*/ 4380 h 9800"/>
                  <a:gd name="connsiteX42-21847" fmla="*/ 0 w 10000"/>
                  <a:gd name="connsiteY42-21848" fmla="*/ 4784 h 9800"/>
                  <a:gd name="connsiteX43-21849" fmla="*/ 56 w 10000"/>
                  <a:gd name="connsiteY43-21850" fmla="*/ 5217 h 9800"/>
                  <a:gd name="connsiteX44-21851" fmla="*/ 222 w 10000"/>
                  <a:gd name="connsiteY44-21852" fmla="*/ 5353 h 9800"/>
                  <a:gd name="connsiteX45-21853" fmla="*/ 552 w 10000"/>
                  <a:gd name="connsiteY45-21854" fmla="*/ 5318 h 9800"/>
                  <a:gd name="connsiteX46-21855" fmla="*/ 1216 w 10000"/>
                  <a:gd name="connsiteY46-21856" fmla="*/ 5387 h 9800"/>
                  <a:gd name="connsiteX47-21857" fmla="*/ 1769 w 10000"/>
                  <a:gd name="connsiteY47-21858" fmla="*/ 5251 h 9800"/>
                  <a:gd name="connsiteX48-21859" fmla="*/ 2377 w 10000"/>
                  <a:gd name="connsiteY48-21860" fmla="*/ 5251 h 9800"/>
                  <a:gd name="connsiteX49-21861" fmla="*/ 2762 w 10000"/>
                  <a:gd name="connsiteY49-21862" fmla="*/ 5116 h 9800"/>
                  <a:gd name="connsiteX50-21863" fmla="*/ 2872 w 10000"/>
                  <a:gd name="connsiteY50-21864" fmla="*/ 5149 h 9800"/>
                  <a:gd name="connsiteX51-21865" fmla="*/ 2707 w 10000"/>
                  <a:gd name="connsiteY51-21866" fmla="*/ 5217 h 9800"/>
                  <a:gd name="connsiteX52-21867" fmla="*/ 3093 w 10000"/>
                  <a:gd name="connsiteY52-21868" fmla="*/ 5520 h 9800"/>
                  <a:gd name="connsiteX53-21869" fmla="*/ 3370 w 10000"/>
                  <a:gd name="connsiteY53-21870" fmla="*/ 5451 h 9800"/>
                  <a:gd name="connsiteX54-21871" fmla="*/ 3757 w 10000"/>
                  <a:gd name="connsiteY54-21872" fmla="*/ 5583 h 9800"/>
                  <a:gd name="connsiteX55-21873" fmla="*/ 4252 w 10000"/>
                  <a:gd name="connsiteY55-21874" fmla="*/ 5552 h 9800"/>
                  <a:gd name="connsiteX56-21875" fmla="*/ 5082 w 10000"/>
                  <a:gd name="connsiteY56-21876" fmla="*/ 5652 h 9800"/>
                  <a:gd name="connsiteX57-21877" fmla="*/ 5301 w 10000"/>
                  <a:gd name="connsiteY57-21878" fmla="*/ 5720 h 9800"/>
                  <a:gd name="connsiteX58-21879" fmla="*/ 6076 w 10000"/>
                  <a:gd name="connsiteY58-21880" fmla="*/ 5552 h 9800"/>
                  <a:gd name="connsiteX59-21881" fmla="*/ 6187 w 10000"/>
                  <a:gd name="connsiteY59-21882" fmla="*/ 5652 h 9800"/>
                  <a:gd name="connsiteX60-21883" fmla="*/ 6407 w 10000"/>
                  <a:gd name="connsiteY60-21884" fmla="*/ 5520 h 9800"/>
                  <a:gd name="connsiteX61-21885" fmla="*/ 6519 w 10000"/>
                  <a:gd name="connsiteY61-21886" fmla="*/ 5689 h 9800"/>
                  <a:gd name="connsiteX62-21887" fmla="*/ 7292 w 10000"/>
                  <a:gd name="connsiteY62-21888" fmla="*/ 5484 h 9800"/>
                  <a:gd name="connsiteX63-21889" fmla="*/ 7292 w 10000"/>
                  <a:gd name="connsiteY63-21890" fmla="*/ 5282 h 9800"/>
                  <a:gd name="connsiteX64-21891" fmla="*/ 7456 w 10000"/>
                  <a:gd name="connsiteY64-21892" fmla="*/ 5251 h 9800"/>
                  <a:gd name="connsiteX65-21893" fmla="*/ 7624 w 10000"/>
                  <a:gd name="connsiteY65-21894" fmla="*/ 5318 h 9800"/>
                  <a:gd name="connsiteX66-21895" fmla="*/ 8176 w 10000"/>
                  <a:gd name="connsiteY66-21896" fmla="*/ 5185 h 9800"/>
                  <a:gd name="connsiteX67-21897" fmla="*/ 8287 w 10000"/>
                  <a:gd name="connsiteY67-21898" fmla="*/ 5217 h 9800"/>
                  <a:gd name="connsiteX68-21899" fmla="*/ 8563 w 10000"/>
                  <a:gd name="connsiteY68-21900" fmla="*/ 5818 h 9800"/>
                  <a:gd name="connsiteX69-21901" fmla="*/ 8728 w 10000"/>
                  <a:gd name="connsiteY69-21902" fmla="*/ 5887 h 9800"/>
                  <a:gd name="connsiteX70-21903" fmla="*/ 9116 w 10000"/>
                  <a:gd name="connsiteY70-21904" fmla="*/ 5887 h 9800"/>
                  <a:gd name="connsiteX71-21905" fmla="*/ 9281 w 10000"/>
                  <a:gd name="connsiteY71-21906" fmla="*/ 6155 h 9800"/>
                  <a:gd name="connsiteX72-21907" fmla="*/ 9336 w 10000"/>
                  <a:gd name="connsiteY72-21908" fmla="*/ 6355 h 9800"/>
                  <a:gd name="connsiteX73-21909" fmla="*/ 10000 w 10000"/>
                  <a:gd name="connsiteY73-21910" fmla="*/ 7156 h 9800"/>
                  <a:gd name="connsiteX74-21911" fmla="*/ 9724 w 10000"/>
                  <a:gd name="connsiteY74-21912" fmla="*/ 7022 h 9800"/>
                  <a:gd name="connsiteX75-21913" fmla="*/ 8949 w 10000"/>
                  <a:gd name="connsiteY75-21914" fmla="*/ 7156 h 9800"/>
                  <a:gd name="connsiteX76-21915" fmla="*/ 8563 w 10000"/>
                  <a:gd name="connsiteY76-21916" fmla="*/ 6755 h 9800"/>
                  <a:gd name="connsiteX77-21917" fmla="*/ 8287 w 10000"/>
                  <a:gd name="connsiteY77-21918" fmla="*/ 6788 h 9800"/>
                  <a:gd name="connsiteX78-21919" fmla="*/ 8506 w 10000"/>
                  <a:gd name="connsiteY78-21920" fmla="*/ 7056 h 9800"/>
                  <a:gd name="connsiteX79-21921" fmla="*/ 8563 w 10000"/>
                  <a:gd name="connsiteY79-21922" fmla="*/ 7257 h 9800"/>
                  <a:gd name="connsiteX80-21923" fmla="*/ 8009 w 10000"/>
                  <a:gd name="connsiteY80-21924" fmla="*/ 7626 h 9800"/>
                  <a:gd name="connsiteX81-21925" fmla="*/ 7901 w 10000"/>
                  <a:gd name="connsiteY81-21926" fmla="*/ 7827 h 9800"/>
                  <a:gd name="connsiteX82-21927" fmla="*/ 7845 w 10000"/>
                  <a:gd name="connsiteY82-21928" fmla="*/ 7992 h 9800"/>
                  <a:gd name="connsiteX83-21929" fmla="*/ 7789 w 10000"/>
                  <a:gd name="connsiteY83-21930" fmla="*/ 8059 h 9800"/>
                  <a:gd name="connsiteX84-21931" fmla="*/ 7678 w 10000"/>
                  <a:gd name="connsiteY84-21932" fmla="*/ 8195 h 9800"/>
                  <a:gd name="connsiteX85-21933" fmla="*/ 7347 w 10000"/>
                  <a:gd name="connsiteY85-21934" fmla="*/ 8293 h 9800"/>
                  <a:gd name="connsiteX86-21935" fmla="*/ 7456 w 10000"/>
                  <a:gd name="connsiteY86-21936" fmla="*/ 8529 h 9800"/>
                  <a:gd name="connsiteX87-21937" fmla="*/ 7402 w 10000"/>
                  <a:gd name="connsiteY87-21938" fmla="*/ 8595 h 9800"/>
                  <a:gd name="connsiteX88-21939" fmla="*/ 6961 w 10000"/>
                  <a:gd name="connsiteY88-21940" fmla="*/ 8796 h 9800"/>
                  <a:gd name="connsiteX89-21941" fmla="*/ 6519 w 10000"/>
                  <a:gd name="connsiteY89-21942" fmla="*/ 8765 h 9800"/>
                  <a:gd name="connsiteX90-21943" fmla="*/ 6906 w 10000"/>
                  <a:gd name="connsiteY90-21944" fmla="*/ 8898 h 9800"/>
                  <a:gd name="connsiteX91-21945" fmla="*/ 6906 w 10000"/>
                  <a:gd name="connsiteY91-21946" fmla="*/ 9296 h 9800"/>
                  <a:gd name="connsiteX92-21947" fmla="*/ 6407 w 10000"/>
                  <a:gd name="connsiteY92-21948" fmla="*/ 9396 h 9800"/>
                  <a:gd name="connsiteX93-21949" fmla="*/ 6298 w 10000"/>
                  <a:gd name="connsiteY93-21950" fmla="*/ 9232 h 9800"/>
                  <a:gd name="connsiteX94-21951" fmla="*/ 6241 w 10000"/>
                  <a:gd name="connsiteY94-21952" fmla="*/ 9101 h 9800"/>
                  <a:gd name="connsiteX95-21953" fmla="*/ 5747 w 10000"/>
                  <a:gd name="connsiteY95-21954" fmla="*/ 9198 h 9800"/>
                  <a:gd name="connsiteX96-21955" fmla="*/ 5967 w 10000"/>
                  <a:gd name="connsiteY96-21956" fmla="*/ 9331 h 9800"/>
                  <a:gd name="connsiteX97-21957" fmla="*/ 6131 w 10000"/>
                  <a:gd name="connsiteY97-21958" fmla="*/ 9466 h 9800"/>
                  <a:gd name="connsiteX98-21959" fmla="*/ 6353 w 10000"/>
                  <a:gd name="connsiteY98-21960" fmla="*/ 9800 h 9800"/>
                  <a:gd name="connsiteX99-21961" fmla="*/ 6628 w 10000"/>
                  <a:gd name="connsiteY99-21962" fmla="*/ 9733 h 9800"/>
                  <a:gd name="connsiteX0-21963" fmla="*/ 8563 w 10000"/>
                  <a:gd name="connsiteY0-21964" fmla="*/ 5085 h 10000"/>
                  <a:gd name="connsiteX1-21965" fmla="*/ 8120 w 10000"/>
                  <a:gd name="connsiteY1-21966" fmla="*/ 5085 h 10000"/>
                  <a:gd name="connsiteX2-21967" fmla="*/ 7678 w 10000"/>
                  <a:gd name="connsiteY2-21968" fmla="*/ 5220 h 10000"/>
                  <a:gd name="connsiteX3-21969" fmla="*/ 7181 w 10000"/>
                  <a:gd name="connsiteY3-21970" fmla="*/ 5188 h 10000"/>
                  <a:gd name="connsiteX4-21971" fmla="*/ 7181 w 10000"/>
                  <a:gd name="connsiteY4-21972" fmla="*/ 4538 h 10000"/>
                  <a:gd name="connsiteX5-21973" fmla="*/ 7456 w 10000"/>
                  <a:gd name="connsiteY5-21974" fmla="*/ 4506 h 10000"/>
                  <a:gd name="connsiteX6-21975" fmla="*/ 7292 w 10000"/>
                  <a:gd name="connsiteY6-21976" fmla="*/ 4334 h 10000"/>
                  <a:gd name="connsiteX7-21977" fmla="*/ 7292 w 10000"/>
                  <a:gd name="connsiteY7-21978" fmla="*/ 4062 h 10000"/>
                  <a:gd name="connsiteX8-21979" fmla="*/ 7347 w 10000"/>
                  <a:gd name="connsiteY8-21980" fmla="*/ 3893 h 10000"/>
                  <a:gd name="connsiteX9-21981" fmla="*/ 6796 w 10000"/>
                  <a:gd name="connsiteY9-21982" fmla="*/ 3618 h 10000"/>
                  <a:gd name="connsiteX10-21983" fmla="*/ 6241 w 10000"/>
                  <a:gd name="connsiteY10-21984" fmla="*/ 3311 h 10000"/>
                  <a:gd name="connsiteX11-21985" fmla="*/ 5967 w 10000"/>
                  <a:gd name="connsiteY11-21986" fmla="*/ 3105 h 10000"/>
                  <a:gd name="connsiteX12-21987" fmla="*/ 5579 w 10000"/>
                  <a:gd name="connsiteY12-21988" fmla="*/ 3038 h 10000"/>
                  <a:gd name="connsiteX13-21989" fmla="*/ 5139 w 10000"/>
                  <a:gd name="connsiteY13-21990" fmla="*/ 3072 h 10000"/>
                  <a:gd name="connsiteX14-21991" fmla="*/ 4695 w 10000"/>
                  <a:gd name="connsiteY14-21992" fmla="*/ 2968 h 10000"/>
                  <a:gd name="connsiteX15-21993" fmla="*/ 4143 w 10000"/>
                  <a:gd name="connsiteY15-21994" fmla="*/ 2149 h 10000"/>
                  <a:gd name="connsiteX16-21995" fmla="*/ 3978 w 10000"/>
                  <a:gd name="connsiteY16-21996" fmla="*/ 1944 h 10000"/>
                  <a:gd name="connsiteX17-21997" fmla="*/ 3811 w 10000"/>
                  <a:gd name="connsiteY17-21998" fmla="*/ 1466 h 10000"/>
                  <a:gd name="connsiteX18-21999" fmla="*/ 3591 w 10000"/>
                  <a:gd name="connsiteY18-22000" fmla="*/ 1024 h 10000"/>
                  <a:gd name="connsiteX19-22001" fmla="*/ 2928 w 10000"/>
                  <a:gd name="connsiteY19-22002" fmla="*/ 717 h 10000"/>
                  <a:gd name="connsiteX20-22003" fmla="*/ 2539 w 10000"/>
                  <a:gd name="connsiteY20-22004" fmla="*/ 66 h 10000"/>
                  <a:gd name="connsiteX21-22005" fmla="*/ 2043 w 10000"/>
                  <a:gd name="connsiteY21-22006" fmla="*/ 66 h 10000"/>
                  <a:gd name="connsiteX22-22007" fmla="*/ 1822 w 10000"/>
                  <a:gd name="connsiteY22-22008" fmla="*/ 207 h 10000"/>
                  <a:gd name="connsiteX23-22009" fmla="*/ 1769 w 10000"/>
                  <a:gd name="connsiteY23-22010" fmla="*/ 0 h 10000"/>
                  <a:gd name="connsiteX24-22011" fmla="*/ 1049 w 10000"/>
                  <a:gd name="connsiteY24-22012" fmla="*/ 135 h 10000"/>
                  <a:gd name="connsiteX25-22013" fmla="*/ 1822 w 10000"/>
                  <a:gd name="connsiteY25-22014" fmla="*/ 274 h 10000"/>
                  <a:gd name="connsiteX26-22015" fmla="*/ 1769 w 10000"/>
                  <a:gd name="connsiteY26-22016" fmla="*/ 581 h 10000"/>
                  <a:gd name="connsiteX27-22017" fmla="*/ 1933 w 10000"/>
                  <a:gd name="connsiteY27-22018" fmla="*/ 990 h 10000"/>
                  <a:gd name="connsiteX28-22019" fmla="*/ 2099 w 10000"/>
                  <a:gd name="connsiteY28-22020" fmla="*/ 1228 h 10000"/>
                  <a:gd name="connsiteX29-22021" fmla="*/ 1822 w 10000"/>
                  <a:gd name="connsiteY29-22022" fmla="*/ 1673 h 10000"/>
                  <a:gd name="connsiteX30-22023" fmla="*/ 1604 w 10000"/>
                  <a:gd name="connsiteY30-22024" fmla="*/ 1673 h 10000"/>
                  <a:gd name="connsiteX31-22025" fmla="*/ 1380 w 10000"/>
                  <a:gd name="connsiteY31-22026" fmla="*/ 1979 h 10000"/>
                  <a:gd name="connsiteX32-22027" fmla="*/ 1769 w 10000"/>
                  <a:gd name="connsiteY32-22028" fmla="*/ 2116 h 10000"/>
                  <a:gd name="connsiteX33-22029" fmla="*/ 1271 w 10000"/>
                  <a:gd name="connsiteY33-22030" fmla="*/ 2082 h 10000"/>
                  <a:gd name="connsiteX34-22031" fmla="*/ 1049 w 10000"/>
                  <a:gd name="connsiteY34-22032" fmla="*/ 2490 h 10000"/>
                  <a:gd name="connsiteX35-22033" fmla="*/ 994 w 10000"/>
                  <a:gd name="connsiteY35-22034" fmla="*/ 2559 h 10000"/>
                  <a:gd name="connsiteX36-22035" fmla="*/ 773 w 10000"/>
                  <a:gd name="connsiteY36-22036" fmla="*/ 3003 h 10000"/>
                  <a:gd name="connsiteX37-22037" fmla="*/ 1106 w 10000"/>
                  <a:gd name="connsiteY37-22038" fmla="*/ 3105 h 10000"/>
                  <a:gd name="connsiteX38-22039" fmla="*/ 663 w 10000"/>
                  <a:gd name="connsiteY38-22040" fmla="*/ 3447 h 10000"/>
                  <a:gd name="connsiteX39-22041" fmla="*/ 110 w 10000"/>
                  <a:gd name="connsiteY39-22042" fmla="*/ 3823 h 10000"/>
                  <a:gd name="connsiteX40-22043" fmla="*/ 0 w 10000"/>
                  <a:gd name="connsiteY40-22044" fmla="*/ 4027 h 10000"/>
                  <a:gd name="connsiteX41-22045" fmla="*/ 277 w 10000"/>
                  <a:gd name="connsiteY41-22046" fmla="*/ 4469 h 10000"/>
                  <a:gd name="connsiteX42-22047" fmla="*/ 0 w 10000"/>
                  <a:gd name="connsiteY42-22048" fmla="*/ 4882 h 10000"/>
                  <a:gd name="connsiteX43-22049" fmla="*/ 56 w 10000"/>
                  <a:gd name="connsiteY43-22050" fmla="*/ 5323 h 10000"/>
                  <a:gd name="connsiteX44-22051" fmla="*/ 222 w 10000"/>
                  <a:gd name="connsiteY44-22052" fmla="*/ 5462 h 10000"/>
                  <a:gd name="connsiteX45-22053" fmla="*/ 552 w 10000"/>
                  <a:gd name="connsiteY45-22054" fmla="*/ 5427 h 10000"/>
                  <a:gd name="connsiteX46-22055" fmla="*/ 1216 w 10000"/>
                  <a:gd name="connsiteY46-22056" fmla="*/ 5497 h 10000"/>
                  <a:gd name="connsiteX47-22057" fmla="*/ 1769 w 10000"/>
                  <a:gd name="connsiteY47-22058" fmla="*/ 5358 h 10000"/>
                  <a:gd name="connsiteX48-22059" fmla="*/ 2377 w 10000"/>
                  <a:gd name="connsiteY48-22060" fmla="*/ 5358 h 10000"/>
                  <a:gd name="connsiteX49-22061" fmla="*/ 2762 w 10000"/>
                  <a:gd name="connsiteY49-22062" fmla="*/ 5220 h 10000"/>
                  <a:gd name="connsiteX50-22063" fmla="*/ 2872 w 10000"/>
                  <a:gd name="connsiteY50-22064" fmla="*/ 5254 h 10000"/>
                  <a:gd name="connsiteX51-22065" fmla="*/ 2707 w 10000"/>
                  <a:gd name="connsiteY51-22066" fmla="*/ 5323 h 10000"/>
                  <a:gd name="connsiteX52-22067" fmla="*/ 3093 w 10000"/>
                  <a:gd name="connsiteY52-22068" fmla="*/ 5633 h 10000"/>
                  <a:gd name="connsiteX53-22069" fmla="*/ 3370 w 10000"/>
                  <a:gd name="connsiteY53-22070" fmla="*/ 5562 h 10000"/>
                  <a:gd name="connsiteX54-22071" fmla="*/ 3757 w 10000"/>
                  <a:gd name="connsiteY54-22072" fmla="*/ 5697 h 10000"/>
                  <a:gd name="connsiteX55-22073" fmla="*/ 4252 w 10000"/>
                  <a:gd name="connsiteY55-22074" fmla="*/ 5665 h 10000"/>
                  <a:gd name="connsiteX56-22075" fmla="*/ 5082 w 10000"/>
                  <a:gd name="connsiteY56-22076" fmla="*/ 5767 h 10000"/>
                  <a:gd name="connsiteX57-22077" fmla="*/ 5301 w 10000"/>
                  <a:gd name="connsiteY57-22078" fmla="*/ 5837 h 10000"/>
                  <a:gd name="connsiteX58-22079" fmla="*/ 6076 w 10000"/>
                  <a:gd name="connsiteY58-22080" fmla="*/ 5665 h 10000"/>
                  <a:gd name="connsiteX59-22081" fmla="*/ 6187 w 10000"/>
                  <a:gd name="connsiteY59-22082" fmla="*/ 5767 h 10000"/>
                  <a:gd name="connsiteX60-22083" fmla="*/ 6407 w 10000"/>
                  <a:gd name="connsiteY60-22084" fmla="*/ 5633 h 10000"/>
                  <a:gd name="connsiteX61-22085" fmla="*/ 6519 w 10000"/>
                  <a:gd name="connsiteY61-22086" fmla="*/ 5805 h 10000"/>
                  <a:gd name="connsiteX62-22087" fmla="*/ 7292 w 10000"/>
                  <a:gd name="connsiteY62-22088" fmla="*/ 5596 h 10000"/>
                  <a:gd name="connsiteX63-22089" fmla="*/ 7292 w 10000"/>
                  <a:gd name="connsiteY63-22090" fmla="*/ 5390 h 10000"/>
                  <a:gd name="connsiteX64-22091" fmla="*/ 7456 w 10000"/>
                  <a:gd name="connsiteY64-22092" fmla="*/ 5358 h 10000"/>
                  <a:gd name="connsiteX65-22093" fmla="*/ 7624 w 10000"/>
                  <a:gd name="connsiteY65-22094" fmla="*/ 5427 h 10000"/>
                  <a:gd name="connsiteX66-22095" fmla="*/ 8176 w 10000"/>
                  <a:gd name="connsiteY66-22096" fmla="*/ 5291 h 10000"/>
                  <a:gd name="connsiteX67-22097" fmla="*/ 8287 w 10000"/>
                  <a:gd name="connsiteY67-22098" fmla="*/ 5323 h 10000"/>
                  <a:gd name="connsiteX68-22099" fmla="*/ 8563 w 10000"/>
                  <a:gd name="connsiteY68-22100" fmla="*/ 5937 h 10000"/>
                  <a:gd name="connsiteX69-22101" fmla="*/ 8728 w 10000"/>
                  <a:gd name="connsiteY69-22102" fmla="*/ 6007 h 10000"/>
                  <a:gd name="connsiteX70-22103" fmla="*/ 9116 w 10000"/>
                  <a:gd name="connsiteY70-22104" fmla="*/ 6007 h 10000"/>
                  <a:gd name="connsiteX71-22105" fmla="*/ 9281 w 10000"/>
                  <a:gd name="connsiteY71-22106" fmla="*/ 6281 h 10000"/>
                  <a:gd name="connsiteX72-22107" fmla="*/ 9336 w 10000"/>
                  <a:gd name="connsiteY72-22108" fmla="*/ 6485 h 10000"/>
                  <a:gd name="connsiteX73-22109" fmla="*/ 10000 w 10000"/>
                  <a:gd name="connsiteY73-22110" fmla="*/ 7302 h 10000"/>
                  <a:gd name="connsiteX74-22111" fmla="*/ 9724 w 10000"/>
                  <a:gd name="connsiteY74-22112" fmla="*/ 7165 h 10000"/>
                  <a:gd name="connsiteX75-22113" fmla="*/ 8949 w 10000"/>
                  <a:gd name="connsiteY75-22114" fmla="*/ 7302 h 10000"/>
                  <a:gd name="connsiteX76-22115" fmla="*/ 8563 w 10000"/>
                  <a:gd name="connsiteY76-22116" fmla="*/ 6893 h 10000"/>
                  <a:gd name="connsiteX77-22117" fmla="*/ 8287 w 10000"/>
                  <a:gd name="connsiteY77-22118" fmla="*/ 6927 h 10000"/>
                  <a:gd name="connsiteX78-22119" fmla="*/ 8506 w 10000"/>
                  <a:gd name="connsiteY78-22120" fmla="*/ 7200 h 10000"/>
                  <a:gd name="connsiteX79-22121" fmla="*/ 8563 w 10000"/>
                  <a:gd name="connsiteY79-22122" fmla="*/ 7405 h 10000"/>
                  <a:gd name="connsiteX80-22123" fmla="*/ 8009 w 10000"/>
                  <a:gd name="connsiteY80-22124" fmla="*/ 7782 h 10000"/>
                  <a:gd name="connsiteX81-22125" fmla="*/ 7901 w 10000"/>
                  <a:gd name="connsiteY81-22126" fmla="*/ 7987 h 10000"/>
                  <a:gd name="connsiteX82-22127" fmla="*/ 7845 w 10000"/>
                  <a:gd name="connsiteY82-22128" fmla="*/ 8155 h 10000"/>
                  <a:gd name="connsiteX83-22129" fmla="*/ 7789 w 10000"/>
                  <a:gd name="connsiteY83-22130" fmla="*/ 8223 h 10000"/>
                  <a:gd name="connsiteX84-22131" fmla="*/ 7678 w 10000"/>
                  <a:gd name="connsiteY84-22132" fmla="*/ 8362 h 10000"/>
                  <a:gd name="connsiteX85-22133" fmla="*/ 7347 w 10000"/>
                  <a:gd name="connsiteY85-22134" fmla="*/ 8462 h 10000"/>
                  <a:gd name="connsiteX86-22135" fmla="*/ 7456 w 10000"/>
                  <a:gd name="connsiteY86-22136" fmla="*/ 8703 h 10000"/>
                  <a:gd name="connsiteX87-22137" fmla="*/ 7402 w 10000"/>
                  <a:gd name="connsiteY87-22138" fmla="*/ 8770 h 10000"/>
                  <a:gd name="connsiteX88-22139" fmla="*/ 6961 w 10000"/>
                  <a:gd name="connsiteY88-22140" fmla="*/ 8976 h 10000"/>
                  <a:gd name="connsiteX89-22141" fmla="*/ 6519 w 10000"/>
                  <a:gd name="connsiteY89-22142" fmla="*/ 8944 h 10000"/>
                  <a:gd name="connsiteX90-22143" fmla="*/ 6906 w 10000"/>
                  <a:gd name="connsiteY90-22144" fmla="*/ 9080 h 10000"/>
                  <a:gd name="connsiteX91-22145" fmla="*/ 6906 w 10000"/>
                  <a:gd name="connsiteY91-22146" fmla="*/ 9486 h 10000"/>
                  <a:gd name="connsiteX92-22147" fmla="*/ 6407 w 10000"/>
                  <a:gd name="connsiteY92-22148" fmla="*/ 9588 h 10000"/>
                  <a:gd name="connsiteX93-22149" fmla="*/ 6298 w 10000"/>
                  <a:gd name="connsiteY93-22150" fmla="*/ 9420 h 10000"/>
                  <a:gd name="connsiteX94-22151" fmla="*/ 6241 w 10000"/>
                  <a:gd name="connsiteY94-22152" fmla="*/ 9287 h 10000"/>
                  <a:gd name="connsiteX95-22153" fmla="*/ 5747 w 10000"/>
                  <a:gd name="connsiteY95-22154" fmla="*/ 9386 h 10000"/>
                  <a:gd name="connsiteX96-22155" fmla="*/ 5967 w 10000"/>
                  <a:gd name="connsiteY96-22156" fmla="*/ 9521 h 10000"/>
                  <a:gd name="connsiteX97-22157" fmla="*/ 6131 w 10000"/>
                  <a:gd name="connsiteY97-22158" fmla="*/ 9659 h 10000"/>
                  <a:gd name="connsiteX98-22159" fmla="*/ 6353 w 10000"/>
                  <a:gd name="connsiteY98-22160" fmla="*/ 10000 h 10000"/>
                  <a:gd name="connsiteX0-22161" fmla="*/ 8563 w 10000"/>
                  <a:gd name="connsiteY0-22162" fmla="*/ 5085 h 10000"/>
                  <a:gd name="connsiteX1-22163" fmla="*/ 8120 w 10000"/>
                  <a:gd name="connsiteY1-22164" fmla="*/ 5085 h 10000"/>
                  <a:gd name="connsiteX2-22165" fmla="*/ 7678 w 10000"/>
                  <a:gd name="connsiteY2-22166" fmla="*/ 5220 h 10000"/>
                  <a:gd name="connsiteX3-22167" fmla="*/ 7181 w 10000"/>
                  <a:gd name="connsiteY3-22168" fmla="*/ 5188 h 10000"/>
                  <a:gd name="connsiteX4-22169" fmla="*/ 7181 w 10000"/>
                  <a:gd name="connsiteY4-22170" fmla="*/ 4538 h 10000"/>
                  <a:gd name="connsiteX5-22171" fmla="*/ 7456 w 10000"/>
                  <a:gd name="connsiteY5-22172" fmla="*/ 4506 h 10000"/>
                  <a:gd name="connsiteX6-22173" fmla="*/ 7292 w 10000"/>
                  <a:gd name="connsiteY6-22174" fmla="*/ 4334 h 10000"/>
                  <a:gd name="connsiteX7-22175" fmla="*/ 7292 w 10000"/>
                  <a:gd name="connsiteY7-22176" fmla="*/ 4062 h 10000"/>
                  <a:gd name="connsiteX8-22177" fmla="*/ 7347 w 10000"/>
                  <a:gd name="connsiteY8-22178" fmla="*/ 3893 h 10000"/>
                  <a:gd name="connsiteX9-22179" fmla="*/ 6796 w 10000"/>
                  <a:gd name="connsiteY9-22180" fmla="*/ 3618 h 10000"/>
                  <a:gd name="connsiteX10-22181" fmla="*/ 6241 w 10000"/>
                  <a:gd name="connsiteY10-22182" fmla="*/ 3311 h 10000"/>
                  <a:gd name="connsiteX11-22183" fmla="*/ 5967 w 10000"/>
                  <a:gd name="connsiteY11-22184" fmla="*/ 3105 h 10000"/>
                  <a:gd name="connsiteX12-22185" fmla="*/ 5579 w 10000"/>
                  <a:gd name="connsiteY12-22186" fmla="*/ 3038 h 10000"/>
                  <a:gd name="connsiteX13-22187" fmla="*/ 5139 w 10000"/>
                  <a:gd name="connsiteY13-22188" fmla="*/ 3072 h 10000"/>
                  <a:gd name="connsiteX14-22189" fmla="*/ 4695 w 10000"/>
                  <a:gd name="connsiteY14-22190" fmla="*/ 2968 h 10000"/>
                  <a:gd name="connsiteX15-22191" fmla="*/ 4143 w 10000"/>
                  <a:gd name="connsiteY15-22192" fmla="*/ 2149 h 10000"/>
                  <a:gd name="connsiteX16-22193" fmla="*/ 3978 w 10000"/>
                  <a:gd name="connsiteY16-22194" fmla="*/ 1944 h 10000"/>
                  <a:gd name="connsiteX17-22195" fmla="*/ 3811 w 10000"/>
                  <a:gd name="connsiteY17-22196" fmla="*/ 1466 h 10000"/>
                  <a:gd name="connsiteX18-22197" fmla="*/ 3591 w 10000"/>
                  <a:gd name="connsiteY18-22198" fmla="*/ 1024 h 10000"/>
                  <a:gd name="connsiteX19-22199" fmla="*/ 2928 w 10000"/>
                  <a:gd name="connsiteY19-22200" fmla="*/ 717 h 10000"/>
                  <a:gd name="connsiteX20-22201" fmla="*/ 2539 w 10000"/>
                  <a:gd name="connsiteY20-22202" fmla="*/ 66 h 10000"/>
                  <a:gd name="connsiteX21-22203" fmla="*/ 2043 w 10000"/>
                  <a:gd name="connsiteY21-22204" fmla="*/ 66 h 10000"/>
                  <a:gd name="connsiteX22-22205" fmla="*/ 1822 w 10000"/>
                  <a:gd name="connsiteY22-22206" fmla="*/ 207 h 10000"/>
                  <a:gd name="connsiteX23-22207" fmla="*/ 1769 w 10000"/>
                  <a:gd name="connsiteY23-22208" fmla="*/ 0 h 10000"/>
                  <a:gd name="connsiteX24-22209" fmla="*/ 1049 w 10000"/>
                  <a:gd name="connsiteY24-22210" fmla="*/ 135 h 10000"/>
                  <a:gd name="connsiteX25-22211" fmla="*/ 1822 w 10000"/>
                  <a:gd name="connsiteY25-22212" fmla="*/ 274 h 10000"/>
                  <a:gd name="connsiteX26-22213" fmla="*/ 1769 w 10000"/>
                  <a:gd name="connsiteY26-22214" fmla="*/ 581 h 10000"/>
                  <a:gd name="connsiteX27-22215" fmla="*/ 1933 w 10000"/>
                  <a:gd name="connsiteY27-22216" fmla="*/ 990 h 10000"/>
                  <a:gd name="connsiteX28-22217" fmla="*/ 2099 w 10000"/>
                  <a:gd name="connsiteY28-22218" fmla="*/ 1228 h 10000"/>
                  <a:gd name="connsiteX29-22219" fmla="*/ 1822 w 10000"/>
                  <a:gd name="connsiteY29-22220" fmla="*/ 1673 h 10000"/>
                  <a:gd name="connsiteX30-22221" fmla="*/ 1604 w 10000"/>
                  <a:gd name="connsiteY30-22222" fmla="*/ 1673 h 10000"/>
                  <a:gd name="connsiteX31-22223" fmla="*/ 1380 w 10000"/>
                  <a:gd name="connsiteY31-22224" fmla="*/ 1979 h 10000"/>
                  <a:gd name="connsiteX32-22225" fmla="*/ 1769 w 10000"/>
                  <a:gd name="connsiteY32-22226" fmla="*/ 2116 h 10000"/>
                  <a:gd name="connsiteX33-22227" fmla="*/ 1271 w 10000"/>
                  <a:gd name="connsiteY33-22228" fmla="*/ 2082 h 10000"/>
                  <a:gd name="connsiteX34-22229" fmla="*/ 1049 w 10000"/>
                  <a:gd name="connsiteY34-22230" fmla="*/ 2490 h 10000"/>
                  <a:gd name="connsiteX35-22231" fmla="*/ 994 w 10000"/>
                  <a:gd name="connsiteY35-22232" fmla="*/ 2559 h 10000"/>
                  <a:gd name="connsiteX36-22233" fmla="*/ 773 w 10000"/>
                  <a:gd name="connsiteY36-22234" fmla="*/ 3003 h 10000"/>
                  <a:gd name="connsiteX37-22235" fmla="*/ 1106 w 10000"/>
                  <a:gd name="connsiteY37-22236" fmla="*/ 3105 h 10000"/>
                  <a:gd name="connsiteX38-22237" fmla="*/ 663 w 10000"/>
                  <a:gd name="connsiteY38-22238" fmla="*/ 3447 h 10000"/>
                  <a:gd name="connsiteX39-22239" fmla="*/ 110 w 10000"/>
                  <a:gd name="connsiteY39-22240" fmla="*/ 3823 h 10000"/>
                  <a:gd name="connsiteX40-22241" fmla="*/ 0 w 10000"/>
                  <a:gd name="connsiteY40-22242" fmla="*/ 4027 h 10000"/>
                  <a:gd name="connsiteX41-22243" fmla="*/ 277 w 10000"/>
                  <a:gd name="connsiteY41-22244" fmla="*/ 4469 h 10000"/>
                  <a:gd name="connsiteX42-22245" fmla="*/ 0 w 10000"/>
                  <a:gd name="connsiteY42-22246" fmla="*/ 4882 h 10000"/>
                  <a:gd name="connsiteX43-22247" fmla="*/ 56 w 10000"/>
                  <a:gd name="connsiteY43-22248" fmla="*/ 5323 h 10000"/>
                  <a:gd name="connsiteX44-22249" fmla="*/ 222 w 10000"/>
                  <a:gd name="connsiteY44-22250" fmla="*/ 5462 h 10000"/>
                  <a:gd name="connsiteX45-22251" fmla="*/ 552 w 10000"/>
                  <a:gd name="connsiteY45-22252" fmla="*/ 5427 h 10000"/>
                  <a:gd name="connsiteX46-22253" fmla="*/ 1216 w 10000"/>
                  <a:gd name="connsiteY46-22254" fmla="*/ 5497 h 10000"/>
                  <a:gd name="connsiteX47-22255" fmla="*/ 1769 w 10000"/>
                  <a:gd name="connsiteY47-22256" fmla="*/ 5358 h 10000"/>
                  <a:gd name="connsiteX48-22257" fmla="*/ 2377 w 10000"/>
                  <a:gd name="connsiteY48-22258" fmla="*/ 5358 h 10000"/>
                  <a:gd name="connsiteX49-22259" fmla="*/ 2762 w 10000"/>
                  <a:gd name="connsiteY49-22260" fmla="*/ 5220 h 10000"/>
                  <a:gd name="connsiteX50-22261" fmla="*/ 2872 w 10000"/>
                  <a:gd name="connsiteY50-22262" fmla="*/ 5254 h 10000"/>
                  <a:gd name="connsiteX51-22263" fmla="*/ 2707 w 10000"/>
                  <a:gd name="connsiteY51-22264" fmla="*/ 5323 h 10000"/>
                  <a:gd name="connsiteX52-22265" fmla="*/ 3093 w 10000"/>
                  <a:gd name="connsiteY52-22266" fmla="*/ 5633 h 10000"/>
                  <a:gd name="connsiteX53-22267" fmla="*/ 3370 w 10000"/>
                  <a:gd name="connsiteY53-22268" fmla="*/ 5562 h 10000"/>
                  <a:gd name="connsiteX54-22269" fmla="*/ 3757 w 10000"/>
                  <a:gd name="connsiteY54-22270" fmla="*/ 5697 h 10000"/>
                  <a:gd name="connsiteX55-22271" fmla="*/ 4252 w 10000"/>
                  <a:gd name="connsiteY55-22272" fmla="*/ 5665 h 10000"/>
                  <a:gd name="connsiteX56-22273" fmla="*/ 5082 w 10000"/>
                  <a:gd name="connsiteY56-22274" fmla="*/ 5767 h 10000"/>
                  <a:gd name="connsiteX57-22275" fmla="*/ 5301 w 10000"/>
                  <a:gd name="connsiteY57-22276" fmla="*/ 5837 h 10000"/>
                  <a:gd name="connsiteX58-22277" fmla="*/ 6076 w 10000"/>
                  <a:gd name="connsiteY58-22278" fmla="*/ 5665 h 10000"/>
                  <a:gd name="connsiteX59-22279" fmla="*/ 6187 w 10000"/>
                  <a:gd name="connsiteY59-22280" fmla="*/ 5767 h 10000"/>
                  <a:gd name="connsiteX60-22281" fmla="*/ 6407 w 10000"/>
                  <a:gd name="connsiteY60-22282" fmla="*/ 5633 h 10000"/>
                  <a:gd name="connsiteX61-22283" fmla="*/ 6519 w 10000"/>
                  <a:gd name="connsiteY61-22284" fmla="*/ 5805 h 10000"/>
                  <a:gd name="connsiteX62-22285" fmla="*/ 7292 w 10000"/>
                  <a:gd name="connsiteY62-22286" fmla="*/ 5596 h 10000"/>
                  <a:gd name="connsiteX63-22287" fmla="*/ 7292 w 10000"/>
                  <a:gd name="connsiteY63-22288" fmla="*/ 5390 h 10000"/>
                  <a:gd name="connsiteX64-22289" fmla="*/ 7456 w 10000"/>
                  <a:gd name="connsiteY64-22290" fmla="*/ 5358 h 10000"/>
                  <a:gd name="connsiteX65-22291" fmla="*/ 7624 w 10000"/>
                  <a:gd name="connsiteY65-22292" fmla="*/ 5427 h 10000"/>
                  <a:gd name="connsiteX66-22293" fmla="*/ 8176 w 10000"/>
                  <a:gd name="connsiteY66-22294" fmla="*/ 5291 h 10000"/>
                  <a:gd name="connsiteX67-22295" fmla="*/ 8287 w 10000"/>
                  <a:gd name="connsiteY67-22296" fmla="*/ 5323 h 10000"/>
                  <a:gd name="connsiteX68-22297" fmla="*/ 8563 w 10000"/>
                  <a:gd name="connsiteY68-22298" fmla="*/ 5937 h 10000"/>
                  <a:gd name="connsiteX69-22299" fmla="*/ 8728 w 10000"/>
                  <a:gd name="connsiteY69-22300" fmla="*/ 6007 h 10000"/>
                  <a:gd name="connsiteX70-22301" fmla="*/ 9116 w 10000"/>
                  <a:gd name="connsiteY70-22302" fmla="*/ 6007 h 10000"/>
                  <a:gd name="connsiteX71-22303" fmla="*/ 9281 w 10000"/>
                  <a:gd name="connsiteY71-22304" fmla="*/ 6281 h 10000"/>
                  <a:gd name="connsiteX72-22305" fmla="*/ 9336 w 10000"/>
                  <a:gd name="connsiteY72-22306" fmla="*/ 6485 h 10000"/>
                  <a:gd name="connsiteX73-22307" fmla="*/ 10000 w 10000"/>
                  <a:gd name="connsiteY73-22308" fmla="*/ 7302 h 10000"/>
                  <a:gd name="connsiteX74-22309" fmla="*/ 9724 w 10000"/>
                  <a:gd name="connsiteY74-22310" fmla="*/ 7165 h 10000"/>
                  <a:gd name="connsiteX75-22311" fmla="*/ 8949 w 10000"/>
                  <a:gd name="connsiteY75-22312" fmla="*/ 7302 h 10000"/>
                  <a:gd name="connsiteX76-22313" fmla="*/ 8563 w 10000"/>
                  <a:gd name="connsiteY76-22314" fmla="*/ 6893 h 10000"/>
                  <a:gd name="connsiteX77-22315" fmla="*/ 8287 w 10000"/>
                  <a:gd name="connsiteY77-22316" fmla="*/ 6927 h 10000"/>
                  <a:gd name="connsiteX78-22317" fmla="*/ 8506 w 10000"/>
                  <a:gd name="connsiteY78-22318" fmla="*/ 7200 h 10000"/>
                  <a:gd name="connsiteX79-22319" fmla="*/ 8563 w 10000"/>
                  <a:gd name="connsiteY79-22320" fmla="*/ 7405 h 10000"/>
                  <a:gd name="connsiteX80-22321" fmla="*/ 8009 w 10000"/>
                  <a:gd name="connsiteY80-22322" fmla="*/ 7782 h 10000"/>
                  <a:gd name="connsiteX81-22323" fmla="*/ 7901 w 10000"/>
                  <a:gd name="connsiteY81-22324" fmla="*/ 7987 h 10000"/>
                  <a:gd name="connsiteX82-22325" fmla="*/ 7845 w 10000"/>
                  <a:gd name="connsiteY82-22326" fmla="*/ 8155 h 10000"/>
                  <a:gd name="connsiteX83-22327" fmla="*/ 7789 w 10000"/>
                  <a:gd name="connsiteY83-22328" fmla="*/ 8223 h 10000"/>
                  <a:gd name="connsiteX84-22329" fmla="*/ 7678 w 10000"/>
                  <a:gd name="connsiteY84-22330" fmla="*/ 8362 h 10000"/>
                  <a:gd name="connsiteX85-22331" fmla="*/ 7347 w 10000"/>
                  <a:gd name="connsiteY85-22332" fmla="*/ 8462 h 10000"/>
                  <a:gd name="connsiteX86-22333" fmla="*/ 7456 w 10000"/>
                  <a:gd name="connsiteY86-22334" fmla="*/ 8703 h 10000"/>
                  <a:gd name="connsiteX87-22335" fmla="*/ 7402 w 10000"/>
                  <a:gd name="connsiteY87-22336" fmla="*/ 8770 h 10000"/>
                  <a:gd name="connsiteX88-22337" fmla="*/ 6961 w 10000"/>
                  <a:gd name="connsiteY88-22338" fmla="*/ 8976 h 10000"/>
                  <a:gd name="connsiteX89-22339" fmla="*/ 6519 w 10000"/>
                  <a:gd name="connsiteY89-22340" fmla="*/ 8944 h 10000"/>
                  <a:gd name="connsiteX90-22341" fmla="*/ 6906 w 10000"/>
                  <a:gd name="connsiteY90-22342" fmla="*/ 9080 h 10000"/>
                  <a:gd name="connsiteX91-22343" fmla="*/ 6906 w 10000"/>
                  <a:gd name="connsiteY91-22344" fmla="*/ 9486 h 10000"/>
                  <a:gd name="connsiteX92-22345" fmla="*/ 6298 w 10000"/>
                  <a:gd name="connsiteY92-22346" fmla="*/ 9420 h 10000"/>
                  <a:gd name="connsiteX93-22347" fmla="*/ 6241 w 10000"/>
                  <a:gd name="connsiteY93-22348" fmla="*/ 9287 h 10000"/>
                  <a:gd name="connsiteX94-22349" fmla="*/ 5747 w 10000"/>
                  <a:gd name="connsiteY94-22350" fmla="*/ 9386 h 10000"/>
                  <a:gd name="connsiteX95-22351" fmla="*/ 5967 w 10000"/>
                  <a:gd name="connsiteY95-22352" fmla="*/ 9521 h 10000"/>
                  <a:gd name="connsiteX96-22353" fmla="*/ 6131 w 10000"/>
                  <a:gd name="connsiteY96-22354" fmla="*/ 9659 h 10000"/>
                  <a:gd name="connsiteX97-22355" fmla="*/ 6353 w 10000"/>
                  <a:gd name="connsiteY97-22356" fmla="*/ 10000 h 10000"/>
                  <a:gd name="connsiteX0-22357" fmla="*/ 8563 w 10000"/>
                  <a:gd name="connsiteY0-22358" fmla="*/ 5085 h 10000"/>
                  <a:gd name="connsiteX1-22359" fmla="*/ 8120 w 10000"/>
                  <a:gd name="connsiteY1-22360" fmla="*/ 5085 h 10000"/>
                  <a:gd name="connsiteX2-22361" fmla="*/ 7678 w 10000"/>
                  <a:gd name="connsiteY2-22362" fmla="*/ 5220 h 10000"/>
                  <a:gd name="connsiteX3-22363" fmla="*/ 7181 w 10000"/>
                  <a:gd name="connsiteY3-22364" fmla="*/ 5188 h 10000"/>
                  <a:gd name="connsiteX4-22365" fmla="*/ 7181 w 10000"/>
                  <a:gd name="connsiteY4-22366" fmla="*/ 4538 h 10000"/>
                  <a:gd name="connsiteX5-22367" fmla="*/ 7456 w 10000"/>
                  <a:gd name="connsiteY5-22368" fmla="*/ 4506 h 10000"/>
                  <a:gd name="connsiteX6-22369" fmla="*/ 7292 w 10000"/>
                  <a:gd name="connsiteY6-22370" fmla="*/ 4334 h 10000"/>
                  <a:gd name="connsiteX7-22371" fmla="*/ 7292 w 10000"/>
                  <a:gd name="connsiteY7-22372" fmla="*/ 4062 h 10000"/>
                  <a:gd name="connsiteX8-22373" fmla="*/ 7347 w 10000"/>
                  <a:gd name="connsiteY8-22374" fmla="*/ 3893 h 10000"/>
                  <a:gd name="connsiteX9-22375" fmla="*/ 6796 w 10000"/>
                  <a:gd name="connsiteY9-22376" fmla="*/ 3618 h 10000"/>
                  <a:gd name="connsiteX10-22377" fmla="*/ 6241 w 10000"/>
                  <a:gd name="connsiteY10-22378" fmla="*/ 3311 h 10000"/>
                  <a:gd name="connsiteX11-22379" fmla="*/ 5967 w 10000"/>
                  <a:gd name="connsiteY11-22380" fmla="*/ 3105 h 10000"/>
                  <a:gd name="connsiteX12-22381" fmla="*/ 5579 w 10000"/>
                  <a:gd name="connsiteY12-22382" fmla="*/ 3038 h 10000"/>
                  <a:gd name="connsiteX13-22383" fmla="*/ 5139 w 10000"/>
                  <a:gd name="connsiteY13-22384" fmla="*/ 3072 h 10000"/>
                  <a:gd name="connsiteX14-22385" fmla="*/ 4695 w 10000"/>
                  <a:gd name="connsiteY14-22386" fmla="*/ 2968 h 10000"/>
                  <a:gd name="connsiteX15-22387" fmla="*/ 4143 w 10000"/>
                  <a:gd name="connsiteY15-22388" fmla="*/ 2149 h 10000"/>
                  <a:gd name="connsiteX16-22389" fmla="*/ 3978 w 10000"/>
                  <a:gd name="connsiteY16-22390" fmla="*/ 1944 h 10000"/>
                  <a:gd name="connsiteX17-22391" fmla="*/ 3811 w 10000"/>
                  <a:gd name="connsiteY17-22392" fmla="*/ 1466 h 10000"/>
                  <a:gd name="connsiteX18-22393" fmla="*/ 3591 w 10000"/>
                  <a:gd name="connsiteY18-22394" fmla="*/ 1024 h 10000"/>
                  <a:gd name="connsiteX19-22395" fmla="*/ 2928 w 10000"/>
                  <a:gd name="connsiteY19-22396" fmla="*/ 717 h 10000"/>
                  <a:gd name="connsiteX20-22397" fmla="*/ 2539 w 10000"/>
                  <a:gd name="connsiteY20-22398" fmla="*/ 66 h 10000"/>
                  <a:gd name="connsiteX21-22399" fmla="*/ 2043 w 10000"/>
                  <a:gd name="connsiteY21-22400" fmla="*/ 66 h 10000"/>
                  <a:gd name="connsiteX22-22401" fmla="*/ 1822 w 10000"/>
                  <a:gd name="connsiteY22-22402" fmla="*/ 207 h 10000"/>
                  <a:gd name="connsiteX23-22403" fmla="*/ 1769 w 10000"/>
                  <a:gd name="connsiteY23-22404" fmla="*/ 0 h 10000"/>
                  <a:gd name="connsiteX24-22405" fmla="*/ 1049 w 10000"/>
                  <a:gd name="connsiteY24-22406" fmla="*/ 135 h 10000"/>
                  <a:gd name="connsiteX25-22407" fmla="*/ 1822 w 10000"/>
                  <a:gd name="connsiteY25-22408" fmla="*/ 274 h 10000"/>
                  <a:gd name="connsiteX26-22409" fmla="*/ 1769 w 10000"/>
                  <a:gd name="connsiteY26-22410" fmla="*/ 581 h 10000"/>
                  <a:gd name="connsiteX27-22411" fmla="*/ 1933 w 10000"/>
                  <a:gd name="connsiteY27-22412" fmla="*/ 990 h 10000"/>
                  <a:gd name="connsiteX28-22413" fmla="*/ 2099 w 10000"/>
                  <a:gd name="connsiteY28-22414" fmla="*/ 1228 h 10000"/>
                  <a:gd name="connsiteX29-22415" fmla="*/ 1822 w 10000"/>
                  <a:gd name="connsiteY29-22416" fmla="*/ 1673 h 10000"/>
                  <a:gd name="connsiteX30-22417" fmla="*/ 1604 w 10000"/>
                  <a:gd name="connsiteY30-22418" fmla="*/ 1673 h 10000"/>
                  <a:gd name="connsiteX31-22419" fmla="*/ 1380 w 10000"/>
                  <a:gd name="connsiteY31-22420" fmla="*/ 1979 h 10000"/>
                  <a:gd name="connsiteX32-22421" fmla="*/ 1769 w 10000"/>
                  <a:gd name="connsiteY32-22422" fmla="*/ 2116 h 10000"/>
                  <a:gd name="connsiteX33-22423" fmla="*/ 1271 w 10000"/>
                  <a:gd name="connsiteY33-22424" fmla="*/ 2082 h 10000"/>
                  <a:gd name="connsiteX34-22425" fmla="*/ 1049 w 10000"/>
                  <a:gd name="connsiteY34-22426" fmla="*/ 2490 h 10000"/>
                  <a:gd name="connsiteX35-22427" fmla="*/ 994 w 10000"/>
                  <a:gd name="connsiteY35-22428" fmla="*/ 2559 h 10000"/>
                  <a:gd name="connsiteX36-22429" fmla="*/ 773 w 10000"/>
                  <a:gd name="connsiteY36-22430" fmla="*/ 3003 h 10000"/>
                  <a:gd name="connsiteX37-22431" fmla="*/ 1106 w 10000"/>
                  <a:gd name="connsiteY37-22432" fmla="*/ 3105 h 10000"/>
                  <a:gd name="connsiteX38-22433" fmla="*/ 663 w 10000"/>
                  <a:gd name="connsiteY38-22434" fmla="*/ 3447 h 10000"/>
                  <a:gd name="connsiteX39-22435" fmla="*/ 110 w 10000"/>
                  <a:gd name="connsiteY39-22436" fmla="*/ 3823 h 10000"/>
                  <a:gd name="connsiteX40-22437" fmla="*/ 0 w 10000"/>
                  <a:gd name="connsiteY40-22438" fmla="*/ 4027 h 10000"/>
                  <a:gd name="connsiteX41-22439" fmla="*/ 277 w 10000"/>
                  <a:gd name="connsiteY41-22440" fmla="*/ 4469 h 10000"/>
                  <a:gd name="connsiteX42-22441" fmla="*/ 0 w 10000"/>
                  <a:gd name="connsiteY42-22442" fmla="*/ 4882 h 10000"/>
                  <a:gd name="connsiteX43-22443" fmla="*/ 56 w 10000"/>
                  <a:gd name="connsiteY43-22444" fmla="*/ 5323 h 10000"/>
                  <a:gd name="connsiteX44-22445" fmla="*/ 222 w 10000"/>
                  <a:gd name="connsiteY44-22446" fmla="*/ 5462 h 10000"/>
                  <a:gd name="connsiteX45-22447" fmla="*/ 552 w 10000"/>
                  <a:gd name="connsiteY45-22448" fmla="*/ 5427 h 10000"/>
                  <a:gd name="connsiteX46-22449" fmla="*/ 1216 w 10000"/>
                  <a:gd name="connsiteY46-22450" fmla="*/ 5497 h 10000"/>
                  <a:gd name="connsiteX47-22451" fmla="*/ 1769 w 10000"/>
                  <a:gd name="connsiteY47-22452" fmla="*/ 5358 h 10000"/>
                  <a:gd name="connsiteX48-22453" fmla="*/ 2377 w 10000"/>
                  <a:gd name="connsiteY48-22454" fmla="*/ 5358 h 10000"/>
                  <a:gd name="connsiteX49-22455" fmla="*/ 2762 w 10000"/>
                  <a:gd name="connsiteY49-22456" fmla="*/ 5220 h 10000"/>
                  <a:gd name="connsiteX50-22457" fmla="*/ 2872 w 10000"/>
                  <a:gd name="connsiteY50-22458" fmla="*/ 5254 h 10000"/>
                  <a:gd name="connsiteX51-22459" fmla="*/ 2707 w 10000"/>
                  <a:gd name="connsiteY51-22460" fmla="*/ 5323 h 10000"/>
                  <a:gd name="connsiteX52-22461" fmla="*/ 3093 w 10000"/>
                  <a:gd name="connsiteY52-22462" fmla="*/ 5633 h 10000"/>
                  <a:gd name="connsiteX53-22463" fmla="*/ 3370 w 10000"/>
                  <a:gd name="connsiteY53-22464" fmla="*/ 5562 h 10000"/>
                  <a:gd name="connsiteX54-22465" fmla="*/ 3757 w 10000"/>
                  <a:gd name="connsiteY54-22466" fmla="*/ 5697 h 10000"/>
                  <a:gd name="connsiteX55-22467" fmla="*/ 4252 w 10000"/>
                  <a:gd name="connsiteY55-22468" fmla="*/ 5665 h 10000"/>
                  <a:gd name="connsiteX56-22469" fmla="*/ 5082 w 10000"/>
                  <a:gd name="connsiteY56-22470" fmla="*/ 5767 h 10000"/>
                  <a:gd name="connsiteX57-22471" fmla="*/ 5301 w 10000"/>
                  <a:gd name="connsiteY57-22472" fmla="*/ 5837 h 10000"/>
                  <a:gd name="connsiteX58-22473" fmla="*/ 6076 w 10000"/>
                  <a:gd name="connsiteY58-22474" fmla="*/ 5665 h 10000"/>
                  <a:gd name="connsiteX59-22475" fmla="*/ 6187 w 10000"/>
                  <a:gd name="connsiteY59-22476" fmla="*/ 5767 h 10000"/>
                  <a:gd name="connsiteX60-22477" fmla="*/ 6407 w 10000"/>
                  <a:gd name="connsiteY60-22478" fmla="*/ 5633 h 10000"/>
                  <a:gd name="connsiteX61-22479" fmla="*/ 6519 w 10000"/>
                  <a:gd name="connsiteY61-22480" fmla="*/ 5805 h 10000"/>
                  <a:gd name="connsiteX62-22481" fmla="*/ 7292 w 10000"/>
                  <a:gd name="connsiteY62-22482" fmla="*/ 5596 h 10000"/>
                  <a:gd name="connsiteX63-22483" fmla="*/ 7292 w 10000"/>
                  <a:gd name="connsiteY63-22484" fmla="*/ 5390 h 10000"/>
                  <a:gd name="connsiteX64-22485" fmla="*/ 7456 w 10000"/>
                  <a:gd name="connsiteY64-22486" fmla="*/ 5358 h 10000"/>
                  <a:gd name="connsiteX65-22487" fmla="*/ 7624 w 10000"/>
                  <a:gd name="connsiteY65-22488" fmla="*/ 5427 h 10000"/>
                  <a:gd name="connsiteX66-22489" fmla="*/ 8176 w 10000"/>
                  <a:gd name="connsiteY66-22490" fmla="*/ 5291 h 10000"/>
                  <a:gd name="connsiteX67-22491" fmla="*/ 8287 w 10000"/>
                  <a:gd name="connsiteY67-22492" fmla="*/ 5323 h 10000"/>
                  <a:gd name="connsiteX68-22493" fmla="*/ 8563 w 10000"/>
                  <a:gd name="connsiteY68-22494" fmla="*/ 5937 h 10000"/>
                  <a:gd name="connsiteX69-22495" fmla="*/ 8728 w 10000"/>
                  <a:gd name="connsiteY69-22496" fmla="*/ 6007 h 10000"/>
                  <a:gd name="connsiteX70-22497" fmla="*/ 9116 w 10000"/>
                  <a:gd name="connsiteY70-22498" fmla="*/ 6007 h 10000"/>
                  <a:gd name="connsiteX71-22499" fmla="*/ 9281 w 10000"/>
                  <a:gd name="connsiteY71-22500" fmla="*/ 6281 h 10000"/>
                  <a:gd name="connsiteX72-22501" fmla="*/ 9336 w 10000"/>
                  <a:gd name="connsiteY72-22502" fmla="*/ 6485 h 10000"/>
                  <a:gd name="connsiteX73-22503" fmla="*/ 10000 w 10000"/>
                  <a:gd name="connsiteY73-22504" fmla="*/ 7302 h 10000"/>
                  <a:gd name="connsiteX74-22505" fmla="*/ 9724 w 10000"/>
                  <a:gd name="connsiteY74-22506" fmla="*/ 7165 h 10000"/>
                  <a:gd name="connsiteX75-22507" fmla="*/ 8949 w 10000"/>
                  <a:gd name="connsiteY75-22508" fmla="*/ 7302 h 10000"/>
                  <a:gd name="connsiteX76-22509" fmla="*/ 8563 w 10000"/>
                  <a:gd name="connsiteY76-22510" fmla="*/ 6893 h 10000"/>
                  <a:gd name="connsiteX77-22511" fmla="*/ 8287 w 10000"/>
                  <a:gd name="connsiteY77-22512" fmla="*/ 6927 h 10000"/>
                  <a:gd name="connsiteX78-22513" fmla="*/ 8506 w 10000"/>
                  <a:gd name="connsiteY78-22514" fmla="*/ 7200 h 10000"/>
                  <a:gd name="connsiteX79-22515" fmla="*/ 8563 w 10000"/>
                  <a:gd name="connsiteY79-22516" fmla="*/ 7405 h 10000"/>
                  <a:gd name="connsiteX80-22517" fmla="*/ 8009 w 10000"/>
                  <a:gd name="connsiteY80-22518" fmla="*/ 7782 h 10000"/>
                  <a:gd name="connsiteX81-22519" fmla="*/ 7901 w 10000"/>
                  <a:gd name="connsiteY81-22520" fmla="*/ 7987 h 10000"/>
                  <a:gd name="connsiteX82-22521" fmla="*/ 7845 w 10000"/>
                  <a:gd name="connsiteY82-22522" fmla="*/ 8155 h 10000"/>
                  <a:gd name="connsiteX83-22523" fmla="*/ 7789 w 10000"/>
                  <a:gd name="connsiteY83-22524" fmla="*/ 8223 h 10000"/>
                  <a:gd name="connsiteX84-22525" fmla="*/ 7678 w 10000"/>
                  <a:gd name="connsiteY84-22526" fmla="*/ 8362 h 10000"/>
                  <a:gd name="connsiteX85-22527" fmla="*/ 7347 w 10000"/>
                  <a:gd name="connsiteY85-22528" fmla="*/ 8462 h 10000"/>
                  <a:gd name="connsiteX86-22529" fmla="*/ 7456 w 10000"/>
                  <a:gd name="connsiteY86-22530" fmla="*/ 8703 h 10000"/>
                  <a:gd name="connsiteX87-22531" fmla="*/ 7402 w 10000"/>
                  <a:gd name="connsiteY87-22532" fmla="*/ 8770 h 10000"/>
                  <a:gd name="connsiteX88-22533" fmla="*/ 6961 w 10000"/>
                  <a:gd name="connsiteY88-22534" fmla="*/ 8976 h 10000"/>
                  <a:gd name="connsiteX89-22535" fmla="*/ 6519 w 10000"/>
                  <a:gd name="connsiteY89-22536" fmla="*/ 8944 h 10000"/>
                  <a:gd name="connsiteX90-22537" fmla="*/ 6906 w 10000"/>
                  <a:gd name="connsiteY90-22538" fmla="*/ 9080 h 10000"/>
                  <a:gd name="connsiteX91-22539" fmla="*/ 6906 w 10000"/>
                  <a:gd name="connsiteY91-22540" fmla="*/ 9486 h 10000"/>
                  <a:gd name="connsiteX92-22541" fmla="*/ 6241 w 10000"/>
                  <a:gd name="connsiteY92-22542" fmla="*/ 9287 h 10000"/>
                  <a:gd name="connsiteX93-22543" fmla="*/ 5747 w 10000"/>
                  <a:gd name="connsiteY93-22544" fmla="*/ 9386 h 10000"/>
                  <a:gd name="connsiteX94-22545" fmla="*/ 5967 w 10000"/>
                  <a:gd name="connsiteY94-22546" fmla="*/ 9521 h 10000"/>
                  <a:gd name="connsiteX95-22547" fmla="*/ 6131 w 10000"/>
                  <a:gd name="connsiteY95-22548" fmla="*/ 9659 h 10000"/>
                  <a:gd name="connsiteX96-22549" fmla="*/ 6353 w 10000"/>
                  <a:gd name="connsiteY96-22550" fmla="*/ 10000 h 10000"/>
                  <a:gd name="connsiteX0-22551" fmla="*/ 8563 w 10000"/>
                  <a:gd name="connsiteY0-22552" fmla="*/ 5085 h 10000"/>
                  <a:gd name="connsiteX1-22553" fmla="*/ 8120 w 10000"/>
                  <a:gd name="connsiteY1-22554" fmla="*/ 5085 h 10000"/>
                  <a:gd name="connsiteX2-22555" fmla="*/ 7678 w 10000"/>
                  <a:gd name="connsiteY2-22556" fmla="*/ 5220 h 10000"/>
                  <a:gd name="connsiteX3-22557" fmla="*/ 7181 w 10000"/>
                  <a:gd name="connsiteY3-22558" fmla="*/ 5188 h 10000"/>
                  <a:gd name="connsiteX4-22559" fmla="*/ 7181 w 10000"/>
                  <a:gd name="connsiteY4-22560" fmla="*/ 4538 h 10000"/>
                  <a:gd name="connsiteX5-22561" fmla="*/ 7456 w 10000"/>
                  <a:gd name="connsiteY5-22562" fmla="*/ 4506 h 10000"/>
                  <a:gd name="connsiteX6-22563" fmla="*/ 7292 w 10000"/>
                  <a:gd name="connsiteY6-22564" fmla="*/ 4334 h 10000"/>
                  <a:gd name="connsiteX7-22565" fmla="*/ 7292 w 10000"/>
                  <a:gd name="connsiteY7-22566" fmla="*/ 4062 h 10000"/>
                  <a:gd name="connsiteX8-22567" fmla="*/ 7347 w 10000"/>
                  <a:gd name="connsiteY8-22568" fmla="*/ 3893 h 10000"/>
                  <a:gd name="connsiteX9-22569" fmla="*/ 6796 w 10000"/>
                  <a:gd name="connsiteY9-22570" fmla="*/ 3618 h 10000"/>
                  <a:gd name="connsiteX10-22571" fmla="*/ 6241 w 10000"/>
                  <a:gd name="connsiteY10-22572" fmla="*/ 3311 h 10000"/>
                  <a:gd name="connsiteX11-22573" fmla="*/ 5967 w 10000"/>
                  <a:gd name="connsiteY11-22574" fmla="*/ 3105 h 10000"/>
                  <a:gd name="connsiteX12-22575" fmla="*/ 5579 w 10000"/>
                  <a:gd name="connsiteY12-22576" fmla="*/ 3038 h 10000"/>
                  <a:gd name="connsiteX13-22577" fmla="*/ 5139 w 10000"/>
                  <a:gd name="connsiteY13-22578" fmla="*/ 3072 h 10000"/>
                  <a:gd name="connsiteX14-22579" fmla="*/ 4695 w 10000"/>
                  <a:gd name="connsiteY14-22580" fmla="*/ 2968 h 10000"/>
                  <a:gd name="connsiteX15-22581" fmla="*/ 4143 w 10000"/>
                  <a:gd name="connsiteY15-22582" fmla="*/ 2149 h 10000"/>
                  <a:gd name="connsiteX16-22583" fmla="*/ 3978 w 10000"/>
                  <a:gd name="connsiteY16-22584" fmla="*/ 1944 h 10000"/>
                  <a:gd name="connsiteX17-22585" fmla="*/ 3811 w 10000"/>
                  <a:gd name="connsiteY17-22586" fmla="*/ 1466 h 10000"/>
                  <a:gd name="connsiteX18-22587" fmla="*/ 3591 w 10000"/>
                  <a:gd name="connsiteY18-22588" fmla="*/ 1024 h 10000"/>
                  <a:gd name="connsiteX19-22589" fmla="*/ 2928 w 10000"/>
                  <a:gd name="connsiteY19-22590" fmla="*/ 717 h 10000"/>
                  <a:gd name="connsiteX20-22591" fmla="*/ 2539 w 10000"/>
                  <a:gd name="connsiteY20-22592" fmla="*/ 66 h 10000"/>
                  <a:gd name="connsiteX21-22593" fmla="*/ 2043 w 10000"/>
                  <a:gd name="connsiteY21-22594" fmla="*/ 66 h 10000"/>
                  <a:gd name="connsiteX22-22595" fmla="*/ 1822 w 10000"/>
                  <a:gd name="connsiteY22-22596" fmla="*/ 207 h 10000"/>
                  <a:gd name="connsiteX23-22597" fmla="*/ 1769 w 10000"/>
                  <a:gd name="connsiteY23-22598" fmla="*/ 0 h 10000"/>
                  <a:gd name="connsiteX24-22599" fmla="*/ 1049 w 10000"/>
                  <a:gd name="connsiteY24-22600" fmla="*/ 135 h 10000"/>
                  <a:gd name="connsiteX25-22601" fmla="*/ 1822 w 10000"/>
                  <a:gd name="connsiteY25-22602" fmla="*/ 274 h 10000"/>
                  <a:gd name="connsiteX26-22603" fmla="*/ 1769 w 10000"/>
                  <a:gd name="connsiteY26-22604" fmla="*/ 581 h 10000"/>
                  <a:gd name="connsiteX27-22605" fmla="*/ 1933 w 10000"/>
                  <a:gd name="connsiteY27-22606" fmla="*/ 990 h 10000"/>
                  <a:gd name="connsiteX28-22607" fmla="*/ 2099 w 10000"/>
                  <a:gd name="connsiteY28-22608" fmla="*/ 1228 h 10000"/>
                  <a:gd name="connsiteX29-22609" fmla="*/ 1822 w 10000"/>
                  <a:gd name="connsiteY29-22610" fmla="*/ 1673 h 10000"/>
                  <a:gd name="connsiteX30-22611" fmla="*/ 1604 w 10000"/>
                  <a:gd name="connsiteY30-22612" fmla="*/ 1673 h 10000"/>
                  <a:gd name="connsiteX31-22613" fmla="*/ 1380 w 10000"/>
                  <a:gd name="connsiteY31-22614" fmla="*/ 1979 h 10000"/>
                  <a:gd name="connsiteX32-22615" fmla="*/ 1769 w 10000"/>
                  <a:gd name="connsiteY32-22616" fmla="*/ 2116 h 10000"/>
                  <a:gd name="connsiteX33-22617" fmla="*/ 1271 w 10000"/>
                  <a:gd name="connsiteY33-22618" fmla="*/ 2082 h 10000"/>
                  <a:gd name="connsiteX34-22619" fmla="*/ 1049 w 10000"/>
                  <a:gd name="connsiteY34-22620" fmla="*/ 2490 h 10000"/>
                  <a:gd name="connsiteX35-22621" fmla="*/ 994 w 10000"/>
                  <a:gd name="connsiteY35-22622" fmla="*/ 2559 h 10000"/>
                  <a:gd name="connsiteX36-22623" fmla="*/ 773 w 10000"/>
                  <a:gd name="connsiteY36-22624" fmla="*/ 3003 h 10000"/>
                  <a:gd name="connsiteX37-22625" fmla="*/ 1106 w 10000"/>
                  <a:gd name="connsiteY37-22626" fmla="*/ 3105 h 10000"/>
                  <a:gd name="connsiteX38-22627" fmla="*/ 663 w 10000"/>
                  <a:gd name="connsiteY38-22628" fmla="*/ 3447 h 10000"/>
                  <a:gd name="connsiteX39-22629" fmla="*/ 110 w 10000"/>
                  <a:gd name="connsiteY39-22630" fmla="*/ 3823 h 10000"/>
                  <a:gd name="connsiteX40-22631" fmla="*/ 0 w 10000"/>
                  <a:gd name="connsiteY40-22632" fmla="*/ 4027 h 10000"/>
                  <a:gd name="connsiteX41-22633" fmla="*/ 277 w 10000"/>
                  <a:gd name="connsiteY41-22634" fmla="*/ 4469 h 10000"/>
                  <a:gd name="connsiteX42-22635" fmla="*/ 0 w 10000"/>
                  <a:gd name="connsiteY42-22636" fmla="*/ 4882 h 10000"/>
                  <a:gd name="connsiteX43-22637" fmla="*/ 56 w 10000"/>
                  <a:gd name="connsiteY43-22638" fmla="*/ 5323 h 10000"/>
                  <a:gd name="connsiteX44-22639" fmla="*/ 222 w 10000"/>
                  <a:gd name="connsiteY44-22640" fmla="*/ 5462 h 10000"/>
                  <a:gd name="connsiteX45-22641" fmla="*/ 552 w 10000"/>
                  <a:gd name="connsiteY45-22642" fmla="*/ 5427 h 10000"/>
                  <a:gd name="connsiteX46-22643" fmla="*/ 1216 w 10000"/>
                  <a:gd name="connsiteY46-22644" fmla="*/ 5497 h 10000"/>
                  <a:gd name="connsiteX47-22645" fmla="*/ 1769 w 10000"/>
                  <a:gd name="connsiteY47-22646" fmla="*/ 5358 h 10000"/>
                  <a:gd name="connsiteX48-22647" fmla="*/ 2377 w 10000"/>
                  <a:gd name="connsiteY48-22648" fmla="*/ 5358 h 10000"/>
                  <a:gd name="connsiteX49-22649" fmla="*/ 2762 w 10000"/>
                  <a:gd name="connsiteY49-22650" fmla="*/ 5220 h 10000"/>
                  <a:gd name="connsiteX50-22651" fmla="*/ 2872 w 10000"/>
                  <a:gd name="connsiteY50-22652" fmla="*/ 5254 h 10000"/>
                  <a:gd name="connsiteX51-22653" fmla="*/ 2707 w 10000"/>
                  <a:gd name="connsiteY51-22654" fmla="*/ 5323 h 10000"/>
                  <a:gd name="connsiteX52-22655" fmla="*/ 3093 w 10000"/>
                  <a:gd name="connsiteY52-22656" fmla="*/ 5633 h 10000"/>
                  <a:gd name="connsiteX53-22657" fmla="*/ 3370 w 10000"/>
                  <a:gd name="connsiteY53-22658" fmla="*/ 5562 h 10000"/>
                  <a:gd name="connsiteX54-22659" fmla="*/ 3757 w 10000"/>
                  <a:gd name="connsiteY54-22660" fmla="*/ 5697 h 10000"/>
                  <a:gd name="connsiteX55-22661" fmla="*/ 4252 w 10000"/>
                  <a:gd name="connsiteY55-22662" fmla="*/ 5665 h 10000"/>
                  <a:gd name="connsiteX56-22663" fmla="*/ 5082 w 10000"/>
                  <a:gd name="connsiteY56-22664" fmla="*/ 5767 h 10000"/>
                  <a:gd name="connsiteX57-22665" fmla="*/ 5301 w 10000"/>
                  <a:gd name="connsiteY57-22666" fmla="*/ 5837 h 10000"/>
                  <a:gd name="connsiteX58-22667" fmla="*/ 6076 w 10000"/>
                  <a:gd name="connsiteY58-22668" fmla="*/ 5665 h 10000"/>
                  <a:gd name="connsiteX59-22669" fmla="*/ 6187 w 10000"/>
                  <a:gd name="connsiteY59-22670" fmla="*/ 5767 h 10000"/>
                  <a:gd name="connsiteX60-22671" fmla="*/ 6407 w 10000"/>
                  <a:gd name="connsiteY60-22672" fmla="*/ 5633 h 10000"/>
                  <a:gd name="connsiteX61-22673" fmla="*/ 6519 w 10000"/>
                  <a:gd name="connsiteY61-22674" fmla="*/ 5805 h 10000"/>
                  <a:gd name="connsiteX62-22675" fmla="*/ 7292 w 10000"/>
                  <a:gd name="connsiteY62-22676" fmla="*/ 5596 h 10000"/>
                  <a:gd name="connsiteX63-22677" fmla="*/ 7292 w 10000"/>
                  <a:gd name="connsiteY63-22678" fmla="*/ 5390 h 10000"/>
                  <a:gd name="connsiteX64-22679" fmla="*/ 7456 w 10000"/>
                  <a:gd name="connsiteY64-22680" fmla="*/ 5358 h 10000"/>
                  <a:gd name="connsiteX65-22681" fmla="*/ 7624 w 10000"/>
                  <a:gd name="connsiteY65-22682" fmla="*/ 5427 h 10000"/>
                  <a:gd name="connsiteX66-22683" fmla="*/ 8176 w 10000"/>
                  <a:gd name="connsiteY66-22684" fmla="*/ 5291 h 10000"/>
                  <a:gd name="connsiteX67-22685" fmla="*/ 8287 w 10000"/>
                  <a:gd name="connsiteY67-22686" fmla="*/ 5323 h 10000"/>
                  <a:gd name="connsiteX68-22687" fmla="*/ 8563 w 10000"/>
                  <a:gd name="connsiteY68-22688" fmla="*/ 5937 h 10000"/>
                  <a:gd name="connsiteX69-22689" fmla="*/ 8728 w 10000"/>
                  <a:gd name="connsiteY69-22690" fmla="*/ 6007 h 10000"/>
                  <a:gd name="connsiteX70-22691" fmla="*/ 9116 w 10000"/>
                  <a:gd name="connsiteY70-22692" fmla="*/ 6007 h 10000"/>
                  <a:gd name="connsiteX71-22693" fmla="*/ 9281 w 10000"/>
                  <a:gd name="connsiteY71-22694" fmla="*/ 6281 h 10000"/>
                  <a:gd name="connsiteX72-22695" fmla="*/ 9336 w 10000"/>
                  <a:gd name="connsiteY72-22696" fmla="*/ 6485 h 10000"/>
                  <a:gd name="connsiteX73-22697" fmla="*/ 10000 w 10000"/>
                  <a:gd name="connsiteY73-22698" fmla="*/ 7302 h 10000"/>
                  <a:gd name="connsiteX74-22699" fmla="*/ 9724 w 10000"/>
                  <a:gd name="connsiteY74-22700" fmla="*/ 7165 h 10000"/>
                  <a:gd name="connsiteX75-22701" fmla="*/ 8949 w 10000"/>
                  <a:gd name="connsiteY75-22702" fmla="*/ 7302 h 10000"/>
                  <a:gd name="connsiteX76-22703" fmla="*/ 8563 w 10000"/>
                  <a:gd name="connsiteY76-22704" fmla="*/ 6893 h 10000"/>
                  <a:gd name="connsiteX77-22705" fmla="*/ 8287 w 10000"/>
                  <a:gd name="connsiteY77-22706" fmla="*/ 6927 h 10000"/>
                  <a:gd name="connsiteX78-22707" fmla="*/ 8506 w 10000"/>
                  <a:gd name="connsiteY78-22708" fmla="*/ 7200 h 10000"/>
                  <a:gd name="connsiteX79-22709" fmla="*/ 8563 w 10000"/>
                  <a:gd name="connsiteY79-22710" fmla="*/ 7405 h 10000"/>
                  <a:gd name="connsiteX80-22711" fmla="*/ 8009 w 10000"/>
                  <a:gd name="connsiteY80-22712" fmla="*/ 7782 h 10000"/>
                  <a:gd name="connsiteX81-22713" fmla="*/ 7901 w 10000"/>
                  <a:gd name="connsiteY81-22714" fmla="*/ 7987 h 10000"/>
                  <a:gd name="connsiteX82-22715" fmla="*/ 7845 w 10000"/>
                  <a:gd name="connsiteY82-22716" fmla="*/ 8155 h 10000"/>
                  <a:gd name="connsiteX83-22717" fmla="*/ 7789 w 10000"/>
                  <a:gd name="connsiteY83-22718" fmla="*/ 8223 h 10000"/>
                  <a:gd name="connsiteX84-22719" fmla="*/ 7678 w 10000"/>
                  <a:gd name="connsiteY84-22720" fmla="*/ 8362 h 10000"/>
                  <a:gd name="connsiteX85-22721" fmla="*/ 7347 w 10000"/>
                  <a:gd name="connsiteY85-22722" fmla="*/ 8462 h 10000"/>
                  <a:gd name="connsiteX86-22723" fmla="*/ 7456 w 10000"/>
                  <a:gd name="connsiteY86-22724" fmla="*/ 8703 h 10000"/>
                  <a:gd name="connsiteX87-22725" fmla="*/ 7402 w 10000"/>
                  <a:gd name="connsiteY87-22726" fmla="*/ 8770 h 10000"/>
                  <a:gd name="connsiteX88-22727" fmla="*/ 6961 w 10000"/>
                  <a:gd name="connsiteY88-22728" fmla="*/ 8976 h 10000"/>
                  <a:gd name="connsiteX89-22729" fmla="*/ 6519 w 10000"/>
                  <a:gd name="connsiteY89-22730" fmla="*/ 8944 h 10000"/>
                  <a:gd name="connsiteX90-22731" fmla="*/ 6906 w 10000"/>
                  <a:gd name="connsiteY90-22732" fmla="*/ 9080 h 10000"/>
                  <a:gd name="connsiteX91-22733" fmla="*/ 6906 w 10000"/>
                  <a:gd name="connsiteY91-22734" fmla="*/ 9486 h 10000"/>
                  <a:gd name="connsiteX92-22735" fmla="*/ 6241 w 10000"/>
                  <a:gd name="connsiteY92-22736" fmla="*/ 9287 h 10000"/>
                  <a:gd name="connsiteX93-22737" fmla="*/ 5747 w 10000"/>
                  <a:gd name="connsiteY93-22738" fmla="*/ 9386 h 10000"/>
                  <a:gd name="connsiteX94-22739" fmla="*/ 5967 w 10000"/>
                  <a:gd name="connsiteY94-22740" fmla="*/ 9521 h 10000"/>
                  <a:gd name="connsiteX95-22741" fmla="*/ 6353 w 10000"/>
                  <a:gd name="connsiteY95-22742" fmla="*/ 10000 h 10000"/>
                  <a:gd name="connsiteX0-22743" fmla="*/ 8563 w 10000"/>
                  <a:gd name="connsiteY0-22744" fmla="*/ 5085 h 9521"/>
                  <a:gd name="connsiteX1-22745" fmla="*/ 8120 w 10000"/>
                  <a:gd name="connsiteY1-22746" fmla="*/ 5085 h 9521"/>
                  <a:gd name="connsiteX2-22747" fmla="*/ 7678 w 10000"/>
                  <a:gd name="connsiteY2-22748" fmla="*/ 5220 h 9521"/>
                  <a:gd name="connsiteX3-22749" fmla="*/ 7181 w 10000"/>
                  <a:gd name="connsiteY3-22750" fmla="*/ 5188 h 9521"/>
                  <a:gd name="connsiteX4-22751" fmla="*/ 7181 w 10000"/>
                  <a:gd name="connsiteY4-22752" fmla="*/ 4538 h 9521"/>
                  <a:gd name="connsiteX5-22753" fmla="*/ 7456 w 10000"/>
                  <a:gd name="connsiteY5-22754" fmla="*/ 4506 h 9521"/>
                  <a:gd name="connsiteX6-22755" fmla="*/ 7292 w 10000"/>
                  <a:gd name="connsiteY6-22756" fmla="*/ 4334 h 9521"/>
                  <a:gd name="connsiteX7-22757" fmla="*/ 7292 w 10000"/>
                  <a:gd name="connsiteY7-22758" fmla="*/ 4062 h 9521"/>
                  <a:gd name="connsiteX8-22759" fmla="*/ 7347 w 10000"/>
                  <a:gd name="connsiteY8-22760" fmla="*/ 3893 h 9521"/>
                  <a:gd name="connsiteX9-22761" fmla="*/ 6796 w 10000"/>
                  <a:gd name="connsiteY9-22762" fmla="*/ 3618 h 9521"/>
                  <a:gd name="connsiteX10-22763" fmla="*/ 6241 w 10000"/>
                  <a:gd name="connsiteY10-22764" fmla="*/ 3311 h 9521"/>
                  <a:gd name="connsiteX11-22765" fmla="*/ 5967 w 10000"/>
                  <a:gd name="connsiteY11-22766" fmla="*/ 3105 h 9521"/>
                  <a:gd name="connsiteX12-22767" fmla="*/ 5579 w 10000"/>
                  <a:gd name="connsiteY12-22768" fmla="*/ 3038 h 9521"/>
                  <a:gd name="connsiteX13-22769" fmla="*/ 5139 w 10000"/>
                  <a:gd name="connsiteY13-22770" fmla="*/ 3072 h 9521"/>
                  <a:gd name="connsiteX14-22771" fmla="*/ 4695 w 10000"/>
                  <a:gd name="connsiteY14-22772" fmla="*/ 2968 h 9521"/>
                  <a:gd name="connsiteX15-22773" fmla="*/ 4143 w 10000"/>
                  <a:gd name="connsiteY15-22774" fmla="*/ 2149 h 9521"/>
                  <a:gd name="connsiteX16-22775" fmla="*/ 3978 w 10000"/>
                  <a:gd name="connsiteY16-22776" fmla="*/ 1944 h 9521"/>
                  <a:gd name="connsiteX17-22777" fmla="*/ 3811 w 10000"/>
                  <a:gd name="connsiteY17-22778" fmla="*/ 1466 h 9521"/>
                  <a:gd name="connsiteX18-22779" fmla="*/ 3591 w 10000"/>
                  <a:gd name="connsiteY18-22780" fmla="*/ 1024 h 9521"/>
                  <a:gd name="connsiteX19-22781" fmla="*/ 2928 w 10000"/>
                  <a:gd name="connsiteY19-22782" fmla="*/ 717 h 9521"/>
                  <a:gd name="connsiteX20-22783" fmla="*/ 2539 w 10000"/>
                  <a:gd name="connsiteY20-22784" fmla="*/ 66 h 9521"/>
                  <a:gd name="connsiteX21-22785" fmla="*/ 2043 w 10000"/>
                  <a:gd name="connsiteY21-22786" fmla="*/ 66 h 9521"/>
                  <a:gd name="connsiteX22-22787" fmla="*/ 1822 w 10000"/>
                  <a:gd name="connsiteY22-22788" fmla="*/ 207 h 9521"/>
                  <a:gd name="connsiteX23-22789" fmla="*/ 1769 w 10000"/>
                  <a:gd name="connsiteY23-22790" fmla="*/ 0 h 9521"/>
                  <a:gd name="connsiteX24-22791" fmla="*/ 1049 w 10000"/>
                  <a:gd name="connsiteY24-22792" fmla="*/ 135 h 9521"/>
                  <a:gd name="connsiteX25-22793" fmla="*/ 1822 w 10000"/>
                  <a:gd name="connsiteY25-22794" fmla="*/ 274 h 9521"/>
                  <a:gd name="connsiteX26-22795" fmla="*/ 1769 w 10000"/>
                  <a:gd name="connsiteY26-22796" fmla="*/ 581 h 9521"/>
                  <a:gd name="connsiteX27-22797" fmla="*/ 1933 w 10000"/>
                  <a:gd name="connsiteY27-22798" fmla="*/ 990 h 9521"/>
                  <a:gd name="connsiteX28-22799" fmla="*/ 2099 w 10000"/>
                  <a:gd name="connsiteY28-22800" fmla="*/ 1228 h 9521"/>
                  <a:gd name="connsiteX29-22801" fmla="*/ 1822 w 10000"/>
                  <a:gd name="connsiteY29-22802" fmla="*/ 1673 h 9521"/>
                  <a:gd name="connsiteX30-22803" fmla="*/ 1604 w 10000"/>
                  <a:gd name="connsiteY30-22804" fmla="*/ 1673 h 9521"/>
                  <a:gd name="connsiteX31-22805" fmla="*/ 1380 w 10000"/>
                  <a:gd name="connsiteY31-22806" fmla="*/ 1979 h 9521"/>
                  <a:gd name="connsiteX32-22807" fmla="*/ 1769 w 10000"/>
                  <a:gd name="connsiteY32-22808" fmla="*/ 2116 h 9521"/>
                  <a:gd name="connsiteX33-22809" fmla="*/ 1271 w 10000"/>
                  <a:gd name="connsiteY33-22810" fmla="*/ 2082 h 9521"/>
                  <a:gd name="connsiteX34-22811" fmla="*/ 1049 w 10000"/>
                  <a:gd name="connsiteY34-22812" fmla="*/ 2490 h 9521"/>
                  <a:gd name="connsiteX35-22813" fmla="*/ 994 w 10000"/>
                  <a:gd name="connsiteY35-22814" fmla="*/ 2559 h 9521"/>
                  <a:gd name="connsiteX36-22815" fmla="*/ 773 w 10000"/>
                  <a:gd name="connsiteY36-22816" fmla="*/ 3003 h 9521"/>
                  <a:gd name="connsiteX37-22817" fmla="*/ 1106 w 10000"/>
                  <a:gd name="connsiteY37-22818" fmla="*/ 3105 h 9521"/>
                  <a:gd name="connsiteX38-22819" fmla="*/ 663 w 10000"/>
                  <a:gd name="connsiteY38-22820" fmla="*/ 3447 h 9521"/>
                  <a:gd name="connsiteX39-22821" fmla="*/ 110 w 10000"/>
                  <a:gd name="connsiteY39-22822" fmla="*/ 3823 h 9521"/>
                  <a:gd name="connsiteX40-22823" fmla="*/ 0 w 10000"/>
                  <a:gd name="connsiteY40-22824" fmla="*/ 4027 h 9521"/>
                  <a:gd name="connsiteX41-22825" fmla="*/ 277 w 10000"/>
                  <a:gd name="connsiteY41-22826" fmla="*/ 4469 h 9521"/>
                  <a:gd name="connsiteX42-22827" fmla="*/ 0 w 10000"/>
                  <a:gd name="connsiteY42-22828" fmla="*/ 4882 h 9521"/>
                  <a:gd name="connsiteX43-22829" fmla="*/ 56 w 10000"/>
                  <a:gd name="connsiteY43-22830" fmla="*/ 5323 h 9521"/>
                  <a:gd name="connsiteX44-22831" fmla="*/ 222 w 10000"/>
                  <a:gd name="connsiteY44-22832" fmla="*/ 5462 h 9521"/>
                  <a:gd name="connsiteX45-22833" fmla="*/ 552 w 10000"/>
                  <a:gd name="connsiteY45-22834" fmla="*/ 5427 h 9521"/>
                  <a:gd name="connsiteX46-22835" fmla="*/ 1216 w 10000"/>
                  <a:gd name="connsiteY46-22836" fmla="*/ 5497 h 9521"/>
                  <a:gd name="connsiteX47-22837" fmla="*/ 1769 w 10000"/>
                  <a:gd name="connsiteY47-22838" fmla="*/ 5358 h 9521"/>
                  <a:gd name="connsiteX48-22839" fmla="*/ 2377 w 10000"/>
                  <a:gd name="connsiteY48-22840" fmla="*/ 5358 h 9521"/>
                  <a:gd name="connsiteX49-22841" fmla="*/ 2762 w 10000"/>
                  <a:gd name="connsiteY49-22842" fmla="*/ 5220 h 9521"/>
                  <a:gd name="connsiteX50-22843" fmla="*/ 2872 w 10000"/>
                  <a:gd name="connsiteY50-22844" fmla="*/ 5254 h 9521"/>
                  <a:gd name="connsiteX51-22845" fmla="*/ 2707 w 10000"/>
                  <a:gd name="connsiteY51-22846" fmla="*/ 5323 h 9521"/>
                  <a:gd name="connsiteX52-22847" fmla="*/ 3093 w 10000"/>
                  <a:gd name="connsiteY52-22848" fmla="*/ 5633 h 9521"/>
                  <a:gd name="connsiteX53-22849" fmla="*/ 3370 w 10000"/>
                  <a:gd name="connsiteY53-22850" fmla="*/ 5562 h 9521"/>
                  <a:gd name="connsiteX54-22851" fmla="*/ 3757 w 10000"/>
                  <a:gd name="connsiteY54-22852" fmla="*/ 5697 h 9521"/>
                  <a:gd name="connsiteX55-22853" fmla="*/ 4252 w 10000"/>
                  <a:gd name="connsiteY55-22854" fmla="*/ 5665 h 9521"/>
                  <a:gd name="connsiteX56-22855" fmla="*/ 5082 w 10000"/>
                  <a:gd name="connsiteY56-22856" fmla="*/ 5767 h 9521"/>
                  <a:gd name="connsiteX57-22857" fmla="*/ 5301 w 10000"/>
                  <a:gd name="connsiteY57-22858" fmla="*/ 5837 h 9521"/>
                  <a:gd name="connsiteX58-22859" fmla="*/ 6076 w 10000"/>
                  <a:gd name="connsiteY58-22860" fmla="*/ 5665 h 9521"/>
                  <a:gd name="connsiteX59-22861" fmla="*/ 6187 w 10000"/>
                  <a:gd name="connsiteY59-22862" fmla="*/ 5767 h 9521"/>
                  <a:gd name="connsiteX60-22863" fmla="*/ 6407 w 10000"/>
                  <a:gd name="connsiteY60-22864" fmla="*/ 5633 h 9521"/>
                  <a:gd name="connsiteX61-22865" fmla="*/ 6519 w 10000"/>
                  <a:gd name="connsiteY61-22866" fmla="*/ 5805 h 9521"/>
                  <a:gd name="connsiteX62-22867" fmla="*/ 7292 w 10000"/>
                  <a:gd name="connsiteY62-22868" fmla="*/ 5596 h 9521"/>
                  <a:gd name="connsiteX63-22869" fmla="*/ 7292 w 10000"/>
                  <a:gd name="connsiteY63-22870" fmla="*/ 5390 h 9521"/>
                  <a:gd name="connsiteX64-22871" fmla="*/ 7456 w 10000"/>
                  <a:gd name="connsiteY64-22872" fmla="*/ 5358 h 9521"/>
                  <a:gd name="connsiteX65-22873" fmla="*/ 7624 w 10000"/>
                  <a:gd name="connsiteY65-22874" fmla="*/ 5427 h 9521"/>
                  <a:gd name="connsiteX66-22875" fmla="*/ 8176 w 10000"/>
                  <a:gd name="connsiteY66-22876" fmla="*/ 5291 h 9521"/>
                  <a:gd name="connsiteX67-22877" fmla="*/ 8287 w 10000"/>
                  <a:gd name="connsiteY67-22878" fmla="*/ 5323 h 9521"/>
                  <a:gd name="connsiteX68-22879" fmla="*/ 8563 w 10000"/>
                  <a:gd name="connsiteY68-22880" fmla="*/ 5937 h 9521"/>
                  <a:gd name="connsiteX69-22881" fmla="*/ 8728 w 10000"/>
                  <a:gd name="connsiteY69-22882" fmla="*/ 6007 h 9521"/>
                  <a:gd name="connsiteX70-22883" fmla="*/ 9116 w 10000"/>
                  <a:gd name="connsiteY70-22884" fmla="*/ 6007 h 9521"/>
                  <a:gd name="connsiteX71-22885" fmla="*/ 9281 w 10000"/>
                  <a:gd name="connsiteY71-22886" fmla="*/ 6281 h 9521"/>
                  <a:gd name="connsiteX72-22887" fmla="*/ 9336 w 10000"/>
                  <a:gd name="connsiteY72-22888" fmla="*/ 6485 h 9521"/>
                  <a:gd name="connsiteX73-22889" fmla="*/ 10000 w 10000"/>
                  <a:gd name="connsiteY73-22890" fmla="*/ 7302 h 9521"/>
                  <a:gd name="connsiteX74-22891" fmla="*/ 9724 w 10000"/>
                  <a:gd name="connsiteY74-22892" fmla="*/ 7165 h 9521"/>
                  <a:gd name="connsiteX75-22893" fmla="*/ 8949 w 10000"/>
                  <a:gd name="connsiteY75-22894" fmla="*/ 7302 h 9521"/>
                  <a:gd name="connsiteX76-22895" fmla="*/ 8563 w 10000"/>
                  <a:gd name="connsiteY76-22896" fmla="*/ 6893 h 9521"/>
                  <a:gd name="connsiteX77-22897" fmla="*/ 8287 w 10000"/>
                  <a:gd name="connsiteY77-22898" fmla="*/ 6927 h 9521"/>
                  <a:gd name="connsiteX78-22899" fmla="*/ 8506 w 10000"/>
                  <a:gd name="connsiteY78-22900" fmla="*/ 7200 h 9521"/>
                  <a:gd name="connsiteX79-22901" fmla="*/ 8563 w 10000"/>
                  <a:gd name="connsiteY79-22902" fmla="*/ 7405 h 9521"/>
                  <a:gd name="connsiteX80-22903" fmla="*/ 8009 w 10000"/>
                  <a:gd name="connsiteY80-22904" fmla="*/ 7782 h 9521"/>
                  <a:gd name="connsiteX81-22905" fmla="*/ 7901 w 10000"/>
                  <a:gd name="connsiteY81-22906" fmla="*/ 7987 h 9521"/>
                  <a:gd name="connsiteX82-22907" fmla="*/ 7845 w 10000"/>
                  <a:gd name="connsiteY82-22908" fmla="*/ 8155 h 9521"/>
                  <a:gd name="connsiteX83-22909" fmla="*/ 7789 w 10000"/>
                  <a:gd name="connsiteY83-22910" fmla="*/ 8223 h 9521"/>
                  <a:gd name="connsiteX84-22911" fmla="*/ 7678 w 10000"/>
                  <a:gd name="connsiteY84-22912" fmla="*/ 8362 h 9521"/>
                  <a:gd name="connsiteX85-22913" fmla="*/ 7347 w 10000"/>
                  <a:gd name="connsiteY85-22914" fmla="*/ 8462 h 9521"/>
                  <a:gd name="connsiteX86-22915" fmla="*/ 7456 w 10000"/>
                  <a:gd name="connsiteY86-22916" fmla="*/ 8703 h 9521"/>
                  <a:gd name="connsiteX87-22917" fmla="*/ 7402 w 10000"/>
                  <a:gd name="connsiteY87-22918" fmla="*/ 8770 h 9521"/>
                  <a:gd name="connsiteX88-22919" fmla="*/ 6961 w 10000"/>
                  <a:gd name="connsiteY88-22920" fmla="*/ 8976 h 9521"/>
                  <a:gd name="connsiteX89-22921" fmla="*/ 6519 w 10000"/>
                  <a:gd name="connsiteY89-22922" fmla="*/ 8944 h 9521"/>
                  <a:gd name="connsiteX90-22923" fmla="*/ 6906 w 10000"/>
                  <a:gd name="connsiteY90-22924" fmla="*/ 9080 h 9521"/>
                  <a:gd name="connsiteX91-22925" fmla="*/ 6906 w 10000"/>
                  <a:gd name="connsiteY91-22926" fmla="*/ 9486 h 9521"/>
                  <a:gd name="connsiteX92-22927" fmla="*/ 6241 w 10000"/>
                  <a:gd name="connsiteY92-22928" fmla="*/ 9287 h 9521"/>
                  <a:gd name="connsiteX93-22929" fmla="*/ 5747 w 10000"/>
                  <a:gd name="connsiteY93-22930" fmla="*/ 9386 h 9521"/>
                  <a:gd name="connsiteX94-22931" fmla="*/ 5967 w 10000"/>
                  <a:gd name="connsiteY94-22932" fmla="*/ 9521 h 9521"/>
                  <a:gd name="connsiteX0-22933" fmla="*/ 8563 w 10000"/>
                  <a:gd name="connsiteY0-22934" fmla="*/ 5341 h 10000"/>
                  <a:gd name="connsiteX1-22935" fmla="*/ 8120 w 10000"/>
                  <a:gd name="connsiteY1-22936" fmla="*/ 5341 h 10000"/>
                  <a:gd name="connsiteX2-22937" fmla="*/ 7678 w 10000"/>
                  <a:gd name="connsiteY2-22938" fmla="*/ 5483 h 10000"/>
                  <a:gd name="connsiteX3-22939" fmla="*/ 7181 w 10000"/>
                  <a:gd name="connsiteY3-22940" fmla="*/ 5449 h 10000"/>
                  <a:gd name="connsiteX4-22941" fmla="*/ 7181 w 10000"/>
                  <a:gd name="connsiteY4-22942" fmla="*/ 4766 h 10000"/>
                  <a:gd name="connsiteX5-22943" fmla="*/ 7456 w 10000"/>
                  <a:gd name="connsiteY5-22944" fmla="*/ 4733 h 10000"/>
                  <a:gd name="connsiteX6-22945" fmla="*/ 7292 w 10000"/>
                  <a:gd name="connsiteY6-22946" fmla="*/ 4552 h 10000"/>
                  <a:gd name="connsiteX7-22947" fmla="*/ 7292 w 10000"/>
                  <a:gd name="connsiteY7-22948" fmla="*/ 4266 h 10000"/>
                  <a:gd name="connsiteX8-22949" fmla="*/ 7347 w 10000"/>
                  <a:gd name="connsiteY8-22950" fmla="*/ 4089 h 10000"/>
                  <a:gd name="connsiteX9-22951" fmla="*/ 6796 w 10000"/>
                  <a:gd name="connsiteY9-22952" fmla="*/ 3800 h 10000"/>
                  <a:gd name="connsiteX10-22953" fmla="*/ 6241 w 10000"/>
                  <a:gd name="connsiteY10-22954" fmla="*/ 3478 h 10000"/>
                  <a:gd name="connsiteX11-22955" fmla="*/ 5967 w 10000"/>
                  <a:gd name="connsiteY11-22956" fmla="*/ 3261 h 10000"/>
                  <a:gd name="connsiteX12-22957" fmla="*/ 5579 w 10000"/>
                  <a:gd name="connsiteY12-22958" fmla="*/ 3191 h 10000"/>
                  <a:gd name="connsiteX13-22959" fmla="*/ 5139 w 10000"/>
                  <a:gd name="connsiteY13-22960" fmla="*/ 3227 h 10000"/>
                  <a:gd name="connsiteX14-22961" fmla="*/ 4695 w 10000"/>
                  <a:gd name="connsiteY14-22962" fmla="*/ 3117 h 10000"/>
                  <a:gd name="connsiteX15-22963" fmla="*/ 4143 w 10000"/>
                  <a:gd name="connsiteY15-22964" fmla="*/ 2257 h 10000"/>
                  <a:gd name="connsiteX16-22965" fmla="*/ 3978 w 10000"/>
                  <a:gd name="connsiteY16-22966" fmla="*/ 2042 h 10000"/>
                  <a:gd name="connsiteX17-22967" fmla="*/ 3811 w 10000"/>
                  <a:gd name="connsiteY17-22968" fmla="*/ 1540 h 10000"/>
                  <a:gd name="connsiteX18-22969" fmla="*/ 3591 w 10000"/>
                  <a:gd name="connsiteY18-22970" fmla="*/ 1076 h 10000"/>
                  <a:gd name="connsiteX19-22971" fmla="*/ 2928 w 10000"/>
                  <a:gd name="connsiteY19-22972" fmla="*/ 753 h 10000"/>
                  <a:gd name="connsiteX20-22973" fmla="*/ 2539 w 10000"/>
                  <a:gd name="connsiteY20-22974" fmla="*/ 69 h 10000"/>
                  <a:gd name="connsiteX21-22975" fmla="*/ 2043 w 10000"/>
                  <a:gd name="connsiteY21-22976" fmla="*/ 69 h 10000"/>
                  <a:gd name="connsiteX22-22977" fmla="*/ 1822 w 10000"/>
                  <a:gd name="connsiteY22-22978" fmla="*/ 217 h 10000"/>
                  <a:gd name="connsiteX23-22979" fmla="*/ 1769 w 10000"/>
                  <a:gd name="connsiteY23-22980" fmla="*/ 0 h 10000"/>
                  <a:gd name="connsiteX24-22981" fmla="*/ 1049 w 10000"/>
                  <a:gd name="connsiteY24-22982" fmla="*/ 142 h 10000"/>
                  <a:gd name="connsiteX25-22983" fmla="*/ 1822 w 10000"/>
                  <a:gd name="connsiteY25-22984" fmla="*/ 288 h 10000"/>
                  <a:gd name="connsiteX26-22985" fmla="*/ 1769 w 10000"/>
                  <a:gd name="connsiteY26-22986" fmla="*/ 610 h 10000"/>
                  <a:gd name="connsiteX27-22987" fmla="*/ 1933 w 10000"/>
                  <a:gd name="connsiteY27-22988" fmla="*/ 1040 h 10000"/>
                  <a:gd name="connsiteX28-22989" fmla="*/ 2099 w 10000"/>
                  <a:gd name="connsiteY28-22990" fmla="*/ 1290 h 10000"/>
                  <a:gd name="connsiteX29-22991" fmla="*/ 1822 w 10000"/>
                  <a:gd name="connsiteY29-22992" fmla="*/ 1757 h 10000"/>
                  <a:gd name="connsiteX30-22993" fmla="*/ 1604 w 10000"/>
                  <a:gd name="connsiteY30-22994" fmla="*/ 1757 h 10000"/>
                  <a:gd name="connsiteX31-22995" fmla="*/ 1380 w 10000"/>
                  <a:gd name="connsiteY31-22996" fmla="*/ 2079 h 10000"/>
                  <a:gd name="connsiteX32-22997" fmla="*/ 1769 w 10000"/>
                  <a:gd name="connsiteY32-22998" fmla="*/ 2222 h 10000"/>
                  <a:gd name="connsiteX33-22999" fmla="*/ 1271 w 10000"/>
                  <a:gd name="connsiteY33-23000" fmla="*/ 2187 h 10000"/>
                  <a:gd name="connsiteX34-23001" fmla="*/ 1049 w 10000"/>
                  <a:gd name="connsiteY34-23002" fmla="*/ 2615 h 10000"/>
                  <a:gd name="connsiteX35-23003" fmla="*/ 994 w 10000"/>
                  <a:gd name="connsiteY35-23004" fmla="*/ 2688 h 10000"/>
                  <a:gd name="connsiteX36-23005" fmla="*/ 773 w 10000"/>
                  <a:gd name="connsiteY36-23006" fmla="*/ 3154 h 10000"/>
                  <a:gd name="connsiteX37-23007" fmla="*/ 1106 w 10000"/>
                  <a:gd name="connsiteY37-23008" fmla="*/ 3261 h 10000"/>
                  <a:gd name="connsiteX38-23009" fmla="*/ 663 w 10000"/>
                  <a:gd name="connsiteY38-23010" fmla="*/ 3620 h 10000"/>
                  <a:gd name="connsiteX39-23011" fmla="*/ 110 w 10000"/>
                  <a:gd name="connsiteY39-23012" fmla="*/ 4015 h 10000"/>
                  <a:gd name="connsiteX40-23013" fmla="*/ 0 w 10000"/>
                  <a:gd name="connsiteY40-23014" fmla="*/ 4230 h 10000"/>
                  <a:gd name="connsiteX41-23015" fmla="*/ 277 w 10000"/>
                  <a:gd name="connsiteY41-23016" fmla="*/ 4694 h 10000"/>
                  <a:gd name="connsiteX42-23017" fmla="*/ 0 w 10000"/>
                  <a:gd name="connsiteY42-23018" fmla="*/ 5128 h 10000"/>
                  <a:gd name="connsiteX43-23019" fmla="*/ 56 w 10000"/>
                  <a:gd name="connsiteY43-23020" fmla="*/ 5591 h 10000"/>
                  <a:gd name="connsiteX44-23021" fmla="*/ 222 w 10000"/>
                  <a:gd name="connsiteY44-23022" fmla="*/ 5737 h 10000"/>
                  <a:gd name="connsiteX45-23023" fmla="*/ 552 w 10000"/>
                  <a:gd name="connsiteY45-23024" fmla="*/ 5700 h 10000"/>
                  <a:gd name="connsiteX46-23025" fmla="*/ 1216 w 10000"/>
                  <a:gd name="connsiteY46-23026" fmla="*/ 5774 h 10000"/>
                  <a:gd name="connsiteX47-23027" fmla="*/ 1769 w 10000"/>
                  <a:gd name="connsiteY47-23028" fmla="*/ 5628 h 10000"/>
                  <a:gd name="connsiteX48-23029" fmla="*/ 2377 w 10000"/>
                  <a:gd name="connsiteY48-23030" fmla="*/ 5628 h 10000"/>
                  <a:gd name="connsiteX49-23031" fmla="*/ 2762 w 10000"/>
                  <a:gd name="connsiteY49-23032" fmla="*/ 5483 h 10000"/>
                  <a:gd name="connsiteX50-23033" fmla="*/ 2872 w 10000"/>
                  <a:gd name="connsiteY50-23034" fmla="*/ 5518 h 10000"/>
                  <a:gd name="connsiteX51-23035" fmla="*/ 2707 w 10000"/>
                  <a:gd name="connsiteY51-23036" fmla="*/ 5591 h 10000"/>
                  <a:gd name="connsiteX52-23037" fmla="*/ 3093 w 10000"/>
                  <a:gd name="connsiteY52-23038" fmla="*/ 5916 h 10000"/>
                  <a:gd name="connsiteX53-23039" fmla="*/ 3370 w 10000"/>
                  <a:gd name="connsiteY53-23040" fmla="*/ 5842 h 10000"/>
                  <a:gd name="connsiteX54-23041" fmla="*/ 3757 w 10000"/>
                  <a:gd name="connsiteY54-23042" fmla="*/ 5984 h 10000"/>
                  <a:gd name="connsiteX55-23043" fmla="*/ 4252 w 10000"/>
                  <a:gd name="connsiteY55-23044" fmla="*/ 5950 h 10000"/>
                  <a:gd name="connsiteX56-23045" fmla="*/ 5082 w 10000"/>
                  <a:gd name="connsiteY56-23046" fmla="*/ 6057 h 10000"/>
                  <a:gd name="connsiteX57-23047" fmla="*/ 5301 w 10000"/>
                  <a:gd name="connsiteY57-23048" fmla="*/ 6131 h 10000"/>
                  <a:gd name="connsiteX58-23049" fmla="*/ 6076 w 10000"/>
                  <a:gd name="connsiteY58-23050" fmla="*/ 5950 h 10000"/>
                  <a:gd name="connsiteX59-23051" fmla="*/ 6187 w 10000"/>
                  <a:gd name="connsiteY59-23052" fmla="*/ 6057 h 10000"/>
                  <a:gd name="connsiteX60-23053" fmla="*/ 6407 w 10000"/>
                  <a:gd name="connsiteY60-23054" fmla="*/ 5916 h 10000"/>
                  <a:gd name="connsiteX61-23055" fmla="*/ 6519 w 10000"/>
                  <a:gd name="connsiteY61-23056" fmla="*/ 6097 h 10000"/>
                  <a:gd name="connsiteX62-23057" fmla="*/ 7292 w 10000"/>
                  <a:gd name="connsiteY62-23058" fmla="*/ 5878 h 10000"/>
                  <a:gd name="connsiteX63-23059" fmla="*/ 7292 w 10000"/>
                  <a:gd name="connsiteY63-23060" fmla="*/ 5661 h 10000"/>
                  <a:gd name="connsiteX64-23061" fmla="*/ 7456 w 10000"/>
                  <a:gd name="connsiteY64-23062" fmla="*/ 5628 h 10000"/>
                  <a:gd name="connsiteX65-23063" fmla="*/ 7624 w 10000"/>
                  <a:gd name="connsiteY65-23064" fmla="*/ 5700 h 10000"/>
                  <a:gd name="connsiteX66-23065" fmla="*/ 8176 w 10000"/>
                  <a:gd name="connsiteY66-23066" fmla="*/ 5557 h 10000"/>
                  <a:gd name="connsiteX67-23067" fmla="*/ 8287 w 10000"/>
                  <a:gd name="connsiteY67-23068" fmla="*/ 5591 h 10000"/>
                  <a:gd name="connsiteX68-23069" fmla="*/ 8563 w 10000"/>
                  <a:gd name="connsiteY68-23070" fmla="*/ 6236 h 10000"/>
                  <a:gd name="connsiteX69-23071" fmla="*/ 8728 w 10000"/>
                  <a:gd name="connsiteY69-23072" fmla="*/ 6309 h 10000"/>
                  <a:gd name="connsiteX70-23073" fmla="*/ 9116 w 10000"/>
                  <a:gd name="connsiteY70-23074" fmla="*/ 6309 h 10000"/>
                  <a:gd name="connsiteX71-23075" fmla="*/ 9281 w 10000"/>
                  <a:gd name="connsiteY71-23076" fmla="*/ 6597 h 10000"/>
                  <a:gd name="connsiteX72-23077" fmla="*/ 9336 w 10000"/>
                  <a:gd name="connsiteY72-23078" fmla="*/ 6811 h 10000"/>
                  <a:gd name="connsiteX73-23079" fmla="*/ 10000 w 10000"/>
                  <a:gd name="connsiteY73-23080" fmla="*/ 7669 h 10000"/>
                  <a:gd name="connsiteX74-23081" fmla="*/ 9724 w 10000"/>
                  <a:gd name="connsiteY74-23082" fmla="*/ 7525 h 10000"/>
                  <a:gd name="connsiteX75-23083" fmla="*/ 8949 w 10000"/>
                  <a:gd name="connsiteY75-23084" fmla="*/ 7669 h 10000"/>
                  <a:gd name="connsiteX76-23085" fmla="*/ 8563 w 10000"/>
                  <a:gd name="connsiteY76-23086" fmla="*/ 7240 h 10000"/>
                  <a:gd name="connsiteX77-23087" fmla="*/ 8287 w 10000"/>
                  <a:gd name="connsiteY77-23088" fmla="*/ 7275 h 10000"/>
                  <a:gd name="connsiteX78-23089" fmla="*/ 8506 w 10000"/>
                  <a:gd name="connsiteY78-23090" fmla="*/ 7562 h 10000"/>
                  <a:gd name="connsiteX79-23091" fmla="*/ 8563 w 10000"/>
                  <a:gd name="connsiteY79-23092" fmla="*/ 7778 h 10000"/>
                  <a:gd name="connsiteX80-23093" fmla="*/ 8009 w 10000"/>
                  <a:gd name="connsiteY80-23094" fmla="*/ 8174 h 10000"/>
                  <a:gd name="connsiteX81-23095" fmla="*/ 7901 w 10000"/>
                  <a:gd name="connsiteY81-23096" fmla="*/ 8389 h 10000"/>
                  <a:gd name="connsiteX82-23097" fmla="*/ 7845 w 10000"/>
                  <a:gd name="connsiteY82-23098" fmla="*/ 8565 h 10000"/>
                  <a:gd name="connsiteX83-23099" fmla="*/ 7789 w 10000"/>
                  <a:gd name="connsiteY83-23100" fmla="*/ 8637 h 10000"/>
                  <a:gd name="connsiteX84-23101" fmla="*/ 7678 w 10000"/>
                  <a:gd name="connsiteY84-23102" fmla="*/ 8783 h 10000"/>
                  <a:gd name="connsiteX85-23103" fmla="*/ 7347 w 10000"/>
                  <a:gd name="connsiteY85-23104" fmla="*/ 8888 h 10000"/>
                  <a:gd name="connsiteX86-23105" fmla="*/ 7456 w 10000"/>
                  <a:gd name="connsiteY86-23106" fmla="*/ 9141 h 10000"/>
                  <a:gd name="connsiteX87-23107" fmla="*/ 7402 w 10000"/>
                  <a:gd name="connsiteY87-23108" fmla="*/ 9211 h 10000"/>
                  <a:gd name="connsiteX88-23109" fmla="*/ 6961 w 10000"/>
                  <a:gd name="connsiteY88-23110" fmla="*/ 9428 h 10000"/>
                  <a:gd name="connsiteX89-23111" fmla="*/ 6519 w 10000"/>
                  <a:gd name="connsiteY89-23112" fmla="*/ 9394 h 10000"/>
                  <a:gd name="connsiteX90-23113" fmla="*/ 6906 w 10000"/>
                  <a:gd name="connsiteY90-23114" fmla="*/ 9963 h 10000"/>
                  <a:gd name="connsiteX91-23115" fmla="*/ 6241 w 10000"/>
                  <a:gd name="connsiteY91-23116" fmla="*/ 9754 h 10000"/>
                  <a:gd name="connsiteX92-23117" fmla="*/ 5747 w 10000"/>
                  <a:gd name="connsiteY92-23118" fmla="*/ 9858 h 10000"/>
                  <a:gd name="connsiteX93-23119" fmla="*/ 5967 w 10000"/>
                  <a:gd name="connsiteY93-23120" fmla="*/ 10000 h 10000"/>
                  <a:gd name="connsiteX0-23121" fmla="*/ 8563 w 10000"/>
                  <a:gd name="connsiteY0-23122" fmla="*/ 5341 h 10000"/>
                  <a:gd name="connsiteX1-23123" fmla="*/ 8120 w 10000"/>
                  <a:gd name="connsiteY1-23124" fmla="*/ 5341 h 10000"/>
                  <a:gd name="connsiteX2-23125" fmla="*/ 7678 w 10000"/>
                  <a:gd name="connsiteY2-23126" fmla="*/ 5483 h 10000"/>
                  <a:gd name="connsiteX3-23127" fmla="*/ 7181 w 10000"/>
                  <a:gd name="connsiteY3-23128" fmla="*/ 5449 h 10000"/>
                  <a:gd name="connsiteX4-23129" fmla="*/ 7181 w 10000"/>
                  <a:gd name="connsiteY4-23130" fmla="*/ 4766 h 10000"/>
                  <a:gd name="connsiteX5-23131" fmla="*/ 7456 w 10000"/>
                  <a:gd name="connsiteY5-23132" fmla="*/ 4733 h 10000"/>
                  <a:gd name="connsiteX6-23133" fmla="*/ 7292 w 10000"/>
                  <a:gd name="connsiteY6-23134" fmla="*/ 4552 h 10000"/>
                  <a:gd name="connsiteX7-23135" fmla="*/ 7292 w 10000"/>
                  <a:gd name="connsiteY7-23136" fmla="*/ 4266 h 10000"/>
                  <a:gd name="connsiteX8-23137" fmla="*/ 7347 w 10000"/>
                  <a:gd name="connsiteY8-23138" fmla="*/ 4089 h 10000"/>
                  <a:gd name="connsiteX9-23139" fmla="*/ 6796 w 10000"/>
                  <a:gd name="connsiteY9-23140" fmla="*/ 3800 h 10000"/>
                  <a:gd name="connsiteX10-23141" fmla="*/ 6241 w 10000"/>
                  <a:gd name="connsiteY10-23142" fmla="*/ 3478 h 10000"/>
                  <a:gd name="connsiteX11-23143" fmla="*/ 5967 w 10000"/>
                  <a:gd name="connsiteY11-23144" fmla="*/ 3261 h 10000"/>
                  <a:gd name="connsiteX12-23145" fmla="*/ 5579 w 10000"/>
                  <a:gd name="connsiteY12-23146" fmla="*/ 3191 h 10000"/>
                  <a:gd name="connsiteX13-23147" fmla="*/ 5139 w 10000"/>
                  <a:gd name="connsiteY13-23148" fmla="*/ 3227 h 10000"/>
                  <a:gd name="connsiteX14-23149" fmla="*/ 4695 w 10000"/>
                  <a:gd name="connsiteY14-23150" fmla="*/ 3117 h 10000"/>
                  <a:gd name="connsiteX15-23151" fmla="*/ 4143 w 10000"/>
                  <a:gd name="connsiteY15-23152" fmla="*/ 2257 h 10000"/>
                  <a:gd name="connsiteX16-23153" fmla="*/ 3978 w 10000"/>
                  <a:gd name="connsiteY16-23154" fmla="*/ 2042 h 10000"/>
                  <a:gd name="connsiteX17-23155" fmla="*/ 3811 w 10000"/>
                  <a:gd name="connsiteY17-23156" fmla="*/ 1540 h 10000"/>
                  <a:gd name="connsiteX18-23157" fmla="*/ 3591 w 10000"/>
                  <a:gd name="connsiteY18-23158" fmla="*/ 1076 h 10000"/>
                  <a:gd name="connsiteX19-23159" fmla="*/ 2928 w 10000"/>
                  <a:gd name="connsiteY19-23160" fmla="*/ 753 h 10000"/>
                  <a:gd name="connsiteX20-23161" fmla="*/ 2539 w 10000"/>
                  <a:gd name="connsiteY20-23162" fmla="*/ 69 h 10000"/>
                  <a:gd name="connsiteX21-23163" fmla="*/ 2043 w 10000"/>
                  <a:gd name="connsiteY21-23164" fmla="*/ 69 h 10000"/>
                  <a:gd name="connsiteX22-23165" fmla="*/ 1822 w 10000"/>
                  <a:gd name="connsiteY22-23166" fmla="*/ 217 h 10000"/>
                  <a:gd name="connsiteX23-23167" fmla="*/ 1769 w 10000"/>
                  <a:gd name="connsiteY23-23168" fmla="*/ 0 h 10000"/>
                  <a:gd name="connsiteX24-23169" fmla="*/ 1049 w 10000"/>
                  <a:gd name="connsiteY24-23170" fmla="*/ 142 h 10000"/>
                  <a:gd name="connsiteX25-23171" fmla="*/ 1822 w 10000"/>
                  <a:gd name="connsiteY25-23172" fmla="*/ 288 h 10000"/>
                  <a:gd name="connsiteX26-23173" fmla="*/ 1769 w 10000"/>
                  <a:gd name="connsiteY26-23174" fmla="*/ 610 h 10000"/>
                  <a:gd name="connsiteX27-23175" fmla="*/ 1933 w 10000"/>
                  <a:gd name="connsiteY27-23176" fmla="*/ 1040 h 10000"/>
                  <a:gd name="connsiteX28-23177" fmla="*/ 2099 w 10000"/>
                  <a:gd name="connsiteY28-23178" fmla="*/ 1290 h 10000"/>
                  <a:gd name="connsiteX29-23179" fmla="*/ 1822 w 10000"/>
                  <a:gd name="connsiteY29-23180" fmla="*/ 1757 h 10000"/>
                  <a:gd name="connsiteX30-23181" fmla="*/ 1604 w 10000"/>
                  <a:gd name="connsiteY30-23182" fmla="*/ 1757 h 10000"/>
                  <a:gd name="connsiteX31-23183" fmla="*/ 1380 w 10000"/>
                  <a:gd name="connsiteY31-23184" fmla="*/ 2079 h 10000"/>
                  <a:gd name="connsiteX32-23185" fmla="*/ 1769 w 10000"/>
                  <a:gd name="connsiteY32-23186" fmla="*/ 2222 h 10000"/>
                  <a:gd name="connsiteX33-23187" fmla="*/ 1271 w 10000"/>
                  <a:gd name="connsiteY33-23188" fmla="*/ 2187 h 10000"/>
                  <a:gd name="connsiteX34-23189" fmla="*/ 1049 w 10000"/>
                  <a:gd name="connsiteY34-23190" fmla="*/ 2615 h 10000"/>
                  <a:gd name="connsiteX35-23191" fmla="*/ 994 w 10000"/>
                  <a:gd name="connsiteY35-23192" fmla="*/ 2688 h 10000"/>
                  <a:gd name="connsiteX36-23193" fmla="*/ 773 w 10000"/>
                  <a:gd name="connsiteY36-23194" fmla="*/ 3154 h 10000"/>
                  <a:gd name="connsiteX37-23195" fmla="*/ 1106 w 10000"/>
                  <a:gd name="connsiteY37-23196" fmla="*/ 3261 h 10000"/>
                  <a:gd name="connsiteX38-23197" fmla="*/ 663 w 10000"/>
                  <a:gd name="connsiteY38-23198" fmla="*/ 3620 h 10000"/>
                  <a:gd name="connsiteX39-23199" fmla="*/ 110 w 10000"/>
                  <a:gd name="connsiteY39-23200" fmla="*/ 4015 h 10000"/>
                  <a:gd name="connsiteX40-23201" fmla="*/ 0 w 10000"/>
                  <a:gd name="connsiteY40-23202" fmla="*/ 4230 h 10000"/>
                  <a:gd name="connsiteX41-23203" fmla="*/ 277 w 10000"/>
                  <a:gd name="connsiteY41-23204" fmla="*/ 4694 h 10000"/>
                  <a:gd name="connsiteX42-23205" fmla="*/ 0 w 10000"/>
                  <a:gd name="connsiteY42-23206" fmla="*/ 5128 h 10000"/>
                  <a:gd name="connsiteX43-23207" fmla="*/ 56 w 10000"/>
                  <a:gd name="connsiteY43-23208" fmla="*/ 5591 h 10000"/>
                  <a:gd name="connsiteX44-23209" fmla="*/ 222 w 10000"/>
                  <a:gd name="connsiteY44-23210" fmla="*/ 5737 h 10000"/>
                  <a:gd name="connsiteX45-23211" fmla="*/ 552 w 10000"/>
                  <a:gd name="connsiteY45-23212" fmla="*/ 5700 h 10000"/>
                  <a:gd name="connsiteX46-23213" fmla="*/ 1216 w 10000"/>
                  <a:gd name="connsiteY46-23214" fmla="*/ 5774 h 10000"/>
                  <a:gd name="connsiteX47-23215" fmla="*/ 1769 w 10000"/>
                  <a:gd name="connsiteY47-23216" fmla="*/ 5628 h 10000"/>
                  <a:gd name="connsiteX48-23217" fmla="*/ 2377 w 10000"/>
                  <a:gd name="connsiteY48-23218" fmla="*/ 5628 h 10000"/>
                  <a:gd name="connsiteX49-23219" fmla="*/ 2762 w 10000"/>
                  <a:gd name="connsiteY49-23220" fmla="*/ 5483 h 10000"/>
                  <a:gd name="connsiteX50-23221" fmla="*/ 2872 w 10000"/>
                  <a:gd name="connsiteY50-23222" fmla="*/ 5518 h 10000"/>
                  <a:gd name="connsiteX51-23223" fmla="*/ 2707 w 10000"/>
                  <a:gd name="connsiteY51-23224" fmla="*/ 5591 h 10000"/>
                  <a:gd name="connsiteX52-23225" fmla="*/ 3093 w 10000"/>
                  <a:gd name="connsiteY52-23226" fmla="*/ 5916 h 10000"/>
                  <a:gd name="connsiteX53-23227" fmla="*/ 3370 w 10000"/>
                  <a:gd name="connsiteY53-23228" fmla="*/ 5842 h 10000"/>
                  <a:gd name="connsiteX54-23229" fmla="*/ 3757 w 10000"/>
                  <a:gd name="connsiteY54-23230" fmla="*/ 5984 h 10000"/>
                  <a:gd name="connsiteX55-23231" fmla="*/ 4252 w 10000"/>
                  <a:gd name="connsiteY55-23232" fmla="*/ 5950 h 10000"/>
                  <a:gd name="connsiteX56-23233" fmla="*/ 5082 w 10000"/>
                  <a:gd name="connsiteY56-23234" fmla="*/ 6057 h 10000"/>
                  <a:gd name="connsiteX57-23235" fmla="*/ 5301 w 10000"/>
                  <a:gd name="connsiteY57-23236" fmla="*/ 6131 h 10000"/>
                  <a:gd name="connsiteX58-23237" fmla="*/ 6076 w 10000"/>
                  <a:gd name="connsiteY58-23238" fmla="*/ 5950 h 10000"/>
                  <a:gd name="connsiteX59-23239" fmla="*/ 6187 w 10000"/>
                  <a:gd name="connsiteY59-23240" fmla="*/ 6057 h 10000"/>
                  <a:gd name="connsiteX60-23241" fmla="*/ 6407 w 10000"/>
                  <a:gd name="connsiteY60-23242" fmla="*/ 5916 h 10000"/>
                  <a:gd name="connsiteX61-23243" fmla="*/ 6519 w 10000"/>
                  <a:gd name="connsiteY61-23244" fmla="*/ 6097 h 10000"/>
                  <a:gd name="connsiteX62-23245" fmla="*/ 7292 w 10000"/>
                  <a:gd name="connsiteY62-23246" fmla="*/ 5878 h 10000"/>
                  <a:gd name="connsiteX63-23247" fmla="*/ 7292 w 10000"/>
                  <a:gd name="connsiteY63-23248" fmla="*/ 5661 h 10000"/>
                  <a:gd name="connsiteX64-23249" fmla="*/ 7456 w 10000"/>
                  <a:gd name="connsiteY64-23250" fmla="*/ 5628 h 10000"/>
                  <a:gd name="connsiteX65-23251" fmla="*/ 7624 w 10000"/>
                  <a:gd name="connsiteY65-23252" fmla="*/ 5700 h 10000"/>
                  <a:gd name="connsiteX66-23253" fmla="*/ 8176 w 10000"/>
                  <a:gd name="connsiteY66-23254" fmla="*/ 5557 h 10000"/>
                  <a:gd name="connsiteX67-23255" fmla="*/ 8287 w 10000"/>
                  <a:gd name="connsiteY67-23256" fmla="*/ 5591 h 10000"/>
                  <a:gd name="connsiteX68-23257" fmla="*/ 8563 w 10000"/>
                  <a:gd name="connsiteY68-23258" fmla="*/ 6236 h 10000"/>
                  <a:gd name="connsiteX69-23259" fmla="*/ 8728 w 10000"/>
                  <a:gd name="connsiteY69-23260" fmla="*/ 6309 h 10000"/>
                  <a:gd name="connsiteX70-23261" fmla="*/ 9116 w 10000"/>
                  <a:gd name="connsiteY70-23262" fmla="*/ 6309 h 10000"/>
                  <a:gd name="connsiteX71-23263" fmla="*/ 9281 w 10000"/>
                  <a:gd name="connsiteY71-23264" fmla="*/ 6597 h 10000"/>
                  <a:gd name="connsiteX72-23265" fmla="*/ 9336 w 10000"/>
                  <a:gd name="connsiteY72-23266" fmla="*/ 6811 h 10000"/>
                  <a:gd name="connsiteX73-23267" fmla="*/ 10000 w 10000"/>
                  <a:gd name="connsiteY73-23268" fmla="*/ 7669 h 10000"/>
                  <a:gd name="connsiteX74-23269" fmla="*/ 9724 w 10000"/>
                  <a:gd name="connsiteY74-23270" fmla="*/ 7525 h 10000"/>
                  <a:gd name="connsiteX75-23271" fmla="*/ 8949 w 10000"/>
                  <a:gd name="connsiteY75-23272" fmla="*/ 7669 h 10000"/>
                  <a:gd name="connsiteX76-23273" fmla="*/ 8563 w 10000"/>
                  <a:gd name="connsiteY76-23274" fmla="*/ 7240 h 10000"/>
                  <a:gd name="connsiteX77-23275" fmla="*/ 8287 w 10000"/>
                  <a:gd name="connsiteY77-23276" fmla="*/ 7275 h 10000"/>
                  <a:gd name="connsiteX78-23277" fmla="*/ 8506 w 10000"/>
                  <a:gd name="connsiteY78-23278" fmla="*/ 7562 h 10000"/>
                  <a:gd name="connsiteX79-23279" fmla="*/ 8563 w 10000"/>
                  <a:gd name="connsiteY79-23280" fmla="*/ 7778 h 10000"/>
                  <a:gd name="connsiteX80-23281" fmla="*/ 8009 w 10000"/>
                  <a:gd name="connsiteY80-23282" fmla="*/ 8174 h 10000"/>
                  <a:gd name="connsiteX81-23283" fmla="*/ 7901 w 10000"/>
                  <a:gd name="connsiteY81-23284" fmla="*/ 8389 h 10000"/>
                  <a:gd name="connsiteX82-23285" fmla="*/ 7845 w 10000"/>
                  <a:gd name="connsiteY82-23286" fmla="*/ 8565 h 10000"/>
                  <a:gd name="connsiteX83-23287" fmla="*/ 7789 w 10000"/>
                  <a:gd name="connsiteY83-23288" fmla="*/ 8637 h 10000"/>
                  <a:gd name="connsiteX84-23289" fmla="*/ 7678 w 10000"/>
                  <a:gd name="connsiteY84-23290" fmla="*/ 8783 h 10000"/>
                  <a:gd name="connsiteX85-23291" fmla="*/ 7347 w 10000"/>
                  <a:gd name="connsiteY85-23292" fmla="*/ 8888 h 10000"/>
                  <a:gd name="connsiteX86-23293" fmla="*/ 7456 w 10000"/>
                  <a:gd name="connsiteY86-23294" fmla="*/ 9141 h 10000"/>
                  <a:gd name="connsiteX87-23295" fmla="*/ 7402 w 10000"/>
                  <a:gd name="connsiteY87-23296" fmla="*/ 9211 h 10000"/>
                  <a:gd name="connsiteX88-23297" fmla="*/ 6961 w 10000"/>
                  <a:gd name="connsiteY88-23298" fmla="*/ 9428 h 10000"/>
                  <a:gd name="connsiteX89-23299" fmla="*/ 6906 w 10000"/>
                  <a:gd name="connsiteY89-23300" fmla="*/ 9963 h 10000"/>
                  <a:gd name="connsiteX90-23301" fmla="*/ 6241 w 10000"/>
                  <a:gd name="connsiteY90-23302" fmla="*/ 9754 h 10000"/>
                  <a:gd name="connsiteX91-23303" fmla="*/ 5747 w 10000"/>
                  <a:gd name="connsiteY91-23304" fmla="*/ 9858 h 10000"/>
                  <a:gd name="connsiteX92-23305" fmla="*/ 5967 w 10000"/>
                  <a:gd name="connsiteY92-23306" fmla="*/ 10000 h 10000"/>
                  <a:gd name="connsiteX0-23307" fmla="*/ 8563 w 10000"/>
                  <a:gd name="connsiteY0-23308" fmla="*/ 5341 h 10000"/>
                  <a:gd name="connsiteX1-23309" fmla="*/ 8120 w 10000"/>
                  <a:gd name="connsiteY1-23310" fmla="*/ 5341 h 10000"/>
                  <a:gd name="connsiteX2-23311" fmla="*/ 7678 w 10000"/>
                  <a:gd name="connsiteY2-23312" fmla="*/ 5483 h 10000"/>
                  <a:gd name="connsiteX3-23313" fmla="*/ 7181 w 10000"/>
                  <a:gd name="connsiteY3-23314" fmla="*/ 5449 h 10000"/>
                  <a:gd name="connsiteX4-23315" fmla="*/ 7181 w 10000"/>
                  <a:gd name="connsiteY4-23316" fmla="*/ 4766 h 10000"/>
                  <a:gd name="connsiteX5-23317" fmla="*/ 7456 w 10000"/>
                  <a:gd name="connsiteY5-23318" fmla="*/ 4733 h 10000"/>
                  <a:gd name="connsiteX6-23319" fmla="*/ 7292 w 10000"/>
                  <a:gd name="connsiteY6-23320" fmla="*/ 4552 h 10000"/>
                  <a:gd name="connsiteX7-23321" fmla="*/ 7292 w 10000"/>
                  <a:gd name="connsiteY7-23322" fmla="*/ 4266 h 10000"/>
                  <a:gd name="connsiteX8-23323" fmla="*/ 7347 w 10000"/>
                  <a:gd name="connsiteY8-23324" fmla="*/ 4089 h 10000"/>
                  <a:gd name="connsiteX9-23325" fmla="*/ 6796 w 10000"/>
                  <a:gd name="connsiteY9-23326" fmla="*/ 3800 h 10000"/>
                  <a:gd name="connsiteX10-23327" fmla="*/ 6241 w 10000"/>
                  <a:gd name="connsiteY10-23328" fmla="*/ 3478 h 10000"/>
                  <a:gd name="connsiteX11-23329" fmla="*/ 5967 w 10000"/>
                  <a:gd name="connsiteY11-23330" fmla="*/ 3261 h 10000"/>
                  <a:gd name="connsiteX12-23331" fmla="*/ 5579 w 10000"/>
                  <a:gd name="connsiteY12-23332" fmla="*/ 3191 h 10000"/>
                  <a:gd name="connsiteX13-23333" fmla="*/ 5139 w 10000"/>
                  <a:gd name="connsiteY13-23334" fmla="*/ 3227 h 10000"/>
                  <a:gd name="connsiteX14-23335" fmla="*/ 4695 w 10000"/>
                  <a:gd name="connsiteY14-23336" fmla="*/ 3117 h 10000"/>
                  <a:gd name="connsiteX15-23337" fmla="*/ 4143 w 10000"/>
                  <a:gd name="connsiteY15-23338" fmla="*/ 2257 h 10000"/>
                  <a:gd name="connsiteX16-23339" fmla="*/ 3978 w 10000"/>
                  <a:gd name="connsiteY16-23340" fmla="*/ 2042 h 10000"/>
                  <a:gd name="connsiteX17-23341" fmla="*/ 3811 w 10000"/>
                  <a:gd name="connsiteY17-23342" fmla="*/ 1540 h 10000"/>
                  <a:gd name="connsiteX18-23343" fmla="*/ 3591 w 10000"/>
                  <a:gd name="connsiteY18-23344" fmla="*/ 1076 h 10000"/>
                  <a:gd name="connsiteX19-23345" fmla="*/ 2928 w 10000"/>
                  <a:gd name="connsiteY19-23346" fmla="*/ 753 h 10000"/>
                  <a:gd name="connsiteX20-23347" fmla="*/ 2539 w 10000"/>
                  <a:gd name="connsiteY20-23348" fmla="*/ 69 h 10000"/>
                  <a:gd name="connsiteX21-23349" fmla="*/ 2043 w 10000"/>
                  <a:gd name="connsiteY21-23350" fmla="*/ 69 h 10000"/>
                  <a:gd name="connsiteX22-23351" fmla="*/ 1822 w 10000"/>
                  <a:gd name="connsiteY22-23352" fmla="*/ 217 h 10000"/>
                  <a:gd name="connsiteX23-23353" fmla="*/ 1769 w 10000"/>
                  <a:gd name="connsiteY23-23354" fmla="*/ 0 h 10000"/>
                  <a:gd name="connsiteX24-23355" fmla="*/ 1049 w 10000"/>
                  <a:gd name="connsiteY24-23356" fmla="*/ 142 h 10000"/>
                  <a:gd name="connsiteX25-23357" fmla="*/ 1822 w 10000"/>
                  <a:gd name="connsiteY25-23358" fmla="*/ 288 h 10000"/>
                  <a:gd name="connsiteX26-23359" fmla="*/ 1769 w 10000"/>
                  <a:gd name="connsiteY26-23360" fmla="*/ 610 h 10000"/>
                  <a:gd name="connsiteX27-23361" fmla="*/ 1933 w 10000"/>
                  <a:gd name="connsiteY27-23362" fmla="*/ 1040 h 10000"/>
                  <a:gd name="connsiteX28-23363" fmla="*/ 2099 w 10000"/>
                  <a:gd name="connsiteY28-23364" fmla="*/ 1290 h 10000"/>
                  <a:gd name="connsiteX29-23365" fmla="*/ 1822 w 10000"/>
                  <a:gd name="connsiteY29-23366" fmla="*/ 1757 h 10000"/>
                  <a:gd name="connsiteX30-23367" fmla="*/ 1604 w 10000"/>
                  <a:gd name="connsiteY30-23368" fmla="*/ 1757 h 10000"/>
                  <a:gd name="connsiteX31-23369" fmla="*/ 1380 w 10000"/>
                  <a:gd name="connsiteY31-23370" fmla="*/ 2079 h 10000"/>
                  <a:gd name="connsiteX32-23371" fmla="*/ 1769 w 10000"/>
                  <a:gd name="connsiteY32-23372" fmla="*/ 2222 h 10000"/>
                  <a:gd name="connsiteX33-23373" fmla="*/ 1271 w 10000"/>
                  <a:gd name="connsiteY33-23374" fmla="*/ 2187 h 10000"/>
                  <a:gd name="connsiteX34-23375" fmla="*/ 1049 w 10000"/>
                  <a:gd name="connsiteY34-23376" fmla="*/ 2615 h 10000"/>
                  <a:gd name="connsiteX35-23377" fmla="*/ 994 w 10000"/>
                  <a:gd name="connsiteY35-23378" fmla="*/ 2688 h 10000"/>
                  <a:gd name="connsiteX36-23379" fmla="*/ 773 w 10000"/>
                  <a:gd name="connsiteY36-23380" fmla="*/ 3154 h 10000"/>
                  <a:gd name="connsiteX37-23381" fmla="*/ 1106 w 10000"/>
                  <a:gd name="connsiteY37-23382" fmla="*/ 3261 h 10000"/>
                  <a:gd name="connsiteX38-23383" fmla="*/ 663 w 10000"/>
                  <a:gd name="connsiteY38-23384" fmla="*/ 3620 h 10000"/>
                  <a:gd name="connsiteX39-23385" fmla="*/ 110 w 10000"/>
                  <a:gd name="connsiteY39-23386" fmla="*/ 4015 h 10000"/>
                  <a:gd name="connsiteX40-23387" fmla="*/ 0 w 10000"/>
                  <a:gd name="connsiteY40-23388" fmla="*/ 4230 h 10000"/>
                  <a:gd name="connsiteX41-23389" fmla="*/ 277 w 10000"/>
                  <a:gd name="connsiteY41-23390" fmla="*/ 4694 h 10000"/>
                  <a:gd name="connsiteX42-23391" fmla="*/ 0 w 10000"/>
                  <a:gd name="connsiteY42-23392" fmla="*/ 5128 h 10000"/>
                  <a:gd name="connsiteX43-23393" fmla="*/ 56 w 10000"/>
                  <a:gd name="connsiteY43-23394" fmla="*/ 5591 h 10000"/>
                  <a:gd name="connsiteX44-23395" fmla="*/ 222 w 10000"/>
                  <a:gd name="connsiteY44-23396" fmla="*/ 5737 h 10000"/>
                  <a:gd name="connsiteX45-23397" fmla="*/ 552 w 10000"/>
                  <a:gd name="connsiteY45-23398" fmla="*/ 5700 h 10000"/>
                  <a:gd name="connsiteX46-23399" fmla="*/ 1216 w 10000"/>
                  <a:gd name="connsiteY46-23400" fmla="*/ 5774 h 10000"/>
                  <a:gd name="connsiteX47-23401" fmla="*/ 1769 w 10000"/>
                  <a:gd name="connsiteY47-23402" fmla="*/ 5628 h 10000"/>
                  <a:gd name="connsiteX48-23403" fmla="*/ 2377 w 10000"/>
                  <a:gd name="connsiteY48-23404" fmla="*/ 5628 h 10000"/>
                  <a:gd name="connsiteX49-23405" fmla="*/ 2762 w 10000"/>
                  <a:gd name="connsiteY49-23406" fmla="*/ 5483 h 10000"/>
                  <a:gd name="connsiteX50-23407" fmla="*/ 2872 w 10000"/>
                  <a:gd name="connsiteY50-23408" fmla="*/ 5518 h 10000"/>
                  <a:gd name="connsiteX51-23409" fmla="*/ 2707 w 10000"/>
                  <a:gd name="connsiteY51-23410" fmla="*/ 5591 h 10000"/>
                  <a:gd name="connsiteX52-23411" fmla="*/ 3093 w 10000"/>
                  <a:gd name="connsiteY52-23412" fmla="*/ 5916 h 10000"/>
                  <a:gd name="connsiteX53-23413" fmla="*/ 3370 w 10000"/>
                  <a:gd name="connsiteY53-23414" fmla="*/ 5842 h 10000"/>
                  <a:gd name="connsiteX54-23415" fmla="*/ 3757 w 10000"/>
                  <a:gd name="connsiteY54-23416" fmla="*/ 5984 h 10000"/>
                  <a:gd name="connsiteX55-23417" fmla="*/ 4252 w 10000"/>
                  <a:gd name="connsiteY55-23418" fmla="*/ 5950 h 10000"/>
                  <a:gd name="connsiteX56-23419" fmla="*/ 5082 w 10000"/>
                  <a:gd name="connsiteY56-23420" fmla="*/ 6057 h 10000"/>
                  <a:gd name="connsiteX57-23421" fmla="*/ 5301 w 10000"/>
                  <a:gd name="connsiteY57-23422" fmla="*/ 6131 h 10000"/>
                  <a:gd name="connsiteX58-23423" fmla="*/ 6076 w 10000"/>
                  <a:gd name="connsiteY58-23424" fmla="*/ 5950 h 10000"/>
                  <a:gd name="connsiteX59-23425" fmla="*/ 6187 w 10000"/>
                  <a:gd name="connsiteY59-23426" fmla="*/ 6057 h 10000"/>
                  <a:gd name="connsiteX60-23427" fmla="*/ 6407 w 10000"/>
                  <a:gd name="connsiteY60-23428" fmla="*/ 5916 h 10000"/>
                  <a:gd name="connsiteX61-23429" fmla="*/ 6519 w 10000"/>
                  <a:gd name="connsiteY61-23430" fmla="*/ 6097 h 10000"/>
                  <a:gd name="connsiteX62-23431" fmla="*/ 7292 w 10000"/>
                  <a:gd name="connsiteY62-23432" fmla="*/ 5878 h 10000"/>
                  <a:gd name="connsiteX63-23433" fmla="*/ 7292 w 10000"/>
                  <a:gd name="connsiteY63-23434" fmla="*/ 5661 h 10000"/>
                  <a:gd name="connsiteX64-23435" fmla="*/ 7456 w 10000"/>
                  <a:gd name="connsiteY64-23436" fmla="*/ 5628 h 10000"/>
                  <a:gd name="connsiteX65-23437" fmla="*/ 7624 w 10000"/>
                  <a:gd name="connsiteY65-23438" fmla="*/ 5700 h 10000"/>
                  <a:gd name="connsiteX66-23439" fmla="*/ 8176 w 10000"/>
                  <a:gd name="connsiteY66-23440" fmla="*/ 5557 h 10000"/>
                  <a:gd name="connsiteX67-23441" fmla="*/ 8287 w 10000"/>
                  <a:gd name="connsiteY67-23442" fmla="*/ 5591 h 10000"/>
                  <a:gd name="connsiteX68-23443" fmla="*/ 8563 w 10000"/>
                  <a:gd name="connsiteY68-23444" fmla="*/ 6236 h 10000"/>
                  <a:gd name="connsiteX69-23445" fmla="*/ 8728 w 10000"/>
                  <a:gd name="connsiteY69-23446" fmla="*/ 6309 h 10000"/>
                  <a:gd name="connsiteX70-23447" fmla="*/ 9116 w 10000"/>
                  <a:gd name="connsiteY70-23448" fmla="*/ 6309 h 10000"/>
                  <a:gd name="connsiteX71-23449" fmla="*/ 9281 w 10000"/>
                  <a:gd name="connsiteY71-23450" fmla="*/ 6597 h 10000"/>
                  <a:gd name="connsiteX72-23451" fmla="*/ 9336 w 10000"/>
                  <a:gd name="connsiteY72-23452" fmla="*/ 6811 h 10000"/>
                  <a:gd name="connsiteX73-23453" fmla="*/ 10000 w 10000"/>
                  <a:gd name="connsiteY73-23454" fmla="*/ 7669 h 10000"/>
                  <a:gd name="connsiteX74-23455" fmla="*/ 9724 w 10000"/>
                  <a:gd name="connsiteY74-23456" fmla="*/ 7525 h 10000"/>
                  <a:gd name="connsiteX75-23457" fmla="*/ 8949 w 10000"/>
                  <a:gd name="connsiteY75-23458" fmla="*/ 7669 h 10000"/>
                  <a:gd name="connsiteX76-23459" fmla="*/ 8563 w 10000"/>
                  <a:gd name="connsiteY76-23460" fmla="*/ 7240 h 10000"/>
                  <a:gd name="connsiteX77-23461" fmla="*/ 8287 w 10000"/>
                  <a:gd name="connsiteY77-23462" fmla="*/ 7275 h 10000"/>
                  <a:gd name="connsiteX78-23463" fmla="*/ 8506 w 10000"/>
                  <a:gd name="connsiteY78-23464" fmla="*/ 7562 h 10000"/>
                  <a:gd name="connsiteX79-23465" fmla="*/ 8563 w 10000"/>
                  <a:gd name="connsiteY79-23466" fmla="*/ 7778 h 10000"/>
                  <a:gd name="connsiteX80-23467" fmla="*/ 8009 w 10000"/>
                  <a:gd name="connsiteY80-23468" fmla="*/ 8174 h 10000"/>
                  <a:gd name="connsiteX81-23469" fmla="*/ 7901 w 10000"/>
                  <a:gd name="connsiteY81-23470" fmla="*/ 8389 h 10000"/>
                  <a:gd name="connsiteX82-23471" fmla="*/ 7845 w 10000"/>
                  <a:gd name="connsiteY82-23472" fmla="*/ 8565 h 10000"/>
                  <a:gd name="connsiteX83-23473" fmla="*/ 7789 w 10000"/>
                  <a:gd name="connsiteY83-23474" fmla="*/ 8637 h 10000"/>
                  <a:gd name="connsiteX84-23475" fmla="*/ 7678 w 10000"/>
                  <a:gd name="connsiteY84-23476" fmla="*/ 8783 h 10000"/>
                  <a:gd name="connsiteX85-23477" fmla="*/ 7347 w 10000"/>
                  <a:gd name="connsiteY85-23478" fmla="*/ 8888 h 10000"/>
                  <a:gd name="connsiteX86-23479" fmla="*/ 7456 w 10000"/>
                  <a:gd name="connsiteY86-23480" fmla="*/ 9141 h 10000"/>
                  <a:gd name="connsiteX87-23481" fmla="*/ 7402 w 10000"/>
                  <a:gd name="connsiteY87-23482" fmla="*/ 9211 h 10000"/>
                  <a:gd name="connsiteX88-23483" fmla="*/ 6906 w 10000"/>
                  <a:gd name="connsiteY88-23484" fmla="*/ 9963 h 10000"/>
                  <a:gd name="connsiteX89-23485" fmla="*/ 6241 w 10000"/>
                  <a:gd name="connsiteY89-23486" fmla="*/ 9754 h 10000"/>
                  <a:gd name="connsiteX90-23487" fmla="*/ 5747 w 10000"/>
                  <a:gd name="connsiteY90-23488" fmla="*/ 9858 h 10000"/>
                  <a:gd name="connsiteX91-23489" fmla="*/ 5967 w 10000"/>
                  <a:gd name="connsiteY91-23490" fmla="*/ 10000 h 10000"/>
                  <a:gd name="connsiteX0-23491" fmla="*/ 8563 w 10000"/>
                  <a:gd name="connsiteY0-23492" fmla="*/ 5341 h 10000"/>
                  <a:gd name="connsiteX1-23493" fmla="*/ 8120 w 10000"/>
                  <a:gd name="connsiteY1-23494" fmla="*/ 5341 h 10000"/>
                  <a:gd name="connsiteX2-23495" fmla="*/ 7678 w 10000"/>
                  <a:gd name="connsiteY2-23496" fmla="*/ 5483 h 10000"/>
                  <a:gd name="connsiteX3-23497" fmla="*/ 7181 w 10000"/>
                  <a:gd name="connsiteY3-23498" fmla="*/ 5449 h 10000"/>
                  <a:gd name="connsiteX4-23499" fmla="*/ 7181 w 10000"/>
                  <a:gd name="connsiteY4-23500" fmla="*/ 4766 h 10000"/>
                  <a:gd name="connsiteX5-23501" fmla="*/ 7456 w 10000"/>
                  <a:gd name="connsiteY5-23502" fmla="*/ 4733 h 10000"/>
                  <a:gd name="connsiteX6-23503" fmla="*/ 7292 w 10000"/>
                  <a:gd name="connsiteY6-23504" fmla="*/ 4552 h 10000"/>
                  <a:gd name="connsiteX7-23505" fmla="*/ 7292 w 10000"/>
                  <a:gd name="connsiteY7-23506" fmla="*/ 4266 h 10000"/>
                  <a:gd name="connsiteX8-23507" fmla="*/ 7347 w 10000"/>
                  <a:gd name="connsiteY8-23508" fmla="*/ 4089 h 10000"/>
                  <a:gd name="connsiteX9-23509" fmla="*/ 6796 w 10000"/>
                  <a:gd name="connsiteY9-23510" fmla="*/ 3800 h 10000"/>
                  <a:gd name="connsiteX10-23511" fmla="*/ 6241 w 10000"/>
                  <a:gd name="connsiteY10-23512" fmla="*/ 3478 h 10000"/>
                  <a:gd name="connsiteX11-23513" fmla="*/ 5967 w 10000"/>
                  <a:gd name="connsiteY11-23514" fmla="*/ 3261 h 10000"/>
                  <a:gd name="connsiteX12-23515" fmla="*/ 5579 w 10000"/>
                  <a:gd name="connsiteY12-23516" fmla="*/ 3191 h 10000"/>
                  <a:gd name="connsiteX13-23517" fmla="*/ 5139 w 10000"/>
                  <a:gd name="connsiteY13-23518" fmla="*/ 3227 h 10000"/>
                  <a:gd name="connsiteX14-23519" fmla="*/ 4695 w 10000"/>
                  <a:gd name="connsiteY14-23520" fmla="*/ 3117 h 10000"/>
                  <a:gd name="connsiteX15-23521" fmla="*/ 4143 w 10000"/>
                  <a:gd name="connsiteY15-23522" fmla="*/ 2257 h 10000"/>
                  <a:gd name="connsiteX16-23523" fmla="*/ 3978 w 10000"/>
                  <a:gd name="connsiteY16-23524" fmla="*/ 2042 h 10000"/>
                  <a:gd name="connsiteX17-23525" fmla="*/ 3811 w 10000"/>
                  <a:gd name="connsiteY17-23526" fmla="*/ 1540 h 10000"/>
                  <a:gd name="connsiteX18-23527" fmla="*/ 3591 w 10000"/>
                  <a:gd name="connsiteY18-23528" fmla="*/ 1076 h 10000"/>
                  <a:gd name="connsiteX19-23529" fmla="*/ 2928 w 10000"/>
                  <a:gd name="connsiteY19-23530" fmla="*/ 753 h 10000"/>
                  <a:gd name="connsiteX20-23531" fmla="*/ 2539 w 10000"/>
                  <a:gd name="connsiteY20-23532" fmla="*/ 69 h 10000"/>
                  <a:gd name="connsiteX21-23533" fmla="*/ 2043 w 10000"/>
                  <a:gd name="connsiteY21-23534" fmla="*/ 69 h 10000"/>
                  <a:gd name="connsiteX22-23535" fmla="*/ 1822 w 10000"/>
                  <a:gd name="connsiteY22-23536" fmla="*/ 217 h 10000"/>
                  <a:gd name="connsiteX23-23537" fmla="*/ 1769 w 10000"/>
                  <a:gd name="connsiteY23-23538" fmla="*/ 0 h 10000"/>
                  <a:gd name="connsiteX24-23539" fmla="*/ 1049 w 10000"/>
                  <a:gd name="connsiteY24-23540" fmla="*/ 142 h 10000"/>
                  <a:gd name="connsiteX25-23541" fmla="*/ 1822 w 10000"/>
                  <a:gd name="connsiteY25-23542" fmla="*/ 288 h 10000"/>
                  <a:gd name="connsiteX26-23543" fmla="*/ 1769 w 10000"/>
                  <a:gd name="connsiteY26-23544" fmla="*/ 610 h 10000"/>
                  <a:gd name="connsiteX27-23545" fmla="*/ 1933 w 10000"/>
                  <a:gd name="connsiteY27-23546" fmla="*/ 1040 h 10000"/>
                  <a:gd name="connsiteX28-23547" fmla="*/ 2099 w 10000"/>
                  <a:gd name="connsiteY28-23548" fmla="*/ 1290 h 10000"/>
                  <a:gd name="connsiteX29-23549" fmla="*/ 1822 w 10000"/>
                  <a:gd name="connsiteY29-23550" fmla="*/ 1757 h 10000"/>
                  <a:gd name="connsiteX30-23551" fmla="*/ 1604 w 10000"/>
                  <a:gd name="connsiteY30-23552" fmla="*/ 1757 h 10000"/>
                  <a:gd name="connsiteX31-23553" fmla="*/ 1380 w 10000"/>
                  <a:gd name="connsiteY31-23554" fmla="*/ 2079 h 10000"/>
                  <a:gd name="connsiteX32-23555" fmla="*/ 1769 w 10000"/>
                  <a:gd name="connsiteY32-23556" fmla="*/ 2222 h 10000"/>
                  <a:gd name="connsiteX33-23557" fmla="*/ 1271 w 10000"/>
                  <a:gd name="connsiteY33-23558" fmla="*/ 2187 h 10000"/>
                  <a:gd name="connsiteX34-23559" fmla="*/ 1049 w 10000"/>
                  <a:gd name="connsiteY34-23560" fmla="*/ 2615 h 10000"/>
                  <a:gd name="connsiteX35-23561" fmla="*/ 994 w 10000"/>
                  <a:gd name="connsiteY35-23562" fmla="*/ 2688 h 10000"/>
                  <a:gd name="connsiteX36-23563" fmla="*/ 773 w 10000"/>
                  <a:gd name="connsiteY36-23564" fmla="*/ 3154 h 10000"/>
                  <a:gd name="connsiteX37-23565" fmla="*/ 1106 w 10000"/>
                  <a:gd name="connsiteY37-23566" fmla="*/ 3261 h 10000"/>
                  <a:gd name="connsiteX38-23567" fmla="*/ 663 w 10000"/>
                  <a:gd name="connsiteY38-23568" fmla="*/ 3620 h 10000"/>
                  <a:gd name="connsiteX39-23569" fmla="*/ 110 w 10000"/>
                  <a:gd name="connsiteY39-23570" fmla="*/ 4015 h 10000"/>
                  <a:gd name="connsiteX40-23571" fmla="*/ 0 w 10000"/>
                  <a:gd name="connsiteY40-23572" fmla="*/ 4230 h 10000"/>
                  <a:gd name="connsiteX41-23573" fmla="*/ 277 w 10000"/>
                  <a:gd name="connsiteY41-23574" fmla="*/ 4694 h 10000"/>
                  <a:gd name="connsiteX42-23575" fmla="*/ 0 w 10000"/>
                  <a:gd name="connsiteY42-23576" fmla="*/ 5128 h 10000"/>
                  <a:gd name="connsiteX43-23577" fmla="*/ 56 w 10000"/>
                  <a:gd name="connsiteY43-23578" fmla="*/ 5591 h 10000"/>
                  <a:gd name="connsiteX44-23579" fmla="*/ 222 w 10000"/>
                  <a:gd name="connsiteY44-23580" fmla="*/ 5737 h 10000"/>
                  <a:gd name="connsiteX45-23581" fmla="*/ 552 w 10000"/>
                  <a:gd name="connsiteY45-23582" fmla="*/ 5700 h 10000"/>
                  <a:gd name="connsiteX46-23583" fmla="*/ 1216 w 10000"/>
                  <a:gd name="connsiteY46-23584" fmla="*/ 5774 h 10000"/>
                  <a:gd name="connsiteX47-23585" fmla="*/ 1769 w 10000"/>
                  <a:gd name="connsiteY47-23586" fmla="*/ 5628 h 10000"/>
                  <a:gd name="connsiteX48-23587" fmla="*/ 2377 w 10000"/>
                  <a:gd name="connsiteY48-23588" fmla="*/ 5628 h 10000"/>
                  <a:gd name="connsiteX49-23589" fmla="*/ 2762 w 10000"/>
                  <a:gd name="connsiteY49-23590" fmla="*/ 5483 h 10000"/>
                  <a:gd name="connsiteX50-23591" fmla="*/ 2872 w 10000"/>
                  <a:gd name="connsiteY50-23592" fmla="*/ 5518 h 10000"/>
                  <a:gd name="connsiteX51-23593" fmla="*/ 2707 w 10000"/>
                  <a:gd name="connsiteY51-23594" fmla="*/ 5591 h 10000"/>
                  <a:gd name="connsiteX52-23595" fmla="*/ 3093 w 10000"/>
                  <a:gd name="connsiteY52-23596" fmla="*/ 5916 h 10000"/>
                  <a:gd name="connsiteX53-23597" fmla="*/ 3370 w 10000"/>
                  <a:gd name="connsiteY53-23598" fmla="*/ 5842 h 10000"/>
                  <a:gd name="connsiteX54-23599" fmla="*/ 3757 w 10000"/>
                  <a:gd name="connsiteY54-23600" fmla="*/ 5984 h 10000"/>
                  <a:gd name="connsiteX55-23601" fmla="*/ 4252 w 10000"/>
                  <a:gd name="connsiteY55-23602" fmla="*/ 5950 h 10000"/>
                  <a:gd name="connsiteX56-23603" fmla="*/ 5082 w 10000"/>
                  <a:gd name="connsiteY56-23604" fmla="*/ 6057 h 10000"/>
                  <a:gd name="connsiteX57-23605" fmla="*/ 5301 w 10000"/>
                  <a:gd name="connsiteY57-23606" fmla="*/ 6131 h 10000"/>
                  <a:gd name="connsiteX58-23607" fmla="*/ 6076 w 10000"/>
                  <a:gd name="connsiteY58-23608" fmla="*/ 5950 h 10000"/>
                  <a:gd name="connsiteX59-23609" fmla="*/ 6187 w 10000"/>
                  <a:gd name="connsiteY59-23610" fmla="*/ 6057 h 10000"/>
                  <a:gd name="connsiteX60-23611" fmla="*/ 6407 w 10000"/>
                  <a:gd name="connsiteY60-23612" fmla="*/ 5916 h 10000"/>
                  <a:gd name="connsiteX61-23613" fmla="*/ 6519 w 10000"/>
                  <a:gd name="connsiteY61-23614" fmla="*/ 6097 h 10000"/>
                  <a:gd name="connsiteX62-23615" fmla="*/ 7292 w 10000"/>
                  <a:gd name="connsiteY62-23616" fmla="*/ 5878 h 10000"/>
                  <a:gd name="connsiteX63-23617" fmla="*/ 7292 w 10000"/>
                  <a:gd name="connsiteY63-23618" fmla="*/ 5661 h 10000"/>
                  <a:gd name="connsiteX64-23619" fmla="*/ 7456 w 10000"/>
                  <a:gd name="connsiteY64-23620" fmla="*/ 5628 h 10000"/>
                  <a:gd name="connsiteX65-23621" fmla="*/ 7624 w 10000"/>
                  <a:gd name="connsiteY65-23622" fmla="*/ 5700 h 10000"/>
                  <a:gd name="connsiteX66-23623" fmla="*/ 8176 w 10000"/>
                  <a:gd name="connsiteY66-23624" fmla="*/ 5557 h 10000"/>
                  <a:gd name="connsiteX67-23625" fmla="*/ 8287 w 10000"/>
                  <a:gd name="connsiteY67-23626" fmla="*/ 5591 h 10000"/>
                  <a:gd name="connsiteX68-23627" fmla="*/ 8563 w 10000"/>
                  <a:gd name="connsiteY68-23628" fmla="*/ 6236 h 10000"/>
                  <a:gd name="connsiteX69-23629" fmla="*/ 8728 w 10000"/>
                  <a:gd name="connsiteY69-23630" fmla="*/ 6309 h 10000"/>
                  <a:gd name="connsiteX70-23631" fmla="*/ 9116 w 10000"/>
                  <a:gd name="connsiteY70-23632" fmla="*/ 6309 h 10000"/>
                  <a:gd name="connsiteX71-23633" fmla="*/ 9281 w 10000"/>
                  <a:gd name="connsiteY71-23634" fmla="*/ 6597 h 10000"/>
                  <a:gd name="connsiteX72-23635" fmla="*/ 9336 w 10000"/>
                  <a:gd name="connsiteY72-23636" fmla="*/ 6811 h 10000"/>
                  <a:gd name="connsiteX73-23637" fmla="*/ 10000 w 10000"/>
                  <a:gd name="connsiteY73-23638" fmla="*/ 7669 h 10000"/>
                  <a:gd name="connsiteX74-23639" fmla="*/ 9724 w 10000"/>
                  <a:gd name="connsiteY74-23640" fmla="*/ 7525 h 10000"/>
                  <a:gd name="connsiteX75-23641" fmla="*/ 8949 w 10000"/>
                  <a:gd name="connsiteY75-23642" fmla="*/ 7669 h 10000"/>
                  <a:gd name="connsiteX76-23643" fmla="*/ 8563 w 10000"/>
                  <a:gd name="connsiteY76-23644" fmla="*/ 7240 h 10000"/>
                  <a:gd name="connsiteX77-23645" fmla="*/ 8287 w 10000"/>
                  <a:gd name="connsiteY77-23646" fmla="*/ 7275 h 10000"/>
                  <a:gd name="connsiteX78-23647" fmla="*/ 8506 w 10000"/>
                  <a:gd name="connsiteY78-23648" fmla="*/ 7562 h 10000"/>
                  <a:gd name="connsiteX79-23649" fmla="*/ 8563 w 10000"/>
                  <a:gd name="connsiteY79-23650" fmla="*/ 7778 h 10000"/>
                  <a:gd name="connsiteX80-23651" fmla="*/ 8009 w 10000"/>
                  <a:gd name="connsiteY80-23652" fmla="*/ 8174 h 10000"/>
                  <a:gd name="connsiteX81-23653" fmla="*/ 7901 w 10000"/>
                  <a:gd name="connsiteY81-23654" fmla="*/ 8389 h 10000"/>
                  <a:gd name="connsiteX82-23655" fmla="*/ 7845 w 10000"/>
                  <a:gd name="connsiteY82-23656" fmla="*/ 8565 h 10000"/>
                  <a:gd name="connsiteX83-23657" fmla="*/ 7789 w 10000"/>
                  <a:gd name="connsiteY83-23658" fmla="*/ 8637 h 10000"/>
                  <a:gd name="connsiteX84-23659" fmla="*/ 7678 w 10000"/>
                  <a:gd name="connsiteY84-23660" fmla="*/ 8783 h 10000"/>
                  <a:gd name="connsiteX85-23661" fmla="*/ 7456 w 10000"/>
                  <a:gd name="connsiteY85-23662" fmla="*/ 9141 h 10000"/>
                  <a:gd name="connsiteX86-23663" fmla="*/ 7402 w 10000"/>
                  <a:gd name="connsiteY86-23664" fmla="*/ 9211 h 10000"/>
                  <a:gd name="connsiteX87-23665" fmla="*/ 6906 w 10000"/>
                  <a:gd name="connsiteY87-23666" fmla="*/ 9963 h 10000"/>
                  <a:gd name="connsiteX88-23667" fmla="*/ 6241 w 10000"/>
                  <a:gd name="connsiteY88-23668" fmla="*/ 9754 h 10000"/>
                  <a:gd name="connsiteX89-23669" fmla="*/ 5747 w 10000"/>
                  <a:gd name="connsiteY89-23670" fmla="*/ 9858 h 10000"/>
                  <a:gd name="connsiteX90-23671" fmla="*/ 5967 w 10000"/>
                  <a:gd name="connsiteY90-23672" fmla="*/ 10000 h 10000"/>
                  <a:gd name="connsiteX0-23673" fmla="*/ 8563 w 10000"/>
                  <a:gd name="connsiteY0-23674" fmla="*/ 5341 h 10000"/>
                  <a:gd name="connsiteX1-23675" fmla="*/ 8120 w 10000"/>
                  <a:gd name="connsiteY1-23676" fmla="*/ 5341 h 10000"/>
                  <a:gd name="connsiteX2-23677" fmla="*/ 7678 w 10000"/>
                  <a:gd name="connsiteY2-23678" fmla="*/ 5483 h 10000"/>
                  <a:gd name="connsiteX3-23679" fmla="*/ 7181 w 10000"/>
                  <a:gd name="connsiteY3-23680" fmla="*/ 5449 h 10000"/>
                  <a:gd name="connsiteX4-23681" fmla="*/ 7181 w 10000"/>
                  <a:gd name="connsiteY4-23682" fmla="*/ 4766 h 10000"/>
                  <a:gd name="connsiteX5-23683" fmla="*/ 7456 w 10000"/>
                  <a:gd name="connsiteY5-23684" fmla="*/ 4733 h 10000"/>
                  <a:gd name="connsiteX6-23685" fmla="*/ 7292 w 10000"/>
                  <a:gd name="connsiteY6-23686" fmla="*/ 4552 h 10000"/>
                  <a:gd name="connsiteX7-23687" fmla="*/ 7292 w 10000"/>
                  <a:gd name="connsiteY7-23688" fmla="*/ 4266 h 10000"/>
                  <a:gd name="connsiteX8-23689" fmla="*/ 7347 w 10000"/>
                  <a:gd name="connsiteY8-23690" fmla="*/ 4089 h 10000"/>
                  <a:gd name="connsiteX9-23691" fmla="*/ 6796 w 10000"/>
                  <a:gd name="connsiteY9-23692" fmla="*/ 3800 h 10000"/>
                  <a:gd name="connsiteX10-23693" fmla="*/ 6241 w 10000"/>
                  <a:gd name="connsiteY10-23694" fmla="*/ 3478 h 10000"/>
                  <a:gd name="connsiteX11-23695" fmla="*/ 5967 w 10000"/>
                  <a:gd name="connsiteY11-23696" fmla="*/ 3261 h 10000"/>
                  <a:gd name="connsiteX12-23697" fmla="*/ 5579 w 10000"/>
                  <a:gd name="connsiteY12-23698" fmla="*/ 3191 h 10000"/>
                  <a:gd name="connsiteX13-23699" fmla="*/ 5139 w 10000"/>
                  <a:gd name="connsiteY13-23700" fmla="*/ 3227 h 10000"/>
                  <a:gd name="connsiteX14-23701" fmla="*/ 4695 w 10000"/>
                  <a:gd name="connsiteY14-23702" fmla="*/ 3117 h 10000"/>
                  <a:gd name="connsiteX15-23703" fmla="*/ 4143 w 10000"/>
                  <a:gd name="connsiteY15-23704" fmla="*/ 2257 h 10000"/>
                  <a:gd name="connsiteX16-23705" fmla="*/ 3978 w 10000"/>
                  <a:gd name="connsiteY16-23706" fmla="*/ 2042 h 10000"/>
                  <a:gd name="connsiteX17-23707" fmla="*/ 3811 w 10000"/>
                  <a:gd name="connsiteY17-23708" fmla="*/ 1540 h 10000"/>
                  <a:gd name="connsiteX18-23709" fmla="*/ 3591 w 10000"/>
                  <a:gd name="connsiteY18-23710" fmla="*/ 1076 h 10000"/>
                  <a:gd name="connsiteX19-23711" fmla="*/ 2928 w 10000"/>
                  <a:gd name="connsiteY19-23712" fmla="*/ 753 h 10000"/>
                  <a:gd name="connsiteX20-23713" fmla="*/ 2539 w 10000"/>
                  <a:gd name="connsiteY20-23714" fmla="*/ 69 h 10000"/>
                  <a:gd name="connsiteX21-23715" fmla="*/ 2043 w 10000"/>
                  <a:gd name="connsiteY21-23716" fmla="*/ 69 h 10000"/>
                  <a:gd name="connsiteX22-23717" fmla="*/ 1822 w 10000"/>
                  <a:gd name="connsiteY22-23718" fmla="*/ 217 h 10000"/>
                  <a:gd name="connsiteX23-23719" fmla="*/ 1769 w 10000"/>
                  <a:gd name="connsiteY23-23720" fmla="*/ 0 h 10000"/>
                  <a:gd name="connsiteX24-23721" fmla="*/ 1049 w 10000"/>
                  <a:gd name="connsiteY24-23722" fmla="*/ 142 h 10000"/>
                  <a:gd name="connsiteX25-23723" fmla="*/ 1822 w 10000"/>
                  <a:gd name="connsiteY25-23724" fmla="*/ 288 h 10000"/>
                  <a:gd name="connsiteX26-23725" fmla="*/ 1769 w 10000"/>
                  <a:gd name="connsiteY26-23726" fmla="*/ 610 h 10000"/>
                  <a:gd name="connsiteX27-23727" fmla="*/ 1933 w 10000"/>
                  <a:gd name="connsiteY27-23728" fmla="*/ 1040 h 10000"/>
                  <a:gd name="connsiteX28-23729" fmla="*/ 2099 w 10000"/>
                  <a:gd name="connsiteY28-23730" fmla="*/ 1290 h 10000"/>
                  <a:gd name="connsiteX29-23731" fmla="*/ 1822 w 10000"/>
                  <a:gd name="connsiteY29-23732" fmla="*/ 1757 h 10000"/>
                  <a:gd name="connsiteX30-23733" fmla="*/ 1604 w 10000"/>
                  <a:gd name="connsiteY30-23734" fmla="*/ 1757 h 10000"/>
                  <a:gd name="connsiteX31-23735" fmla="*/ 1380 w 10000"/>
                  <a:gd name="connsiteY31-23736" fmla="*/ 2079 h 10000"/>
                  <a:gd name="connsiteX32-23737" fmla="*/ 1769 w 10000"/>
                  <a:gd name="connsiteY32-23738" fmla="*/ 2222 h 10000"/>
                  <a:gd name="connsiteX33-23739" fmla="*/ 1271 w 10000"/>
                  <a:gd name="connsiteY33-23740" fmla="*/ 2187 h 10000"/>
                  <a:gd name="connsiteX34-23741" fmla="*/ 1049 w 10000"/>
                  <a:gd name="connsiteY34-23742" fmla="*/ 2615 h 10000"/>
                  <a:gd name="connsiteX35-23743" fmla="*/ 994 w 10000"/>
                  <a:gd name="connsiteY35-23744" fmla="*/ 2688 h 10000"/>
                  <a:gd name="connsiteX36-23745" fmla="*/ 773 w 10000"/>
                  <a:gd name="connsiteY36-23746" fmla="*/ 3154 h 10000"/>
                  <a:gd name="connsiteX37-23747" fmla="*/ 1106 w 10000"/>
                  <a:gd name="connsiteY37-23748" fmla="*/ 3261 h 10000"/>
                  <a:gd name="connsiteX38-23749" fmla="*/ 663 w 10000"/>
                  <a:gd name="connsiteY38-23750" fmla="*/ 3620 h 10000"/>
                  <a:gd name="connsiteX39-23751" fmla="*/ 110 w 10000"/>
                  <a:gd name="connsiteY39-23752" fmla="*/ 4015 h 10000"/>
                  <a:gd name="connsiteX40-23753" fmla="*/ 0 w 10000"/>
                  <a:gd name="connsiteY40-23754" fmla="*/ 4230 h 10000"/>
                  <a:gd name="connsiteX41-23755" fmla="*/ 277 w 10000"/>
                  <a:gd name="connsiteY41-23756" fmla="*/ 4694 h 10000"/>
                  <a:gd name="connsiteX42-23757" fmla="*/ 0 w 10000"/>
                  <a:gd name="connsiteY42-23758" fmla="*/ 5128 h 10000"/>
                  <a:gd name="connsiteX43-23759" fmla="*/ 56 w 10000"/>
                  <a:gd name="connsiteY43-23760" fmla="*/ 5591 h 10000"/>
                  <a:gd name="connsiteX44-23761" fmla="*/ 222 w 10000"/>
                  <a:gd name="connsiteY44-23762" fmla="*/ 5737 h 10000"/>
                  <a:gd name="connsiteX45-23763" fmla="*/ 552 w 10000"/>
                  <a:gd name="connsiteY45-23764" fmla="*/ 5700 h 10000"/>
                  <a:gd name="connsiteX46-23765" fmla="*/ 1216 w 10000"/>
                  <a:gd name="connsiteY46-23766" fmla="*/ 5774 h 10000"/>
                  <a:gd name="connsiteX47-23767" fmla="*/ 1769 w 10000"/>
                  <a:gd name="connsiteY47-23768" fmla="*/ 5628 h 10000"/>
                  <a:gd name="connsiteX48-23769" fmla="*/ 2377 w 10000"/>
                  <a:gd name="connsiteY48-23770" fmla="*/ 5628 h 10000"/>
                  <a:gd name="connsiteX49-23771" fmla="*/ 2762 w 10000"/>
                  <a:gd name="connsiteY49-23772" fmla="*/ 5483 h 10000"/>
                  <a:gd name="connsiteX50-23773" fmla="*/ 2872 w 10000"/>
                  <a:gd name="connsiteY50-23774" fmla="*/ 5518 h 10000"/>
                  <a:gd name="connsiteX51-23775" fmla="*/ 2707 w 10000"/>
                  <a:gd name="connsiteY51-23776" fmla="*/ 5591 h 10000"/>
                  <a:gd name="connsiteX52-23777" fmla="*/ 3093 w 10000"/>
                  <a:gd name="connsiteY52-23778" fmla="*/ 5916 h 10000"/>
                  <a:gd name="connsiteX53-23779" fmla="*/ 3370 w 10000"/>
                  <a:gd name="connsiteY53-23780" fmla="*/ 5842 h 10000"/>
                  <a:gd name="connsiteX54-23781" fmla="*/ 3757 w 10000"/>
                  <a:gd name="connsiteY54-23782" fmla="*/ 5984 h 10000"/>
                  <a:gd name="connsiteX55-23783" fmla="*/ 4252 w 10000"/>
                  <a:gd name="connsiteY55-23784" fmla="*/ 5950 h 10000"/>
                  <a:gd name="connsiteX56-23785" fmla="*/ 5082 w 10000"/>
                  <a:gd name="connsiteY56-23786" fmla="*/ 6057 h 10000"/>
                  <a:gd name="connsiteX57-23787" fmla="*/ 5301 w 10000"/>
                  <a:gd name="connsiteY57-23788" fmla="*/ 6131 h 10000"/>
                  <a:gd name="connsiteX58-23789" fmla="*/ 6076 w 10000"/>
                  <a:gd name="connsiteY58-23790" fmla="*/ 5950 h 10000"/>
                  <a:gd name="connsiteX59-23791" fmla="*/ 6187 w 10000"/>
                  <a:gd name="connsiteY59-23792" fmla="*/ 6057 h 10000"/>
                  <a:gd name="connsiteX60-23793" fmla="*/ 6407 w 10000"/>
                  <a:gd name="connsiteY60-23794" fmla="*/ 5916 h 10000"/>
                  <a:gd name="connsiteX61-23795" fmla="*/ 6519 w 10000"/>
                  <a:gd name="connsiteY61-23796" fmla="*/ 6097 h 10000"/>
                  <a:gd name="connsiteX62-23797" fmla="*/ 7292 w 10000"/>
                  <a:gd name="connsiteY62-23798" fmla="*/ 5878 h 10000"/>
                  <a:gd name="connsiteX63-23799" fmla="*/ 7292 w 10000"/>
                  <a:gd name="connsiteY63-23800" fmla="*/ 5661 h 10000"/>
                  <a:gd name="connsiteX64-23801" fmla="*/ 7456 w 10000"/>
                  <a:gd name="connsiteY64-23802" fmla="*/ 5628 h 10000"/>
                  <a:gd name="connsiteX65-23803" fmla="*/ 7624 w 10000"/>
                  <a:gd name="connsiteY65-23804" fmla="*/ 5700 h 10000"/>
                  <a:gd name="connsiteX66-23805" fmla="*/ 8176 w 10000"/>
                  <a:gd name="connsiteY66-23806" fmla="*/ 5557 h 10000"/>
                  <a:gd name="connsiteX67-23807" fmla="*/ 8287 w 10000"/>
                  <a:gd name="connsiteY67-23808" fmla="*/ 5591 h 10000"/>
                  <a:gd name="connsiteX68-23809" fmla="*/ 8563 w 10000"/>
                  <a:gd name="connsiteY68-23810" fmla="*/ 6236 h 10000"/>
                  <a:gd name="connsiteX69-23811" fmla="*/ 8728 w 10000"/>
                  <a:gd name="connsiteY69-23812" fmla="*/ 6309 h 10000"/>
                  <a:gd name="connsiteX70-23813" fmla="*/ 9116 w 10000"/>
                  <a:gd name="connsiteY70-23814" fmla="*/ 6309 h 10000"/>
                  <a:gd name="connsiteX71-23815" fmla="*/ 9281 w 10000"/>
                  <a:gd name="connsiteY71-23816" fmla="*/ 6597 h 10000"/>
                  <a:gd name="connsiteX72-23817" fmla="*/ 9336 w 10000"/>
                  <a:gd name="connsiteY72-23818" fmla="*/ 6811 h 10000"/>
                  <a:gd name="connsiteX73-23819" fmla="*/ 10000 w 10000"/>
                  <a:gd name="connsiteY73-23820" fmla="*/ 7669 h 10000"/>
                  <a:gd name="connsiteX74-23821" fmla="*/ 9724 w 10000"/>
                  <a:gd name="connsiteY74-23822" fmla="*/ 7525 h 10000"/>
                  <a:gd name="connsiteX75-23823" fmla="*/ 8949 w 10000"/>
                  <a:gd name="connsiteY75-23824" fmla="*/ 7669 h 10000"/>
                  <a:gd name="connsiteX76-23825" fmla="*/ 8563 w 10000"/>
                  <a:gd name="connsiteY76-23826" fmla="*/ 7240 h 10000"/>
                  <a:gd name="connsiteX77-23827" fmla="*/ 8506 w 10000"/>
                  <a:gd name="connsiteY77-23828" fmla="*/ 7562 h 10000"/>
                  <a:gd name="connsiteX78-23829" fmla="*/ 8563 w 10000"/>
                  <a:gd name="connsiteY78-23830" fmla="*/ 7778 h 10000"/>
                  <a:gd name="connsiteX79-23831" fmla="*/ 8009 w 10000"/>
                  <a:gd name="connsiteY79-23832" fmla="*/ 8174 h 10000"/>
                  <a:gd name="connsiteX80-23833" fmla="*/ 7901 w 10000"/>
                  <a:gd name="connsiteY80-23834" fmla="*/ 8389 h 10000"/>
                  <a:gd name="connsiteX81-23835" fmla="*/ 7845 w 10000"/>
                  <a:gd name="connsiteY81-23836" fmla="*/ 8565 h 10000"/>
                  <a:gd name="connsiteX82-23837" fmla="*/ 7789 w 10000"/>
                  <a:gd name="connsiteY82-23838" fmla="*/ 8637 h 10000"/>
                  <a:gd name="connsiteX83-23839" fmla="*/ 7678 w 10000"/>
                  <a:gd name="connsiteY83-23840" fmla="*/ 8783 h 10000"/>
                  <a:gd name="connsiteX84-23841" fmla="*/ 7456 w 10000"/>
                  <a:gd name="connsiteY84-23842" fmla="*/ 9141 h 10000"/>
                  <a:gd name="connsiteX85-23843" fmla="*/ 7402 w 10000"/>
                  <a:gd name="connsiteY85-23844" fmla="*/ 9211 h 10000"/>
                  <a:gd name="connsiteX86-23845" fmla="*/ 6906 w 10000"/>
                  <a:gd name="connsiteY86-23846" fmla="*/ 9963 h 10000"/>
                  <a:gd name="connsiteX87-23847" fmla="*/ 6241 w 10000"/>
                  <a:gd name="connsiteY87-23848" fmla="*/ 9754 h 10000"/>
                  <a:gd name="connsiteX88-23849" fmla="*/ 5747 w 10000"/>
                  <a:gd name="connsiteY88-23850" fmla="*/ 9858 h 10000"/>
                  <a:gd name="connsiteX89-23851" fmla="*/ 5967 w 10000"/>
                  <a:gd name="connsiteY89-23852" fmla="*/ 10000 h 10000"/>
                  <a:gd name="connsiteX0-23853" fmla="*/ 8563 w 10000"/>
                  <a:gd name="connsiteY0-23854" fmla="*/ 5341 h 10000"/>
                  <a:gd name="connsiteX1-23855" fmla="*/ 8120 w 10000"/>
                  <a:gd name="connsiteY1-23856" fmla="*/ 5341 h 10000"/>
                  <a:gd name="connsiteX2-23857" fmla="*/ 7678 w 10000"/>
                  <a:gd name="connsiteY2-23858" fmla="*/ 5483 h 10000"/>
                  <a:gd name="connsiteX3-23859" fmla="*/ 7181 w 10000"/>
                  <a:gd name="connsiteY3-23860" fmla="*/ 5449 h 10000"/>
                  <a:gd name="connsiteX4-23861" fmla="*/ 7181 w 10000"/>
                  <a:gd name="connsiteY4-23862" fmla="*/ 4766 h 10000"/>
                  <a:gd name="connsiteX5-23863" fmla="*/ 7456 w 10000"/>
                  <a:gd name="connsiteY5-23864" fmla="*/ 4733 h 10000"/>
                  <a:gd name="connsiteX6-23865" fmla="*/ 7292 w 10000"/>
                  <a:gd name="connsiteY6-23866" fmla="*/ 4552 h 10000"/>
                  <a:gd name="connsiteX7-23867" fmla="*/ 7292 w 10000"/>
                  <a:gd name="connsiteY7-23868" fmla="*/ 4266 h 10000"/>
                  <a:gd name="connsiteX8-23869" fmla="*/ 7347 w 10000"/>
                  <a:gd name="connsiteY8-23870" fmla="*/ 4089 h 10000"/>
                  <a:gd name="connsiteX9-23871" fmla="*/ 6796 w 10000"/>
                  <a:gd name="connsiteY9-23872" fmla="*/ 3800 h 10000"/>
                  <a:gd name="connsiteX10-23873" fmla="*/ 6241 w 10000"/>
                  <a:gd name="connsiteY10-23874" fmla="*/ 3478 h 10000"/>
                  <a:gd name="connsiteX11-23875" fmla="*/ 5967 w 10000"/>
                  <a:gd name="connsiteY11-23876" fmla="*/ 3261 h 10000"/>
                  <a:gd name="connsiteX12-23877" fmla="*/ 5579 w 10000"/>
                  <a:gd name="connsiteY12-23878" fmla="*/ 3191 h 10000"/>
                  <a:gd name="connsiteX13-23879" fmla="*/ 5139 w 10000"/>
                  <a:gd name="connsiteY13-23880" fmla="*/ 3227 h 10000"/>
                  <a:gd name="connsiteX14-23881" fmla="*/ 4695 w 10000"/>
                  <a:gd name="connsiteY14-23882" fmla="*/ 3117 h 10000"/>
                  <a:gd name="connsiteX15-23883" fmla="*/ 4143 w 10000"/>
                  <a:gd name="connsiteY15-23884" fmla="*/ 2257 h 10000"/>
                  <a:gd name="connsiteX16-23885" fmla="*/ 3978 w 10000"/>
                  <a:gd name="connsiteY16-23886" fmla="*/ 2042 h 10000"/>
                  <a:gd name="connsiteX17-23887" fmla="*/ 3811 w 10000"/>
                  <a:gd name="connsiteY17-23888" fmla="*/ 1540 h 10000"/>
                  <a:gd name="connsiteX18-23889" fmla="*/ 3591 w 10000"/>
                  <a:gd name="connsiteY18-23890" fmla="*/ 1076 h 10000"/>
                  <a:gd name="connsiteX19-23891" fmla="*/ 2928 w 10000"/>
                  <a:gd name="connsiteY19-23892" fmla="*/ 753 h 10000"/>
                  <a:gd name="connsiteX20-23893" fmla="*/ 2539 w 10000"/>
                  <a:gd name="connsiteY20-23894" fmla="*/ 69 h 10000"/>
                  <a:gd name="connsiteX21-23895" fmla="*/ 2043 w 10000"/>
                  <a:gd name="connsiteY21-23896" fmla="*/ 69 h 10000"/>
                  <a:gd name="connsiteX22-23897" fmla="*/ 1822 w 10000"/>
                  <a:gd name="connsiteY22-23898" fmla="*/ 217 h 10000"/>
                  <a:gd name="connsiteX23-23899" fmla="*/ 1769 w 10000"/>
                  <a:gd name="connsiteY23-23900" fmla="*/ 0 h 10000"/>
                  <a:gd name="connsiteX24-23901" fmla="*/ 1049 w 10000"/>
                  <a:gd name="connsiteY24-23902" fmla="*/ 142 h 10000"/>
                  <a:gd name="connsiteX25-23903" fmla="*/ 1822 w 10000"/>
                  <a:gd name="connsiteY25-23904" fmla="*/ 288 h 10000"/>
                  <a:gd name="connsiteX26-23905" fmla="*/ 1769 w 10000"/>
                  <a:gd name="connsiteY26-23906" fmla="*/ 610 h 10000"/>
                  <a:gd name="connsiteX27-23907" fmla="*/ 1933 w 10000"/>
                  <a:gd name="connsiteY27-23908" fmla="*/ 1040 h 10000"/>
                  <a:gd name="connsiteX28-23909" fmla="*/ 2099 w 10000"/>
                  <a:gd name="connsiteY28-23910" fmla="*/ 1290 h 10000"/>
                  <a:gd name="connsiteX29-23911" fmla="*/ 1822 w 10000"/>
                  <a:gd name="connsiteY29-23912" fmla="*/ 1757 h 10000"/>
                  <a:gd name="connsiteX30-23913" fmla="*/ 1604 w 10000"/>
                  <a:gd name="connsiteY30-23914" fmla="*/ 1757 h 10000"/>
                  <a:gd name="connsiteX31-23915" fmla="*/ 1380 w 10000"/>
                  <a:gd name="connsiteY31-23916" fmla="*/ 2079 h 10000"/>
                  <a:gd name="connsiteX32-23917" fmla="*/ 1769 w 10000"/>
                  <a:gd name="connsiteY32-23918" fmla="*/ 2222 h 10000"/>
                  <a:gd name="connsiteX33-23919" fmla="*/ 1271 w 10000"/>
                  <a:gd name="connsiteY33-23920" fmla="*/ 2187 h 10000"/>
                  <a:gd name="connsiteX34-23921" fmla="*/ 1049 w 10000"/>
                  <a:gd name="connsiteY34-23922" fmla="*/ 2615 h 10000"/>
                  <a:gd name="connsiteX35-23923" fmla="*/ 994 w 10000"/>
                  <a:gd name="connsiteY35-23924" fmla="*/ 2688 h 10000"/>
                  <a:gd name="connsiteX36-23925" fmla="*/ 773 w 10000"/>
                  <a:gd name="connsiteY36-23926" fmla="*/ 3154 h 10000"/>
                  <a:gd name="connsiteX37-23927" fmla="*/ 1106 w 10000"/>
                  <a:gd name="connsiteY37-23928" fmla="*/ 3261 h 10000"/>
                  <a:gd name="connsiteX38-23929" fmla="*/ 663 w 10000"/>
                  <a:gd name="connsiteY38-23930" fmla="*/ 3620 h 10000"/>
                  <a:gd name="connsiteX39-23931" fmla="*/ 110 w 10000"/>
                  <a:gd name="connsiteY39-23932" fmla="*/ 4015 h 10000"/>
                  <a:gd name="connsiteX40-23933" fmla="*/ 0 w 10000"/>
                  <a:gd name="connsiteY40-23934" fmla="*/ 4230 h 10000"/>
                  <a:gd name="connsiteX41-23935" fmla="*/ 277 w 10000"/>
                  <a:gd name="connsiteY41-23936" fmla="*/ 4694 h 10000"/>
                  <a:gd name="connsiteX42-23937" fmla="*/ 0 w 10000"/>
                  <a:gd name="connsiteY42-23938" fmla="*/ 5128 h 10000"/>
                  <a:gd name="connsiteX43-23939" fmla="*/ 56 w 10000"/>
                  <a:gd name="connsiteY43-23940" fmla="*/ 5591 h 10000"/>
                  <a:gd name="connsiteX44-23941" fmla="*/ 222 w 10000"/>
                  <a:gd name="connsiteY44-23942" fmla="*/ 5737 h 10000"/>
                  <a:gd name="connsiteX45-23943" fmla="*/ 552 w 10000"/>
                  <a:gd name="connsiteY45-23944" fmla="*/ 5700 h 10000"/>
                  <a:gd name="connsiteX46-23945" fmla="*/ 1216 w 10000"/>
                  <a:gd name="connsiteY46-23946" fmla="*/ 5774 h 10000"/>
                  <a:gd name="connsiteX47-23947" fmla="*/ 1769 w 10000"/>
                  <a:gd name="connsiteY47-23948" fmla="*/ 5628 h 10000"/>
                  <a:gd name="connsiteX48-23949" fmla="*/ 2377 w 10000"/>
                  <a:gd name="connsiteY48-23950" fmla="*/ 5628 h 10000"/>
                  <a:gd name="connsiteX49-23951" fmla="*/ 2762 w 10000"/>
                  <a:gd name="connsiteY49-23952" fmla="*/ 5483 h 10000"/>
                  <a:gd name="connsiteX50-23953" fmla="*/ 2872 w 10000"/>
                  <a:gd name="connsiteY50-23954" fmla="*/ 5518 h 10000"/>
                  <a:gd name="connsiteX51-23955" fmla="*/ 2707 w 10000"/>
                  <a:gd name="connsiteY51-23956" fmla="*/ 5591 h 10000"/>
                  <a:gd name="connsiteX52-23957" fmla="*/ 3093 w 10000"/>
                  <a:gd name="connsiteY52-23958" fmla="*/ 5916 h 10000"/>
                  <a:gd name="connsiteX53-23959" fmla="*/ 3370 w 10000"/>
                  <a:gd name="connsiteY53-23960" fmla="*/ 5842 h 10000"/>
                  <a:gd name="connsiteX54-23961" fmla="*/ 3757 w 10000"/>
                  <a:gd name="connsiteY54-23962" fmla="*/ 5984 h 10000"/>
                  <a:gd name="connsiteX55-23963" fmla="*/ 4252 w 10000"/>
                  <a:gd name="connsiteY55-23964" fmla="*/ 5950 h 10000"/>
                  <a:gd name="connsiteX56-23965" fmla="*/ 5082 w 10000"/>
                  <a:gd name="connsiteY56-23966" fmla="*/ 6057 h 10000"/>
                  <a:gd name="connsiteX57-23967" fmla="*/ 5301 w 10000"/>
                  <a:gd name="connsiteY57-23968" fmla="*/ 6131 h 10000"/>
                  <a:gd name="connsiteX58-23969" fmla="*/ 6076 w 10000"/>
                  <a:gd name="connsiteY58-23970" fmla="*/ 5950 h 10000"/>
                  <a:gd name="connsiteX59-23971" fmla="*/ 6187 w 10000"/>
                  <a:gd name="connsiteY59-23972" fmla="*/ 6057 h 10000"/>
                  <a:gd name="connsiteX60-23973" fmla="*/ 6407 w 10000"/>
                  <a:gd name="connsiteY60-23974" fmla="*/ 5916 h 10000"/>
                  <a:gd name="connsiteX61-23975" fmla="*/ 6519 w 10000"/>
                  <a:gd name="connsiteY61-23976" fmla="*/ 6097 h 10000"/>
                  <a:gd name="connsiteX62-23977" fmla="*/ 7292 w 10000"/>
                  <a:gd name="connsiteY62-23978" fmla="*/ 5878 h 10000"/>
                  <a:gd name="connsiteX63-23979" fmla="*/ 7292 w 10000"/>
                  <a:gd name="connsiteY63-23980" fmla="*/ 5661 h 10000"/>
                  <a:gd name="connsiteX64-23981" fmla="*/ 7456 w 10000"/>
                  <a:gd name="connsiteY64-23982" fmla="*/ 5628 h 10000"/>
                  <a:gd name="connsiteX65-23983" fmla="*/ 7624 w 10000"/>
                  <a:gd name="connsiteY65-23984" fmla="*/ 5700 h 10000"/>
                  <a:gd name="connsiteX66-23985" fmla="*/ 8176 w 10000"/>
                  <a:gd name="connsiteY66-23986" fmla="*/ 5557 h 10000"/>
                  <a:gd name="connsiteX67-23987" fmla="*/ 8287 w 10000"/>
                  <a:gd name="connsiteY67-23988" fmla="*/ 5591 h 10000"/>
                  <a:gd name="connsiteX68-23989" fmla="*/ 8563 w 10000"/>
                  <a:gd name="connsiteY68-23990" fmla="*/ 6236 h 10000"/>
                  <a:gd name="connsiteX69-23991" fmla="*/ 8728 w 10000"/>
                  <a:gd name="connsiteY69-23992" fmla="*/ 6309 h 10000"/>
                  <a:gd name="connsiteX70-23993" fmla="*/ 9116 w 10000"/>
                  <a:gd name="connsiteY70-23994" fmla="*/ 6309 h 10000"/>
                  <a:gd name="connsiteX71-23995" fmla="*/ 9281 w 10000"/>
                  <a:gd name="connsiteY71-23996" fmla="*/ 6597 h 10000"/>
                  <a:gd name="connsiteX72-23997" fmla="*/ 9336 w 10000"/>
                  <a:gd name="connsiteY72-23998" fmla="*/ 6811 h 10000"/>
                  <a:gd name="connsiteX73-23999" fmla="*/ 10000 w 10000"/>
                  <a:gd name="connsiteY73-24000" fmla="*/ 7669 h 10000"/>
                  <a:gd name="connsiteX74-24001" fmla="*/ 9724 w 10000"/>
                  <a:gd name="connsiteY74-24002" fmla="*/ 7525 h 10000"/>
                  <a:gd name="connsiteX75-24003" fmla="*/ 8949 w 10000"/>
                  <a:gd name="connsiteY75-24004" fmla="*/ 7669 h 10000"/>
                  <a:gd name="connsiteX76-24005" fmla="*/ 8506 w 10000"/>
                  <a:gd name="connsiteY76-24006" fmla="*/ 7562 h 10000"/>
                  <a:gd name="connsiteX77-24007" fmla="*/ 8563 w 10000"/>
                  <a:gd name="connsiteY77-24008" fmla="*/ 7778 h 10000"/>
                  <a:gd name="connsiteX78-24009" fmla="*/ 8009 w 10000"/>
                  <a:gd name="connsiteY78-24010" fmla="*/ 8174 h 10000"/>
                  <a:gd name="connsiteX79-24011" fmla="*/ 7901 w 10000"/>
                  <a:gd name="connsiteY79-24012" fmla="*/ 8389 h 10000"/>
                  <a:gd name="connsiteX80-24013" fmla="*/ 7845 w 10000"/>
                  <a:gd name="connsiteY80-24014" fmla="*/ 8565 h 10000"/>
                  <a:gd name="connsiteX81-24015" fmla="*/ 7789 w 10000"/>
                  <a:gd name="connsiteY81-24016" fmla="*/ 8637 h 10000"/>
                  <a:gd name="connsiteX82-24017" fmla="*/ 7678 w 10000"/>
                  <a:gd name="connsiteY82-24018" fmla="*/ 8783 h 10000"/>
                  <a:gd name="connsiteX83-24019" fmla="*/ 7456 w 10000"/>
                  <a:gd name="connsiteY83-24020" fmla="*/ 9141 h 10000"/>
                  <a:gd name="connsiteX84-24021" fmla="*/ 7402 w 10000"/>
                  <a:gd name="connsiteY84-24022" fmla="*/ 9211 h 10000"/>
                  <a:gd name="connsiteX85-24023" fmla="*/ 6906 w 10000"/>
                  <a:gd name="connsiteY85-24024" fmla="*/ 9963 h 10000"/>
                  <a:gd name="connsiteX86-24025" fmla="*/ 6241 w 10000"/>
                  <a:gd name="connsiteY86-24026" fmla="*/ 9754 h 10000"/>
                  <a:gd name="connsiteX87-24027" fmla="*/ 5747 w 10000"/>
                  <a:gd name="connsiteY87-24028" fmla="*/ 9858 h 10000"/>
                  <a:gd name="connsiteX88-24029" fmla="*/ 5967 w 10000"/>
                  <a:gd name="connsiteY88-24030" fmla="*/ 10000 h 10000"/>
                  <a:gd name="connsiteX0-24031" fmla="*/ 8563 w 10000"/>
                  <a:gd name="connsiteY0-24032" fmla="*/ 5341 h 10000"/>
                  <a:gd name="connsiteX1-24033" fmla="*/ 8120 w 10000"/>
                  <a:gd name="connsiteY1-24034" fmla="*/ 5341 h 10000"/>
                  <a:gd name="connsiteX2-24035" fmla="*/ 7678 w 10000"/>
                  <a:gd name="connsiteY2-24036" fmla="*/ 5483 h 10000"/>
                  <a:gd name="connsiteX3-24037" fmla="*/ 7181 w 10000"/>
                  <a:gd name="connsiteY3-24038" fmla="*/ 5449 h 10000"/>
                  <a:gd name="connsiteX4-24039" fmla="*/ 7181 w 10000"/>
                  <a:gd name="connsiteY4-24040" fmla="*/ 4766 h 10000"/>
                  <a:gd name="connsiteX5-24041" fmla="*/ 7456 w 10000"/>
                  <a:gd name="connsiteY5-24042" fmla="*/ 4733 h 10000"/>
                  <a:gd name="connsiteX6-24043" fmla="*/ 7292 w 10000"/>
                  <a:gd name="connsiteY6-24044" fmla="*/ 4552 h 10000"/>
                  <a:gd name="connsiteX7-24045" fmla="*/ 7292 w 10000"/>
                  <a:gd name="connsiteY7-24046" fmla="*/ 4266 h 10000"/>
                  <a:gd name="connsiteX8-24047" fmla="*/ 7347 w 10000"/>
                  <a:gd name="connsiteY8-24048" fmla="*/ 4089 h 10000"/>
                  <a:gd name="connsiteX9-24049" fmla="*/ 6796 w 10000"/>
                  <a:gd name="connsiteY9-24050" fmla="*/ 3800 h 10000"/>
                  <a:gd name="connsiteX10-24051" fmla="*/ 6241 w 10000"/>
                  <a:gd name="connsiteY10-24052" fmla="*/ 3478 h 10000"/>
                  <a:gd name="connsiteX11-24053" fmla="*/ 5967 w 10000"/>
                  <a:gd name="connsiteY11-24054" fmla="*/ 3261 h 10000"/>
                  <a:gd name="connsiteX12-24055" fmla="*/ 5579 w 10000"/>
                  <a:gd name="connsiteY12-24056" fmla="*/ 3191 h 10000"/>
                  <a:gd name="connsiteX13-24057" fmla="*/ 5139 w 10000"/>
                  <a:gd name="connsiteY13-24058" fmla="*/ 3227 h 10000"/>
                  <a:gd name="connsiteX14-24059" fmla="*/ 4695 w 10000"/>
                  <a:gd name="connsiteY14-24060" fmla="*/ 3117 h 10000"/>
                  <a:gd name="connsiteX15-24061" fmla="*/ 4143 w 10000"/>
                  <a:gd name="connsiteY15-24062" fmla="*/ 2257 h 10000"/>
                  <a:gd name="connsiteX16-24063" fmla="*/ 3978 w 10000"/>
                  <a:gd name="connsiteY16-24064" fmla="*/ 2042 h 10000"/>
                  <a:gd name="connsiteX17-24065" fmla="*/ 3811 w 10000"/>
                  <a:gd name="connsiteY17-24066" fmla="*/ 1540 h 10000"/>
                  <a:gd name="connsiteX18-24067" fmla="*/ 3591 w 10000"/>
                  <a:gd name="connsiteY18-24068" fmla="*/ 1076 h 10000"/>
                  <a:gd name="connsiteX19-24069" fmla="*/ 2928 w 10000"/>
                  <a:gd name="connsiteY19-24070" fmla="*/ 753 h 10000"/>
                  <a:gd name="connsiteX20-24071" fmla="*/ 2539 w 10000"/>
                  <a:gd name="connsiteY20-24072" fmla="*/ 69 h 10000"/>
                  <a:gd name="connsiteX21-24073" fmla="*/ 2043 w 10000"/>
                  <a:gd name="connsiteY21-24074" fmla="*/ 69 h 10000"/>
                  <a:gd name="connsiteX22-24075" fmla="*/ 1822 w 10000"/>
                  <a:gd name="connsiteY22-24076" fmla="*/ 217 h 10000"/>
                  <a:gd name="connsiteX23-24077" fmla="*/ 1769 w 10000"/>
                  <a:gd name="connsiteY23-24078" fmla="*/ 0 h 10000"/>
                  <a:gd name="connsiteX24-24079" fmla="*/ 1049 w 10000"/>
                  <a:gd name="connsiteY24-24080" fmla="*/ 142 h 10000"/>
                  <a:gd name="connsiteX25-24081" fmla="*/ 1822 w 10000"/>
                  <a:gd name="connsiteY25-24082" fmla="*/ 288 h 10000"/>
                  <a:gd name="connsiteX26-24083" fmla="*/ 1769 w 10000"/>
                  <a:gd name="connsiteY26-24084" fmla="*/ 610 h 10000"/>
                  <a:gd name="connsiteX27-24085" fmla="*/ 1933 w 10000"/>
                  <a:gd name="connsiteY27-24086" fmla="*/ 1040 h 10000"/>
                  <a:gd name="connsiteX28-24087" fmla="*/ 2099 w 10000"/>
                  <a:gd name="connsiteY28-24088" fmla="*/ 1290 h 10000"/>
                  <a:gd name="connsiteX29-24089" fmla="*/ 1822 w 10000"/>
                  <a:gd name="connsiteY29-24090" fmla="*/ 1757 h 10000"/>
                  <a:gd name="connsiteX30-24091" fmla="*/ 1604 w 10000"/>
                  <a:gd name="connsiteY30-24092" fmla="*/ 1757 h 10000"/>
                  <a:gd name="connsiteX31-24093" fmla="*/ 1380 w 10000"/>
                  <a:gd name="connsiteY31-24094" fmla="*/ 2079 h 10000"/>
                  <a:gd name="connsiteX32-24095" fmla="*/ 1769 w 10000"/>
                  <a:gd name="connsiteY32-24096" fmla="*/ 2222 h 10000"/>
                  <a:gd name="connsiteX33-24097" fmla="*/ 1271 w 10000"/>
                  <a:gd name="connsiteY33-24098" fmla="*/ 2187 h 10000"/>
                  <a:gd name="connsiteX34-24099" fmla="*/ 1049 w 10000"/>
                  <a:gd name="connsiteY34-24100" fmla="*/ 2615 h 10000"/>
                  <a:gd name="connsiteX35-24101" fmla="*/ 994 w 10000"/>
                  <a:gd name="connsiteY35-24102" fmla="*/ 2688 h 10000"/>
                  <a:gd name="connsiteX36-24103" fmla="*/ 773 w 10000"/>
                  <a:gd name="connsiteY36-24104" fmla="*/ 3154 h 10000"/>
                  <a:gd name="connsiteX37-24105" fmla="*/ 1106 w 10000"/>
                  <a:gd name="connsiteY37-24106" fmla="*/ 3261 h 10000"/>
                  <a:gd name="connsiteX38-24107" fmla="*/ 663 w 10000"/>
                  <a:gd name="connsiteY38-24108" fmla="*/ 3620 h 10000"/>
                  <a:gd name="connsiteX39-24109" fmla="*/ 110 w 10000"/>
                  <a:gd name="connsiteY39-24110" fmla="*/ 4015 h 10000"/>
                  <a:gd name="connsiteX40-24111" fmla="*/ 0 w 10000"/>
                  <a:gd name="connsiteY40-24112" fmla="*/ 4230 h 10000"/>
                  <a:gd name="connsiteX41-24113" fmla="*/ 277 w 10000"/>
                  <a:gd name="connsiteY41-24114" fmla="*/ 4694 h 10000"/>
                  <a:gd name="connsiteX42-24115" fmla="*/ 0 w 10000"/>
                  <a:gd name="connsiteY42-24116" fmla="*/ 5128 h 10000"/>
                  <a:gd name="connsiteX43-24117" fmla="*/ 56 w 10000"/>
                  <a:gd name="connsiteY43-24118" fmla="*/ 5591 h 10000"/>
                  <a:gd name="connsiteX44-24119" fmla="*/ 222 w 10000"/>
                  <a:gd name="connsiteY44-24120" fmla="*/ 5737 h 10000"/>
                  <a:gd name="connsiteX45-24121" fmla="*/ 552 w 10000"/>
                  <a:gd name="connsiteY45-24122" fmla="*/ 5700 h 10000"/>
                  <a:gd name="connsiteX46-24123" fmla="*/ 1216 w 10000"/>
                  <a:gd name="connsiteY46-24124" fmla="*/ 5774 h 10000"/>
                  <a:gd name="connsiteX47-24125" fmla="*/ 1769 w 10000"/>
                  <a:gd name="connsiteY47-24126" fmla="*/ 5628 h 10000"/>
                  <a:gd name="connsiteX48-24127" fmla="*/ 2377 w 10000"/>
                  <a:gd name="connsiteY48-24128" fmla="*/ 5628 h 10000"/>
                  <a:gd name="connsiteX49-24129" fmla="*/ 2762 w 10000"/>
                  <a:gd name="connsiteY49-24130" fmla="*/ 5483 h 10000"/>
                  <a:gd name="connsiteX50-24131" fmla="*/ 2872 w 10000"/>
                  <a:gd name="connsiteY50-24132" fmla="*/ 5518 h 10000"/>
                  <a:gd name="connsiteX51-24133" fmla="*/ 2707 w 10000"/>
                  <a:gd name="connsiteY51-24134" fmla="*/ 5591 h 10000"/>
                  <a:gd name="connsiteX52-24135" fmla="*/ 3093 w 10000"/>
                  <a:gd name="connsiteY52-24136" fmla="*/ 5916 h 10000"/>
                  <a:gd name="connsiteX53-24137" fmla="*/ 3370 w 10000"/>
                  <a:gd name="connsiteY53-24138" fmla="*/ 5842 h 10000"/>
                  <a:gd name="connsiteX54-24139" fmla="*/ 3757 w 10000"/>
                  <a:gd name="connsiteY54-24140" fmla="*/ 5984 h 10000"/>
                  <a:gd name="connsiteX55-24141" fmla="*/ 4252 w 10000"/>
                  <a:gd name="connsiteY55-24142" fmla="*/ 5950 h 10000"/>
                  <a:gd name="connsiteX56-24143" fmla="*/ 5082 w 10000"/>
                  <a:gd name="connsiteY56-24144" fmla="*/ 6057 h 10000"/>
                  <a:gd name="connsiteX57-24145" fmla="*/ 5301 w 10000"/>
                  <a:gd name="connsiteY57-24146" fmla="*/ 6131 h 10000"/>
                  <a:gd name="connsiteX58-24147" fmla="*/ 6076 w 10000"/>
                  <a:gd name="connsiteY58-24148" fmla="*/ 5950 h 10000"/>
                  <a:gd name="connsiteX59-24149" fmla="*/ 6187 w 10000"/>
                  <a:gd name="connsiteY59-24150" fmla="*/ 6057 h 10000"/>
                  <a:gd name="connsiteX60-24151" fmla="*/ 6407 w 10000"/>
                  <a:gd name="connsiteY60-24152" fmla="*/ 5916 h 10000"/>
                  <a:gd name="connsiteX61-24153" fmla="*/ 6519 w 10000"/>
                  <a:gd name="connsiteY61-24154" fmla="*/ 6097 h 10000"/>
                  <a:gd name="connsiteX62-24155" fmla="*/ 7292 w 10000"/>
                  <a:gd name="connsiteY62-24156" fmla="*/ 5878 h 10000"/>
                  <a:gd name="connsiteX63-24157" fmla="*/ 7292 w 10000"/>
                  <a:gd name="connsiteY63-24158" fmla="*/ 5661 h 10000"/>
                  <a:gd name="connsiteX64-24159" fmla="*/ 7456 w 10000"/>
                  <a:gd name="connsiteY64-24160" fmla="*/ 5628 h 10000"/>
                  <a:gd name="connsiteX65-24161" fmla="*/ 7624 w 10000"/>
                  <a:gd name="connsiteY65-24162" fmla="*/ 5700 h 10000"/>
                  <a:gd name="connsiteX66-24163" fmla="*/ 8176 w 10000"/>
                  <a:gd name="connsiteY66-24164" fmla="*/ 5557 h 10000"/>
                  <a:gd name="connsiteX67-24165" fmla="*/ 8287 w 10000"/>
                  <a:gd name="connsiteY67-24166" fmla="*/ 5591 h 10000"/>
                  <a:gd name="connsiteX68-24167" fmla="*/ 8563 w 10000"/>
                  <a:gd name="connsiteY68-24168" fmla="*/ 6236 h 10000"/>
                  <a:gd name="connsiteX69-24169" fmla="*/ 8728 w 10000"/>
                  <a:gd name="connsiteY69-24170" fmla="*/ 6309 h 10000"/>
                  <a:gd name="connsiteX70-24171" fmla="*/ 9116 w 10000"/>
                  <a:gd name="connsiteY70-24172" fmla="*/ 6309 h 10000"/>
                  <a:gd name="connsiteX71-24173" fmla="*/ 9281 w 10000"/>
                  <a:gd name="connsiteY71-24174" fmla="*/ 6597 h 10000"/>
                  <a:gd name="connsiteX72-24175" fmla="*/ 9336 w 10000"/>
                  <a:gd name="connsiteY72-24176" fmla="*/ 6811 h 10000"/>
                  <a:gd name="connsiteX73-24177" fmla="*/ 10000 w 10000"/>
                  <a:gd name="connsiteY73-24178" fmla="*/ 7669 h 10000"/>
                  <a:gd name="connsiteX74-24179" fmla="*/ 9724 w 10000"/>
                  <a:gd name="connsiteY74-24180" fmla="*/ 7525 h 10000"/>
                  <a:gd name="connsiteX75-24181" fmla="*/ 8506 w 10000"/>
                  <a:gd name="connsiteY75-24182" fmla="*/ 7562 h 10000"/>
                  <a:gd name="connsiteX76-24183" fmla="*/ 8563 w 10000"/>
                  <a:gd name="connsiteY76-24184" fmla="*/ 7778 h 10000"/>
                  <a:gd name="connsiteX77-24185" fmla="*/ 8009 w 10000"/>
                  <a:gd name="connsiteY77-24186" fmla="*/ 8174 h 10000"/>
                  <a:gd name="connsiteX78-24187" fmla="*/ 7901 w 10000"/>
                  <a:gd name="connsiteY78-24188" fmla="*/ 8389 h 10000"/>
                  <a:gd name="connsiteX79-24189" fmla="*/ 7845 w 10000"/>
                  <a:gd name="connsiteY79-24190" fmla="*/ 8565 h 10000"/>
                  <a:gd name="connsiteX80-24191" fmla="*/ 7789 w 10000"/>
                  <a:gd name="connsiteY80-24192" fmla="*/ 8637 h 10000"/>
                  <a:gd name="connsiteX81-24193" fmla="*/ 7678 w 10000"/>
                  <a:gd name="connsiteY81-24194" fmla="*/ 8783 h 10000"/>
                  <a:gd name="connsiteX82-24195" fmla="*/ 7456 w 10000"/>
                  <a:gd name="connsiteY82-24196" fmla="*/ 9141 h 10000"/>
                  <a:gd name="connsiteX83-24197" fmla="*/ 7402 w 10000"/>
                  <a:gd name="connsiteY83-24198" fmla="*/ 9211 h 10000"/>
                  <a:gd name="connsiteX84-24199" fmla="*/ 6906 w 10000"/>
                  <a:gd name="connsiteY84-24200" fmla="*/ 9963 h 10000"/>
                  <a:gd name="connsiteX85-24201" fmla="*/ 6241 w 10000"/>
                  <a:gd name="connsiteY85-24202" fmla="*/ 9754 h 10000"/>
                  <a:gd name="connsiteX86-24203" fmla="*/ 5747 w 10000"/>
                  <a:gd name="connsiteY86-24204" fmla="*/ 9858 h 10000"/>
                  <a:gd name="connsiteX87-24205" fmla="*/ 5967 w 10000"/>
                  <a:gd name="connsiteY87-24206" fmla="*/ 10000 h 10000"/>
                  <a:gd name="connsiteX0-24207" fmla="*/ 8563 w 10000"/>
                  <a:gd name="connsiteY0-24208" fmla="*/ 5341 h 10000"/>
                  <a:gd name="connsiteX1-24209" fmla="*/ 8120 w 10000"/>
                  <a:gd name="connsiteY1-24210" fmla="*/ 5341 h 10000"/>
                  <a:gd name="connsiteX2-24211" fmla="*/ 7678 w 10000"/>
                  <a:gd name="connsiteY2-24212" fmla="*/ 5483 h 10000"/>
                  <a:gd name="connsiteX3-24213" fmla="*/ 7181 w 10000"/>
                  <a:gd name="connsiteY3-24214" fmla="*/ 5449 h 10000"/>
                  <a:gd name="connsiteX4-24215" fmla="*/ 7181 w 10000"/>
                  <a:gd name="connsiteY4-24216" fmla="*/ 4766 h 10000"/>
                  <a:gd name="connsiteX5-24217" fmla="*/ 7456 w 10000"/>
                  <a:gd name="connsiteY5-24218" fmla="*/ 4733 h 10000"/>
                  <a:gd name="connsiteX6-24219" fmla="*/ 7292 w 10000"/>
                  <a:gd name="connsiteY6-24220" fmla="*/ 4552 h 10000"/>
                  <a:gd name="connsiteX7-24221" fmla="*/ 7292 w 10000"/>
                  <a:gd name="connsiteY7-24222" fmla="*/ 4266 h 10000"/>
                  <a:gd name="connsiteX8-24223" fmla="*/ 7347 w 10000"/>
                  <a:gd name="connsiteY8-24224" fmla="*/ 4089 h 10000"/>
                  <a:gd name="connsiteX9-24225" fmla="*/ 6796 w 10000"/>
                  <a:gd name="connsiteY9-24226" fmla="*/ 3800 h 10000"/>
                  <a:gd name="connsiteX10-24227" fmla="*/ 6241 w 10000"/>
                  <a:gd name="connsiteY10-24228" fmla="*/ 3478 h 10000"/>
                  <a:gd name="connsiteX11-24229" fmla="*/ 5967 w 10000"/>
                  <a:gd name="connsiteY11-24230" fmla="*/ 3261 h 10000"/>
                  <a:gd name="connsiteX12-24231" fmla="*/ 5579 w 10000"/>
                  <a:gd name="connsiteY12-24232" fmla="*/ 3191 h 10000"/>
                  <a:gd name="connsiteX13-24233" fmla="*/ 5139 w 10000"/>
                  <a:gd name="connsiteY13-24234" fmla="*/ 3227 h 10000"/>
                  <a:gd name="connsiteX14-24235" fmla="*/ 4695 w 10000"/>
                  <a:gd name="connsiteY14-24236" fmla="*/ 3117 h 10000"/>
                  <a:gd name="connsiteX15-24237" fmla="*/ 4143 w 10000"/>
                  <a:gd name="connsiteY15-24238" fmla="*/ 2257 h 10000"/>
                  <a:gd name="connsiteX16-24239" fmla="*/ 3978 w 10000"/>
                  <a:gd name="connsiteY16-24240" fmla="*/ 2042 h 10000"/>
                  <a:gd name="connsiteX17-24241" fmla="*/ 3811 w 10000"/>
                  <a:gd name="connsiteY17-24242" fmla="*/ 1540 h 10000"/>
                  <a:gd name="connsiteX18-24243" fmla="*/ 3591 w 10000"/>
                  <a:gd name="connsiteY18-24244" fmla="*/ 1076 h 10000"/>
                  <a:gd name="connsiteX19-24245" fmla="*/ 2928 w 10000"/>
                  <a:gd name="connsiteY19-24246" fmla="*/ 753 h 10000"/>
                  <a:gd name="connsiteX20-24247" fmla="*/ 2539 w 10000"/>
                  <a:gd name="connsiteY20-24248" fmla="*/ 69 h 10000"/>
                  <a:gd name="connsiteX21-24249" fmla="*/ 2043 w 10000"/>
                  <a:gd name="connsiteY21-24250" fmla="*/ 69 h 10000"/>
                  <a:gd name="connsiteX22-24251" fmla="*/ 1822 w 10000"/>
                  <a:gd name="connsiteY22-24252" fmla="*/ 217 h 10000"/>
                  <a:gd name="connsiteX23-24253" fmla="*/ 1769 w 10000"/>
                  <a:gd name="connsiteY23-24254" fmla="*/ 0 h 10000"/>
                  <a:gd name="connsiteX24-24255" fmla="*/ 1049 w 10000"/>
                  <a:gd name="connsiteY24-24256" fmla="*/ 142 h 10000"/>
                  <a:gd name="connsiteX25-24257" fmla="*/ 1822 w 10000"/>
                  <a:gd name="connsiteY25-24258" fmla="*/ 288 h 10000"/>
                  <a:gd name="connsiteX26-24259" fmla="*/ 1769 w 10000"/>
                  <a:gd name="connsiteY26-24260" fmla="*/ 610 h 10000"/>
                  <a:gd name="connsiteX27-24261" fmla="*/ 1933 w 10000"/>
                  <a:gd name="connsiteY27-24262" fmla="*/ 1040 h 10000"/>
                  <a:gd name="connsiteX28-24263" fmla="*/ 2099 w 10000"/>
                  <a:gd name="connsiteY28-24264" fmla="*/ 1290 h 10000"/>
                  <a:gd name="connsiteX29-24265" fmla="*/ 1822 w 10000"/>
                  <a:gd name="connsiteY29-24266" fmla="*/ 1757 h 10000"/>
                  <a:gd name="connsiteX30-24267" fmla="*/ 1604 w 10000"/>
                  <a:gd name="connsiteY30-24268" fmla="*/ 1757 h 10000"/>
                  <a:gd name="connsiteX31-24269" fmla="*/ 1380 w 10000"/>
                  <a:gd name="connsiteY31-24270" fmla="*/ 2079 h 10000"/>
                  <a:gd name="connsiteX32-24271" fmla="*/ 1769 w 10000"/>
                  <a:gd name="connsiteY32-24272" fmla="*/ 2222 h 10000"/>
                  <a:gd name="connsiteX33-24273" fmla="*/ 1271 w 10000"/>
                  <a:gd name="connsiteY33-24274" fmla="*/ 2187 h 10000"/>
                  <a:gd name="connsiteX34-24275" fmla="*/ 1049 w 10000"/>
                  <a:gd name="connsiteY34-24276" fmla="*/ 2615 h 10000"/>
                  <a:gd name="connsiteX35-24277" fmla="*/ 994 w 10000"/>
                  <a:gd name="connsiteY35-24278" fmla="*/ 2688 h 10000"/>
                  <a:gd name="connsiteX36-24279" fmla="*/ 773 w 10000"/>
                  <a:gd name="connsiteY36-24280" fmla="*/ 3154 h 10000"/>
                  <a:gd name="connsiteX37-24281" fmla="*/ 1106 w 10000"/>
                  <a:gd name="connsiteY37-24282" fmla="*/ 3261 h 10000"/>
                  <a:gd name="connsiteX38-24283" fmla="*/ 663 w 10000"/>
                  <a:gd name="connsiteY38-24284" fmla="*/ 3620 h 10000"/>
                  <a:gd name="connsiteX39-24285" fmla="*/ 110 w 10000"/>
                  <a:gd name="connsiteY39-24286" fmla="*/ 4015 h 10000"/>
                  <a:gd name="connsiteX40-24287" fmla="*/ 0 w 10000"/>
                  <a:gd name="connsiteY40-24288" fmla="*/ 4230 h 10000"/>
                  <a:gd name="connsiteX41-24289" fmla="*/ 277 w 10000"/>
                  <a:gd name="connsiteY41-24290" fmla="*/ 4694 h 10000"/>
                  <a:gd name="connsiteX42-24291" fmla="*/ 0 w 10000"/>
                  <a:gd name="connsiteY42-24292" fmla="*/ 5128 h 10000"/>
                  <a:gd name="connsiteX43-24293" fmla="*/ 56 w 10000"/>
                  <a:gd name="connsiteY43-24294" fmla="*/ 5591 h 10000"/>
                  <a:gd name="connsiteX44-24295" fmla="*/ 222 w 10000"/>
                  <a:gd name="connsiteY44-24296" fmla="*/ 5737 h 10000"/>
                  <a:gd name="connsiteX45-24297" fmla="*/ 552 w 10000"/>
                  <a:gd name="connsiteY45-24298" fmla="*/ 5700 h 10000"/>
                  <a:gd name="connsiteX46-24299" fmla="*/ 1216 w 10000"/>
                  <a:gd name="connsiteY46-24300" fmla="*/ 5774 h 10000"/>
                  <a:gd name="connsiteX47-24301" fmla="*/ 1769 w 10000"/>
                  <a:gd name="connsiteY47-24302" fmla="*/ 5628 h 10000"/>
                  <a:gd name="connsiteX48-24303" fmla="*/ 2377 w 10000"/>
                  <a:gd name="connsiteY48-24304" fmla="*/ 5628 h 10000"/>
                  <a:gd name="connsiteX49-24305" fmla="*/ 2762 w 10000"/>
                  <a:gd name="connsiteY49-24306" fmla="*/ 5483 h 10000"/>
                  <a:gd name="connsiteX50-24307" fmla="*/ 2872 w 10000"/>
                  <a:gd name="connsiteY50-24308" fmla="*/ 5518 h 10000"/>
                  <a:gd name="connsiteX51-24309" fmla="*/ 2707 w 10000"/>
                  <a:gd name="connsiteY51-24310" fmla="*/ 5591 h 10000"/>
                  <a:gd name="connsiteX52-24311" fmla="*/ 3093 w 10000"/>
                  <a:gd name="connsiteY52-24312" fmla="*/ 5916 h 10000"/>
                  <a:gd name="connsiteX53-24313" fmla="*/ 3370 w 10000"/>
                  <a:gd name="connsiteY53-24314" fmla="*/ 5842 h 10000"/>
                  <a:gd name="connsiteX54-24315" fmla="*/ 3757 w 10000"/>
                  <a:gd name="connsiteY54-24316" fmla="*/ 5984 h 10000"/>
                  <a:gd name="connsiteX55-24317" fmla="*/ 4252 w 10000"/>
                  <a:gd name="connsiteY55-24318" fmla="*/ 5950 h 10000"/>
                  <a:gd name="connsiteX56-24319" fmla="*/ 5082 w 10000"/>
                  <a:gd name="connsiteY56-24320" fmla="*/ 6057 h 10000"/>
                  <a:gd name="connsiteX57-24321" fmla="*/ 5301 w 10000"/>
                  <a:gd name="connsiteY57-24322" fmla="*/ 6131 h 10000"/>
                  <a:gd name="connsiteX58-24323" fmla="*/ 6076 w 10000"/>
                  <a:gd name="connsiteY58-24324" fmla="*/ 5950 h 10000"/>
                  <a:gd name="connsiteX59-24325" fmla="*/ 6187 w 10000"/>
                  <a:gd name="connsiteY59-24326" fmla="*/ 6057 h 10000"/>
                  <a:gd name="connsiteX60-24327" fmla="*/ 6407 w 10000"/>
                  <a:gd name="connsiteY60-24328" fmla="*/ 5916 h 10000"/>
                  <a:gd name="connsiteX61-24329" fmla="*/ 6519 w 10000"/>
                  <a:gd name="connsiteY61-24330" fmla="*/ 6097 h 10000"/>
                  <a:gd name="connsiteX62-24331" fmla="*/ 7292 w 10000"/>
                  <a:gd name="connsiteY62-24332" fmla="*/ 5878 h 10000"/>
                  <a:gd name="connsiteX63-24333" fmla="*/ 7292 w 10000"/>
                  <a:gd name="connsiteY63-24334" fmla="*/ 5661 h 10000"/>
                  <a:gd name="connsiteX64-24335" fmla="*/ 7456 w 10000"/>
                  <a:gd name="connsiteY64-24336" fmla="*/ 5628 h 10000"/>
                  <a:gd name="connsiteX65-24337" fmla="*/ 7624 w 10000"/>
                  <a:gd name="connsiteY65-24338" fmla="*/ 5700 h 10000"/>
                  <a:gd name="connsiteX66-24339" fmla="*/ 8176 w 10000"/>
                  <a:gd name="connsiteY66-24340" fmla="*/ 5557 h 10000"/>
                  <a:gd name="connsiteX67-24341" fmla="*/ 8287 w 10000"/>
                  <a:gd name="connsiteY67-24342" fmla="*/ 5591 h 10000"/>
                  <a:gd name="connsiteX68-24343" fmla="*/ 8563 w 10000"/>
                  <a:gd name="connsiteY68-24344" fmla="*/ 6236 h 10000"/>
                  <a:gd name="connsiteX69-24345" fmla="*/ 8728 w 10000"/>
                  <a:gd name="connsiteY69-24346" fmla="*/ 6309 h 10000"/>
                  <a:gd name="connsiteX70-24347" fmla="*/ 9116 w 10000"/>
                  <a:gd name="connsiteY70-24348" fmla="*/ 6309 h 10000"/>
                  <a:gd name="connsiteX71-24349" fmla="*/ 9281 w 10000"/>
                  <a:gd name="connsiteY71-24350" fmla="*/ 6597 h 10000"/>
                  <a:gd name="connsiteX72-24351" fmla="*/ 9336 w 10000"/>
                  <a:gd name="connsiteY72-24352" fmla="*/ 6811 h 10000"/>
                  <a:gd name="connsiteX73-24353" fmla="*/ 10000 w 10000"/>
                  <a:gd name="connsiteY73-24354" fmla="*/ 7669 h 10000"/>
                  <a:gd name="connsiteX74-24355" fmla="*/ 8506 w 10000"/>
                  <a:gd name="connsiteY74-24356" fmla="*/ 7562 h 10000"/>
                  <a:gd name="connsiteX75-24357" fmla="*/ 8563 w 10000"/>
                  <a:gd name="connsiteY75-24358" fmla="*/ 7778 h 10000"/>
                  <a:gd name="connsiteX76-24359" fmla="*/ 8009 w 10000"/>
                  <a:gd name="connsiteY76-24360" fmla="*/ 8174 h 10000"/>
                  <a:gd name="connsiteX77-24361" fmla="*/ 7901 w 10000"/>
                  <a:gd name="connsiteY77-24362" fmla="*/ 8389 h 10000"/>
                  <a:gd name="connsiteX78-24363" fmla="*/ 7845 w 10000"/>
                  <a:gd name="connsiteY78-24364" fmla="*/ 8565 h 10000"/>
                  <a:gd name="connsiteX79-24365" fmla="*/ 7789 w 10000"/>
                  <a:gd name="connsiteY79-24366" fmla="*/ 8637 h 10000"/>
                  <a:gd name="connsiteX80-24367" fmla="*/ 7678 w 10000"/>
                  <a:gd name="connsiteY80-24368" fmla="*/ 8783 h 10000"/>
                  <a:gd name="connsiteX81-24369" fmla="*/ 7456 w 10000"/>
                  <a:gd name="connsiteY81-24370" fmla="*/ 9141 h 10000"/>
                  <a:gd name="connsiteX82-24371" fmla="*/ 7402 w 10000"/>
                  <a:gd name="connsiteY82-24372" fmla="*/ 9211 h 10000"/>
                  <a:gd name="connsiteX83-24373" fmla="*/ 6906 w 10000"/>
                  <a:gd name="connsiteY83-24374" fmla="*/ 9963 h 10000"/>
                  <a:gd name="connsiteX84-24375" fmla="*/ 6241 w 10000"/>
                  <a:gd name="connsiteY84-24376" fmla="*/ 9754 h 10000"/>
                  <a:gd name="connsiteX85-24377" fmla="*/ 5747 w 10000"/>
                  <a:gd name="connsiteY85-24378" fmla="*/ 9858 h 10000"/>
                  <a:gd name="connsiteX86-24379" fmla="*/ 5967 w 10000"/>
                  <a:gd name="connsiteY86-24380" fmla="*/ 10000 h 10000"/>
                  <a:gd name="connsiteX0-24381" fmla="*/ 8563 w 9336"/>
                  <a:gd name="connsiteY0-24382" fmla="*/ 5341 h 10000"/>
                  <a:gd name="connsiteX1-24383" fmla="*/ 8120 w 9336"/>
                  <a:gd name="connsiteY1-24384" fmla="*/ 5341 h 10000"/>
                  <a:gd name="connsiteX2-24385" fmla="*/ 7678 w 9336"/>
                  <a:gd name="connsiteY2-24386" fmla="*/ 5483 h 10000"/>
                  <a:gd name="connsiteX3-24387" fmla="*/ 7181 w 9336"/>
                  <a:gd name="connsiteY3-24388" fmla="*/ 5449 h 10000"/>
                  <a:gd name="connsiteX4-24389" fmla="*/ 7181 w 9336"/>
                  <a:gd name="connsiteY4-24390" fmla="*/ 4766 h 10000"/>
                  <a:gd name="connsiteX5-24391" fmla="*/ 7456 w 9336"/>
                  <a:gd name="connsiteY5-24392" fmla="*/ 4733 h 10000"/>
                  <a:gd name="connsiteX6-24393" fmla="*/ 7292 w 9336"/>
                  <a:gd name="connsiteY6-24394" fmla="*/ 4552 h 10000"/>
                  <a:gd name="connsiteX7-24395" fmla="*/ 7292 w 9336"/>
                  <a:gd name="connsiteY7-24396" fmla="*/ 4266 h 10000"/>
                  <a:gd name="connsiteX8-24397" fmla="*/ 7347 w 9336"/>
                  <a:gd name="connsiteY8-24398" fmla="*/ 4089 h 10000"/>
                  <a:gd name="connsiteX9-24399" fmla="*/ 6796 w 9336"/>
                  <a:gd name="connsiteY9-24400" fmla="*/ 3800 h 10000"/>
                  <a:gd name="connsiteX10-24401" fmla="*/ 6241 w 9336"/>
                  <a:gd name="connsiteY10-24402" fmla="*/ 3478 h 10000"/>
                  <a:gd name="connsiteX11-24403" fmla="*/ 5967 w 9336"/>
                  <a:gd name="connsiteY11-24404" fmla="*/ 3261 h 10000"/>
                  <a:gd name="connsiteX12-24405" fmla="*/ 5579 w 9336"/>
                  <a:gd name="connsiteY12-24406" fmla="*/ 3191 h 10000"/>
                  <a:gd name="connsiteX13-24407" fmla="*/ 5139 w 9336"/>
                  <a:gd name="connsiteY13-24408" fmla="*/ 3227 h 10000"/>
                  <a:gd name="connsiteX14-24409" fmla="*/ 4695 w 9336"/>
                  <a:gd name="connsiteY14-24410" fmla="*/ 3117 h 10000"/>
                  <a:gd name="connsiteX15-24411" fmla="*/ 4143 w 9336"/>
                  <a:gd name="connsiteY15-24412" fmla="*/ 2257 h 10000"/>
                  <a:gd name="connsiteX16-24413" fmla="*/ 3978 w 9336"/>
                  <a:gd name="connsiteY16-24414" fmla="*/ 2042 h 10000"/>
                  <a:gd name="connsiteX17-24415" fmla="*/ 3811 w 9336"/>
                  <a:gd name="connsiteY17-24416" fmla="*/ 1540 h 10000"/>
                  <a:gd name="connsiteX18-24417" fmla="*/ 3591 w 9336"/>
                  <a:gd name="connsiteY18-24418" fmla="*/ 1076 h 10000"/>
                  <a:gd name="connsiteX19-24419" fmla="*/ 2928 w 9336"/>
                  <a:gd name="connsiteY19-24420" fmla="*/ 753 h 10000"/>
                  <a:gd name="connsiteX20-24421" fmla="*/ 2539 w 9336"/>
                  <a:gd name="connsiteY20-24422" fmla="*/ 69 h 10000"/>
                  <a:gd name="connsiteX21-24423" fmla="*/ 2043 w 9336"/>
                  <a:gd name="connsiteY21-24424" fmla="*/ 69 h 10000"/>
                  <a:gd name="connsiteX22-24425" fmla="*/ 1822 w 9336"/>
                  <a:gd name="connsiteY22-24426" fmla="*/ 217 h 10000"/>
                  <a:gd name="connsiteX23-24427" fmla="*/ 1769 w 9336"/>
                  <a:gd name="connsiteY23-24428" fmla="*/ 0 h 10000"/>
                  <a:gd name="connsiteX24-24429" fmla="*/ 1049 w 9336"/>
                  <a:gd name="connsiteY24-24430" fmla="*/ 142 h 10000"/>
                  <a:gd name="connsiteX25-24431" fmla="*/ 1822 w 9336"/>
                  <a:gd name="connsiteY25-24432" fmla="*/ 288 h 10000"/>
                  <a:gd name="connsiteX26-24433" fmla="*/ 1769 w 9336"/>
                  <a:gd name="connsiteY26-24434" fmla="*/ 610 h 10000"/>
                  <a:gd name="connsiteX27-24435" fmla="*/ 1933 w 9336"/>
                  <a:gd name="connsiteY27-24436" fmla="*/ 1040 h 10000"/>
                  <a:gd name="connsiteX28-24437" fmla="*/ 2099 w 9336"/>
                  <a:gd name="connsiteY28-24438" fmla="*/ 1290 h 10000"/>
                  <a:gd name="connsiteX29-24439" fmla="*/ 1822 w 9336"/>
                  <a:gd name="connsiteY29-24440" fmla="*/ 1757 h 10000"/>
                  <a:gd name="connsiteX30-24441" fmla="*/ 1604 w 9336"/>
                  <a:gd name="connsiteY30-24442" fmla="*/ 1757 h 10000"/>
                  <a:gd name="connsiteX31-24443" fmla="*/ 1380 w 9336"/>
                  <a:gd name="connsiteY31-24444" fmla="*/ 2079 h 10000"/>
                  <a:gd name="connsiteX32-24445" fmla="*/ 1769 w 9336"/>
                  <a:gd name="connsiteY32-24446" fmla="*/ 2222 h 10000"/>
                  <a:gd name="connsiteX33-24447" fmla="*/ 1271 w 9336"/>
                  <a:gd name="connsiteY33-24448" fmla="*/ 2187 h 10000"/>
                  <a:gd name="connsiteX34-24449" fmla="*/ 1049 w 9336"/>
                  <a:gd name="connsiteY34-24450" fmla="*/ 2615 h 10000"/>
                  <a:gd name="connsiteX35-24451" fmla="*/ 994 w 9336"/>
                  <a:gd name="connsiteY35-24452" fmla="*/ 2688 h 10000"/>
                  <a:gd name="connsiteX36-24453" fmla="*/ 773 w 9336"/>
                  <a:gd name="connsiteY36-24454" fmla="*/ 3154 h 10000"/>
                  <a:gd name="connsiteX37-24455" fmla="*/ 1106 w 9336"/>
                  <a:gd name="connsiteY37-24456" fmla="*/ 3261 h 10000"/>
                  <a:gd name="connsiteX38-24457" fmla="*/ 663 w 9336"/>
                  <a:gd name="connsiteY38-24458" fmla="*/ 3620 h 10000"/>
                  <a:gd name="connsiteX39-24459" fmla="*/ 110 w 9336"/>
                  <a:gd name="connsiteY39-24460" fmla="*/ 4015 h 10000"/>
                  <a:gd name="connsiteX40-24461" fmla="*/ 0 w 9336"/>
                  <a:gd name="connsiteY40-24462" fmla="*/ 4230 h 10000"/>
                  <a:gd name="connsiteX41-24463" fmla="*/ 277 w 9336"/>
                  <a:gd name="connsiteY41-24464" fmla="*/ 4694 h 10000"/>
                  <a:gd name="connsiteX42-24465" fmla="*/ 0 w 9336"/>
                  <a:gd name="connsiteY42-24466" fmla="*/ 5128 h 10000"/>
                  <a:gd name="connsiteX43-24467" fmla="*/ 56 w 9336"/>
                  <a:gd name="connsiteY43-24468" fmla="*/ 5591 h 10000"/>
                  <a:gd name="connsiteX44-24469" fmla="*/ 222 w 9336"/>
                  <a:gd name="connsiteY44-24470" fmla="*/ 5737 h 10000"/>
                  <a:gd name="connsiteX45-24471" fmla="*/ 552 w 9336"/>
                  <a:gd name="connsiteY45-24472" fmla="*/ 5700 h 10000"/>
                  <a:gd name="connsiteX46-24473" fmla="*/ 1216 w 9336"/>
                  <a:gd name="connsiteY46-24474" fmla="*/ 5774 h 10000"/>
                  <a:gd name="connsiteX47-24475" fmla="*/ 1769 w 9336"/>
                  <a:gd name="connsiteY47-24476" fmla="*/ 5628 h 10000"/>
                  <a:gd name="connsiteX48-24477" fmla="*/ 2377 w 9336"/>
                  <a:gd name="connsiteY48-24478" fmla="*/ 5628 h 10000"/>
                  <a:gd name="connsiteX49-24479" fmla="*/ 2762 w 9336"/>
                  <a:gd name="connsiteY49-24480" fmla="*/ 5483 h 10000"/>
                  <a:gd name="connsiteX50-24481" fmla="*/ 2872 w 9336"/>
                  <a:gd name="connsiteY50-24482" fmla="*/ 5518 h 10000"/>
                  <a:gd name="connsiteX51-24483" fmla="*/ 2707 w 9336"/>
                  <a:gd name="connsiteY51-24484" fmla="*/ 5591 h 10000"/>
                  <a:gd name="connsiteX52-24485" fmla="*/ 3093 w 9336"/>
                  <a:gd name="connsiteY52-24486" fmla="*/ 5916 h 10000"/>
                  <a:gd name="connsiteX53-24487" fmla="*/ 3370 w 9336"/>
                  <a:gd name="connsiteY53-24488" fmla="*/ 5842 h 10000"/>
                  <a:gd name="connsiteX54-24489" fmla="*/ 3757 w 9336"/>
                  <a:gd name="connsiteY54-24490" fmla="*/ 5984 h 10000"/>
                  <a:gd name="connsiteX55-24491" fmla="*/ 4252 w 9336"/>
                  <a:gd name="connsiteY55-24492" fmla="*/ 5950 h 10000"/>
                  <a:gd name="connsiteX56-24493" fmla="*/ 5082 w 9336"/>
                  <a:gd name="connsiteY56-24494" fmla="*/ 6057 h 10000"/>
                  <a:gd name="connsiteX57-24495" fmla="*/ 5301 w 9336"/>
                  <a:gd name="connsiteY57-24496" fmla="*/ 6131 h 10000"/>
                  <a:gd name="connsiteX58-24497" fmla="*/ 6076 w 9336"/>
                  <a:gd name="connsiteY58-24498" fmla="*/ 5950 h 10000"/>
                  <a:gd name="connsiteX59-24499" fmla="*/ 6187 w 9336"/>
                  <a:gd name="connsiteY59-24500" fmla="*/ 6057 h 10000"/>
                  <a:gd name="connsiteX60-24501" fmla="*/ 6407 w 9336"/>
                  <a:gd name="connsiteY60-24502" fmla="*/ 5916 h 10000"/>
                  <a:gd name="connsiteX61-24503" fmla="*/ 6519 w 9336"/>
                  <a:gd name="connsiteY61-24504" fmla="*/ 6097 h 10000"/>
                  <a:gd name="connsiteX62-24505" fmla="*/ 7292 w 9336"/>
                  <a:gd name="connsiteY62-24506" fmla="*/ 5878 h 10000"/>
                  <a:gd name="connsiteX63-24507" fmla="*/ 7292 w 9336"/>
                  <a:gd name="connsiteY63-24508" fmla="*/ 5661 h 10000"/>
                  <a:gd name="connsiteX64-24509" fmla="*/ 7456 w 9336"/>
                  <a:gd name="connsiteY64-24510" fmla="*/ 5628 h 10000"/>
                  <a:gd name="connsiteX65-24511" fmla="*/ 7624 w 9336"/>
                  <a:gd name="connsiteY65-24512" fmla="*/ 5700 h 10000"/>
                  <a:gd name="connsiteX66-24513" fmla="*/ 8176 w 9336"/>
                  <a:gd name="connsiteY66-24514" fmla="*/ 5557 h 10000"/>
                  <a:gd name="connsiteX67-24515" fmla="*/ 8287 w 9336"/>
                  <a:gd name="connsiteY67-24516" fmla="*/ 5591 h 10000"/>
                  <a:gd name="connsiteX68-24517" fmla="*/ 8563 w 9336"/>
                  <a:gd name="connsiteY68-24518" fmla="*/ 6236 h 10000"/>
                  <a:gd name="connsiteX69-24519" fmla="*/ 8728 w 9336"/>
                  <a:gd name="connsiteY69-24520" fmla="*/ 6309 h 10000"/>
                  <a:gd name="connsiteX70-24521" fmla="*/ 9116 w 9336"/>
                  <a:gd name="connsiteY70-24522" fmla="*/ 6309 h 10000"/>
                  <a:gd name="connsiteX71-24523" fmla="*/ 9281 w 9336"/>
                  <a:gd name="connsiteY71-24524" fmla="*/ 6597 h 10000"/>
                  <a:gd name="connsiteX72-24525" fmla="*/ 9336 w 9336"/>
                  <a:gd name="connsiteY72-24526" fmla="*/ 6811 h 10000"/>
                  <a:gd name="connsiteX73-24527" fmla="*/ 8506 w 9336"/>
                  <a:gd name="connsiteY73-24528" fmla="*/ 7562 h 10000"/>
                  <a:gd name="connsiteX74-24529" fmla="*/ 8563 w 9336"/>
                  <a:gd name="connsiteY74-24530" fmla="*/ 7778 h 10000"/>
                  <a:gd name="connsiteX75-24531" fmla="*/ 8009 w 9336"/>
                  <a:gd name="connsiteY75-24532" fmla="*/ 8174 h 10000"/>
                  <a:gd name="connsiteX76-24533" fmla="*/ 7901 w 9336"/>
                  <a:gd name="connsiteY76-24534" fmla="*/ 8389 h 10000"/>
                  <a:gd name="connsiteX77-24535" fmla="*/ 7845 w 9336"/>
                  <a:gd name="connsiteY77-24536" fmla="*/ 8565 h 10000"/>
                  <a:gd name="connsiteX78-24537" fmla="*/ 7789 w 9336"/>
                  <a:gd name="connsiteY78-24538" fmla="*/ 8637 h 10000"/>
                  <a:gd name="connsiteX79-24539" fmla="*/ 7678 w 9336"/>
                  <a:gd name="connsiteY79-24540" fmla="*/ 8783 h 10000"/>
                  <a:gd name="connsiteX80-24541" fmla="*/ 7456 w 9336"/>
                  <a:gd name="connsiteY80-24542" fmla="*/ 9141 h 10000"/>
                  <a:gd name="connsiteX81-24543" fmla="*/ 7402 w 9336"/>
                  <a:gd name="connsiteY81-24544" fmla="*/ 9211 h 10000"/>
                  <a:gd name="connsiteX82-24545" fmla="*/ 6906 w 9336"/>
                  <a:gd name="connsiteY82-24546" fmla="*/ 9963 h 10000"/>
                  <a:gd name="connsiteX83-24547" fmla="*/ 6241 w 9336"/>
                  <a:gd name="connsiteY83-24548" fmla="*/ 9754 h 10000"/>
                  <a:gd name="connsiteX84-24549" fmla="*/ 5747 w 9336"/>
                  <a:gd name="connsiteY84-24550" fmla="*/ 9858 h 10000"/>
                  <a:gd name="connsiteX85-24551" fmla="*/ 5967 w 9336"/>
                  <a:gd name="connsiteY85-24552" fmla="*/ 10000 h 10000"/>
                  <a:gd name="connsiteX0-24553" fmla="*/ 9172 w 10000"/>
                  <a:gd name="connsiteY0-24554" fmla="*/ 5341 h 10000"/>
                  <a:gd name="connsiteX1-24555" fmla="*/ 8698 w 10000"/>
                  <a:gd name="connsiteY1-24556" fmla="*/ 5341 h 10000"/>
                  <a:gd name="connsiteX2-24557" fmla="*/ 8224 w 10000"/>
                  <a:gd name="connsiteY2-24558" fmla="*/ 5483 h 10000"/>
                  <a:gd name="connsiteX3-24559" fmla="*/ 7692 w 10000"/>
                  <a:gd name="connsiteY3-24560" fmla="*/ 5449 h 10000"/>
                  <a:gd name="connsiteX4-24561" fmla="*/ 7692 w 10000"/>
                  <a:gd name="connsiteY4-24562" fmla="*/ 4766 h 10000"/>
                  <a:gd name="connsiteX5-24563" fmla="*/ 7986 w 10000"/>
                  <a:gd name="connsiteY5-24564" fmla="*/ 4733 h 10000"/>
                  <a:gd name="connsiteX6-24565" fmla="*/ 7811 w 10000"/>
                  <a:gd name="connsiteY6-24566" fmla="*/ 4552 h 10000"/>
                  <a:gd name="connsiteX7-24567" fmla="*/ 7811 w 10000"/>
                  <a:gd name="connsiteY7-24568" fmla="*/ 4266 h 10000"/>
                  <a:gd name="connsiteX8-24569" fmla="*/ 7870 w 10000"/>
                  <a:gd name="connsiteY8-24570" fmla="*/ 4089 h 10000"/>
                  <a:gd name="connsiteX9-24571" fmla="*/ 7279 w 10000"/>
                  <a:gd name="connsiteY9-24572" fmla="*/ 3800 h 10000"/>
                  <a:gd name="connsiteX10-24573" fmla="*/ 6685 w 10000"/>
                  <a:gd name="connsiteY10-24574" fmla="*/ 3478 h 10000"/>
                  <a:gd name="connsiteX11-24575" fmla="*/ 6391 w 10000"/>
                  <a:gd name="connsiteY11-24576" fmla="*/ 3261 h 10000"/>
                  <a:gd name="connsiteX12-24577" fmla="*/ 5976 w 10000"/>
                  <a:gd name="connsiteY12-24578" fmla="*/ 3191 h 10000"/>
                  <a:gd name="connsiteX13-24579" fmla="*/ 5504 w 10000"/>
                  <a:gd name="connsiteY13-24580" fmla="*/ 3227 h 10000"/>
                  <a:gd name="connsiteX14-24581" fmla="*/ 5029 w 10000"/>
                  <a:gd name="connsiteY14-24582" fmla="*/ 3117 h 10000"/>
                  <a:gd name="connsiteX15-24583" fmla="*/ 4438 w 10000"/>
                  <a:gd name="connsiteY15-24584" fmla="*/ 2257 h 10000"/>
                  <a:gd name="connsiteX16-24585" fmla="*/ 4261 w 10000"/>
                  <a:gd name="connsiteY16-24586" fmla="*/ 2042 h 10000"/>
                  <a:gd name="connsiteX17-24587" fmla="*/ 4082 w 10000"/>
                  <a:gd name="connsiteY17-24588" fmla="*/ 1540 h 10000"/>
                  <a:gd name="connsiteX18-24589" fmla="*/ 3846 w 10000"/>
                  <a:gd name="connsiteY18-24590" fmla="*/ 1076 h 10000"/>
                  <a:gd name="connsiteX19-24591" fmla="*/ 3136 w 10000"/>
                  <a:gd name="connsiteY19-24592" fmla="*/ 753 h 10000"/>
                  <a:gd name="connsiteX20-24593" fmla="*/ 2720 w 10000"/>
                  <a:gd name="connsiteY20-24594" fmla="*/ 69 h 10000"/>
                  <a:gd name="connsiteX21-24595" fmla="*/ 2188 w 10000"/>
                  <a:gd name="connsiteY21-24596" fmla="*/ 69 h 10000"/>
                  <a:gd name="connsiteX22-24597" fmla="*/ 1952 w 10000"/>
                  <a:gd name="connsiteY22-24598" fmla="*/ 217 h 10000"/>
                  <a:gd name="connsiteX23-24599" fmla="*/ 1895 w 10000"/>
                  <a:gd name="connsiteY23-24600" fmla="*/ 0 h 10000"/>
                  <a:gd name="connsiteX24-24601" fmla="*/ 1124 w 10000"/>
                  <a:gd name="connsiteY24-24602" fmla="*/ 142 h 10000"/>
                  <a:gd name="connsiteX25-24603" fmla="*/ 1952 w 10000"/>
                  <a:gd name="connsiteY25-24604" fmla="*/ 288 h 10000"/>
                  <a:gd name="connsiteX26-24605" fmla="*/ 1895 w 10000"/>
                  <a:gd name="connsiteY26-24606" fmla="*/ 610 h 10000"/>
                  <a:gd name="connsiteX27-24607" fmla="*/ 2070 w 10000"/>
                  <a:gd name="connsiteY27-24608" fmla="*/ 1040 h 10000"/>
                  <a:gd name="connsiteX28-24609" fmla="*/ 2248 w 10000"/>
                  <a:gd name="connsiteY28-24610" fmla="*/ 1290 h 10000"/>
                  <a:gd name="connsiteX29-24611" fmla="*/ 1952 w 10000"/>
                  <a:gd name="connsiteY29-24612" fmla="*/ 1757 h 10000"/>
                  <a:gd name="connsiteX30-24613" fmla="*/ 1718 w 10000"/>
                  <a:gd name="connsiteY30-24614" fmla="*/ 1757 h 10000"/>
                  <a:gd name="connsiteX31-24615" fmla="*/ 1478 w 10000"/>
                  <a:gd name="connsiteY31-24616" fmla="*/ 2079 h 10000"/>
                  <a:gd name="connsiteX32-24617" fmla="*/ 1895 w 10000"/>
                  <a:gd name="connsiteY32-24618" fmla="*/ 2222 h 10000"/>
                  <a:gd name="connsiteX33-24619" fmla="*/ 1361 w 10000"/>
                  <a:gd name="connsiteY33-24620" fmla="*/ 2187 h 10000"/>
                  <a:gd name="connsiteX34-24621" fmla="*/ 1124 w 10000"/>
                  <a:gd name="connsiteY34-24622" fmla="*/ 2615 h 10000"/>
                  <a:gd name="connsiteX35-24623" fmla="*/ 1065 w 10000"/>
                  <a:gd name="connsiteY35-24624" fmla="*/ 2688 h 10000"/>
                  <a:gd name="connsiteX36-24625" fmla="*/ 828 w 10000"/>
                  <a:gd name="connsiteY36-24626" fmla="*/ 3154 h 10000"/>
                  <a:gd name="connsiteX37-24627" fmla="*/ 1185 w 10000"/>
                  <a:gd name="connsiteY37-24628" fmla="*/ 3261 h 10000"/>
                  <a:gd name="connsiteX38-24629" fmla="*/ 710 w 10000"/>
                  <a:gd name="connsiteY38-24630" fmla="*/ 3620 h 10000"/>
                  <a:gd name="connsiteX39-24631" fmla="*/ 118 w 10000"/>
                  <a:gd name="connsiteY39-24632" fmla="*/ 4015 h 10000"/>
                  <a:gd name="connsiteX40-24633" fmla="*/ 0 w 10000"/>
                  <a:gd name="connsiteY40-24634" fmla="*/ 4230 h 10000"/>
                  <a:gd name="connsiteX41-24635" fmla="*/ 297 w 10000"/>
                  <a:gd name="connsiteY41-24636" fmla="*/ 4694 h 10000"/>
                  <a:gd name="connsiteX42-24637" fmla="*/ 0 w 10000"/>
                  <a:gd name="connsiteY42-24638" fmla="*/ 5128 h 10000"/>
                  <a:gd name="connsiteX43-24639" fmla="*/ 60 w 10000"/>
                  <a:gd name="connsiteY43-24640" fmla="*/ 5591 h 10000"/>
                  <a:gd name="connsiteX44-24641" fmla="*/ 238 w 10000"/>
                  <a:gd name="connsiteY44-24642" fmla="*/ 5737 h 10000"/>
                  <a:gd name="connsiteX45-24643" fmla="*/ 591 w 10000"/>
                  <a:gd name="connsiteY45-24644" fmla="*/ 5700 h 10000"/>
                  <a:gd name="connsiteX46-24645" fmla="*/ 1302 w 10000"/>
                  <a:gd name="connsiteY46-24646" fmla="*/ 5774 h 10000"/>
                  <a:gd name="connsiteX47-24647" fmla="*/ 1895 w 10000"/>
                  <a:gd name="connsiteY47-24648" fmla="*/ 5628 h 10000"/>
                  <a:gd name="connsiteX48-24649" fmla="*/ 2546 w 10000"/>
                  <a:gd name="connsiteY48-24650" fmla="*/ 5628 h 10000"/>
                  <a:gd name="connsiteX49-24651" fmla="*/ 2958 w 10000"/>
                  <a:gd name="connsiteY49-24652" fmla="*/ 5483 h 10000"/>
                  <a:gd name="connsiteX50-24653" fmla="*/ 3076 w 10000"/>
                  <a:gd name="connsiteY50-24654" fmla="*/ 5518 h 10000"/>
                  <a:gd name="connsiteX51-24655" fmla="*/ 2900 w 10000"/>
                  <a:gd name="connsiteY51-24656" fmla="*/ 5591 h 10000"/>
                  <a:gd name="connsiteX52-24657" fmla="*/ 3313 w 10000"/>
                  <a:gd name="connsiteY52-24658" fmla="*/ 5916 h 10000"/>
                  <a:gd name="connsiteX53-24659" fmla="*/ 3610 w 10000"/>
                  <a:gd name="connsiteY53-24660" fmla="*/ 5842 h 10000"/>
                  <a:gd name="connsiteX54-24661" fmla="*/ 4024 w 10000"/>
                  <a:gd name="connsiteY54-24662" fmla="*/ 5984 h 10000"/>
                  <a:gd name="connsiteX55-24663" fmla="*/ 4554 w 10000"/>
                  <a:gd name="connsiteY55-24664" fmla="*/ 5950 h 10000"/>
                  <a:gd name="connsiteX56-24665" fmla="*/ 5443 w 10000"/>
                  <a:gd name="connsiteY56-24666" fmla="*/ 6057 h 10000"/>
                  <a:gd name="connsiteX57-24667" fmla="*/ 5678 w 10000"/>
                  <a:gd name="connsiteY57-24668" fmla="*/ 6131 h 10000"/>
                  <a:gd name="connsiteX58-24669" fmla="*/ 6508 w 10000"/>
                  <a:gd name="connsiteY58-24670" fmla="*/ 5950 h 10000"/>
                  <a:gd name="connsiteX59-24671" fmla="*/ 6627 w 10000"/>
                  <a:gd name="connsiteY59-24672" fmla="*/ 6057 h 10000"/>
                  <a:gd name="connsiteX60-24673" fmla="*/ 6863 w 10000"/>
                  <a:gd name="connsiteY60-24674" fmla="*/ 5916 h 10000"/>
                  <a:gd name="connsiteX61-24675" fmla="*/ 6983 w 10000"/>
                  <a:gd name="connsiteY61-24676" fmla="*/ 6097 h 10000"/>
                  <a:gd name="connsiteX62-24677" fmla="*/ 7811 w 10000"/>
                  <a:gd name="connsiteY62-24678" fmla="*/ 5878 h 10000"/>
                  <a:gd name="connsiteX63-24679" fmla="*/ 7811 w 10000"/>
                  <a:gd name="connsiteY63-24680" fmla="*/ 5661 h 10000"/>
                  <a:gd name="connsiteX64-24681" fmla="*/ 7986 w 10000"/>
                  <a:gd name="connsiteY64-24682" fmla="*/ 5628 h 10000"/>
                  <a:gd name="connsiteX65-24683" fmla="*/ 8166 w 10000"/>
                  <a:gd name="connsiteY65-24684" fmla="*/ 5700 h 10000"/>
                  <a:gd name="connsiteX66-24685" fmla="*/ 8757 w 10000"/>
                  <a:gd name="connsiteY66-24686" fmla="*/ 5557 h 10000"/>
                  <a:gd name="connsiteX67-24687" fmla="*/ 8876 w 10000"/>
                  <a:gd name="connsiteY67-24688" fmla="*/ 5591 h 10000"/>
                  <a:gd name="connsiteX68-24689" fmla="*/ 9349 w 10000"/>
                  <a:gd name="connsiteY68-24690" fmla="*/ 6309 h 10000"/>
                  <a:gd name="connsiteX69-24691" fmla="*/ 9764 w 10000"/>
                  <a:gd name="connsiteY69-24692" fmla="*/ 6309 h 10000"/>
                  <a:gd name="connsiteX70-24693" fmla="*/ 9941 w 10000"/>
                  <a:gd name="connsiteY70-24694" fmla="*/ 6597 h 10000"/>
                  <a:gd name="connsiteX71-24695" fmla="*/ 10000 w 10000"/>
                  <a:gd name="connsiteY71-24696" fmla="*/ 6811 h 10000"/>
                  <a:gd name="connsiteX72-24697" fmla="*/ 9111 w 10000"/>
                  <a:gd name="connsiteY72-24698" fmla="*/ 7562 h 10000"/>
                  <a:gd name="connsiteX73-24699" fmla="*/ 9172 w 10000"/>
                  <a:gd name="connsiteY73-24700" fmla="*/ 7778 h 10000"/>
                  <a:gd name="connsiteX74-24701" fmla="*/ 8579 w 10000"/>
                  <a:gd name="connsiteY74-24702" fmla="*/ 8174 h 10000"/>
                  <a:gd name="connsiteX75-24703" fmla="*/ 8463 w 10000"/>
                  <a:gd name="connsiteY75-24704" fmla="*/ 8389 h 10000"/>
                  <a:gd name="connsiteX76-24705" fmla="*/ 8403 w 10000"/>
                  <a:gd name="connsiteY76-24706" fmla="*/ 8565 h 10000"/>
                  <a:gd name="connsiteX77-24707" fmla="*/ 8343 w 10000"/>
                  <a:gd name="connsiteY77-24708" fmla="*/ 8637 h 10000"/>
                  <a:gd name="connsiteX78-24709" fmla="*/ 8224 w 10000"/>
                  <a:gd name="connsiteY78-24710" fmla="*/ 8783 h 10000"/>
                  <a:gd name="connsiteX79-24711" fmla="*/ 7986 w 10000"/>
                  <a:gd name="connsiteY79-24712" fmla="*/ 9141 h 10000"/>
                  <a:gd name="connsiteX80-24713" fmla="*/ 7928 w 10000"/>
                  <a:gd name="connsiteY80-24714" fmla="*/ 9211 h 10000"/>
                  <a:gd name="connsiteX81-24715" fmla="*/ 7397 w 10000"/>
                  <a:gd name="connsiteY81-24716" fmla="*/ 9963 h 10000"/>
                  <a:gd name="connsiteX82-24717" fmla="*/ 6685 w 10000"/>
                  <a:gd name="connsiteY82-24718" fmla="*/ 9754 h 10000"/>
                  <a:gd name="connsiteX83-24719" fmla="*/ 6156 w 10000"/>
                  <a:gd name="connsiteY83-24720" fmla="*/ 9858 h 10000"/>
                  <a:gd name="connsiteX84-24721" fmla="*/ 6391 w 10000"/>
                  <a:gd name="connsiteY84-24722" fmla="*/ 10000 h 10000"/>
                  <a:gd name="connsiteX0-24723" fmla="*/ 9172 w 10000"/>
                  <a:gd name="connsiteY0-24724" fmla="*/ 5341 h 10000"/>
                  <a:gd name="connsiteX1-24725" fmla="*/ 8698 w 10000"/>
                  <a:gd name="connsiteY1-24726" fmla="*/ 5341 h 10000"/>
                  <a:gd name="connsiteX2-24727" fmla="*/ 8224 w 10000"/>
                  <a:gd name="connsiteY2-24728" fmla="*/ 5483 h 10000"/>
                  <a:gd name="connsiteX3-24729" fmla="*/ 7692 w 10000"/>
                  <a:gd name="connsiteY3-24730" fmla="*/ 5449 h 10000"/>
                  <a:gd name="connsiteX4-24731" fmla="*/ 7692 w 10000"/>
                  <a:gd name="connsiteY4-24732" fmla="*/ 4766 h 10000"/>
                  <a:gd name="connsiteX5-24733" fmla="*/ 7986 w 10000"/>
                  <a:gd name="connsiteY5-24734" fmla="*/ 4733 h 10000"/>
                  <a:gd name="connsiteX6-24735" fmla="*/ 7811 w 10000"/>
                  <a:gd name="connsiteY6-24736" fmla="*/ 4552 h 10000"/>
                  <a:gd name="connsiteX7-24737" fmla="*/ 7811 w 10000"/>
                  <a:gd name="connsiteY7-24738" fmla="*/ 4266 h 10000"/>
                  <a:gd name="connsiteX8-24739" fmla="*/ 7870 w 10000"/>
                  <a:gd name="connsiteY8-24740" fmla="*/ 4089 h 10000"/>
                  <a:gd name="connsiteX9-24741" fmla="*/ 7279 w 10000"/>
                  <a:gd name="connsiteY9-24742" fmla="*/ 3800 h 10000"/>
                  <a:gd name="connsiteX10-24743" fmla="*/ 6685 w 10000"/>
                  <a:gd name="connsiteY10-24744" fmla="*/ 3478 h 10000"/>
                  <a:gd name="connsiteX11-24745" fmla="*/ 6391 w 10000"/>
                  <a:gd name="connsiteY11-24746" fmla="*/ 3261 h 10000"/>
                  <a:gd name="connsiteX12-24747" fmla="*/ 5976 w 10000"/>
                  <a:gd name="connsiteY12-24748" fmla="*/ 3191 h 10000"/>
                  <a:gd name="connsiteX13-24749" fmla="*/ 5504 w 10000"/>
                  <a:gd name="connsiteY13-24750" fmla="*/ 3227 h 10000"/>
                  <a:gd name="connsiteX14-24751" fmla="*/ 5029 w 10000"/>
                  <a:gd name="connsiteY14-24752" fmla="*/ 3117 h 10000"/>
                  <a:gd name="connsiteX15-24753" fmla="*/ 4438 w 10000"/>
                  <a:gd name="connsiteY15-24754" fmla="*/ 2257 h 10000"/>
                  <a:gd name="connsiteX16-24755" fmla="*/ 4261 w 10000"/>
                  <a:gd name="connsiteY16-24756" fmla="*/ 2042 h 10000"/>
                  <a:gd name="connsiteX17-24757" fmla="*/ 4082 w 10000"/>
                  <a:gd name="connsiteY17-24758" fmla="*/ 1540 h 10000"/>
                  <a:gd name="connsiteX18-24759" fmla="*/ 3846 w 10000"/>
                  <a:gd name="connsiteY18-24760" fmla="*/ 1076 h 10000"/>
                  <a:gd name="connsiteX19-24761" fmla="*/ 3136 w 10000"/>
                  <a:gd name="connsiteY19-24762" fmla="*/ 753 h 10000"/>
                  <a:gd name="connsiteX20-24763" fmla="*/ 2720 w 10000"/>
                  <a:gd name="connsiteY20-24764" fmla="*/ 69 h 10000"/>
                  <a:gd name="connsiteX21-24765" fmla="*/ 2188 w 10000"/>
                  <a:gd name="connsiteY21-24766" fmla="*/ 69 h 10000"/>
                  <a:gd name="connsiteX22-24767" fmla="*/ 1952 w 10000"/>
                  <a:gd name="connsiteY22-24768" fmla="*/ 217 h 10000"/>
                  <a:gd name="connsiteX23-24769" fmla="*/ 1895 w 10000"/>
                  <a:gd name="connsiteY23-24770" fmla="*/ 0 h 10000"/>
                  <a:gd name="connsiteX24-24771" fmla="*/ 1124 w 10000"/>
                  <a:gd name="connsiteY24-24772" fmla="*/ 142 h 10000"/>
                  <a:gd name="connsiteX25-24773" fmla="*/ 1952 w 10000"/>
                  <a:gd name="connsiteY25-24774" fmla="*/ 288 h 10000"/>
                  <a:gd name="connsiteX26-24775" fmla="*/ 1895 w 10000"/>
                  <a:gd name="connsiteY26-24776" fmla="*/ 610 h 10000"/>
                  <a:gd name="connsiteX27-24777" fmla="*/ 2070 w 10000"/>
                  <a:gd name="connsiteY27-24778" fmla="*/ 1040 h 10000"/>
                  <a:gd name="connsiteX28-24779" fmla="*/ 2248 w 10000"/>
                  <a:gd name="connsiteY28-24780" fmla="*/ 1290 h 10000"/>
                  <a:gd name="connsiteX29-24781" fmla="*/ 1952 w 10000"/>
                  <a:gd name="connsiteY29-24782" fmla="*/ 1757 h 10000"/>
                  <a:gd name="connsiteX30-24783" fmla="*/ 1718 w 10000"/>
                  <a:gd name="connsiteY30-24784" fmla="*/ 1757 h 10000"/>
                  <a:gd name="connsiteX31-24785" fmla="*/ 1478 w 10000"/>
                  <a:gd name="connsiteY31-24786" fmla="*/ 2079 h 10000"/>
                  <a:gd name="connsiteX32-24787" fmla="*/ 1895 w 10000"/>
                  <a:gd name="connsiteY32-24788" fmla="*/ 2222 h 10000"/>
                  <a:gd name="connsiteX33-24789" fmla="*/ 1361 w 10000"/>
                  <a:gd name="connsiteY33-24790" fmla="*/ 2187 h 10000"/>
                  <a:gd name="connsiteX34-24791" fmla="*/ 1124 w 10000"/>
                  <a:gd name="connsiteY34-24792" fmla="*/ 2615 h 10000"/>
                  <a:gd name="connsiteX35-24793" fmla="*/ 1065 w 10000"/>
                  <a:gd name="connsiteY35-24794" fmla="*/ 2688 h 10000"/>
                  <a:gd name="connsiteX36-24795" fmla="*/ 828 w 10000"/>
                  <a:gd name="connsiteY36-24796" fmla="*/ 3154 h 10000"/>
                  <a:gd name="connsiteX37-24797" fmla="*/ 1185 w 10000"/>
                  <a:gd name="connsiteY37-24798" fmla="*/ 3261 h 10000"/>
                  <a:gd name="connsiteX38-24799" fmla="*/ 710 w 10000"/>
                  <a:gd name="connsiteY38-24800" fmla="*/ 3620 h 10000"/>
                  <a:gd name="connsiteX39-24801" fmla="*/ 118 w 10000"/>
                  <a:gd name="connsiteY39-24802" fmla="*/ 4015 h 10000"/>
                  <a:gd name="connsiteX40-24803" fmla="*/ 0 w 10000"/>
                  <a:gd name="connsiteY40-24804" fmla="*/ 4230 h 10000"/>
                  <a:gd name="connsiteX41-24805" fmla="*/ 297 w 10000"/>
                  <a:gd name="connsiteY41-24806" fmla="*/ 4694 h 10000"/>
                  <a:gd name="connsiteX42-24807" fmla="*/ 0 w 10000"/>
                  <a:gd name="connsiteY42-24808" fmla="*/ 5128 h 10000"/>
                  <a:gd name="connsiteX43-24809" fmla="*/ 60 w 10000"/>
                  <a:gd name="connsiteY43-24810" fmla="*/ 5591 h 10000"/>
                  <a:gd name="connsiteX44-24811" fmla="*/ 238 w 10000"/>
                  <a:gd name="connsiteY44-24812" fmla="*/ 5737 h 10000"/>
                  <a:gd name="connsiteX45-24813" fmla="*/ 591 w 10000"/>
                  <a:gd name="connsiteY45-24814" fmla="*/ 5700 h 10000"/>
                  <a:gd name="connsiteX46-24815" fmla="*/ 1302 w 10000"/>
                  <a:gd name="connsiteY46-24816" fmla="*/ 5774 h 10000"/>
                  <a:gd name="connsiteX47-24817" fmla="*/ 1895 w 10000"/>
                  <a:gd name="connsiteY47-24818" fmla="*/ 5628 h 10000"/>
                  <a:gd name="connsiteX48-24819" fmla="*/ 2546 w 10000"/>
                  <a:gd name="connsiteY48-24820" fmla="*/ 5628 h 10000"/>
                  <a:gd name="connsiteX49-24821" fmla="*/ 2958 w 10000"/>
                  <a:gd name="connsiteY49-24822" fmla="*/ 5483 h 10000"/>
                  <a:gd name="connsiteX50-24823" fmla="*/ 3076 w 10000"/>
                  <a:gd name="connsiteY50-24824" fmla="*/ 5518 h 10000"/>
                  <a:gd name="connsiteX51-24825" fmla="*/ 2900 w 10000"/>
                  <a:gd name="connsiteY51-24826" fmla="*/ 5591 h 10000"/>
                  <a:gd name="connsiteX52-24827" fmla="*/ 3313 w 10000"/>
                  <a:gd name="connsiteY52-24828" fmla="*/ 5916 h 10000"/>
                  <a:gd name="connsiteX53-24829" fmla="*/ 3610 w 10000"/>
                  <a:gd name="connsiteY53-24830" fmla="*/ 5842 h 10000"/>
                  <a:gd name="connsiteX54-24831" fmla="*/ 4024 w 10000"/>
                  <a:gd name="connsiteY54-24832" fmla="*/ 5984 h 10000"/>
                  <a:gd name="connsiteX55-24833" fmla="*/ 4554 w 10000"/>
                  <a:gd name="connsiteY55-24834" fmla="*/ 5950 h 10000"/>
                  <a:gd name="connsiteX56-24835" fmla="*/ 5443 w 10000"/>
                  <a:gd name="connsiteY56-24836" fmla="*/ 6057 h 10000"/>
                  <a:gd name="connsiteX57-24837" fmla="*/ 5678 w 10000"/>
                  <a:gd name="connsiteY57-24838" fmla="*/ 6131 h 10000"/>
                  <a:gd name="connsiteX58-24839" fmla="*/ 6508 w 10000"/>
                  <a:gd name="connsiteY58-24840" fmla="*/ 5950 h 10000"/>
                  <a:gd name="connsiteX59-24841" fmla="*/ 6627 w 10000"/>
                  <a:gd name="connsiteY59-24842" fmla="*/ 6057 h 10000"/>
                  <a:gd name="connsiteX60-24843" fmla="*/ 6863 w 10000"/>
                  <a:gd name="connsiteY60-24844" fmla="*/ 5916 h 10000"/>
                  <a:gd name="connsiteX61-24845" fmla="*/ 6983 w 10000"/>
                  <a:gd name="connsiteY61-24846" fmla="*/ 6097 h 10000"/>
                  <a:gd name="connsiteX62-24847" fmla="*/ 7811 w 10000"/>
                  <a:gd name="connsiteY62-24848" fmla="*/ 5878 h 10000"/>
                  <a:gd name="connsiteX63-24849" fmla="*/ 7811 w 10000"/>
                  <a:gd name="connsiteY63-24850" fmla="*/ 5661 h 10000"/>
                  <a:gd name="connsiteX64-24851" fmla="*/ 7986 w 10000"/>
                  <a:gd name="connsiteY64-24852" fmla="*/ 5628 h 10000"/>
                  <a:gd name="connsiteX65-24853" fmla="*/ 8166 w 10000"/>
                  <a:gd name="connsiteY65-24854" fmla="*/ 5700 h 10000"/>
                  <a:gd name="connsiteX66-24855" fmla="*/ 8757 w 10000"/>
                  <a:gd name="connsiteY66-24856" fmla="*/ 5557 h 10000"/>
                  <a:gd name="connsiteX67-24857" fmla="*/ 8876 w 10000"/>
                  <a:gd name="connsiteY67-24858" fmla="*/ 5591 h 10000"/>
                  <a:gd name="connsiteX68-24859" fmla="*/ 9764 w 10000"/>
                  <a:gd name="connsiteY68-24860" fmla="*/ 6309 h 10000"/>
                  <a:gd name="connsiteX69-24861" fmla="*/ 9941 w 10000"/>
                  <a:gd name="connsiteY69-24862" fmla="*/ 6597 h 10000"/>
                  <a:gd name="connsiteX70-24863" fmla="*/ 10000 w 10000"/>
                  <a:gd name="connsiteY70-24864" fmla="*/ 6811 h 10000"/>
                  <a:gd name="connsiteX71-24865" fmla="*/ 9111 w 10000"/>
                  <a:gd name="connsiteY71-24866" fmla="*/ 7562 h 10000"/>
                  <a:gd name="connsiteX72-24867" fmla="*/ 9172 w 10000"/>
                  <a:gd name="connsiteY72-24868" fmla="*/ 7778 h 10000"/>
                  <a:gd name="connsiteX73-24869" fmla="*/ 8579 w 10000"/>
                  <a:gd name="connsiteY73-24870" fmla="*/ 8174 h 10000"/>
                  <a:gd name="connsiteX74-24871" fmla="*/ 8463 w 10000"/>
                  <a:gd name="connsiteY74-24872" fmla="*/ 8389 h 10000"/>
                  <a:gd name="connsiteX75-24873" fmla="*/ 8403 w 10000"/>
                  <a:gd name="connsiteY75-24874" fmla="*/ 8565 h 10000"/>
                  <a:gd name="connsiteX76-24875" fmla="*/ 8343 w 10000"/>
                  <a:gd name="connsiteY76-24876" fmla="*/ 8637 h 10000"/>
                  <a:gd name="connsiteX77-24877" fmla="*/ 8224 w 10000"/>
                  <a:gd name="connsiteY77-24878" fmla="*/ 8783 h 10000"/>
                  <a:gd name="connsiteX78-24879" fmla="*/ 7986 w 10000"/>
                  <a:gd name="connsiteY78-24880" fmla="*/ 9141 h 10000"/>
                  <a:gd name="connsiteX79-24881" fmla="*/ 7928 w 10000"/>
                  <a:gd name="connsiteY79-24882" fmla="*/ 9211 h 10000"/>
                  <a:gd name="connsiteX80-24883" fmla="*/ 7397 w 10000"/>
                  <a:gd name="connsiteY80-24884" fmla="*/ 9963 h 10000"/>
                  <a:gd name="connsiteX81-24885" fmla="*/ 6685 w 10000"/>
                  <a:gd name="connsiteY81-24886" fmla="*/ 9754 h 10000"/>
                  <a:gd name="connsiteX82-24887" fmla="*/ 6156 w 10000"/>
                  <a:gd name="connsiteY82-24888" fmla="*/ 9858 h 10000"/>
                  <a:gd name="connsiteX83-24889" fmla="*/ 6391 w 10000"/>
                  <a:gd name="connsiteY83-24890" fmla="*/ 10000 h 10000"/>
                  <a:gd name="connsiteX0-24891" fmla="*/ 9172 w 10000"/>
                  <a:gd name="connsiteY0-24892" fmla="*/ 5341 h 10000"/>
                  <a:gd name="connsiteX1-24893" fmla="*/ 8698 w 10000"/>
                  <a:gd name="connsiteY1-24894" fmla="*/ 5341 h 10000"/>
                  <a:gd name="connsiteX2-24895" fmla="*/ 8224 w 10000"/>
                  <a:gd name="connsiteY2-24896" fmla="*/ 5483 h 10000"/>
                  <a:gd name="connsiteX3-24897" fmla="*/ 7692 w 10000"/>
                  <a:gd name="connsiteY3-24898" fmla="*/ 5449 h 10000"/>
                  <a:gd name="connsiteX4-24899" fmla="*/ 7692 w 10000"/>
                  <a:gd name="connsiteY4-24900" fmla="*/ 4766 h 10000"/>
                  <a:gd name="connsiteX5-24901" fmla="*/ 7986 w 10000"/>
                  <a:gd name="connsiteY5-24902" fmla="*/ 4733 h 10000"/>
                  <a:gd name="connsiteX6-24903" fmla="*/ 7811 w 10000"/>
                  <a:gd name="connsiteY6-24904" fmla="*/ 4552 h 10000"/>
                  <a:gd name="connsiteX7-24905" fmla="*/ 7811 w 10000"/>
                  <a:gd name="connsiteY7-24906" fmla="*/ 4266 h 10000"/>
                  <a:gd name="connsiteX8-24907" fmla="*/ 7870 w 10000"/>
                  <a:gd name="connsiteY8-24908" fmla="*/ 4089 h 10000"/>
                  <a:gd name="connsiteX9-24909" fmla="*/ 7279 w 10000"/>
                  <a:gd name="connsiteY9-24910" fmla="*/ 3800 h 10000"/>
                  <a:gd name="connsiteX10-24911" fmla="*/ 6685 w 10000"/>
                  <a:gd name="connsiteY10-24912" fmla="*/ 3478 h 10000"/>
                  <a:gd name="connsiteX11-24913" fmla="*/ 6391 w 10000"/>
                  <a:gd name="connsiteY11-24914" fmla="*/ 3261 h 10000"/>
                  <a:gd name="connsiteX12-24915" fmla="*/ 5976 w 10000"/>
                  <a:gd name="connsiteY12-24916" fmla="*/ 3191 h 10000"/>
                  <a:gd name="connsiteX13-24917" fmla="*/ 5504 w 10000"/>
                  <a:gd name="connsiteY13-24918" fmla="*/ 3227 h 10000"/>
                  <a:gd name="connsiteX14-24919" fmla="*/ 5029 w 10000"/>
                  <a:gd name="connsiteY14-24920" fmla="*/ 3117 h 10000"/>
                  <a:gd name="connsiteX15-24921" fmla="*/ 4438 w 10000"/>
                  <a:gd name="connsiteY15-24922" fmla="*/ 2257 h 10000"/>
                  <a:gd name="connsiteX16-24923" fmla="*/ 4261 w 10000"/>
                  <a:gd name="connsiteY16-24924" fmla="*/ 2042 h 10000"/>
                  <a:gd name="connsiteX17-24925" fmla="*/ 4082 w 10000"/>
                  <a:gd name="connsiteY17-24926" fmla="*/ 1540 h 10000"/>
                  <a:gd name="connsiteX18-24927" fmla="*/ 3846 w 10000"/>
                  <a:gd name="connsiteY18-24928" fmla="*/ 1076 h 10000"/>
                  <a:gd name="connsiteX19-24929" fmla="*/ 3136 w 10000"/>
                  <a:gd name="connsiteY19-24930" fmla="*/ 753 h 10000"/>
                  <a:gd name="connsiteX20-24931" fmla="*/ 2720 w 10000"/>
                  <a:gd name="connsiteY20-24932" fmla="*/ 69 h 10000"/>
                  <a:gd name="connsiteX21-24933" fmla="*/ 2188 w 10000"/>
                  <a:gd name="connsiteY21-24934" fmla="*/ 69 h 10000"/>
                  <a:gd name="connsiteX22-24935" fmla="*/ 1952 w 10000"/>
                  <a:gd name="connsiteY22-24936" fmla="*/ 217 h 10000"/>
                  <a:gd name="connsiteX23-24937" fmla="*/ 1895 w 10000"/>
                  <a:gd name="connsiteY23-24938" fmla="*/ 0 h 10000"/>
                  <a:gd name="connsiteX24-24939" fmla="*/ 1124 w 10000"/>
                  <a:gd name="connsiteY24-24940" fmla="*/ 142 h 10000"/>
                  <a:gd name="connsiteX25-24941" fmla="*/ 1952 w 10000"/>
                  <a:gd name="connsiteY25-24942" fmla="*/ 288 h 10000"/>
                  <a:gd name="connsiteX26-24943" fmla="*/ 1895 w 10000"/>
                  <a:gd name="connsiteY26-24944" fmla="*/ 610 h 10000"/>
                  <a:gd name="connsiteX27-24945" fmla="*/ 2070 w 10000"/>
                  <a:gd name="connsiteY27-24946" fmla="*/ 1040 h 10000"/>
                  <a:gd name="connsiteX28-24947" fmla="*/ 2248 w 10000"/>
                  <a:gd name="connsiteY28-24948" fmla="*/ 1290 h 10000"/>
                  <a:gd name="connsiteX29-24949" fmla="*/ 1952 w 10000"/>
                  <a:gd name="connsiteY29-24950" fmla="*/ 1757 h 10000"/>
                  <a:gd name="connsiteX30-24951" fmla="*/ 1718 w 10000"/>
                  <a:gd name="connsiteY30-24952" fmla="*/ 1757 h 10000"/>
                  <a:gd name="connsiteX31-24953" fmla="*/ 1478 w 10000"/>
                  <a:gd name="connsiteY31-24954" fmla="*/ 2079 h 10000"/>
                  <a:gd name="connsiteX32-24955" fmla="*/ 1895 w 10000"/>
                  <a:gd name="connsiteY32-24956" fmla="*/ 2222 h 10000"/>
                  <a:gd name="connsiteX33-24957" fmla="*/ 1361 w 10000"/>
                  <a:gd name="connsiteY33-24958" fmla="*/ 2187 h 10000"/>
                  <a:gd name="connsiteX34-24959" fmla="*/ 1124 w 10000"/>
                  <a:gd name="connsiteY34-24960" fmla="*/ 2615 h 10000"/>
                  <a:gd name="connsiteX35-24961" fmla="*/ 1065 w 10000"/>
                  <a:gd name="connsiteY35-24962" fmla="*/ 2688 h 10000"/>
                  <a:gd name="connsiteX36-24963" fmla="*/ 828 w 10000"/>
                  <a:gd name="connsiteY36-24964" fmla="*/ 3154 h 10000"/>
                  <a:gd name="connsiteX37-24965" fmla="*/ 1185 w 10000"/>
                  <a:gd name="connsiteY37-24966" fmla="*/ 3261 h 10000"/>
                  <a:gd name="connsiteX38-24967" fmla="*/ 710 w 10000"/>
                  <a:gd name="connsiteY38-24968" fmla="*/ 3620 h 10000"/>
                  <a:gd name="connsiteX39-24969" fmla="*/ 118 w 10000"/>
                  <a:gd name="connsiteY39-24970" fmla="*/ 4015 h 10000"/>
                  <a:gd name="connsiteX40-24971" fmla="*/ 0 w 10000"/>
                  <a:gd name="connsiteY40-24972" fmla="*/ 4230 h 10000"/>
                  <a:gd name="connsiteX41-24973" fmla="*/ 297 w 10000"/>
                  <a:gd name="connsiteY41-24974" fmla="*/ 4694 h 10000"/>
                  <a:gd name="connsiteX42-24975" fmla="*/ 0 w 10000"/>
                  <a:gd name="connsiteY42-24976" fmla="*/ 5128 h 10000"/>
                  <a:gd name="connsiteX43-24977" fmla="*/ 60 w 10000"/>
                  <a:gd name="connsiteY43-24978" fmla="*/ 5591 h 10000"/>
                  <a:gd name="connsiteX44-24979" fmla="*/ 238 w 10000"/>
                  <a:gd name="connsiteY44-24980" fmla="*/ 5737 h 10000"/>
                  <a:gd name="connsiteX45-24981" fmla="*/ 591 w 10000"/>
                  <a:gd name="connsiteY45-24982" fmla="*/ 5700 h 10000"/>
                  <a:gd name="connsiteX46-24983" fmla="*/ 1302 w 10000"/>
                  <a:gd name="connsiteY46-24984" fmla="*/ 5774 h 10000"/>
                  <a:gd name="connsiteX47-24985" fmla="*/ 1895 w 10000"/>
                  <a:gd name="connsiteY47-24986" fmla="*/ 5628 h 10000"/>
                  <a:gd name="connsiteX48-24987" fmla="*/ 2546 w 10000"/>
                  <a:gd name="connsiteY48-24988" fmla="*/ 5628 h 10000"/>
                  <a:gd name="connsiteX49-24989" fmla="*/ 2958 w 10000"/>
                  <a:gd name="connsiteY49-24990" fmla="*/ 5483 h 10000"/>
                  <a:gd name="connsiteX50-24991" fmla="*/ 3076 w 10000"/>
                  <a:gd name="connsiteY50-24992" fmla="*/ 5518 h 10000"/>
                  <a:gd name="connsiteX51-24993" fmla="*/ 2900 w 10000"/>
                  <a:gd name="connsiteY51-24994" fmla="*/ 5591 h 10000"/>
                  <a:gd name="connsiteX52-24995" fmla="*/ 3313 w 10000"/>
                  <a:gd name="connsiteY52-24996" fmla="*/ 5916 h 10000"/>
                  <a:gd name="connsiteX53-24997" fmla="*/ 3610 w 10000"/>
                  <a:gd name="connsiteY53-24998" fmla="*/ 5842 h 10000"/>
                  <a:gd name="connsiteX54-24999" fmla="*/ 4024 w 10000"/>
                  <a:gd name="connsiteY54-25000" fmla="*/ 5984 h 10000"/>
                  <a:gd name="connsiteX55-25001" fmla="*/ 4554 w 10000"/>
                  <a:gd name="connsiteY55-25002" fmla="*/ 5950 h 10000"/>
                  <a:gd name="connsiteX56-25003" fmla="*/ 5443 w 10000"/>
                  <a:gd name="connsiteY56-25004" fmla="*/ 6057 h 10000"/>
                  <a:gd name="connsiteX57-25005" fmla="*/ 5678 w 10000"/>
                  <a:gd name="connsiteY57-25006" fmla="*/ 6131 h 10000"/>
                  <a:gd name="connsiteX58-25007" fmla="*/ 6508 w 10000"/>
                  <a:gd name="connsiteY58-25008" fmla="*/ 5950 h 10000"/>
                  <a:gd name="connsiteX59-25009" fmla="*/ 6627 w 10000"/>
                  <a:gd name="connsiteY59-25010" fmla="*/ 6057 h 10000"/>
                  <a:gd name="connsiteX60-25011" fmla="*/ 6863 w 10000"/>
                  <a:gd name="connsiteY60-25012" fmla="*/ 5916 h 10000"/>
                  <a:gd name="connsiteX61-25013" fmla="*/ 6983 w 10000"/>
                  <a:gd name="connsiteY61-25014" fmla="*/ 6097 h 10000"/>
                  <a:gd name="connsiteX62-25015" fmla="*/ 7811 w 10000"/>
                  <a:gd name="connsiteY62-25016" fmla="*/ 5878 h 10000"/>
                  <a:gd name="connsiteX63-25017" fmla="*/ 7811 w 10000"/>
                  <a:gd name="connsiteY63-25018" fmla="*/ 5661 h 10000"/>
                  <a:gd name="connsiteX64-25019" fmla="*/ 7986 w 10000"/>
                  <a:gd name="connsiteY64-25020" fmla="*/ 5628 h 10000"/>
                  <a:gd name="connsiteX65-25021" fmla="*/ 8166 w 10000"/>
                  <a:gd name="connsiteY65-25022" fmla="*/ 5700 h 10000"/>
                  <a:gd name="connsiteX66-25023" fmla="*/ 8757 w 10000"/>
                  <a:gd name="connsiteY66-25024" fmla="*/ 5557 h 10000"/>
                  <a:gd name="connsiteX67-25025" fmla="*/ 8876 w 10000"/>
                  <a:gd name="connsiteY67-25026" fmla="*/ 5591 h 10000"/>
                  <a:gd name="connsiteX68-25027" fmla="*/ 9941 w 10000"/>
                  <a:gd name="connsiteY68-25028" fmla="*/ 6597 h 10000"/>
                  <a:gd name="connsiteX69-25029" fmla="*/ 10000 w 10000"/>
                  <a:gd name="connsiteY69-25030" fmla="*/ 6811 h 10000"/>
                  <a:gd name="connsiteX70-25031" fmla="*/ 9111 w 10000"/>
                  <a:gd name="connsiteY70-25032" fmla="*/ 7562 h 10000"/>
                  <a:gd name="connsiteX71-25033" fmla="*/ 9172 w 10000"/>
                  <a:gd name="connsiteY71-25034" fmla="*/ 7778 h 10000"/>
                  <a:gd name="connsiteX72-25035" fmla="*/ 8579 w 10000"/>
                  <a:gd name="connsiteY72-25036" fmla="*/ 8174 h 10000"/>
                  <a:gd name="connsiteX73-25037" fmla="*/ 8463 w 10000"/>
                  <a:gd name="connsiteY73-25038" fmla="*/ 8389 h 10000"/>
                  <a:gd name="connsiteX74-25039" fmla="*/ 8403 w 10000"/>
                  <a:gd name="connsiteY74-25040" fmla="*/ 8565 h 10000"/>
                  <a:gd name="connsiteX75-25041" fmla="*/ 8343 w 10000"/>
                  <a:gd name="connsiteY75-25042" fmla="*/ 8637 h 10000"/>
                  <a:gd name="connsiteX76-25043" fmla="*/ 8224 w 10000"/>
                  <a:gd name="connsiteY76-25044" fmla="*/ 8783 h 10000"/>
                  <a:gd name="connsiteX77-25045" fmla="*/ 7986 w 10000"/>
                  <a:gd name="connsiteY77-25046" fmla="*/ 9141 h 10000"/>
                  <a:gd name="connsiteX78-25047" fmla="*/ 7928 w 10000"/>
                  <a:gd name="connsiteY78-25048" fmla="*/ 9211 h 10000"/>
                  <a:gd name="connsiteX79-25049" fmla="*/ 7397 w 10000"/>
                  <a:gd name="connsiteY79-25050" fmla="*/ 9963 h 10000"/>
                  <a:gd name="connsiteX80-25051" fmla="*/ 6685 w 10000"/>
                  <a:gd name="connsiteY80-25052" fmla="*/ 9754 h 10000"/>
                  <a:gd name="connsiteX81-25053" fmla="*/ 6156 w 10000"/>
                  <a:gd name="connsiteY81-25054" fmla="*/ 9858 h 10000"/>
                  <a:gd name="connsiteX82-25055" fmla="*/ 6391 w 10000"/>
                  <a:gd name="connsiteY82-25056" fmla="*/ 10000 h 10000"/>
                  <a:gd name="connsiteX0-25057" fmla="*/ 9172 w 9980"/>
                  <a:gd name="connsiteY0-25058" fmla="*/ 5341 h 10000"/>
                  <a:gd name="connsiteX1-25059" fmla="*/ 8698 w 9980"/>
                  <a:gd name="connsiteY1-25060" fmla="*/ 5341 h 10000"/>
                  <a:gd name="connsiteX2-25061" fmla="*/ 8224 w 9980"/>
                  <a:gd name="connsiteY2-25062" fmla="*/ 5483 h 10000"/>
                  <a:gd name="connsiteX3-25063" fmla="*/ 7692 w 9980"/>
                  <a:gd name="connsiteY3-25064" fmla="*/ 5449 h 10000"/>
                  <a:gd name="connsiteX4-25065" fmla="*/ 7692 w 9980"/>
                  <a:gd name="connsiteY4-25066" fmla="*/ 4766 h 10000"/>
                  <a:gd name="connsiteX5-25067" fmla="*/ 7986 w 9980"/>
                  <a:gd name="connsiteY5-25068" fmla="*/ 4733 h 10000"/>
                  <a:gd name="connsiteX6-25069" fmla="*/ 7811 w 9980"/>
                  <a:gd name="connsiteY6-25070" fmla="*/ 4552 h 10000"/>
                  <a:gd name="connsiteX7-25071" fmla="*/ 7811 w 9980"/>
                  <a:gd name="connsiteY7-25072" fmla="*/ 4266 h 10000"/>
                  <a:gd name="connsiteX8-25073" fmla="*/ 7870 w 9980"/>
                  <a:gd name="connsiteY8-25074" fmla="*/ 4089 h 10000"/>
                  <a:gd name="connsiteX9-25075" fmla="*/ 7279 w 9980"/>
                  <a:gd name="connsiteY9-25076" fmla="*/ 3800 h 10000"/>
                  <a:gd name="connsiteX10-25077" fmla="*/ 6685 w 9980"/>
                  <a:gd name="connsiteY10-25078" fmla="*/ 3478 h 10000"/>
                  <a:gd name="connsiteX11-25079" fmla="*/ 6391 w 9980"/>
                  <a:gd name="connsiteY11-25080" fmla="*/ 3261 h 10000"/>
                  <a:gd name="connsiteX12-25081" fmla="*/ 5976 w 9980"/>
                  <a:gd name="connsiteY12-25082" fmla="*/ 3191 h 10000"/>
                  <a:gd name="connsiteX13-25083" fmla="*/ 5504 w 9980"/>
                  <a:gd name="connsiteY13-25084" fmla="*/ 3227 h 10000"/>
                  <a:gd name="connsiteX14-25085" fmla="*/ 5029 w 9980"/>
                  <a:gd name="connsiteY14-25086" fmla="*/ 3117 h 10000"/>
                  <a:gd name="connsiteX15-25087" fmla="*/ 4438 w 9980"/>
                  <a:gd name="connsiteY15-25088" fmla="*/ 2257 h 10000"/>
                  <a:gd name="connsiteX16-25089" fmla="*/ 4261 w 9980"/>
                  <a:gd name="connsiteY16-25090" fmla="*/ 2042 h 10000"/>
                  <a:gd name="connsiteX17-25091" fmla="*/ 4082 w 9980"/>
                  <a:gd name="connsiteY17-25092" fmla="*/ 1540 h 10000"/>
                  <a:gd name="connsiteX18-25093" fmla="*/ 3846 w 9980"/>
                  <a:gd name="connsiteY18-25094" fmla="*/ 1076 h 10000"/>
                  <a:gd name="connsiteX19-25095" fmla="*/ 3136 w 9980"/>
                  <a:gd name="connsiteY19-25096" fmla="*/ 753 h 10000"/>
                  <a:gd name="connsiteX20-25097" fmla="*/ 2720 w 9980"/>
                  <a:gd name="connsiteY20-25098" fmla="*/ 69 h 10000"/>
                  <a:gd name="connsiteX21-25099" fmla="*/ 2188 w 9980"/>
                  <a:gd name="connsiteY21-25100" fmla="*/ 69 h 10000"/>
                  <a:gd name="connsiteX22-25101" fmla="*/ 1952 w 9980"/>
                  <a:gd name="connsiteY22-25102" fmla="*/ 217 h 10000"/>
                  <a:gd name="connsiteX23-25103" fmla="*/ 1895 w 9980"/>
                  <a:gd name="connsiteY23-25104" fmla="*/ 0 h 10000"/>
                  <a:gd name="connsiteX24-25105" fmla="*/ 1124 w 9980"/>
                  <a:gd name="connsiteY24-25106" fmla="*/ 142 h 10000"/>
                  <a:gd name="connsiteX25-25107" fmla="*/ 1952 w 9980"/>
                  <a:gd name="connsiteY25-25108" fmla="*/ 288 h 10000"/>
                  <a:gd name="connsiteX26-25109" fmla="*/ 1895 w 9980"/>
                  <a:gd name="connsiteY26-25110" fmla="*/ 610 h 10000"/>
                  <a:gd name="connsiteX27-25111" fmla="*/ 2070 w 9980"/>
                  <a:gd name="connsiteY27-25112" fmla="*/ 1040 h 10000"/>
                  <a:gd name="connsiteX28-25113" fmla="*/ 2248 w 9980"/>
                  <a:gd name="connsiteY28-25114" fmla="*/ 1290 h 10000"/>
                  <a:gd name="connsiteX29-25115" fmla="*/ 1952 w 9980"/>
                  <a:gd name="connsiteY29-25116" fmla="*/ 1757 h 10000"/>
                  <a:gd name="connsiteX30-25117" fmla="*/ 1718 w 9980"/>
                  <a:gd name="connsiteY30-25118" fmla="*/ 1757 h 10000"/>
                  <a:gd name="connsiteX31-25119" fmla="*/ 1478 w 9980"/>
                  <a:gd name="connsiteY31-25120" fmla="*/ 2079 h 10000"/>
                  <a:gd name="connsiteX32-25121" fmla="*/ 1895 w 9980"/>
                  <a:gd name="connsiteY32-25122" fmla="*/ 2222 h 10000"/>
                  <a:gd name="connsiteX33-25123" fmla="*/ 1361 w 9980"/>
                  <a:gd name="connsiteY33-25124" fmla="*/ 2187 h 10000"/>
                  <a:gd name="connsiteX34-25125" fmla="*/ 1124 w 9980"/>
                  <a:gd name="connsiteY34-25126" fmla="*/ 2615 h 10000"/>
                  <a:gd name="connsiteX35-25127" fmla="*/ 1065 w 9980"/>
                  <a:gd name="connsiteY35-25128" fmla="*/ 2688 h 10000"/>
                  <a:gd name="connsiteX36-25129" fmla="*/ 828 w 9980"/>
                  <a:gd name="connsiteY36-25130" fmla="*/ 3154 h 10000"/>
                  <a:gd name="connsiteX37-25131" fmla="*/ 1185 w 9980"/>
                  <a:gd name="connsiteY37-25132" fmla="*/ 3261 h 10000"/>
                  <a:gd name="connsiteX38-25133" fmla="*/ 710 w 9980"/>
                  <a:gd name="connsiteY38-25134" fmla="*/ 3620 h 10000"/>
                  <a:gd name="connsiteX39-25135" fmla="*/ 118 w 9980"/>
                  <a:gd name="connsiteY39-25136" fmla="*/ 4015 h 10000"/>
                  <a:gd name="connsiteX40-25137" fmla="*/ 0 w 9980"/>
                  <a:gd name="connsiteY40-25138" fmla="*/ 4230 h 10000"/>
                  <a:gd name="connsiteX41-25139" fmla="*/ 297 w 9980"/>
                  <a:gd name="connsiteY41-25140" fmla="*/ 4694 h 10000"/>
                  <a:gd name="connsiteX42-25141" fmla="*/ 0 w 9980"/>
                  <a:gd name="connsiteY42-25142" fmla="*/ 5128 h 10000"/>
                  <a:gd name="connsiteX43-25143" fmla="*/ 60 w 9980"/>
                  <a:gd name="connsiteY43-25144" fmla="*/ 5591 h 10000"/>
                  <a:gd name="connsiteX44-25145" fmla="*/ 238 w 9980"/>
                  <a:gd name="connsiteY44-25146" fmla="*/ 5737 h 10000"/>
                  <a:gd name="connsiteX45-25147" fmla="*/ 591 w 9980"/>
                  <a:gd name="connsiteY45-25148" fmla="*/ 5700 h 10000"/>
                  <a:gd name="connsiteX46-25149" fmla="*/ 1302 w 9980"/>
                  <a:gd name="connsiteY46-25150" fmla="*/ 5774 h 10000"/>
                  <a:gd name="connsiteX47-25151" fmla="*/ 1895 w 9980"/>
                  <a:gd name="connsiteY47-25152" fmla="*/ 5628 h 10000"/>
                  <a:gd name="connsiteX48-25153" fmla="*/ 2546 w 9980"/>
                  <a:gd name="connsiteY48-25154" fmla="*/ 5628 h 10000"/>
                  <a:gd name="connsiteX49-25155" fmla="*/ 2958 w 9980"/>
                  <a:gd name="connsiteY49-25156" fmla="*/ 5483 h 10000"/>
                  <a:gd name="connsiteX50-25157" fmla="*/ 3076 w 9980"/>
                  <a:gd name="connsiteY50-25158" fmla="*/ 5518 h 10000"/>
                  <a:gd name="connsiteX51-25159" fmla="*/ 2900 w 9980"/>
                  <a:gd name="connsiteY51-25160" fmla="*/ 5591 h 10000"/>
                  <a:gd name="connsiteX52-25161" fmla="*/ 3313 w 9980"/>
                  <a:gd name="connsiteY52-25162" fmla="*/ 5916 h 10000"/>
                  <a:gd name="connsiteX53-25163" fmla="*/ 3610 w 9980"/>
                  <a:gd name="connsiteY53-25164" fmla="*/ 5842 h 10000"/>
                  <a:gd name="connsiteX54-25165" fmla="*/ 4024 w 9980"/>
                  <a:gd name="connsiteY54-25166" fmla="*/ 5984 h 10000"/>
                  <a:gd name="connsiteX55-25167" fmla="*/ 4554 w 9980"/>
                  <a:gd name="connsiteY55-25168" fmla="*/ 5950 h 10000"/>
                  <a:gd name="connsiteX56-25169" fmla="*/ 5443 w 9980"/>
                  <a:gd name="connsiteY56-25170" fmla="*/ 6057 h 10000"/>
                  <a:gd name="connsiteX57-25171" fmla="*/ 5678 w 9980"/>
                  <a:gd name="connsiteY57-25172" fmla="*/ 6131 h 10000"/>
                  <a:gd name="connsiteX58-25173" fmla="*/ 6508 w 9980"/>
                  <a:gd name="connsiteY58-25174" fmla="*/ 5950 h 10000"/>
                  <a:gd name="connsiteX59-25175" fmla="*/ 6627 w 9980"/>
                  <a:gd name="connsiteY59-25176" fmla="*/ 6057 h 10000"/>
                  <a:gd name="connsiteX60-25177" fmla="*/ 6863 w 9980"/>
                  <a:gd name="connsiteY60-25178" fmla="*/ 5916 h 10000"/>
                  <a:gd name="connsiteX61-25179" fmla="*/ 6983 w 9980"/>
                  <a:gd name="connsiteY61-25180" fmla="*/ 6097 h 10000"/>
                  <a:gd name="connsiteX62-25181" fmla="*/ 7811 w 9980"/>
                  <a:gd name="connsiteY62-25182" fmla="*/ 5878 h 10000"/>
                  <a:gd name="connsiteX63-25183" fmla="*/ 7811 w 9980"/>
                  <a:gd name="connsiteY63-25184" fmla="*/ 5661 h 10000"/>
                  <a:gd name="connsiteX64-25185" fmla="*/ 7986 w 9980"/>
                  <a:gd name="connsiteY64-25186" fmla="*/ 5628 h 10000"/>
                  <a:gd name="connsiteX65-25187" fmla="*/ 8166 w 9980"/>
                  <a:gd name="connsiteY65-25188" fmla="*/ 5700 h 10000"/>
                  <a:gd name="connsiteX66-25189" fmla="*/ 8757 w 9980"/>
                  <a:gd name="connsiteY66-25190" fmla="*/ 5557 h 10000"/>
                  <a:gd name="connsiteX67-25191" fmla="*/ 8876 w 9980"/>
                  <a:gd name="connsiteY67-25192" fmla="*/ 5591 h 10000"/>
                  <a:gd name="connsiteX68-25193" fmla="*/ 9941 w 9980"/>
                  <a:gd name="connsiteY68-25194" fmla="*/ 6597 h 10000"/>
                  <a:gd name="connsiteX69-25195" fmla="*/ 9111 w 9980"/>
                  <a:gd name="connsiteY69-25196" fmla="*/ 7562 h 10000"/>
                  <a:gd name="connsiteX70-25197" fmla="*/ 9172 w 9980"/>
                  <a:gd name="connsiteY70-25198" fmla="*/ 7778 h 10000"/>
                  <a:gd name="connsiteX71-25199" fmla="*/ 8579 w 9980"/>
                  <a:gd name="connsiteY71-25200" fmla="*/ 8174 h 10000"/>
                  <a:gd name="connsiteX72-25201" fmla="*/ 8463 w 9980"/>
                  <a:gd name="connsiteY72-25202" fmla="*/ 8389 h 10000"/>
                  <a:gd name="connsiteX73-25203" fmla="*/ 8403 w 9980"/>
                  <a:gd name="connsiteY73-25204" fmla="*/ 8565 h 10000"/>
                  <a:gd name="connsiteX74-25205" fmla="*/ 8343 w 9980"/>
                  <a:gd name="connsiteY74-25206" fmla="*/ 8637 h 10000"/>
                  <a:gd name="connsiteX75-25207" fmla="*/ 8224 w 9980"/>
                  <a:gd name="connsiteY75-25208" fmla="*/ 8783 h 10000"/>
                  <a:gd name="connsiteX76-25209" fmla="*/ 7986 w 9980"/>
                  <a:gd name="connsiteY76-25210" fmla="*/ 9141 h 10000"/>
                  <a:gd name="connsiteX77-25211" fmla="*/ 7928 w 9980"/>
                  <a:gd name="connsiteY77-25212" fmla="*/ 9211 h 10000"/>
                  <a:gd name="connsiteX78-25213" fmla="*/ 7397 w 9980"/>
                  <a:gd name="connsiteY78-25214" fmla="*/ 9963 h 10000"/>
                  <a:gd name="connsiteX79-25215" fmla="*/ 6685 w 9980"/>
                  <a:gd name="connsiteY79-25216" fmla="*/ 9754 h 10000"/>
                  <a:gd name="connsiteX80-25217" fmla="*/ 6156 w 9980"/>
                  <a:gd name="connsiteY80-25218" fmla="*/ 9858 h 10000"/>
                  <a:gd name="connsiteX81-25219" fmla="*/ 6391 w 9980"/>
                  <a:gd name="connsiteY81-25220" fmla="*/ 10000 h 10000"/>
                  <a:gd name="connsiteX0-25221" fmla="*/ 9190 w 9190"/>
                  <a:gd name="connsiteY0-25222" fmla="*/ 5341 h 10000"/>
                  <a:gd name="connsiteX1-25223" fmla="*/ 8715 w 9190"/>
                  <a:gd name="connsiteY1-25224" fmla="*/ 5341 h 10000"/>
                  <a:gd name="connsiteX2-25225" fmla="*/ 8240 w 9190"/>
                  <a:gd name="connsiteY2-25226" fmla="*/ 5483 h 10000"/>
                  <a:gd name="connsiteX3-25227" fmla="*/ 7707 w 9190"/>
                  <a:gd name="connsiteY3-25228" fmla="*/ 5449 h 10000"/>
                  <a:gd name="connsiteX4-25229" fmla="*/ 7707 w 9190"/>
                  <a:gd name="connsiteY4-25230" fmla="*/ 4766 h 10000"/>
                  <a:gd name="connsiteX5-25231" fmla="*/ 8002 w 9190"/>
                  <a:gd name="connsiteY5-25232" fmla="*/ 4733 h 10000"/>
                  <a:gd name="connsiteX6-25233" fmla="*/ 7827 w 9190"/>
                  <a:gd name="connsiteY6-25234" fmla="*/ 4552 h 10000"/>
                  <a:gd name="connsiteX7-25235" fmla="*/ 7827 w 9190"/>
                  <a:gd name="connsiteY7-25236" fmla="*/ 4266 h 10000"/>
                  <a:gd name="connsiteX8-25237" fmla="*/ 7886 w 9190"/>
                  <a:gd name="connsiteY8-25238" fmla="*/ 4089 h 10000"/>
                  <a:gd name="connsiteX9-25239" fmla="*/ 7294 w 9190"/>
                  <a:gd name="connsiteY9-25240" fmla="*/ 3800 h 10000"/>
                  <a:gd name="connsiteX10-25241" fmla="*/ 6698 w 9190"/>
                  <a:gd name="connsiteY10-25242" fmla="*/ 3478 h 10000"/>
                  <a:gd name="connsiteX11-25243" fmla="*/ 6404 w 9190"/>
                  <a:gd name="connsiteY11-25244" fmla="*/ 3261 h 10000"/>
                  <a:gd name="connsiteX12-25245" fmla="*/ 5988 w 9190"/>
                  <a:gd name="connsiteY12-25246" fmla="*/ 3191 h 10000"/>
                  <a:gd name="connsiteX13-25247" fmla="*/ 5515 w 9190"/>
                  <a:gd name="connsiteY13-25248" fmla="*/ 3227 h 10000"/>
                  <a:gd name="connsiteX14-25249" fmla="*/ 5039 w 9190"/>
                  <a:gd name="connsiteY14-25250" fmla="*/ 3117 h 10000"/>
                  <a:gd name="connsiteX15-25251" fmla="*/ 4447 w 9190"/>
                  <a:gd name="connsiteY15-25252" fmla="*/ 2257 h 10000"/>
                  <a:gd name="connsiteX16-25253" fmla="*/ 4270 w 9190"/>
                  <a:gd name="connsiteY16-25254" fmla="*/ 2042 h 10000"/>
                  <a:gd name="connsiteX17-25255" fmla="*/ 4090 w 9190"/>
                  <a:gd name="connsiteY17-25256" fmla="*/ 1540 h 10000"/>
                  <a:gd name="connsiteX18-25257" fmla="*/ 3854 w 9190"/>
                  <a:gd name="connsiteY18-25258" fmla="*/ 1076 h 10000"/>
                  <a:gd name="connsiteX19-25259" fmla="*/ 3142 w 9190"/>
                  <a:gd name="connsiteY19-25260" fmla="*/ 753 h 10000"/>
                  <a:gd name="connsiteX20-25261" fmla="*/ 2725 w 9190"/>
                  <a:gd name="connsiteY20-25262" fmla="*/ 69 h 10000"/>
                  <a:gd name="connsiteX21-25263" fmla="*/ 2192 w 9190"/>
                  <a:gd name="connsiteY21-25264" fmla="*/ 69 h 10000"/>
                  <a:gd name="connsiteX22-25265" fmla="*/ 1956 w 9190"/>
                  <a:gd name="connsiteY22-25266" fmla="*/ 217 h 10000"/>
                  <a:gd name="connsiteX23-25267" fmla="*/ 1899 w 9190"/>
                  <a:gd name="connsiteY23-25268" fmla="*/ 0 h 10000"/>
                  <a:gd name="connsiteX24-25269" fmla="*/ 1126 w 9190"/>
                  <a:gd name="connsiteY24-25270" fmla="*/ 142 h 10000"/>
                  <a:gd name="connsiteX25-25271" fmla="*/ 1956 w 9190"/>
                  <a:gd name="connsiteY25-25272" fmla="*/ 288 h 10000"/>
                  <a:gd name="connsiteX26-25273" fmla="*/ 1899 w 9190"/>
                  <a:gd name="connsiteY26-25274" fmla="*/ 610 h 10000"/>
                  <a:gd name="connsiteX27-25275" fmla="*/ 2074 w 9190"/>
                  <a:gd name="connsiteY27-25276" fmla="*/ 1040 h 10000"/>
                  <a:gd name="connsiteX28-25277" fmla="*/ 2253 w 9190"/>
                  <a:gd name="connsiteY28-25278" fmla="*/ 1290 h 10000"/>
                  <a:gd name="connsiteX29-25279" fmla="*/ 1956 w 9190"/>
                  <a:gd name="connsiteY29-25280" fmla="*/ 1757 h 10000"/>
                  <a:gd name="connsiteX30-25281" fmla="*/ 1721 w 9190"/>
                  <a:gd name="connsiteY30-25282" fmla="*/ 1757 h 10000"/>
                  <a:gd name="connsiteX31-25283" fmla="*/ 1481 w 9190"/>
                  <a:gd name="connsiteY31-25284" fmla="*/ 2079 h 10000"/>
                  <a:gd name="connsiteX32-25285" fmla="*/ 1899 w 9190"/>
                  <a:gd name="connsiteY32-25286" fmla="*/ 2222 h 10000"/>
                  <a:gd name="connsiteX33-25287" fmla="*/ 1364 w 9190"/>
                  <a:gd name="connsiteY33-25288" fmla="*/ 2187 h 10000"/>
                  <a:gd name="connsiteX34-25289" fmla="*/ 1126 w 9190"/>
                  <a:gd name="connsiteY34-25290" fmla="*/ 2615 h 10000"/>
                  <a:gd name="connsiteX35-25291" fmla="*/ 1067 w 9190"/>
                  <a:gd name="connsiteY35-25292" fmla="*/ 2688 h 10000"/>
                  <a:gd name="connsiteX36-25293" fmla="*/ 830 w 9190"/>
                  <a:gd name="connsiteY36-25294" fmla="*/ 3154 h 10000"/>
                  <a:gd name="connsiteX37-25295" fmla="*/ 1187 w 9190"/>
                  <a:gd name="connsiteY37-25296" fmla="*/ 3261 h 10000"/>
                  <a:gd name="connsiteX38-25297" fmla="*/ 711 w 9190"/>
                  <a:gd name="connsiteY38-25298" fmla="*/ 3620 h 10000"/>
                  <a:gd name="connsiteX39-25299" fmla="*/ 118 w 9190"/>
                  <a:gd name="connsiteY39-25300" fmla="*/ 4015 h 10000"/>
                  <a:gd name="connsiteX40-25301" fmla="*/ 0 w 9190"/>
                  <a:gd name="connsiteY40-25302" fmla="*/ 4230 h 10000"/>
                  <a:gd name="connsiteX41-25303" fmla="*/ 298 w 9190"/>
                  <a:gd name="connsiteY41-25304" fmla="*/ 4694 h 10000"/>
                  <a:gd name="connsiteX42-25305" fmla="*/ 0 w 9190"/>
                  <a:gd name="connsiteY42-25306" fmla="*/ 5128 h 10000"/>
                  <a:gd name="connsiteX43-25307" fmla="*/ 60 w 9190"/>
                  <a:gd name="connsiteY43-25308" fmla="*/ 5591 h 10000"/>
                  <a:gd name="connsiteX44-25309" fmla="*/ 238 w 9190"/>
                  <a:gd name="connsiteY44-25310" fmla="*/ 5737 h 10000"/>
                  <a:gd name="connsiteX45-25311" fmla="*/ 592 w 9190"/>
                  <a:gd name="connsiteY45-25312" fmla="*/ 5700 h 10000"/>
                  <a:gd name="connsiteX46-25313" fmla="*/ 1305 w 9190"/>
                  <a:gd name="connsiteY46-25314" fmla="*/ 5774 h 10000"/>
                  <a:gd name="connsiteX47-25315" fmla="*/ 1899 w 9190"/>
                  <a:gd name="connsiteY47-25316" fmla="*/ 5628 h 10000"/>
                  <a:gd name="connsiteX48-25317" fmla="*/ 2551 w 9190"/>
                  <a:gd name="connsiteY48-25318" fmla="*/ 5628 h 10000"/>
                  <a:gd name="connsiteX49-25319" fmla="*/ 2964 w 9190"/>
                  <a:gd name="connsiteY49-25320" fmla="*/ 5483 h 10000"/>
                  <a:gd name="connsiteX50-25321" fmla="*/ 3082 w 9190"/>
                  <a:gd name="connsiteY50-25322" fmla="*/ 5518 h 10000"/>
                  <a:gd name="connsiteX51-25323" fmla="*/ 2906 w 9190"/>
                  <a:gd name="connsiteY51-25324" fmla="*/ 5591 h 10000"/>
                  <a:gd name="connsiteX52-25325" fmla="*/ 3320 w 9190"/>
                  <a:gd name="connsiteY52-25326" fmla="*/ 5916 h 10000"/>
                  <a:gd name="connsiteX53-25327" fmla="*/ 3617 w 9190"/>
                  <a:gd name="connsiteY53-25328" fmla="*/ 5842 h 10000"/>
                  <a:gd name="connsiteX54-25329" fmla="*/ 4032 w 9190"/>
                  <a:gd name="connsiteY54-25330" fmla="*/ 5984 h 10000"/>
                  <a:gd name="connsiteX55-25331" fmla="*/ 4563 w 9190"/>
                  <a:gd name="connsiteY55-25332" fmla="*/ 5950 h 10000"/>
                  <a:gd name="connsiteX56-25333" fmla="*/ 5454 w 9190"/>
                  <a:gd name="connsiteY56-25334" fmla="*/ 6057 h 10000"/>
                  <a:gd name="connsiteX57-25335" fmla="*/ 5689 w 9190"/>
                  <a:gd name="connsiteY57-25336" fmla="*/ 6131 h 10000"/>
                  <a:gd name="connsiteX58-25337" fmla="*/ 6521 w 9190"/>
                  <a:gd name="connsiteY58-25338" fmla="*/ 5950 h 10000"/>
                  <a:gd name="connsiteX59-25339" fmla="*/ 6640 w 9190"/>
                  <a:gd name="connsiteY59-25340" fmla="*/ 6057 h 10000"/>
                  <a:gd name="connsiteX60-25341" fmla="*/ 6877 w 9190"/>
                  <a:gd name="connsiteY60-25342" fmla="*/ 5916 h 10000"/>
                  <a:gd name="connsiteX61-25343" fmla="*/ 6997 w 9190"/>
                  <a:gd name="connsiteY61-25344" fmla="*/ 6097 h 10000"/>
                  <a:gd name="connsiteX62-25345" fmla="*/ 7827 w 9190"/>
                  <a:gd name="connsiteY62-25346" fmla="*/ 5878 h 10000"/>
                  <a:gd name="connsiteX63-25347" fmla="*/ 7827 w 9190"/>
                  <a:gd name="connsiteY63-25348" fmla="*/ 5661 h 10000"/>
                  <a:gd name="connsiteX64-25349" fmla="*/ 8002 w 9190"/>
                  <a:gd name="connsiteY64-25350" fmla="*/ 5628 h 10000"/>
                  <a:gd name="connsiteX65-25351" fmla="*/ 8182 w 9190"/>
                  <a:gd name="connsiteY65-25352" fmla="*/ 5700 h 10000"/>
                  <a:gd name="connsiteX66-25353" fmla="*/ 8775 w 9190"/>
                  <a:gd name="connsiteY66-25354" fmla="*/ 5557 h 10000"/>
                  <a:gd name="connsiteX67-25355" fmla="*/ 8894 w 9190"/>
                  <a:gd name="connsiteY67-25356" fmla="*/ 5591 h 10000"/>
                  <a:gd name="connsiteX68-25357" fmla="*/ 9129 w 9190"/>
                  <a:gd name="connsiteY68-25358" fmla="*/ 7562 h 10000"/>
                  <a:gd name="connsiteX69-25359" fmla="*/ 9190 w 9190"/>
                  <a:gd name="connsiteY69-25360" fmla="*/ 7778 h 10000"/>
                  <a:gd name="connsiteX70-25361" fmla="*/ 8596 w 9190"/>
                  <a:gd name="connsiteY70-25362" fmla="*/ 8174 h 10000"/>
                  <a:gd name="connsiteX71-25363" fmla="*/ 8480 w 9190"/>
                  <a:gd name="connsiteY71-25364" fmla="*/ 8389 h 10000"/>
                  <a:gd name="connsiteX72-25365" fmla="*/ 8420 w 9190"/>
                  <a:gd name="connsiteY72-25366" fmla="*/ 8565 h 10000"/>
                  <a:gd name="connsiteX73-25367" fmla="*/ 8360 w 9190"/>
                  <a:gd name="connsiteY73-25368" fmla="*/ 8637 h 10000"/>
                  <a:gd name="connsiteX74-25369" fmla="*/ 8240 w 9190"/>
                  <a:gd name="connsiteY74-25370" fmla="*/ 8783 h 10000"/>
                  <a:gd name="connsiteX75-25371" fmla="*/ 8002 w 9190"/>
                  <a:gd name="connsiteY75-25372" fmla="*/ 9141 h 10000"/>
                  <a:gd name="connsiteX76-25373" fmla="*/ 7944 w 9190"/>
                  <a:gd name="connsiteY76-25374" fmla="*/ 9211 h 10000"/>
                  <a:gd name="connsiteX77-25375" fmla="*/ 7412 w 9190"/>
                  <a:gd name="connsiteY77-25376" fmla="*/ 9963 h 10000"/>
                  <a:gd name="connsiteX78-25377" fmla="*/ 6698 w 9190"/>
                  <a:gd name="connsiteY78-25378" fmla="*/ 9754 h 10000"/>
                  <a:gd name="connsiteX79-25379" fmla="*/ 6168 w 9190"/>
                  <a:gd name="connsiteY79-25380" fmla="*/ 9858 h 10000"/>
                  <a:gd name="connsiteX80-25381" fmla="*/ 6404 w 9190"/>
                  <a:gd name="connsiteY80-25382" fmla="*/ 10000 h 10000"/>
                  <a:gd name="connsiteX0-25383" fmla="*/ 10000 w 10054"/>
                  <a:gd name="connsiteY0-25384" fmla="*/ 5341 h 10000"/>
                  <a:gd name="connsiteX1-25385" fmla="*/ 9483 w 10054"/>
                  <a:gd name="connsiteY1-25386" fmla="*/ 5341 h 10000"/>
                  <a:gd name="connsiteX2-25387" fmla="*/ 8966 w 10054"/>
                  <a:gd name="connsiteY2-25388" fmla="*/ 5483 h 10000"/>
                  <a:gd name="connsiteX3-25389" fmla="*/ 8386 w 10054"/>
                  <a:gd name="connsiteY3-25390" fmla="*/ 5449 h 10000"/>
                  <a:gd name="connsiteX4-25391" fmla="*/ 8386 w 10054"/>
                  <a:gd name="connsiteY4-25392" fmla="*/ 4766 h 10000"/>
                  <a:gd name="connsiteX5-25393" fmla="*/ 8707 w 10054"/>
                  <a:gd name="connsiteY5-25394" fmla="*/ 4733 h 10000"/>
                  <a:gd name="connsiteX6-25395" fmla="*/ 8517 w 10054"/>
                  <a:gd name="connsiteY6-25396" fmla="*/ 4552 h 10000"/>
                  <a:gd name="connsiteX7-25397" fmla="*/ 8517 w 10054"/>
                  <a:gd name="connsiteY7-25398" fmla="*/ 4266 h 10000"/>
                  <a:gd name="connsiteX8-25399" fmla="*/ 8581 w 10054"/>
                  <a:gd name="connsiteY8-25400" fmla="*/ 4089 h 10000"/>
                  <a:gd name="connsiteX9-25401" fmla="*/ 7937 w 10054"/>
                  <a:gd name="connsiteY9-25402" fmla="*/ 3800 h 10000"/>
                  <a:gd name="connsiteX10-25403" fmla="*/ 7288 w 10054"/>
                  <a:gd name="connsiteY10-25404" fmla="*/ 3478 h 10000"/>
                  <a:gd name="connsiteX11-25405" fmla="*/ 6968 w 10054"/>
                  <a:gd name="connsiteY11-25406" fmla="*/ 3261 h 10000"/>
                  <a:gd name="connsiteX12-25407" fmla="*/ 6516 w 10054"/>
                  <a:gd name="connsiteY12-25408" fmla="*/ 3191 h 10000"/>
                  <a:gd name="connsiteX13-25409" fmla="*/ 6001 w 10054"/>
                  <a:gd name="connsiteY13-25410" fmla="*/ 3227 h 10000"/>
                  <a:gd name="connsiteX14-25411" fmla="*/ 5483 w 10054"/>
                  <a:gd name="connsiteY14-25412" fmla="*/ 3117 h 10000"/>
                  <a:gd name="connsiteX15-25413" fmla="*/ 4839 w 10054"/>
                  <a:gd name="connsiteY15-25414" fmla="*/ 2257 h 10000"/>
                  <a:gd name="connsiteX16-25415" fmla="*/ 4646 w 10054"/>
                  <a:gd name="connsiteY16-25416" fmla="*/ 2042 h 10000"/>
                  <a:gd name="connsiteX17-25417" fmla="*/ 4450 w 10054"/>
                  <a:gd name="connsiteY17-25418" fmla="*/ 1540 h 10000"/>
                  <a:gd name="connsiteX18-25419" fmla="*/ 4194 w 10054"/>
                  <a:gd name="connsiteY18-25420" fmla="*/ 1076 h 10000"/>
                  <a:gd name="connsiteX19-25421" fmla="*/ 3419 w 10054"/>
                  <a:gd name="connsiteY19-25422" fmla="*/ 753 h 10000"/>
                  <a:gd name="connsiteX20-25423" fmla="*/ 2965 w 10054"/>
                  <a:gd name="connsiteY20-25424" fmla="*/ 69 h 10000"/>
                  <a:gd name="connsiteX21-25425" fmla="*/ 2385 w 10054"/>
                  <a:gd name="connsiteY21-25426" fmla="*/ 69 h 10000"/>
                  <a:gd name="connsiteX22-25427" fmla="*/ 2128 w 10054"/>
                  <a:gd name="connsiteY22-25428" fmla="*/ 217 h 10000"/>
                  <a:gd name="connsiteX23-25429" fmla="*/ 2066 w 10054"/>
                  <a:gd name="connsiteY23-25430" fmla="*/ 0 h 10000"/>
                  <a:gd name="connsiteX24-25431" fmla="*/ 1225 w 10054"/>
                  <a:gd name="connsiteY24-25432" fmla="*/ 142 h 10000"/>
                  <a:gd name="connsiteX25-25433" fmla="*/ 2128 w 10054"/>
                  <a:gd name="connsiteY25-25434" fmla="*/ 288 h 10000"/>
                  <a:gd name="connsiteX26-25435" fmla="*/ 2066 w 10054"/>
                  <a:gd name="connsiteY26-25436" fmla="*/ 610 h 10000"/>
                  <a:gd name="connsiteX27-25437" fmla="*/ 2257 w 10054"/>
                  <a:gd name="connsiteY27-25438" fmla="*/ 1040 h 10000"/>
                  <a:gd name="connsiteX28-25439" fmla="*/ 2452 w 10054"/>
                  <a:gd name="connsiteY28-25440" fmla="*/ 1290 h 10000"/>
                  <a:gd name="connsiteX29-25441" fmla="*/ 2128 w 10054"/>
                  <a:gd name="connsiteY29-25442" fmla="*/ 1757 h 10000"/>
                  <a:gd name="connsiteX30-25443" fmla="*/ 1873 w 10054"/>
                  <a:gd name="connsiteY30-25444" fmla="*/ 1757 h 10000"/>
                  <a:gd name="connsiteX31-25445" fmla="*/ 1612 w 10054"/>
                  <a:gd name="connsiteY31-25446" fmla="*/ 2079 h 10000"/>
                  <a:gd name="connsiteX32-25447" fmla="*/ 2066 w 10054"/>
                  <a:gd name="connsiteY32-25448" fmla="*/ 2222 h 10000"/>
                  <a:gd name="connsiteX33-25449" fmla="*/ 1484 w 10054"/>
                  <a:gd name="connsiteY33-25450" fmla="*/ 2187 h 10000"/>
                  <a:gd name="connsiteX34-25451" fmla="*/ 1225 w 10054"/>
                  <a:gd name="connsiteY34-25452" fmla="*/ 2615 h 10000"/>
                  <a:gd name="connsiteX35-25453" fmla="*/ 1161 w 10054"/>
                  <a:gd name="connsiteY35-25454" fmla="*/ 2688 h 10000"/>
                  <a:gd name="connsiteX36-25455" fmla="*/ 903 w 10054"/>
                  <a:gd name="connsiteY36-25456" fmla="*/ 3154 h 10000"/>
                  <a:gd name="connsiteX37-25457" fmla="*/ 1292 w 10054"/>
                  <a:gd name="connsiteY37-25458" fmla="*/ 3261 h 10000"/>
                  <a:gd name="connsiteX38-25459" fmla="*/ 774 w 10054"/>
                  <a:gd name="connsiteY38-25460" fmla="*/ 3620 h 10000"/>
                  <a:gd name="connsiteX39-25461" fmla="*/ 128 w 10054"/>
                  <a:gd name="connsiteY39-25462" fmla="*/ 4015 h 10000"/>
                  <a:gd name="connsiteX40-25463" fmla="*/ 0 w 10054"/>
                  <a:gd name="connsiteY40-25464" fmla="*/ 4230 h 10000"/>
                  <a:gd name="connsiteX41-25465" fmla="*/ 324 w 10054"/>
                  <a:gd name="connsiteY41-25466" fmla="*/ 4694 h 10000"/>
                  <a:gd name="connsiteX42-25467" fmla="*/ 0 w 10054"/>
                  <a:gd name="connsiteY42-25468" fmla="*/ 5128 h 10000"/>
                  <a:gd name="connsiteX43-25469" fmla="*/ 65 w 10054"/>
                  <a:gd name="connsiteY43-25470" fmla="*/ 5591 h 10000"/>
                  <a:gd name="connsiteX44-25471" fmla="*/ 259 w 10054"/>
                  <a:gd name="connsiteY44-25472" fmla="*/ 5737 h 10000"/>
                  <a:gd name="connsiteX45-25473" fmla="*/ 644 w 10054"/>
                  <a:gd name="connsiteY45-25474" fmla="*/ 5700 h 10000"/>
                  <a:gd name="connsiteX46-25475" fmla="*/ 1420 w 10054"/>
                  <a:gd name="connsiteY46-25476" fmla="*/ 5774 h 10000"/>
                  <a:gd name="connsiteX47-25477" fmla="*/ 2066 w 10054"/>
                  <a:gd name="connsiteY47-25478" fmla="*/ 5628 h 10000"/>
                  <a:gd name="connsiteX48-25479" fmla="*/ 2776 w 10054"/>
                  <a:gd name="connsiteY48-25480" fmla="*/ 5628 h 10000"/>
                  <a:gd name="connsiteX49-25481" fmla="*/ 3225 w 10054"/>
                  <a:gd name="connsiteY49-25482" fmla="*/ 5483 h 10000"/>
                  <a:gd name="connsiteX50-25483" fmla="*/ 3354 w 10054"/>
                  <a:gd name="connsiteY50-25484" fmla="*/ 5518 h 10000"/>
                  <a:gd name="connsiteX51-25485" fmla="*/ 3162 w 10054"/>
                  <a:gd name="connsiteY51-25486" fmla="*/ 5591 h 10000"/>
                  <a:gd name="connsiteX52-25487" fmla="*/ 3613 w 10054"/>
                  <a:gd name="connsiteY52-25488" fmla="*/ 5916 h 10000"/>
                  <a:gd name="connsiteX53-25489" fmla="*/ 3936 w 10054"/>
                  <a:gd name="connsiteY53-25490" fmla="*/ 5842 h 10000"/>
                  <a:gd name="connsiteX54-25491" fmla="*/ 4387 w 10054"/>
                  <a:gd name="connsiteY54-25492" fmla="*/ 5984 h 10000"/>
                  <a:gd name="connsiteX55-25493" fmla="*/ 4965 w 10054"/>
                  <a:gd name="connsiteY55-25494" fmla="*/ 5950 h 10000"/>
                  <a:gd name="connsiteX56-25495" fmla="*/ 5935 w 10054"/>
                  <a:gd name="connsiteY56-25496" fmla="*/ 6057 h 10000"/>
                  <a:gd name="connsiteX57-25497" fmla="*/ 6190 w 10054"/>
                  <a:gd name="connsiteY57-25498" fmla="*/ 6131 h 10000"/>
                  <a:gd name="connsiteX58-25499" fmla="*/ 7096 w 10054"/>
                  <a:gd name="connsiteY58-25500" fmla="*/ 5950 h 10000"/>
                  <a:gd name="connsiteX59-25501" fmla="*/ 7225 w 10054"/>
                  <a:gd name="connsiteY59-25502" fmla="*/ 6057 h 10000"/>
                  <a:gd name="connsiteX60-25503" fmla="*/ 7483 w 10054"/>
                  <a:gd name="connsiteY60-25504" fmla="*/ 5916 h 10000"/>
                  <a:gd name="connsiteX61-25505" fmla="*/ 7614 w 10054"/>
                  <a:gd name="connsiteY61-25506" fmla="*/ 6097 h 10000"/>
                  <a:gd name="connsiteX62-25507" fmla="*/ 8517 w 10054"/>
                  <a:gd name="connsiteY62-25508" fmla="*/ 5878 h 10000"/>
                  <a:gd name="connsiteX63-25509" fmla="*/ 8517 w 10054"/>
                  <a:gd name="connsiteY63-25510" fmla="*/ 5661 h 10000"/>
                  <a:gd name="connsiteX64-25511" fmla="*/ 8707 w 10054"/>
                  <a:gd name="connsiteY64-25512" fmla="*/ 5628 h 10000"/>
                  <a:gd name="connsiteX65-25513" fmla="*/ 8903 w 10054"/>
                  <a:gd name="connsiteY65-25514" fmla="*/ 5700 h 10000"/>
                  <a:gd name="connsiteX66-25515" fmla="*/ 9548 w 10054"/>
                  <a:gd name="connsiteY66-25516" fmla="*/ 5557 h 10000"/>
                  <a:gd name="connsiteX67-25517" fmla="*/ 9678 w 10054"/>
                  <a:gd name="connsiteY67-25518" fmla="*/ 5591 h 10000"/>
                  <a:gd name="connsiteX68-25519" fmla="*/ 10000 w 10054"/>
                  <a:gd name="connsiteY68-25520" fmla="*/ 7778 h 10000"/>
                  <a:gd name="connsiteX69-25521" fmla="*/ 9354 w 10054"/>
                  <a:gd name="connsiteY69-25522" fmla="*/ 8174 h 10000"/>
                  <a:gd name="connsiteX70-25523" fmla="*/ 9227 w 10054"/>
                  <a:gd name="connsiteY70-25524" fmla="*/ 8389 h 10000"/>
                  <a:gd name="connsiteX71-25525" fmla="*/ 9162 w 10054"/>
                  <a:gd name="connsiteY71-25526" fmla="*/ 8565 h 10000"/>
                  <a:gd name="connsiteX72-25527" fmla="*/ 9097 w 10054"/>
                  <a:gd name="connsiteY72-25528" fmla="*/ 8637 h 10000"/>
                  <a:gd name="connsiteX73-25529" fmla="*/ 8966 w 10054"/>
                  <a:gd name="connsiteY73-25530" fmla="*/ 8783 h 10000"/>
                  <a:gd name="connsiteX74-25531" fmla="*/ 8707 w 10054"/>
                  <a:gd name="connsiteY74-25532" fmla="*/ 9141 h 10000"/>
                  <a:gd name="connsiteX75-25533" fmla="*/ 8644 w 10054"/>
                  <a:gd name="connsiteY75-25534" fmla="*/ 9211 h 10000"/>
                  <a:gd name="connsiteX76-25535" fmla="*/ 8065 w 10054"/>
                  <a:gd name="connsiteY76-25536" fmla="*/ 9963 h 10000"/>
                  <a:gd name="connsiteX77-25537" fmla="*/ 7288 w 10054"/>
                  <a:gd name="connsiteY77-25538" fmla="*/ 9754 h 10000"/>
                  <a:gd name="connsiteX78-25539" fmla="*/ 6712 w 10054"/>
                  <a:gd name="connsiteY78-25540" fmla="*/ 9858 h 10000"/>
                  <a:gd name="connsiteX79-25541" fmla="*/ 6968 w 10054"/>
                  <a:gd name="connsiteY79-25542" fmla="*/ 10000 h 10000"/>
                  <a:gd name="connsiteX0-25543" fmla="*/ 10000 w 10054"/>
                  <a:gd name="connsiteY0-25544" fmla="*/ 5341 h 10000"/>
                  <a:gd name="connsiteX1-25545" fmla="*/ 9483 w 10054"/>
                  <a:gd name="connsiteY1-25546" fmla="*/ 5341 h 10000"/>
                  <a:gd name="connsiteX2-25547" fmla="*/ 8966 w 10054"/>
                  <a:gd name="connsiteY2-25548" fmla="*/ 5483 h 10000"/>
                  <a:gd name="connsiteX3-25549" fmla="*/ 8386 w 10054"/>
                  <a:gd name="connsiteY3-25550" fmla="*/ 5449 h 10000"/>
                  <a:gd name="connsiteX4-25551" fmla="*/ 8386 w 10054"/>
                  <a:gd name="connsiteY4-25552" fmla="*/ 4766 h 10000"/>
                  <a:gd name="connsiteX5-25553" fmla="*/ 8707 w 10054"/>
                  <a:gd name="connsiteY5-25554" fmla="*/ 4733 h 10000"/>
                  <a:gd name="connsiteX6-25555" fmla="*/ 8517 w 10054"/>
                  <a:gd name="connsiteY6-25556" fmla="*/ 4552 h 10000"/>
                  <a:gd name="connsiteX7-25557" fmla="*/ 8517 w 10054"/>
                  <a:gd name="connsiteY7-25558" fmla="*/ 4266 h 10000"/>
                  <a:gd name="connsiteX8-25559" fmla="*/ 8581 w 10054"/>
                  <a:gd name="connsiteY8-25560" fmla="*/ 4089 h 10000"/>
                  <a:gd name="connsiteX9-25561" fmla="*/ 7937 w 10054"/>
                  <a:gd name="connsiteY9-25562" fmla="*/ 3800 h 10000"/>
                  <a:gd name="connsiteX10-25563" fmla="*/ 7288 w 10054"/>
                  <a:gd name="connsiteY10-25564" fmla="*/ 3478 h 10000"/>
                  <a:gd name="connsiteX11-25565" fmla="*/ 6968 w 10054"/>
                  <a:gd name="connsiteY11-25566" fmla="*/ 3261 h 10000"/>
                  <a:gd name="connsiteX12-25567" fmla="*/ 6516 w 10054"/>
                  <a:gd name="connsiteY12-25568" fmla="*/ 3191 h 10000"/>
                  <a:gd name="connsiteX13-25569" fmla="*/ 6001 w 10054"/>
                  <a:gd name="connsiteY13-25570" fmla="*/ 3227 h 10000"/>
                  <a:gd name="connsiteX14-25571" fmla="*/ 5483 w 10054"/>
                  <a:gd name="connsiteY14-25572" fmla="*/ 3117 h 10000"/>
                  <a:gd name="connsiteX15-25573" fmla="*/ 4839 w 10054"/>
                  <a:gd name="connsiteY15-25574" fmla="*/ 2257 h 10000"/>
                  <a:gd name="connsiteX16-25575" fmla="*/ 4646 w 10054"/>
                  <a:gd name="connsiteY16-25576" fmla="*/ 2042 h 10000"/>
                  <a:gd name="connsiteX17-25577" fmla="*/ 4450 w 10054"/>
                  <a:gd name="connsiteY17-25578" fmla="*/ 1540 h 10000"/>
                  <a:gd name="connsiteX18-25579" fmla="*/ 4194 w 10054"/>
                  <a:gd name="connsiteY18-25580" fmla="*/ 1076 h 10000"/>
                  <a:gd name="connsiteX19-25581" fmla="*/ 3419 w 10054"/>
                  <a:gd name="connsiteY19-25582" fmla="*/ 753 h 10000"/>
                  <a:gd name="connsiteX20-25583" fmla="*/ 2965 w 10054"/>
                  <a:gd name="connsiteY20-25584" fmla="*/ 69 h 10000"/>
                  <a:gd name="connsiteX21-25585" fmla="*/ 2385 w 10054"/>
                  <a:gd name="connsiteY21-25586" fmla="*/ 69 h 10000"/>
                  <a:gd name="connsiteX22-25587" fmla="*/ 2128 w 10054"/>
                  <a:gd name="connsiteY22-25588" fmla="*/ 217 h 10000"/>
                  <a:gd name="connsiteX23-25589" fmla="*/ 2066 w 10054"/>
                  <a:gd name="connsiteY23-25590" fmla="*/ 0 h 10000"/>
                  <a:gd name="connsiteX24-25591" fmla="*/ 1225 w 10054"/>
                  <a:gd name="connsiteY24-25592" fmla="*/ 142 h 10000"/>
                  <a:gd name="connsiteX25-25593" fmla="*/ 2128 w 10054"/>
                  <a:gd name="connsiteY25-25594" fmla="*/ 288 h 10000"/>
                  <a:gd name="connsiteX26-25595" fmla="*/ 2066 w 10054"/>
                  <a:gd name="connsiteY26-25596" fmla="*/ 610 h 10000"/>
                  <a:gd name="connsiteX27-25597" fmla="*/ 2257 w 10054"/>
                  <a:gd name="connsiteY27-25598" fmla="*/ 1040 h 10000"/>
                  <a:gd name="connsiteX28-25599" fmla="*/ 2452 w 10054"/>
                  <a:gd name="connsiteY28-25600" fmla="*/ 1290 h 10000"/>
                  <a:gd name="connsiteX29-25601" fmla="*/ 2128 w 10054"/>
                  <a:gd name="connsiteY29-25602" fmla="*/ 1757 h 10000"/>
                  <a:gd name="connsiteX30-25603" fmla="*/ 1873 w 10054"/>
                  <a:gd name="connsiteY30-25604" fmla="*/ 1757 h 10000"/>
                  <a:gd name="connsiteX31-25605" fmla="*/ 1612 w 10054"/>
                  <a:gd name="connsiteY31-25606" fmla="*/ 2079 h 10000"/>
                  <a:gd name="connsiteX32-25607" fmla="*/ 2066 w 10054"/>
                  <a:gd name="connsiteY32-25608" fmla="*/ 2222 h 10000"/>
                  <a:gd name="connsiteX33-25609" fmla="*/ 1484 w 10054"/>
                  <a:gd name="connsiteY33-25610" fmla="*/ 2187 h 10000"/>
                  <a:gd name="connsiteX34-25611" fmla="*/ 1225 w 10054"/>
                  <a:gd name="connsiteY34-25612" fmla="*/ 2615 h 10000"/>
                  <a:gd name="connsiteX35-25613" fmla="*/ 1161 w 10054"/>
                  <a:gd name="connsiteY35-25614" fmla="*/ 2688 h 10000"/>
                  <a:gd name="connsiteX36-25615" fmla="*/ 903 w 10054"/>
                  <a:gd name="connsiteY36-25616" fmla="*/ 3154 h 10000"/>
                  <a:gd name="connsiteX37-25617" fmla="*/ 1292 w 10054"/>
                  <a:gd name="connsiteY37-25618" fmla="*/ 3261 h 10000"/>
                  <a:gd name="connsiteX38-25619" fmla="*/ 774 w 10054"/>
                  <a:gd name="connsiteY38-25620" fmla="*/ 3620 h 10000"/>
                  <a:gd name="connsiteX39-25621" fmla="*/ 128 w 10054"/>
                  <a:gd name="connsiteY39-25622" fmla="*/ 4015 h 10000"/>
                  <a:gd name="connsiteX40-25623" fmla="*/ 0 w 10054"/>
                  <a:gd name="connsiteY40-25624" fmla="*/ 4230 h 10000"/>
                  <a:gd name="connsiteX41-25625" fmla="*/ 324 w 10054"/>
                  <a:gd name="connsiteY41-25626" fmla="*/ 4694 h 10000"/>
                  <a:gd name="connsiteX42-25627" fmla="*/ 0 w 10054"/>
                  <a:gd name="connsiteY42-25628" fmla="*/ 5128 h 10000"/>
                  <a:gd name="connsiteX43-25629" fmla="*/ 65 w 10054"/>
                  <a:gd name="connsiteY43-25630" fmla="*/ 5591 h 10000"/>
                  <a:gd name="connsiteX44-25631" fmla="*/ 259 w 10054"/>
                  <a:gd name="connsiteY44-25632" fmla="*/ 5737 h 10000"/>
                  <a:gd name="connsiteX45-25633" fmla="*/ 644 w 10054"/>
                  <a:gd name="connsiteY45-25634" fmla="*/ 5700 h 10000"/>
                  <a:gd name="connsiteX46-25635" fmla="*/ 1420 w 10054"/>
                  <a:gd name="connsiteY46-25636" fmla="*/ 5774 h 10000"/>
                  <a:gd name="connsiteX47-25637" fmla="*/ 2066 w 10054"/>
                  <a:gd name="connsiteY47-25638" fmla="*/ 5628 h 10000"/>
                  <a:gd name="connsiteX48-25639" fmla="*/ 2776 w 10054"/>
                  <a:gd name="connsiteY48-25640" fmla="*/ 5628 h 10000"/>
                  <a:gd name="connsiteX49-25641" fmla="*/ 3225 w 10054"/>
                  <a:gd name="connsiteY49-25642" fmla="*/ 5483 h 10000"/>
                  <a:gd name="connsiteX50-25643" fmla="*/ 3354 w 10054"/>
                  <a:gd name="connsiteY50-25644" fmla="*/ 5518 h 10000"/>
                  <a:gd name="connsiteX51-25645" fmla="*/ 3162 w 10054"/>
                  <a:gd name="connsiteY51-25646" fmla="*/ 5591 h 10000"/>
                  <a:gd name="connsiteX52-25647" fmla="*/ 3613 w 10054"/>
                  <a:gd name="connsiteY52-25648" fmla="*/ 5916 h 10000"/>
                  <a:gd name="connsiteX53-25649" fmla="*/ 3936 w 10054"/>
                  <a:gd name="connsiteY53-25650" fmla="*/ 5842 h 10000"/>
                  <a:gd name="connsiteX54-25651" fmla="*/ 4387 w 10054"/>
                  <a:gd name="connsiteY54-25652" fmla="*/ 5984 h 10000"/>
                  <a:gd name="connsiteX55-25653" fmla="*/ 4965 w 10054"/>
                  <a:gd name="connsiteY55-25654" fmla="*/ 5950 h 10000"/>
                  <a:gd name="connsiteX56-25655" fmla="*/ 5935 w 10054"/>
                  <a:gd name="connsiteY56-25656" fmla="*/ 6057 h 10000"/>
                  <a:gd name="connsiteX57-25657" fmla="*/ 6190 w 10054"/>
                  <a:gd name="connsiteY57-25658" fmla="*/ 6131 h 10000"/>
                  <a:gd name="connsiteX58-25659" fmla="*/ 7096 w 10054"/>
                  <a:gd name="connsiteY58-25660" fmla="*/ 5950 h 10000"/>
                  <a:gd name="connsiteX59-25661" fmla="*/ 7225 w 10054"/>
                  <a:gd name="connsiteY59-25662" fmla="*/ 6057 h 10000"/>
                  <a:gd name="connsiteX60-25663" fmla="*/ 7483 w 10054"/>
                  <a:gd name="connsiteY60-25664" fmla="*/ 5916 h 10000"/>
                  <a:gd name="connsiteX61-25665" fmla="*/ 7614 w 10054"/>
                  <a:gd name="connsiteY61-25666" fmla="*/ 6097 h 10000"/>
                  <a:gd name="connsiteX62-25667" fmla="*/ 8517 w 10054"/>
                  <a:gd name="connsiteY62-25668" fmla="*/ 5878 h 10000"/>
                  <a:gd name="connsiteX63-25669" fmla="*/ 8517 w 10054"/>
                  <a:gd name="connsiteY63-25670" fmla="*/ 5661 h 10000"/>
                  <a:gd name="connsiteX64-25671" fmla="*/ 8707 w 10054"/>
                  <a:gd name="connsiteY64-25672" fmla="*/ 5628 h 10000"/>
                  <a:gd name="connsiteX65-25673" fmla="*/ 8903 w 10054"/>
                  <a:gd name="connsiteY65-25674" fmla="*/ 5700 h 10000"/>
                  <a:gd name="connsiteX66-25675" fmla="*/ 9548 w 10054"/>
                  <a:gd name="connsiteY66-25676" fmla="*/ 5557 h 10000"/>
                  <a:gd name="connsiteX67-25677" fmla="*/ 9678 w 10054"/>
                  <a:gd name="connsiteY67-25678" fmla="*/ 5591 h 10000"/>
                  <a:gd name="connsiteX68-25679" fmla="*/ 10000 w 10054"/>
                  <a:gd name="connsiteY68-25680" fmla="*/ 7778 h 10000"/>
                  <a:gd name="connsiteX69-25681" fmla="*/ 9354 w 10054"/>
                  <a:gd name="connsiteY69-25682" fmla="*/ 8174 h 10000"/>
                  <a:gd name="connsiteX70-25683" fmla="*/ 9162 w 10054"/>
                  <a:gd name="connsiteY70-25684" fmla="*/ 8565 h 10000"/>
                  <a:gd name="connsiteX71-25685" fmla="*/ 9097 w 10054"/>
                  <a:gd name="connsiteY71-25686" fmla="*/ 8637 h 10000"/>
                  <a:gd name="connsiteX72-25687" fmla="*/ 8966 w 10054"/>
                  <a:gd name="connsiteY72-25688" fmla="*/ 8783 h 10000"/>
                  <a:gd name="connsiteX73-25689" fmla="*/ 8707 w 10054"/>
                  <a:gd name="connsiteY73-25690" fmla="*/ 9141 h 10000"/>
                  <a:gd name="connsiteX74-25691" fmla="*/ 8644 w 10054"/>
                  <a:gd name="connsiteY74-25692" fmla="*/ 9211 h 10000"/>
                  <a:gd name="connsiteX75-25693" fmla="*/ 8065 w 10054"/>
                  <a:gd name="connsiteY75-25694" fmla="*/ 9963 h 10000"/>
                  <a:gd name="connsiteX76-25695" fmla="*/ 7288 w 10054"/>
                  <a:gd name="connsiteY76-25696" fmla="*/ 9754 h 10000"/>
                  <a:gd name="connsiteX77-25697" fmla="*/ 6712 w 10054"/>
                  <a:gd name="connsiteY77-25698" fmla="*/ 9858 h 10000"/>
                  <a:gd name="connsiteX78-25699" fmla="*/ 6968 w 10054"/>
                  <a:gd name="connsiteY78-25700" fmla="*/ 10000 h 10000"/>
                  <a:gd name="connsiteX0-25701" fmla="*/ 10000 w 10054"/>
                  <a:gd name="connsiteY0-25702" fmla="*/ 5341 h 10000"/>
                  <a:gd name="connsiteX1-25703" fmla="*/ 9483 w 10054"/>
                  <a:gd name="connsiteY1-25704" fmla="*/ 5341 h 10000"/>
                  <a:gd name="connsiteX2-25705" fmla="*/ 8966 w 10054"/>
                  <a:gd name="connsiteY2-25706" fmla="*/ 5483 h 10000"/>
                  <a:gd name="connsiteX3-25707" fmla="*/ 8386 w 10054"/>
                  <a:gd name="connsiteY3-25708" fmla="*/ 5449 h 10000"/>
                  <a:gd name="connsiteX4-25709" fmla="*/ 8386 w 10054"/>
                  <a:gd name="connsiteY4-25710" fmla="*/ 4766 h 10000"/>
                  <a:gd name="connsiteX5-25711" fmla="*/ 8707 w 10054"/>
                  <a:gd name="connsiteY5-25712" fmla="*/ 4733 h 10000"/>
                  <a:gd name="connsiteX6-25713" fmla="*/ 8517 w 10054"/>
                  <a:gd name="connsiteY6-25714" fmla="*/ 4552 h 10000"/>
                  <a:gd name="connsiteX7-25715" fmla="*/ 8517 w 10054"/>
                  <a:gd name="connsiteY7-25716" fmla="*/ 4266 h 10000"/>
                  <a:gd name="connsiteX8-25717" fmla="*/ 8581 w 10054"/>
                  <a:gd name="connsiteY8-25718" fmla="*/ 4089 h 10000"/>
                  <a:gd name="connsiteX9-25719" fmla="*/ 7937 w 10054"/>
                  <a:gd name="connsiteY9-25720" fmla="*/ 3800 h 10000"/>
                  <a:gd name="connsiteX10-25721" fmla="*/ 7288 w 10054"/>
                  <a:gd name="connsiteY10-25722" fmla="*/ 3478 h 10000"/>
                  <a:gd name="connsiteX11-25723" fmla="*/ 6968 w 10054"/>
                  <a:gd name="connsiteY11-25724" fmla="*/ 3261 h 10000"/>
                  <a:gd name="connsiteX12-25725" fmla="*/ 6516 w 10054"/>
                  <a:gd name="connsiteY12-25726" fmla="*/ 3191 h 10000"/>
                  <a:gd name="connsiteX13-25727" fmla="*/ 6001 w 10054"/>
                  <a:gd name="connsiteY13-25728" fmla="*/ 3227 h 10000"/>
                  <a:gd name="connsiteX14-25729" fmla="*/ 5483 w 10054"/>
                  <a:gd name="connsiteY14-25730" fmla="*/ 3117 h 10000"/>
                  <a:gd name="connsiteX15-25731" fmla="*/ 4839 w 10054"/>
                  <a:gd name="connsiteY15-25732" fmla="*/ 2257 h 10000"/>
                  <a:gd name="connsiteX16-25733" fmla="*/ 4646 w 10054"/>
                  <a:gd name="connsiteY16-25734" fmla="*/ 2042 h 10000"/>
                  <a:gd name="connsiteX17-25735" fmla="*/ 4450 w 10054"/>
                  <a:gd name="connsiteY17-25736" fmla="*/ 1540 h 10000"/>
                  <a:gd name="connsiteX18-25737" fmla="*/ 4194 w 10054"/>
                  <a:gd name="connsiteY18-25738" fmla="*/ 1076 h 10000"/>
                  <a:gd name="connsiteX19-25739" fmla="*/ 3419 w 10054"/>
                  <a:gd name="connsiteY19-25740" fmla="*/ 753 h 10000"/>
                  <a:gd name="connsiteX20-25741" fmla="*/ 2965 w 10054"/>
                  <a:gd name="connsiteY20-25742" fmla="*/ 69 h 10000"/>
                  <a:gd name="connsiteX21-25743" fmla="*/ 2385 w 10054"/>
                  <a:gd name="connsiteY21-25744" fmla="*/ 69 h 10000"/>
                  <a:gd name="connsiteX22-25745" fmla="*/ 2128 w 10054"/>
                  <a:gd name="connsiteY22-25746" fmla="*/ 217 h 10000"/>
                  <a:gd name="connsiteX23-25747" fmla="*/ 2066 w 10054"/>
                  <a:gd name="connsiteY23-25748" fmla="*/ 0 h 10000"/>
                  <a:gd name="connsiteX24-25749" fmla="*/ 1225 w 10054"/>
                  <a:gd name="connsiteY24-25750" fmla="*/ 142 h 10000"/>
                  <a:gd name="connsiteX25-25751" fmla="*/ 2128 w 10054"/>
                  <a:gd name="connsiteY25-25752" fmla="*/ 288 h 10000"/>
                  <a:gd name="connsiteX26-25753" fmla="*/ 2066 w 10054"/>
                  <a:gd name="connsiteY26-25754" fmla="*/ 610 h 10000"/>
                  <a:gd name="connsiteX27-25755" fmla="*/ 2257 w 10054"/>
                  <a:gd name="connsiteY27-25756" fmla="*/ 1040 h 10000"/>
                  <a:gd name="connsiteX28-25757" fmla="*/ 2452 w 10054"/>
                  <a:gd name="connsiteY28-25758" fmla="*/ 1290 h 10000"/>
                  <a:gd name="connsiteX29-25759" fmla="*/ 2128 w 10054"/>
                  <a:gd name="connsiteY29-25760" fmla="*/ 1757 h 10000"/>
                  <a:gd name="connsiteX30-25761" fmla="*/ 1873 w 10054"/>
                  <a:gd name="connsiteY30-25762" fmla="*/ 1757 h 10000"/>
                  <a:gd name="connsiteX31-25763" fmla="*/ 1612 w 10054"/>
                  <a:gd name="connsiteY31-25764" fmla="*/ 2079 h 10000"/>
                  <a:gd name="connsiteX32-25765" fmla="*/ 2066 w 10054"/>
                  <a:gd name="connsiteY32-25766" fmla="*/ 2222 h 10000"/>
                  <a:gd name="connsiteX33-25767" fmla="*/ 1484 w 10054"/>
                  <a:gd name="connsiteY33-25768" fmla="*/ 2187 h 10000"/>
                  <a:gd name="connsiteX34-25769" fmla="*/ 1225 w 10054"/>
                  <a:gd name="connsiteY34-25770" fmla="*/ 2615 h 10000"/>
                  <a:gd name="connsiteX35-25771" fmla="*/ 1161 w 10054"/>
                  <a:gd name="connsiteY35-25772" fmla="*/ 2688 h 10000"/>
                  <a:gd name="connsiteX36-25773" fmla="*/ 903 w 10054"/>
                  <a:gd name="connsiteY36-25774" fmla="*/ 3154 h 10000"/>
                  <a:gd name="connsiteX37-25775" fmla="*/ 1292 w 10054"/>
                  <a:gd name="connsiteY37-25776" fmla="*/ 3261 h 10000"/>
                  <a:gd name="connsiteX38-25777" fmla="*/ 774 w 10054"/>
                  <a:gd name="connsiteY38-25778" fmla="*/ 3620 h 10000"/>
                  <a:gd name="connsiteX39-25779" fmla="*/ 128 w 10054"/>
                  <a:gd name="connsiteY39-25780" fmla="*/ 4015 h 10000"/>
                  <a:gd name="connsiteX40-25781" fmla="*/ 0 w 10054"/>
                  <a:gd name="connsiteY40-25782" fmla="*/ 4230 h 10000"/>
                  <a:gd name="connsiteX41-25783" fmla="*/ 324 w 10054"/>
                  <a:gd name="connsiteY41-25784" fmla="*/ 4694 h 10000"/>
                  <a:gd name="connsiteX42-25785" fmla="*/ 0 w 10054"/>
                  <a:gd name="connsiteY42-25786" fmla="*/ 5128 h 10000"/>
                  <a:gd name="connsiteX43-25787" fmla="*/ 65 w 10054"/>
                  <a:gd name="connsiteY43-25788" fmla="*/ 5591 h 10000"/>
                  <a:gd name="connsiteX44-25789" fmla="*/ 259 w 10054"/>
                  <a:gd name="connsiteY44-25790" fmla="*/ 5737 h 10000"/>
                  <a:gd name="connsiteX45-25791" fmla="*/ 644 w 10054"/>
                  <a:gd name="connsiteY45-25792" fmla="*/ 5700 h 10000"/>
                  <a:gd name="connsiteX46-25793" fmla="*/ 1420 w 10054"/>
                  <a:gd name="connsiteY46-25794" fmla="*/ 5774 h 10000"/>
                  <a:gd name="connsiteX47-25795" fmla="*/ 2066 w 10054"/>
                  <a:gd name="connsiteY47-25796" fmla="*/ 5628 h 10000"/>
                  <a:gd name="connsiteX48-25797" fmla="*/ 2776 w 10054"/>
                  <a:gd name="connsiteY48-25798" fmla="*/ 5628 h 10000"/>
                  <a:gd name="connsiteX49-25799" fmla="*/ 3225 w 10054"/>
                  <a:gd name="connsiteY49-25800" fmla="*/ 5483 h 10000"/>
                  <a:gd name="connsiteX50-25801" fmla="*/ 3354 w 10054"/>
                  <a:gd name="connsiteY50-25802" fmla="*/ 5518 h 10000"/>
                  <a:gd name="connsiteX51-25803" fmla="*/ 3162 w 10054"/>
                  <a:gd name="connsiteY51-25804" fmla="*/ 5591 h 10000"/>
                  <a:gd name="connsiteX52-25805" fmla="*/ 3613 w 10054"/>
                  <a:gd name="connsiteY52-25806" fmla="*/ 5916 h 10000"/>
                  <a:gd name="connsiteX53-25807" fmla="*/ 3936 w 10054"/>
                  <a:gd name="connsiteY53-25808" fmla="*/ 5842 h 10000"/>
                  <a:gd name="connsiteX54-25809" fmla="*/ 4387 w 10054"/>
                  <a:gd name="connsiteY54-25810" fmla="*/ 5984 h 10000"/>
                  <a:gd name="connsiteX55-25811" fmla="*/ 4965 w 10054"/>
                  <a:gd name="connsiteY55-25812" fmla="*/ 5950 h 10000"/>
                  <a:gd name="connsiteX56-25813" fmla="*/ 5935 w 10054"/>
                  <a:gd name="connsiteY56-25814" fmla="*/ 6057 h 10000"/>
                  <a:gd name="connsiteX57-25815" fmla="*/ 6190 w 10054"/>
                  <a:gd name="connsiteY57-25816" fmla="*/ 6131 h 10000"/>
                  <a:gd name="connsiteX58-25817" fmla="*/ 7096 w 10054"/>
                  <a:gd name="connsiteY58-25818" fmla="*/ 5950 h 10000"/>
                  <a:gd name="connsiteX59-25819" fmla="*/ 7225 w 10054"/>
                  <a:gd name="connsiteY59-25820" fmla="*/ 6057 h 10000"/>
                  <a:gd name="connsiteX60-25821" fmla="*/ 7483 w 10054"/>
                  <a:gd name="connsiteY60-25822" fmla="*/ 5916 h 10000"/>
                  <a:gd name="connsiteX61-25823" fmla="*/ 7614 w 10054"/>
                  <a:gd name="connsiteY61-25824" fmla="*/ 6097 h 10000"/>
                  <a:gd name="connsiteX62-25825" fmla="*/ 8517 w 10054"/>
                  <a:gd name="connsiteY62-25826" fmla="*/ 5878 h 10000"/>
                  <a:gd name="connsiteX63-25827" fmla="*/ 8517 w 10054"/>
                  <a:gd name="connsiteY63-25828" fmla="*/ 5661 h 10000"/>
                  <a:gd name="connsiteX64-25829" fmla="*/ 8707 w 10054"/>
                  <a:gd name="connsiteY64-25830" fmla="*/ 5628 h 10000"/>
                  <a:gd name="connsiteX65-25831" fmla="*/ 8903 w 10054"/>
                  <a:gd name="connsiteY65-25832" fmla="*/ 5700 h 10000"/>
                  <a:gd name="connsiteX66-25833" fmla="*/ 9548 w 10054"/>
                  <a:gd name="connsiteY66-25834" fmla="*/ 5557 h 10000"/>
                  <a:gd name="connsiteX67-25835" fmla="*/ 9678 w 10054"/>
                  <a:gd name="connsiteY67-25836" fmla="*/ 5591 h 10000"/>
                  <a:gd name="connsiteX68-25837" fmla="*/ 10000 w 10054"/>
                  <a:gd name="connsiteY68-25838" fmla="*/ 7778 h 10000"/>
                  <a:gd name="connsiteX69-25839" fmla="*/ 9354 w 10054"/>
                  <a:gd name="connsiteY69-25840" fmla="*/ 8174 h 10000"/>
                  <a:gd name="connsiteX70-25841" fmla="*/ 9162 w 10054"/>
                  <a:gd name="connsiteY70-25842" fmla="*/ 8565 h 10000"/>
                  <a:gd name="connsiteX71-25843" fmla="*/ 9097 w 10054"/>
                  <a:gd name="connsiteY71-25844" fmla="*/ 8637 h 10000"/>
                  <a:gd name="connsiteX72-25845" fmla="*/ 8707 w 10054"/>
                  <a:gd name="connsiteY72-25846" fmla="*/ 9141 h 10000"/>
                  <a:gd name="connsiteX73-25847" fmla="*/ 8644 w 10054"/>
                  <a:gd name="connsiteY73-25848" fmla="*/ 9211 h 10000"/>
                  <a:gd name="connsiteX74-25849" fmla="*/ 8065 w 10054"/>
                  <a:gd name="connsiteY74-25850" fmla="*/ 9963 h 10000"/>
                  <a:gd name="connsiteX75-25851" fmla="*/ 7288 w 10054"/>
                  <a:gd name="connsiteY75-25852" fmla="*/ 9754 h 10000"/>
                  <a:gd name="connsiteX76-25853" fmla="*/ 6712 w 10054"/>
                  <a:gd name="connsiteY76-25854" fmla="*/ 9858 h 10000"/>
                  <a:gd name="connsiteX77-25855" fmla="*/ 6968 w 10054"/>
                  <a:gd name="connsiteY77-25856" fmla="*/ 10000 h 10000"/>
                  <a:gd name="connsiteX0-25857" fmla="*/ 10000 w 10054"/>
                  <a:gd name="connsiteY0-25858" fmla="*/ 5341 h 10000"/>
                  <a:gd name="connsiteX1-25859" fmla="*/ 9483 w 10054"/>
                  <a:gd name="connsiteY1-25860" fmla="*/ 5341 h 10000"/>
                  <a:gd name="connsiteX2-25861" fmla="*/ 8966 w 10054"/>
                  <a:gd name="connsiteY2-25862" fmla="*/ 5483 h 10000"/>
                  <a:gd name="connsiteX3-25863" fmla="*/ 8386 w 10054"/>
                  <a:gd name="connsiteY3-25864" fmla="*/ 5449 h 10000"/>
                  <a:gd name="connsiteX4-25865" fmla="*/ 8386 w 10054"/>
                  <a:gd name="connsiteY4-25866" fmla="*/ 4766 h 10000"/>
                  <a:gd name="connsiteX5-25867" fmla="*/ 8707 w 10054"/>
                  <a:gd name="connsiteY5-25868" fmla="*/ 4733 h 10000"/>
                  <a:gd name="connsiteX6-25869" fmla="*/ 8517 w 10054"/>
                  <a:gd name="connsiteY6-25870" fmla="*/ 4552 h 10000"/>
                  <a:gd name="connsiteX7-25871" fmla="*/ 8517 w 10054"/>
                  <a:gd name="connsiteY7-25872" fmla="*/ 4266 h 10000"/>
                  <a:gd name="connsiteX8-25873" fmla="*/ 8581 w 10054"/>
                  <a:gd name="connsiteY8-25874" fmla="*/ 4089 h 10000"/>
                  <a:gd name="connsiteX9-25875" fmla="*/ 7937 w 10054"/>
                  <a:gd name="connsiteY9-25876" fmla="*/ 3800 h 10000"/>
                  <a:gd name="connsiteX10-25877" fmla="*/ 7288 w 10054"/>
                  <a:gd name="connsiteY10-25878" fmla="*/ 3478 h 10000"/>
                  <a:gd name="connsiteX11-25879" fmla="*/ 6968 w 10054"/>
                  <a:gd name="connsiteY11-25880" fmla="*/ 3261 h 10000"/>
                  <a:gd name="connsiteX12-25881" fmla="*/ 6516 w 10054"/>
                  <a:gd name="connsiteY12-25882" fmla="*/ 3191 h 10000"/>
                  <a:gd name="connsiteX13-25883" fmla="*/ 6001 w 10054"/>
                  <a:gd name="connsiteY13-25884" fmla="*/ 3227 h 10000"/>
                  <a:gd name="connsiteX14-25885" fmla="*/ 5483 w 10054"/>
                  <a:gd name="connsiteY14-25886" fmla="*/ 3117 h 10000"/>
                  <a:gd name="connsiteX15-25887" fmla="*/ 4839 w 10054"/>
                  <a:gd name="connsiteY15-25888" fmla="*/ 2257 h 10000"/>
                  <a:gd name="connsiteX16-25889" fmla="*/ 4646 w 10054"/>
                  <a:gd name="connsiteY16-25890" fmla="*/ 2042 h 10000"/>
                  <a:gd name="connsiteX17-25891" fmla="*/ 4450 w 10054"/>
                  <a:gd name="connsiteY17-25892" fmla="*/ 1540 h 10000"/>
                  <a:gd name="connsiteX18-25893" fmla="*/ 4194 w 10054"/>
                  <a:gd name="connsiteY18-25894" fmla="*/ 1076 h 10000"/>
                  <a:gd name="connsiteX19-25895" fmla="*/ 3419 w 10054"/>
                  <a:gd name="connsiteY19-25896" fmla="*/ 753 h 10000"/>
                  <a:gd name="connsiteX20-25897" fmla="*/ 2965 w 10054"/>
                  <a:gd name="connsiteY20-25898" fmla="*/ 69 h 10000"/>
                  <a:gd name="connsiteX21-25899" fmla="*/ 2385 w 10054"/>
                  <a:gd name="connsiteY21-25900" fmla="*/ 69 h 10000"/>
                  <a:gd name="connsiteX22-25901" fmla="*/ 2128 w 10054"/>
                  <a:gd name="connsiteY22-25902" fmla="*/ 217 h 10000"/>
                  <a:gd name="connsiteX23-25903" fmla="*/ 2066 w 10054"/>
                  <a:gd name="connsiteY23-25904" fmla="*/ 0 h 10000"/>
                  <a:gd name="connsiteX24-25905" fmla="*/ 1225 w 10054"/>
                  <a:gd name="connsiteY24-25906" fmla="*/ 142 h 10000"/>
                  <a:gd name="connsiteX25-25907" fmla="*/ 2128 w 10054"/>
                  <a:gd name="connsiteY25-25908" fmla="*/ 288 h 10000"/>
                  <a:gd name="connsiteX26-25909" fmla="*/ 2066 w 10054"/>
                  <a:gd name="connsiteY26-25910" fmla="*/ 610 h 10000"/>
                  <a:gd name="connsiteX27-25911" fmla="*/ 2257 w 10054"/>
                  <a:gd name="connsiteY27-25912" fmla="*/ 1040 h 10000"/>
                  <a:gd name="connsiteX28-25913" fmla="*/ 2452 w 10054"/>
                  <a:gd name="connsiteY28-25914" fmla="*/ 1290 h 10000"/>
                  <a:gd name="connsiteX29-25915" fmla="*/ 2128 w 10054"/>
                  <a:gd name="connsiteY29-25916" fmla="*/ 1757 h 10000"/>
                  <a:gd name="connsiteX30-25917" fmla="*/ 1873 w 10054"/>
                  <a:gd name="connsiteY30-25918" fmla="*/ 1757 h 10000"/>
                  <a:gd name="connsiteX31-25919" fmla="*/ 1612 w 10054"/>
                  <a:gd name="connsiteY31-25920" fmla="*/ 2079 h 10000"/>
                  <a:gd name="connsiteX32-25921" fmla="*/ 2066 w 10054"/>
                  <a:gd name="connsiteY32-25922" fmla="*/ 2222 h 10000"/>
                  <a:gd name="connsiteX33-25923" fmla="*/ 1484 w 10054"/>
                  <a:gd name="connsiteY33-25924" fmla="*/ 2187 h 10000"/>
                  <a:gd name="connsiteX34-25925" fmla="*/ 1225 w 10054"/>
                  <a:gd name="connsiteY34-25926" fmla="*/ 2615 h 10000"/>
                  <a:gd name="connsiteX35-25927" fmla="*/ 1161 w 10054"/>
                  <a:gd name="connsiteY35-25928" fmla="*/ 2688 h 10000"/>
                  <a:gd name="connsiteX36-25929" fmla="*/ 903 w 10054"/>
                  <a:gd name="connsiteY36-25930" fmla="*/ 3154 h 10000"/>
                  <a:gd name="connsiteX37-25931" fmla="*/ 1292 w 10054"/>
                  <a:gd name="connsiteY37-25932" fmla="*/ 3261 h 10000"/>
                  <a:gd name="connsiteX38-25933" fmla="*/ 774 w 10054"/>
                  <a:gd name="connsiteY38-25934" fmla="*/ 3620 h 10000"/>
                  <a:gd name="connsiteX39-25935" fmla="*/ 128 w 10054"/>
                  <a:gd name="connsiteY39-25936" fmla="*/ 4015 h 10000"/>
                  <a:gd name="connsiteX40-25937" fmla="*/ 0 w 10054"/>
                  <a:gd name="connsiteY40-25938" fmla="*/ 4230 h 10000"/>
                  <a:gd name="connsiteX41-25939" fmla="*/ 324 w 10054"/>
                  <a:gd name="connsiteY41-25940" fmla="*/ 4694 h 10000"/>
                  <a:gd name="connsiteX42-25941" fmla="*/ 0 w 10054"/>
                  <a:gd name="connsiteY42-25942" fmla="*/ 5128 h 10000"/>
                  <a:gd name="connsiteX43-25943" fmla="*/ 65 w 10054"/>
                  <a:gd name="connsiteY43-25944" fmla="*/ 5591 h 10000"/>
                  <a:gd name="connsiteX44-25945" fmla="*/ 259 w 10054"/>
                  <a:gd name="connsiteY44-25946" fmla="*/ 5737 h 10000"/>
                  <a:gd name="connsiteX45-25947" fmla="*/ 644 w 10054"/>
                  <a:gd name="connsiteY45-25948" fmla="*/ 5700 h 10000"/>
                  <a:gd name="connsiteX46-25949" fmla="*/ 1420 w 10054"/>
                  <a:gd name="connsiteY46-25950" fmla="*/ 5774 h 10000"/>
                  <a:gd name="connsiteX47-25951" fmla="*/ 2066 w 10054"/>
                  <a:gd name="connsiteY47-25952" fmla="*/ 5628 h 10000"/>
                  <a:gd name="connsiteX48-25953" fmla="*/ 2776 w 10054"/>
                  <a:gd name="connsiteY48-25954" fmla="*/ 5628 h 10000"/>
                  <a:gd name="connsiteX49-25955" fmla="*/ 3225 w 10054"/>
                  <a:gd name="connsiteY49-25956" fmla="*/ 5483 h 10000"/>
                  <a:gd name="connsiteX50-25957" fmla="*/ 3354 w 10054"/>
                  <a:gd name="connsiteY50-25958" fmla="*/ 5518 h 10000"/>
                  <a:gd name="connsiteX51-25959" fmla="*/ 3162 w 10054"/>
                  <a:gd name="connsiteY51-25960" fmla="*/ 5591 h 10000"/>
                  <a:gd name="connsiteX52-25961" fmla="*/ 3613 w 10054"/>
                  <a:gd name="connsiteY52-25962" fmla="*/ 5916 h 10000"/>
                  <a:gd name="connsiteX53-25963" fmla="*/ 3936 w 10054"/>
                  <a:gd name="connsiteY53-25964" fmla="*/ 5842 h 10000"/>
                  <a:gd name="connsiteX54-25965" fmla="*/ 4387 w 10054"/>
                  <a:gd name="connsiteY54-25966" fmla="*/ 5984 h 10000"/>
                  <a:gd name="connsiteX55-25967" fmla="*/ 4965 w 10054"/>
                  <a:gd name="connsiteY55-25968" fmla="*/ 5950 h 10000"/>
                  <a:gd name="connsiteX56-25969" fmla="*/ 5935 w 10054"/>
                  <a:gd name="connsiteY56-25970" fmla="*/ 6057 h 10000"/>
                  <a:gd name="connsiteX57-25971" fmla="*/ 6190 w 10054"/>
                  <a:gd name="connsiteY57-25972" fmla="*/ 6131 h 10000"/>
                  <a:gd name="connsiteX58-25973" fmla="*/ 7096 w 10054"/>
                  <a:gd name="connsiteY58-25974" fmla="*/ 5950 h 10000"/>
                  <a:gd name="connsiteX59-25975" fmla="*/ 7225 w 10054"/>
                  <a:gd name="connsiteY59-25976" fmla="*/ 6057 h 10000"/>
                  <a:gd name="connsiteX60-25977" fmla="*/ 7483 w 10054"/>
                  <a:gd name="connsiteY60-25978" fmla="*/ 5916 h 10000"/>
                  <a:gd name="connsiteX61-25979" fmla="*/ 7614 w 10054"/>
                  <a:gd name="connsiteY61-25980" fmla="*/ 6097 h 10000"/>
                  <a:gd name="connsiteX62-25981" fmla="*/ 8517 w 10054"/>
                  <a:gd name="connsiteY62-25982" fmla="*/ 5878 h 10000"/>
                  <a:gd name="connsiteX63-25983" fmla="*/ 8517 w 10054"/>
                  <a:gd name="connsiteY63-25984" fmla="*/ 5661 h 10000"/>
                  <a:gd name="connsiteX64-25985" fmla="*/ 8707 w 10054"/>
                  <a:gd name="connsiteY64-25986" fmla="*/ 5628 h 10000"/>
                  <a:gd name="connsiteX65-25987" fmla="*/ 8903 w 10054"/>
                  <a:gd name="connsiteY65-25988" fmla="*/ 5700 h 10000"/>
                  <a:gd name="connsiteX66-25989" fmla="*/ 9548 w 10054"/>
                  <a:gd name="connsiteY66-25990" fmla="*/ 5557 h 10000"/>
                  <a:gd name="connsiteX67-25991" fmla="*/ 9678 w 10054"/>
                  <a:gd name="connsiteY67-25992" fmla="*/ 5591 h 10000"/>
                  <a:gd name="connsiteX68-25993" fmla="*/ 10000 w 10054"/>
                  <a:gd name="connsiteY68-25994" fmla="*/ 7778 h 10000"/>
                  <a:gd name="connsiteX69-25995" fmla="*/ 9354 w 10054"/>
                  <a:gd name="connsiteY69-25996" fmla="*/ 8174 h 10000"/>
                  <a:gd name="connsiteX70-25997" fmla="*/ 9162 w 10054"/>
                  <a:gd name="connsiteY70-25998" fmla="*/ 8565 h 10000"/>
                  <a:gd name="connsiteX71-25999" fmla="*/ 9097 w 10054"/>
                  <a:gd name="connsiteY71-26000" fmla="*/ 8637 h 10000"/>
                  <a:gd name="connsiteX72-26001" fmla="*/ 8707 w 10054"/>
                  <a:gd name="connsiteY72-26002" fmla="*/ 9141 h 10000"/>
                  <a:gd name="connsiteX73-26003" fmla="*/ 8065 w 10054"/>
                  <a:gd name="connsiteY73-26004" fmla="*/ 9963 h 10000"/>
                  <a:gd name="connsiteX74-26005" fmla="*/ 7288 w 10054"/>
                  <a:gd name="connsiteY74-26006" fmla="*/ 9754 h 10000"/>
                  <a:gd name="connsiteX75-26007" fmla="*/ 6712 w 10054"/>
                  <a:gd name="connsiteY75-26008" fmla="*/ 9858 h 10000"/>
                  <a:gd name="connsiteX76-26009" fmla="*/ 6968 w 10054"/>
                  <a:gd name="connsiteY76-26010" fmla="*/ 10000 h 10000"/>
                  <a:gd name="connsiteX0-26011" fmla="*/ 10000 w 10054"/>
                  <a:gd name="connsiteY0-26012" fmla="*/ 5341 h 10000"/>
                  <a:gd name="connsiteX1-26013" fmla="*/ 9483 w 10054"/>
                  <a:gd name="connsiteY1-26014" fmla="*/ 5341 h 10000"/>
                  <a:gd name="connsiteX2-26015" fmla="*/ 8966 w 10054"/>
                  <a:gd name="connsiteY2-26016" fmla="*/ 5483 h 10000"/>
                  <a:gd name="connsiteX3-26017" fmla="*/ 8386 w 10054"/>
                  <a:gd name="connsiteY3-26018" fmla="*/ 5449 h 10000"/>
                  <a:gd name="connsiteX4-26019" fmla="*/ 8386 w 10054"/>
                  <a:gd name="connsiteY4-26020" fmla="*/ 4766 h 10000"/>
                  <a:gd name="connsiteX5-26021" fmla="*/ 8707 w 10054"/>
                  <a:gd name="connsiteY5-26022" fmla="*/ 4733 h 10000"/>
                  <a:gd name="connsiteX6-26023" fmla="*/ 8517 w 10054"/>
                  <a:gd name="connsiteY6-26024" fmla="*/ 4552 h 10000"/>
                  <a:gd name="connsiteX7-26025" fmla="*/ 8517 w 10054"/>
                  <a:gd name="connsiteY7-26026" fmla="*/ 4266 h 10000"/>
                  <a:gd name="connsiteX8-26027" fmla="*/ 8581 w 10054"/>
                  <a:gd name="connsiteY8-26028" fmla="*/ 4089 h 10000"/>
                  <a:gd name="connsiteX9-26029" fmla="*/ 7937 w 10054"/>
                  <a:gd name="connsiteY9-26030" fmla="*/ 3800 h 10000"/>
                  <a:gd name="connsiteX10-26031" fmla="*/ 7288 w 10054"/>
                  <a:gd name="connsiteY10-26032" fmla="*/ 3478 h 10000"/>
                  <a:gd name="connsiteX11-26033" fmla="*/ 6968 w 10054"/>
                  <a:gd name="connsiteY11-26034" fmla="*/ 3261 h 10000"/>
                  <a:gd name="connsiteX12-26035" fmla="*/ 6516 w 10054"/>
                  <a:gd name="connsiteY12-26036" fmla="*/ 3191 h 10000"/>
                  <a:gd name="connsiteX13-26037" fmla="*/ 6001 w 10054"/>
                  <a:gd name="connsiteY13-26038" fmla="*/ 3227 h 10000"/>
                  <a:gd name="connsiteX14-26039" fmla="*/ 5483 w 10054"/>
                  <a:gd name="connsiteY14-26040" fmla="*/ 3117 h 10000"/>
                  <a:gd name="connsiteX15-26041" fmla="*/ 4839 w 10054"/>
                  <a:gd name="connsiteY15-26042" fmla="*/ 2257 h 10000"/>
                  <a:gd name="connsiteX16-26043" fmla="*/ 4646 w 10054"/>
                  <a:gd name="connsiteY16-26044" fmla="*/ 2042 h 10000"/>
                  <a:gd name="connsiteX17-26045" fmla="*/ 4450 w 10054"/>
                  <a:gd name="connsiteY17-26046" fmla="*/ 1540 h 10000"/>
                  <a:gd name="connsiteX18-26047" fmla="*/ 4194 w 10054"/>
                  <a:gd name="connsiteY18-26048" fmla="*/ 1076 h 10000"/>
                  <a:gd name="connsiteX19-26049" fmla="*/ 3419 w 10054"/>
                  <a:gd name="connsiteY19-26050" fmla="*/ 753 h 10000"/>
                  <a:gd name="connsiteX20-26051" fmla="*/ 2965 w 10054"/>
                  <a:gd name="connsiteY20-26052" fmla="*/ 69 h 10000"/>
                  <a:gd name="connsiteX21-26053" fmla="*/ 2385 w 10054"/>
                  <a:gd name="connsiteY21-26054" fmla="*/ 69 h 10000"/>
                  <a:gd name="connsiteX22-26055" fmla="*/ 2128 w 10054"/>
                  <a:gd name="connsiteY22-26056" fmla="*/ 217 h 10000"/>
                  <a:gd name="connsiteX23-26057" fmla="*/ 2066 w 10054"/>
                  <a:gd name="connsiteY23-26058" fmla="*/ 0 h 10000"/>
                  <a:gd name="connsiteX24-26059" fmla="*/ 1225 w 10054"/>
                  <a:gd name="connsiteY24-26060" fmla="*/ 142 h 10000"/>
                  <a:gd name="connsiteX25-26061" fmla="*/ 2128 w 10054"/>
                  <a:gd name="connsiteY25-26062" fmla="*/ 288 h 10000"/>
                  <a:gd name="connsiteX26-26063" fmla="*/ 2066 w 10054"/>
                  <a:gd name="connsiteY26-26064" fmla="*/ 610 h 10000"/>
                  <a:gd name="connsiteX27-26065" fmla="*/ 2257 w 10054"/>
                  <a:gd name="connsiteY27-26066" fmla="*/ 1040 h 10000"/>
                  <a:gd name="connsiteX28-26067" fmla="*/ 2452 w 10054"/>
                  <a:gd name="connsiteY28-26068" fmla="*/ 1290 h 10000"/>
                  <a:gd name="connsiteX29-26069" fmla="*/ 2128 w 10054"/>
                  <a:gd name="connsiteY29-26070" fmla="*/ 1757 h 10000"/>
                  <a:gd name="connsiteX30-26071" fmla="*/ 1873 w 10054"/>
                  <a:gd name="connsiteY30-26072" fmla="*/ 1757 h 10000"/>
                  <a:gd name="connsiteX31-26073" fmla="*/ 1612 w 10054"/>
                  <a:gd name="connsiteY31-26074" fmla="*/ 2079 h 10000"/>
                  <a:gd name="connsiteX32-26075" fmla="*/ 2066 w 10054"/>
                  <a:gd name="connsiteY32-26076" fmla="*/ 2222 h 10000"/>
                  <a:gd name="connsiteX33-26077" fmla="*/ 1484 w 10054"/>
                  <a:gd name="connsiteY33-26078" fmla="*/ 2187 h 10000"/>
                  <a:gd name="connsiteX34-26079" fmla="*/ 1225 w 10054"/>
                  <a:gd name="connsiteY34-26080" fmla="*/ 2615 h 10000"/>
                  <a:gd name="connsiteX35-26081" fmla="*/ 1161 w 10054"/>
                  <a:gd name="connsiteY35-26082" fmla="*/ 2688 h 10000"/>
                  <a:gd name="connsiteX36-26083" fmla="*/ 903 w 10054"/>
                  <a:gd name="connsiteY36-26084" fmla="*/ 3154 h 10000"/>
                  <a:gd name="connsiteX37-26085" fmla="*/ 1292 w 10054"/>
                  <a:gd name="connsiteY37-26086" fmla="*/ 3261 h 10000"/>
                  <a:gd name="connsiteX38-26087" fmla="*/ 774 w 10054"/>
                  <a:gd name="connsiteY38-26088" fmla="*/ 3620 h 10000"/>
                  <a:gd name="connsiteX39-26089" fmla="*/ 128 w 10054"/>
                  <a:gd name="connsiteY39-26090" fmla="*/ 4015 h 10000"/>
                  <a:gd name="connsiteX40-26091" fmla="*/ 0 w 10054"/>
                  <a:gd name="connsiteY40-26092" fmla="*/ 4230 h 10000"/>
                  <a:gd name="connsiteX41-26093" fmla="*/ 324 w 10054"/>
                  <a:gd name="connsiteY41-26094" fmla="*/ 4694 h 10000"/>
                  <a:gd name="connsiteX42-26095" fmla="*/ 0 w 10054"/>
                  <a:gd name="connsiteY42-26096" fmla="*/ 5128 h 10000"/>
                  <a:gd name="connsiteX43-26097" fmla="*/ 65 w 10054"/>
                  <a:gd name="connsiteY43-26098" fmla="*/ 5591 h 10000"/>
                  <a:gd name="connsiteX44-26099" fmla="*/ 259 w 10054"/>
                  <a:gd name="connsiteY44-26100" fmla="*/ 5737 h 10000"/>
                  <a:gd name="connsiteX45-26101" fmla="*/ 644 w 10054"/>
                  <a:gd name="connsiteY45-26102" fmla="*/ 5700 h 10000"/>
                  <a:gd name="connsiteX46-26103" fmla="*/ 1420 w 10054"/>
                  <a:gd name="connsiteY46-26104" fmla="*/ 5774 h 10000"/>
                  <a:gd name="connsiteX47-26105" fmla="*/ 2066 w 10054"/>
                  <a:gd name="connsiteY47-26106" fmla="*/ 5628 h 10000"/>
                  <a:gd name="connsiteX48-26107" fmla="*/ 2776 w 10054"/>
                  <a:gd name="connsiteY48-26108" fmla="*/ 5628 h 10000"/>
                  <a:gd name="connsiteX49-26109" fmla="*/ 3225 w 10054"/>
                  <a:gd name="connsiteY49-26110" fmla="*/ 5483 h 10000"/>
                  <a:gd name="connsiteX50-26111" fmla="*/ 3354 w 10054"/>
                  <a:gd name="connsiteY50-26112" fmla="*/ 5518 h 10000"/>
                  <a:gd name="connsiteX51-26113" fmla="*/ 3162 w 10054"/>
                  <a:gd name="connsiteY51-26114" fmla="*/ 5591 h 10000"/>
                  <a:gd name="connsiteX52-26115" fmla="*/ 3613 w 10054"/>
                  <a:gd name="connsiteY52-26116" fmla="*/ 5916 h 10000"/>
                  <a:gd name="connsiteX53-26117" fmla="*/ 3936 w 10054"/>
                  <a:gd name="connsiteY53-26118" fmla="*/ 5842 h 10000"/>
                  <a:gd name="connsiteX54-26119" fmla="*/ 4387 w 10054"/>
                  <a:gd name="connsiteY54-26120" fmla="*/ 5984 h 10000"/>
                  <a:gd name="connsiteX55-26121" fmla="*/ 4965 w 10054"/>
                  <a:gd name="connsiteY55-26122" fmla="*/ 5950 h 10000"/>
                  <a:gd name="connsiteX56-26123" fmla="*/ 5935 w 10054"/>
                  <a:gd name="connsiteY56-26124" fmla="*/ 6057 h 10000"/>
                  <a:gd name="connsiteX57-26125" fmla="*/ 6190 w 10054"/>
                  <a:gd name="connsiteY57-26126" fmla="*/ 6131 h 10000"/>
                  <a:gd name="connsiteX58-26127" fmla="*/ 7096 w 10054"/>
                  <a:gd name="connsiteY58-26128" fmla="*/ 5950 h 10000"/>
                  <a:gd name="connsiteX59-26129" fmla="*/ 7225 w 10054"/>
                  <a:gd name="connsiteY59-26130" fmla="*/ 6057 h 10000"/>
                  <a:gd name="connsiteX60-26131" fmla="*/ 7483 w 10054"/>
                  <a:gd name="connsiteY60-26132" fmla="*/ 5916 h 10000"/>
                  <a:gd name="connsiteX61-26133" fmla="*/ 7614 w 10054"/>
                  <a:gd name="connsiteY61-26134" fmla="*/ 6097 h 10000"/>
                  <a:gd name="connsiteX62-26135" fmla="*/ 8517 w 10054"/>
                  <a:gd name="connsiteY62-26136" fmla="*/ 5878 h 10000"/>
                  <a:gd name="connsiteX63-26137" fmla="*/ 8517 w 10054"/>
                  <a:gd name="connsiteY63-26138" fmla="*/ 5661 h 10000"/>
                  <a:gd name="connsiteX64-26139" fmla="*/ 8707 w 10054"/>
                  <a:gd name="connsiteY64-26140" fmla="*/ 5628 h 10000"/>
                  <a:gd name="connsiteX65-26141" fmla="*/ 8903 w 10054"/>
                  <a:gd name="connsiteY65-26142" fmla="*/ 5700 h 10000"/>
                  <a:gd name="connsiteX66-26143" fmla="*/ 9548 w 10054"/>
                  <a:gd name="connsiteY66-26144" fmla="*/ 5557 h 10000"/>
                  <a:gd name="connsiteX67-26145" fmla="*/ 9678 w 10054"/>
                  <a:gd name="connsiteY67-26146" fmla="*/ 5591 h 10000"/>
                  <a:gd name="connsiteX68-26147" fmla="*/ 10000 w 10054"/>
                  <a:gd name="connsiteY68-26148" fmla="*/ 7778 h 10000"/>
                  <a:gd name="connsiteX69-26149" fmla="*/ 9354 w 10054"/>
                  <a:gd name="connsiteY69-26150" fmla="*/ 8174 h 10000"/>
                  <a:gd name="connsiteX70-26151" fmla="*/ 9162 w 10054"/>
                  <a:gd name="connsiteY70-26152" fmla="*/ 8565 h 10000"/>
                  <a:gd name="connsiteX71-26153" fmla="*/ 9097 w 10054"/>
                  <a:gd name="connsiteY71-26154" fmla="*/ 8637 h 10000"/>
                  <a:gd name="connsiteX72-26155" fmla="*/ 8707 w 10054"/>
                  <a:gd name="connsiteY72-26156" fmla="*/ 9141 h 10000"/>
                  <a:gd name="connsiteX73-26157" fmla="*/ 7288 w 10054"/>
                  <a:gd name="connsiteY73-26158" fmla="*/ 9754 h 10000"/>
                  <a:gd name="connsiteX74-26159" fmla="*/ 6712 w 10054"/>
                  <a:gd name="connsiteY74-26160" fmla="*/ 9858 h 10000"/>
                  <a:gd name="connsiteX75-26161" fmla="*/ 6968 w 10054"/>
                  <a:gd name="connsiteY75-26162" fmla="*/ 10000 h 10000"/>
                  <a:gd name="connsiteX0-26163" fmla="*/ 10000 w 10054"/>
                  <a:gd name="connsiteY0-26164" fmla="*/ 5341 h 10000"/>
                  <a:gd name="connsiteX1-26165" fmla="*/ 9483 w 10054"/>
                  <a:gd name="connsiteY1-26166" fmla="*/ 5341 h 10000"/>
                  <a:gd name="connsiteX2-26167" fmla="*/ 8966 w 10054"/>
                  <a:gd name="connsiteY2-26168" fmla="*/ 5483 h 10000"/>
                  <a:gd name="connsiteX3-26169" fmla="*/ 8386 w 10054"/>
                  <a:gd name="connsiteY3-26170" fmla="*/ 5449 h 10000"/>
                  <a:gd name="connsiteX4-26171" fmla="*/ 8386 w 10054"/>
                  <a:gd name="connsiteY4-26172" fmla="*/ 4766 h 10000"/>
                  <a:gd name="connsiteX5-26173" fmla="*/ 8707 w 10054"/>
                  <a:gd name="connsiteY5-26174" fmla="*/ 4733 h 10000"/>
                  <a:gd name="connsiteX6-26175" fmla="*/ 8517 w 10054"/>
                  <a:gd name="connsiteY6-26176" fmla="*/ 4552 h 10000"/>
                  <a:gd name="connsiteX7-26177" fmla="*/ 8517 w 10054"/>
                  <a:gd name="connsiteY7-26178" fmla="*/ 4266 h 10000"/>
                  <a:gd name="connsiteX8-26179" fmla="*/ 8581 w 10054"/>
                  <a:gd name="connsiteY8-26180" fmla="*/ 4089 h 10000"/>
                  <a:gd name="connsiteX9-26181" fmla="*/ 7937 w 10054"/>
                  <a:gd name="connsiteY9-26182" fmla="*/ 3800 h 10000"/>
                  <a:gd name="connsiteX10-26183" fmla="*/ 7288 w 10054"/>
                  <a:gd name="connsiteY10-26184" fmla="*/ 3478 h 10000"/>
                  <a:gd name="connsiteX11-26185" fmla="*/ 6968 w 10054"/>
                  <a:gd name="connsiteY11-26186" fmla="*/ 3261 h 10000"/>
                  <a:gd name="connsiteX12-26187" fmla="*/ 6516 w 10054"/>
                  <a:gd name="connsiteY12-26188" fmla="*/ 3191 h 10000"/>
                  <a:gd name="connsiteX13-26189" fmla="*/ 6001 w 10054"/>
                  <a:gd name="connsiteY13-26190" fmla="*/ 3227 h 10000"/>
                  <a:gd name="connsiteX14-26191" fmla="*/ 5483 w 10054"/>
                  <a:gd name="connsiteY14-26192" fmla="*/ 3117 h 10000"/>
                  <a:gd name="connsiteX15-26193" fmla="*/ 4839 w 10054"/>
                  <a:gd name="connsiteY15-26194" fmla="*/ 2257 h 10000"/>
                  <a:gd name="connsiteX16-26195" fmla="*/ 4646 w 10054"/>
                  <a:gd name="connsiteY16-26196" fmla="*/ 2042 h 10000"/>
                  <a:gd name="connsiteX17-26197" fmla="*/ 4450 w 10054"/>
                  <a:gd name="connsiteY17-26198" fmla="*/ 1540 h 10000"/>
                  <a:gd name="connsiteX18-26199" fmla="*/ 4194 w 10054"/>
                  <a:gd name="connsiteY18-26200" fmla="*/ 1076 h 10000"/>
                  <a:gd name="connsiteX19-26201" fmla="*/ 3419 w 10054"/>
                  <a:gd name="connsiteY19-26202" fmla="*/ 753 h 10000"/>
                  <a:gd name="connsiteX20-26203" fmla="*/ 2965 w 10054"/>
                  <a:gd name="connsiteY20-26204" fmla="*/ 69 h 10000"/>
                  <a:gd name="connsiteX21-26205" fmla="*/ 2385 w 10054"/>
                  <a:gd name="connsiteY21-26206" fmla="*/ 69 h 10000"/>
                  <a:gd name="connsiteX22-26207" fmla="*/ 2128 w 10054"/>
                  <a:gd name="connsiteY22-26208" fmla="*/ 217 h 10000"/>
                  <a:gd name="connsiteX23-26209" fmla="*/ 2066 w 10054"/>
                  <a:gd name="connsiteY23-26210" fmla="*/ 0 h 10000"/>
                  <a:gd name="connsiteX24-26211" fmla="*/ 1225 w 10054"/>
                  <a:gd name="connsiteY24-26212" fmla="*/ 142 h 10000"/>
                  <a:gd name="connsiteX25-26213" fmla="*/ 2128 w 10054"/>
                  <a:gd name="connsiteY25-26214" fmla="*/ 288 h 10000"/>
                  <a:gd name="connsiteX26-26215" fmla="*/ 2066 w 10054"/>
                  <a:gd name="connsiteY26-26216" fmla="*/ 610 h 10000"/>
                  <a:gd name="connsiteX27-26217" fmla="*/ 2257 w 10054"/>
                  <a:gd name="connsiteY27-26218" fmla="*/ 1040 h 10000"/>
                  <a:gd name="connsiteX28-26219" fmla="*/ 2452 w 10054"/>
                  <a:gd name="connsiteY28-26220" fmla="*/ 1290 h 10000"/>
                  <a:gd name="connsiteX29-26221" fmla="*/ 2128 w 10054"/>
                  <a:gd name="connsiteY29-26222" fmla="*/ 1757 h 10000"/>
                  <a:gd name="connsiteX30-26223" fmla="*/ 1873 w 10054"/>
                  <a:gd name="connsiteY30-26224" fmla="*/ 1757 h 10000"/>
                  <a:gd name="connsiteX31-26225" fmla="*/ 1612 w 10054"/>
                  <a:gd name="connsiteY31-26226" fmla="*/ 2079 h 10000"/>
                  <a:gd name="connsiteX32-26227" fmla="*/ 2066 w 10054"/>
                  <a:gd name="connsiteY32-26228" fmla="*/ 2222 h 10000"/>
                  <a:gd name="connsiteX33-26229" fmla="*/ 1484 w 10054"/>
                  <a:gd name="connsiteY33-26230" fmla="*/ 2187 h 10000"/>
                  <a:gd name="connsiteX34-26231" fmla="*/ 1225 w 10054"/>
                  <a:gd name="connsiteY34-26232" fmla="*/ 2615 h 10000"/>
                  <a:gd name="connsiteX35-26233" fmla="*/ 1161 w 10054"/>
                  <a:gd name="connsiteY35-26234" fmla="*/ 2688 h 10000"/>
                  <a:gd name="connsiteX36-26235" fmla="*/ 903 w 10054"/>
                  <a:gd name="connsiteY36-26236" fmla="*/ 3154 h 10000"/>
                  <a:gd name="connsiteX37-26237" fmla="*/ 1292 w 10054"/>
                  <a:gd name="connsiteY37-26238" fmla="*/ 3261 h 10000"/>
                  <a:gd name="connsiteX38-26239" fmla="*/ 774 w 10054"/>
                  <a:gd name="connsiteY38-26240" fmla="*/ 3620 h 10000"/>
                  <a:gd name="connsiteX39-26241" fmla="*/ 128 w 10054"/>
                  <a:gd name="connsiteY39-26242" fmla="*/ 4015 h 10000"/>
                  <a:gd name="connsiteX40-26243" fmla="*/ 0 w 10054"/>
                  <a:gd name="connsiteY40-26244" fmla="*/ 4230 h 10000"/>
                  <a:gd name="connsiteX41-26245" fmla="*/ 324 w 10054"/>
                  <a:gd name="connsiteY41-26246" fmla="*/ 4694 h 10000"/>
                  <a:gd name="connsiteX42-26247" fmla="*/ 0 w 10054"/>
                  <a:gd name="connsiteY42-26248" fmla="*/ 5128 h 10000"/>
                  <a:gd name="connsiteX43-26249" fmla="*/ 65 w 10054"/>
                  <a:gd name="connsiteY43-26250" fmla="*/ 5591 h 10000"/>
                  <a:gd name="connsiteX44-26251" fmla="*/ 259 w 10054"/>
                  <a:gd name="connsiteY44-26252" fmla="*/ 5737 h 10000"/>
                  <a:gd name="connsiteX45-26253" fmla="*/ 644 w 10054"/>
                  <a:gd name="connsiteY45-26254" fmla="*/ 5700 h 10000"/>
                  <a:gd name="connsiteX46-26255" fmla="*/ 1420 w 10054"/>
                  <a:gd name="connsiteY46-26256" fmla="*/ 5774 h 10000"/>
                  <a:gd name="connsiteX47-26257" fmla="*/ 2066 w 10054"/>
                  <a:gd name="connsiteY47-26258" fmla="*/ 5628 h 10000"/>
                  <a:gd name="connsiteX48-26259" fmla="*/ 2776 w 10054"/>
                  <a:gd name="connsiteY48-26260" fmla="*/ 5628 h 10000"/>
                  <a:gd name="connsiteX49-26261" fmla="*/ 3225 w 10054"/>
                  <a:gd name="connsiteY49-26262" fmla="*/ 5483 h 10000"/>
                  <a:gd name="connsiteX50-26263" fmla="*/ 3354 w 10054"/>
                  <a:gd name="connsiteY50-26264" fmla="*/ 5518 h 10000"/>
                  <a:gd name="connsiteX51-26265" fmla="*/ 3162 w 10054"/>
                  <a:gd name="connsiteY51-26266" fmla="*/ 5591 h 10000"/>
                  <a:gd name="connsiteX52-26267" fmla="*/ 3613 w 10054"/>
                  <a:gd name="connsiteY52-26268" fmla="*/ 5916 h 10000"/>
                  <a:gd name="connsiteX53-26269" fmla="*/ 3936 w 10054"/>
                  <a:gd name="connsiteY53-26270" fmla="*/ 5842 h 10000"/>
                  <a:gd name="connsiteX54-26271" fmla="*/ 4387 w 10054"/>
                  <a:gd name="connsiteY54-26272" fmla="*/ 5984 h 10000"/>
                  <a:gd name="connsiteX55-26273" fmla="*/ 4965 w 10054"/>
                  <a:gd name="connsiteY55-26274" fmla="*/ 5950 h 10000"/>
                  <a:gd name="connsiteX56-26275" fmla="*/ 5935 w 10054"/>
                  <a:gd name="connsiteY56-26276" fmla="*/ 6057 h 10000"/>
                  <a:gd name="connsiteX57-26277" fmla="*/ 6190 w 10054"/>
                  <a:gd name="connsiteY57-26278" fmla="*/ 6131 h 10000"/>
                  <a:gd name="connsiteX58-26279" fmla="*/ 7096 w 10054"/>
                  <a:gd name="connsiteY58-26280" fmla="*/ 5950 h 10000"/>
                  <a:gd name="connsiteX59-26281" fmla="*/ 7225 w 10054"/>
                  <a:gd name="connsiteY59-26282" fmla="*/ 6057 h 10000"/>
                  <a:gd name="connsiteX60-26283" fmla="*/ 7483 w 10054"/>
                  <a:gd name="connsiteY60-26284" fmla="*/ 5916 h 10000"/>
                  <a:gd name="connsiteX61-26285" fmla="*/ 7614 w 10054"/>
                  <a:gd name="connsiteY61-26286" fmla="*/ 6097 h 10000"/>
                  <a:gd name="connsiteX62-26287" fmla="*/ 8517 w 10054"/>
                  <a:gd name="connsiteY62-26288" fmla="*/ 5878 h 10000"/>
                  <a:gd name="connsiteX63-26289" fmla="*/ 8517 w 10054"/>
                  <a:gd name="connsiteY63-26290" fmla="*/ 5661 h 10000"/>
                  <a:gd name="connsiteX64-26291" fmla="*/ 8707 w 10054"/>
                  <a:gd name="connsiteY64-26292" fmla="*/ 5628 h 10000"/>
                  <a:gd name="connsiteX65-26293" fmla="*/ 8903 w 10054"/>
                  <a:gd name="connsiteY65-26294" fmla="*/ 5700 h 10000"/>
                  <a:gd name="connsiteX66-26295" fmla="*/ 9548 w 10054"/>
                  <a:gd name="connsiteY66-26296" fmla="*/ 5557 h 10000"/>
                  <a:gd name="connsiteX67-26297" fmla="*/ 9678 w 10054"/>
                  <a:gd name="connsiteY67-26298" fmla="*/ 5591 h 10000"/>
                  <a:gd name="connsiteX68-26299" fmla="*/ 10000 w 10054"/>
                  <a:gd name="connsiteY68-26300" fmla="*/ 7778 h 10000"/>
                  <a:gd name="connsiteX69-26301" fmla="*/ 9354 w 10054"/>
                  <a:gd name="connsiteY69-26302" fmla="*/ 8174 h 10000"/>
                  <a:gd name="connsiteX70-26303" fmla="*/ 9162 w 10054"/>
                  <a:gd name="connsiteY70-26304" fmla="*/ 8565 h 10000"/>
                  <a:gd name="connsiteX71-26305" fmla="*/ 9097 w 10054"/>
                  <a:gd name="connsiteY71-26306" fmla="*/ 8637 h 10000"/>
                  <a:gd name="connsiteX72-26307" fmla="*/ 8707 w 10054"/>
                  <a:gd name="connsiteY72-26308" fmla="*/ 9141 h 10000"/>
                  <a:gd name="connsiteX73-26309" fmla="*/ 6712 w 10054"/>
                  <a:gd name="connsiteY73-26310" fmla="*/ 9858 h 10000"/>
                  <a:gd name="connsiteX74-26311" fmla="*/ 6968 w 10054"/>
                  <a:gd name="connsiteY74-26312" fmla="*/ 10000 h 10000"/>
                  <a:gd name="connsiteX0-26313" fmla="*/ 10000 w 10054"/>
                  <a:gd name="connsiteY0-26314" fmla="*/ 5341 h 10000"/>
                  <a:gd name="connsiteX1-26315" fmla="*/ 9483 w 10054"/>
                  <a:gd name="connsiteY1-26316" fmla="*/ 5341 h 10000"/>
                  <a:gd name="connsiteX2-26317" fmla="*/ 8966 w 10054"/>
                  <a:gd name="connsiteY2-26318" fmla="*/ 5483 h 10000"/>
                  <a:gd name="connsiteX3-26319" fmla="*/ 8386 w 10054"/>
                  <a:gd name="connsiteY3-26320" fmla="*/ 5449 h 10000"/>
                  <a:gd name="connsiteX4-26321" fmla="*/ 8386 w 10054"/>
                  <a:gd name="connsiteY4-26322" fmla="*/ 4766 h 10000"/>
                  <a:gd name="connsiteX5-26323" fmla="*/ 8707 w 10054"/>
                  <a:gd name="connsiteY5-26324" fmla="*/ 4733 h 10000"/>
                  <a:gd name="connsiteX6-26325" fmla="*/ 8517 w 10054"/>
                  <a:gd name="connsiteY6-26326" fmla="*/ 4552 h 10000"/>
                  <a:gd name="connsiteX7-26327" fmla="*/ 8517 w 10054"/>
                  <a:gd name="connsiteY7-26328" fmla="*/ 4266 h 10000"/>
                  <a:gd name="connsiteX8-26329" fmla="*/ 8581 w 10054"/>
                  <a:gd name="connsiteY8-26330" fmla="*/ 4089 h 10000"/>
                  <a:gd name="connsiteX9-26331" fmla="*/ 7937 w 10054"/>
                  <a:gd name="connsiteY9-26332" fmla="*/ 3800 h 10000"/>
                  <a:gd name="connsiteX10-26333" fmla="*/ 7288 w 10054"/>
                  <a:gd name="connsiteY10-26334" fmla="*/ 3478 h 10000"/>
                  <a:gd name="connsiteX11-26335" fmla="*/ 6968 w 10054"/>
                  <a:gd name="connsiteY11-26336" fmla="*/ 3261 h 10000"/>
                  <a:gd name="connsiteX12-26337" fmla="*/ 6516 w 10054"/>
                  <a:gd name="connsiteY12-26338" fmla="*/ 3191 h 10000"/>
                  <a:gd name="connsiteX13-26339" fmla="*/ 6001 w 10054"/>
                  <a:gd name="connsiteY13-26340" fmla="*/ 3227 h 10000"/>
                  <a:gd name="connsiteX14-26341" fmla="*/ 5483 w 10054"/>
                  <a:gd name="connsiteY14-26342" fmla="*/ 3117 h 10000"/>
                  <a:gd name="connsiteX15-26343" fmla="*/ 4839 w 10054"/>
                  <a:gd name="connsiteY15-26344" fmla="*/ 2257 h 10000"/>
                  <a:gd name="connsiteX16-26345" fmla="*/ 4646 w 10054"/>
                  <a:gd name="connsiteY16-26346" fmla="*/ 2042 h 10000"/>
                  <a:gd name="connsiteX17-26347" fmla="*/ 4450 w 10054"/>
                  <a:gd name="connsiteY17-26348" fmla="*/ 1540 h 10000"/>
                  <a:gd name="connsiteX18-26349" fmla="*/ 4194 w 10054"/>
                  <a:gd name="connsiteY18-26350" fmla="*/ 1076 h 10000"/>
                  <a:gd name="connsiteX19-26351" fmla="*/ 3419 w 10054"/>
                  <a:gd name="connsiteY19-26352" fmla="*/ 753 h 10000"/>
                  <a:gd name="connsiteX20-26353" fmla="*/ 2965 w 10054"/>
                  <a:gd name="connsiteY20-26354" fmla="*/ 69 h 10000"/>
                  <a:gd name="connsiteX21-26355" fmla="*/ 2385 w 10054"/>
                  <a:gd name="connsiteY21-26356" fmla="*/ 69 h 10000"/>
                  <a:gd name="connsiteX22-26357" fmla="*/ 2128 w 10054"/>
                  <a:gd name="connsiteY22-26358" fmla="*/ 217 h 10000"/>
                  <a:gd name="connsiteX23-26359" fmla="*/ 2066 w 10054"/>
                  <a:gd name="connsiteY23-26360" fmla="*/ 0 h 10000"/>
                  <a:gd name="connsiteX24-26361" fmla="*/ 1225 w 10054"/>
                  <a:gd name="connsiteY24-26362" fmla="*/ 142 h 10000"/>
                  <a:gd name="connsiteX25-26363" fmla="*/ 2128 w 10054"/>
                  <a:gd name="connsiteY25-26364" fmla="*/ 288 h 10000"/>
                  <a:gd name="connsiteX26-26365" fmla="*/ 2066 w 10054"/>
                  <a:gd name="connsiteY26-26366" fmla="*/ 610 h 10000"/>
                  <a:gd name="connsiteX27-26367" fmla="*/ 2257 w 10054"/>
                  <a:gd name="connsiteY27-26368" fmla="*/ 1040 h 10000"/>
                  <a:gd name="connsiteX28-26369" fmla="*/ 2452 w 10054"/>
                  <a:gd name="connsiteY28-26370" fmla="*/ 1290 h 10000"/>
                  <a:gd name="connsiteX29-26371" fmla="*/ 2128 w 10054"/>
                  <a:gd name="connsiteY29-26372" fmla="*/ 1757 h 10000"/>
                  <a:gd name="connsiteX30-26373" fmla="*/ 1873 w 10054"/>
                  <a:gd name="connsiteY30-26374" fmla="*/ 1757 h 10000"/>
                  <a:gd name="connsiteX31-26375" fmla="*/ 1612 w 10054"/>
                  <a:gd name="connsiteY31-26376" fmla="*/ 2079 h 10000"/>
                  <a:gd name="connsiteX32-26377" fmla="*/ 2066 w 10054"/>
                  <a:gd name="connsiteY32-26378" fmla="*/ 2222 h 10000"/>
                  <a:gd name="connsiteX33-26379" fmla="*/ 1484 w 10054"/>
                  <a:gd name="connsiteY33-26380" fmla="*/ 2187 h 10000"/>
                  <a:gd name="connsiteX34-26381" fmla="*/ 1225 w 10054"/>
                  <a:gd name="connsiteY34-26382" fmla="*/ 2615 h 10000"/>
                  <a:gd name="connsiteX35-26383" fmla="*/ 1161 w 10054"/>
                  <a:gd name="connsiteY35-26384" fmla="*/ 2688 h 10000"/>
                  <a:gd name="connsiteX36-26385" fmla="*/ 903 w 10054"/>
                  <a:gd name="connsiteY36-26386" fmla="*/ 3154 h 10000"/>
                  <a:gd name="connsiteX37-26387" fmla="*/ 1292 w 10054"/>
                  <a:gd name="connsiteY37-26388" fmla="*/ 3261 h 10000"/>
                  <a:gd name="connsiteX38-26389" fmla="*/ 774 w 10054"/>
                  <a:gd name="connsiteY38-26390" fmla="*/ 3620 h 10000"/>
                  <a:gd name="connsiteX39-26391" fmla="*/ 128 w 10054"/>
                  <a:gd name="connsiteY39-26392" fmla="*/ 4015 h 10000"/>
                  <a:gd name="connsiteX40-26393" fmla="*/ 0 w 10054"/>
                  <a:gd name="connsiteY40-26394" fmla="*/ 4230 h 10000"/>
                  <a:gd name="connsiteX41-26395" fmla="*/ 324 w 10054"/>
                  <a:gd name="connsiteY41-26396" fmla="*/ 4694 h 10000"/>
                  <a:gd name="connsiteX42-26397" fmla="*/ 0 w 10054"/>
                  <a:gd name="connsiteY42-26398" fmla="*/ 5128 h 10000"/>
                  <a:gd name="connsiteX43-26399" fmla="*/ 65 w 10054"/>
                  <a:gd name="connsiteY43-26400" fmla="*/ 5591 h 10000"/>
                  <a:gd name="connsiteX44-26401" fmla="*/ 259 w 10054"/>
                  <a:gd name="connsiteY44-26402" fmla="*/ 5737 h 10000"/>
                  <a:gd name="connsiteX45-26403" fmla="*/ 644 w 10054"/>
                  <a:gd name="connsiteY45-26404" fmla="*/ 5700 h 10000"/>
                  <a:gd name="connsiteX46-26405" fmla="*/ 1420 w 10054"/>
                  <a:gd name="connsiteY46-26406" fmla="*/ 5774 h 10000"/>
                  <a:gd name="connsiteX47-26407" fmla="*/ 2066 w 10054"/>
                  <a:gd name="connsiteY47-26408" fmla="*/ 5628 h 10000"/>
                  <a:gd name="connsiteX48-26409" fmla="*/ 2776 w 10054"/>
                  <a:gd name="connsiteY48-26410" fmla="*/ 5628 h 10000"/>
                  <a:gd name="connsiteX49-26411" fmla="*/ 3225 w 10054"/>
                  <a:gd name="connsiteY49-26412" fmla="*/ 5483 h 10000"/>
                  <a:gd name="connsiteX50-26413" fmla="*/ 3354 w 10054"/>
                  <a:gd name="connsiteY50-26414" fmla="*/ 5518 h 10000"/>
                  <a:gd name="connsiteX51-26415" fmla="*/ 3162 w 10054"/>
                  <a:gd name="connsiteY51-26416" fmla="*/ 5591 h 10000"/>
                  <a:gd name="connsiteX52-26417" fmla="*/ 3613 w 10054"/>
                  <a:gd name="connsiteY52-26418" fmla="*/ 5916 h 10000"/>
                  <a:gd name="connsiteX53-26419" fmla="*/ 3936 w 10054"/>
                  <a:gd name="connsiteY53-26420" fmla="*/ 5842 h 10000"/>
                  <a:gd name="connsiteX54-26421" fmla="*/ 4387 w 10054"/>
                  <a:gd name="connsiteY54-26422" fmla="*/ 5984 h 10000"/>
                  <a:gd name="connsiteX55-26423" fmla="*/ 4965 w 10054"/>
                  <a:gd name="connsiteY55-26424" fmla="*/ 5950 h 10000"/>
                  <a:gd name="connsiteX56-26425" fmla="*/ 5935 w 10054"/>
                  <a:gd name="connsiteY56-26426" fmla="*/ 6057 h 10000"/>
                  <a:gd name="connsiteX57-26427" fmla="*/ 6190 w 10054"/>
                  <a:gd name="connsiteY57-26428" fmla="*/ 6131 h 10000"/>
                  <a:gd name="connsiteX58-26429" fmla="*/ 7096 w 10054"/>
                  <a:gd name="connsiteY58-26430" fmla="*/ 5950 h 10000"/>
                  <a:gd name="connsiteX59-26431" fmla="*/ 7225 w 10054"/>
                  <a:gd name="connsiteY59-26432" fmla="*/ 6057 h 10000"/>
                  <a:gd name="connsiteX60-26433" fmla="*/ 7483 w 10054"/>
                  <a:gd name="connsiteY60-26434" fmla="*/ 5916 h 10000"/>
                  <a:gd name="connsiteX61-26435" fmla="*/ 7614 w 10054"/>
                  <a:gd name="connsiteY61-26436" fmla="*/ 6097 h 10000"/>
                  <a:gd name="connsiteX62-26437" fmla="*/ 8517 w 10054"/>
                  <a:gd name="connsiteY62-26438" fmla="*/ 5878 h 10000"/>
                  <a:gd name="connsiteX63-26439" fmla="*/ 8517 w 10054"/>
                  <a:gd name="connsiteY63-26440" fmla="*/ 5661 h 10000"/>
                  <a:gd name="connsiteX64-26441" fmla="*/ 8707 w 10054"/>
                  <a:gd name="connsiteY64-26442" fmla="*/ 5628 h 10000"/>
                  <a:gd name="connsiteX65-26443" fmla="*/ 8903 w 10054"/>
                  <a:gd name="connsiteY65-26444" fmla="*/ 5700 h 10000"/>
                  <a:gd name="connsiteX66-26445" fmla="*/ 9548 w 10054"/>
                  <a:gd name="connsiteY66-26446" fmla="*/ 5557 h 10000"/>
                  <a:gd name="connsiteX67-26447" fmla="*/ 9678 w 10054"/>
                  <a:gd name="connsiteY67-26448" fmla="*/ 5591 h 10000"/>
                  <a:gd name="connsiteX68-26449" fmla="*/ 10000 w 10054"/>
                  <a:gd name="connsiteY68-26450" fmla="*/ 7778 h 10000"/>
                  <a:gd name="connsiteX69-26451" fmla="*/ 9354 w 10054"/>
                  <a:gd name="connsiteY69-26452" fmla="*/ 8174 h 10000"/>
                  <a:gd name="connsiteX70-26453" fmla="*/ 9162 w 10054"/>
                  <a:gd name="connsiteY70-26454" fmla="*/ 8565 h 10000"/>
                  <a:gd name="connsiteX71-26455" fmla="*/ 9097 w 10054"/>
                  <a:gd name="connsiteY71-26456" fmla="*/ 8637 h 10000"/>
                  <a:gd name="connsiteX72-26457" fmla="*/ 6712 w 10054"/>
                  <a:gd name="connsiteY72-26458" fmla="*/ 9858 h 10000"/>
                  <a:gd name="connsiteX73-26459" fmla="*/ 6968 w 10054"/>
                  <a:gd name="connsiteY73-26460" fmla="*/ 10000 h 10000"/>
                  <a:gd name="connsiteX0-26461" fmla="*/ 10000 w 10054"/>
                  <a:gd name="connsiteY0-26462" fmla="*/ 5341 h 10000"/>
                  <a:gd name="connsiteX1-26463" fmla="*/ 9483 w 10054"/>
                  <a:gd name="connsiteY1-26464" fmla="*/ 5341 h 10000"/>
                  <a:gd name="connsiteX2-26465" fmla="*/ 8966 w 10054"/>
                  <a:gd name="connsiteY2-26466" fmla="*/ 5483 h 10000"/>
                  <a:gd name="connsiteX3-26467" fmla="*/ 8386 w 10054"/>
                  <a:gd name="connsiteY3-26468" fmla="*/ 5449 h 10000"/>
                  <a:gd name="connsiteX4-26469" fmla="*/ 8386 w 10054"/>
                  <a:gd name="connsiteY4-26470" fmla="*/ 4766 h 10000"/>
                  <a:gd name="connsiteX5-26471" fmla="*/ 8707 w 10054"/>
                  <a:gd name="connsiteY5-26472" fmla="*/ 4733 h 10000"/>
                  <a:gd name="connsiteX6-26473" fmla="*/ 8517 w 10054"/>
                  <a:gd name="connsiteY6-26474" fmla="*/ 4552 h 10000"/>
                  <a:gd name="connsiteX7-26475" fmla="*/ 8517 w 10054"/>
                  <a:gd name="connsiteY7-26476" fmla="*/ 4266 h 10000"/>
                  <a:gd name="connsiteX8-26477" fmla="*/ 8581 w 10054"/>
                  <a:gd name="connsiteY8-26478" fmla="*/ 4089 h 10000"/>
                  <a:gd name="connsiteX9-26479" fmla="*/ 7937 w 10054"/>
                  <a:gd name="connsiteY9-26480" fmla="*/ 3800 h 10000"/>
                  <a:gd name="connsiteX10-26481" fmla="*/ 7288 w 10054"/>
                  <a:gd name="connsiteY10-26482" fmla="*/ 3478 h 10000"/>
                  <a:gd name="connsiteX11-26483" fmla="*/ 6968 w 10054"/>
                  <a:gd name="connsiteY11-26484" fmla="*/ 3261 h 10000"/>
                  <a:gd name="connsiteX12-26485" fmla="*/ 6516 w 10054"/>
                  <a:gd name="connsiteY12-26486" fmla="*/ 3191 h 10000"/>
                  <a:gd name="connsiteX13-26487" fmla="*/ 6001 w 10054"/>
                  <a:gd name="connsiteY13-26488" fmla="*/ 3227 h 10000"/>
                  <a:gd name="connsiteX14-26489" fmla="*/ 5483 w 10054"/>
                  <a:gd name="connsiteY14-26490" fmla="*/ 3117 h 10000"/>
                  <a:gd name="connsiteX15-26491" fmla="*/ 4839 w 10054"/>
                  <a:gd name="connsiteY15-26492" fmla="*/ 2257 h 10000"/>
                  <a:gd name="connsiteX16-26493" fmla="*/ 4646 w 10054"/>
                  <a:gd name="connsiteY16-26494" fmla="*/ 2042 h 10000"/>
                  <a:gd name="connsiteX17-26495" fmla="*/ 4450 w 10054"/>
                  <a:gd name="connsiteY17-26496" fmla="*/ 1540 h 10000"/>
                  <a:gd name="connsiteX18-26497" fmla="*/ 4194 w 10054"/>
                  <a:gd name="connsiteY18-26498" fmla="*/ 1076 h 10000"/>
                  <a:gd name="connsiteX19-26499" fmla="*/ 3419 w 10054"/>
                  <a:gd name="connsiteY19-26500" fmla="*/ 753 h 10000"/>
                  <a:gd name="connsiteX20-26501" fmla="*/ 2965 w 10054"/>
                  <a:gd name="connsiteY20-26502" fmla="*/ 69 h 10000"/>
                  <a:gd name="connsiteX21-26503" fmla="*/ 2385 w 10054"/>
                  <a:gd name="connsiteY21-26504" fmla="*/ 69 h 10000"/>
                  <a:gd name="connsiteX22-26505" fmla="*/ 2128 w 10054"/>
                  <a:gd name="connsiteY22-26506" fmla="*/ 217 h 10000"/>
                  <a:gd name="connsiteX23-26507" fmla="*/ 2066 w 10054"/>
                  <a:gd name="connsiteY23-26508" fmla="*/ 0 h 10000"/>
                  <a:gd name="connsiteX24-26509" fmla="*/ 1225 w 10054"/>
                  <a:gd name="connsiteY24-26510" fmla="*/ 142 h 10000"/>
                  <a:gd name="connsiteX25-26511" fmla="*/ 2128 w 10054"/>
                  <a:gd name="connsiteY25-26512" fmla="*/ 288 h 10000"/>
                  <a:gd name="connsiteX26-26513" fmla="*/ 2066 w 10054"/>
                  <a:gd name="connsiteY26-26514" fmla="*/ 610 h 10000"/>
                  <a:gd name="connsiteX27-26515" fmla="*/ 2257 w 10054"/>
                  <a:gd name="connsiteY27-26516" fmla="*/ 1040 h 10000"/>
                  <a:gd name="connsiteX28-26517" fmla="*/ 2452 w 10054"/>
                  <a:gd name="connsiteY28-26518" fmla="*/ 1290 h 10000"/>
                  <a:gd name="connsiteX29-26519" fmla="*/ 2128 w 10054"/>
                  <a:gd name="connsiteY29-26520" fmla="*/ 1757 h 10000"/>
                  <a:gd name="connsiteX30-26521" fmla="*/ 1873 w 10054"/>
                  <a:gd name="connsiteY30-26522" fmla="*/ 1757 h 10000"/>
                  <a:gd name="connsiteX31-26523" fmla="*/ 1612 w 10054"/>
                  <a:gd name="connsiteY31-26524" fmla="*/ 2079 h 10000"/>
                  <a:gd name="connsiteX32-26525" fmla="*/ 2066 w 10054"/>
                  <a:gd name="connsiteY32-26526" fmla="*/ 2222 h 10000"/>
                  <a:gd name="connsiteX33-26527" fmla="*/ 1484 w 10054"/>
                  <a:gd name="connsiteY33-26528" fmla="*/ 2187 h 10000"/>
                  <a:gd name="connsiteX34-26529" fmla="*/ 1225 w 10054"/>
                  <a:gd name="connsiteY34-26530" fmla="*/ 2615 h 10000"/>
                  <a:gd name="connsiteX35-26531" fmla="*/ 1161 w 10054"/>
                  <a:gd name="connsiteY35-26532" fmla="*/ 2688 h 10000"/>
                  <a:gd name="connsiteX36-26533" fmla="*/ 903 w 10054"/>
                  <a:gd name="connsiteY36-26534" fmla="*/ 3154 h 10000"/>
                  <a:gd name="connsiteX37-26535" fmla="*/ 1292 w 10054"/>
                  <a:gd name="connsiteY37-26536" fmla="*/ 3261 h 10000"/>
                  <a:gd name="connsiteX38-26537" fmla="*/ 774 w 10054"/>
                  <a:gd name="connsiteY38-26538" fmla="*/ 3620 h 10000"/>
                  <a:gd name="connsiteX39-26539" fmla="*/ 128 w 10054"/>
                  <a:gd name="connsiteY39-26540" fmla="*/ 4015 h 10000"/>
                  <a:gd name="connsiteX40-26541" fmla="*/ 0 w 10054"/>
                  <a:gd name="connsiteY40-26542" fmla="*/ 4230 h 10000"/>
                  <a:gd name="connsiteX41-26543" fmla="*/ 324 w 10054"/>
                  <a:gd name="connsiteY41-26544" fmla="*/ 4694 h 10000"/>
                  <a:gd name="connsiteX42-26545" fmla="*/ 0 w 10054"/>
                  <a:gd name="connsiteY42-26546" fmla="*/ 5128 h 10000"/>
                  <a:gd name="connsiteX43-26547" fmla="*/ 65 w 10054"/>
                  <a:gd name="connsiteY43-26548" fmla="*/ 5591 h 10000"/>
                  <a:gd name="connsiteX44-26549" fmla="*/ 259 w 10054"/>
                  <a:gd name="connsiteY44-26550" fmla="*/ 5737 h 10000"/>
                  <a:gd name="connsiteX45-26551" fmla="*/ 644 w 10054"/>
                  <a:gd name="connsiteY45-26552" fmla="*/ 5700 h 10000"/>
                  <a:gd name="connsiteX46-26553" fmla="*/ 1420 w 10054"/>
                  <a:gd name="connsiteY46-26554" fmla="*/ 5774 h 10000"/>
                  <a:gd name="connsiteX47-26555" fmla="*/ 2066 w 10054"/>
                  <a:gd name="connsiteY47-26556" fmla="*/ 5628 h 10000"/>
                  <a:gd name="connsiteX48-26557" fmla="*/ 2776 w 10054"/>
                  <a:gd name="connsiteY48-26558" fmla="*/ 5628 h 10000"/>
                  <a:gd name="connsiteX49-26559" fmla="*/ 3225 w 10054"/>
                  <a:gd name="connsiteY49-26560" fmla="*/ 5483 h 10000"/>
                  <a:gd name="connsiteX50-26561" fmla="*/ 3354 w 10054"/>
                  <a:gd name="connsiteY50-26562" fmla="*/ 5518 h 10000"/>
                  <a:gd name="connsiteX51-26563" fmla="*/ 3162 w 10054"/>
                  <a:gd name="connsiteY51-26564" fmla="*/ 5591 h 10000"/>
                  <a:gd name="connsiteX52-26565" fmla="*/ 3613 w 10054"/>
                  <a:gd name="connsiteY52-26566" fmla="*/ 5916 h 10000"/>
                  <a:gd name="connsiteX53-26567" fmla="*/ 3936 w 10054"/>
                  <a:gd name="connsiteY53-26568" fmla="*/ 5842 h 10000"/>
                  <a:gd name="connsiteX54-26569" fmla="*/ 4387 w 10054"/>
                  <a:gd name="connsiteY54-26570" fmla="*/ 5984 h 10000"/>
                  <a:gd name="connsiteX55-26571" fmla="*/ 4965 w 10054"/>
                  <a:gd name="connsiteY55-26572" fmla="*/ 5950 h 10000"/>
                  <a:gd name="connsiteX56-26573" fmla="*/ 5935 w 10054"/>
                  <a:gd name="connsiteY56-26574" fmla="*/ 6057 h 10000"/>
                  <a:gd name="connsiteX57-26575" fmla="*/ 6190 w 10054"/>
                  <a:gd name="connsiteY57-26576" fmla="*/ 6131 h 10000"/>
                  <a:gd name="connsiteX58-26577" fmla="*/ 7096 w 10054"/>
                  <a:gd name="connsiteY58-26578" fmla="*/ 5950 h 10000"/>
                  <a:gd name="connsiteX59-26579" fmla="*/ 7225 w 10054"/>
                  <a:gd name="connsiteY59-26580" fmla="*/ 6057 h 10000"/>
                  <a:gd name="connsiteX60-26581" fmla="*/ 7483 w 10054"/>
                  <a:gd name="connsiteY60-26582" fmla="*/ 5916 h 10000"/>
                  <a:gd name="connsiteX61-26583" fmla="*/ 7614 w 10054"/>
                  <a:gd name="connsiteY61-26584" fmla="*/ 6097 h 10000"/>
                  <a:gd name="connsiteX62-26585" fmla="*/ 8517 w 10054"/>
                  <a:gd name="connsiteY62-26586" fmla="*/ 5878 h 10000"/>
                  <a:gd name="connsiteX63-26587" fmla="*/ 8517 w 10054"/>
                  <a:gd name="connsiteY63-26588" fmla="*/ 5661 h 10000"/>
                  <a:gd name="connsiteX64-26589" fmla="*/ 8707 w 10054"/>
                  <a:gd name="connsiteY64-26590" fmla="*/ 5628 h 10000"/>
                  <a:gd name="connsiteX65-26591" fmla="*/ 8903 w 10054"/>
                  <a:gd name="connsiteY65-26592" fmla="*/ 5700 h 10000"/>
                  <a:gd name="connsiteX66-26593" fmla="*/ 9548 w 10054"/>
                  <a:gd name="connsiteY66-26594" fmla="*/ 5557 h 10000"/>
                  <a:gd name="connsiteX67-26595" fmla="*/ 9678 w 10054"/>
                  <a:gd name="connsiteY67-26596" fmla="*/ 5591 h 10000"/>
                  <a:gd name="connsiteX68-26597" fmla="*/ 10000 w 10054"/>
                  <a:gd name="connsiteY68-26598" fmla="*/ 7778 h 10000"/>
                  <a:gd name="connsiteX69-26599" fmla="*/ 9354 w 10054"/>
                  <a:gd name="connsiteY69-26600" fmla="*/ 8174 h 10000"/>
                  <a:gd name="connsiteX70-26601" fmla="*/ 9162 w 10054"/>
                  <a:gd name="connsiteY70-26602" fmla="*/ 8565 h 10000"/>
                  <a:gd name="connsiteX71-26603" fmla="*/ 6712 w 10054"/>
                  <a:gd name="connsiteY71-26604" fmla="*/ 9858 h 10000"/>
                  <a:gd name="connsiteX72-26605" fmla="*/ 6968 w 10054"/>
                  <a:gd name="connsiteY72-26606" fmla="*/ 10000 h 10000"/>
                  <a:gd name="connsiteX0-26607" fmla="*/ 10000 w 10054"/>
                  <a:gd name="connsiteY0-26608" fmla="*/ 5341 h 10000"/>
                  <a:gd name="connsiteX1-26609" fmla="*/ 9483 w 10054"/>
                  <a:gd name="connsiteY1-26610" fmla="*/ 5341 h 10000"/>
                  <a:gd name="connsiteX2-26611" fmla="*/ 8966 w 10054"/>
                  <a:gd name="connsiteY2-26612" fmla="*/ 5483 h 10000"/>
                  <a:gd name="connsiteX3-26613" fmla="*/ 8386 w 10054"/>
                  <a:gd name="connsiteY3-26614" fmla="*/ 5449 h 10000"/>
                  <a:gd name="connsiteX4-26615" fmla="*/ 8386 w 10054"/>
                  <a:gd name="connsiteY4-26616" fmla="*/ 4766 h 10000"/>
                  <a:gd name="connsiteX5-26617" fmla="*/ 8707 w 10054"/>
                  <a:gd name="connsiteY5-26618" fmla="*/ 4733 h 10000"/>
                  <a:gd name="connsiteX6-26619" fmla="*/ 8517 w 10054"/>
                  <a:gd name="connsiteY6-26620" fmla="*/ 4552 h 10000"/>
                  <a:gd name="connsiteX7-26621" fmla="*/ 8517 w 10054"/>
                  <a:gd name="connsiteY7-26622" fmla="*/ 4266 h 10000"/>
                  <a:gd name="connsiteX8-26623" fmla="*/ 8581 w 10054"/>
                  <a:gd name="connsiteY8-26624" fmla="*/ 4089 h 10000"/>
                  <a:gd name="connsiteX9-26625" fmla="*/ 7937 w 10054"/>
                  <a:gd name="connsiteY9-26626" fmla="*/ 3800 h 10000"/>
                  <a:gd name="connsiteX10-26627" fmla="*/ 7288 w 10054"/>
                  <a:gd name="connsiteY10-26628" fmla="*/ 3478 h 10000"/>
                  <a:gd name="connsiteX11-26629" fmla="*/ 6968 w 10054"/>
                  <a:gd name="connsiteY11-26630" fmla="*/ 3261 h 10000"/>
                  <a:gd name="connsiteX12-26631" fmla="*/ 6516 w 10054"/>
                  <a:gd name="connsiteY12-26632" fmla="*/ 3191 h 10000"/>
                  <a:gd name="connsiteX13-26633" fmla="*/ 6001 w 10054"/>
                  <a:gd name="connsiteY13-26634" fmla="*/ 3227 h 10000"/>
                  <a:gd name="connsiteX14-26635" fmla="*/ 5483 w 10054"/>
                  <a:gd name="connsiteY14-26636" fmla="*/ 3117 h 10000"/>
                  <a:gd name="connsiteX15-26637" fmla="*/ 4839 w 10054"/>
                  <a:gd name="connsiteY15-26638" fmla="*/ 2257 h 10000"/>
                  <a:gd name="connsiteX16-26639" fmla="*/ 4646 w 10054"/>
                  <a:gd name="connsiteY16-26640" fmla="*/ 2042 h 10000"/>
                  <a:gd name="connsiteX17-26641" fmla="*/ 4450 w 10054"/>
                  <a:gd name="connsiteY17-26642" fmla="*/ 1540 h 10000"/>
                  <a:gd name="connsiteX18-26643" fmla="*/ 4194 w 10054"/>
                  <a:gd name="connsiteY18-26644" fmla="*/ 1076 h 10000"/>
                  <a:gd name="connsiteX19-26645" fmla="*/ 3419 w 10054"/>
                  <a:gd name="connsiteY19-26646" fmla="*/ 753 h 10000"/>
                  <a:gd name="connsiteX20-26647" fmla="*/ 2965 w 10054"/>
                  <a:gd name="connsiteY20-26648" fmla="*/ 69 h 10000"/>
                  <a:gd name="connsiteX21-26649" fmla="*/ 2385 w 10054"/>
                  <a:gd name="connsiteY21-26650" fmla="*/ 69 h 10000"/>
                  <a:gd name="connsiteX22-26651" fmla="*/ 2128 w 10054"/>
                  <a:gd name="connsiteY22-26652" fmla="*/ 217 h 10000"/>
                  <a:gd name="connsiteX23-26653" fmla="*/ 2066 w 10054"/>
                  <a:gd name="connsiteY23-26654" fmla="*/ 0 h 10000"/>
                  <a:gd name="connsiteX24-26655" fmla="*/ 1225 w 10054"/>
                  <a:gd name="connsiteY24-26656" fmla="*/ 142 h 10000"/>
                  <a:gd name="connsiteX25-26657" fmla="*/ 2128 w 10054"/>
                  <a:gd name="connsiteY25-26658" fmla="*/ 288 h 10000"/>
                  <a:gd name="connsiteX26-26659" fmla="*/ 2066 w 10054"/>
                  <a:gd name="connsiteY26-26660" fmla="*/ 610 h 10000"/>
                  <a:gd name="connsiteX27-26661" fmla="*/ 2257 w 10054"/>
                  <a:gd name="connsiteY27-26662" fmla="*/ 1040 h 10000"/>
                  <a:gd name="connsiteX28-26663" fmla="*/ 2452 w 10054"/>
                  <a:gd name="connsiteY28-26664" fmla="*/ 1290 h 10000"/>
                  <a:gd name="connsiteX29-26665" fmla="*/ 2128 w 10054"/>
                  <a:gd name="connsiteY29-26666" fmla="*/ 1757 h 10000"/>
                  <a:gd name="connsiteX30-26667" fmla="*/ 1873 w 10054"/>
                  <a:gd name="connsiteY30-26668" fmla="*/ 1757 h 10000"/>
                  <a:gd name="connsiteX31-26669" fmla="*/ 1612 w 10054"/>
                  <a:gd name="connsiteY31-26670" fmla="*/ 2079 h 10000"/>
                  <a:gd name="connsiteX32-26671" fmla="*/ 2066 w 10054"/>
                  <a:gd name="connsiteY32-26672" fmla="*/ 2222 h 10000"/>
                  <a:gd name="connsiteX33-26673" fmla="*/ 1484 w 10054"/>
                  <a:gd name="connsiteY33-26674" fmla="*/ 2187 h 10000"/>
                  <a:gd name="connsiteX34-26675" fmla="*/ 1225 w 10054"/>
                  <a:gd name="connsiteY34-26676" fmla="*/ 2615 h 10000"/>
                  <a:gd name="connsiteX35-26677" fmla="*/ 1161 w 10054"/>
                  <a:gd name="connsiteY35-26678" fmla="*/ 2688 h 10000"/>
                  <a:gd name="connsiteX36-26679" fmla="*/ 903 w 10054"/>
                  <a:gd name="connsiteY36-26680" fmla="*/ 3154 h 10000"/>
                  <a:gd name="connsiteX37-26681" fmla="*/ 1292 w 10054"/>
                  <a:gd name="connsiteY37-26682" fmla="*/ 3261 h 10000"/>
                  <a:gd name="connsiteX38-26683" fmla="*/ 774 w 10054"/>
                  <a:gd name="connsiteY38-26684" fmla="*/ 3620 h 10000"/>
                  <a:gd name="connsiteX39-26685" fmla="*/ 128 w 10054"/>
                  <a:gd name="connsiteY39-26686" fmla="*/ 4015 h 10000"/>
                  <a:gd name="connsiteX40-26687" fmla="*/ 0 w 10054"/>
                  <a:gd name="connsiteY40-26688" fmla="*/ 4230 h 10000"/>
                  <a:gd name="connsiteX41-26689" fmla="*/ 324 w 10054"/>
                  <a:gd name="connsiteY41-26690" fmla="*/ 4694 h 10000"/>
                  <a:gd name="connsiteX42-26691" fmla="*/ 0 w 10054"/>
                  <a:gd name="connsiteY42-26692" fmla="*/ 5128 h 10000"/>
                  <a:gd name="connsiteX43-26693" fmla="*/ 65 w 10054"/>
                  <a:gd name="connsiteY43-26694" fmla="*/ 5591 h 10000"/>
                  <a:gd name="connsiteX44-26695" fmla="*/ 259 w 10054"/>
                  <a:gd name="connsiteY44-26696" fmla="*/ 5737 h 10000"/>
                  <a:gd name="connsiteX45-26697" fmla="*/ 644 w 10054"/>
                  <a:gd name="connsiteY45-26698" fmla="*/ 5700 h 10000"/>
                  <a:gd name="connsiteX46-26699" fmla="*/ 1420 w 10054"/>
                  <a:gd name="connsiteY46-26700" fmla="*/ 5774 h 10000"/>
                  <a:gd name="connsiteX47-26701" fmla="*/ 2066 w 10054"/>
                  <a:gd name="connsiteY47-26702" fmla="*/ 5628 h 10000"/>
                  <a:gd name="connsiteX48-26703" fmla="*/ 2776 w 10054"/>
                  <a:gd name="connsiteY48-26704" fmla="*/ 5628 h 10000"/>
                  <a:gd name="connsiteX49-26705" fmla="*/ 3225 w 10054"/>
                  <a:gd name="connsiteY49-26706" fmla="*/ 5483 h 10000"/>
                  <a:gd name="connsiteX50-26707" fmla="*/ 3354 w 10054"/>
                  <a:gd name="connsiteY50-26708" fmla="*/ 5518 h 10000"/>
                  <a:gd name="connsiteX51-26709" fmla="*/ 3162 w 10054"/>
                  <a:gd name="connsiteY51-26710" fmla="*/ 5591 h 10000"/>
                  <a:gd name="connsiteX52-26711" fmla="*/ 3613 w 10054"/>
                  <a:gd name="connsiteY52-26712" fmla="*/ 5916 h 10000"/>
                  <a:gd name="connsiteX53-26713" fmla="*/ 3936 w 10054"/>
                  <a:gd name="connsiteY53-26714" fmla="*/ 5842 h 10000"/>
                  <a:gd name="connsiteX54-26715" fmla="*/ 4387 w 10054"/>
                  <a:gd name="connsiteY54-26716" fmla="*/ 5984 h 10000"/>
                  <a:gd name="connsiteX55-26717" fmla="*/ 4965 w 10054"/>
                  <a:gd name="connsiteY55-26718" fmla="*/ 5950 h 10000"/>
                  <a:gd name="connsiteX56-26719" fmla="*/ 5935 w 10054"/>
                  <a:gd name="connsiteY56-26720" fmla="*/ 6057 h 10000"/>
                  <a:gd name="connsiteX57-26721" fmla="*/ 6190 w 10054"/>
                  <a:gd name="connsiteY57-26722" fmla="*/ 6131 h 10000"/>
                  <a:gd name="connsiteX58-26723" fmla="*/ 7096 w 10054"/>
                  <a:gd name="connsiteY58-26724" fmla="*/ 5950 h 10000"/>
                  <a:gd name="connsiteX59-26725" fmla="*/ 7225 w 10054"/>
                  <a:gd name="connsiteY59-26726" fmla="*/ 6057 h 10000"/>
                  <a:gd name="connsiteX60-26727" fmla="*/ 7483 w 10054"/>
                  <a:gd name="connsiteY60-26728" fmla="*/ 5916 h 10000"/>
                  <a:gd name="connsiteX61-26729" fmla="*/ 7614 w 10054"/>
                  <a:gd name="connsiteY61-26730" fmla="*/ 6097 h 10000"/>
                  <a:gd name="connsiteX62-26731" fmla="*/ 8517 w 10054"/>
                  <a:gd name="connsiteY62-26732" fmla="*/ 5878 h 10000"/>
                  <a:gd name="connsiteX63-26733" fmla="*/ 8517 w 10054"/>
                  <a:gd name="connsiteY63-26734" fmla="*/ 5661 h 10000"/>
                  <a:gd name="connsiteX64-26735" fmla="*/ 8707 w 10054"/>
                  <a:gd name="connsiteY64-26736" fmla="*/ 5628 h 10000"/>
                  <a:gd name="connsiteX65-26737" fmla="*/ 8903 w 10054"/>
                  <a:gd name="connsiteY65-26738" fmla="*/ 5700 h 10000"/>
                  <a:gd name="connsiteX66-26739" fmla="*/ 9548 w 10054"/>
                  <a:gd name="connsiteY66-26740" fmla="*/ 5557 h 10000"/>
                  <a:gd name="connsiteX67-26741" fmla="*/ 9678 w 10054"/>
                  <a:gd name="connsiteY67-26742" fmla="*/ 5591 h 10000"/>
                  <a:gd name="connsiteX68-26743" fmla="*/ 10000 w 10054"/>
                  <a:gd name="connsiteY68-26744" fmla="*/ 7778 h 10000"/>
                  <a:gd name="connsiteX69-26745" fmla="*/ 9162 w 10054"/>
                  <a:gd name="connsiteY69-26746" fmla="*/ 8565 h 10000"/>
                  <a:gd name="connsiteX70-26747" fmla="*/ 6712 w 10054"/>
                  <a:gd name="connsiteY70-26748" fmla="*/ 9858 h 10000"/>
                  <a:gd name="connsiteX71-26749" fmla="*/ 6968 w 10054"/>
                  <a:gd name="connsiteY71-26750" fmla="*/ 10000 h 10000"/>
                  <a:gd name="connsiteX0-26751" fmla="*/ 10000 w 10000"/>
                  <a:gd name="connsiteY0-26752" fmla="*/ 5341 h 10000"/>
                  <a:gd name="connsiteX1-26753" fmla="*/ 9483 w 10000"/>
                  <a:gd name="connsiteY1-26754" fmla="*/ 5341 h 10000"/>
                  <a:gd name="connsiteX2-26755" fmla="*/ 8966 w 10000"/>
                  <a:gd name="connsiteY2-26756" fmla="*/ 5483 h 10000"/>
                  <a:gd name="connsiteX3-26757" fmla="*/ 8386 w 10000"/>
                  <a:gd name="connsiteY3-26758" fmla="*/ 5449 h 10000"/>
                  <a:gd name="connsiteX4-26759" fmla="*/ 8386 w 10000"/>
                  <a:gd name="connsiteY4-26760" fmla="*/ 4766 h 10000"/>
                  <a:gd name="connsiteX5-26761" fmla="*/ 8707 w 10000"/>
                  <a:gd name="connsiteY5-26762" fmla="*/ 4733 h 10000"/>
                  <a:gd name="connsiteX6-26763" fmla="*/ 8517 w 10000"/>
                  <a:gd name="connsiteY6-26764" fmla="*/ 4552 h 10000"/>
                  <a:gd name="connsiteX7-26765" fmla="*/ 8517 w 10000"/>
                  <a:gd name="connsiteY7-26766" fmla="*/ 4266 h 10000"/>
                  <a:gd name="connsiteX8-26767" fmla="*/ 8581 w 10000"/>
                  <a:gd name="connsiteY8-26768" fmla="*/ 4089 h 10000"/>
                  <a:gd name="connsiteX9-26769" fmla="*/ 7937 w 10000"/>
                  <a:gd name="connsiteY9-26770" fmla="*/ 3800 h 10000"/>
                  <a:gd name="connsiteX10-26771" fmla="*/ 7288 w 10000"/>
                  <a:gd name="connsiteY10-26772" fmla="*/ 3478 h 10000"/>
                  <a:gd name="connsiteX11-26773" fmla="*/ 6968 w 10000"/>
                  <a:gd name="connsiteY11-26774" fmla="*/ 3261 h 10000"/>
                  <a:gd name="connsiteX12-26775" fmla="*/ 6516 w 10000"/>
                  <a:gd name="connsiteY12-26776" fmla="*/ 3191 h 10000"/>
                  <a:gd name="connsiteX13-26777" fmla="*/ 6001 w 10000"/>
                  <a:gd name="connsiteY13-26778" fmla="*/ 3227 h 10000"/>
                  <a:gd name="connsiteX14-26779" fmla="*/ 5483 w 10000"/>
                  <a:gd name="connsiteY14-26780" fmla="*/ 3117 h 10000"/>
                  <a:gd name="connsiteX15-26781" fmla="*/ 4839 w 10000"/>
                  <a:gd name="connsiteY15-26782" fmla="*/ 2257 h 10000"/>
                  <a:gd name="connsiteX16-26783" fmla="*/ 4646 w 10000"/>
                  <a:gd name="connsiteY16-26784" fmla="*/ 2042 h 10000"/>
                  <a:gd name="connsiteX17-26785" fmla="*/ 4450 w 10000"/>
                  <a:gd name="connsiteY17-26786" fmla="*/ 1540 h 10000"/>
                  <a:gd name="connsiteX18-26787" fmla="*/ 4194 w 10000"/>
                  <a:gd name="connsiteY18-26788" fmla="*/ 1076 h 10000"/>
                  <a:gd name="connsiteX19-26789" fmla="*/ 3419 w 10000"/>
                  <a:gd name="connsiteY19-26790" fmla="*/ 753 h 10000"/>
                  <a:gd name="connsiteX20-26791" fmla="*/ 2965 w 10000"/>
                  <a:gd name="connsiteY20-26792" fmla="*/ 69 h 10000"/>
                  <a:gd name="connsiteX21-26793" fmla="*/ 2385 w 10000"/>
                  <a:gd name="connsiteY21-26794" fmla="*/ 69 h 10000"/>
                  <a:gd name="connsiteX22-26795" fmla="*/ 2128 w 10000"/>
                  <a:gd name="connsiteY22-26796" fmla="*/ 217 h 10000"/>
                  <a:gd name="connsiteX23-26797" fmla="*/ 2066 w 10000"/>
                  <a:gd name="connsiteY23-26798" fmla="*/ 0 h 10000"/>
                  <a:gd name="connsiteX24-26799" fmla="*/ 1225 w 10000"/>
                  <a:gd name="connsiteY24-26800" fmla="*/ 142 h 10000"/>
                  <a:gd name="connsiteX25-26801" fmla="*/ 2128 w 10000"/>
                  <a:gd name="connsiteY25-26802" fmla="*/ 288 h 10000"/>
                  <a:gd name="connsiteX26-26803" fmla="*/ 2066 w 10000"/>
                  <a:gd name="connsiteY26-26804" fmla="*/ 610 h 10000"/>
                  <a:gd name="connsiteX27-26805" fmla="*/ 2257 w 10000"/>
                  <a:gd name="connsiteY27-26806" fmla="*/ 1040 h 10000"/>
                  <a:gd name="connsiteX28-26807" fmla="*/ 2452 w 10000"/>
                  <a:gd name="connsiteY28-26808" fmla="*/ 1290 h 10000"/>
                  <a:gd name="connsiteX29-26809" fmla="*/ 2128 w 10000"/>
                  <a:gd name="connsiteY29-26810" fmla="*/ 1757 h 10000"/>
                  <a:gd name="connsiteX30-26811" fmla="*/ 1873 w 10000"/>
                  <a:gd name="connsiteY30-26812" fmla="*/ 1757 h 10000"/>
                  <a:gd name="connsiteX31-26813" fmla="*/ 1612 w 10000"/>
                  <a:gd name="connsiteY31-26814" fmla="*/ 2079 h 10000"/>
                  <a:gd name="connsiteX32-26815" fmla="*/ 2066 w 10000"/>
                  <a:gd name="connsiteY32-26816" fmla="*/ 2222 h 10000"/>
                  <a:gd name="connsiteX33-26817" fmla="*/ 1484 w 10000"/>
                  <a:gd name="connsiteY33-26818" fmla="*/ 2187 h 10000"/>
                  <a:gd name="connsiteX34-26819" fmla="*/ 1225 w 10000"/>
                  <a:gd name="connsiteY34-26820" fmla="*/ 2615 h 10000"/>
                  <a:gd name="connsiteX35-26821" fmla="*/ 1161 w 10000"/>
                  <a:gd name="connsiteY35-26822" fmla="*/ 2688 h 10000"/>
                  <a:gd name="connsiteX36-26823" fmla="*/ 903 w 10000"/>
                  <a:gd name="connsiteY36-26824" fmla="*/ 3154 h 10000"/>
                  <a:gd name="connsiteX37-26825" fmla="*/ 1292 w 10000"/>
                  <a:gd name="connsiteY37-26826" fmla="*/ 3261 h 10000"/>
                  <a:gd name="connsiteX38-26827" fmla="*/ 774 w 10000"/>
                  <a:gd name="connsiteY38-26828" fmla="*/ 3620 h 10000"/>
                  <a:gd name="connsiteX39-26829" fmla="*/ 128 w 10000"/>
                  <a:gd name="connsiteY39-26830" fmla="*/ 4015 h 10000"/>
                  <a:gd name="connsiteX40-26831" fmla="*/ 0 w 10000"/>
                  <a:gd name="connsiteY40-26832" fmla="*/ 4230 h 10000"/>
                  <a:gd name="connsiteX41-26833" fmla="*/ 324 w 10000"/>
                  <a:gd name="connsiteY41-26834" fmla="*/ 4694 h 10000"/>
                  <a:gd name="connsiteX42-26835" fmla="*/ 0 w 10000"/>
                  <a:gd name="connsiteY42-26836" fmla="*/ 5128 h 10000"/>
                  <a:gd name="connsiteX43-26837" fmla="*/ 65 w 10000"/>
                  <a:gd name="connsiteY43-26838" fmla="*/ 5591 h 10000"/>
                  <a:gd name="connsiteX44-26839" fmla="*/ 259 w 10000"/>
                  <a:gd name="connsiteY44-26840" fmla="*/ 5737 h 10000"/>
                  <a:gd name="connsiteX45-26841" fmla="*/ 644 w 10000"/>
                  <a:gd name="connsiteY45-26842" fmla="*/ 5700 h 10000"/>
                  <a:gd name="connsiteX46-26843" fmla="*/ 1420 w 10000"/>
                  <a:gd name="connsiteY46-26844" fmla="*/ 5774 h 10000"/>
                  <a:gd name="connsiteX47-26845" fmla="*/ 2066 w 10000"/>
                  <a:gd name="connsiteY47-26846" fmla="*/ 5628 h 10000"/>
                  <a:gd name="connsiteX48-26847" fmla="*/ 2776 w 10000"/>
                  <a:gd name="connsiteY48-26848" fmla="*/ 5628 h 10000"/>
                  <a:gd name="connsiteX49-26849" fmla="*/ 3225 w 10000"/>
                  <a:gd name="connsiteY49-26850" fmla="*/ 5483 h 10000"/>
                  <a:gd name="connsiteX50-26851" fmla="*/ 3354 w 10000"/>
                  <a:gd name="connsiteY50-26852" fmla="*/ 5518 h 10000"/>
                  <a:gd name="connsiteX51-26853" fmla="*/ 3162 w 10000"/>
                  <a:gd name="connsiteY51-26854" fmla="*/ 5591 h 10000"/>
                  <a:gd name="connsiteX52-26855" fmla="*/ 3613 w 10000"/>
                  <a:gd name="connsiteY52-26856" fmla="*/ 5916 h 10000"/>
                  <a:gd name="connsiteX53-26857" fmla="*/ 3936 w 10000"/>
                  <a:gd name="connsiteY53-26858" fmla="*/ 5842 h 10000"/>
                  <a:gd name="connsiteX54-26859" fmla="*/ 4387 w 10000"/>
                  <a:gd name="connsiteY54-26860" fmla="*/ 5984 h 10000"/>
                  <a:gd name="connsiteX55-26861" fmla="*/ 4965 w 10000"/>
                  <a:gd name="connsiteY55-26862" fmla="*/ 5950 h 10000"/>
                  <a:gd name="connsiteX56-26863" fmla="*/ 5935 w 10000"/>
                  <a:gd name="connsiteY56-26864" fmla="*/ 6057 h 10000"/>
                  <a:gd name="connsiteX57-26865" fmla="*/ 6190 w 10000"/>
                  <a:gd name="connsiteY57-26866" fmla="*/ 6131 h 10000"/>
                  <a:gd name="connsiteX58-26867" fmla="*/ 7096 w 10000"/>
                  <a:gd name="connsiteY58-26868" fmla="*/ 5950 h 10000"/>
                  <a:gd name="connsiteX59-26869" fmla="*/ 7225 w 10000"/>
                  <a:gd name="connsiteY59-26870" fmla="*/ 6057 h 10000"/>
                  <a:gd name="connsiteX60-26871" fmla="*/ 7483 w 10000"/>
                  <a:gd name="connsiteY60-26872" fmla="*/ 5916 h 10000"/>
                  <a:gd name="connsiteX61-26873" fmla="*/ 7614 w 10000"/>
                  <a:gd name="connsiteY61-26874" fmla="*/ 6097 h 10000"/>
                  <a:gd name="connsiteX62-26875" fmla="*/ 8517 w 10000"/>
                  <a:gd name="connsiteY62-26876" fmla="*/ 5878 h 10000"/>
                  <a:gd name="connsiteX63-26877" fmla="*/ 8517 w 10000"/>
                  <a:gd name="connsiteY63-26878" fmla="*/ 5661 h 10000"/>
                  <a:gd name="connsiteX64-26879" fmla="*/ 8707 w 10000"/>
                  <a:gd name="connsiteY64-26880" fmla="*/ 5628 h 10000"/>
                  <a:gd name="connsiteX65-26881" fmla="*/ 8903 w 10000"/>
                  <a:gd name="connsiteY65-26882" fmla="*/ 5700 h 10000"/>
                  <a:gd name="connsiteX66-26883" fmla="*/ 9548 w 10000"/>
                  <a:gd name="connsiteY66-26884" fmla="*/ 5557 h 10000"/>
                  <a:gd name="connsiteX67-26885" fmla="*/ 9678 w 10000"/>
                  <a:gd name="connsiteY67-26886" fmla="*/ 5591 h 10000"/>
                  <a:gd name="connsiteX68-26887" fmla="*/ 9162 w 10000"/>
                  <a:gd name="connsiteY68-26888" fmla="*/ 8565 h 10000"/>
                  <a:gd name="connsiteX69-26889" fmla="*/ 6712 w 10000"/>
                  <a:gd name="connsiteY69-26890" fmla="*/ 9858 h 10000"/>
                  <a:gd name="connsiteX70-26891" fmla="*/ 6968 w 10000"/>
                  <a:gd name="connsiteY70-26892" fmla="*/ 10000 h 10000"/>
                  <a:gd name="connsiteX0-26893" fmla="*/ 10000 w 10000"/>
                  <a:gd name="connsiteY0-26894" fmla="*/ 5341 h 10000"/>
                  <a:gd name="connsiteX1-26895" fmla="*/ 9483 w 10000"/>
                  <a:gd name="connsiteY1-26896" fmla="*/ 5341 h 10000"/>
                  <a:gd name="connsiteX2-26897" fmla="*/ 8966 w 10000"/>
                  <a:gd name="connsiteY2-26898" fmla="*/ 5483 h 10000"/>
                  <a:gd name="connsiteX3-26899" fmla="*/ 8386 w 10000"/>
                  <a:gd name="connsiteY3-26900" fmla="*/ 5449 h 10000"/>
                  <a:gd name="connsiteX4-26901" fmla="*/ 8386 w 10000"/>
                  <a:gd name="connsiteY4-26902" fmla="*/ 4766 h 10000"/>
                  <a:gd name="connsiteX5-26903" fmla="*/ 8707 w 10000"/>
                  <a:gd name="connsiteY5-26904" fmla="*/ 4733 h 10000"/>
                  <a:gd name="connsiteX6-26905" fmla="*/ 8517 w 10000"/>
                  <a:gd name="connsiteY6-26906" fmla="*/ 4552 h 10000"/>
                  <a:gd name="connsiteX7-26907" fmla="*/ 8517 w 10000"/>
                  <a:gd name="connsiteY7-26908" fmla="*/ 4266 h 10000"/>
                  <a:gd name="connsiteX8-26909" fmla="*/ 8581 w 10000"/>
                  <a:gd name="connsiteY8-26910" fmla="*/ 4089 h 10000"/>
                  <a:gd name="connsiteX9-26911" fmla="*/ 7937 w 10000"/>
                  <a:gd name="connsiteY9-26912" fmla="*/ 3800 h 10000"/>
                  <a:gd name="connsiteX10-26913" fmla="*/ 7288 w 10000"/>
                  <a:gd name="connsiteY10-26914" fmla="*/ 3478 h 10000"/>
                  <a:gd name="connsiteX11-26915" fmla="*/ 6968 w 10000"/>
                  <a:gd name="connsiteY11-26916" fmla="*/ 3261 h 10000"/>
                  <a:gd name="connsiteX12-26917" fmla="*/ 6516 w 10000"/>
                  <a:gd name="connsiteY12-26918" fmla="*/ 3191 h 10000"/>
                  <a:gd name="connsiteX13-26919" fmla="*/ 6001 w 10000"/>
                  <a:gd name="connsiteY13-26920" fmla="*/ 3227 h 10000"/>
                  <a:gd name="connsiteX14-26921" fmla="*/ 5483 w 10000"/>
                  <a:gd name="connsiteY14-26922" fmla="*/ 3117 h 10000"/>
                  <a:gd name="connsiteX15-26923" fmla="*/ 4839 w 10000"/>
                  <a:gd name="connsiteY15-26924" fmla="*/ 2257 h 10000"/>
                  <a:gd name="connsiteX16-26925" fmla="*/ 4646 w 10000"/>
                  <a:gd name="connsiteY16-26926" fmla="*/ 2042 h 10000"/>
                  <a:gd name="connsiteX17-26927" fmla="*/ 4450 w 10000"/>
                  <a:gd name="connsiteY17-26928" fmla="*/ 1540 h 10000"/>
                  <a:gd name="connsiteX18-26929" fmla="*/ 4194 w 10000"/>
                  <a:gd name="connsiteY18-26930" fmla="*/ 1076 h 10000"/>
                  <a:gd name="connsiteX19-26931" fmla="*/ 3419 w 10000"/>
                  <a:gd name="connsiteY19-26932" fmla="*/ 753 h 10000"/>
                  <a:gd name="connsiteX20-26933" fmla="*/ 2965 w 10000"/>
                  <a:gd name="connsiteY20-26934" fmla="*/ 69 h 10000"/>
                  <a:gd name="connsiteX21-26935" fmla="*/ 2385 w 10000"/>
                  <a:gd name="connsiteY21-26936" fmla="*/ 69 h 10000"/>
                  <a:gd name="connsiteX22-26937" fmla="*/ 2128 w 10000"/>
                  <a:gd name="connsiteY22-26938" fmla="*/ 217 h 10000"/>
                  <a:gd name="connsiteX23-26939" fmla="*/ 2066 w 10000"/>
                  <a:gd name="connsiteY23-26940" fmla="*/ 0 h 10000"/>
                  <a:gd name="connsiteX24-26941" fmla="*/ 1225 w 10000"/>
                  <a:gd name="connsiteY24-26942" fmla="*/ 142 h 10000"/>
                  <a:gd name="connsiteX25-26943" fmla="*/ 2128 w 10000"/>
                  <a:gd name="connsiteY25-26944" fmla="*/ 288 h 10000"/>
                  <a:gd name="connsiteX26-26945" fmla="*/ 2066 w 10000"/>
                  <a:gd name="connsiteY26-26946" fmla="*/ 610 h 10000"/>
                  <a:gd name="connsiteX27-26947" fmla="*/ 2257 w 10000"/>
                  <a:gd name="connsiteY27-26948" fmla="*/ 1040 h 10000"/>
                  <a:gd name="connsiteX28-26949" fmla="*/ 2452 w 10000"/>
                  <a:gd name="connsiteY28-26950" fmla="*/ 1290 h 10000"/>
                  <a:gd name="connsiteX29-26951" fmla="*/ 2128 w 10000"/>
                  <a:gd name="connsiteY29-26952" fmla="*/ 1757 h 10000"/>
                  <a:gd name="connsiteX30-26953" fmla="*/ 1873 w 10000"/>
                  <a:gd name="connsiteY30-26954" fmla="*/ 1757 h 10000"/>
                  <a:gd name="connsiteX31-26955" fmla="*/ 1612 w 10000"/>
                  <a:gd name="connsiteY31-26956" fmla="*/ 2079 h 10000"/>
                  <a:gd name="connsiteX32-26957" fmla="*/ 2066 w 10000"/>
                  <a:gd name="connsiteY32-26958" fmla="*/ 2222 h 10000"/>
                  <a:gd name="connsiteX33-26959" fmla="*/ 1484 w 10000"/>
                  <a:gd name="connsiteY33-26960" fmla="*/ 2187 h 10000"/>
                  <a:gd name="connsiteX34-26961" fmla="*/ 1225 w 10000"/>
                  <a:gd name="connsiteY34-26962" fmla="*/ 2615 h 10000"/>
                  <a:gd name="connsiteX35-26963" fmla="*/ 1161 w 10000"/>
                  <a:gd name="connsiteY35-26964" fmla="*/ 2688 h 10000"/>
                  <a:gd name="connsiteX36-26965" fmla="*/ 903 w 10000"/>
                  <a:gd name="connsiteY36-26966" fmla="*/ 3154 h 10000"/>
                  <a:gd name="connsiteX37-26967" fmla="*/ 1292 w 10000"/>
                  <a:gd name="connsiteY37-26968" fmla="*/ 3261 h 10000"/>
                  <a:gd name="connsiteX38-26969" fmla="*/ 774 w 10000"/>
                  <a:gd name="connsiteY38-26970" fmla="*/ 3620 h 10000"/>
                  <a:gd name="connsiteX39-26971" fmla="*/ 128 w 10000"/>
                  <a:gd name="connsiteY39-26972" fmla="*/ 4015 h 10000"/>
                  <a:gd name="connsiteX40-26973" fmla="*/ 0 w 10000"/>
                  <a:gd name="connsiteY40-26974" fmla="*/ 4230 h 10000"/>
                  <a:gd name="connsiteX41-26975" fmla="*/ 324 w 10000"/>
                  <a:gd name="connsiteY41-26976" fmla="*/ 4694 h 10000"/>
                  <a:gd name="connsiteX42-26977" fmla="*/ 0 w 10000"/>
                  <a:gd name="connsiteY42-26978" fmla="*/ 5128 h 10000"/>
                  <a:gd name="connsiteX43-26979" fmla="*/ 65 w 10000"/>
                  <a:gd name="connsiteY43-26980" fmla="*/ 5591 h 10000"/>
                  <a:gd name="connsiteX44-26981" fmla="*/ 259 w 10000"/>
                  <a:gd name="connsiteY44-26982" fmla="*/ 5737 h 10000"/>
                  <a:gd name="connsiteX45-26983" fmla="*/ 644 w 10000"/>
                  <a:gd name="connsiteY45-26984" fmla="*/ 5700 h 10000"/>
                  <a:gd name="connsiteX46-26985" fmla="*/ 1420 w 10000"/>
                  <a:gd name="connsiteY46-26986" fmla="*/ 5774 h 10000"/>
                  <a:gd name="connsiteX47-26987" fmla="*/ 2066 w 10000"/>
                  <a:gd name="connsiteY47-26988" fmla="*/ 5628 h 10000"/>
                  <a:gd name="connsiteX48-26989" fmla="*/ 2776 w 10000"/>
                  <a:gd name="connsiteY48-26990" fmla="*/ 5628 h 10000"/>
                  <a:gd name="connsiteX49-26991" fmla="*/ 3225 w 10000"/>
                  <a:gd name="connsiteY49-26992" fmla="*/ 5483 h 10000"/>
                  <a:gd name="connsiteX50-26993" fmla="*/ 3354 w 10000"/>
                  <a:gd name="connsiteY50-26994" fmla="*/ 5518 h 10000"/>
                  <a:gd name="connsiteX51-26995" fmla="*/ 3162 w 10000"/>
                  <a:gd name="connsiteY51-26996" fmla="*/ 5591 h 10000"/>
                  <a:gd name="connsiteX52-26997" fmla="*/ 3613 w 10000"/>
                  <a:gd name="connsiteY52-26998" fmla="*/ 5916 h 10000"/>
                  <a:gd name="connsiteX53-26999" fmla="*/ 3936 w 10000"/>
                  <a:gd name="connsiteY53-27000" fmla="*/ 5842 h 10000"/>
                  <a:gd name="connsiteX54-27001" fmla="*/ 4387 w 10000"/>
                  <a:gd name="connsiteY54-27002" fmla="*/ 5984 h 10000"/>
                  <a:gd name="connsiteX55-27003" fmla="*/ 4965 w 10000"/>
                  <a:gd name="connsiteY55-27004" fmla="*/ 5950 h 10000"/>
                  <a:gd name="connsiteX56-27005" fmla="*/ 5935 w 10000"/>
                  <a:gd name="connsiteY56-27006" fmla="*/ 6057 h 10000"/>
                  <a:gd name="connsiteX57-27007" fmla="*/ 6190 w 10000"/>
                  <a:gd name="connsiteY57-27008" fmla="*/ 6131 h 10000"/>
                  <a:gd name="connsiteX58-27009" fmla="*/ 7096 w 10000"/>
                  <a:gd name="connsiteY58-27010" fmla="*/ 5950 h 10000"/>
                  <a:gd name="connsiteX59-27011" fmla="*/ 7225 w 10000"/>
                  <a:gd name="connsiteY59-27012" fmla="*/ 6057 h 10000"/>
                  <a:gd name="connsiteX60-27013" fmla="*/ 7483 w 10000"/>
                  <a:gd name="connsiteY60-27014" fmla="*/ 5916 h 10000"/>
                  <a:gd name="connsiteX61-27015" fmla="*/ 7614 w 10000"/>
                  <a:gd name="connsiteY61-27016" fmla="*/ 6097 h 10000"/>
                  <a:gd name="connsiteX62-27017" fmla="*/ 8517 w 10000"/>
                  <a:gd name="connsiteY62-27018" fmla="*/ 5878 h 10000"/>
                  <a:gd name="connsiteX63-27019" fmla="*/ 8517 w 10000"/>
                  <a:gd name="connsiteY63-27020" fmla="*/ 5661 h 10000"/>
                  <a:gd name="connsiteX64-27021" fmla="*/ 8707 w 10000"/>
                  <a:gd name="connsiteY64-27022" fmla="*/ 5628 h 10000"/>
                  <a:gd name="connsiteX65-27023" fmla="*/ 8903 w 10000"/>
                  <a:gd name="connsiteY65-27024" fmla="*/ 5700 h 10000"/>
                  <a:gd name="connsiteX66-27025" fmla="*/ 9548 w 10000"/>
                  <a:gd name="connsiteY66-27026" fmla="*/ 5557 h 10000"/>
                  <a:gd name="connsiteX67-27027" fmla="*/ 9678 w 10000"/>
                  <a:gd name="connsiteY67-27028" fmla="*/ 5591 h 10000"/>
                  <a:gd name="connsiteX68-27029" fmla="*/ 6712 w 10000"/>
                  <a:gd name="connsiteY68-27030" fmla="*/ 9858 h 10000"/>
                  <a:gd name="connsiteX69-27031" fmla="*/ 6968 w 10000"/>
                  <a:gd name="connsiteY69-27032" fmla="*/ 10000 h 10000"/>
                  <a:gd name="connsiteX0-27033" fmla="*/ 10000 w 10000"/>
                  <a:gd name="connsiteY0-27034" fmla="*/ 5341 h 10000"/>
                  <a:gd name="connsiteX1-27035" fmla="*/ 9483 w 10000"/>
                  <a:gd name="connsiteY1-27036" fmla="*/ 5341 h 10000"/>
                  <a:gd name="connsiteX2-27037" fmla="*/ 8966 w 10000"/>
                  <a:gd name="connsiteY2-27038" fmla="*/ 5483 h 10000"/>
                  <a:gd name="connsiteX3-27039" fmla="*/ 8386 w 10000"/>
                  <a:gd name="connsiteY3-27040" fmla="*/ 5449 h 10000"/>
                  <a:gd name="connsiteX4-27041" fmla="*/ 8386 w 10000"/>
                  <a:gd name="connsiteY4-27042" fmla="*/ 4766 h 10000"/>
                  <a:gd name="connsiteX5-27043" fmla="*/ 8707 w 10000"/>
                  <a:gd name="connsiteY5-27044" fmla="*/ 4733 h 10000"/>
                  <a:gd name="connsiteX6-27045" fmla="*/ 8517 w 10000"/>
                  <a:gd name="connsiteY6-27046" fmla="*/ 4552 h 10000"/>
                  <a:gd name="connsiteX7-27047" fmla="*/ 8517 w 10000"/>
                  <a:gd name="connsiteY7-27048" fmla="*/ 4266 h 10000"/>
                  <a:gd name="connsiteX8-27049" fmla="*/ 8581 w 10000"/>
                  <a:gd name="connsiteY8-27050" fmla="*/ 4089 h 10000"/>
                  <a:gd name="connsiteX9-27051" fmla="*/ 7937 w 10000"/>
                  <a:gd name="connsiteY9-27052" fmla="*/ 3800 h 10000"/>
                  <a:gd name="connsiteX10-27053" fmla="*/ 7288 w 10000"/>
                  <a:gd name="connsiteY10-27054" fmla="*/ 3478 h 10000"/>
                  <a:gd name="connsiteX11-27055" fmla="*/ 6968 w 10000"/>
                  <a:gd name="connsiteY11-27056" fmla="*/ 3261 h 10000"/>
                  <a:gd name="connsiteX12-27057" fmla="*/ 6516 w 10000"/>
                  <a:gd name="connsiteY12-27058" fmla="*/ 3191 h 10000"/>
                  <a:gd name="connsiteX13-27059" fmla="*/ 6001 w 10000"/>
                  <a:gd name="connsiteY13-27060" fmla="*/ 3227 h 10000"/>
                  <a:gd name="connsiteX14-27061" fmla="*/ 5483 w 10000"/>
                  <a:gd name="connsiteY14-27062" fmla="*/ 3117 h 10000"/>
                  <a:gd name="connsiteX15-27063" fmla="*/ 4839 w 10000"/>
                  <a:gd name="connsiteY15-27064" fmla="*/ 2257 h 10000"/>
                  <a:gd name="connsiteX16-27065" fmla="*/ 4646 w 10000"/>
                  <a:gd name="connsiteY16-27066" fmla="*/ 2042 h 10000"/>
                  <a:gd name="connsiteX17-27067" fmla="*/ 4450 w 10000"/>
                  <a:gd name="connsiteY17-27068" fmla="*/ 1540 h 10000"/>
                  <a:gd name="connsiteX18-27069" fmla="*/ 4194 w 10000"/>
                  <a:gd name="connsiteY18-27070" fmla="*/ 1076 h 10000"/>
                  <a:gd name="connsiteX19-27071" fmla="*/ 3419 w 10000"/>
                  <a:gd name="connsiteY19-27072" fmla="*/ 753 h 10000"/>
                  <a:gd name="connsiteX20-27073" fmla="*/ 2965 w 10000"/>
                  <a:gd name="connsiteY20-27074" fmla="*/ 69 h 10000"/>
                  <a:gd name="connsiteX21-27075" fmla="*/ 2385 w 10000"/>
                  <a:gd name="connsiteY21-27076" fmla="*/ 69 h 10000"/>
                  <a:gd name="connsiteX22-27077" fmla="*/ 2128 w 10000"/>
                  <a:gd name="connsiteY22-27078" fmla="*/ 217 h 10000"/>
                  <a:gd name="connsiteX23-27079" fmla="*/ 2066 w 10000"/>
                  <a:gd name="connsiteY23-27080" fmla="*/ 0 h 10000"/>
                  <a:gd name="connsiteX24-27081" fmla="*/ 1225 w 10000"/>
                  <a:gd name="connsiteY24-27082" fmla="*/ 142 h 10000"/>
                  <a:gd name="connsiteX25-27083" fmla="*/ 2128 w 10000"/>
                  <a:gd name="connsiteY25-27084" fmla="*/ 288 h 10000"/>
                  <a:gd name="connsiteX26-27085" fmla="*/ 2066 w 10000"/>
                  <a:gd name="connsiteY26-27086" fmla="*/ 610 h 10000"/>
                  <a:gd name="connsiteX27-27087" fmla="*/ 2257 w 10000"/>
                  <a:gd name="connsiteY27-27088" fmla="*/ 1040 h 10000"/>
                  <a:gd name="connsiteX28-27089" fmla="*/ 2452 w 10000"/>
                  <a:gd name="connsiteY28-27090" fmla="*/ 1290 h 10000"/>
                  <a:gd name="connsiteX29-27091" fmla="*/ 2128 w 10000"/>
                  <a:gd name="connsiteY29-27092" fmla="*/ 1757 h 10000"/>
                  <a:gd name="connsiteX30-27093" fmla="*/ 1873 w 10000"/>
                  <a:gd name="connsiteY30-27094" fmla="*/ 1757 h 10000"/>
                  <a:gd name="connsiteX31-27095" fmla="*/ 1612 w 10000"/>
                  <a:gd name="connsiteY31-27096" fmla="*/ 2079 h 10000"/>
                  <a:gd name="connsiteX32-27097" fmla="*/ 2066 w 10000"/>
                  <a:gd name="connsiteY32-27098" fmla="*/ 2222 h 10000"/>
                  <a:gd name="connsiteX33-27099" fmla="*/ 1484 w 10000"/>
                  <a:gd name="connsiteY33-27100" fmla="*/ 2187 h 10000"/>
                  <a:gd name="connsiteX34-27101" fmla="*/ 1225 w 10000"/>
                  <a:gd name="connsiteY34-27102" fmla="*/ 2615 h 10000"/>
                  <a:gd name="connsiteX35-27103" fmla="*/ 1161 w 10000"/>
                  <a:gd name="connsiteY35-27104" fmla="*/ 2688 h 10000"/>
                  <a:gd name="connsiteX36-27105" fmla="*/ 903 w 10000"/>
                  <a:gd name="connsiteY36-27106" fmla="*/ 3154 h 10000"/>
                  <a:gd name="connsiteX37-27107" fmla="*/ 1292 w 10000"/>
                  <a:gd name="connsiteY37-27108" fmla="*/ 3261 h 10000"/>
                  <a:gd name="connsiteX38-27109" fmla="*/ 774 w 10000"/>
                  <a:gd name="connsiteY38-27110" fmla="*/ 3620 h 10000"/>
                  <a:gd name="connsiteX39-27111" fmla="*/ 128 w 10000"/>
                  <a:gd name="connsiteY39-27112" fmla="*/ 4015 h 10000"/>
                  <a:gd name="connsiteX40-27113" fmla="*/ 0 w 10000"/>
                  <a:gd name="connsiteY40-27114" fmla="*/ 4230 h 10000"/>
                  <a:gd name="connsiteX41-27115" fmla="*/ 324 w 10000"/>
                  <a:gd name="connsiteY41-27116" fmla="*/ 4694 h 10000"/>
                  <a:gd name="connsiteX42-27117" fmla="*/ 0 w 10000"/>
                  <a:gd name="connsiteY42-27118" fmla="*/ 5128 h 10000"/>
                  <a:gd name="connsiteX43-27119" fmla="*/ 65 w 10000"/>
                  <a:gd name="connsiteY43-27120" fmla="*/ 5591 h 10000"/>
                  <a:gd name="connsiteX44-27121" fmla="*/ 259 w 10000"/>
                  <a:gd name="connsiteY44-27122" fmla="*/ 5737 h 10000"/>
                  <a:gd name="connsiteX45-27123" fmla="*/ 644 w 10000"/>
                  <a:gd name="connsiteY45-27124" fmla="*/ 5700 h 10000"/>
                  <a:gd name="connsiteX46-27125" fmla="*/ 1420 w 10000"/>
                  <a:gd name="connsiteY46-27126" fmla="*/ 5774 h 10000"/>
                  <a:gd name="connsiteX47-27127" fmla="*/ 2066 w 10000"/>
                  <a:gd name="connsiteY47-27128" fmla="*/ 5628 h 10000"/>
                  <a:gd name="connsiteX48-27129" fmla="*/ 2776 w 10000"/>
                  <a:gd name="connsiteY48-27130" fmla="*/ 5628 h 10000"/>
                  <a:gd name="connsiteX49-27131" fmla="*/ 3225 w 10000"/>
                  <a:gd name="connsiteY49-27132" fmla="*/ 5483 h 10000"/>
                  <a:gd name="connsiteX50-27133" fmla="*/ 3354 w 10000"/>
                  <a:gd name="connsiteY50-27134" fmla="*/ 5518 h 10000"/>
                  <a:gd name="connsiteX51-27135" fmla="*/ 3162 w 10000"/>
                  <a:gd name="connsiteY51-27136" fmla="*/ 5591 h 10000"/>
                  <a:gd name="connsiteX52-27137" fmla="*/ 3613 w 10000"/>
                  <a:gd name="connsiteY52-27138" fmla="*/ 5916 h 10000"/>
                  <a:gd name="connsiteX53-27139" fmla="*/ 3936 w 10000"/>
                  <a:gd name="connsiteY53-27140" fmla="*/ 5842 h 10000"/>
                  <a:gd name="connsiteX54-27141" fmla="*/ 4387 w 10000"/>
                  <a:gd name="connsiteY54-27142" fmla="*/ 5984 h 10000"/>
                  <a:gd name="connsiteX55-27143" fmla="*/ 4965 w 10000"/>
                  <a:gd name="connsiteY55-27144" fmla="*/ 5950 h 10000"/>
                  <a:gd name="connsiteX56-27145" fmla="*/ 5935 w 10000"/>
                  <a:gd name="connsiteY56-27146" fmla="*/ 6057 h 10000"/>
                  <a:gd name="connsiteX57-27147" fmla="*/ 6190 w 10000"/>
                  <a:gd name="connsiteY57-27148" fmla="*/ 6131 h 10000"/>
                  <a:gd name="connsiteX58-27149" fmla="*/ 7096 w 10000"/>
                  <a:gd name="connsiteY58-27150" fmla="*/ 5950 h 10000"/>
                  <a:gd name="connsiteX59-27151" fmla="*/ 7225 w 10000"/>
                  <a:gd name="connsiteY59-27152" fmla="*/ 6057 h 10000"/>
                  <a:gd name="connsiteX60-27153" fmla="*/ 7483 w 10000"/>
                  <a:gd name="connsiteY60-27154" fmla="*/ 5916 h 10000"/>
                  <a:gd name="connsiteX61-27155" fmla="*/ 7614 w 10000"/>
                  <a:gd name="connsiteY61-27156" fmla="*/ 6097 h 10000"/>
                  <a:gd name="connsiteX62-27157" fmla="*/ 8517 w 10000"/>
                  <a:gd name="connsiteY62-27158" fmla="*/ 5878 h 10000"/>
                  <a:gd name="connsiteX63-27159" fmla="*/ 8517 w 10000"/>
                  <a:gd name="connsiteY63-27160" fmla="*/ 5661 h 10000"/>
                  <a:gd name="connsiteX64-27161" fmla="*/ 8707 w 10000"/>
                  <a:gd name="connsiteY64-27162" fmla="*/ 5628 h 10000"/>
                  <a:gd name="connsiteX65-27163" fmla="*/ 8903 w 10000"/>
                  <a:gd name="connsiteY65-27164" fmla="*/ 5700 h 10000"/>
                  <a:gd name="connsiteX66-27165" fmla="*/ 9548 w 10000"/>
                  <a:gd name="connsiteY66-27166" fmla="*/ 5557 h 10000"/>
                  <a:gd name="connsiteX67-27167" fmla="*/ 9678 w 10000"/>
                  <a:gd name="connsiteY67-27168" fmla="*/ 5591 h 10000"/>
                  <a:gd name="connsiteX68-27169" fmla="*/ 6968 w 10000"/>
                  <a:gd name="connsiteY68-27170" fmla="*/ 10000 h 10000"/>
                  <a:gd name="connsiteX0-27171" fmla="*/ 10000 w 10000"/>
                  <a:gd name="connsiteY0-27172" fmla="*/ 5341 h 6131"/>
                  <a:gd name="connsiteX1-27173" fmla="*/ 9483 w 10000"/>
                  <a:gd name="connsiteY1-27174" fmla="*/ 5341 h 6131"/>
                  <a:gd name="connsiteX2-27175" fmla="*/ 8966 w 10000"/>
                  <a:gd name="connsiteY2-27176" fmla="*/ 5483 h 6131"/>
                  <a:gd name="connsiteX3-27177" fmla="*/ 8386 w 10000"/>
                  <a:gd name="connsiteY3-27178" fmla="*/ 5449 h 6131"/>
                  <a:gd name="connsiteX4-27179" fmla="*/ 8386 w 10000"/>
                  <a:gd name="connsiteY4-27180" fmla="*/ 4766 h 6131"/>
                  <a:gd name="connsiteX5-27181" fmla="*/ 8707 w 10000"/>
                  <a:gd name="connsiteY5-27182" fmla="*/ 4733 h 6131"/>
                  <a:gd name="connsiteX6-27183" fmla="*/ 8517 w 10000"/>
                  <a:gd name="connsiteY6-27184" fmla="*/ 4552 h 6131"/>
                  <a:gd name="connsiteX7-27185" fmla="*/ 8517 w 10000"/>
                  <a:gd name="connsiteY7-27186" fmla="*/ 4266 h 6131"/>
                  <a:gd name="connsiteX8-27187" fmla="*/ 8581 w 10000"/>
                  <a:gd name="connsiteY8-27188" fmla="*/ 4089 h 6131"/>
                  <a:gd name="connsiteX9-27189" fmla="*/ 7937 w 10000"/>
                  <a:gd name="connsiteY9-27190" fmla="*/ 3800 h 6131"/>
                  <a:gd name="connsiteX10-27191" fmla="*/ 7288 w 10000"/>
                  <a:gd name="connsiteY10-27192" fmla="*/ 3478 h 6131"/>
                  <a:gd name="connsiteX11-27193" fmla="*/ 6968 w 10000"/>
                  <a:gd name="connsiteY11-27194" fmla="*/ 3261 h 6131"/>
                  <a:gd name="connsiteX12-27195" fmla="*/ 6516 w 10000"/>
                  <a:gd name="connsiteY12-27196" fmla="*/ 3191 h 6131"/>
                  <a:gd name="connsiteX13-27197" fmla="*/ 6001 w 10000"/>
                  <a:gd name="connsiteY13-27198" fmla="*/ 3227 h 6131"/>
                  <a:gd name="connsiteX14-27199" fmla="*/ 5483 w 10000"/>
                  <a:gd name="connsiteY14-27200" fmla="*/ 3117 h 6131"/>
                  <a:gd name="connsiteX15-27201" fmla="*/ 4839 w 10000"/>
                  <a:gd name="connsiteY15-27202" fmla="*/ 2257 h 6131"/>
                  <a:gd name="connsiteX16-27203" fmla="*/ 4646 w 10000"/>
                  <a:gd name="connsiteY16-27204" fmla="*/ 2042 h 6131"/>
                  <a:gd name="connsiteX17-27205" fmla="*/ 4450 w 10000"/>
                  <a:gd name="connsiteY17-27206" fmla="*/ 1540 h 6131"/>
                  <a:gd name="connsiteX18-27207" fmla="*/ 4194 w 10000"/>
                  <a:gd name="connsiteY18-27208" fmla="*/ 1076 h 6131"/>
                  <a:gd name="connsiteX19-27209" fmla="*/ 3419 w 10000"/>
                  <a:gd name="connsiteY19-27210" fmla="*/ 753 h 6131"/>
                  <a:gd name="connsiteX20-27211" fmla="*/ 2965 w 10000"/>
                  <a:gd name="connsiteY20-27212" fmla="*/ 69 h 6131"/>
                  <a:gd name="connsiteX21-27213" fmla="*/ 2385 w 10000"/>
                  <a:gd name="connsiteY21-27214" fmla="*/ 69 h 6131"/>
                  <a:gd name="connsiteX22-27215" fmla="*/ 2128 w 10000"/>
                  <a:gd name="connsiteY22-27216" fmla="*/ 217 h 6131"/>
                  <a:gd name="connsiteX23-27217" fmla="*/ 2066 w 10000"/>
                  <a:gd name="connsiteY23-27218" fmla="*/ 0 h 6131"/>
                  <a:gd name="connsiteX24-27219" fmla="*/ 1225 w 10000"/>
                  <a:gd name="connsiteY24-27220" fmla="*/ 142 h 6131"/>
                  <a:gd name="connsiteX25-27221" fmla="*/ 2128 w 10000"/>
                  <a:gd name="connsiteY25-27222" fmla="*/ 288 h 6131"/>
                  <a:gd name="connsiteX26-27223" fmla="*/ 2066 w 10000"/>
                  <a:gd name="connsiteY26-27224" fmla="*/ 610 h 6131"/>
                  <a:gd name="connsiteX27-27225" fmla="*/ 2257 w 10000"/>
                  <a:gd name="connsiteY27-27226" fmla="*/ 1040 h 6131"/>
                  <a:gd name="connsiteX28-27227" fmla="*/ 2452 w 10000"/>
                  <a:gd name="connsiteY28-27228" fmla="*/ 1290 h 6131"/>
                  <a:gd name="connsiteX29-27229" fmla="*/ 2128 w 10000"/>
                  <a:gd name="connsiteY29-27230" fmla="*/ 1757 h 6131"/>
                  <a:gd name="connsiteX30-27231" fmla="*/ 1873 w 10000"/>
                  <a:gd name="connsiteY30-27232" fmla="*/ 1757 h 6131"/>
                  <a:gd name="connsiteX31-27233" fmla="*/ 1612 w 10000"/>
                  <a:gd name="connsiteY31-27234" fmla="*/ 2079 h 6131"/>
                  <a:gd name="connsiteX32-27235" fmla="*/ 2066 w 10000"/>
                  <a:gd name="connsiteY32-27236" fmla="*/ 2222 h 6131"/>
                  <a:gd name="connsiteX33-27237" fmla="*/ 1484 w 10000"/>
                  <a:gd name="connsiteY33-27238" fmla="*/ 2187 h 6131"/>
                  <a:gd name="connsiteX34-27239" fmla="*/ 1225 w 10000"/>
                  <a:gd name="connsiteY34-27240" fmla="*/ 2615 h 6131"/>
                  <a:gd name="connsiteX35-27241" fmla="*/ 1161 w 10000"/>
                  <a:gd name="connsiteY35-27242" fmla="*/ 2688 h 6131"/>
                  <a:gd name="connsiteX36-27243" fmla="*/ 903 w 10000"/>
                  <a:gd name="connsiteY36-27244" fmla="*/ 3154 h 6131"/>
                  <a:gd name="connsiteX37-27245" fmla="*/ 1292 w 10000"/>
                  <a:gd name="connsiteY37-27246" fmla="*/ 3261 h 6131"/>
                  <a:gd name="connsiteX38-27247" fmla="*/ 774 w 10000"/>
                  <a:gd name="connsiteY38-27248" fmla="*/ 3620 h 6131"/>
                  <a:gd name="connsiteX39-27249" fmla="*/ 128 w 10000"/>
                  <a:gd name="connsiteY39-27250" fmla="*/ 4015 h 6131"/>
                  <a:gd name="connsiteX40-27251" fmla="*/ 0 w 10000"/>
                  <a:gd name="connsiteY40-27252" fmla="*/ 4230 h 6131"/>
                  <a:gd name="connsiteX41-27253" fmla="*/ 324 w 10000"/>
                  <a:gd name="connsiteY41-27254" fmla="*/ 4694 h 6131"/>
                  <a:gd name="connsiteX42-27255" fmla="*/ 0 w 10000"/>
                  <a:gd name="connsiteY42-27256" fmla="*/ 5128 h 6131"/>
                  <a:gd name="connsiteX43-27257" fmla="*/ 65 w 10000"/>
                  <a:gd name="connsiteY43-27258" fmla="*/ 5591 h 6131"/>
                  <a:gd name="connsiteX44-27259" fmla="*/ 259 w 10000"/>
                  <a:gd name="connsiteY44-27260" fmla="*/ 5737 h 6131"/>
                  <a:gd name="connsiteX45-27261" fmla="*/ 644 w 10000"/>
                  <a:gd name="connsiteY45-27262" fmla="*/ 5700 h 6131"/>
                  <a:gd name="connsiteX46-27263" fmla="*/ 1420 w 10000"/>
                  <a:gd name="connsiteY46-27264" fmla="*/ 5774 h 6131"/>
                  <a:gd name="connsiteX47-27265" fmla="*/ 2066 w 10000"/>
                  <a:gd name="connsiteY47-27266" fmla="*/ 5628 h 6131"/>
                  <a:gd name="connsiteX48-27267" fmla="*/ 2776 w 10000"/>
                  <a:gd name="connsiteY48-27268" fmla="*/ 5628 h 6131"/>
                  <a:gd name="connsiteX49-27269" fmla="*/ 3225 w 10000"/>
                  <a:gd name="connsiteY49-27270" fmla="*/ 5483 h 6131"/>
                  <a:gd name="connsiteX50-27271" fmla="*/ 3354 w 10000"/>
                  <a:gd name="connsiteY50-27272" fmla="*/ 5518 h 6131"/>
                  <a:gd name="connsiteX51-27273" fmla="*/ 3162 w 10000"/>
                  <a:gd name="connsiteY51-27274" fmla="*/ 5591 h 6131"/>
                  <a:gd name="connsiteX52-27275" fmla="*/ 3613 w 10000"/>
                  <a:gd name="connsiteY52-27276" fmla="*/ 5916 h 6131"/>
                  <a:gd name="connsiteX53-27277" fmla="*/ 3936 w 10000"/>
                  <a:gd name="connsiteY53-27278" fmla="*/ 5842 h 6131"/>
                  <a:gd name="connsiteX54-27279" fmla="*/ 4387 w 10000"/>
                  <a:gd name="connsiteY54-27280" fmla="*/ 5984 h 6131"/>
                  <a:gd name="connsiteX55-27281" fmla="*/ 4965 w 10000"/>
                  <a:gd name="connsiteY55-27282" fmla="*/ 5950 h 6131"/>
                  <a:gd name="connsiteX56-27283" fmla="*/ 5935 w 10000"/>
                  <a:gd name="connsiteY56-27284" fmla="*/ 6057 h 6131"/>
                  <a:gd name="connsiteX57-27285" fmla="*/ 6190 w 10000"/>
                  <a:gd name="connsiteY57-27286" fmla="*/ 6131 h 6131"/>
                  <a:gd name="connsiteX58-27287" fmla="*/ 7096 w 10000"/>
                  <a:gd name="connsiteY58-27288" fmla="*/ 5950 h 6131"/>
                  <a:gd name="connsiteX59-27289" fmla="*/ 7225 w 10000"/>
                  <a:gd name="connsiteY59-27290" fmla="*/ 6057 h 6131"/>
                  <a:gd name="connsiteX60-27291" fmla="*/ 7483 w 10000"/>
                  <a:gd name="connsiteY60-27292" fmla="*/ 5916 h 6131"/>
                  <a:gd name="connsiteX61-27293" fmla="*/ 7614 w 10000"/>
                  <a:gd name="connsiteY61-27294" fmla="*/ 6097 h 6131"/>
                  <a:gd name="connsiteX62-27295" fmla="*/ 8517 w 10000"/>
                  <a:gd name="connsiteY62-27296" fmla="*/ 5878 h 6131"/>
                  <a:gd name="connsiteX63-27297" fmla="*/ 8517 w 10000"/>
                  <a:gd name="connsiteY63-27298" fmla="*/ 5661 h 6131"/>
                  <a:gd name="connsiteX64-27299" fmla="*/ 8707 w 10000"/>
                  <a:gd name="connsiteY64-27300" fmla="*/ 5628 h 6131"/>
                  <a:gd name="connsiteX65-27301" fmla="*/ 8903 w 10000"/>
                  <a:gd name="connsiteY65-27302" fmla="*/ 5700 h 6131"/>
                  <a:gd name="connsiteX66-27303" fmla="*/ 9548 w 10000"/>
                  <a:gd name="connsiteY66-27304" fmla="*/ 5557 h 6131"/>
                  <a:gd name="connsiteX67-27305" fmla="*/ 9678 w 10000"/>
                  <a:gd name="connsiteY67-27306" fmla="*/ 5591 h 61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Freeform 46"/>
              <p:cNvSpPr/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-1" fmla="*/ 8551 w 10000"/>
                  <a:gd name="connsiteY0-2" fmla="*/ 8678 h 10000"/>
                  <a:gd name="connsiteX1-3" fmla="*/ 8899 w 10000"/>
                  <a:gd name="connsiteY1-4" fmla="*/ 8360 h 10000"/>
                  <a:gd name="connsiteX2-5" fmla="*/ 9072 w 10000"/>
                  <a:gd name="connsiteY2-6" fmla="*/ 7937 h 10000"/>
                  <a:gd name="connsiteX3-7" fmla="*/ 9420 w 10000"/>
                  <a:gd name="connsiteY3-8" fmla="*/ 7619 h 10000"/>
                  <a:gd name="connsiteX4-9" fmla="*/ 9304 w 10000"/>
                  <a:gd name="connsiteY4-10" fmla="*/ 7143 h 10000"/>
                  <a:gd name="connsiteX5-11" fmla="*/ 9508 w 10000"/>
                  <a:gd name="connsiteY5-12" fmla="*/ 6878 h 10000"/>
                  <a:gd name="connsiteX6-13" fmla="*/ 9652 w 10000"/>
                  <a:gd name="connsiteY6-14" fmla="*/ 6614 h 10000"/>
                  <a:gd name="connsiteX7-15" fmla="*/ 9710 w 10000"/>
                  <a:gd name="connsiteY7-16" fmla="*/ 7037 h 10000"/>
                  <a:gd name="connsiteX8-17" fmla="*/ 9652 w 10000"/>
                  <a:gd name="connsiteY8-18" fmla="*/ 7514 h 10000"/>
                  <a:gd name="connsiteX9-19" fmla="*/ 9971 w 10000"/>
                  <a:gd name="connsiteY9-20" fmla="*/ 7037 h 10000"/>
                  <a:gd name="connsiteX10-21" fmla="*/ 10000 w 10000"/>
                  <a:gd name="connsiteY10-22" fmla="*/ 6667 h 10000"/>
                  <a:gd name="connsiteX11-23" fmla="*/ 9884 w 10000"/>
                  <a:gd name="connsiteY11-24" fmla="*/ 6720 h 10000"/>
                  <a:gd name="connsiteX12-25" fmla="*/ 9797 w 10000"/>
                  <a:gd name="connsiteY12-26" fmla="*/ 6350 h 10000"/>
                  <a:gd name="connsiteX13-27" fmla="*/ 9913 w 10000"/>
                  <a:gd name="connsiteY13-28" fmla="*/ 5926 h 10000"/>
                  <a:gd name="connsiteX14-29" fmla="*/ 9856 w 10000"/>
                  <a:gd name="connsiteY14-30" fmla="*/ 5450 h 10000"/>
                  <a:gd name="connsiteX15-31" fmla="*/ 9566 w 10000"/>
                  <a:gd name="connsiteY15-32" fmla="*/ 5291 h 10000"/>
                  <a:gd name="connsiteX16-33" fmla="*/ 9942 w 10000"/>
                  <a:gd name="connsiteY16-34" fmla="*/ 4498 h 10000"/>
                  <a:gd name="connsiteX17-35" fmla="*/ 9537 w 10000"/>
                  <a:gd name="connsiteY17-36" fmla="*/ 4762 h 10000"/>
                  <a:gd name="connsiteX18-37" fmla="*/ 9449 w 10000"/>
                  <a:gd name="connsiteY18-38" fmla="*/ 5185 h 10000"/>
                  <a:gd name="connsiteX19-39" fmla="*/ 9101 w 10000"/>
                  <a:gd name="connsiteY19-40" fmla="*/ 5239 h 10000"/>
                  <a:gd name="connsiteX20-41" fmla="*/ 9072 w 10000"/>
                  <a:gd name="connsiteY20-42" fmla="*/ 5820 h 10000"/>
                  <a:gd name="connsiteX21-43" fmla="*/ 9101 w 10000"/>
                  <a:gd name="connsiteY21-44" fmla="*/ 5926 h 10000"/>
                  <a:gd name="connsiteX22-45" fmla="*/ 8928 w 10000"/>
                  <a:gd name="connsiteY22-46" fmla="*/ 6138 h 10000"/>
                  <a:gd name="connsiteX23-47" fmla="*/ 8551 w 10000"/>
                  <a:gd name="connsiteY23-48" fmla="*/ 6402 h 10000"/>
                  <a:gd name="connsiteX24-49" fmla="*/ 8377 w 10000"/>
                  <a:gd name="connsiteY24-50" fmla="*/ 6455 h 10000"/>
                  <a:gd name="connsiteX25-51" fmla="*/ 8087 w 10000"/>
                  <a:gd name="connsiteY25-52" fmla="*/ 6667 h 10000"/>
                  <a:gd name="connsiteX26-53" fmla="*/ 8232 w 10000"/>
                  <a:gd name="connsiteY26-54" fmla="*/ 6932 h 10000"/>
                  <a:gd name="connsiteX27-55" fmla="*/ 7739 w 10000"/>
                  <a:gd name="connsiteY27-56" fmla="*/ 7407 h 10000"/>
                  <a:gd name="connsiteX28-57" fmla="*/ 7681 w 10000"/>
                  <a:gd name="connsiteY28-58" fmla="*/ 6984 h 10000"/>
                  <a:gd name="connsiteX29-59" fmla="*/ 7508 w 10000"/>
                  <a:gd name="connsiteY29-60" fmla="*/ 7143 h 10000"/>
                  <a:gd name="connsiteX30-61" fmla="*/ 7102 w 10000"/>
                  <a:gd name="connsiteY30-62" fmla="*/ 7037 h 10000"/>
                  <a:gd name="connsiteX31-63" fmla="*/ 7362 w 10000"/>
                  <a:gd name="connsiteY31-64" fmla="*/ 6878 h 10000"/>
                  <a:gd name="connsiteX32-65" fmla="*/ 7189 w 10000"/>
                  <a:gd name="connsiteY32-66" fmla="*/ 6508 h 10000"/>
                  <a:gd name="connsiteX33-67" fmla="*/ 6870 w 10000"/>
                  <a:gd name="connsiteY33-68" fmla="*/ 6773 h 10000"/>
                  <a:gd name="connsiteX34-69" fmla="*/ 6580 w 10000"/>
                  <a:gd name="connsiteY34-70" fmla="*/ 6720 h 10000"/>
                  <a:gd name="connsiteX35-71" fmla="*/ 6435 w 10000"/>
                  <a:gd name="connsiteY35-72" fmla="*/ 6878 h 10000"/>
                  <a:gd name="connsiteX36-73" fmla="*/ 6376 w 10000"/>
                  <a:gd name="connsiteY36-74" fmla="*/ 7143 h 10000"/>
                  <a:gd name="connsiteX37-75" fmla="*/ 6347 w 10000"/>
                  <a:gd name="connsiteY37-76" fmla="*/ 6932 h 10000"/>
                  <a:gd name="connsiteX38-77" fmla="*/ 6203 w 10000"/>
                  <a:gd name="connsiteY38-78" fmla="*/ 6825 h 10000"/>
                  <a:gd name="connsiteX39-79" fmla="*/ 6058 w 10000"/>
                  <a:gd name="connsiteY39-80" fmla="*/ 6984 h 10000"/>
                  <a:gd name="connsiteX40-81" fmla="*/ 6000 w 10000"/>
                  <a:gd name="connsiteY40-82" fmla="*/ 7302 h 10000"/>
                  <a:gd name="connsiteX41-83" fmla="*/ 5826 w 10000"/>
                  <a:gd name="connsiteY41-84" fmla="*/ 7143 h 10000"/>
                  <a:gd name="connsiteX42-85" fmla="*/ 5971 w 10000"/>
                  <a:gd name="connsiteY42-86" fmla="*/ 7037 h 10000"/>
                  <a:gd name="connsiteX43-87" fmla="*/ 6232 w 10000"/>
                  <a:gd name="connsiteY43-88" fmla="*/ 6561 h 10000"/>
                  <a:gd name="connsiteX44-89" fmla="*/ 5797 w 10000"/>
                  <a:gd name="connsiteY44-90" fmla="*/ 6878 h 10000"/>
                  <a:gd name="connsiteX45-91" fmla="*/ 5740 w 10000"/>
                  <a:gd name="connsiteY45-92" fmla="*/ 6667 h 10000"/>
                  <a:gd name="connsiteX46-93" fmla="*/ 5768 w 10000"/>
                  <a:gd name="connsiteY46-94" fmla="*/ 6402 h 10000"/>
                  <a:gd name="connsiteX47-95" fmla="*/ 5565 w 10000"/>
                  <a:gd name="connsiteY47-96" fmla="*/ 6191 h 10000"/>
                  <a:gd name="connsiteX48-97" fmla="*/ 5392 w 10000"/>
                  <a:gd name="connsiteY48-98" fmla="*/ 6032 h 10000"/>
                  <a:gd name="connsiteX49-99" fmla="*/ 5333 w 10000"/>
                  <a:gd name="connsiteY49-100" fmla="*/ 5768 h 10000"/>
                  <a:gd name="connsiteX50-101" fmla="*/ 5333 w 10000"/>
                  <a:gd name="connsiteY50-102" fmla="*/ 5714 h 10000"/>
                  <a:gd name="connsiteX51-103" fmla="*/ 5131 w 10000"/>
                  <a:gd name="connsiteY51-104" fmla="*/ 5555 h 10000"/>
                  <a:gd name="connsiteX52-105" fmla="*/ 4956 w 10000"/>
                  <a:gd name="connsiteY52-106" fmla="*/ 5397 h 10000"/>
                  <a:gd name="connsiteX53-107" fmla="*/ 5160 w 10000"/>
                  <a:gd name="connsiteY53-108" fmla="*/ 5239 h 10000"/>
                  <a:gd name="connsiteX54-109" fmla="*/ 5188 w 10000"/>
                  <a:gd name="connsiteY54-110" fmla="*/ 5397 h 10000"/>
                  <a:gd name="connsiteX55-111" fmla="*/ 5333 w 10000"/>
                  <a:gd name="connsiteY55-112" fmla="*/ 5555 h 10000"/>
                  <a:gd name="connsiteX56-113" fmla="*/ 5392 w 10000"/>
                  <a:gd name="connsiteY56-114" fmla="*/ 5291 h 10000"/>
                  <a:gd name="connsiteX57-115" fmla="*/ 8069 w 10000"/>
                  <a:gd name="connsiteY57-116" fmla="*/ 4826 h 10000"/>
                  <a:gd name="connsiteX58-117" fmla="*/ 6950 w 10000"/>
                  <a:gd name="connsiteY58-118" fmla="*/ 3306 h 10000"/>
                  <a:gd name="connsiteX59-119" fmla="*/ 5594 w 10000"/>
                  <a:gd name="connsiteY59-120" fmla="*/ 4498 h 10000"/>
                  <a:gd name="connsiteX60-121" fmla="*/ 5478 w 10000"/>
                  <a:gd name="connsiteY60-122" fmla="*/ 4286 h 10000"/>
                  <a:gd name="connsiteX61-123" fmla="*/ 5275 w 10000"/>
                  <a:gd name="connsiteY61-124" fmla="*/ 3809 h 10000"/>
                  <a:gd name="connsiteX62-125" fmla="*/ 5188 w 10000"/>
                  <a:gd name="connsiteY62-126" fmla="*/ 3809 h 10000"/>
                  <a:gd name="connsiteX63-127" fmla="*/ 5015 w 10000"/>
                  <a:gd name="connsiteY63-128" fmla="*/ 3228 h 10000"/>
                  <a:gd name="connsiteX64-129" fmla="*/ 4898 w 10000"/>
                  <a:gd name="connsiteY64-130" fmla="*/ 3175 h 10000"/>
                  <a:gd name="connsiteX65-131" fmla="*/ 4754 w 10000"/>
                  <a:gd name="connsiteY65-132" fmla="*/ 3122 h 10000"/>
                  <a:gd name="connsiteX66-133" fmla="*/ 4637 w 10000"/>
                  <a:gd name="connsiteY66-134" fmla="*/ 3334 h 10000"/>
                  <a:gd name="connsiteX67-135" fmla="*/ 4464 w 10000"/>
                  <a:gd name="connsiteY67-136" fmla="*/ 3493 h 10000"/>
                  <a:gd name="connsiteX68-137" fmla="*/ 4435 w 10000"/>
                  <a:gd name="connsiteY68-138" fmla="*/ 3651 h 10000"/>
                  <a:gd name="connsiteX69-139" fmla="*/ 4579 w 10000"/>
                  <a:gd name="connsiteY69-140" fmla="*/ 3862 h 10000"/>
                  <a:gd name="connsiteX70-141" fmla="*/ 4637 w 10000"/>
                  <a:gd name="connsiteY70-142" fmla="*/ 4021 h 10000"/>
                  <a:gd name="connsiteX71-143" fmla="*/ 4783 w 10000"/>
                  <a:gd name="connsiteY71-144" fmla="*/ 4021 h 10000"/>
                  <a:gd name="connsiteX72-145" fmla="*/ 4841 w 10000"/>
                  <a:gd name="connsiteY72-146" fmla="*/ 4021 h 10000"/>
                  <a:gd name="connsiteX73-147" fmla="*/ 4927 w 10000"/>
                  <a:gd name="connsiteY73-148" fmla="*/ 4233 h 10000"/>
                  <a:gd name="connsiteX74-149" fmla="*/ 5073 w 10000"/>
                  <a:gd name="connsiteY74-150" fmla="*/ 4603 h 10000"/>
                  <a:gd name="connsiteX75-151" fmla="*/ 4898 w 10000"/>
                  <a:gd name="connsiteY75-152" fmla="*/ 4391 h 10000"/>
                  <a:gd name="connsiteX76-153" fmla="*/ 4812 w 10000"/>
                  <a:gd name="connsiteY76-154" fmla="*/ 4127 h 10000"/>
                  <a:gd name="connsiteX77-155" fmla="*/ 4725 w 10000"/>
                  <a:gd name="connsiteY77-156" fmla="*/ 4339 h 10000"/>
                  <a:gd name="connsiteX78-157" fmla="*/ 4608 w 10000"/>
                  <a:gd name="connsiteY78-158" fmla="*/ 4657 h 10000"/>
                  <a:gd name="connsiteX79-159" fmla="*/ 4608 w 10000"/>
                  <a:gd name="connsiteY79-160" fmla="*/ 4445 h 10000"/>
                  <a:gd name="connsiteX80-161" fmla="*/ 4435 w 10000"/>
                  <a:gd name="connsiteY80-162" fmla="*/ 4339 h 10000"/>
                  <a:gd name="connsiteX81-163" fmla="*/ 4406 w 10000"/>
                  <a:gd name="connsiteY81-164" fmla="*/ 3968 h 10000"/>
                  <a:gd name="connsiteX82-165" fmla="*/ 4261 w 10000"/>
                  <a:gd name="connsiteY82-166" fmla="*/ 4021 h 10000"/>
                  <a:gd name="connsiteX83-167" fmla="*/ 4319 w 10000"/>
                  <a:gd name="connsiteY83-168" fmla="*/ 3598 h 10000"/>
                  <a:gd name="connsiteX84-169" fmla="*/ 4232 w 10000"/>
                  <a:gd name="connsiteY84-170" fmla="*/ 3598 h 10000"/>
                  <a:gd name="connsiteX85-171" fmla="*/ 4319 w 10000"/>
                  <a:gd name="connsiteY85-172" fmla="*/ 3069 h 10000"/>
                  <a:gd name="connsiteX86-173" fmla="*/ 4464 w 10000"/>
                  <a:gd name="connsiteY86-174" fmla="*/ 3069 h 10000"/>
                  <a:gd name="connsiteX87-175" fmla="*/ 4522 w 10000"/>
                  <a:gd name="connsiteY87-176" fmla="*/ 3386 h 10000"/>
                  <a:gd name="connsiteX88-177" fmla="*/ 4551 w 10000"/>
                  <a:gd name="connsiteY88-178" fmla="*/ 3175 h 10000"/>
                  <a:gd name="connsiteX89-179" fmla="*/ 4493 w 10000"/>
                  <a:gd name="connsiteY89-180" fmla="*/ 3016 h 10000"/>
                  <a:gd name="connsiteX90-181" fmla="*/ 4348 w 10000"/>
                  <a:gd name="connsiteY90-182" fmla="*/ 2910 h 10000"/>
                  <a:gd name="connsiteX91-183" fmla="*/ 4377 w 10000"/>
                  <a:gd name="connsiteY91-184" fmla="*/ 2487 h 10000"/>
                  <a:gd name="connsiteX92-185" fmla="*/ 4319 w 10000"/>
                  <a:gd name="connsiteY92-186" fmla="*/ 2275 h 10000"/>
                  <a:gd name="connsiteX93-187" fmla="*/ 4289 w 10000"/>
                  <a:gd name="connsiteY93-188" fmla="*/ 1641 h 10000"/>
                  <a:gd name="connsiteX94-189" fmla="*/ 4348 w 10000"/>
                  <a:gd name="connsiteY94-190" fmla="*/ 1641 h 10000"/>
                  <a:gd name="connsiteX95-191" fmla="*/ 4261 w 10000"/>
                  <a:gd name="connsiteY95-192" fmla="*/ 1534 h 10000"/>
                  <a:gd name="connsiteX96-193" fmla="*/ 4000 w 10000"/>
                  <a:gd name="connsiteY96-194" fmla="*/ 1746 h 10000"/>
                  <a:gd name="connsiteX97-195" fmla="*/ 3942 w 10000"/>
                  <a:gd name="connsiteY97-196" fmla="*/ 1323 h 10000"/>
                  <a:gd name="connsiteX98-197" fmla="*/ 4145 w 10000"/>
                  <a:gd name="connsiteY98-198" fmla="*/ 582 h 10000"/>
                  <a:gd name="connsiteX99-199" fmla="*/ 3972 w 10000"/>
                  <a:gd name="connsiteY99-200" fmla="*/ 318 h 10000"/>
                  <a:gd name="connsiteX100-201" fmla="*/ 3972 w 10000"/>
                  <a:gd name="connsiteY100-202" fmla="*/ 212 h 10000"/>
                  <a:gd name="connsiteX101-203" fmla="*/ 3710 w 10000"/>
                  <a:gd name="connsiteY101-204" fmla="*/ 0 h 10000"/>
                  <a:gd name="connsiteX102-205" fmla="*/ 3624 w 10000"/>
                  <a:gd name="connsiteY102-206" fmla="*/ 212 h 10000"/>
                  <a:gd name="connsiteX103-207" fmla="*/ 3536 w 10000"/>
                  <a:gd name="connsiteY103-208" fmla="*/ 635 h 10000"/>
                  <a:gd name="connsiteX104-209" fmla="*/ 3420 w 10000"/>
                  <a:gd name="connsiteY104-210" fmla="*/ 688 h 10000"/>
                  <a:gd name="connsiteX105-211" fmla="*/ 3594 w 10000"/>
                  <a:gd name="connsiteY105-212" fmla="*/ 900 h 10000"/>
                  <a:gd name="connsiteX106-213" fmla="*/ 3624 w 10000"/>
                  <a:gd name="connsiteY106-214" fmla="*/ 1164 h 10000"/>
                  <a:gd name="connsiteX107-215" fmla="*/ 3536 w 10000"/>
                  <a:gd name="connsiteY107-216" fmla="*/ 1323 h 10000"/>
                  <a:gd name="connsiteX108-217" fmla="*/ 3624 w 10000"/>
                  <a:gd name="connsiteY108-218" fmla="*/ 1799 h 10000"/>
                  <a:gd name="connsiteX109-219" fmla="*/ 3565 w 10000"/>
                  <a:gd name="connsiteY109-220" fmla="*/ 2223 h 10000"/>
                  <a:gd name="connsiteX110-221" fmla="*/ 3130 w 10000"/>
                  <a:gd name="connsiteY110-222" fmla="*/ 2539 h 10000"/>
                  <a:gd name="connsiteX111-223" fmla="*/ 3101 w 10000"/>
                  <a:gd name="connsiteY111-224" fmla="*/ 2381 h 10000"/>
                  <a:gd name="connsiteX112-225" fmla="*/ 3073 w 10000"/>
                  <a:gd name="connsiteY112-226" fmla="*/ 2593 h 10000"/>
                  <a:gd name="connsiteX113-227" fmla="*/ 3188 w 10000"/>
                  <a:gd name="connsiteY113-228" fmla="*/ 2804 h 10000"/>
                  <a:gd name="connsiteX114-229" fmla="*/ 3478 w 10000"/>
                  <a:gd name="connsiteY114-230" fmla="*/ 2593 h 10000"/>
                  <a:gd name="connsiteX115-231" fmla="*/ 3594 w 10000"/>
                  <a:gd name="connsiteY115-232" fmla="*/ 2752 h 10000"/>
                  <a:gd name="connsiteX116-233" fmla="*/ 3392 w 10000"/>
                  <a:gd name="connsiteY116-234" fmla="*/ 2804 h 10000"/>
                  <a:gd name="connsiteX117-235" fmla="*/ 3101 w 10000"/>
                  <a:gd name="connsiteY117-236" fmla="*/ 3069 h 10000"/>
                  <a:gd name="connsiteX118-237" fmla="*/ 2754 w 10000"/>
                  <a:gd name="connsiteY118-238" fmla="*/ 2857 h 10000"/>
                  <a:gd name="connsiteX119-239" fmla="*/ 2783 w 10000"/>
                  <a:gd name="connsiteY119-240" fmla="*/ 3122 h 10000"/>
                  <a:gd name="connsiteX120-241" fmla="*/ 2898 w 10000"/>
                  <a:gd name="connsiteY120-242" fmla="*/ 3545 h 10000"/>
                  <a:gd name="connsiteX121-243" fmla="*/ 2840 w 10000"/>
                  <a:gd name="connsiteY121-244" fmla="*/ 3916 h 10000"/>
                  <a:gd name="connsiteX122-245" fmla="*/ 2783 w 10000"/>
                  <a:gd name="connsiteY122-246" fmla="*/ 3598 h 10000"/>
                  <a:gd name="connsiteX123-247" fmla="*/ 2579 w 10000"/>
                  <a:gd name="connsiteY123-248" fmla="*/ 3439 h 10000"/>
                  <a:gd name="connsiteX124-249" fmla="*/ 2377 w 10000"/>
                  <a:gd name="connsiteY124-250" fmla="*/ 3598 h 10000"/>
                  <a:gd name="connsiteX125-251" fmla="*/ 2377 w 10000"/>
                  <a:gd name="connsiteY125-252" fmla="*/ 3968 h 10000"/>
                  <a:gd name="connsiteX126-253" fmla="*/ 2231 w 10000"/>
                  <a:gd name="connsiteY126-254" fmla="*/ 4445 h 10000"/>
                  <a:gd name="connsiteX127-255" fmla="*/ 2000 w 10000"/>
                  <a:gd name="connsiteY127-256" fmla="*/ 4021 h 10000"/>
                  <a:gd name="connsiteX128-257" fmla="*/ 1884 w 10000"/>
                  <a:gd name="connsiteY128-258" fmla="*/ 3545 h 10000"/>
                  <a:gd name="connsiteX129-259" fmla="*/ 1652 w 10000"/>
                  <a:gd name="connsiteY129-260" fmla="*/ 3545 h 10000"/>
                  <a:gd name="connsiteX130-261" fmla="*/ 1478 w 10000"/>
                  <a:gd name="connsiteY130-262" fmla="*/ 3757 h 10000"/>
                  <a:gd name="connsiteX131-263" fmla="*/ 1247 w 10000"/>
                  <a:gd name="connsiteY131-264" fmla="*/ 3757 h 10000"/>
                  <a:gd name="connsiteX132-265" fmla="*/ 1072 w 10000"/>
                  <a:gd name="connsiteY132-266" fmla="*/ 3968 h 10000"/>
                  <a:gd name="connsiteX133-267" fmla="*/ 957 w 10000"/>
                  <a:gd name="connsiteY133-268" fmla="*/ 3757 h 10000"/>
                  <a:gd name="connsiteX134-269" fmla="*/ 667 w 10000"/>
                  <a:gd name="connsiteY134-270" fmla="*/ 3704 h 10000"/>
                  <a:gd name="connsiteX135-271" fmla="*/ 406 w 10000"/>
                  <a:gd name="connsiteY135-272" fmla="*/ 3704 h 10000"/>
                  <a:gd name="connsiteX136-273" fmla="*/ 29 w 10000"/>
                  <a:gd name="connsiteY136-274" fmla="*/ 3439 h 10000"/>
                  <a:gd name="connsiteX137-275" fmla="*/ 0 w 10000"/>
                  <a:gd name="connsiteY137-276" fmla="*/ 3916 h 10000"/>
                  <a:gd name="connsiteX138-277" fmla="*/ 58 w 10000"/>
                  <a:gd name="connsiteY138-278" fmla="*/ 4603 h 10000"/>
                  <a:gd name="connsiteX139-279" fmla="*/ 116 w 10000"/>
                  <a:gd name="connsiteY139-280" fmla="*/ 4973 h 10000"/>
                  <a:gd name="connsiteX140-281" fmla="*/ 174 w 10000"/>
                  <a:gd name="connsiteY140-282" fmla="*/ 5239 h 10000"/>
                  <a:gd name="connsiteX141-283" fmla="*/ 232 w 10000"/>
                  <a:gd name="connsiteY141-284" fmla="*/ 5609 h 10000"/>
                  <a:gd name="connsiteX142-285" fmla="*/ 406 w 10000"/>
                  <a:gd name="connsiteY142-286" fmla="*/ 5926 h 10000"/>
                  <a:gd name="connsiteX143-287" fmla="*/ 638 w 10000"/>
                  <a:gd name="connsiteY143-288" fmla="*/ 6455 h 10000"/>
                  <a:gd name="connsiteX144-289" fmla="*/ 492 w 10000"/>
                  <a:gd name="connsiteY144-290" fmla="*/ 6350 h 10000"/>
                  <a:gd name="connsiteX145-291" fmla="*/ 840 w 10000"/>
                  <a:gd name="connsiteY145-292" fmla="*/ 6825 h 10000"/>
                  <a:gd name="connsiteX146-293" fmla="*/ 1043 w 10000"/>
                  <a:gd name="connsiteY146-294" fmla="*/ 6773 h 10000"/>
                  <a:gd name="connsiteX147-295" fmla="*/ 1015 w 10000"/>
                  <a:gd name="connsiteY147-296" fmla="*/ 6455 h 10000"/>
                  <a:gd name="connsiteX148-297" fmla="*/ 1188 w 10000"/>
                  <a:gd name="connsiteY148-298" fmla="*/ 6508 h 10000"/>
                  <a:gd name="connsiteX149-299" fmla="*/ 986 w 10000"/>
                  <a:gd name="connsiteY149-300" fmla="*/ 5873 h 10000"/>
                  <a:gd name="connsiteX150-301" fmla="*/ 1362 w 10000"/>
                  <a:gd name="connsiteY150-302" fmla="*/ 5609 h 10000"/>
                  <a:gd name="connsiteX151-303" fmla="*/ 1566 w 10000"/>
                  <a:gd name="connsiteY151-304" fmla="*/ 5609 h 10000"/>
                  <a:gd name="connsiteX152-305" fmla="*/ 1566 w 10000"/>
                  <a:gd name="connsiteY152-306" fmla="*/ 5873 h 10000"/>
                  <a:gd name="connsiteX153-307" fmla="*/ 1391 w 10000"/>
                  <a:gd name="connsiteY153-308" fmla="*/ 6032 h 10000"/>
                  <a:gd name="connsiteX154-309" fmla="*/ 1276 w 10000"/>
                  <a:gd name="connsiteY154-310" fmla="*/ 6720 h 10000"/>
                  <a:gd name="connsiteX155-311" fmla="*/ 1218 w 10000"/>
                  <a:gd name="connsiteY155-312" fmla="*/ 7037 h 10000"/>
                  <a:gd name="connsiteX156-313" fmla="*/ 1305 w 10000"/>
                  <a:gd name="connsiteY156-314" fmla="*/ 7461 h 10000"/>
                  <a:gd name="connsiteX157-315" fmla="*/ 1478 w 10000"/>
                  <a:gd name="connsiteY157-316" fmla="*/ 7778 h 10000"/>
                  <a:gd name="connsiteX158-317" fmla="*/ 2058 w 10000"/>
                  <a:gd name="connsiteY158-318" fmla="*/ 8413 h 10000"/>
                  <a:gd name="connsiteX159-319" fmla="*/ 2521 w 10000"/>
                  <a:gd name="connsiteY159-320" fmla="*/ 8889 h 10000"/>
                  <a:gd name="connsiteX160-321" fmla="*/ 2869 w 10000"/>
                  <a:gd name="connsiteY160-322" fmla="*/ 9101 h 10000"/>
                  <a:gd name="connsiteX161-323" fmla="*/ 3246 w 10000"/>
                  <a:gd name="connsiteY161-324" fmla="*/ 9312 h 10000"/>
                  <a:gd name="connsiteX162-325" fmla="*/ 3624 w 10000"/>
                  <a:gd name="connsiteY162-326" fmla="*/ 9524 h 10000"/>
                  <a:gd name="connsiteX163-327" fmla="*/ 3972 w 10000"/>
                  <a:gd name="connsiteY163-328" fmla="*/ 9630 h 10000"/>
                  <a:gd name="connsiteX164-329" fmla="*/ 4348 w 10000"/>
                  <a:gd name="connsiteY164-330" fmla="*/ 9789 h 10000"/>
                  <a:gd name="connsiteX165-331" fmla="*/ 4783 w 10000"/>
                  <a:gd name="connsiteY165-332" fmla="*/ 9948 h 10000"/>
                  <a:gd name="connsiteX166-333" fmla="*/ 5246 w 10000"/>
                  <a:gd name="connsiteY166-334" fmla="*/ 10000 h 10000"/>
                  <a:gd name="connsiteX167-335" fmla="*/ 5652 w 10000"/>
                  <a:gd name="connsiteY167-336" fmla="*/ 10000 h 10000"/>
                  <a:gd name="connsiteX168-337" fmla="*/ 6145 w 10000"/>
                  <a:gd name="connsiteY168-338" fmla="*/ 9948 h 10000"/>
                  <a:gd name="connsiteX169-339" fmla="*/ 6493 w 10000"/>
                  <a:gd name="connsiteY169-340" fmla="*/ 9841 h 10000"/>
                  <a:gd name="connsiteX170-341" fmla="*/ 6841 w 10000"/>
                  <a:gd name="connsiteY170-342" fmla="*/ 9736 h 10000"/>
                  <a:gd name="connsiteX171-343" fmla="*/ 7218 w 10000"/>
                  <a:gd name="connsiteY171-344" fmla="*/ 9577 h 10000"/>
                  <a:gd name="connsiteX172-345" fmla="*/ 7565 w 10000"/>
                  <a:gd name="connsiteY172-346" fmla="*/ 9418 h 10000"/>
                  <a:gd name="connsiteX173-347" fmla="*/ 7884 w 10000"/>
                  <a:gd name="connsiteY173-348" fmla="*/ 9207 h 10000"/>
                  <a:gd name="connsiteX174-349" fmla="*/ 8232 w 10000"/>
                  <a:gd name="connsiteY174-350" fmla="*/ 8995 h 10000"/>
                  <a:gd name="connsiteX175-351" fmla="*/ 8551 w 10000"/>
                  <a:gd name="connsiteY175-352" fmla="*/ 8678 h 10000"/>
                  <a:gd name="connsiteX0-353" fmla="*/ 8551 w 10000"/>
                  <a:gd name="connsiteY0-354" fmla="*/ 8678 h 10000"/>
                  <a:gd name="connsiteX1-355" fmla="*/ 8899 w 10000"/>
                  <a:gd name="connsiteY1-356" fmla="*/ 8360 h 10000"/>
                  <a:gd name="connsiteX2-357" fmla="*/ 9072 w 10000"/>
                  <a:gd name="connsiteY2-358" fmla="*/ 7937 h 10000"/>
                  <a:gd name="connsiteX3-359" fmla="*/ 9420 w 10000"/>
                  <a:gd name="connsiteY3-360" fmla="*/ 7619 h 10000"/>
                  <a:gd name="connsiteX4-361" fmla="*/ 9304 w 10000"/>
                  <a:gd name="connsiteY4-362" fmla="*/ 7143 h 10000"/>
                  <a:gd name="connsiteX5-363" fmla="*/ 9508 w 10000"/>
                  <a:gd name="connsiteY5-364" fmla="*/ 6878 h 10000"/>
                  <a:gd name="connsiteX6-365" fmla="*/ 9652 w 10000"/>
                  <a:gd name="connsiteY6-366" fmla="*/ 6614 h 10000"/>
                  <a:gd name="connsiteX7-367" fmla="*/ 9710 w 10000"/>
                  <a:gd name="connsiteY7-368" fmla="*/ 7037 h 10000"/>
                  <a:gd name="connsiteX8-369" fmla="*/ 9652 w 10000"/>
                  <a:gd name="connsiteY8-370" fmla="*/ 7514 h 10000"/>
                  <a:gd name="connsiteX9-371" fmla="*/ 9971 w 10000"/>
                  <a:gd name="connsiteY9-372" fmla="*/ 7037 h 10000"/>
                  <a:gd name="connsiteX10-373" fmla="*/ 10000 w 10000"/>
                  <a:gd name="connsiteY10-374" fmla="*/ 6667 h 10000"/>
                  <a:gd name="connsiteX11-375" fmla="*/ 9884 w 10000"/>
                  <a:gd name="connsiteY11-376" fmla="*/ 6720 h 10000"/>
                  <a:gd name="connsiteX12-377" fmla="*/ 9797 w 10000"/>
                  <a:gd name="connsiteY12-378" fmla="*/ 6350 h 10000"/>
                  <a:gd name="connsiteX13-379" fmla="*/ 9913 w 10000"/>
                  <a:gd name="connsiteY13-380" fmla="*/ 5926 h 10000"/>
                  <a:gd name="connsiteX14-381" fmla="*/ 9856 w 10000"/>
                  <a:gd name="connsiteY14-382" fmla="*/ 5450 h 10000"/>
                  <a:gd name="connsiteX15-383" fmla="*/ 9566 w 10000"/>
                  <a:gd name="connsiteY15-384" fmla="*/ 5291 h 10000"/>
                  <a:gd name="connsiteX16-385" fmla="*/ 9942 w 10000"/>
                  <a:gd name="connsiteY16-386" fmla="*/ 4498 h 10000"/>
                  <a:gd name="connsiteX17-387" fmla="*/ 9537 w 10000"/>
                  <a:gd name="connsiteY17-388" fmla="*/ 4762 h 10000"/>
                  <a:gd name="connsiteX18-389" fmla="*/ 9449 w 10000"/>
                  <a:gd name="connsiteY18-390" fmla="*/ 5185 h 10000"/>
                  <a:gd name="connsiteX19-391" fmla="*/ 9101 w 10000"/>
                  <a:gd name="connsiteY19-392" fmla="*/ 5239 h 10000"/>
                  <a:gd name="connsiteX20-393" fmla="*/ 9072 w 10000"/>
                  <a:gd name="connsiteY20-394" fmla="*/ 5820 h 10000"/>
                  <a:gd name="connsiteX21-395" fmla="*/ 9101 w 10000"/>
                  <a:gd name="connsiteY21-396" fmla="*/ 5926 h 10000"/>
                  <a:gd name="connsiteX22-397" fmla="*/ 8928 w 10000"/>
                  <a:gd name="connsiteY22-398" fmla="*/ 6138 h 10000"/>
                  <a:gd name="connsiteX23-399" fmla="*/ 8551 w 10000"/>
                  <a:gd name="connsiteY23-400" fmla="*/ 6402 h 10000"/>
                  <a:gd name="connsiteX24-401" fmla="*/ 8377 w 10000"/>
                  <a:gd name="connsiteY24-402" fmla="*/ 6455 h 10000"/>
                  <a:gd name="connsiteX25-403" fmla="*/ 8087 w 10000"/>
                  <a:gd name="connsiteY25-404" fmla="*/ 6667 h 10000"/>
                  <a:gd name="connsiteX26-405" fmla="*/ 8232 w 10000"/>
                  <a:gd name="connsiteY26-406" fmla="*/ 6932 h 10000"/>
                  <a:gd name="connsiteX27-407" fmla="*/ 7739 w 10000"/>
                  <a:gd name="connsiteY27-408" fmla="*/ 7407 h 10000"/>
                  <a:gd name="connsiteX28-409" fmla="*/ 7681 w 10000"/>
                  <a:gd name="connsiteY28-410" fmla="*/ 6984 h 10000"/>
                  <a:gd name="connsiteX29-411" fmla="*/ 7508 w 10000"/>
                  <a:gd name="connsiteY29-412" fmla="*/ 7143 h 10000"/>
                  <a:gd name="connsiteX30-413" fmla="*/ 7102 w 10000"/>
                  <a:gd name="connsiteY30-414" fmla="*/ 7037 h 10000"/>
                  <a:gd name="connsiteX31-415" fmla="*/ 7362 w 10000"/>
                  <a:gd name="connsiteY31-416" fmla="*/ 6878 h 10000"/>
                  <a:gd name="connsiteX32-417" fmla="*/ 7189 w 10000"/>
                  <a:gd name="connsiteY32-418" fmla="*/ 6508 h 10000"/>
                  <a:gd name="connsiteX33-419" fmla="*/ 6870 w 10000"/>
                  <a:gd name="connsiteY33-420" fmla="*/ 6773 h 10000"/>
                  <a:gd name="connsiteX34-421" fmla="*/ 6580 w 10000"/>
                  <a:gd name="connsiteY34-422" fmla="*/ 6720 h 10000"/>
                  <a:gd name="connsiteX35-423" fmla="*/ 6435 w 10000"/>
                  <a:gd name="connsiteY35-424" fmla="*/ 6878 h 10000"/>
                  <a:gd name="connsiteX36-425" fmla="*/ 6376 w 10000"/>
                  <a:gd name="connsiteY36-426" fmla="*/ 7143 h 10000"/>
                  <a:gd name="connsiteX37-427" fmla="*/ 6347 w 10000"/>
                  <a:gd name="connsiteY37-428" fmla="*/ 6932 h 10000"/>
                  <a:gd name="connsiteX38-429" fmla="*/ 6203 w 10000"/>
                  <a:gd name="connsiteY38-430" fmla="*/ 6825 h 10000"/>
                  <a:gd name="connsiteX39-431" fmla="*/ 6058 w 10000"/>
                  <a:gd name="connsiteY39-432" fmla="*/ 6984 h 10000"/>
                  <a:gd name="connsiteX40-433" fmla="*/ 6000 w 10000"/>
                  <a:gd name="connsiteY40-434" fmla="*/ 7302 h 10000"/>
                  <a:gd name="connsiteX41-435" fmla="*/ 5826 w 10000"/>
                  <a:gd name="connsiteY41-436" fmla="*/ 7143 h 10000"/>
                  <a:gd name="connsiteX42-437" fmla="*/ 5971 w 10000"/>
                  <a:gd name="connsiteY42-438" fmla="*/ 7037 h 10000"/>
                  <a:gd name="connsiteX43-439" fmla="*/ 6232 w 10000"/>
                  <a:gd name="connsiteY43-440" fmla="*/ 6561 h 10000"/>
                  <a:gd name="connsiteX44-441" fmla="*/ 5797 w 10000"/>
                  <a:gd name="connsiteY44-442" fmla="*/ 6878 h 10000"/>
                  <a:gd name="connsiteX45-443" fmla="*/ 5740 w 10000"/>
                  <a:gd name="connsiteY45-444" fmla="*/ 6667 h 10000"/>
                  <a:gd name="connsiteX46-445" fmla="*/ 5768 w 10000"/>
                  <a:gd name="connsiteY46-446" fmla="*/ 6402 h 10000"/>
                  <a:gd name="connsiteX47-447" fmla="*/ 5565 w 10000"/>
                  <a:gd name="connsiteY47-448" fmla="*/ 6191 h 10000"/>
                  <a:gd name="connsiteX48-449" fmla="*/ 5392 w 10000"/>
                  <a:gd name="connsiteY48-450" fmla="*/ 6032 h 10000"/>
                  <a:gd name="connsiteX49-451" fmla="*/ 5333 w 10000"/>
                  <a:gd name="connsiteY49-452" fmla="*/ 5768 h 10000"/>
                  <a:gd name="connsiteX50-453" fmla="*/ 5333 w 10000"/>
                  <a:gd name="connsiteY50-454" fmla="*/ 5714 h 10000"/>
                  <a:gd name="connsiteX51-455" fmla="*/ 5131 w 10000"/>
                  <a:gd name="connsiteY51-456" fmla="*/ 5555 h 10000"/>
                  <a:gd name="connsiteX52-457" fmla="*/ 4956 w 10000"/>
                  <a:gd name="connsiteY52-458" fmla="*/ 5397 h 10000"/>
                  <a:gd name="connsiteX53-459" fmla="*/ 5160 w 10000"/>
                  <a:gd name="connsiteY53-460" fmla="*/ 5239 h 10000"/>
                  <a:gd name="connsiteX54-461" fmla="*/ 5188 w 10000"/>
                  <a:gd name="connsiteY54-462" fmla="*/ 5397 h 10000"/>
                  <a:gd name="connsiteX55-463" fmla="*/ 5333 w 10000"/>
                  <a:gd name="connsiteY55-464" fmla="*/ 5555 h 10000"/>
                  <a:gd name="connsiteX56-465" fmla="*/ 5392 w 10000"/>
                  <a:gd name="connsiteY56-466" fmla="*/ 5291 h 10000"/>
                  <a:gd name="connsiteX57-467" fmla="*/ 8069 w 10000"/>
                  <a:gd name="connsiteY57-468" fmla="*/ 4826 h 10000"/>
                  <a:gd name="connsiteX58-469" fmla="*/ 6950 w 10000"/>
                  <a:gd name="connsiteY58-470" fmla="*/ 3306 h 10000"/>
                  <a:gd name="connsiteX59-471" fmla="*/ 5594 w 10000"/>
                  <a:gd name="connsiteY59-472" fmla="*/ 4498 h 10000"/>
                  <a:gd name="connsiteX60-473" fmla="*/ 5478 w 10000"/>
                  <a:gd name="connsiteY60-474" fmla="*/ 4286 h 10000"/>
                  <a:gd name="connsiteX61-475" fmla="*/ 5275 w 10000"/>
                  <a:gd name="connsiteY61-476" fmla="*/ 3809 h 10000"/>
                  <a:gd name="connsiteX62-477" fmla="*/ 5188 w 10000"/>
                  <a:gd name="connsiteY62-478" fmla="*/ 3809 h 10000"/>
                  <a:gd name="connsiteX63-479" fmla="*/ 5015 w 10000"/>
                  <a:gd name="connsiteY63-480" fmla="*/ 3228 h 10000"/>
                  <a:gd name="connsiteX64-481" fmla="*/ 4898 w 10000"/>
                  <a:gd name="connsiteY64-482" fmla="*/ 3175 h 10000"/>
                  <a:gd name="connsiteX65-483" fmla="*/ 4754 w 10000"/>
                  <a:gd name="connsiteY65-484" fmla="*/ 3122 h 10000"/>
                  <a:gd name="connsiteX66-485" fmla="*/ 4637 w 10000"/>
                  <a:gd name="connsiteY66-486" fmla="*/ 3334 h 10000"/>
                  <a:gd name="connsiteX67-487" fmla="*/ 4464 w 10000"/>
                  <a:gd name="connsiteY67-488" fmla="*/ 3493 h 10000"/>
                  <a:gd name="connsiteX68-489" fmla="*/ 4435 w 10000"/>
                  <a:gd name="connsiteY68-490" fmla="*/ 3651 h 10000"/>
                  <a:gd name="connsiteX69-491" fmla="*/ 4579 w 10000"/>
                  <a:gd name="connsiteY69-492" fmla="*/ 3862 h 10000"/>
                  <a:gd name="connsiteX70-493" fmla="*/ 4637 w 10000"/>
                  <a:gd name="connsiteY70-494" fmla="*/ 4021 h 10000"/>
                  <a:gd name="connsiteX71-495" fmla="*/ 4783 w 10000"/>
                  <a:gd name="connsiteY71-496" fmla="*/ 4021 h 10000"/>
                  <a:gd name="connsiteX72-497" fmla="*/ 4841 w 10000"/>
                  <a:gd name="connsiteY72-498" fmla="*/ 4021 h 10000"/>
                  <a:gd name="connsiteX73-499" fmla="*/ 4927 w 10000"/>
                  <a:gd name="connsiteY73-500" fmla="*/ 4233 h 10000"/>
                  <a:gd name="connsiteX74-501" fmla="*/ 5073 w 10000"/>
                  <a:gd name="connsiteY74-502" fmla="*/ 4603 h 10000"/>
                  <a:gd name="connsiteX75-503" fmla="*/ 4898 w 10000"/>
                  <a:gd name="connsiteY75-504" fmla="*/ 4391 h 10000"/>
                  <a:gd name="connsiteX76-505" fmla="*/ 4812 w 10000"/>
                  <a:gd name="connsiteY76-506" fmla="*/ 4127 h 10000"/>
                  <a:gd name="connsiteX77-507" fmla="*/ 4725 w 10000"/>
                  <a:gd name="connsiteY77-508" fmla="*/ 4339 h 10000"/>
                  <a:gd name="connsiteX78-509" fmla="*/ 4608 w 10000"/>
                  <a:gd name="connsiteY78-510" fmla="*/ 4657 h 10000"/>
                  <a:gd name="connsiteX79-511" fmla="*/ 4608 w 10000"/>
                  <a:gd name="connsiteY79-512" fmla="*/ 4445 h 10000"/>
                  <a:gd name="connsiteX80-513" fmla="*/ 4435 w 10000"/>
                  <a:gd name="connsiteY80-514" fmla="*/ 4339 h 10000"/>
                  <a:gd name="connsiteX81-515" fmla="*/ 4406 w 10000"/>
                  <a:gd name="connsiteY81-516" fmla="*/ 3968 h 10000"/>
                  <a:gd name="connsiteX82-517" fmla="*/ 4261 w 10000"/>
                  <a:gd name="connsiteY82-518" fmla="*/ 4021 h 10000"/>
                  <a:gd name="connsiteX83-519" fmla="*/ 4319 w 10000"/>
                  <a:gd name="connsiteY83-520" fmla="*/ 3598 h 10000"/>
                  <a:gd name="connsiteX84-521" fmla="*/ 4232 w 10000"/>
                  <a:gd name="connsiteY84-522" fmla="*/ 3598 h 10000"/>
                  <a:gd name="connsiteX85-523" fmla="*/ 4319 w 10000"/>
                  <a:gd name="connsiteY85-524" fmla="*/ 3069 h 10000"/>
                  <a:gd name="connsiteX86-525" fmla="*/ 4464 w 10000"/>
                  <a:gd name="connsiteY86-526" fmla="*/ 3069 h 10000"/>
                  <a:gd name="connsiteX87-527" fmla="*/ 4522 w 10000"/>
                  <a:gd name="connsiteY87-528" fmla="*/ 3386 h 10000"/>
                  <a:gd name="connsiteX88-529" fmla="*/ 4551 w 10000"/>
                  <a:gd name="connsiteY88-530" fmla="*/ 3175 h 10000"/>
                  <a:gd name="connsiteX89-531" fmla="*/ 4493 w 10000"/>
                  <a:gd name="connsiteY89-532" fmla="*/ 3016 h 10000"/>
                  <a:gd name="connsiteX90-533" fmla="*/ 4348 w 10000"/>
                  <a:gd name="connsiteY90-534" fmla="*/ 2910 h 10000"/>
                  <a:gd name="connsiteX91-535" fmla="*/ 4377 w 10000"/>
                  <a:gd name="connsiteY91-536" fmla="*/ 2487 h 10000"/>
                  <a:gd name="connsiteX92-537" fmla="*/ 4319 w 10000"/>
                  <a:gd name="connsiteY92-538" fmla="*/ 2275 h 10000"/>
                  <a:gd name="connsiteX93-539" fmla="*/ 4289 w 10000"/>
                  <a:gd name="connsiteY93-540" fmla="*/ 1641 h 10000"/>
                  <a:gd name="connsiteX94-541" fmla="*/ 4348 w 10000"/>
                  <a:gd name="connsiteY94-542" fmla="*/ 1641 h 10000"/>
                  <a:gd name="connsiteX95-543" fmla="*/ 4261 w 10000"/>
                  <a:gd name="connsiteY95-544" fmla="*/ 1534 h 10000"/>
                  <a:gd name="connsiteX96-545" fmla="*/ 4000 w 10000"/>
                  <a:gd name="connsiteY96-546" fmla="*/ 1746 h 10000"/>
                  <a:gd name="connsiteX97-547" fmla="*/ 3942 w 10000"/>
                  <a:gd name="connsiteY97-548" fmla="*/ 1323 h 10000"/>
                  <a:gd name="connsiteX98-549" fmla="*/ 4145 w 10000"/>
                  <a:gd name="connsiteY98-550" fmla="*/ 582 h 10000"/>
                  <a:gd name="connsiteX99-551" fmla="*/ 3972 w 10000"/>
                  <a:gd name="connsiteY99-552" fmla="*/ 318 h 10000"/>
                  <a:gd name="connsiteX100-553" fmla="*/ 3972 w 10000"/>
                  <a:gd name="connsiteY100-554" fmla="*/ 212 h 10000"/>
                  <a:gd name="connsiteX101-555" fmla="*/ 3710 w 10000"/>
                  <a:gd name="connsiteY101-556" fmla="*/ 0 h 10000"/>
                  <a:gd name="connsiteX102-557" fmla="*/ 3624 w 10000"/>
                  <a:gd name="connsiteY102-558" fmla="*/ 212 h 10000"/>
                  <a:gd name="connsiteX103-559" fmla="*/ 3536 w 10000"/>
                  <a:gd name="connsiteY103-560" fmla="*/ 635 h 10000"/>
                  <a:gd name="connsiteX104-561" fmla="*/ 3420 w 10000"/>
                  <a:gd name="connsiteY104-562" fmla="*/ 688 h 10000"/>
                  <a:gd name="connsiteX105-563" fmla="*/ 3594 w 10000"/>
                  <a:gd name="connsiteY105-564" fmla="*/ 900 h 10000"/>
                  <a:gd name="connsiteX106-565" fmla="*/ 3624 w 10000"/>
                  <a:gd name="connsiteY106-566" fmla="*/ 1164 h 10000"/>
                  <a:gd name="connsiteX107-567" fmla="*/ 3536 w 10000"/>
                  <a:gd name="connsiteY107-568" fmla="*/ 1323 h 10000"/>
                  <a:gd name="connsiteX108-569" fmla="*/ 3624 w 10000"/>
                  <a:gd name="connsiteY108-570" fmla="*/ 1799 h 10000"/>
                  <a:gd name="connsiteX109-571" fmla="*/ 3565 w 10000"/>
                  <a:gd name="connsiteY109-572" fmla="*/ 2223 h 10000"/>
                  <a:gd name="connsiteX110-573" fmla="*/ 3130 w 10000"/>
                  <a:gd name="connsiteY110-574" fmla="*/ 2539 h 10000"/>
                  <a:gd name="connsiteX111-575" fmla="*/ 3101 w 10000"/>
                  <a:gd name="connsiteY111-576" fmla="*/ 2381 h 10000"/>
                  <a:gd name="connsiteX112-577" fmla="*/ 3073 w 10000"/>
                  <a:gd name="connsiteY112-578" fmla="*/ 2593 h 10000"/>
                  <a:gd name="connsiteX113-579" fmla="*/ 3188 w 10000"/>
                  <a:gd name="connsiteY113-580" fmla="*/ 2804 h 10000"/>
                  <a:gd name="connsiteX114-581" fmla="*/ 3478 w 10000"/>
                  <a:gd name="connsiteY114-582" fmla="*/ 2593 h 10000"/>
                  <a:gd name="connsiteX115-583" fmla="*/ 3594 w 10000"/>
                  <a:gd name="connsiteY115-584" fmla="*/ 2752 h 10000"/>
                  <a:gd name="connsiteX116-585" fmla="*/ 3392 w 10000"/>
                  <a:gd name="connsiteY116-586" fmla="*/ 2804 h 10000"/>
                  <a:gd name="connsiteX117-587" fmla="*/ 3101 w 10000"/>
                  <a:gd name="connsiteY117-588" fmla="*/ 3069 h 10000"/>
                  <a:gd name="connsiteX118-589" fmla="*/ 2754 w 10000"/>
                  <a:gd name="connsiteY118-590" fmla="*/ 2857 h 10000"/>
                  <a:gd name="connsiteX119-591" fmla="*/ 2783 w 10000"/>
                  <a:gd name="connsiteY119-592" fmla="*/ 3122 h 10000"/>
                  <a:gd name="connsiteX120-593" fmla="*/ 2898 w 10000"/>
                  <a:gd name="connsiteY120-594" fmla="*/ 3545 h 10000"/>
                  <a:gd name="connsiteX121-595" fmla="*/ 2840 w 10000"/>
                  <a:gd name="connsiteY121-596" fmla="*/ 3916 h 10000"/>
                  <a:gd name="connsiteX122-597" fmla="*/ 2783 w 10000"/>
                  <a:gd name="connsiteY122-598" fmla="*/ 3598 h 10000"/>
                  <a:gd name="connsiteX123-599" fmla="*/ 1349 w 10000"/>
                  <a:gd name="connsiteY123-600" fmla="*/ 2289 h 10000"/>
                  <a:gd name="connsiteX124-601" fmla="*/ 2377 w 10000"/>
                  <a:gd name="connsiteY124-602" fmla="*/ 3598 h 10000"/>
                  <a:gd name="connsiteX125-603" fmla="*/ 2377 w 10000"/>
                  <a:gd name="connsiteY125-604" fmla="*/ 3968 h 10000"/>
                  <a:gd name="connsiteX126-605" fmla="*/ 2231 w 10000"/>
                  <a:gd name="connsiteY126-606" fmla="*/ 4445 h 10000"/>
                  <a:gd name="connsiteX127-607" fmla="*/ 2000 w 10000"/>
                  <a:gd name="connsiteY127-608" fmla="*/ 4021 h 10000"/>
                  <a:gd name="connsiteX128-609" fmla="*/ 1884 w 10000"/>
                  <a:gd name="connsiteY128-610" fmla="*/ 3545 h 10000"/>
                  <a:gd name="connsiteX129-611" fmla="*/ 1652 w 10000"/>
                  <a:gd name="connsiteY129-612" fmla="*/ 3545 h 10000"/>
                  <a:gd name="connsiteX130-613" fmla="*/ 1478 w 10000"/>
                  <a:gd name="connsiteY130-614" fmla="*/ 3757 h 10000"/>
                  <a:gd name="connsiteX131-615" fmla="*/ 1247 w 10000"/>
                  <a:gd name="connsiteY131-616" fmla="*/ 3757 h 10000"/>
                  <a:gd name="connsiteX132-617" fmla="*/ 1072 w 10000"/>
                  <a:gd name="connsiteY132-618" fmla="*/ 3968 h 10000"/>
                  <a:gd name="connsiteX133-619" fmla="*/ 957 w 10000"/>
                  <a:gd name="connsiteY133-620" fmla="*/ 3757 h 10000"/>
                  <a:gd name="connsiteX134-621" fmla="*/ 667 w 10000"/>
                  <a:gd name="connsiteY134-622" fmla="*/ 3704 h 10000"/>
                  <a:gd name="connsiteX135-623" fmla="*/ 406 w 10000"/>
                  <a:gd name="connsiteY135-624" fmla="*/ 3704 h 10000"/>
                  <a:gd name="connsiteX136-625" fmla="*/ 29 w 10000"/>
                  <a:gd name="connsiteY136-626" fmla="*/ 3439 h 10000"/>
                  <a:gd name="connsiteX137-627" fmla="*/ 0 w 10000"/>
                  <a:gd name="connsiteY137-628" fmla="*/ 3916 h 10000"/>
                  <a:gd name="connsiteX138-629" fmla="*/ 58 w 10000"/>
                  <a:gd name="connsiteY138-630" fmla="*/ 4603 h 10000"/>
                  <a:gd name="connsiteX139-631" fmla="*/ 116 w 10000"/>
                  <a:gd name="connsiteY139-632" fmla="*/ 4973 h 10000"/>
                  <a:gd name="connsiteX140-633" fmla="*/ 174 w 10000"/>
                  <a:gd name="connsiteY140-634" fmla="*/ 5239 h 10000"/>
                  <a:gd name="connsiteX141-635" fmla="*/ 232 w 10000"/>
                  <a:gd name="connsiteY141-636" fmla="*/ 5609 h 10000"/>
                  <a:gd name="connsiteX142-637" fmla="*/ 406 w 10000"/>
                  <a:gd name="connsiteY142-638" fmla="*/ 5926 h 10000"/>
                  <a:gd name="connsiteX143-639" fmla="*/ 638 w 10000"/>
                  <a:gd name="connsiteY143-640" fmla="*/ 6455 h 10000"/>
                  <a:gd name="connsiteX144-641" fmla="*/ 492 w 10000"/>
                  <a:gd name="connsiteY144-642" fmla="*/ 6350 h 10000"/>
                  <a:gd name="connsiteX145-643" fmla="*/ 840 w 10000"/>
                  <a:gd name="connsiteY145-644" fmla="*/ 6825 h 10000"/>
                  <a:gd name="connsiteX146-645" fmla="*/ 1043 w 10000"/>
                  <a:gd name="connsiteY146-646" fmla="*/ 6773 h 10000"/>
                  <a:gd name="connsiteX147-647" fmla="*/ 1015 w 10000"/>
                  <a:gd name="connsiteY147-648" fmla="*/ 6455 h 10000"/>
                  <a:gd name="connsiteX148-649" fmla="*/ 1188 w 10000"/>
                  <a:gd name="connsiteY148-650" fmla="*/ 6508 h 10000"/>
                  <a:gd name="connsiteX149-651" fmla="*/ 986 w 10000"/>
                  <a:gd name="connsiteY149-652" fmla="*/ 5873 h 10000"/>
                  <a:gd name="connsiteX150-653" fmla="*/ 1362 w 10000"/>
                  <a:gd name="connsiteY150-654" fmla="*/ 5609 h 10000"/>
                  <a:gd name="connsiteX151-655" fmla="*/ 1566 w 10000"/>
                  <a:gd name="connsiteY151-656" fmla="*/ 5609 h 10000"/>
                  <a:gd name="connsiteX152-657" fmla="*/ 1566 w 10000"/>
                  <a:gd name="connsiteY152-658" fmla="*/ 5873 h 10000"/>
                  <a:gd name="connsiteX153-659" fmla="*/ 1391 w 10000"/>
                  <a:gd name="connsiteY153-660" fmla="*/ 6032 h 10000"/>
                  <a:gd name="connsiteX154-661" fmla="*/ 1276 w 10000"/>
                  <a:gd name="connsiteY154-662" fmla="*/ 6720 h 10000"/>
                  <a:gd name="connsiteX155-663" fmla="*/ 1218 w 10000"/>
                  <a:gd name="connsiteY155-664" fmla="*/ 7037 h 10000"/>
                  <a:gd name="connsiteX156-665" fmla="*/ 1305 w 10000"/>
                  <a:gd name="connsiteY156-666" fmla="*/ 7461 h 10000"/>
                  <a:gd name="connsiteX157-667" fmla="*/ 1478 w 10000"/>
                  <a:gd name="connsiteY157-668" fmla="*/ 7778 h 10000"/>
                  <a:gd name="connsiteX158-669" fmla="*/ 2058 w 10000"/>
                  <a:gd name="connsiteY158-670" fmla="*/ 8413 h 10000"/>
                  <a:gd name="connsiteX159-671" fmla="*/ 2521 w 10000"/>
                  <a:gd name="connsiteY159-672" fmla="*/ 8889 h 10000"/>
                  <a:gd name="connsiteX160-673" fmla="*/ 2869 w 10000"/>
                  <a:gd name="connsiteY160-674" fmla="*/ 9101 h 10000"/>
                  <a:gd name="connsiteX161-675" fmla="*/ 3246 w 10000"/>
                  <a:gd name="connsiteY161-676" fmla="*/ 9312 h 10000"/>
                  <a:gd name="connsiteX162-677" fmla="*/ 3624 w 10000"/>
                  <a:gd name="connsiteY162-678" fmla="*/ 9524 h 10000"/>
                  <a:gd name="connsiteX163-679" fmla="*/ 3972 w 10000"/>
                  <a:gd name="connsiteY163-680" fmla="*/ 9630 h 10000"/>
                  <a:gd name="connsiteX164-681" fmla="*/ 4348 w 10000"/>
                  <a:gd name="connsiteY164-682" fmla="*/ 9789 h 10000"/>
                  <a:gd name="connsiteX165-683" fmla="*/ 4783 w 10000"/>
                  <a:gd name="connsiteY165-684" fmla="*/ 9948 h 10000"/>
                  <a:gd name="connsiteX166-685" fmla="*/ 5246 w 10000"/>
                  <a:gd name="connsiteY166-686" fmla="*/ 10000 h 10000"/>
                  <a:gd name="connsiteX167-687" fmla="*/ 5652 w 10000"/>
                  <a:gd name="connsiteY167-688" fmla="*/ 10000 h 10000"/>
                  <a:gd name="connsiteX168-689" fmla="*/ 6145 w 10000"/>
                  <a:gd name="connsiteY168-690" fmla="*/ 9948 h 10000"/>
                  <a:gd name="connsiteX169-691" fmla="*/ 6493 w 10000"/>
                  <a:gd name="connsiteY169-692" fmla="*/ 9841 h 10000"/>
                  <a:gd name="connsiteX170-693" fmla="*/ 6841 w 10000"/>
                  <a:gd name="connsiteY170-694" fmla="*/ 9736 h 10000"/>
                  <a:gd name="connsiteX171-695" fmla="*/ 7218 w 10000"/>
                  <a:gd name="connsiteY171-696" fmla="*/ 9577 h 10000"/>
                  <a:gd name="connsiteX172-697" fmla="*/ 7565 w 10000"/>
                  <a:gd name="connsiteY172-698" fmla="*/ 9418 h 10000"/>
                  <a:gd name="connsiteX173-699" fmla="*/ 7884 w 10000"/>
                  <a:gd name="connsiteY173-700" fmla="*/ 9207 h 10000"/>
                  <a:gd name="connsiteX174-701" fmla="*/ 8232 w 10000"/>
                  <a:gd name="connsiteY174-702" fmla="*/ 8995 h 10000"/>
                  <a:gd name="connsiteX175-703" fmla="*/ 8551 w 10000"/>
                  <a:gd name="connsiteY175-704" fmla="*/ 8678 h 10000"/>
                  <a:gd name="connsiteX0-705" fmla="*/ 8551 w 10000"/>
                  <a:gd name="connsiteY0-706" fmla="*/ 8678 h 10000"/>
                  <a:gd name="connsiteX1-707" fmla="*/ 8899 w 10000"/>
                  <a:gd name="connsiteY1-708" fmla="*/ 8360 h 10000"/>
                  <a:gd name="connsiteX2-709" fmla="*/ 9072 w 10000"/>
                  <a:gd name="connsiteY2-710" fmla="*/ 7937 h 10000"/>
                  <a:gd name="connsiteX3-711" fmla="*/ 9420 w 10000"/>
                  <a:gd name="connsiteY3-712" fmla="*/ 7619 h 10000"/>
                  <a:gd name="connsiteX4-713" fmla="*/ 9304 w 10000"/>
                  <a:gd name="connsiteY4-714" fmla="*/ 7143 h 10000"/>
                  <a:gd name="connsiteX5-715" fmla="*/ 9508 w 10000"/>
                  <a:gd name="connsiteY5-716" fmla="*/ 6878 h 10000"/>
                  <a:gd name="connsiteX6-717" fmla="*/ 9652 w 10000"/>
                  <a:gd name="connsiteY6-718" fmla="*/ 6614 h 10000"/>
                  <a:gd name="connsiteX7-719" fmla="*/ 9710 w 10000"/>
                  <a:gd name="connsiteY7-720" fmla="*/ 7037 h 10000"/>
                  <a:gd name="connsiteX8-721" fmla="*/ 9652 w 10000"/>
                  <a:gd name="connsiteY8-722" fmla="*/ 7514 h 10000"/>
                  <a:gd name="connsiteX9-723" fmla="*/ 9971 w 10000"/>
                  <a:gd name="connsiteY9-724" fmla="*/ 7037 h 10000"/>
                  <a:gd name="connsiteX10-725" fmla="*/ 10000 w 10000"/>
                  <a:gd name="connsiteY10-726" fmla="*/ 6667 h 10000"/>
                  <a:gd name="connsiteX11-727" fmla="*/ 9884 w 10000"/>
                  <a:gd name="connsiteY11-728" fmla="*/ 6720 h 10000"/>
                  <a:gd name="connsiteX12-729" fmla="*/ 9797 w 10000"/>
                  <a:gd name="connsiteY12-730" fmla="*/ 6350 h 10000"/>
                  <a:gd name="connsiteX13-731" fmla="*/ 9913 w 10000"/>
                  <a:gd name="connsiteY13-732" fmla="*/ 5926 h 10000"/>
                  <a:gd name="connsiteX14-733" fmla="*/ 9856 w 10000"/>
                  <a:gd name="connsiteY14-734" fmla="*/ 5450 h 10000"/>
                  <a:gd name="connsiteX15-735" fmla="*/ 9566 w 10000"/>
                  <a:gd name="connsiteY15-736" fmla="*/ 5291 h 10000"/>
                  <a:gd name="connsiteX16-737" fmla="*/ 9942 w 10000"/>
                  <a:gd name="connsiteY16-738" fmla="*/ 4498 h 10000"/>
                  <a:gd name="connsiteX17-739" fmla="*/ 9537 w 10000"/>
                  <a:gd name="connsiteY17-740" fmla="*/ 4762 h 10000"/>
                  <a:gd name="connsiteX18-741" fmla="*/ 9449 w 10000"/>
                  <a:gd name="connsiteY18-742" fmla="*/ 5185 h 10000"/>
                  <a:gd name="connsiteX19-743" fmla="*/ 9101 w 10000"/>
                  <a:gd name="connsiteY19-744" fmla="*/ 5239 h 10000"/>
                  <a:gd name="connsiteX20-745" fmla="*/ 9072 w 10000"/>
                  <a:gd name="connsiteY20-746" fmla="*/ 5820 h 10000"/>
                  <a:gd name="connsiteX21-747" fmla="*/ 9101 w 10000"/>
                  <a:gd name="connsiteY21-748" fmla="*/ 5926 h 10000"/>
                  <a:gd name="connsiteX22-749" fmla="*/ 8928 w 10000"/>
                  <a:gd name="connsiteY22-750" fmla="*/ 6138 h 10000"/>
                  <a:gd name="connsiteX23-751" fmla="*/ 8551 w 10000"/>
                  <a:gd name="connsiteY23-752" fmla="*/ 6402 h 10000"/>
                  <a:gd name="connsiteX24-753" fmla="*/ 8377 w 10000"/>
                  <a:gd name="connsiteY24-754" fmla="*/ 6455 h 10000"/>
                  <a:gd name="connsiteX25-755" fmla="*/ 8087 w 10000"/>
                  <a:gd name="connsiteY25-756" fmla="*/ 6667 h 10000"/>
                  <a:gd name="connsiteX26-757" fmla="*/ 8232 w 10000"/>
                  <a:gd name="connsiteY26-758" fmla="*/ 6932 h 10000"/>
                  <a:gd name="connsiteX27-759" fmla="*/ 7739 w 10000"/>
                  <a:gd name="connsiteY27-760" fmla="*/ 7407 h 10000"/>
                  <a:gd name="connsiteX28-761" fmla="*/ 7681 w 10000"/>
                  <a:gd name="connsiteY28-762" fmla="*/ 6984 h 10000"/>
                  <a:gd name="connsiteX29-763" fmla="*/ 7508 w 10000"/>
                  <a:gd name="connsiteY29-764" fmla="*/ 7143 h 10000"/>
                  <a:gd name="connsiteX30-765" fmla="*/ 7102 w 10000"/>
                  <a:gd name="connsiteY30-766" fmla="*/ 7037 h 10000"/>
                  <a:gd name="connsiteX31-767" fmla="*/ 7362 w 10000"/>
                  <a:gd name="connsiteY31-768" fmla="*/ 6878 h 10000"/>
                  <a:gd name="connsiteX32-769" fmla="*/ 7189 w 10000"/>
                  <a:gd name="connsiteY32-770" fmla="*/ 6508 h 10000"/>
                  <a:gd name="connsiteX33-771" fmla="*/ 6870 w 10000"/>
                  <a:gd name="connsiteY33-772" fmla="*/ 6773 h 10000"/>
                  <a:gd name="connsiteX34-773" fmla="*/ 6580 w 10000"/>
                  <a:gd name="connsiteY34-774" fmla="*/ 6720 h 10000"/>
                  <a:gd name="connsiteX35-775" fmla="*/ 6435 w 10000"/>
                  <a:gd name="connsiteY35-776" fmla="*/ 6878 h 10000"/>
                  <a:gd name="connsiteX36-777" fmla="*/ 6376 w 10000"/>
                  <a:gd name="connsiteY36-778" fmla="*/ 7143 h 10000"/>
                  <a:gd name="connsiteX37-779" fmla="*/ 6347 w 10000"/>
                  <a:gd name="connsiteY37-780" fmla="*/ 6932 h 10000"/>
                  <a:gd name="connsiteX38-781" fmla="*/ 6203 w 10000"/>
                  <a:gd name="connsiteY38-782" fmla="*/ 6825 h 10000"/>
                  <a:gd name="connsiteX39-783" fmla="*/ 6058 w 10000"/>
                  <a:gd name="connsiteY39-784" fmla="*/ 6984 h 10000"/>
                  <a:gd name="connsiteX40-785" fmla="*/ 6000 w 10000"/>
                  <a:gd name="connsiteY40-786" fmla="*/ 7302 h 10000"/>
                  <a:gd name="connsiteX41-787" fmla="*/ 5826 w 10000"/>
                  <a:gd name="connsiteY41-788" fmla="*/ 7143 h 10000"/>
                  <a:gd name="connsiteX42-789" fmla="*/ 5971 w 10000"/>
                  <a:gd name="connsiteY42-790" fmla="*/ 7037 h 10000"/>
                  <a:gd name="connsiteX43-791" fmla="*/ 6232 w 10000"/>
                  <a:gd name="connsiteY43-792" fmla="*/ 6561 h 10000"/>
                  <a:gd name="connsiteX44-793" fmla="*/ 5797 w 10000"/>
                  <a:gd name="connsiteY44-794" fmla="*/ 6878 h 10000"/>
                  <a:gd name="connsiteX45-795" fmla="*/ 5740 w 10000"/>
                  <a:gd name="connsiteY45-796" fmla="*/ 6667 h 10000"/>
                  <a:gd name="connsiteX46-797" fmla="*/ 5768 w 10000"/>
                  <a:gd name="connsiteY46-798" fmla="*/ 6402 h 10000"/>
                  <a:gd name="connsiteX47-799" fmla="*/ 5565 w 10000"/>
                  <a:gd name="connsiteY47-800" fmla="*/ 6191 h 10000"/>
                  <a:gd name="connsiteX48-801" fmla="*/ 5392 w 10000"/>
                  <a:gd name="connsiteY48-802" fmla="*/ 6032 h 10000"/>
                  <a:gd name="connsiteX49-803" fmla="*/ 5333 w 10000"/>
                  <a:gd name="connsiteY49-804" fmla="*/ 5768 h 10000"/>
                  <a:gd name="connsiteX50-805" fmla="*/ 5333 w 10000"/>
                  <a:gd name="connsiteY50-806" fmla="*/ 5714 h 10000"/>
                  <a:gd name="connsiteX51-807" fmla="*/ 5131 w 10000"/>
                  <a:gd name="connsiteY51-808" fmla="*/ 5555 h 10000"/>
                  <a:gd name="connsiteX52-809" fmla="*/ 4956 w 10000"/>
                  <a:gd name="connsiteY52-810" fmla="*/ 5397 h 10000"/>
                  <a:gd name="connsiteX53-811" fmla="*/ 5160 w 10000"/>
                  <a:gd name="connsiteY53-812" fmla="*/ 5239 h 10000"/>
                  <a:gd name="connsiteX54-813" fmla="*/ 5188 w 10000"/>
                  <a:gd name="connsiteY54-814" fmla="*/ 5397 h 10000"/>
                  <a:gd name="connsiteX55-815" fmla="*/ 5333 w 10000"/>
                  <a:gd name="connsiteY55-816" fmla="*/ 5555 h 10000"/>
                  <a:gd name="connsiteX56-817" fmla="*/ 5392 w 10000"/>
                  <a:gd name="connsiteY56-818" fmla="*/ 5291 h 10000"/>
                  <a:gd name="connsiteX57-819" fmla="*/ 8069 w 10000"/>
                  <a:gd name="connsiteY57-820" fmla="*/ 4826 h 10000"/>
                  <a:gd name="connsiteX58-821" fmla="*/ 6950 w 10000"/>
                  <a:gd name="connsiteY58-822" fmla="*/ 3306 h 10000"/>
                  <a:gd name="connsiteX59-823" fmla="*/ 5594 w 10000"/>
                  <a:gd name="connsiteY59-824" fmla="*/ 4498 h 10000"/>
                  <a:gd name="connsiteX60-825" fmla="*/ 5478 w 10000"/>
                  <a:gd name="connsiteY60-826" fmla="*/ 4286 h 10000"/>
                  <a:gd name="connsiteX61-827" fmla="*/ 5275 w 10000"/>
                  <a:gd name="connsiteY61-828" fmla="*/ 3809 h 10000"/>
                  <a:gd name="connsiteX62-829" fmla="*/ 5188 w 10000"/>
                  <a:gd name="connsiteY62-830" fmla="*/ 3809 h 10000"/>
                  <a:gd name="connsiteX63-831" fmla="*/ 5015 w 10000"/>
                  <a:gd name="connsiteY63-832" fmla="*/ 3228 h 10000"/>
                  <a:gd name="connsiteX64-833" fmla="*/ 4898 w 10000"/>
                  <a:gd name="connsiteY64-834" fmla="*/ 3175 h 10000"/>
                  <a:gd name="connsiteX65-835" fmla="*/ 4754 w 10000"/>
                  <a:gd name="connsiteY65-836" fmla="*/ 3122 h 10000"/>
                  <a:gd name="connsiteX66-837" fmla="*/ 4637 w 10000"/>
                  <a:gd name="connsiteY66-838" fmla="*/ 3334 h 10000"/>
                  <a:gd name="connsiteX67-839" fmla="*/ 4464 w 10000"/>
                  <a:gd name="connsiteY67-840" fmla="*/ 3493 h 10000"/>
                  <a:gd name="connsiteX68-841" fmla="*/ 4435 w 10000"/>
                  <a:gd name="connsiteY68-842" fmla="*/ 3651 h 10000"/>
                  <a:gd name="connsiteX69-843" fmla="*/ 4579 w 10000"/>
                  <a:gd name="connsiteY69-844" fmla="*/ 3862 h 10000"/>
                  <a:gd name="connsiteX70-845" fmla="*/ 4637 w 10000"/>
                  <a:gd name="connsiteY70-846" fmla="*/ 4021 h 10000"/>
                  <a:gd name="connsiteX71-847" fmla="*/ 4783 w 10000"/>
                  <a:gd name="connsiteY71-848" fmla="*/ 4021 h 10000"/>
                  <a:gd name="connsiteX72-849" fmla="*/ 4841 w 10000"/>
                  <a:gd name="connsiteY72-850" fmla="*/ 4021 h 10000"/>
                  <a:gd name="connsiteX73-851" fmla="*/ 4927 w 10000"/>
                  <a:gd name="connsiteY73-852" fmla="*/ 4233 h 10000"/>
                  <a:gd name="connsiteX74-853" fmla="*/ 5073 w 10000"/>
                  <a:gd name="connsiteY74-854" fmla="*/ 4603 h 10000"/>
                  <a:gd name="connsiteX75-855" fmla="*/ 4898 w 10000"/>
                  <a:gd name="connsiteY75-856" fmla="*/ 4391 h 10000"/>
                  <a:gd name="connsiteX76-857" fmla="*/ 4812 w 10000"/>
                  <a:gd name="connsiteY76-858" fmla="*/ 4127 h 10000"/>
                  <a:gd name="connsiteX77-859" fmla="*/ 4725 w 10000"/>
                  <a:gd name="connsiteY77-860" fmla="*/ 4339 h 10000"/>
                  <a:gd name="connsiteX78-861" fmla="*/ 4608 w 10000"/>
                  <a:gd name="connsiteY78-862" fmla="*/ 4657 h 10000"/>
                  <a:gd name="connsiteX79-863" fmla="*/ 4608 w 10000"/>
                  <a:gd name="connsiteY79-864" fmla="*/ 4445 h 10000"/>
                  <a:gd name="connsiteX80-865" fmla="*/ 4435 w 10000"/>
                  <a:gd name="connsiteY80-866" fmla="*/ 4339 h 10000"/>
                  <a:gd name="connsiteX81-867" fmla="*/ 4406 w 10000"/>
                  <a:gd name="connsiteY81-868" fmla="*/ 3968 h 10000"/>
                  <a:gd name="connsiteX82-869" fmla="*/ 4261 w 10000"/>
                  <a:gd name="connsiteY82-870" fmla="*/ 4021 h 10000"/>
                  <a:gd name="connsiteX83-871" fmla="*/ 4319 w 10000"/>
                  <a:gd name="connsiteY83-872" fmla="*/ 3598 h 10000"/>
                  <a:gd name="connsiteX84-873" fmla="*/ 4232 w 10000"/>
                  <a:gd name="connsiteY84-874" fmla="*/ 3598 h 10000"/>
                  <a:gd name="connsiteX85-875" fmla="*/ 4319 w 10000"/>
                  <a:gd name="connsiteY85-876" fmla="*/ 3069 h 10000"/>
                  <a:gd name="connsiteX86-877" fmla="*/ 4464 w 10000"/>
                  <a:gd name="connsiteY86-878" fmla="*/ 3069 h 10000"/>
                  <a:gd name="connsiteX87-879" fmla="*/ 4522 w 10000"/>
                  <a:gd name="connsiteY87-880" fmla="*/ 3386 h 10000"/>
                  <a:gd name="connsiteX88-881" fmla="*/ 4551 w 10000"/>
                  <a:gd name="connsiteY88-882" fmla="*/ 3175 h 10000"/>
                  <a:gd name="connsiteX89-883" fmla="*/ 4493 w 10000"/>
                  <a:gd name="connsiteY89-884" fmla="*/ 3016 h 10000"/>
                  <a:gd name="connsiteX90-885" fmla="*/ 4348 w 10000"/>
                  <a:gd name="connsiteY90-886" fmla="*/ 2910 h 10000"/>
                  <a:gd name="connsiteX91-887" fmla="*/ 4377 w 10000"/>
                  <a:gd name="connsiteY91-888" fmla="*/ 2487 h 10000"/>
                  <a:gd name="connsiteX92-889" fmla="*/ 4319 w 10000"/>
                  <a:gd name="connsiteY92-890" fmla="*/ 2275 h 10000"/>
                  <a:gd name="connsiteX93-891" fmla="*/ 4289 w 10000"/>
                  <a:gd name="connsiteY93-892" fmla="*/ 1641 h 10000"/>
                  <a:gd name="connsiteX94-893" fmla="*/ 4348 w 10000"/>
                  <a:gd name="connsiteY94-894" fmla="*/ 1641 h 10000"/>
                  <a:gd name="connsiteX95-895" fmla="*/ 4261 w 10000"/>
                  <a:gd name="connsiteY95-896" fmla="*/ 1534 h 10000"/>
                  <a:gd name="connsiteX96-897" fmla="*/ 4000 w 10000"/>
                  <a:gd name="connsiteY96-898" fmla="*/ 1746 h 10000"/>
                  <a:gd name="connsiteX97-899" fmla="*/ 3942 w 10000"/>
                  <a:gd name="connsiteY97-900" fmla="*/ 1323 h 10000"/>
                  <a:gd name="connsiteX98-901" fmla="*/ 4145 w 10000"/>
                  <a:gd name="connsiteY98-902" fmla="*/ 582 h 10000"/>
                  <a:gd name="connsiteX99-903" fmla="*/ 3972 w 10000"/>
                  <a:gd name="connsiteY99-904" fmla="*/ 318 h 10000"/>
                  <a:gd name="connsiteX100-905" fmla="*/ 3972 w 10000"/>
                  <a:gd name="connsiteY100-906" fmla="*/ 212 h 10000"/>
                  <a:gd name="connsiteX101-907" fmla="*/ 3710 w 10000"/>
                  <a:gd name="connsiteY101-908" fmla="*/ 0 h 10000"/>
                  <a:gd name="connsiteX102-909" fmla="*/ 3624 w 10000"/>
                  <a:gd name="connsiteY102-910" fmla="*/ 212 h 10000"/>
                  <a:gd name="connsiteX103-911" fmla="*/ 3536 w 10000"/>
                  <a:gd name="connsiteY103-912" fmla="*/ 635 h 10000"/>
                  <a:gd name="connsiteX104-913" fmla="*/ 3420 w 10000"/>
                  <a:gd name="connsiteY104-914" fmla="*/ 688 h 10000"/>
                  <a:gd name="connsiteX105-915" fmla="*/ 3594 w 10000"/>
                  <a:gd name="connsiteY105-916" fmla="*/ 900 h 10000"/>
                  <a:gd name="connsiteX106-917" fmla="*/ 3624 w 10000"/>
                  <a:gd name="connsiteY106-918" fmla="*/ 1164 h 10000"/>
                  <a:gd name="connsiteX107-919" fmla="*/ 3536 w 10000"/>
                  <a:gd name="connsiteY107-920" fmla="*/ 1323 h 10000"/>
                  <a:gd name="connsiteX108-921" fmla="*/ 3624 w 10000"/>
                  <a:gd name="connsiteY108-922" fmla="*/ 1799 h 10000"/>
                  <a:gd name="connsiteX109-923" fmla="*/ 3565 w 10000"/>
                  <a:gd name="connsiteY109-924" fmla="*/ 2223 h 10000"/>
                  <a:gd name="connsiteX110-925" fmla="*/ 3130 w 10000"/>
                  <a:gd name="connsiteY110-926" fmla="*/ 2539 h 10000"/>
                  <a:gd name="connsiteX111-927" fmla="*/ 3101 w 10000"/>
                  <a:gd name="connsiteY111-928" fmla="*/ 2381 h 10000"/>
                  <a:gd name="connsiteX112-929" fmla="*/ 3073 w 10000"/>
                  <a:gd name="connsiteY112-930" fmla="*/ 2593 h 10000"/>
                  <a:gd name="connsiteX113-931" fmla="*/ 3188 w 10000"/>
                  <a:gd name="connsiteY113-932" fmla="*/ 2804 h 10000"/>
                  <a:gd name="connsiteX114-933" fmla="*/ 3478 w 10000"/>
                  <a:gd name="connsiteY114-934" fmla="*/ 2593 h 10000"/>
                  <a:gd name="connsiteX115-935" fmla="*/ 3594 w 10000"/>
                  <a:gd name="connsiteY115-936" fmla="*/ 2752 h 10000"/>
                  <a:gd name="connsiteX116-937" fmla="*/ 3392 w 10000"/>
                  <a:gd name="connsiteY116-938" fmla="*/ 2804 h 10000"/>
                  <a:gd name="connsiteX117-939" fmla="*/ 3101 w 10000"/>
                  <a:gd name="connsiteY117-940" fmla="*/ 3069 h 10000"/>
                  <a:gd name="connsiteX118-941" fmla="*/ 2754 w 10000"/>
                  <a:gd name="connsiteY118-942" fmla="*/ 2857 h 10000"/>
                  <a:gd name="connsiteX119-943" fmla="*/ 2783 w 10000"/>
                  <a:gd name="connsiteY119-944" fmla="*/ 3122 h 10000"/>
                  <a:gd name="connsiteX120-945" fmla="*/ 2898 w 10000"/>
                  <a:gd name="connsiteY120-946" fmla="*/ 3545 h 10000"/>
                  <a:gd name="connsiteX121-947" fmla="*/ 2840 w 10000"/>
                  <a:gd name="connsiteY121-948" fmla="*/ 3916 h 10000"/>
                  <a:gd name="connsiteX122-949" fmla="*/ 1349 w 10000"/>
                  <a:gd name="connsiteY122-950" fmla="*/ 2289 h 10000"/>
                  <a:gd name="connsiteX123-951" fmla="*/ 1349 w 10000"/>
                  <a:gd name="connsiteY123-952" fmla="*/ 2289 h 10000"/>
                  <a:gd name="connsiteX124-953" fmla="*/ 2377 w 10000"/>
                  <a:gd name="connsiteY124-954" fmla="*/ 3598 h 10000"/>
                  <a:gd name="connsiteX125-955" fmla="*/ 2377 w 10000"/>
                  <a:gd name="connsiteY125-956" fmla="*/ 3968 h 10000"/>
                  <a:gd name="connsiteX126-957" fmla="*/ 2231 w 10000"/>
                  <a:gd name="connsiteY126-958" fmla="*/ 4445 h 10000"/>
                  <a:gd name="connsiteX127-959" fmla="*/ 2000 w 10000"/>
                  <a:gd name="connsiteY127-960" fmla="*/ 4021 h 10000"/>
                  <a:gd name="connsiteX128-961" fmla="*/ 1884 w 10000"/>
                  <a:gd name="connsiteY128-962" fmla="*/ 3545 h 10000"/>
                  <a:gd name="connsiteX129-963" fmla="*/ 1652 w 10000"/>
                  <a:gd name="connsiteY129-964" fmla="*/ 3545 h 10000"/>
                  <a:gd name="connsiteX130-965" fmla="*/ 1478 w 10000"/>
                  <a:gd name="connsiteY130-966" fmla="*/ 3757 h 10000"/>
                  <a:gd name="connsiteX131-967" fmla="*/ 1247 w 10000"/>
                  <a:gd name="connsiteY131-968" fmla="*/ 3757 h 10000"/>
                  <a:gd name="connsiteX132-969" fmla="*/ 1072 w 10000"/>
                  <a:gd name="connsiteY132-970" fmla="*/ 3968 h 10000"/>
                  <a:gd name="connsiteX133-971" fmla="*/ 957 w 10000"/>
                  <a:gd name="connsiteY133-972" fmla="*/ 3757 h 10000"/>
                  <a:gd name="connsiteX134-973" fmla="*/ 667 w 10000"/>
                  <a:gd name="connsiteY134-974" fmla="*/ 3704 h 10000"/>
                  <a:gd name="connsiteX135-975" fmla="*/ 406 w 10000"/>
                  <a:gd name="connsiteY135-976" fmla="*/ 3704 h 10000"/>
                  <a:gd name="connsiteX136-977" fmla="*/ 29 w 10000"/>
                  <a:gd name="connsiteY136-978" fmla="*/ 3439 h 10000"/>
                  <a:gd name="connsiteX137-979" fmla="*/ 0 w 10000"/>
                  <a:gd name="connsiteY137-980" fmla="*/ 3916 h 10000"/>
                  <a:gd name="connsiteX138-981" fmla="*/ 58 w 10000"/>
                  <a:gd name="connsiteY138-982" fmla="*/ 4603 h 10000"/>
                  <a:gd name="connsiteX139-983" fmla="*/ 116 w 10000"/>
                  <a:gd name="connsiteY139-984" fmla="*/ 4973 h 10000"/>
                  <a:gd name="connsiteX140-985" fmla="*/ 174 w 10000"/>
                  <a:gd name="connsiteY140-986" fmla="*/ 5239 h 10000"/>
                  <a:gd name="connsiteX141-987" fmla="*/ 232 w 10000"/>
                  <a:gd name="connsiteY141-988" fmla="*/ 5609 h 10000"/>
                  <a:gd name="connsiteX142-989" fmla="*/ 406 w 10000"/>
                  <a:gd name="connsiteY142-990" fmla="*/ 5926 h 10000"/>
                  <a:gd name="connsiteX143-991" fmla="*/ 638 w 10000"/>
                  <a:gd name="connsiteY143-992" fmla="*/ 6455 h 10000"/>
                  <a:gd name="connsiteX144-993" fmla="*/ 492 w 10000"/>
                  <a:gd name="connsiteY144-994" fmla="*/ 6350 h 10000"/>
                  <a:gd name="connsiteX145-995" fmla="*/ 840 w 10000"/>
                  <a:gd name="connsiteY145-996" fmla="*/ 6825 h 10000"/>
                  <a:gd name="connsiteX146-997" fmla="*/ 1043 w 10000"/>
                  <a:gd name="connsiteY146-998" fmla="*/ 6773 h 10000"/>
                  <a:gd name="connsiteX147-999" fmla="*/ 1015 w 10000"/>
                  <a:gd name="connsiteY147-1000" fmla="*/ 6455 h 10000"/>
                  <a:gd name="connsiteX148-1001" fmla="*/ 1188 w 10000"/>
                  <a:gd name="connsiteY148-1002" fmla="*/ 6508 h 10000"/>
                  <a:gd name="connsiteX149-1003" fmla="*/ 986 w 10000"/>
                  <a:gd name="connsiteY149-1004" fmla="*/ 5873 h 10000"/>
                  <a:gd name="connsiteX150-1005" fmla="*/ 1362 w 10000"/>
                  <a:gd name="connsiteY150-1006" fmla="*/ 5609 h 10000"/>
                  <a:gd name="connsiteX151-1007" fmla="*/ 1566 w 10000"/>
                  <a:gd name="connsiteY151-1008" fmla="*/ 5609 h 10000"/>
                  <a:gd name="connsiteX152-1009" fmla="*/ 1566 w 10000"/>
                  <a:gd name="connsiteY152-1010" fmla="*/ 5873 h 10000"/>
                  <a:gd name="connsiteX153-1011" fmla="*/ 1391 w 10000"/>
                  <a:gd name="connsiteY153-1012" fmla="*/ 6032 h 10000"/>
                  <a:gd name="connsiteX154-1013" fmla="*/ 1276 w 10000"/>
                  <a:gd name="connsiteY154-1014" fmla="*/ 6720 h 10000"/>
                  <a:gd name="connsiteX155-1015" fmla="*/ 1218 w 10000"/>
                  <a:gd name="connsiteY155-1016" fmla="*/ 7037 h 10000"/>
                  <a:gd name="connsiteX156-1017" fmla="*/ 1305 w 10000"/>
                  <a:gd name="connsiteY156-1018" fmla="*/ 7461 h 10000"/>
                  <a:gd name="connsiteX157-1019" fmla="*/ 1478 w 10000"/>
                  <a:gd name="connsiteY157-1020" fmla="*/ 7778 h 10000"/>
                  <a:gd name="connsiteX158-1021" fmla="*/ 2058 w 10000"/>
                  <a:gd name="connsiteY158-1022" fmla="*/ 8413 h 10000"/>
                  <a:gd name="connsiteX159-1023" fmla="*/ 2521 w 10000"/>
                  <a:gd name="connsiteY159-1024" fmla="*/ 8889 h 10000"/>
                  <a:gd name="connsiteX160-1025" fmla="*/ 2869 w 10000"/>
                  <a:gd name="connsiteY160-1026" fmla="*/ 9101 h 10000"/>
                  <a:gd name="connsiteX161-1027" fmla="*/ 3246 w 10000"/>
                  <a:gd name="connsiteY161-1028" fmla="*/ 9312 h 10000"/>
                  <a:gd name="connsiteX162-1029" fmla="*/ 3624 w 10000"/>
                  <a:gd name="connsiteY162-1030" fmla="*/ 9524 h 10000"/>
                  <a:gd name="connsiteX163-1031" fmla="*/ 3972 w 10000"/>
                  <a:gd name="connsiteY163-1032" fmla="*/ 9630 h 10000"/>
                  <a:gd name="connsiteX164-1033" fmla="*/ 4348 w 10000"/>
                  <a:gd name="connsiteY164-1034" fmla="*/ 9789 h 10000"/>
                  <a:gd name="connsiteX165-1035" fmla="*/ 4783 w 10000"/>
                  <a:gd name="connsiteY165-1036" fmla="*/ 9948 h 10000"/>
                  <a:gd name="connsiteX166-1037" fmla="*/ 5246 w 10000"/>
                  <a:gd name="connsiteY166-1038" fmla="*/ 10000 h 10000"/>
                  <a:gd name="connsiteX167-1039" fmla="*/ 5652 w 10000"/>
                  <a:gd name="connsiteY167-1040" fmla="*/ 10000 h 10000"/>
                  <a:gd name="connsiteX168-1041" fmla="*/ 6145 w 10000"/>
                  <a:gd name="connsiteY168-1042" fmla="*/ 9948 h 10000"/>
                  <a:gd name="connsiteX169-1043" fmla="*/ 6493 w 10000"/>
                  <a:gd name="connsiteY169-1044" fmla="*/ 9841 h 10000"/>
                  <a:gd name="connsiteX170-1045" fmla="*/ 6841 w 10000"/>
                  <a:gd name="connsiteY170-1046" fmla="*/ 9736 h 10000"/>
                  <a:gd name="connsiteX171-1047" fmla="*/ 7218 w 10000"/>
                  <a:gd name="connsiteY171-1048" fmla="*/ 9577 h 10000"/>
                  <a:gd name="connsiteX172-1049" fmla="*/ 7565 w 10000"/>
                  <a:gd name="connsiteY172-1050" fmla="*/ 9418 h 10000"/>
                  <a:gd name="connsiteX173-1051" fmla="*/ 7884 w 10000"/>
                  <a:gd name="connsiteY173-1052" fmla="*/ 9207 h 10000"/>
                  <a:gd name="connsiteX174-1053" fmla="*/ 8232 w 10000"/>
                  <a:gd name="connsiteY174-1054" fmla="*/ 8995 h 10000"/>
                  <a:gd name="connsiteX175-1055" fmla="*/ 8551 w 10000"/>
                  <a:gd name="connsiteY175-1056" fmla="*/ 8678 h 10000"/>
                  <a:gd name="connsiteX0-1057" fmla="*/ 8551 w 10000"/>
                  <a:gd name="connsiteY0-1058" fmla="*/ 8678 h 10000"/>
                  <a:gd name="connsiteX1-1059" fmla="*/ 8899 w 10000"/>
                  <a:gd name="connsiteY1-1060" fmla="*/ 8360 h 10000"/>
                  <a:gd name="connsiteX2-1061" fmla="*/ 9072 w 10000"/>
                  <a:gd name="connsiteY2-1062" fmla="*/ 7937 h 10000"/>
                  <a:gd name="connsiteX3-1063" fmla="*/ 9420 w 10000"/>
                  <a:gd name="connsiteY3-1064" fmla="*/ 7619 h 10000"/>
                  <a:gd name="connsiteX4-1065" fmla="*/ 9304 w 10000"/>
                  <a:gd name="connsiteY4-1066" fmla="*/ 7143 h 10000"/>
                  <a:gd name="connsiteX5-1067" fmla="*/ 9508 w 10000"/>
                  <a:gd name="connsiteY5-1068" fmla="*/ 6878 h 10000"/>
                  <a:gd name="connsiteX6-1069" fmla="*/ 9652 w 10000"/>
                  <a:gd name="connsiteY6-1070" fmla="*/ 6614 h 10000"/>
                  <a:gd name="connsiteX7-1071" fmla="*/ 9710 w 10000"/>
                  <a:gd name="connsiteY7-1072" fmla="*/ 7037 h 10000"/>
                  <a:gd name="connsiteX8-1073" fmla="*/ 9652 w 10000"/>
                  <a:gd name="connsiteY8-1074" fmla="*/ 7514 h 10000"/>
                  <a:gd name="connsiteX9-1075" fmla="*/ 9971 w 10000"/>
                  <a:gd name="connsiteY9-1076" fmla="*/ 7037 h 10000"/>
                  <a:gd name="connsiteX10-1077" fmla="*/ 10000 w 10000"/>
                  <a:gd name="connsiteY10-1078" fmla="*/ 6667 h 10000"/>
                  <a:gd name="connsiteX11-1079" fmla="*/ 9884 w 10000"/>
                  <a:gd name="connsiteY11-1080" fmla="*/ 6720 h 10000"/>
                  <a:gd name="connsiteX12-1081" fmla="*/ 9797 w 10000"/>
                  <a:gd name="connsiteY12-1082" fmla="*/ 6350 h 10000"/>
                  <a:gd name="connsiteX13-1083" fmla="*/ 9913 w 10000"/>
                  <a:gd name="connsiteY13-1084" fmla="*/ 5926 h 10000"/>
                  <a:gd name="connsiteX14-1085" fmla="*/ 9856 w 10000"/>
                  <a:gd name="connsiteY14-1086" fmla="*/ 5450 h 10000"/>
                  <a:gd name="connsiteX15-1087" fmla="*/ 9566 w 10000"/>
                  <a:gd name="connsiteY15-1088" fmla="*/ 5291 h 10000"/>
                  <a:gd name="connsiteX16-1089" fmla="*/ 9942 w 10000"/>
                  <a:gd name="connsiteY16-1090" fmla="*/ 4498 h 10000"/>
                  <a:gd name="connsiteX17-1091" fmla="*/ 9537 w 10000"/>
                  <a:gd name="connsiteY17-1092" fmla="*/ 4762 h 10000"/>
                  <a:gd name="connsiteX18-1093" fmla="*/ 9449 w 10000"/>
                  <a:gd name="connsiteY18-1094" fmla="*/ 5185 h 10000"/>
                  <a:gd name="connsiteX19-1095" fmla="*/ 9101 w 10000"/>
                  <a:gd name="connsiteY19-1096" fmla="*/ 5239 h 10000"/>
                  <a:gd name="connsiteX20-1097" fmla="*/ 9072 w 10000"/>
                  <a:gd name="connsiteY20-1098" fmla="*/ 5820 h 10000"/>
                  <a:gd name="connsiteX21-1099" fmla="*/ 9101 w 10000"/>
                  <a:gd name="connsiteY21-1100" fmla="*/ 5926 h 10000"/>
                  <a:gd name="connsiteX22-1101" fmla="*/ 8928 w 10000"/>
                  <a:gd name="connsiteY22-1102" fmla="*/ 6138 h 10000"/>
                  <a:gd name="connsiteX23-1103" fmla="*/ 8551 w 10000"/>
                  <a:gd name="connsiteY23-1104" fmla="*/ 6402 h 10000"/>
                  <a:gd name="connsiteX24-1105" fmla="*/ 8377 w 10000"/>
                  <a:gd name="connsiteY24-1106" fmla="*/ 6455 h 10000"/>
                  <a:gd name="connsiteX25-1107" fmla="*/ 8087 w 10000"/>
                  <a:gd name="connsiteY25-1108" fmla="*/ 6667 h 10000"/>
                  <a:gd name="connsiteX26-1109" fmla="*/ 8232 w 10000"/>
                  <a:gd name="connsiteY26-1110" fmla="*/ 6932 h 10000"/>
                  <a:gd name="connsiteX27-1111" fmla="*/ 7739 w 10000"/>
                  <a:gd name="connsiteY27-1112" fmla="*/ 7407 h 10000"/>
                  <a:gd name="connsiteX28-1113" fmla="*/ 7681 w 10000"/>
                  <a:gd name="connsiteY28-1114" fmla="*/ 6984 h 10000"/>
                  <a:gd name="connsiteX29-1115" fmla="*/ 7508 w 10000"/>
                  <a:gd name="connsiteY29-1116" fmla="*/ 7143 h 10000"/>
                  <a:gd name="connsiteX30-1117" fmla="*/ 7102 w 10000"/>
                  <a:gd name="connsiteY30-1118" fmla="*/ 7037 h 10000"/>
                  <a:gd name="connsiteX31-1119" fmla="*/ 7362 w 10000"/>
                  <a:gd name="connsiteY31-1120" fmla="*/ 6878 h 10000"/>
                  <a:gd name="connsiteX32-1121" fmla="*/ 7189 w 10000"/>
                  <a:gd name="connsiteY32-1122" fmla="*/ 6508 h 10000"/>
                  <a:gd name="connsiteX33-1123" fmla="*/ 6870 w 10000"/>
                  <a:gd name="connsiteY33-1124" fmla="*/ 6773 h 10000"/>
                  <a:gd name="connsiteX34-1125" fmla="*/ 6580 w 10000"/>
                  <a:gd name="connsiteY34-1126" fmla="*/ 6720 h 10000"/>
                  <a:gd name="connsiteX35-1127" fmla="*/ 6435 w 10000"/>
                  <a:gd name="connsiteY35-1128" fmla="*/ 6878 h 10000"/>
                  <a:gd name="connsiteX36-1129" fmla="*/ 6376 w 10000"/>
                  <a:gd name="connsiteY36-1130" fmla="*/ 7143 h 10000"/>
                  <a:gd name="connsiteX37-1131" fmla="*/ 6347 w 10000"/>
                  <a:gd name="connsiteY37-1132" fmla="*/ 6932 h 10000"/>
                  <a:gd name="connsiteX38-1133" fmla="*/ 6203 w 10000"/>
                  <a:gd name="connsiteY38-1134" fmla="*/ 6825 h 10000"/>
                  <a:gd name="connsiteX39-1135" fmla="*/ 6058 w 10000"/>
                  <a:gd name="connsiteY39-1136" fmla="*/ 6984 h 10000"/>
                  <a:gd name="connsiteX40-1137" fmla="*/ 6000 w 10000"/>
                  <a:gd name="connsiteY40-1138" fmla="*/ 7302 h 10000"/>
                  <a:gd name="connsiteX41-1139" fmla="*/ 5826 w 10000"/>
                  <a:gd name="connsiteY41-1140" fmla="*/ 7143 h 10000"/>
                  <a:gd name="connsiteX42-1141" fmla="*/ 5971 w 10000"/>
                  <a:gd name="connsiteY42-1142" fmla="*/ 7037 h 10000"/>
                  <a:gd name="connsiteX43-1143" fmla="*/ 6232 w 10000"/>
                  <a:gd name="connsiteY43-1144" fmla="*/ 6561 h 10000"/>
                  <a:gd name="connsiteX44-1145" fmla="*/ 5797 w 10000"/>
                  <a:gd name="connsiteY44-1146" fmla="*/ 6878 h 10000"/>
                  <a:gd name="connsiteX45-1147" fmla="*/ 5740 w 10000"/>
                  <a:gd name="connsiteY45-1148" fmla="*/ 6667 h 10000"/>
                  <a:gd name="connsiteX46-1149" fmla="*/ 5768 w 10000"/>
                  <a:gd name="connsiteY46-1150" fmla="*/ 6402 h 10000"/>
                  <a:gd name="connsiteX47-1151" fmla="*/ 5565 w 10000"/>
                  <a:gd name="connsiteY47-1152" fmla="*/ 6191 h 10000"/>
                  <a:gd name="connsiteX48-1153" fmla="*/ 5392 w 10000"/>
                  <a:gd name="connsiteY48-1154" fmla="*/ 6032 h 10000"/>
                  <a:gd name="connsiteX49-1155" fmla="*/ 5333 w 10000"/>
                  <a:gd name="connsiteY49-1156" fmla="*/ 5768 h 10000"/>
                  <a:gd name="connsiteX50-1157" fmla="*/ 5333 w 10000"/>
                  <a:gd name="connsiteY50-1158" fmla="*/ 5714 h 10000"/>
                  <a:gd name="connsiteX51-1159" fmla="*/ 5131 w 10000"/>
                  <a:gd name="connsiteY51-1160" fmla="*/ 5555 h 10000"/>
                  <a:gd name="connsiteX52-1161" fmla="*/ 4956 w 10000"/>
                  <a:gd name="connsiteY52-1162" fmla="*/ 5397 h 10000"/>
                  <a:gd name="connsiteX53-1163" fmla="*/ 5160 w 10000"/>
                  <a:gd name="connsiteY53-1164" fmla="*/ 5239 h 10000"/>
                  <a:gd name="connsiteX54-1165" fmla="*/ 5188 w 10000"/>
                  <a:gd name="connsiteY54-1166" fmla="*/ 5397 h 10000"/>
                  <a:gd name="connsiteX55-1167" fmla="*/ 5333 w 10000"/>
                  <a:gd name="connsiteY55-1168" fmla="*/ 5555 h 10000"/>
                  <a:gd name="connsiteX56-1169" fmla="*/ 5392 w 10000"/>
                  <a:gd name="connsiteY56-1170" fmla="*/ 5291 h 10000"/>
                  <a:gd name="connsiteX57-1171" fmla="*/ 8069 w 10000"/>
                  <a:gd name="connsiteY57-1172" fmla="*/ 4826 h 10000"/>
                  <a:gd name="connsiteX58-1173" fmla="*/ 6950 w 10000"/>
                  <a:gd name="connsiteY58-1174" fmla="*/ 3306 h 10000"/>
                  <a:gd name="connsiteX59-1175" fmla="*/ 5594 w 10000"/>
                  <a:gd name="connsiteY59-1176" fmla="*/ 4498 h 10000"/>
                  <a:gd name="connsiteX60-1177" fmla="*/ 5478 w 10000"/>
                  <a:gd name="connsiteY60-1178" fmla="*/ 4286 h 10000"/>
                  <a:gd name="connsiteX61-1179" fmla="*/ 5275 w 10000"/>
                  <a:gd name="connsiteY61-1180" fmla="*/ 3809 h 10000"/>
                  <a:gd name="connsiteX62-1181" fmla="*/ 5188 w 10000"/>
                  <a:gd name="connsiteY62-1182" fmla="*/ 3809 h 10000"/>
                  <a:gd name="connsiteX63-1183" fmla="*/ 5015 w 10000"/>
                  <a:gd name="connsiteY63-1184" fmla="*/ 3228 h 10000"/>
                  <a:gd name="connsiteX64-1185" fmla="*/ 4898 w 10000"/>
                  <a:gd name="connsiteY64-1186" fmla="*/ 3175 h 10000"/>
                  <a:gd name="connsiteX65-1187" fmla="*/ 4754 w 10000"/>
                  <a:gd name="connsiteY65-1188" fmla="*/ 3122 h 10000"/>
                  <a:gd name="connsiteX66-1189" fmla="*/ 4637 w 10000"/>
                  <a:gd name="connsiteY66-1190" fmla="*/ 3334 h 10000"/>
                  <a:gd name="connsiteX67-1191" fmla="*/ 4464 w 10000"/>
                  <a:gd name="connsiteY67-1192" fmla="*/ 3493 h 10000"/>
                  <a:gd name="connsiteX68-1193" fmla="*/ 4435 w 10000"/>
                  <a:gd name="connsiteY68-1194" fmla="*/ 3651 h 10000"/>
                  <a:gd name="connsiteX69-1195" fmla="*/ 4579 w 10000"/>
                  <a:gd name="connsiteY69-1196" fmla="*/ 3862 h 10000"/>
                  <a:gd name="connsiteX70-1197" fmla="*/ 4637 w 10000"/>
                  <a:gd name="connsiteY70-1198" fmla="*/ 4021 h 10000"/>
                  <a:gd name="connsiteX71-1199" fmla="*/ 4783 w 10000"/>
                  <a:gd name="connsiteY71-1200" fmla="*/ 4021 h 10000"/>
                  <a:gd name="connsiteX72-1201" fmla="*/ 4841 w 10000"/>
                  <a:gd name="connsiteY72-1202" fmla="*/ 4021 h 10000"/>
                  <a:gd name="connsiteX73-1203" fmla="*/ 4927 w 10000"/>
                  <a:gd name="connsiteY73-1204" fmla="*/ 4233 h 10000"/>
                  <a:gd name="connsiteX74-1205" fmla="*/ 5073 w 10000"/>
                  <a:gd name="connsiteY74-1206" fmla="*/ 4603 h 10000"/>
                  <a:gd name="connsiteX75-1207" fmla="*/ 4898 w 10000"/>
                  <a:gd name="connsiteY75-1208" fmla="*/ 4391 h 10000"/>
                  <a:gd name="connsiteX76-1209" fmla="*/ 4812 w 10000"/>
                  <a:gd name="connsiteY76-1210" fmla="*/ 4127 h 10000"/>
                  <a:gd name="connsiteX77-1211" fmla="*/ 4725 w 10000"/>
                  <a:gd name="connsiteY77-1212" fmla="*/ 4339 h 10000"/>
                  <a:gd name="connsiteX78-1213" fmla="*/ 4608 w 10000"/>
                  <a:gd name="connsiteY78-1214" fmla="*/ 4657 h 10000"/>
                  <a:gd name="connsiteX79-1215" fmla="*/ 4608 w 10000"/>
                  <a:gd name="connsiteY79-1216" fmla="*/ 4445 h 10000"/>
                  <a:gd name="connsiteX80-1217" fmla="*/ 4435 w 10000"/>
                  <a:gd name="connsiteY80-1218" fmla="*/ 4339 h 10000"/>
                  <a:gd name="connsiteX81-1219" fmla="*/ 4406 w 10000"/>
                  <a:gd name="connsiteY81-1220" fmla="*/ 3968 h 10000"/>
                  <a:gd name="connsiteX82-1221" fmla="*/ 4261 w 10000"/>
                  <a:gd name="connsiteY82-1222" fmla="*/ 4021 h 10000"/>
                  <a:gd name="connsiteX83-1223" fmla="*/ 4319 w 10000"/>
                  <a:gd name="connsiteY83-1224" fmla="*/ 3598 h 10000"/>
                  <a:gd name="connsiteX84-1225" fmla="*/ 4232 w 10000"/>
                  <a:gd name="connsiteY84-1226" fmla="*/ 3598 h 10000"/>
                  <a:gd name="connsiteX85-1227" fmla="*/ 4319 w 10000"/>
                  <a:gd name="connsiteY85-1228" fmla="*/ 3069 h 10000"/>
                  <a:gd name="connsiteX86-1229" fmla="*/ 4464 w 10000"/>
                  <a:gd name="connsiteY86-1230" fmla="*/ 3069 h 10000"/>
                  <a:gd name="connsiteX87-1231" fmla="*/ 4522 w 10000"/>
                  <a:gd name="connsiteY87-1232" fmla="*/ 3386 h 10000"/>
                  <a:gd name="connsiteX88-1233" fmla="*/ 4551 w 10000"/>
                  <a:gd name="connsiteY88-1234" fmla="*/ 3175 h 10000"/>
                  <a:gd name="connsiteX89-1235" fmla="*/ 4493 w 10000"/>
                  <a:gd name="connsiteY89-1236" fmla="*/ 3016 h 10000"/>
                  <a:gd name="connsiteX90-1237" fmla="*/ 4348 w 10000"/>
                  <a:gd name="connsiteY90-1238" fmla="*/ 2910 h 10000"/>
                  <a:gd name="connsiteX91-1239" fmla="*/ 4377 w 10000"/>
                  <a:gd name="connsiteY91-1240" fmla="*/ 2487 h 10000"/>
                  <a:gd name="connsiteX92-1241" fmla="*/ 4319 w 10000"/>
                  <a:gd name="connsiteY92-1242" fmla="*/ 2275 h 10000"/>
                  <a:gd name="connsiteX93-1243" fmla="*/ 4289 w 10000"/>
                  <a:gd name="connsiteY93-1244" fmla="*/ 1641 h 10000"/>
                  <a:gd name="connsiteX94-1245" fmla="*/ 4348 w 10000"/>
                  <a:gd name="connsiteY94-1246" fmla="*/ 1641 h 10000"/>
                  <a:gd name="connsiteX95-1247" fmla="*/ 4261 w 10000"/>
                  <a:gd name="connsiteY95-1248" fmla="*/ 1534 h 10000"/>
                  <a:gd name="connsiteX96-1249" fmla="*/ 4000 w 10000"/>
                  <a:gd name="connsiteY96-1250" fmla="*/ 1746 h 10000"/>
                  <a:gd name="connsiteX97-1251" fmla="*/ 3942 w 10000"/>
                  <a:gd name="connsiteY97-1252" fmla="*/ 1323 h 10000"/>
                  <a:gd name="connsiteX98-1253" fmla="*/ 4145 w 10000"/>
                  <a:gd name="connsiteY98-1254" fmla="*/ 582 h 10000"/>
                  <a:gd name="connsiteX99-1255" fmla="*/ 3972 w 10000"/>
                  <a:gd name="connsiteY99-1256" fmla="*/ 318 h 10000"/>
                  <a:gd name="connsiteX100-1257" fmla="*/ 3972 w 10000"/>
                  <a:gd name="connsiteY100-1258" fmla="*/ 212 h 10000"/>
                  <a:gd name="connsiteX101-1259" fmla="*/ 3710 w 10000"/>
                  <a:gd name="connsiteY101-1260" fmla="*/ 0 h 10000"/>
                  <a:gd name="connsiteX102-1261" fmla="*/ 3624 w 10000"/>
                  <a:gd name="connsiteY102-1262" fmla="*/ 212 h 10000"/>
                  <a:gd name="connsiteX103-1263" fmla="*/ 3536 w 10000"/>
                  <a:gd name="connsiteY103-1264" fmla="*/ 635 h 10000"/>
                  <a:gd name="connsiteX104-1265" fmla="*/ 3420 w 10000"/>
                  <a:gd name="connsiteY104-1266" fmla="*/ 688 h 10000"/>
                  <a:gd name="connsiteX105-1267" fmla="*/ 3594 w 10000"/>
                  <a:gd name="connsiteY105-1268" fmla="*/ 900 h 10000"/>
                  <a:gd name="connsiteX106-1269" fmla="*/ 3624 w 10000"/>
                  <a:gd name="connsiteY106-1270" fmla="*/ 1164 h 10000"/>
                  <a:gd name="connsiteX107-1271" fmla="*/ 3536 w 10000"/>
                  <a:gd name="connsiteY107-1272" fmla="*/ 1323 h 10000"/>
                  <a:gd name="connsiteX108-1273" fmla="*/ 3624 w 10000"/>
                  <a:gd name="connsiteY108-1274" fmla="*/ 1799 h 10000"/>
                  <a:gd name="connsiteX109-1275" fmla="*/ 3565 w 10000"/>
                  <a:gd name="connsiteY109-1276" fmla="*/ 2223 h 10000"/>
                  <a:gd name="connsiteX110-1277" fmla="*/ 3130 w 10000"/>
                  <a:gd name="connsiteY110-1278" fmla="*/ 2539 h 10000"/>
                  <a:gd name="connsiteX111-1279" fmla="*/ 3101 w 10000"/>
                  <a:gd name="connsiteY111-1280" fmla="*/ 2381 h 10000"/>
                  <a:gd name="connsiteX112-1281" fmla="*/ 3073 w 10000"/>
                  <a:gd name="connsiteY112-1282" fmla="*/ 2593 h 10000"/>
                  <a:gd name="connsiteX113-1283" fmla="*/ 3188 w 10000"/>
                  <a:gd name="connsiteY113-1284" fmla="*/ 2804 h 10000"/>
                  <a:gd name="connsiteX114-1285" fmla="*/ 3478 w 10000"/>
                  <a:gd name="connsiteY114-1286" fmla="*/ 2593 h 10000"/>
                  <a:gd name="connsiteX115-1287" fmla="*/ 3594 w 10000"/>
                  <a:gd name="connsiteY115-1288" fmla="*/ 2752 h 10000"/>
                  <a:gd name="connsiteX116-1289" fmla="*/ 3392 w 10000"/>
                  <a:gd name="connsiteY116-1290" fmla="*/ 2804 h 10000"/>
                  <a:gd name="connsiteX117-1291" fmla="*/ 3101 w 10000"/>
                  <a:gd name="connsiteY117-1292" fmla="*/ 3069 h 10000"/>
                  <a:gd name="connsiteX118-1293" fmla="*/ 2754 w 10000"/>
                  <a:gd name="connsiteY118-1294" fmla="*/ 2857 h 10000"/>
                  <a:gd name="connsiteX119-1295" fmla="*/ 1630 w 10000"/>
                  <a:gd name="connsiteY119-1296" fmla="*/ 1022 h 10000"/>
                  <a:gd name="connsiteX120-1297" fmla="*/ 2898 w 10000"/>
                  <a:gd name="connsiteY120-1298" fmla="*/ 3545 h 10000"/>
                  <a:gd name="connsiteX121-1299" fmla="*/ 2840 w 10000"/>
                  <a:gd name="connsiteY121-1300" fmla="*/ 3916 h 10000"/>
                  <a:gd name="connsiteX122-1301" fmla="*/ 1349 w 10000"/>
                  <a:gd name="connsiteY122-1302" fmla="*/ 2289 h 10000"/>
                  <a:gd name="connsiteX123-1303" fmla="*/ 1349 w 10000"/>
                  <a:gd name="connsiteY123-1304" fmla="*/ 2289 h 10000"/>
                  <a:gd name="connsiteX124-1305" fmla="*/ 2377 w 10000"/>
                  <a:gd name="connsiteY124-1306" fmla="*/ 3598 h 10000"/>
                  <a:gd name="connsiteX125-1307" fmla="*/ 2377 w 10000"/>
                  <a:gd name="connsiteY125-1308" fmla="*/ 3968 h 10000"/>
                  <a:gd name="connsiteX126-1309" fmla="*/ 2231 w 10000"/>
                  <a:gd name="connsiteY126-1310" fmla="*/ 4445 h 10000"/>
                  <a:gd name="connsiteX127-1311" fmla="*/ 2000 w 10000"/>
                  <a:gd name="connsiteY127-1312" fmla="*/ 4021 h 10000"/>
                  <a:gd name="connsiteX128-1313" fmla="*/ 1884 w 10000"/>
                  <a:gd name="connsiteY128-1314" fmla="*/ 3545 h 10000"/>
                  <a:gd name="connsiteX129-1315" fmla="*/ 1652 w 10000"/>
                  <a:gd name="connsiteY129-1316" fmla="*/ 3545 h 10000"/>
                  <a:gd name="connsiteX130-1317" fmla="*/ 1478 w 10000"/>
                  <a:gd name="connsiteY130-1318" fmla="*/ 3757 h 10000"/>
                  <a:gd name="connsiteX131-1319" fmla="*/ 1247 w 10000"/>
                  <a:gd name="connsiteY131-1320" fmla="*/ 3757 h 10000"/>
                  <a:gd name="connsiteX132-1321" fmla="*/ 1072 w 10000"/>
                  <a:gd name="connsiteY132-1322" fmla="*/ 3968 h 10000"/>
                  <a:gd name="connsiteX133-1323" fmla="*/ 957 w 10000"/>
                  <a:gd name="connsiteY133-1324" fmla="*/ 3757 h 10000"/>
                  <a:gd name="connsiteX134-1325" fmla="*/ 667 w 10000"/>
                  <a:gd name="connsiteY134-1326" fmla="*/ 3704 h 10000"/>
                  <a:gd name="connsiteX135-1327" fmla="*/ 406 w 10000"/>
                  <a:gd name="connsiteY135-1328" fmla="*/ 3704 h 10000"/>
                  <a:gd name="connsiteX136-1329" fmla="*/ 29 w 10000"/>
                  <a:gd name="connsiteY136-1330" fmla="*/ 3439 h 10000"/>
                  <a:gd name="connsiteX137-1331" fmla="*/ 0 w 10000"/>
                  <a:gd name="connsiteY137-1332" fmla="*/ 3916 h 10000"/>
                  <a:gd name="connsiteX138-1333" fmla="*/ 58 w 10000"/>
                  <a:gd name="connsiteY138-1334" fmla="*/ 4603 h 10000"/>
                  <a:gd name="connsiteX139-1335" fmla="*/ 116 w 10000"/>
                  <a:gd name="connsiteY139-1336" fmla="*/ 4973 h 10000"/>
                  <a:gd name="connsiteX140-1337" fmla="*/ 174 w 10000"/>
                  <a:gd name="connsiteY140-1338" fmla="*/ 5239 h 10000"/>
                  <a:gd name="connsiteX141-1339" fmla="*/ 232 w 10000"/>
                  <a:gd name="connsiteY141-1340" fmla="*/ 5609 h 10000"/>
                  <a:gd name="connsiteX142-1341" fmla="*/ 406 w 10000"/>
                  <a:gd name="connsiteY142-1342" fmla="*/ 5926 h 10000"/>
                  <a:gd name="connsiteX143-1343" fmla="*/ 638 w 10000"/>
                  <a:gd name="connsiteY143-1344" fmla="*/ 6455 h 10000"/>
                  <a:gd name="connsiteX144-1345" fmla="*/ 492 w 10000"/>
                  <a:gd name="connsiteY144-1346" fmla="*/ 6350 h 10000"/>
                  <a:gd name="connsiteX145-1347" fmla="*/ 840 w 10000"/>
                  <a:gd name="connsiteY145-1348" fmla="*/ 6825 h 10000"/>
                  <a:gd name="connsiteX146-1349" fmla="*/ 1043 w 10000"/>
                  <a:gd name="connsiteY146-1350" fmla="*/ 6773 h 10000"/>
                  <a:gd name="connsiteX147-1351" fmla="*/ 1015 w 10000"/>
                  <a:gd name="connsiteY147-1352" fmla="*/ 6455 h 10000"/>
                  <a:gd name="connsiteX148-1353" fmla="*/ 1188 w 10000"/>
                  <a:gd name="connsiteY148-1354" fmla="*/ 6508 h 10000"/>
                  <a:gd name="connsiteX149-1355" fmla="*/ 986 w 10000"/>
                  <a:gd name="connsiteY149-1356" fmla="*/ 5873 h 10000"/>
                  <a:gd name="connsiteX150-1357" fmla="*/ 1362 w 10000"/>
                  <a:gd name="connsiteY150-1358" fmla="*/ 5609 h 10000"/>
                  <a:gd name="connsiteX151-1359" fmla="*/ 1566 w 10000"/>
                  <a:gd name="connsiteY151-1360" fmla="*/ 5609 h 10000"/>
                  <a:gd name="connsiteX152-1361" fmla="*/ 1566 w 10000"/>
                  <a:gd name="connsiteY152-1362" fmla="*/ 5873 h 10000"/>
                  <a:gd name="connsiteX153-1363" fmla="*/ 1391 w 10000"/>
                  <a:gd name="connsiteY153-1364" fmla="*/ 6032 h 10000"/>
                  <a:gd name="connsiteX154-1365" fmla="*/ 1276 w 10000"/>
                  <a:gd name="connsiteY154-1366" fmla="*/ 6720 h 10000"/>
                  <a:gd name="connsiteX155-1367" fmla="*/ 1218 w 10000"/>
                  <a:gd name="connsiteY155-1368" fmla="*/ 7037 h 10000"/>
                  <a:gd name="connsiteX156-1369" fmla="*/ 1305 w 10000"/>
                  <a:gd name="connsiteY156-1370" fmla="*/ 7461 h 10000"/>
                  <a:gd name="connsiteX157-1371" fmla="*/ 1478 w 10000"/>
                  <a:gd name="connsiteY157-1372" fmla="*/ 7778 h 10000"/>
                  <a:gd name="connsiteX158-1373" fmla="*/ 2058 w 10000"/>
                  <a:gd name="connsiteY158-1374" fmla="*/ 8413 h 10000"/>
                  <a:gd name="connsiteX159-1375" fmla="*/ 2521 w 10000"/>
                  <a:gd name="connsiteY159-1376" fmla="*/ 8889 h 10000"/>
                  <a:gd name="connsiteX160-1377" fmla="*/ 2869 w 10000"/>
                  <a:gd name="connsiteY160-1378" fmla="*/ 9101 h 10000"/>
                  <a:gd name="connsiteX161-1379" fmla="*/ 3246 w 10000"/>
                  <a:gd name="connsiteY161-1380" fmla="*/ 9312 h 10000"/>
                  <a:gd name="connsiteX162-1381" fmla="*/ 3624 w 10000"/>
                  <a:gd name="connsiteY162-1382" fmla="*/ 9524 h 10000"/>
                  <a:gd name="connsiteX163-1383" fmla="*/ 3972 w 10000"/>
                  <a:gd name="connsiteY163-1384" fmla="*/ 9630 h 10000"/>
                  <a:gd name="connsiteX164-1385" fmla="*/ 4348 w 10000"/>
                  <a:gd name="connsiteY164-1386" fmla="*/ 9789 h 10000"/>
                  <a:gd name="connsiteX165-1387" fmla="*/ 4783 w 10000"/>
                  <a:gd name="connsiteY165-1388" fmla="*/ 9948 h 10000"/>
                  <a:gd name="connsiteX166-1389" fmla="*/ 5246 w 10000"/>
                  <a:gd name="connsiteY166-1390" fmla="*/ 10000 h 10000"/>
                  <a:gd name="connsiteX167-1391" fmla="*/ 5652 w 10000"/>
                  <a:gd name="connsiteY167-1392" fmla="*/ 10000 h 10000"/>
                  <a:gd name="connsiteX168-1393" fmla="*/ 6145 w 10000"/>
                  <a:gd name="connsiteY168-1394" fmla="*/ 9948 h 10000"/>
                  <a:gd name="connsiteX169-1395" fmla="*/ 6493 w 10000"/>
                  <a:gd name="connsiteY169-1396" fmla="*/ 9841 h 10000"/>
                  <a:gd name="connsiteX170-1397" fmla="*/ 6841 w 10000"/>
                  <a:gd name="connsiteY170-1398" fmla="*/ 9736 h 10000"/>
                  <a:gd name="connsiteX171-1399" fmla="*/ 7218 w 10000"/>
                  <a:gd name="connsiteY171-1400" fmla="*/ 9577 h 10000"/>
                  <a:gd name="connsiteX172-1401" fmla="*/ 7565 w 10000"/>
                  <a:gd name="connsiteY172-1402" fmla="*/ 9418 h 10000"/>
                  <a:gd name="connsiteX173-1403" fmla="*/ 7884 w 10000"/>
                  <a:gd name="connsiteY173-1404" fmla="*/ 9207 h 10000"/>
                  <a:gd name="connsiteX174-1405" fmla="*/ 8232 w 10000"/>
                  <a:gd name="connsiteY174-1406" fmla="*/ 8995 h 10000"/>
                  <a:gd name="connsiteX175-1407" fmla="*/ 8551 w 10000"/>
                  <a:gd name="connsiteY175-1408" fmla="*/ 8678 h 10000"/>
                  <a:gd name="connsiteX0-1409" fmla="*/ 8551 w 10000"/>
                  <a:gd name="connsiteY0-1410" fmla="*/ 8678 h 10000"/>
                  <a:gd name="connsiteX1-1411" fmla="*/ 8899 w 10000"/>
                  <a:gd name="connsiteY1-1412" fmla="*/ 8360 h 10000"/>
                  <a:gd name="connsiteX2-1413" fmla="*/ 9072 w 10000"/>
                  <a:gd name="connsiteY2-1414" fmla="*/ 7937 h 10000"/>
                  <a:gd name="connsiteX3-1415" fmla="*/ 9420 w 10000"/>
                  <a:gd name="connsiteY3-1416" fmla="*/ 7619 h 10000"/>
                  <a:gd name="connsiteX4-1417" fmla="*/ 9304 w 10000"/>
                  <a:gd name="connsiteY4-1418" fmla="*/ 7143 h 10000"/>
                  <a:gd name="connsiteX5-1419" fmla="*/ 9508 w 10000"/>
                  <a:gd name="connsiteY5-1420" fmla="*/ 6878 h 10000"/>
                  <a:gd name="connsiteX6-1421" fmla="*/ 9652 w 10000"/>
                  <a:gd name="connsiteY6-1422" fmla="*/ 6614 h 10000"/>
                  <a:gd name="connsiteX7-1423" fmla="*/ 9710 w 10000"/>
                  <a:gd name="connsiteY7-1424" fmla="*/ 7037 h 10000"/>
                  <a:gd name="connsiteX8-1425" fmla="*/ 9652 w 10000"/>
                  <a:gd name="connsiteY8-1426" fmla="*/ 7514 h 10000"/>
                  <a:gd name="connsiteX9-1427" fmla="*/ 9971 w 10000"/>
                  <a:gd name="connsiteY9-1428" fmla="*/ 7037 h 10000"/>
                  <a:gd name="connsiteX10-1429" fmla="*/ 10000 w 10000"/>
                  <a:gd name="connsiteY10-1430" fmla="*/ 6667 h 10000"/>
                  <a:gd name="connsiteX11-1431" fmla="*/ 9884 w 10000"/>
                  <a:gd name="connsiteY11-1432" fmla="*/ 6720 h 10000"/>
                  <a:gd name="connsiteX12-1433" fmla="*/ 9797 w 10000"/>
                  <a:gd name="connsiteY12-1434" fmla="*/ 6350 h 10000"/>
                  <a:gd name="connsiteX13-1435" fmla="*/ 9913 w 10000"/>
                  <a:gd name="connsiteY13-1436" fmla="*/ 5926 h 10000"/>
                  <a:gd name="connsiteX14-1437" fmla="*/ 9856 w 10000"/>
                  <a:gd name="connsiteY14-1438" fmla="*/ 5450 h 10000"/>
                  <a:gd name="connsiteX15-1439" fmla="*/ 9566 w 10000"/>
                  <a:gd name="connsiteY15-1440" fmla="*/ 5291 h 10000"/>
                  <a:gd name="connsiteX16-1441" fmla="*/ 9942 w 10000"/>
                  <a:gd name="connsiteY16-1442" fmla="*/ 4498 h 10000"/>
                  <a:gd name="connsiteX17-1443" fmla="*/ 9537 w 10000"/>
                  <a:gd name="connsiteY17-1444" fmla="*/ 4762 h 10000"/>
                  <a:gd name="connsiteX18-1445" fmla="*/ 9449 w 10000"/>
                  <a:gd name="connsiteY18-1446" fmla="*/ 5185 h 10000"/>
                  <a:gd name="connsiteX19-1447" fmla="*/ 9101 w 10000"/>
                  <a:gd name="connsiteY19-1448" fmla="*/ 5239 h 10000"/>
                  <a:gd name="connsiteX20-1449" fmla="*/ 9072 w 10000"/>
                  <a:gd name="connsiteY20-1450" fmla="*/ 5820 h 10000"/>
                  <a:gd name="connsiteX21-1451" fmla="*/ 9101 w 10000"/>
                  <a:gd name="connsiteY21-1452" fmla="*/ 5926 h 10000"/>
                  <a:gd name="connsiteX22-1453" fmla="*/ 8928 w 10000"/>
                  <a:gd name="connsiteY22-1454" fmla="*/ 6138 h 10000"/>
                  <a:gd name="connsiteX23-1455" fmla="*/ 8551 w 10000"/>
                  <a:gd name="connsiteY23-1456" fmla="*/ 6402 h 10000"/>
                  <a:gd name="connsiteX24-1457" fmla="*/ 8377 w 10000"/>
                  <a:gd name="connsiteY24-1458" fmla="*/ 6455 h 10000"/>
                  <a:gd name="connsiteX25-1459" fmla="*/ 8087 w 10000"/>
                  <a:gd name="connsiteY25-1460" fmla="*/ 6667 h 10000"/>
                  <a:gd name="connsiteX26-1461" fmla="*/ 8232 w 10000"/>
                  <a:gd name="connsiteY26-1462" fmla="*/ 6932 h 10000"/>
                  <a:gd name="connsiteX27-1463" fmla="*/ 7739 w 10000"/>
                  <a:gd name="connsiteY27-1464" fmla="*/ 7407 h 10000"/>
                  <a:gd name="connsiteX28-1465" fmla="*/ 7681 w 10000"/>
                  <a:gd name="connsiteY28-1466" fmla="*/ 6984 h 10000"/>
                  <a:gd name="connsiteX29-1467" fmla="*/ 7508 w 10000"/>
                  <a:gd name="connsiteY29-1468" fmla="*/ 7143 h 10000"/>
                  <a:gd name="connsiteX30-1469" fmla="*/ 7102 w 10000"/>
                  <a:gd name="connsiteY30-1470" fmla="*/ 7037 h 10000"/>
                  <a:gd name="connsiteX31-1471" fmla="*/ 7362 w 10000"/>
                  <a:gd name="connsiteY31-1472" fmla="*/ 6878 h 10000"/>
                  <a:gd name="connsiteX32-1473" fmla="*/ 7189 w 10000"/>
                  <a:gd name="connsiteY32-1474" fmla="*/ 6508 h 10000"/>
                  <a:gd name="connsiteX33-1475" fmla="*/ 6870 w 10000"/>
                  <a:gd name="connsiteY33-1476" fmla="*/ 6773 h 10000"/>
                  <a:gd name="connsiteX34-1477" fmla="*/ 6580 w 10000"/>
                  <a:gd name="connsiteY34-1478" fmla="*/ 6720 h 10000"/>
                  <a:gd name="connsiteX35-1479" fmla="*/ 6435 w 10000"/>
                  <a:gd name="connsiteY35-1480" fmla="*/ 6878 h 10000"/>
                  <a:gd name="connsiteX36-1481" fmla="*/ 6376 w 10000"/>
                  <a:gd name="connsiteY36-1482" fmla="*/ 7143 h 10000"/>
                  <a:gd name="connsiteX37-1483" fmla="*/ 6347 w 10000"/>
                  <a:gd name="connsiteY37-1484" fmla="*/ 6932 h 10000"/>
                  <a:gd name="connsiteX38-1485" fmla="*/ 6203 w 10000"/>
                  <a:gd name="connsiteY38-1486" fmla="*/ 6825 h 10000"/>
                  <a:gd name="connsiteX39-1487" fmla="*/ 6058 w 10000"/>
                  <a:gd name="connsiteY39-1488" fmla="*/ 6984 h 10000"/>
                  <a:gd name="connsiteX40-1489" fmla="*/ 6000 w 10000"/>
                  <a:gd name="connsiteY40-1490" fmla="*/ 7302 h 10000"/>
                  <a:gd name="connsiteX41-1491" fmla="*/ 5826 w 10000"/>
                  <a:gd name="connsiteY41-1492" fmla="*/ 7143 h 10000"/>
                  <a:gd name="connsiteX42-1493" fmla="*/ 5971 w 10000"/>
                  <a:gd name="connsiteY42-1494" fmla="*/ 7037 h 10000"/>
                  <a:gd name="connsiteX43-1495" fmla="*/ 6232 w 10000"/>
                  <a:gd name="connsiteY43-1496" fmla="*/ 6561 h 10000"/>
                  <a:gd name="connsiteX44-1497" fmla="*/ 5797 w 10000"/>
                  <a:gd name="connsiteY44-1498" fmla="*/ 6878 h 10000"/>
                  <a:gd name="connsiteX45-1499" fmla="*/ 5740 w 10000"/>
                  <a:gd name="connsiteY45-1500" fmla="*/ 6667 h 10000"/>
                  <a:gd name="connsiteX46-1501" fmla="*/ 5768 w 10000"/>
                  <a:gd name="connsiteY46-1502" fmla="*/ 6402 h 10000"/>
                  <a:gd name="connsiteX47-1503" fmla="*/ 5565 w 10000"/>
                  <a:gd name="connsiteY47-1504" fmla="*/ 6191 h 10000"/>
                  <a:gd name="connsiteX48-1505" fmla="*/ 5392 w 10000"/>
                  <a:gd name="connsiteY48-1506" fmla="*/ 6032 h 10000"/>
                  <a:gd name="connsiteX49-1507" fmla="*/ 5333 w 10000"/>
                  <a:gd name="connsiteY49-1508" fmla="*/ 5768 h 10000"/>
                  <a:gd name="connsiteX50-1509" fmla="*/ 5333 w 10000"/>
                  <a:gd name="connsiteY50-1510" fmla="*/ 5714 h 10000"/>
                  <a:gd name="connsiteX51-1511" fmla="*/ 5131 w 10000"/>
                  <a:gd name="connsiteY51-1512" fmla="*/ 5555 h 10000"/>
                  <a:gd name="connsiteX52-1513" fmla="*/ 4956 w 10000"/>
                  <a:gd name="connsiteY52-1514" fmla="*/ 5397 h 10000"/>
                  <a:gd name="connsiteX53-1515" fmla="*/ 5160 w 10000"/>
                  <a:gd name="connsiteY53-1516" fmla="*/ 5239 h 10000"/>
                  <a:gd name="connsiteX54-1517" fmla="*/ 5188 w 10000"/>
                  <a:gd name="connsiteY54-1518" fmla="*/ 5397 h 10000"/>
                  <a:gd name="connsiteX55-1519" fmla="*/ 5333 w 10000"/>
                  <a:gd name="connsiteY55-1520" fmla="*/ 5555 h 10000"/>
                  <a:gd name="connsiteX56-1521" fmla="*/ 5392 w 10000"/>
                  <a:gd name="connsiteY56-1522" fmla="*/ 5291 h 10000"/>
                  <a:gd name="connsiteX57-1523" fmla="*/ 8069 w 10000"/>
                  <a:gd name="connsiteY57-1524" fmla="*/ 4826 h 10000"/>
                  <a:gd name="connsiteX58-1525" fmla="*/ 6950 w 10000"/>
                  <a:gd name="connsiteY58-1526" fmla="*/ 3306 h 10000"/>
                  <a:gd name="connsiteX59-1527" fmla="*/ 5594 w 10000"/>
                  <a:gd name="connsiteY59-1528" fmla="*/ 4498 h 10000"/>
                  <a:gd name="connsiteX60-1529" fmla="*/ 5478 w 10000"/>
                  <a:gd name="connsiteY60-1530" fmla="*/ 4286 h 10000"/>
                  <a:gd name="connsiteX61-1531" fmla="*/ 5275 w 10000"/>
                  <a:gd name="connsiteY61-1532" fmla="*/ 3809 h 10000"/>
                  <a:gd name="connsiteX62-1533" fmla="*/ 5188 w 10000"/>
                  <a:gd name="connsiteY62-1534" fmla="*/ 3809 h 10000"/>
                  <a:gd name="connsiteX63-1535" fmla="*/ 5015 w 10000"/>
                  <a:gd name="connsiteY63-1536" fmla="*/ 3228 h 10000"/>
                  <a:gd name="connsiteX64-1537" fmla="*/ 4898 w 10000"/>
                  <a:gd name="connsiteY64-1538" fmla="*/ 3175 h 10000"/>
                  <a:gd name="connsiteX65-1539" fmla="*/ 4754 w 10000"/>
                  <a:gd name="connsiteY65-1540" fmla="*/ 3122 h 10000"/>
                  <a:gd name="connsiteX66-1541" fmla="*/ 4637 w 10000"/>
                  <a:gd name="connsiteY66-1542" fmla="*/ 3334 h 10000"/>
                  <a:gd name="connsiteX67-1543" fmla="*/ 4464 w 10000"/>
                  <a:gd name="connsiteY67-1544" fmla="*/ 3493 h 10000"/>
                  <a:gd name="connsiteX68-1545" fmla="*/ 4435 w 10000"/>
                  <a:gd name="connsiteY68-1546" fmla="*/ 3651 h 10000"/>
                  <a:gd name="connsiteX69-1547" fmla="*/ 4579 w 10000"/>
                  <a:gd name="connsiteY69-1548" fmla="*/ 3862 h 10000"/>
                  <a:gd name="connsiteX70-1549" fmla="*/ 4637 w 10000"/>
                  <a:gd name="connsiteY70-1550" fmla="*/ 4021 h 10000"/>
                  <a:gd name="connsiteX71-1551" fmla="*/ 4783 w 10000"/>
                  <a:gd name="connsiteY71-1552" fmla="*/ 4021 h 10000"/>
                  <a:gd name="connsiteX72-1553" fmla="*/ 4841 w 10000"/>
                  <a:gd name="connsiteY72-1554" fmla="*/ 4021 h 10000"/>
                  <a:gd name="connsiteX73-1555" fmla="*/ 4927 w 10000"/>
                  <a:gd name="connsiteY73-1556" fmla="*/ 4233 h 10000"/>
                  <a:gd name="connsiteX74-1557" fmla="*/ 5073 w 10000"/>
                  <a:gd name="connsiteY74-1558" fmla="*/ 4603 h 10000"/>
                  <a:gd name="connsiteX75-1559" fmla="*/ 4898 w 10000"/>
                  <a:gd name="connsiteY75-1560" fmla="*/ 4391 h 10000"/>
                  <a:gd name="connsiteX76-1561" fmla="*/ 4812 w 10000"/>
                  <a:gd name="connsiteY76-1562" fmla="*/ 4127 h 10000"/>
                  <a:gd name="connsiteX77-1563" fmla="*/ 4725 w 10000"/>
                  <a:gd name="connsiteY77-1564" fmla="*/ 4339 h 10000"/>
                  <a:gd name="connsiteX78-1565" fmla="*/ 4608 w 10000"/>
                  <a:gd name="connsiteY78-1566" fmla="*/ 4657 h 10000"/>
                  <a:gd name="connsiteX79-1567" fmla="*/ 4608 w 10000"/>
                  <a:gd name="connsiteY79-1568" fmla="*/ 4445 h 10000"/>
                  <a:gd name="connsiteX80-1569" fmla="*/ 4435 w 10000"/>
                  <a:gd name="connsiteY80-1570" fmla="*/ 4339 h 10000"/>
                  <a:gd name="connsiteX81-1571" fmla="*/ 4406 w 10000"/>
                  <a:gd name="connsiteY81-1572" fmla="*/ 3968 h 10000"/>
                  <a:gd name="connsiteX82-1573" fmla="*/ 4261 w 10000"/>
                  <a:gd name="connsiteY82-1574" fmla="*/ 4021 h 10000"/>
                  <a:gd name="connsiteX83-1575" fmla="*/ 4319 w 10000"/>
                  <a:gd name="connsiteY83-1576" fmla="*/ 3598 h 10000"/>
                  <a:gd name="connsiteX84-1577" fmla="*/ 4232 w 10000"/>
                  <a:gd name="connsiteY84-1578" fmla="*/ 3598 h 10000"/>
                  <a:gd name="connsiteX85-1579" fmla="*/ 4319 w 10000"/>
                  <a:gd name="connsiteY85-1580" fmla="*/ 3069 h 10000"/>
                  <a:gd name="connsiteX86-1581" fmla="*/ 4464 w 10000"/>
                  <a:gd name="connsiteY86-1582" fmla="*/ 3069 h 10000"/>
                  <a:gd name="connsiteX87-1583" fmla="*/ 4522 w 10000"/>
                  <a:gd name="connsiteY87-1584" fmla="*/ 3386 h 10000"/>
                  <a:gd name="connsiteX88-1585" fmla="*/ 4551 w 10000"/>
                  <a:gd name="connsiteY88-1586" fmla="*/ 3175 h 10000"/>
                  <a:gd name="connsiteX89-1587" fmla="*/ 4493 w 10000"/>
                  <a:gd name="connsiteY89-1588" fmla="*/ 3016 h 10000"/>
                  <a:gd name="connsiteX90-1589" fmla="*/ 4348 w 10000"/>
                  <a:gd name="connsiteY90-1590" fmla="*/ 2910 h 10000"/>
                  <a:gd name="connsiteX91-1591" fmla="*/ 4377 w 10000"/>
                  <a:gd name="connsiteY91-1592" fmla="*/ 2487 h 10000"/>
                  <a:gd name="connsiteX92-1593" fmla="*/ 4319 w 10000"/>
                  <a:gd name="connsiteY92-1594" fmla="*/ 2275 h 10000"/>
                  <a:gd name="connsiteX93-1595" fmla="*/ 4289 w 10000"/>
                  <a:gd name="connsiteY93-1596" fmla="*/ 1641 h 10000"/>
                  <a:gd name="connsiteX94-1597" fmla="*/ 4348 w 10000"/>
                  <a:gd name="connsiteY94-1598" fmla="*/ 1641 h 10000"/>
                  <a:gd name="connsiteX95-1599" fmla="*/ 4261 w 10000"/>
                  <a:gd name="connsiteY95-1600" fmla="*/ 1534 h 10000"/>
                  <a:gd name="connsiteX96-1601" fmla="*/ 4000 w 10000"/>
                  <a:gd name="connsiteY96-1602" fmla="*/ 1746 h 10000"/>
                  <a:gd name="connsiteX97-1603" fmla="*/ 3942 w 10000"/>
                  <a:gd name="connsiteY97-1604" fmla="*/ 1323 h 10000"/>
                  <a:gd name="connsiteX98-1605" fmla="*/ 4145 w 10000"/>
                  <a:gd name="connsiteY98-1606" fmla="*/ 582 h 10000"/>
                  <a:gd name="connsiteX99-1607" fmla="*/ 3972 w 10000"/>
                  <a:gd name="connsiteY99-1608" fmla="*/ 318 h 10000"/>
                  <a:gd name="connsiteX100-1609" fmla="*/ 3972 w 10000"/>
                  <a:gd name="connsiteY100-1610" fmla="*/ 212 h 10000"/>
                  <a:gd name="connsiteX101-1611" fmla="*/ 3710 w 10000"/>
                  <a:gd name="connsiteY101-1612" fmla="*/ 0 h 10000"/>
                  <a:gd name="connsiteX102-1613" fmla="*/ 3624 w 10000"/>
                  <a:gd name="connsiteY102-1614" fmla="*/ 212 h 10000"/>
                  <a:gd name="connsiteX103-1615" fmla="*/ 3536 w 10000"/>
                  <a:gd name="connsiteY103-1616" fmla="*/ 635 h 10000"/>
                  <a:gd name="connsiteX104-1617" fmla="*/ 3420 w 10000"/>
                  <a:gd name="connsiteY104-1618" fmla="*/ 688 h 10000"/>
                  <a:gd name="connsiteX105-1619" fmla="*/ 3594 w 10000"/>
                  <a:gd name="connsiteY105-1620" fmla="*/ 900 h 10000"/>
                  <a:gd name="connsiteX106-1621" fmla="*/ 3624 w 10000"/>
                  <a:gd name="connsiteY106-1622" fmla="*/ 1164 h 10000"/>
                  <a:gd name="connsiteX107-1623" fmla="*/ 3536 w 10000"/>
                  <a:gd name="connsiteY107-1624" fmla="*/ 1323 h 10000"/>
                  <a:gd name="connsiteX108-1625" fmla="*/ 3624 w 10000"/>
                  <a:gd name="connsiteY108-1626" fmla="*/ 1799 h 10000"/>
                  <a:gd name="connsiteX109-1627" fmla="*/ 3565 w 10000"/>
                  <a:gd name="connsiteY109-1628" fmla="*/ 2223 h 10000"/>
                  <a:gd name="connsiteX110-1629" fmla="*/ 3130 w 10000"/>
                  <a:gd name="connsiteY110-1630" fmla="*/ 2539 h 10000"/>
                  <a:gd name="connsiteX111-1631" fmla="*/ 3101 w 10000"/>
                  <a:gd name="connsiteY111-1632" fmla="*/ 2381 h 10000"/>
                  <a:gd name="connsiteX112-1633" fmla="*/ 3073 w 10000"/>
                  <a:gd name="connsiteY112-1634" fmla="*/ 2593 h 10000"/>
                  <a:gd name="connsiteX113-1635" fmla="*/ 3188 w 10000"/>
                  <a:gd name="connsiteY113-1636" fmla="*/ 2804 h 10000"/>
                  <a:gd name="connsiteX114-1637" fmla="*/ 3478 w 10000"/>
                  <a:gd name="connsiteY114-1638" fmla="*/ 2593 h 10000"/>
                  <a:gd name="connsiteX115-1639" fmla="*/ 3594 w 10000"/>
                  <a:gd name="connsiteY115-1640" fmla="*/ 2752 h 10000"/>
                  <a:gd name="connsiteX116-1641" fmla="*/ 3392 w 10000"/>
                  <a:gd name="connsiteY116-1642" fmla="*/ 2804 h 10000"/>
                  <a:gd name="connsiteX117-1643" fmla="*/ 1349 w 10000"/>
                  <a:gd name="connsiteY117-1644" fmla="*/ 2289 h 10000"/>
                  <a:gd name="connsiteX118-1645" fmla="*/ 2754 w 10000"/>
                  <a:gd name="connsiteY118-1646" fmla="*/ 2857 h 10000"/>
                  <a:gd name="connsiteX119-1647" fmla="*/ 1630 w 10000"/>
                  <a:gd name="connsiteY119-1648" fmla="*/ 1022 h 10000"/>
                  <a:gd name="connsiteX120-1649" fmla="*/ 2898 w 10000"/>
                  <a:gd name="connsiteY120-1650" fmla="*/ 3545 h 10000"/>
                  <a:gd name="connsiteX121-1651" fmla="*/ 2840 w 10000"/>
                  <a:gd name="connsiteY121-1652" fmla="*/ 3916 h 10000"/>
                  <a:gd name="connsiteX122-1653" fmla="*/ 1349 w 10000"/>
                  <a:gd name="connsiteY122-1654" fmla="*/ 2289 h 10000"/>
                  <a:gd name="connsiteX123-1655" fmla="*/ 1349 w 10000"/>
                  <a:gd name="connsiteY123-1656" fmla="*/ 2289 h 10000"/>
                  <a:gd name="connsiteX124-1657" fmla="*/ 2377 w 10000"/>
                  <a:gd name="connsiteY124-1658" fmla="*/ 3598 h 10000"/>
                  <a:gd name="connsiteX125-1659" fmla="*/ 2377 w 10000"/>
                  <a:gd name="connsiteY125-1660" fmla="*/ 3968 h 10000"/>
                  <a:gd name="connsiteX126-1661" fmla="*/ 2231 w 10000"/>
                  <a:gd name="connsiteY126-1662" fmla="*/ 4445 h 10000"/>
                  <a:gd name="connsiteX127-1663" fmla="*/ 2000 w 10000"/>
                  <a:gd name="connsiteY127-1664" fmla="*/ 4021 h 10000"/>
                  <a:gd name="connsiteX128-1665" fmla="*/ 1884 w 10000"/>
                  <a:gd name="connsiteY128-1666" fmla="*/ 3545 h 10000"/>
                  <a:gd name="connsiteX129-1667" fmla="*/ 1652 w 10000"/>
                  <a:gd name="connsiteY129-1668" fmla="*/ 3545 h 10000"/>
                  <a:gd name="connsiteX130-1669" fmla="*/ 1478 w 10000"/>
                  <a:gd name="connsiteY130-1670" fmla="*/ 3757 h 10000"/>
                  <a:gd name="connsiteX131-1671" fmla="*/ 1247 w 10000"/>
                  <a:gd name="connsiteY131-1672" fmla="*/ 3757 h 10000"/>
                  <a:gd name="connsiteX132-1673" fmla="*/ 1072 w 10000"/>
                  <a:gd name="connsiteY132-1674" fmla="*/ 3968 h 10000"/>
                  <a:gd name="connsiteX133-1675" fmla="*/ 957 w 10000"/>
                  <a:gd name="connsiteY133-1676" fmla="*/ 3757 h 10000"/>
                  <a:gd name="connsiteX134-1677" fmla="*/ 667 w 10000"/>
                  <a:gd name="connsiteY134-1678" fmla="*/ 3704 h 10000"/>
                  <a:gd name="connsiteX135-1679" fmla="*/ 406 w 10000"/>
                  <a:gd name="connsiteY135-1680" fmla="*/ 3704 h 10000"/>
                  <a:gd name="connsiteX136-1681" fmla="*/ 29 w 10000"/>
                  <a:gd name="connsiteY136-1682" fmla="*/ 3439 h 10000"/>
                  <a:gd name="connsiteX137-1683" fmla="*/ 0 w 10000"/>
                  <a:gd name="connsiteY137-1684" fmla="*/ 3916 h 10000"/>
                  <a:gd name="connsiteX138-1685" fmla="*/ 58 w 10000"/>
                  <a:gd name="connsiteY138-1686" fmla="*/ 4603 h 10000"/>
                  <a:gd name="connsiteX139-1687" fmla="*/ 116 w 10000"/>
                  <a:gd name="connsiteY139-1688" fmla="*/ 4973 h 10000"/>
                  <a:gd name="connsiteX140-1689" fmla="*/ 174 w 10000"/>
                  <a:gd name="connsiteY140-1690" fmla="*/ 5239 h 10000"/>
                  <a:gd name="connsiteX141-1691" fmla="*/ 232 w 10000"/>
                  <a:gd name="connsiteY141-1692" fmla="*/ 5609 h 10000"/>
                  <a:gd name="connsiteX142-1693" fmla="*/ 406 w 10000"/>
                  <a:gd name="connsiteY142-1694" fmla="*/ 5926 h 10000"/>
                  <a:gd name="connsiteX143-1695" fmla="*/ 638 w 10000"/>
                  <a:gd name="connsiteY143-1696" fmla="*/ 6455 h 10000"/>
                  <a:gd name="connsiteX144-1697" fmla="*/ 492 w 10000"/>
                  <a:gd name="connsiteY144-1698" fmla="*/ 6350 h 10000"/>
                  <a:gd name="connsiteX145-1699" fmla="*/ 840 w 10000"/>
                  <a:gd name="connsiteY145-1700" fmla="*/ 6825 h 10000"/>
                  <a:gd name="connsiteX146-1701" fmla="*/ 1043 w 10000"/>
                  <a:gd name="connsiteY146-1702" fmla="*/ 6773 h 10000"/>
                  <a:gd name="connsiteX147-1703" fmla="*/ 1015 w 10000"/>
                  <a:gd name="connsiteY147-1704" fmla="*/ 6455 h 10000"/>
                  <a:gd name="connsiteX148-1705" fmla="*/ 1188 w 10000"/>
                  <a:gd name="connsiteY148-1706" fmla="*/ 6508 h 10000"/>
                  <a:gd name="connsiteX149-1707" fmla="*/ 986 w 10000"/>
                  <a:gd name="connsiteY149-1708" fmla="*/ 5873 h 10000"/>
                  <a:gd name="connsiteX150-1709" fmla="*/ 1362 w 10000"/>
                  <a:gd name="connsiteY150-1710" fmla="*/ 5609 h 10000"/>
                  <a:gd name="connsiteX151-1711" fmla="*/ 1566 w 10000"/>
                  <a:gd name="connsiteY151-1712" fmla="*/ 5609 h 10000"/>
                  <a:gd name="connsiteX152-1713" fmla="*/ 1566 w 10000"/>
                  <a:gd name="connsiteY152-1714" fmla="*/ 5873 h 10000"/>
                  <a:gd name="connsiteX153-1715" fmla="*/ 1391 w 10000"/>
                  <a:gd name="connsiteY153-1716" fmla="*/ 6032 h 10000"/>
                  <a:gd name="connsiteX154-1717" fmla="*/ 1276 w 10000"/>
                  <a:gd name="connsiteY154-1718" fmla="*/ 6720 h 10000"/>
                  <a:gd name="connsiteX155-1719" fmla="*/ 1218 w 10000"/>
                  <a:gd name="connsiteY155-1720" fmla="*/ 7037 h 10000"/>
                  <a:gd name="connsiteX156-1721" fmla="*/ 1305 w 10000"/>
                  <a:gd name="connsiteY156-1722" fmla="*/ 7461 h 10000"/>
                  <a:gd name="connsiteX157-1723" fmla="*/ 1478 w 10000"/>
                  <a:gd name="connsiteY157-1724" fmla="*/ 7778 h 10000"/>
                  <a:gd name="connsiteX158-1725" fmla="*/ 2058 w 10000"/>
                  <a:gd name="connsiteY158-1726" fmla="*/ 8413 h 10000"/>
                  <a:gd name="connsiteX159-1727" fmla="*/ 2521 w 10000"/>
                  <a:gd name="connsiteY159-1728" fmla="*/ 8889 h 10000"/>
                  <a:gd name="connsiteX160-1729" fmla="*/ 2869 w 10000"/>
                  <a:gd name="connsiteY160-1730" fmla="*/ 9101 h 10000"/>
                  <a:gd name="connsiteX161-1731" fmla="*/ 3246 w 10000"/>
                  <a:gd name="connsiteY161-1732" fmla="*/ 9312 h 10000"/>
                  <a:gd name="connsiteX162-1733" fmla="*/ 3624 w 10000"/>
                  <a:gd name="connsiteY162-1734" fmla="*/ 9524 h 10000"/>
                  <a:gd name="connsiteX163-1735" fmla="*/ 3972 w 10000"/>
                  <a:gd name="connsiteY163-1736" fmla="*/ 9630 h 10000"/>
                  <a:gd name="connsiteX164-1737" fmla="*/ 4348 w 10000"/>
                  <a:gd name="connsiteY164-1738" fmla="*/ 9789 h 10000"/>
                  <a:gd name="connsiteX165-1739" fmla="*/ 4783 w 10000"/>
                  <a:gd name="connsiteY165-1740" fmla="*/ 9948 h 10000"/>
                  <a:gd name="connsiteX166-1741" fmla="*/ 5246 w 10000"/>
                  <a:gd name="connsiteY166-1742" fmla="*/ 10000 h 10000"/>
                  <a:gd name="connsiteX167-1743" fmla="*/ 5652 w 10000"/>
                  <a:gd name="connsiteY167-1744" fmla="*/ 10000 h 10000"/>
                  <a:gd name="connsiteX168-1745" fmla="*/ 6145 w 10000"/>
                  <a:gd name="connsiteY168-1746" fmla="*/ 9948 h 10000"/>
                  <a:gd name="connsiteX169-1747" fmla="*/ 6493 w 10000"/>
                  <a:gd name="connsiteY169-1748" fmla="*/ 9841 h 10000"/>
                  <a:gd name="connsiteX170-1749" fmla="*/ 6841 w 10000"/>
                  <a:gd name="connsiteY170-1750" fmla="*/ 9736 h 10000"/>
                  <a:gd name="connsiteX171-1751" fmla="*/ 7218 w 10000"/>
                  <a:gd name="connsiteY171-1752" fmla="*/ 9577 h 10000"/>
                  <a:gd name="connsiteX172-1753" fmla="*/ 7565 w 10000"/>
                  <a:gd name="connsiteY172-1754" fmla="*/ 9418 h 10000"/>
                  <a:gd name="connsiteX173-1755" fmla="*/ 7884 w 10000"/>
                  <a:gd name="connsiteY173-1756" fmla="*/ 9207 h 10000"/>
                  <a:gd name="connsiteX174-1757" fmla="*/ 8232 w 10000"/>
                  <a:gd name="connsiteY174-1758" fmla="*/ 8995 h 10000"/>
                  <a:gd name="connsiteX175-1759" fmla="*/ 8551 w 10000"/>
                  <a:gd name="connsiteY175-1760" fmla="*/ 8678 h 10000"/>
                  <a:gd name="connsiteX0-1761" fmla="*/ 8551 w 10000"/>
                  <a:gd name="connsiteY0-1762" fmla="*/ 8678 h 10000"/>
                  <a:gd name="connsiteX1-1763" fmla="*/ 8899 w 10000"/>
                  <a:gd name="connsiteY1-1764" fmla="*/ 8360 h 10000"/>
                  <a:gd name="connsiteX2-1765" fmla="*/ 9072 w 10000"/>
                  <a:gd name="connsiteY2-1766" fmla="*/ 7937 h 10000"/>
                  <a:gd name="connsiteX3-1767" fmla="*/ 9420 w 10000"/>
                  <a:gd name="connsiteY3-1768" fmla="*/ 7619 h 10000"/>
                  <a:gd name="connsiteX4-1769" fmla="*/ 9304 w 10000"/>
                  <a:gd name="connsiteY4-1770" fmla="*/ 7143 h 10000"/>
                  <a:gd name="connsiteX5-1771" fmla="*/ 9508 w 10000"/>
                  <a:gd name="connsiteY5-1772" fmla="*/ 6878 h 10000"/>
                  <a:gd name="connsiteX6-1773" fmla="*/ 9652 w 10000"/>
                  <a:gd name="connsiteY6-1774" fmla="*/ 6614 h 10000"/>
                  <a:gd name="connsiteX7-1775" fmla="*/ 9710 w 10000"/>
                  <a:gd name="connsiteY7-1776" fmla="*/ 7037 h 10000"/>
                  <a:gd name="connsiteX8-1777" fmla="*/ 9652 w 10000"/>
                  <a:gd name="connsiteY8-1778" fmla="*/ 7514 h 10000"/>
                  <a:gd name="connsiteX9-1779" fmla="*/ 9971 w 10000"/>
                  <a:gd name="connsiteY9-1780" fmla="*/ 7037 h 10000"/>
                  <a:gd name="connsiteX10-1781" fmla="*/ 10000 w 10000"/>
                  <a:gd name="connsiteY10-1782" fmla="*/ 6667 h 10000"/>
                  <a:gd name="connsiteX11-1783" fmla="*/ 9884 w 10000"/>
                  <a:gd name="connsiteY11-1784" fmla="*/ 6720 h 10000"/>
                  <a:gd name="connsiteX12-1785" fmla="*/ 9797 w 10000"/>
                  <a:gd name="connsiteY12-1786" fmla="*/ 6350 h 10000"/>
                  <a:gd name="connsiteX13-1787" fmla="*/ 9913 w 10000"/>
                  <a:gd name="connsiteY13-1788" fmla="*/ 5926 h 10000"/>
                  <a:gd name="connsiteX14-1789" fmla="*/ 9856 w 10000"/>
                  <a:gd name="connsiteY14-1790" fmla="*/ 5450 h 10000"/>
                  <a:gd name="connsiteX15-1791" fmla="*/ 9566 w 10000"/>
                  <a:gd name="connsiteY15-1792" fmla="*/ 5291 h 10000"/>
                  <a:gd name="connsiteX16-1793" fmla="*/ 9942 w 10000"/>
                  <a:gd name="connsiteY16-1794" fmla="*/ 4498 h 10000"/>
                  <a:gd name="connsiteX17-1795" fmla="*/ 9537 w 10000"/>
                  <a:gd name="connsiteY17-1796" fmla="*/ 4762 h 10000"/>
                  <a:gd name="connsiteX18-1797" fmla="*/ 9449 w 10000"/>
                  <a:gd name="connsiteY18-1798" fmla="*/ 5185 h 10000"/>
                  <a:gd name="connsiteX19-1799" fmla="*/ 9101 w 10000"/>
                  <a:gd name="connsiteY19-1800" fmla="*/ 5239 h 10000"/>
                  <a:gd name="connsiteX20-1801" fmla="*/ 9072 w 10000"/>
                  <a:gd name="connsiteY20-1802" fmla="*/ 5820 h 10000"/>
                  <a:gd name="connsiteX21-1803" fmla="*/ 9101 w 10000"/>
                  <a:gd name="connsiteY21-1804" fmla="*/ 5926 h 10000"/>
                  <a:gd name="connsiteX22-1805" fmla="*/ 8928 w 10000"/>
                  <a:gd name="connsiteY22-1806" fmla="*/ 6138 h 10000"/>
                  <a:gd name="connsiteX23-1807" fmla="*/ 8551 w 10000"/>
                  <a:gd name="connsiteY23-1808" fmla="*/ 6402 h 10000"/>
                  <a:gd name="connsiteX24-1809" fmla="*/ 8377 w 10000"/>
                  <a:gd name="connsiteY24-1810" fmla="*/ 6455 h 10000"/>
                  <a:gd name="connsiteX25-1811" fmla="*/ 8087 w 10000"/>
                  <a:gd name="connsiteY25-1812" fmla="*/ 6667 h 10000"/>
                  <a:gd name="connsiteX26-1813" fmla="*/ 8232 w 10000"/>
                  <a:gd name="connsiteY26-1814" fmla="*/ 6932 h 10000"/>
                  <a:gd name="connsiteX27-1815" fmla="*/ 7739 w 10000"/>
                  <a:gd name="connsiteY27-1816" fmla="*/ 7407 h 10000"/>
                  <a:gd name="connsiteX28-1817" fmla="*/ 7681 w 10000"/>
                  <a:gd name="connsiteY28-1818" fmla="*/ 6984 h 10000"/>
                  <a:gd name="connsiteX29-1819" fmla="*/ 7508 w 10000"/>
                  <a:gd name="connsiteY29-1820" fmla="*/ 7143 h 10000"/>
                  <a:gd name="connsiteX30-1821" fmla="*/ 7102 w 10000"/>
                  <a:gd name="connsiteY30-1822" fmla="*/ 7037 h 10000"/>
                  <a:gd name="connsiteX31-1823" fmla="*/ 7362 w 10000"/>
                  <a:gd name="connsiteY31-1824" fmla="*/ 6878 h 10000"/>
                  <a:gd name="connsiteX32-1825" fmla="*/ 7189 w 10000"/>
                  <a:gd name="connsiteY32-1826" fmla="*/ 6508 h 10000"/>
                  <a:gd name="connsiteX33-1827" fmla="*/ 6870 w 10000"/>
                  <a:gd name="connsiteY33-1828" fmla="*/ 6773 h 10000"/>
                  <a:gd name="connsiteX34-1829" fmla="*/ 6580 w 10000"/>
                  <a:gd name="connsiteY34-1830" fmla="*/ 6720 h 10000"/>
                  <a:gd name="connsiteX35-1831" fmla="*/ 6435 w 10000"/>
                  <a:gd name="connsiteY35-1832" fmla="*/ 6878 h 10000"/>
                  <a:gd name="connsiteX36-1833" fmla="*/ 6376 w 10000"/>
                  <a:gd name="connsiteY36-1834" fmla="*/ 7143 h 10000"/>
                  <a:gd name="connsiteX37-1835" fmla="*/ 6347 w 10000"/>
                  <a:gd name="connsiteY37-1836" fmla="*/ 6932 h 10000"/>
                  <a:gd name="connsiteX38-1837" fmla="*/ 6203 w 10000"/>
                  <a:gd name="connsiteY38-1838" fmla="*/ 6825 h 10000"/>
                  <a:gd name="connsiteX39-1839" fmla="*/ 6058 w 10000"/>
                  <a:gd name="connsiteY39-1840" fmla="*/ 6984 h 10000"/>
                  <a:gd name="connsiteX40-1841" fmla="*/ 6000 w 10000"/>
                  <a:gd name="connsiteY40-1842" fmla="*/ 7302 h 10000"/>
                  <a:gd name="connsiteX41-1843" fmla="*/ 5826 w 10000"/>
                  <a:gd name="connsiteY41-1844" fmla="*/ 7143 h 10000"/>
                  <a:gd name="connsiteX42-1845" fmla="*/ 5971 w 10000"/>
                  <a:gd name="connsiteY42-1846" fmla="*/ 7037 h 10000"/>
                  <a:gd name="connsiteX43-1847" fmla="*/ 6232 w 10000"/>
                  <a:gd name="connsiteY43-1848" fmla="*/ 6561 h 10000"/>
                  <a:gd name="connsiteX44-1849" fmla="*/ 5797 w 10000"/>
                  <a:gd name="connsiteY44-1850" fmla="*/ 6878 h 10000"/>
                  <a:gd name="connsiteX45-1851" fmla="*/ 5740 w 10000"/>
                  <a:gd name="connsiteY45-1852" fmla="*/ 6667 h 10000"/>
                  <a:gd name="connsiteX46-1853" fmla="*/ 5768 w 10000"/>
                  <a:gd name="connsiteY46-1854" fmla="*/ 6402 h 10000"/>
                  <a:gd name="connsiteX47-1855" fmla="*/ 5565 w 10000"/>
                  <a:gd name="connsiteY47-1856" fmla="*/ 6191 h 10000"/>
                  <a:gd name="connsiteX48-1857" fmla="*/ 5392 w 10000"/>
                  <a:gd name="connsiteY48-1858" fmla="*/ 6032 h 10000"/>
                  <a:gd name="connsiteX49-1859" fmla="*/ 5333 w 10000"/>
                  <a:gd name="connsiteY49-1860" fmla="*/ 5768 h 10000"/>
                  <a:gd name="connsiteX50-1861" fmla="*/ 5333 w 10000"/>
                  <a:gd name="connsiteY50-1862" fmla="*/ 5714 h 10000"/>
                  <a:gd name="connsiteX51-1863" fmla="*/ 5131 w 10000"/>
                  <a:gd name="connsiteY51-1864" fmla="*/ 5555 h 10000"/>
                  <a:gd name="connsiteX52-1865" fmla="*/ 4956 w 10000"/>
                  <a:gd name="connsiteY52-1866" fmla="*/ 5397 h 10000"/>
                  <a:gd name="connsiteX53-1867" fmla="*/ 5160 w 10000"/>
                  <a:gd name="connsiteY53-1868" fmla="*/ 5239 h 10000"/>
                  <a:gd name="connsiteX54-1869" fmla="*/ 5188 w 10000"/>
                  <a:gd name="connsiteY54-1870" fmla="*/ 5397 h 10000"/>
                  <a:gd name="connsiteX55-1871" fmla="*/ 5333 w 10000"/>
                  <a:gd name="connsiteY55-1872" fmla="*/ 5555 h 10000"/>
                  <a:gd name="connsiteX56-1873" fmla="*/ 5392 w 10000"/>
                  <a:gd name="connsiteY56-1874" fmla="*/ 5291 h 10000"/>
                  <a:gd name="connsiteX57-1875" fmla="*/ 8069 w 10000"/>
                  <a:gd name="connsiteY57-1876" fmla="*/ 4826 h 10000"/>
                  <a:gd name="connsiteX58-1877" fmla="*/ 6950 w 10000"/>
                  <a:gd name="connsiteY58-1878" fmla="*/ 3306 h 10000"/>
                  <a:gd name="connsiteX59-1879" fmla="*/ 5594 w 10000"/>
                  <a:gd name="connsiteY59-1880" fmla="*/ 4498 h 10000"/>
                  <a:gd name="connsiteX60-1881" fmla="*/ 5478 w 10000"/>
                  <a:gd name="connsiteY60-1882" fmla="*/ 4286 h 10000"/>
                  <a:gd name="connsiteX61-1883" fmla="*/ 5275 w 10000"/>
                  <a:gd name="connsiteY61-1884" fmla="*/ 3809 h 10000"/>
                  <a:gd name="connsiteX62-1885" fmla="*/ 5188 w 10000"/>
                  <a:gd name="connsiteY62-1886" fmla="*/ 3809 h 10000"/>
                  <a:gd name="connsiteX63-1887" fmla="*/ 5015 w 10000"/>
                  <a:gd name="connsiteY63-1888" fmla="*/ 3228 h 10000"/>
                  <a:gd name="connsiteX64-1889" fmla="*/ 4898 w 10000"/>
                  <a:gd name="connsiteY64-1890" fmla="*/ 3175 h 10000"/>
                  <a:gd name="connsiteX65-1891" fmla="*/ 4754 w 10000"/>
                  <a:gd name="connsiteY65-1892" fmla="*/ 3122 h 10000"/>
                  <a:gd name="connsiteX66-1893" fmla="*/ 4637 w 10000"/>
                  <a:gd name="connsiteY66-1894" fmla="*/ 3334 h 10000"/>
                  <a:gd name="connsiteX67-1895" fmla="*/ 4464 w 10000"/>
                  <a:gd name="connsiteY67-1896" fmla="*/ 3493 h 10000"/>
                  <a:gd name="connsiteX68-1897" fmla="*/ 4435 w 10000"/>
                  <a:gd name="connsiteY68-1898" fmla="*/ 3651 h 10000"/>
                  <a:gd name="connsiteX69-1899" fmla="*/ 4579 w 10000"/>
                  <a:gd name="connsiteY69-1900" fmla="*/ 3862 h 10000"/>
                  <a:gd name="connsiteX70-1901" fmla="*/ 4637 w 10000"/>
                  <a:gd name="connsiteY70-1902" fmla="*/ 4021 h 10000"/>
                  <a:gd name="connsiteX71-1903" fmla="*/ 4783 w 10000"/>
                  <a:gd name="connsiteY71-1904" fmla="*/ 4021 h 10000"/>
                  <a:gd name="connsiteX72-1905" fmla="*/ 4841 w 10000"/>
                  <a:gd name="connsiteY72-1906" fmla="*/ 4021 h 10000"/>
                  <a:gd name="connsiteX73-1907" fmla="*/ 4927 w 10000"/>
                  <a:gd name="connsiteY73-1908" fmla="*/ 4233 h 10000"/>
                  <a:gd name="connsiteX74-1909" fmla="*/ 5073 w 10000"/>
                  <a:gd name="connsiteY74-1910" fmla="*/ 4603 h 10000"/>
                  <a:gd name="connsiteX75-1911" fmla="*/ 4898 w 10000"/>
                  <a:gd name="connsiteY75-1912" fmla="*/ 4391 h 10000"/>
                  <a:gd name="connsiteX76-1913" fmla="*/ 4812 w 10000"/>
                  <a:gd name="connsiteY76-1914" fmla="*/ 4127 h 10000"/>
                  <a:gd name="connsiteX77-1915" fmla="*/ 4725 w 10000"/>
                  <a:gd name="connsiteY77-1916" fmla="*/ 4339 h 10000"/>
                  <a:gd name="connsiteX78-1917" fmla="*/ 4608 w 10000"/>
                  <a:gd name="connsiteY78-1918" fmla="*/ 4657 h 10000"/>
                  <a:gd name="connsiteX79-1919" fmla="*/ 4608 w 10000"/>
                  <a:gd name="connsiteY79-1920" fmla="*/ 4445 h 10000"/>
                  <a:gd name="connsiteX80-1921" fmla="*/ 4435 w 10000"/>
                  <a:gd name="connsiteY80-1922" fmla="*/ 4339 h 10000"/>
                  <a:gd name="connsiteX81-1923" fmla="*/ 4406 w 10000"/>
                  <a:gd name="connsiteY81-1924" fmla="*/ 3968 h 10000"/>
                  <a:gd name="connsiteX82-1925" fmla="*/ 4261 w 10000"/>
                  <a:gd name="connsiteY82-1926" fmla="*/ 4021 h 10000"/>
                  <a:gd name="connsiteX83-1927" fmla="*/ 4319 w 10000"/>
                  <a:gd name="connsiteY83-1928" fmla="*/ 3598 h 10000"/>
                  <a:gd name="connsiteX84-1929" fmla="*/ 4232 w 10000"/>
                  <a:gd name="connsiteY84-1930" fmla="*/ 3598 h 10000"/>
                  <a:gd name="connsiteX85-1931" fmla="*/ 4319 w 10000"/>
                  <a:gd name="connsiteY85-1932" fmla="*/ 3069 h 10000"/>
                  <a:gd name="connsiteX86-1933" fmla="*/ 4464 w 10000"/>
                  <a:gd name="connsiteY86-1934" fmla="*/ 3069 h 10000"/>
                  <a:gd name="connsiteX87-1935" fmla="*/ 4522 w 10000"/>
                  <a:gd name="connsiteY87-1936" fmla="*/ 3386 h 10000"/>
                  <a:gd name="connsiteX88-1937" fmla="*/ 4551 w 10000"/>
                  <a:gd name="connsiteY88-1938" fmla="*/ 3175 h 10000"/>
                  <a:gd name="connsiteX89-1939" fmla="*/ 4493 w 10000"/>
                  <a:gd name="connsiteY89-1940" fmla="*/ 3016 h 10000"/>
                  <a:gd name="connsiteX90-1941" fmla="*/ 4348 w 10000"/>
                  <a:gd name="connsiteY90-1942" fmla="*/ 2910 h 10000"/>
                  <a:gd name="connsiteX91-1943" fmla="*/ 4377 w 10000"/>
                  <a:gd name="connsiteY91-1944" fmla="*/ 2487 h 10000"/>
                  <a:gd name="connsiteX92-1945" fmla="*/ 4319 w 10000"/>
                  <a:gd name="connsiteY92-1946" fmla="*/ 2275 h 10000"/>
                  <a:gd name="connsiteX93-1947" fmla="*/ 4289 w 10000"/>
                  <a:gd name="connsiteY93-1948" fmla="*/ 1641 h 10000"/>
                  <a:gd name="connsiteX94-1949" fmla="*/ 4348 w 10000"/>
                  <a:gd name="connsiteY94-1950" fmla="*/ 1641 h 10000"/>
                  <a:gd name="connsiteX95-1951" fmla="*/ 4261 w 10000"/>
                  <a:gd name="connsiteY95-1952" fmla="*/ 1534 h 10000"/>
                  <a:gd name="connsiteX96-1953" fmla="*/ 4000 w 10000"/>
                  <a:gd name="connsiteY96-1954" fmla="*/ 1746 h 10000"/>
                  <a:gd name="connsiteX97-1955" fmla="*/ 3942 w 10000"/>
                  <a:gd name="connsiteY97-1956" fmla="*/ 1323 h 10000"/>
                  <a:gd name="connsiteX98-1957" fmla="*/ 4145 w 10000"/>
                  <a:gd name="connsiteY98-1958" fmla="*/ 582 h 10000"/>
                  <a:gd name="connsiteX99-1959" fmla="*/ 3972 w 10000"/>
                  <a:gd name="connsiteY99-1960" fmla="*/ 318 h 10000"/>
                  <a:gd name="connsiteX100-1961" fmla="*/ 3972 w 10000"/>
                  <a:gd name="connsiteY100-1962" fmla="*/ 212 h 10000"/>
                  <a:gd name="connsiteX101-1963" fmla="*/ 3710 w 10000"/>
                  <a:gd name="connsiteY101-1964" fmla="*/ 0 h 10000"/>
                  <a:gd name="connsiteX102-1965" fmla="*/ 3624 w 10000"/>
                  <a:gd name="connsiteY102-1966" fmla="*/ 212 h 10000"/>
                  <a:gd name="connsiteX103-1967" fmla="*/ 3536 w 10000"/>
                  <a:gd name="connsiteY103-1968" fmla="*/ 635 h 10000"/>
                  <a:gd name="connsiteX104-1969" fmla="*/ 3420 w 10000"/>
                  <a:gd name="connsiteY104-1970" fmla="*/ 688 h 10000"/>
                  <a:gd name="connsiteX105-1971" fmla="*/ 3594 w 10000"/>
                  <a:gd name="connsiteY105-1972" fmla="*/ 900 h 10000"/>
                  <a:gd name="connsiteX106-1973" fmla="*/ 3624 w 10000"/>
                  <a:gd name="connsiteY106-1974" fmla="*/ 1164 h 10000"/>
                  <a:gd name="connsiteX107-1975" fmla="*/ 3536 w 10000"/>
                  <a:gd name="connsiteY107-1976" fmla="*/ 1323 h 10000"/>
                  <a:gd name="connsiteX108-1977" fmla="*/ 3624 w 10000"/>
                  <a:gd name="connsiteY108-1978" fmla="*/ 1799 h 10000"/>
                  <a:gd name="connsiteX109-1979" fmla="*/ 3565 w 10000"/>
                  <a:gd name="connsiteY109-1980" fmla="*/ 2223 h 10000"/>
                  <a:gd name="connsiteX110-1981" fmla="*/ 3130 w 10000"/>
                  <a:gd name="connsiteY110-1982" fmla="*/ 2539 h 10000"/>
                  <a:gd name="connsiteX111-1983" fmla="*/ 3101 w 10000"/>
                  <a:gd name="connsiteY111-1984" fmla="*/ 2381 h 10000"/>
                  <a:gd name="connsiteX112-1985" fmla="*/ 3073 w 10000"/>
                  <a:gd name="connsiteY112-1986" fmla="*/ 2593 h 10000"/>
                  <a:gd name="connsiteX113-1987" fmla="*/ 3188 w 10000"/>
                  <a:gd name="connsiteY113-1988" fmla="*/ 2804 h 10000"/>
                  <a:gd name="connsiteX114-1989" fmla="*/ 3478 w 10000"/>
                  <a:gd name="connsiteY114-1990" fmla="*/ 2593 h 10000"/>
                  <a:gd name="connsiteX115-1991" fmla="*/ 3594 w 10000"/>
                  <a:gd name="connsiteY115-1992" fmla="*/ 2752 h 10000"/>
                  <a:gd name="connsiteX116-1993" fmla="*/ 3392 w 10000"/>
                  <a:gd name="connsiteY116-1994" fmla="*/ 2804 h 10000"/>
                  <a:gd name="connsiteX117-1995" fmla="*/ 1349 w 10000"/>
                  <a:gd name="connsiteY117-1996" fmla="*/ 2289 h 10000"/>
                  <a:gd name="connsiteX118-1997" fmla="*/ 2754 w 10000"/>
                  <a:gd name="connsiteY118-1998" fmla="*/ 2857 h 10000"/>
                  <a:gd name="connsiteX119-1999" fmla="*/ 1630 w 10000"/>
                  <a:gd name="connsiteY119-2000" fmla="*/ 1022 h 10000"/>
                  <a:gd name="connsiteX120-2001" fmla="*/ 2656 w 10000"/>
                  <a:gd name="connsiteY120-2002" fmla="*/ 2472 h 10000"/>
                  <a:gd name="connsiteX121-2003" fmla="*/ 2898 w 10000"/>
                  <a:gd name="connsiteY121-2004" fmla="*/ 3545 h 10000"/>
                  <a:gd name="connsiteX122-2005" fmla="*/ 2840 w 10000"/>
                  <a:gd name="connsiteY122-2006" fmla="*/ 3916 h 10000"/>
                  <a:gd name="connsiteX123-2007" fmla="*/ 1349 w 10000"/>
                  <a:gd name="connsiteY123-2008" fmla="*/ 2289 h 10000"/>
                  <a:gd name="connsiteX124-2009" fmla="*/ 1349 w 10000"/>
                  <a:gd name="connsiteY124-2010" fmla="*/ 2289 h 10000"/>
                  <a:gd name="connsiteX125-2011" fmla="*/ 2377 w 10000"/>
                  <a:gd name="connsiteY125-2012" fmla="*/ 3598 h 10000"/>
                  <a:gd name="connsiteX126-2013" fmla="*/ 2377 w 10000"/>
                  <a:gd name="connsiteY126-2014" fmla="*/ 3968 h 10000"/>
                  <a:gd name="connsiteX127-2015" fmla="*/ 2231 w 10000"/>
                  <a:gd name="connsiteY127-2016" fmla="*/ 4445 h 10000"/>
                  <a:gd name="connsiteX128-2017" fmla="*/ 2000 w 10000"/>
                  <a:gd name="connsiteY128-2018" fmla="*/ 4021 h 10000"/>
                  <a:gd name="connsiteX129-2019" fmla="*/ 1884 w 10000"/>
                  <a:gd name="connsiteY129-2020" fmla="*/ 3545 h 10000"/>
                  <a:gd name="connsiteX130-2021" fmla="*/ 1652 w 10000"/>
                  <a:gd name="connsiteY130-2022" fmla="*/ 3545 h 10000"/>
                  <a:gd name="connsiteX131-2023" fmla="*/ 1478 w 10000"/>
                  <a:gd name="connsiteY131-2024" fmla="*/ 3757 h 10000"/>
                  <a:gd name="connsiteX132-2025" fmla="*/ 1247 w 10000"/>
                  <a:gd name="connsiteY132-2026" fmla="*/ 3757 h 10000"/>
                  <a:gd name="connsiteX133-2027" fmla="*/ 1072 w 10000"/>
                  <a:gd name="connsiteY133-2028" fmla="*/ 3968 h 10000"/>
                  <a:gd name="connsiteX134-2029" fmla="*/ 957 w 10000"/>
                  <a:gd name="connsiteY134-2030" fmla="*/ 3757 h 10000"/>
                  <a:gd name="connsiteX135-2031" fmla="*/ 667 w 10000"/>
                  <a:gd name="connsiteY135-2032" fmla="*/ 3704 h 10000"/>
                  <a:gd name="connsiteX136-2033" fmla="*/ 406 w 10000"/>
                  <a:gd name="connsiteY136-2034" fmla="*/ 3704 h 10000"/>
                  <a:gd name="connsiteX137-2035" fmla="*/ 29 w 10000"/>
                  <a:gd name="connsiteY137-2036" fmla="*/ 3439 h 10000"/>
                  <a:gd name="connsiteX138-2037" fmla="*/ 0 w 10000"/>
                  <a:gd name="connsiteY138-2038" fmla="*/ 3916 h 10000"/>
                  <a:gd name="connsiteX139-2039" fmla="*/ 58 w 10000"/>
                  <a:gd name="connsiteY139-2040" fmla="*/ 4603 h 10000"/>
                  <a:gd name="connsiteX140-2041" fmla="*/ 116 w 10000"/>
                  <a:gd name="connsiteY140-2042" fmla="*/ 4973 h 10000"/>
                  <a:gd name="connsiteX141-2043" fmla="*/ 174 w 10000"/>
                  <a:gd name="connsiteY141-2044" fmla="*/ 5239 h 10000"/>
                  <a:gd name="connsiteX142-2045" fmla="*/ 232 w 10000"/>
                  <a:gd name="connsiteY142-2046" fmla="*/ 5609 h 10000"/>
                  <a:gd name="connsiteX143-2047" fmla="*/ 406 w 10000"/>
                  <a:gd name="connsiteY143-2048" fmla="*/ 5926 h 10000"/>
                  <a:gd name="connsiteX144-2049" fmla="*/ 638 w 10000"/>
                  <a:gd name="connsiteY144-2050" fmla="*/ 6455 h 10000"/>
                  <a:gd name="connsiteX145-2051" fmla="*/ 492 w 10000"/>
                  <a:gd name="connsiteY145-2052" fmla="*/ 6350 h 10000"/>
                  <a:gd name="connsiteX146-2053" fmla="*/ 840 w 10000"/>
                  <a:gd name="connsiteY146-2054" fmla="*/ 6825 h 10000"/>
                  <a:gd name="connsiteX147-2055" fmla="*/ 1043 w 10000"/>
                  <a:gd name="connsiteY147-2056" fmla="*/ 6773 h 10000"/>
                  <a:gd name="connsiteX148-2057" fmla="*/ 1015 w 10000"/>
                  <a:gd name="connsiteY148-2058" fmla="*/ 6455 h 10000"/>
                  <a:gd name="connsiteX149-2059" fmla="*/ 1188 w 10000"/>
                  <a:gd name="connsiteY149-2060" fmla="*/ 6508 h 10000"/>
                  <a:gd name="connsiteX150-2061" fmla="*/ 986 w 10000"/>
                  <a:gd name="connsiteY150-2062" fmla="*/ 5873 h 10000"/>
                  <a:gd name="connsiteX151-2063" fmla="*/ 1362 w 10000"/>
                  <a:gd name="connsiteY151-2064" fmla="*/ 5609 h 10000"/>
                  <a:gd name="connsiteX152-2065" fmla="*/ 1566 w 10000"/>
                  <a:gd name="connsiteY152-2066" fmla="*/ 5609 h 10000"/>
                  <a:gd name="connsiteX153-2067" fmla="*/ 1566 w 10000"/>
                  <a:gd name="connsiteY153-2068" fmla="*/ 5873 h 10000"/>
                  <a:gd name="connsiteX154-2069" fmla="*/ 1391 w 10000"/>
                  <a:gd name="connsiteY154-2070" fmla="*/ 6032 h 10000"/>
                  <a:gd name="connsiteX155-2071" fmla="*/ 1276 w 10000"/>
                  <a:gd name="connsiteY155-2072" fmla="*/ 6720 h 10000"/>
                  <a:gd name="connsiteX156-2073" fmla="*/ 1218 w 10000"/>
                  <a:gd name="connsiteY156-2074" fmla="*/ 7037 h 10000"/>
                  <a:gd name="connsiteX157-2075" fmla="*/ 1305 w 10000"/>
                  <a:gd name="connsiteY157-2076" fmla="*/ 7461 h 10000"/>
                  <a:gd name="connsiteX158-2077" fmla="*/ 1478 w 10000"/>
                  <a:gd name="connsiteY158-2078" fmla="*/ 7778 h 10000"/>
                  <a:gd name="connsiteX159-2079" fmla="*/ 2058 w 10000"/>
                  <a:gd name="connsiteY159-2080" fmla="*/ 8413 h 10000"/>
                  <a:gd name="connsiteX160-2081" fmla="*/ 2521 w 10000"/>
                  <a:gd name="connsiteY160-2082" fmla="*/ 8889 h 10000"/>
                  <a:gd name="connsiteX161-2083" fmla="*/ 2869 w 10000"/>
                  <a:gd name="connsiteY161-2084" fmla="*/ 9101 h 10000"/>
                  <a:gd name="connsiteX162-2085" fmla="*/ 3246 w 10000"/>
                  <a:gd name="connsiteY162-2086" fmla="*/ 9312 h 10000"/>
                  <a:gd name="connsiteX163-2087" fmla="*/ 3624 w 10000"/>
                  <a:gd name="connsiteY163-2088" fmla="*/ 9524 h 10000"/>
                  <a:gd name="connsiteX164-2089" fmla="*/ 3972 w 10000"/>
                  <a:gd name="connsiteY164-2090" fmla="*/ 9630 h 10000"/>
                  <a:gd name="connsiteX165-2091" fmla="*/ 4348 w 10000"/>
                  <a:gd name="connsiteY165-2092" fmla="*/ 9789 h 10000"/>
                  <a:gd name="connsiteX166-2093" fmla="*/ 4783 w 10000"/>
                  <a:gd name="connsiteY166-2094" fmla="*/ 9948 h 10000"/>
                  <a:gd name="connsiteX167-2095" fmla="*/ 5246 w 10000"/>
                  <a:gd name="connsiteY167-2096" fmla="*/ 10000 h 10000"/>
                  <a:gd name="connsiteX168-2097" fmla="*/ 5652 w 10000"/>
                  <a:gd name="connsiteY168-2098" fmla="*/ 10000 h 10000"/>
                  <a:gd name="connsiteX169-2099" fmla="*/ 6145 w 10000"/>
                  <a:gd name="connsiteY169-2100" fmla="*/ 9948 h 10000"/>
                  <a:gd name="connsiteX170-2101" fmla="*/ 6493 w 10000"/>
                  <a:gd name="connsiteY170-2102" fmla="*/ 9841 h 10000"/>
                  <a:gd name="connsiteX171-2103" fmla="*/ 6841 w 10000"/>
                  <a:gd name="connsiteY171-2104" fmla="*/ 9736 h 10000"/>
                  <a:gd name="connsiteX172-2105" fmla="*/ 7218 w 10000"/>
                  <a:gd name="connsiteY172-2106" fmla="*/ 9577 h 10000"/>
                  <a:gd name="connsiteX173-2107" fmla="*/ 7565 w 10000"/>
                  <a:gd name="connsiteY173-2108" fmla="*/ 9418 h 10000"/>
                  <a:gd name="connsiteX174-2109" fmla="*/ 7884 w 10000"/>
                  <a:gd name="connsiteY174-2110" fmla="*/ 9207 h 10000"/>
                  <a:gd name="connsiteX175-2111" fmla="*/ 8232 w 10000"/>
                  <a:gd name="connsiteY175-2112" fmla="*/ 8995 h 10000"/>
                  <a:gd name="connsiteX176" fmla="*/ 8551 w 10000"/>
                  <a:gd name="connsiteY176" fmla="*/ 8678 h 10000"/>
                  <a:gd name="connsiteX0-2113" fmla="*/ 8551 w 10000"/>
                  <a:gd name="connsiteY0-2114" fmla="*/ 8678 h 10000"/>
                  <a:gd name="connsiteX1-2115" fmla="*/ 8899 w 10000"/>
                  <a:gd name="connsiteY1-2116" fmla="*/ 8360 h 10000"/>
                  <a:gd name="connsiteX2-2117" fmla="*/ 9072 w 10000"/>
                  <a:gd name="connsiteY2-2118" fmla="*/ 7937 h 10000"/>
                  <a:gd name="connsiteX3-2119" fmla="*/ 9420 w 10000"/>
                  <a:gd name="connsiteY3-2120" fmla="*/ 7619 h 10000"/>
                  <a:gd name="connsiteX4-2121" fmla="*/ 9304 w 10000"/>
                  <a:gd name="connsiteY4-2122" fmla="*/ 7143 h 10000"/>
                  <a:gd name="connsiteX5-2123" fmla="*/ 9508 w 10000"/>
                  <a:gd name="connsiteY5-2124" fmla="*/ 6878 h 10000"/>
                  <a:gd name="connsiteX6-2125" fmla="*/ 9652 w 10000"/>
                  <a:gd name="connsiteY6-2126" fmla="*/ 6614 h 10000"/>
                  <a:gd name="connsiteX7-2127" fmla="*/ 9710 w 10000"/>
                  <a:gd name="connsiteY7-2128" fmla="*/ 7037 h 10000"/>
                  <a:gd name="connsiteX8-2129" fmla="*/ 9652 w 10000"/>
                  <a:gd name="connsiteY8-2130" fmla="*/ 7514 h 10000"/>
                  <a:gd name="connsiteX9-2131" fmla="*/ 9971 w 10000"/>
                  <a:gd name="connsiteY9-2132" fmla="*/ 7037 h 10000"/>
                  <a:gd name="connsiteX10-2133" fmla="*/ 10000 w 10000"/>
                  <a:gd name="connsiteY10-2134" fmla="*/ 6667 h 10000"/>
                  <a:gd name="connsiteX11-2135" fmla="*/ 9884 w 10000"/>
                  <a:gd name="connsiteY11-2136" fmla="*/ 6720 h 10000"/>
                  <a:gd name="connsiteX12-2137" fmla="*/ 9797 w 10000"/>
                  <a:gd name="connsiteY12-2138" fmla="*/ 6350 h 10000"/>
                  <a:gd name="connsiteX13-2139" fmla="*/ 9913 w 10000"/>
                  <a:gd name="connsiteY13-2140" fmla="*/ 5926 h 10000"/>
                  <a:gd name="connsiteX14-2141" fmla="*/ 9856 w 10000"/>
                  <a:gd name="connsiteY14-2142" fmla="*/ 5450 h 10000"/>
                  <a:gd name="connsiteX15-2143" fmla="*/ 9566 w 10000"/>
                  <a:gd name="connsiteY15-2144" fmla="*/ 5291 h 10000"/>
                  <a:gd name="connsiteX16-2145" fmla="*/ 9942 w 10000"/>
                  <a:gd name="connsiteY16-2146" fmla="*/ 4498 h 10000"/>
                  <a:gd name="connsiteX17-2147" fmla="*/ 9537 w 10000"/>
                  <a:gd name="connsiteY17-2148" fmla="*/ 4762 h 10000"/>
                  <a:gd name="connsiteX18-2149" fmla="*/ 9449 w 10000"/>
                  <a:gd name="connsiteY18-2150" fmla="*/ 5185 h 10000"/>
                  <a:gd name="connsiteX19-2151" fmla="*/ 9101 w 10000"/>
                  <a:gd name="connsiteY19-2152" fmla="*/ 5239 h 10000"/>
                  <a:gd name="connsiteX20-2153" fmla="*/ 9072 w 10000"/>
                  <a:gd name="connsiteY20-2154" fmla="*/ 5820 h 10000"/>
                  <a:gd name="connsiteX21-2155" fmla="*/ 9101 w 10000"/>
                  <a:gd name="connsiteY21-2156" fmla="*/ 5926 h 10000"/>
                  <a:gd name="connsiteX22-2157" fmla="*/ 8928 w 10000"/>
                  <a:gd name="connsiteY22-2158" fmla="*/ 6138 h 10000"/>
                  <a:gd name="connsiteX23-2159" fmla="*/ 8551 w 10000"/>
                  <a:gd name="connsiteY23-2160" fmla="*/ 6402 h 10000"/>
                  <a:gd name="connsiteX24-2161" fmla="*/ 8377 w 10000"/>
                  <a:gd name="connsiteY24-2162" fmla="*/ 6455 h 10000"/>
                  <a:gd name="connsiteX25-2163" fmla="*/ 8087 w 10000"/>
                  <a:gd name="connsiteY25-2164" fmla="*/ 6667 h 10000"/>
                  <a:gd name="connsiteX26-2165" fmla="*/ 8232 w 10000"/>
                  <a:gd name="connsiteY26-2166" fmla="*/ 6932 h 10000"/>
                  <a:gd name="connsiteX27-2167" fmla="*/ 7739 w 10000"/>
                  <a:gd name="connsiteY27-2168" fmla="*/ 7407 h 10000"/>
                  <a:gd name="connsiteX28-2169" fmla="*/ 7681 w 10000"/>
                  <a:gd name="connsiteY28-2170" fmla="*/ 6984 h 10000"/>
                  <a:gd name="connsiteX29-2171" fmla="*/ 7508 w 10000"/>
                  <a:gd name="connsiteY29-2172" fmla="*/ 7143 h 10000"/>
                  <a:gd name="connsiteX30-2173" fmla="*/ 7102 w 10000"/>
                  <a:gd name="connsiteY30-2174" fmla="*/ 7037 h 10000"/>
                  <a:gd name="connsiteX31-2175" fmla="*/ 7362 w 10000"/>
                  <a:gd name="connsiteY31-2176" fmla="*/ 6878 h 10000"/>
                  <a:gd name="connsiteX32-2177" fmla="*/ 7189 w 10000"/>
                  <a:gd name="connsiteY32-2178" fmla="*/ 6508 h 10000"/>
                  <a:gd name="connsiteX33-2179" fmla="*/ 6870 w 10000"/>
                  <a:gd name="connsiteY33-2180" fmla="*/ 6773 h 10000"/>
                  <a:gd name="connsiteX34-2181" fmla="*/ 6580 w 10000"/>
                  <a:gd name="connsiteY34-2182" fmla="*/ 6720 h 10000"/>
                  <a:gd name="connsiteX35-2183" fmla="*/ 6435 w 10000"/>
                  <a:gd name="connsiteY35-2184" fmla="*/ 6878 h 10000"/>
                  <a:gd name="connsiteX36-2185" fmla="*/ 6376 w 10000"/>
                  <a:gd name="connsiteY36-2186" fmla="*/ 7143 h 10000"/>
                  <a:gd name="connsiteX37-2187" fmla="*/ 6347 w 10000"/>
                  <a:gd name="connsiteY37-2188" fmla="*/ 6932 h 10000"/>
                  <a:gd name="connsiteX38-2189" fmla="*/ 6203 w 10000"/>
                  <a:gd name="connsiteY38-2190" fmla="*/ 6825 h 10000"/>
                  <a:gd name="connsiteX39-2191" fmla="*/ 6058 w 10000"/>
                  <a:gd name="connsiteY39-2192" fmla="*/ 6984 h 10000"/>
                  <a:gd name="connsiteX40-2193" fmla="*/ 6000 w 10000"/>
                  <a:gd name="connsiteY40-2194" fmla="*/ 7302 h 10000"/>
                  <a:gd name="connsiteX41-2195" fmla="*/ 5826 w 10000"/>
                  <a:gd name="connsiteY41-2196" fmla="*/ 7143 h 10000"/>
                  <a:gd name="connsiteX42-2197" fmla="*/ 5971 w 10000"/>
                  <a:gd name="connsiteY42-2198" fmla="*/ 7037 h 10000"/>
                  <a:gd name="connsiteX43-2199" fmla="*/ 6232 w 10000"/>
                  <a:gd name="connsiteY43-2200" fmla="*/ 6561 h 10000"/>
                  <a:gd name="connsiteX44-2201" fmla="*/ 5797 w 10000"/>
                  <a:gd name="connsiteY44-2202" fmla="*/ 6878 h 10000"/>
                  <a:gd name="connsiteX45-2203" fmla="*/ 5740 w 10000"/>
                  <a:gd name="connsiteY45-2204" fmla="*/ 6667 h 10000"/>
                  <a:gd name="connsiteX46-2205" fmla="*/ 5768 w 10000"/>
                  <a:gd name="connsiteY46-2206" fmla="*/ 6402 h 10000"/>
                  <a:gd name="connsiteX47-2207" fmla="*/ 5565 w 10000"/>
                  <a:gd name="connsiteY47-2208" fmla="*/ 6191 h 10000"/>
                  <a:gd name="connsiteX48-2209" fmla="*/ 5392 w 10000"/>
                  <a:gd name="connsiteY48-2210" fmla="*/ 6032 h 10000"/>
                  <a:gd name="connsiteX49-2211" fmla="*/ 5333 w 10000"/>
                  <a:gd name="connsiteY49-2212" fmla="*/ 5768 h 10000"/>
                  <a:gd name="connsiteX50-2213" fmla="*/ 5333 w 10000"/>
                  <a:gd name="connsiteY50-2214" fmla="*/ 5714 h 10000"/>
                  <a:gd name="connsiteX51-2215" fmla="*/ 5131 w 10000"/>
                  <a:gd name="connsiteY51-2216" fmla="*/ 5555 h 10000"/>
                  <a:gd name="connsiteX52-2217" fmla="*/ 4956 w 10000"/>
                  <a:gd name="connsiteY52-2218" fmla="*/ 5397 h 10000"/>
                  <a:gd name="connsiteX53-2219" fmla="*/ 5160 w 10000"/>
                  <a:gd name="connsiteY53-2220" fmla="*/ 5239 h 10000"/>
                  <a:gd name="connsiteX54-2221" fmla="*/ 5188 w 10000"/>
                  <a:gd name="connsiteY54-2222" fmla="*/ 5397 h 10000"/>
                  <a:gd name="connsiteX55-2223" fmla="*/ 5333 w 10000"/>
                  <a:gd name="connsiteY55-2224" fmla="*/ 5555 h 10000"/>
                  <a:gd name="connsiteX56-2225" fmla="*/ 5392 w 10000"/>
                  <a:gd name="connsiteY56-2226" fmla="*/ 5291 h 10000"/>
                  <a:gd name="connsiteX57-2227" fmla="*/ 8069 w 10000"/>
                  <a:gd name="connsiteY57-2228" fmla="*/ 4826 h 10000"/>
                  <a:gd name="connsiteX58-2229" fmla="*/ 6950 w 10000"/>
                  <a:gd name="connsiteY58-2230" fmla="*/ 3306 h 10000"/>
                  <a:gd name="connsiteX59-2231" fmla="*/ 5594 w 10000"/>
                  <a:gd name="connsiteY59-2232" fmla="*/ 4498 h 10000"/>
                  <a:gd name="connsiteX60-2233" fmla="*/ 5478 w 10000"/>
                  <a:gd name="connsiteY60-2234" fmla="*/ 4286 h 10000"/>
                  <a:gd name="connsiteX61-2235" fmla="*/ 5275 w 10000"/>
                  <a:gd name="connsiteY61-2236" fmla="*/ 3809 h 10000"/>
                  <a:gd name="connsiteX62-2237" fmla="*/ 5949 w 10000"/>
                  <a:gd name="connsiteY62-2238" fmla="*/ 2473 h 10000"/>
                  <a:gd name="connsiteX63-2239" fmla="*/ 5015 w 10000"/>
                  <a:gd name="connsiteY63-2240" fmla="*/ 3228 h 10000"/>
                  <a:gd name="connsiteX64-2241" fmla="*/ 4898 w 10000"/>
                  <a:gd name="connsiteY64-2242" fmla="*/ 3175 h 10000"/>
                  <a:gd name="connsiteX65-2243" fmla="*/ 4754 w 10000"/>
                  <a:gd name="connsiteY65-2244" fmla="*/ 3122 h 10000"/>
                  <a:gd name="connsiteX66-2245" fmla="*/ 4637 w 10000"/>
                  <a:gd name="connsiteY66-2246" fmla="*/ 3334 h 10000"/>
                  <a:gd name="connsiteX67-2247" fmla="*/ 4464 w 10000"/>
                  <a:gd name="connsiteY67-2248" fmla="*/ 3493 h 10000"/>
                  <a:gd name="connsiteX68-2249" fmla="*/ 4435 w 10000"/>
                  <a:gd name="connsiteY68-2250" fmla="*/ 3651 h 10000"/>
                  <a:gd name="connsiteX69-2251" fmla="*/ 4579 w 10000"/>
                  <a:gd name="connsiteY69-2252" fmla="*/ 3862 h 10000"/>
                  <a:gd name="connsiteX70-2253" fmla="*/ 4637 w 10000"/>
                  <a:gd name="connsiteY70-2254" fmla="*/ 4021 h 10000"/>
                  <a:gd name="connsiteX71-2255" fmla="*/ 4783 w 10000"/>
                  <a:gd name="connsiteY71-2256" fmla="*/ 4021 h 10000"/>
                  <a:gd name="connsiteX72-2257" fmla="*/ 4841 w 10000"/>
                  <a:gd name="connsiteY72-2258" fmla="*/ 4021 h 10000"/>
                  <a:gd name="connsiteX73-2259" fmla="*/ 4927 w 10000"/>
                  <a:gd name="connsiteY73-2260" fmla="*/ 4233 h 10000"/>
                  <a:gd name="connsiteX74-2261" fmla="*/ 5073 w 10000"/>
                  <a:gd name="connsiteY74-2262" fmla="*/ 4603 h 10000"/>
                  <a:gd name="connsiteX75-2263" fmla="*/ 4898 w 10000"/>
                  <a:gd name="connsiteY75-2264" fmla="*/ 4391 h 10000"/>
                  <a:gd name="connsiteX76-2265" fmla="*/ 4812 w 10000"/>
                  <a:gd name="connsiteY76-2266" fmla="*/ 4127 h 10000"/>
                  <a:gd name="connsiteX77-2267" fmla="*/ 4725 w 10000"/>
                  <a:gd name="connsiteY77-2268" fmla="*/ 4339 h 10000"/>
                  <a:gd name="connsiteX78-2269" fmla="*/ 4608 w 10000"/>
                  <a:gd name="connsiteY78-2270" fmla="*/ 4657 h 10000"/>
                  <a:gd name="connsiteX79-2271" fmla="*/ 4608 w 10000"/>
                  <a:gd name="connsiteY79-2272" fmla="*/ 4445 h 10000"/>
                  <a:gd name="connsiteX80-2273" fmla="*/ 4435 w 10000"/>
                  <a:gd name="connsiteY80-2274" fmla="*/ 4339 h 10000"/>
                  <a:gd name="connsiteX81-2275" fmla="*/ 4406 w 10000"/>
                  <a:gd name="connsiteY81-2276" fmla="*/ 3968 h 10000"/>
                  <a:gd name="connsiteX82-2277" fmla="*/ 4261 w 10000"/>
                  <a:gd name="connsiteY82-2278" fmla="*/ 4021 h 10000"/>
                  <a:gd name="connsiteX83-2279" fmla="*/ 4319 w 10000"/>
                  <a:gd name="connsiteY83-2280" fmla="*/ 3598 h 10000"/>
                  <a:gd name="connsiteX84-2281" fmla="*/ 4232 w 10000"/>
                  <a:gd name="connsiteY84-2282" fmla="*/ 3598 h 10000"/>
                  <a:gd name="connsiteX85-2283" fmla="*/ 4319 w 10000"/>
                  <a:gd name="connsiteY85-2284" fmla="*/ 3069 h 10000"/>
                  <a:gd name="connsiteX86-2285" fmla="*/ 4464 w 10000"/>
                  <a:gd name="connsiteY86-2286" fmla="*/ 3069 h 10000"/>
                  <a:gd name="connsiteX87-2287" fmla="*/ 4522 w 10000"/>
                  <a:gd name="connsiteY87-2288" fmla="*/ 3386 h 10000"/>
                  <a:gd name="connsiteX88-2289" fmla="*/ 4551 w 10000"/>
                  <a:gd name="connsiteY88-2290" fmla="*/ 3175 h 10000"/>
                  <a:gd name="connsiteX89-2291" fmla="*/ 4493 w 10000"/>
                  <a:gd name="connsiteY89-2292" fmla="*/ 3016 h 10000"/>
                  <a:gd name="connsiteX90-2293" fmla="*/ 4348 w 10000"/>
                  <a:gd name="connsiteY90-2294" fmla="*/ 2910 h 10000"/>
                  <a:gd name="connsiteX91-2295" fmla="*/ 4377 w 10000"/>
                  <a:gd name="connsiteY91-2296" fmla="*/ 2487 h 10000"/>
                  <a:gd name="connsiteX92-2297" fmla="*/ 4319 w 10000"/>
                  <a:gd name="connsiteY92-2298" fmla="*/ 2275 h 10000"/>
                  <a:gd name="connsiteX93-2299" fmla="*/ 4289 w 10000"/>
                  <a:gd name="connsiteY93-2300" fmla="*/ 1641 h 10000"/>
                  <a:gd name="connsiteX94-2301" fmla="*/ 4348 w 10000"/>
                  <a:gd name="connsiteY94-2302" fmla="*/ 1641 h 10000"/>
                  <a:gd name="connsiteX95-2303" fmla="*/ 4261 w 10000"/>
                  <a:gd name="connsiteY95-2304" fmla="*/ 1534 h 10000"/>
                  <a:gd name="connsiteX96-2305" fmla="*/ 4000 w 10000"/>
                  <a:gd name="connsiteY96-2306" fmla="*/ 1746 h 10000"/>
                  <a:gd name="connsiteX97-2307" fmla="*/ 3942 w 10000"/>
                  <a:gd name="connsiteY97-2308" fmla="*/ 1323 h 10000"/>
                  <a:gd name="connsiteX98-2309" fmla="*/ 4145 w 10000"/>
                  <a:gd name="connsiteY98-2310" fmla="*/ 582 h 10000"/>
                  <a:gd name="connsiteX99-2311" fmla="*/ 3972 w 10000"/>
                  <a:gd name="connsiteY99-2312" fmla="*/ 318 h 10000"/>
                  <a:gd name="connsiteX100-2313" fmla="*/ 3972 w 10000"/>
                  <a:gd name="connsiteY100-2314" fmla="*/ 212 h 10000"/>
                  <a:gd name="connsiteX101-2315" fmla="*/ 3710 w 10000"/>
                  <a:gd name="connsiteY101-2316" fmla="*/ 0 h 10000"/>
                  <a:gd name="connsiteX102-2317" fmla="*/ 3624 w 10000"/>
                  <a:gd name="connsiteY102-2318" fmla="*/ 212 h 10000"/>
                  <a:gd name="connsiteX103-2319" fmla="*/ 3536 w 10000"/>
                  <a:gd name="connsiteY103-2320" fmla="*/ 635 h 10000"/>
                  <a:gd name="connsiteX104-2321" fmla="*/ 3420 w 10000"/>
                  <a:gd name="connsiteY104-2322" fmla="*/ 688 h 10000"/>
                  <a:gd name="connsiteX105-2323" fmla="*/ 3594 w 10000"/>
                  <a:gd name="connsiteY105-2324" fmla="*/ 900 h 10000"/>
                  <a:gd name="connsiteX106-2325" fmla="*/ 3624 w 10000"/>
                  <a:gd name="connsiteY106-2326" fmla="*/ 1164 h 10000"/>
                  <a:gd name="connsiteX107-2327" fmla="*/ 3536 w 10000"/>
                  <a:gd name="connsiteY107-2328" fmla="*/ 1323 h 10000"/>
                  <a:gd name="connsiteX108-2329" fmla="*/ 3624 w 10000"/>
                  <a:gd name="connsiteY108-2330" fmla="*/ 1799 h 10000"/>
                  <a:gd name="connsiteX109-2331" fmla="*/ 3565 w 10000"/>
                  <a:gd name="connsiteY109-2332" fmla="*/ 2223 h 10000"/>
                  <a:gd name="connsiteX110-2333" fmla="*/ 3130 w 10000"/>
                  <a:gd name="connsiteY110-2334" fmla="*/ 2539 h 10000"/>
                  <a:gd name="connsiteX111-2335" fmla="*/ 3101 w 10000"/>
                  <a:gd name="connsiteY111-2336" fmla="*/ 2381 h 10000"/>
                  <a:gd name="connsiteX112-2337" fmla="*/ 3073 w 10000"/>
                  <a:gd name="connsiteY112-2338" fmla="*/ 2593 h 10000"/>
                  <a:gd name="connsiteX113-2339" fmla="*/ 3188 w 10000"/>
                  <a:gd name="connsiteY113-2340" fmla="*/ 2804 h 10000"/>
                  <a:gd name="connsiteX114-2341" fmla="*/ 3478 w 10000"/>
                  <a:gd name="connsiteY114-2342" fmla="*/ 2593 h 10000"/>
                  <a:gd name="connsiteX115-2343" fmla="*/ 3594 w 10000"/>
                  <a:gd name="connsiteY115-2344" fmla="*/ 2752 h 10000"/>
                  <a:gd name="connsiteX116-2345" fmla="*/ 3392 w 10000"/>
                  <a:gd name="connsiteY116-2346" fmla="*/ 2804 h 10000"/>
                  <a:gd name="connsiteX117-2347" fmla="*/ 1349 w 10000"/>
                  <a:gd name="connsiteY117-2348" fmla="*/ 2289 h 10000"/>
                  <a:gd name="connsiteX118-2349" fmla="*/ 2754 w 10000"/>
                  <a:gd name="connsiteY118-2350" fmla="*/ 2857 h 10000"/>
                  <a:gd name="connsiteX119-2351" fmla="*/ 1630 w 10000"/>
                  <a:gd name="connsiteY119-2352" fmla="*/ 1022 h 10000"/>
                  <a:gd name="connsiteX120-2353" fmla="*/ 2656 w 10000"/>
                  <a:gd name="connsiteY120-2354" fmla="*/ 2472 h 10000"/>
                  <a:gd name="connsiteX121-2355" fmla="*/ 2898 w 10000"/>
                  <a:gd name="connsiteY121-2356" fmla="*/ 3545 h 10000"/>
                  <a:gd name="connsiteX122-2357" fmla="*/ 2840 w 10000"/>
                  <a:gd name="connsiteY122-2358" fmla="*/ 3916 h 10000"/>
                  <a:gd name="connsiteX123-2359" fmla="*/ 1349 w 10000"/>
                  <a:gd name="connsiteY123-2360" fmla="*/ 2289 h 10000"/>
                  <a:gd name="connsiteX124-2361" fmla="*/ 1349 w 10000"/>
                  <a:gd name="connsiteY124-2362" fmla="*/ 2289 h 10000"/>
                  <a:gd name="connsiteX125-2363" fmla="*/ 2377 w 10000"/>
                  <a:gd name="connsiteY125-2364" fmla="*/ 3598 h 10000"/>
                  <a:gd name="connsiteX126-2365" fmla="*/ 2377 w 10000"/>
                  <a:gd name="connsiteY126-2366" fmla="*/ 3968 h 10000"/>
                  <a:gd name="connsiteX127-2367" fmla="*/ 2231 w 10000"/>
                  <a:gd name="connsiteY127-2368" fmla="*/ 4445 h 10000"/>
                  <a:gd name="connsiteX128-2369" fmla="*/ 2000 w 10000"/>
                  <a:gd name="connsiteY128-2370" fmla="*/ 4021 h 10000"/>
                  <a:gd name="connsiteX129-2371" fmla="*/ 1884 w 10000"/>
                  <a:gd name="connsiteY129-2372" fmla="*/ 3545 h 10000"/>
                  <a:gd name="connsiteX130-2373" fmla="*/ 1652 w 10000"/>
                  <a:gd name="connsiteY130-2374" fmla="*/ 3545 h 10000"/>
                  <a:gd name="connsiteX131-2375" fmla="*/ 1478 w 10000"/>
                  <a:gd name="connsiteY131-2376" fmla="*/ 3757 h 10000"/>
                  <a:gd name="connsiteX132-2377" fmla="*/ 1247 w 10000"/>
                  <a:gd name="connsiteY132-2378" fmla="*/ 3757 h 10000"/>
                  <a:gd name="connsiteX133-2379" fmla="*/ 1072 w 10000"/>
                  <a:gd name="connsiteY133-2380" fmla="*/ 3968 h 10000"/>
                  <a:gd name="connsiteX134-2381" fmla="*/ 957 w 10000"/>
                  <a:gd name="connsiteY134-2382" fmla="*/ 3757 h 10000"/>
                  <a:gd name="connsiteX135-2383" fmla="*/ 667 w 10000"/>
                  <a:gd name="connsiteY135-2384" fmla="*/ 3704 h 10000"/>
                  <a:gd name="connsiteX136-2385" fmla="*/ 406 w 10000"/>
                  <a:gd name="connsiteY136-2386" fmla="*/ 3704 h 10000"/>
                  <a:gd name="connsiteX137-2387" fmla="*/ 29 w 10000"/>
                  <a:gd name="connsiteY137-2388" fmla="*/ 3439 h 10000"/>
                  <a:gd name="connsiteX138-2389" fmla="*/ 0 w 10000"/>
                  <a:gd name="connsiteY138-2390" fmla="*/ 3916 h 10000"/>
                  <a:gd name="connsiteX139-2391" fmla="*/ 58 w 10000"/>
                  <a:gd name="connsiteY139-2392" fmla="*/ 4603 h 10000"/>
                  <a:gd name="connsiteX140-2393" fmla="*/ 116 w 10000"/>
                  <a:gd name="connsiteY140-2394" fmla="*/ 4973 h 10000"/>
                  <a:gd name="connsiteX141-2395" fmla="*/ 174 w 10000"/>
                  <a:gd name="connsiteY141-2396" fmla="*/ 5239 h 10000"/>
                  <a:gd name="connsiteX142-2397" fmla="*/ 232 w 10000"/>
                  <a:gd name="connsiteY142-2398" fmla="*/ 5609 h 10000"/>
                  <a:gd name="connsiteX143-2399" fmla="*/ 406 w 10000"/>
                  <a:gd name="connsiteY143-2400" fmla="*/ 5926 h 10000"/>
                  <a:gd name="connsiteX144-2401" fmla="*/ 638 w 10000"/>
                  <a:gd name="connsiteY144-2402" fmla="*/ 6455 h 10000"/>
                  <a:gd name="connsiteX145-2403" fmla="*/ 492 w 10000"/>
                  <a:gd name="connsiteY145-2404" fmla="*/ 6350 h 10000"/>
                  <a:gd name="connsiteX146-2405" fmla="*/ 840 w 10000"/>
                  <a:gd name="connsiteY146-2406" fmla="*/ 6825 h 10000"/>
                  <a:gd name="connsiteX147-2407" fmla="*/ 1043 w 10000"/>
                  <a:gd name="connsiteY147-2408" fmla="*/ 6773 h 10000"/>
                  <a:gd name="connsiteX148-2409" fmla="*/ 1015 w 10000"/>
                  <a:gd name="connsiteY148-2410" fmla="*/ 6455 h 10000"/>
                  <a:gd name="connsiteX149-2411" fmla="*/ 1188 w 10000"/>
                  <a:gd name="connsiteY149-2412" fmla="*/ 6508 h 10000"/>
                  <a:gd name="connsiteX150-2413" fmla="*/ 986 w 10000"/>
                  <a:gd name="connsiteY150-2414" fmla="*/ 5873 h 10000"/>
                  <a:gd name="connsiteX151-2415" fmla="*/ 1362 w 10000"/>
                  <a:gd name="connsiteY151-2416" fmla="*/ 5609 h 10000"/>
                  <a:gd name="connsiteX152-2417" fmla="*/ 1566 w 10000"/>
                  <a:gd name="connsiteY152-2418" fmla="*/ 5609 h 10000"/>
                  <a:gd name="connsiteX153-2419" fmla="*/ 1566 w 10000"/>
                  <a:gd name="connsiteY153-2420" fmla="*/ 5873 h 10000"/>
                  <a:gd name="connsiteX154-2421" fmla="*/ 1391 w 10000"/>
                  <a:gd name="connsiteY154-2422" fmla="*/ 6032 h 10000"/>
                  <a:gd name="connsiteX155-2423" fmla="*/ 1276 w 10000"/>
                  <a:gd name="connsiteY155-2424" fmla="*/ 6720 h 10000"/>
                  <a:gd name="connsiteX156-2425" fmla="*/ 1218 w 10000"/>
                  <a:gd name="connsiteY156-2426" fmla="*/ 7037 h 10000"/>
                  <a:gd name="connsiteX157-2427" fmla="*/ 1305 w 10000"/>
                  <a:gd name="connsiteY157-2428" fmla="*/ 7461 h 10000"/>
                  <a:gd name="connsiteX158-2429" fmla="*/ 1478 w 10000"/>
                  <a:gd name="connsiteY158-2430" fmla="*/ 7778 h 10000"/>
                  <a:gd name="connsiteX159-2431" fmla="*/ 2058 w 10000"/>
                  <a:gd name="connsiteY159-2432" fmla="*/ 8413 h 10000"/>
                  <a:gd name="connsiteX160-2433" fmla="*/ 2521 w 10000"/>
                  <a:gd name="connsiteY160-2434" fmla="*/ 8889 h 10000"/>
                  <a:gd name="connsiteX161-2435" fmla="*/ 2869 w 10000"/>
                  <a:gd name="connsiteY161-2436" fmla="*/ 9101 h 10000"/>
                  <a:gd name="connsiteX162-2437" fmla="*/ 3246 w 10000"/>
                  <a:gd name="connsiteY162-2438" fmla="*/ 9312 h 10000"/>
                  <a:gd name="connsiteX163-2439" fmla="*/ 3624 w 10000"/>
                  <a:gd name="connsiteY163-2440" fmla="*/ 9524 h 10000"/>
                  <a:gd name="connsiteX164-2441" fmla="*/ 3972 w 10000"/>
                  <a:gd name="connsiteY164-2442" fmla="*/ 9630 h 10000"/>
                  <a:gd name="connsiteX165-2443" fmla="*/ 4348 w 10000"/>
                  <a:gd name="connsiteY165-2444" fmla="*/ 9789 h 10000"/>
                  <a:gd name="connsiteX166-2445" fmla="*/ 4783 w 10000"/>
                  <a:gd name="connsiteY166-2446" fmla="*/ 9948 h 10000"/>
                  <a:gd name="connsiteX167-2447" fmla="*/ 5246 w 10000"/>
                  <a:gd name="connsiteY167-2448" fmla="*/ 10000 h 10000"/>
                  <a:gd name="connsiteX168-2449" fmla="*/ 5652 w 10000"/>
                  <a:gd name="connsiteY168-2450" fmla="*/ 10000 h 10000"/>
                  <a:gd name="connsiteX169-2451" fmla="*/ 6145 w 10000"/>
                  <a:gd name="connsiteY169-2452" fmla="*/ 9948 h 10000"/>
                  <a:gd name="connsiteX170-2453" fmla="*/ 6493 w 10000"/>
                  <a:gd name="connsiteY170-2454" fmla="*/ 9841 h 10000"/>
                  <a:gd name="connsiteX171-2455" fmla="*/ 6841 w 10000"/>
                  <a:gd name="connsiteY171-2456" fmla="*/ 9736 h 10000"/>
                  <a:gd name="connsiteX172-2457" fmla="*/ 7218 w 10000"/>
                  <a:gd name="connsiteY172-2458" fmla="*/ 9577 h 10000"/>
                  <a:gd name="connsiteX173-2459" fmla="*/ 7565 w 10000"/>
                  <a:gd name="connsiteY173-2460" fmla="*/ 9418 h 10000"/>
                  <a:gd name="connsiteX174-2461" fmla="*/ 7884 w 10000"/>
                  <a:gd name="connsiteY174-2462" fmla="*/ 9207 h 10000"/>
                  <a:gd name="connsiteX175-2463" fmla="*/ 8232 w 10000"/>
                  <a:gd name="connsiteY175-2464" fmla="*/ 8995 h 10000"/>
                  <a:gd name="connsiteX176-2465" fmla="*/ 8551 w 10000"/>
                  <a:gd name="connsiteY176-2466" fmla="*/ 8678 h 10000"/>
                  <a:gd name="connsiteX0-2467" fmla="*/ 8551 w 10000"/>
                  <a:gd name="connsiteY0-2468" fmla="*/ 8678 h 10000"/>
                  <a:gd name="connsiteX1-2469" fmla="*/ 8899 w 10000"/>
                  <a:gd name="connsiteY1-2470" fmla="*/ 8360 h 10000"/>
                  <a:gd name="connsiteX2-2471" fmla="*/ 9072 w 10000"/>
                  <a:gd name="connsiteY2-2472" fmla="*/ 7937 h 10000"/>
                  <a:gd name="connsiteX3-2473" fmla="*/ 9420 w 10000"/>
                  <a:gd name="connsiteY3-2474" fmla="*/ 7619 h 10000"/>
                  <a:gd name="connsiteX4-2475" fmla="*/ 9304 w 10000"/>
                  <a:gd name="connsiteY4-2476" fmla="*/ 7143 h 10000"/>
                  <a:gd name="connsiteX5-2477" fmla="*/ 9508 w 10000"/>
                  <a:gd name="connsiteY5-2478" fmla="*/ 6878 h 10000"/>
                  <a:gd name="connsiteX6-2479" fmla="*/ 9652 w 10000"/>
                  <a:gd name="connsiteY6-2480" fmla="*/ 6614 h 10000"/>
                  <a:gd name="connsiteX7-2481" fmla="*/ 9710 w 10000"/>
                  <a:gd name="connsiteY7-2482" fmla="*/ 7037 h 10000"/>
                  <a:gd name="connsiteX8-2483" fmla="*/ 9652 w 10000"/>
                  <a:gd name="connsiteY8-2484" fmla="*/ 7514 h 10000"/>
                  <a:gd name="connsiteX9-2485" fmla="*/ 9971 w 10000"/>
                  <a:gd name="connsiteY9-2486" fmla="*/ 7037 h 10000"/>
                  <a:gd name="connsiteX10-2487" fmla="*/ 10000 w 10000"/>
                  <a:gd name="connsiteY10-2488" fmla="*/ 6667 h 10000"/>
                  <a:gd name="connsiteX11-2489" fmla="*/ 9884 w 10000"/>
                  <a:gd name="connsiteY11-2490" fmla="*/ 6720 h 10000"/>
                  <a:gd name="connsiteX12-2491" fmla="*/ 9797 w 10000"/>
                  <a:gd name="connsiteY12-2492" fmla="*/ 6350 h 10000"/>
                  <a:gd name="connsiteX13-2493" fmla="*/ 9913 w 10000"/>
                  <a:gd name="connsiteY13-2494" fmla="*/ 5926 h 10000"/>
                  <a:gd name="connsiteX14-2495" fmla="*/ 9856 w 10000"/>
                  <a:gd name="connsiteY14-2496" fmla="*/ 5450 h 10000"/>
                  <a:gd name="connsiteX15-2497" fmla="*/ 9566 w 10000"/>
                  <a:gd name="connsiteY15-2498" fmla="*/ 5291 h 10000"/>
                  <a:gd name="connsiteX16-2499" fmla="*/ 9942 w 10000"/>
                  <a:gd name="connsiteY16-2500" fmla="*/ 4498 h 10000"/>
                  <a:gd name="connsiteX17-2501" fmla="*/ 9537 w 10000"/>
                  <a:gd name="connsiteY17-2502" fmla="*/ 4762 h 10000"/>
                  <a:gd name="connsiteX18-2503" fmla="*/ 9449 w 10000"/>
                  <a:gd name="connsiteY18-2504" fmla="*/ 5185 h 10000"/>
                  <a:gd name="connsiteX19-2505" fmla="*/ 9101 w 10000"/>
                  <a:gd name="connsiteY19-2506" fmla="*/ 5239 h 10000"/>
                  <a:gd name="connsiteX20-2507" fmla="*/ 9072 w 10000"/>
                  <a:gd name="connsiteY20-2508" fmla="*/ 5820 h 10000"/>
                  <a:gd name="connsiteX21-2509" fmla="*/ 9101 w 10000"/>
                  <a:gd name="connsiteY21-2510" fmla="*/ 5926 h 10000"/>
                  <a:gd name="connsiteX22-2511" fmla="*/ 8928 w 10000"/>
                  <a:gd name="connsiteY22-2512" fmla="*/ 6138 h 10000"/>
                  <a:gd name="connsiteX23-2513" fmla="*/ 8551 w 10000"/>
                  <a:gd name="connsiteY23-2514" fmla="*/ 6402 h 10000"/>
                  <a:gd name="connsiteX24-2515" fmla="*/ 8377 w 10000"/>
                  <a:gd name="connsiteY24-2516" fmla="*/ 6455 h 10000"/>
                  <a:gd name="connsiteX25-2517" fmla="*/ 8087 w 10000"/>
                  <a:gd name="connsiteY25-2518" fmla="*/ 6667 h 10000"/>
                  <a:gd name="connsiteX26-2519" fmla="*/ 8232 w 10000"/>
                  <a:gd name="connsiteY26-2520" fmla="*/ 6932 h 10000"/>
                  <a:gd name="connsiteX27-2521" fmla="*/ 7739 w 10000"/>
                  <a:gd name="connsiteY27-2522" fmla="*/ 7407 h 10000"/>
                  <a:gd name="connsiteX28-2523" fmla="*/ 7681 w 10000"/>
                  <a:gd name="connsiteY28-2524" fmla="*/ 6984 h 10000"/>
                  <a:gd name="connsiteX29-2525" fmla="*/ 7508 w 10000"/>
                  <a:gd name="connsiteY29-2526" fmla="*/ 7143 h 10000"/>
                  <a:gd name="connsiteX30-2527" fmla="*/ 7102 w 10000"/>
                  <a:gd name="connsiteY30-2528" fmla="*/ 7037 h 10000"/>
                  <a:gd name="connsiteX31-2529" fmla="*/ 7362 w 10000"/>
                  <a:gd name="connsiteY31-2530" fmla="*/ 6878 h 10000"/>
                  <a:gd name="connsiteX32-2531" fmla="*/ 7189 w 10000"/>
                  <a:gd name="connsiteY32-2532" fmla="*/ 6508 h 10000"/>
                  <a:gd name="connsiteX33-2533" fmla="*/ 6870 w 10000"/>
                  <a:gd name="connsiteY33-2534" fmla="*/ 6773 h 10000"/>
                  <a:gd name="connsiteX34-2535" fmla="*/ 6580 w 10000"/>
                  <a:gd name="connsiteY34-2536" fmla="*/ 6720 h 10000"/>
                  <a:gd name="connsiteX35-2537" fmla="*/ 6435 w 10000"/>
                  <a:gd name="connsiteY35-2538" fmla="*/ 6878 h 10000"/>
                  <a:gd name="connsiteX36-2539" fmla="*/ 6376 w 10000"/>
                  <a:gd name="connsiteY36-2540" fmla="*/ 7143 h 10000"/>
                  <a:gd name="connsiteX37-2541" fmla="*/ 6347 w 10000"/>
                  <a:gd name="connsiteY37-2542" fmla="*/ 6932 h 10000"/>
                  <a:gd name="connsiteX38-2543" fmla="*/ 6203 w 10000"/>
                  <a:gd name="connsiteY38-2544" fmla="*/ 6825 h 10000"/>
                  <a:gd name="connsiteX39-2545" fmla="*/ 6058 w 10000"/>
                  <a:gd name="connsiteY39-2546" fmla="*/ 6984 h 10000"/>
                  <a:gd name="connsiteX40-2547" fmla="*/ 6000 w 10000"/>
                  <a:gd name="connsiteY40-2548" fmla="*/ 7302 h 10000"/>
                  <a:gd name="connsiteX41-2549" fmla="*/ 5826 w 10000"/>
                  <a:gd name="connsiteY41-2550" fmla="*/ 7143 h 10000"/>
                  <a:gd name="connsiteX42-2551" fmla="*/ 5971 w 10000"/>
                  <a:gd name="connsiteY42-2552" fmla="*/ 7037 h 10000"/>
                  <a:gd name="connsiteX43-2553" fmla="*/ 6232 w 10000"/>
                  <a:gd name="connsiteY43-2554" fmla="*/ 6561 h 10000"/>
                  <a:gd name="connsiteX44-2555" fmla="*/ 5797 w 10000"/>
                  <a:gd name="connsiteY44-2556" fmla="*/ 6878 h 10000"/>
                  <a:gd name="connsiteX45-2557" fmla="*/ 5740 w 10000"/>
                  <a:gd name="connsiteY45-2558" fmla="*/ 6667 h 10000"/>
                  <a:gd name="connsiteX46-2559" fmla="*/ 5768 w 10000"/>
                  <a:gd name="connsiteY46-2560" fmla="*/ 6402 h 10000"/>
                  <a:gd name="connsiteX47-2561" fmla="*/ 5565 w 10000"/>
                  <a:gd name="connsiteY47-2562" fmla="*/ 6191 h 10000"/>
                  <a:gd name="connsiteX48-2563" fmla="*/ 5392 w 10000"/>
                  <a:gd name="connsiteY48-2564" fmla="*/ 6032 h 10000"/>
                  <a:gd name="connsiteX49-2565" fmla="*/ 5333 w 10000"/>
                  <a:gd name="connsiteY49-2566" fmla="*/ 5768 h 10000"/>
                  <a:gd name="connsiteX50-2567" fmla="*/ 5333 w 10000"/>
                  <a:gd name="connsiteY50-2568" fmla="*/ 5714 h 10000"/>
                  <a:gd name="connsiteX51-2569" fmla="*/ 5131 w 10000"/>
                  <a:gd name="connsiteY51-2570" fmla="*/ 5555 h 10000"/>
                  <a:gd name="connsiteX52-2571" fmla="*/ 4956 w 10000"/>
                  <a:gd name="connsiteY52-2572" fmla="*/ 5397 h 10000"/>
                  <a:gd name="connsiteX53-2573" fmla="*/ 5160 w 10000"/>
                  <a:gd name="connsiteY53-2574" fmla="*/ 5239 h 10000"/>
                  <a:gd name="connsiteX54-2575" fmla="*/ 5188 w 10000"/>
                  <a:gd name="connsiteY54-2576" fmla="*/ 5397 h 10000"/>
                  <a:gd name="connsiteX55-2577" fmla="*/ 5333 w 10000"/>
                  <a:gd name="connsiteY55-2578" fmla="*/ 5555 h 10000"/>
                  <a:gd name="connsiteX56-2579" fmla="*/ 5392 w 10000"/>
                  <a:gd name="connsiteY56-2580" fmla="*/ 5291 h 10000"/>
                  <a:gd name="connsiteX57-2581" fmla="*/ 8069 w 10000"/>
                  <a:gd name="connsiteY57-2582" fmla="*/ 4826 h 10000"/>
                  <a:gd name="connsiteX58-2583" fmla="*/ 6950 w 10000"/>
                  <a:gd name="connsiteY58-2584" fmla="*/ 3306 h 10000"/>
                  <a:gd name="connsiteX59-2585" fmla="*/ 5594 w 10000"/>
                  <a:gd name="connsiteY59-2586" fmla="*/ 4498 h 10000"/>
                  <a:gd name="connsiteX60-2587" fmla="*/ 5478 w 10000"/>
                  <a:gd name="connsiteY60-2588" fmla="*/ 4286 h 10000"/>
                  <a:gd name="connsiteX61-2589" fmla="*/ 6519 w 10000"/>
                  <a:gd name="connsiteY61-2590" fmla="*/ 3003 h 10000"/>
                  <a:gd name="connsiteX62-2591" fmla="*/ 5949 w 10000"/>
                  <a:gd name="connsiteY62-2592" fmla="*/ 2473 h 10000"/>
                  <a:gd name="connsiteX63-2593" fmla="*/ 5015 w 10000"/>
                  <a:gd name="connsiteY63-2594" fmla="*/ 3228 h 10000"/>
                  <a:gd name="connsiteX64-2595" fmla="*/ 4898 w 10000"/>
                  <a:gd name="connsiteY64-2596" fmla="*/ 3175 h 10000"/>
                  <a:gd name="connsiteX65-2597" fmla="*/ 4754 w 10000"/>
                  <a:gd name="connsiteY65-2598" fmla="*/ 3122 h 10000"/>
                  <a:gd name="connsiteX66-2599" fmla="*/ 4637 w 10000"/>
                  <a:gd name="connsiteY66-2600" fmla="*/ 3334 h 10000"/>
                  <a:gd name="connsiteX67-2601" fmla="*/ 4464 w 10000"/>
                  <a:gd name="connsiteY67-2602" fmla="*/ 3493 h 10000"/>
                  <a:gd name="connsiteX68-2603" fmla="*/ 4435 w 10000"/>
                  <a:gd name="connsiteY68-2604" fmla="*/ 3651 h 10000"/>
                  <a:gd name="connsiteX69-2605" fmla="*/ 4579 w 10000"/>
                  <a:gd name="connsiteY69-2606" fmla="*/ 3862 h 10000"/>
                  <a:gd name="connsiteX70-2607" fmla="*/ 4637 w 10000"/>
                  <a:gd name="connsiteY70-2608" fmla="*/ 4021 h 10000"/>
                  <a:gd name="connsiteX71-2609" fmla="*/ 4783 w 10000"/>
                  <a:gd name="connsiteY71-2610" fmla="*/ 4021 h 10000"/>
                  <a:gd name="connsiteX72-2611" fmla="*/ 4841 w 10000"/>
                  <a:gd name="connsiteY72-2612" fmla="*/ 4021 h 10000"/>
                  <a:gd name="connsiteX73-2613" fmla="*/ 4927 w 10000"/>
                  <a:gd name="connsiteY73-2614" fmla="*/ 4233 h 10000"/>
                  <a:gd name="connsiteX74-2615" fmla="*/ 5073 w 10000"/>
                  <a:gd name="connsiteY74-2616" fmla="*/ 4603 h 10000"/>
                  <a:gd name="connsiteX75-2617" fmla="*/ 4898 w 10000"/>
                  <a:gd name="connsiteY75-2618" fmla="*/ 4391 h 10000"/>
                  <a:gd name="connsiteX76-2619" fmla="*/ 4812 w 10000"/>
                  <a:gd name="connsiteY76-2620" fmla="*/ 4127 h 10000"/>
                  <a:gd name="connsiteX77-2621" fmla="*/ 4725 w 10000"/>
                  <a:gd name="connsiteY77-2622" fmla="*/ 4339 h 10000"/>
                  <a:gd name="connsiteX78-2623" fmla="*/ 4608 w 10000"/>
                  <a:gd name="connsiteY78-2624" fmla="*/ 4657 h 10000"/>
                  <a:gd name="connsiteX79-2625" fmla="*/ 4608 w 10000"/>
                  <a:gd name="connsiteY79-2626" fmla="*/ 4445 h 10000"/>
                  <a:gd name="connsiteX80-2627" fmla="*/ 4435 w 10000"/>
                  <a:gd name="connsiteY80-2628" fmla="*/ 4339 h 10000"/>
                  <a:gd name="connsiteX81-2629" fmla="*/ 4406 w 10000"/>
                  <a:gd name="connsiteY81-2630" fmla="*/ 3968 h 10000"/>
                  <a:gd name="connsiteX82-2631" fmla="*/ 4261 w 10000"/>
                  <a:gd name="connsiteY82-2632" fmla="*/ 4021 h 10000"/>
                  <a:gd name="connsiteX83-2633" fmla="*/ 4319 w 10000"/>
                  <a:gd name="connsiteY83-2634" fmla="*/ 3598 h 10000"/>
                  <a:gd name="connsiteX84-2635" fmla="*/ 4232 w 10000"/>
                  <a:gd name="connsiteY84-2636" fmla="*/ 3598 h 10000"/>
                  <a:gd name="connsiteX85-2637" fmla="*/ 4319 w 10000"/>
                  <a:gd name="connsiteY85-2638" fmla="*/ 3069 h 10000"/>
                  <a:gd name="connsiteX86-2639" fmla="*/ 4464 w 10000"/>
                  <a:gd name="connsiteY86-2640" fmla="*/ 3069 h 10000"/>
                  <a:gd name="connsiteX87-2641" fmla="*/ 4522 w 10000"/>
                  <a:gd name="connsiteY87-2642" fmla="*/ 3386 h 10000"/>
                  <a:gd name="connsiteX88-2643" fmla="*/ 4551 w 10000"/>
                  <a:gd name="connsiteY88-2644" fmla="*/ 3175 h 10000"/>
                  <a:gd name="connsiteX89-2645" fmla="*/ 4493 w 10000"/>
                  <a:gd name="connsiteY89-2646" fmla="*/ 3016 h 10000"/>
                  <a:gd name="connsiteX90-2647" fmla="*/ 4348 w 10000"/>
                  <a:gd name="connsiteY90-2648" fmla="*/ 2910 h 10000"/>
                  <a:gd name="connsiteX91-2649" fmla="*/ 4377 w 10000"/>
                  <a:gd name="connsiteY91-2650" fmla="*/ 2487 h 10000"/>
                  <a:gd name="connsiteX92-2651" fmla="*/ 4319 w 10000"/>
                  <a:gd name="connsiteY92-2652" fmla="*/ 2275 h 10000"/>
                  <a:gd name="connsiteX93-2653" fmla="*/ 4289 w 10000"/>
                  <a:gd name="connsiteY93-2654" fmla="*/ 1641 h 10000"/>
                  <a:gd name="connsiteX94-2655" fmla="*/ 4348 w 10000"/>
                  <a:gd name="connsiteY94-2656" fmla="*/ 1641 h 10000"/>
                  <a:gd name="connsiteX95-2657" fmla="*/ 4261 w 10000"/>
                  <a:gd name="connsiteY95-2658" fmla="*/ 1534 h 10000"/>
                  <a:gd name="connsiteX96-2659" fmla="*/ 4000 w 10000"/>
                  <a:gd name="connsiteY96-2660" fmla="*/ 1746 h 10000"/>
                  <a:gd name="connsiteX97-2661" fmla="*/ 3942 w 10000"/>
                  <a:gd name="connsiteY97-2662" fmla="*/ 1323 h 10000"/>
                  <a:gd name="connsiteX98-2663" fmla="*/ 4145 w 10000"/>
                  <a:gd name="connsiteY98-2664" fmla="*/ 582 h 10000"/>
                  <a:gd name="connsiteX99-2665" fmla="*/ 3972 w 10000"/>
                  <a:gd name="connsiteY99-2666" fmla="*/ 318 h 10000"/>
                  <a:gd name="connsiteX100-2667" fmla="*/ 3972 w 10000"/>
                  <a:gd name="connsiteY100-2668" fmla="*/ 212 h 10000"/>
                  <a:gd name="connsiteX101-2669" fmla="*/ 3710 w 10000"/>
                  <a:gd name="connsiteY101-2670" fmla="*/ 0 h 10000"/>
                  <a:gd name="connsiteX102-2671" fmla="*/ 3624 w 10000"/>
                  <a:gd name="connsiteY102-2672" fmla="*/ 212 h 10000"/>
                  <a:gd name="connsiteX103-2673" fmla="*/ 3536 w 10000"/>
                  <a:gd name="connsiteY103-2674" fmla="*/ 635 h 10000"/>
                  <a:gd name="connsiteX104-2675" fmla="*/ 3420 w 10000"/>
                  <a:gd name="connsiteY104-2676" fmla="*/ 688 h 10000"/>
                  <a:gd name="connsiteX105-2677" fmla="*/ 3594 w 10000"/>
                  <a:gd name="connsiteY105-2678" fmla="*/ 900 h 10000"/>
                  <a:gd name="connsiteX106-2679" fmla="*/ 3624 w 10000"/>
                  <a:gd name="connsiteY106-2680" fmla="*/ 1164 h 10000"/>
                  <a:gd name="connsiteX107-2681" fmla="*/ 3536 w 10000"/>
                  <a:gd name="connsiteY107-2682" fmla="*/ 1323 h 10000"/>
                  <a:gd name="connsiteX108-2683" fmla="*/ 3624 w 10000"/>
                  <a:gd name="connsiteY108-2684" fmla="*/ 1799 h 10000"/>
                  <a:gd name="connsiteX109-2685" fmla="*/ 3565 w 10000"/>
                  <a:gd name="connsiteY109-2686" fmla="*/ 2223 h 10000"/>
                  <a:gd name="connsiteX110-2687" fmla="*/ 3130 w 10000"/>
                  <a:gd name="connsiteY110-2688" fmla="*/ 2539 h 10000"/>
                  <a:gd name="connsiteX111-2689" fmla="*/ 3101 w 10000"/>
                  <a:gd name="connsiteY111-2690" fmla="*/ 2381 h 10000"/>
                  <a:gd name="connsiteX112-2691" fmla="*/ 3073 w 10000"/>
                  <a:gd name="connsiteY112-2692" fmla="*/ 2593 h 10000"/>
                  <a:gd name="connsiteX113-2693" fmla="*/ 3188 w 10000"/>
                  <a:gd name="connsiteY113-2694" fmla="*/ 2804 h 10000"/>
                  <a:gd name="connsiteX114-2695" fmla="*/ 3478 w 10000"/>
                  <a:gd name="connsiteY114-2696" fmla="*/ 2593 h 10000"/>
                  <a:gd name="connsiteX115-2697" fmla="*/ 3594 w 10000"/>
                  <a:gd name="connsiteY115-2698" fmla="*/ 2752 h 10000"/>
                  <a:gd name="connsiteX116-2699" fmla="*/ 3392 w 10000"/>
                  <a:gd name="connsiteY116-2700" fmla="*/ 2804 h 10000"/>
                  <a:gd name="connsiteX117-2701" fmla="*/ 1349 w 10000"/>
                  <a:gd name="connsiteY117-2702" fmla="*/ 2289 h 10000"/>
                  <a:gd name="connsiteX118-2703" fmla="*/ 2754 w 10000"/>
                  <a:gd name="connsiteY118-2704" fmla="*/ 2857 h 10000"/>
                  <a:gd name="connsiteX119-2705" fmla="*/ 1630 w 10000"/>
                  <a:gd name="connsiteY119-2706" fmla="*/ 1022 h 10000"/>
                  <a:gd name="connsiteX120-2707" fmla="*/ 2656 w 10000"/>
                  <a:gd name="connsiteY120-2708" fmla="*/ 2472 h 10000"/>
                  <a:gd name="connsiteX121-2709" fmla="*/ 2898 w 10000"/>
                  <a:gd name="connsiteY121-2710" fmla="*/ 3545 h 10000"/>
                  <a:gd name="connsiteX122-2711" fmla="*/ 2840 w 10000"/>
                  <a:gd name="connsiteY122-2712" fmla="*/ 3916 h 10000"/>
                  <a:gd name="connsiteX123-2713" fmla="*/ 1349 w 10000"/>
                  <a:gd name="connsiteY123-2714" fmla="*/ 2289 h 10000"/>
                  <a:gd name="connsiteX124-2715" fmla="*/ 1349 w 10000"/>
                  <a:gd name="connsiteY124-2716" fmla="*/ 2289 h 10000"/>
                  <a:gd name="connsiteX125-2717" fmla="*/ 2377 w 10000"/>
                  <a:gd name="connsiteY125-2718" fmla="*/ 3598 h 10000"/>
                  <a:gd name="connsiteX126-2719" fmla="*/ 2377 w 10000"/>
                  <a:gd name="connsiteY126-2720" fmla="*/ 3968 h 10000"/>
                  <a:gd name="connsiteX127-2721" fmla="*/ 2231 w 10000"/>
                  <a:gd name="connsiteY127-2722" fmla="*/ 4445 h 10000"/>
                  <a:gd name="connsiteX128-2723" fmla="*/ 2000 w 10000"/>
                  <a:gd name="connsiteY128-2724" fmla="*/ 4021 h 10000"/>
                  <a:gd name="connsiteX129-2725" fmla="*/ 1884 w 10000"/>
                  <a:gd name="connsiteY129-2726" fmla="*/ 3545 h 10000"/>
                  <a:gd name="connsiteX130-2727" fmla="*/ 1652 w 10000"/>
                  <a:gd name="connsiteY130-2728" fmla="*/ 3545 h 10000"/>
                  <a:gd name="connsiteX131-2729" fmla="*/ 1478 w 10000"/>
                  <a:gd name="connsiteY131-2730" fmla="*/ 3757 h 10000"/>
                  <a:gd name="connsiteX132-2731" fmla="*/ 1247 w 10000"/>
                  <a:gd name="connsiteY132-2732" fmla="*/ 3757 h 10000"/>
                  <a:gd name="connsiteX133-2733" fmla="*/ 1072 w 10000"/>
                  <a:gd name="connsiteY133-2734" fmla="*/ 3968 h 10000"/>
                  <a:gd name="connsiteX134-2735" fmla="*/ 957 w 10000"/>
                  <a:gd name="connsiteY134-2736" fmla="*/ 3757 h 10000"/>
                  <a:gd name="connsiteX135-2737" fmla="*/ 667 w 10000"/>
                  <a:gd name="connsiteY135-2738" fmla="*/ 3704 h 10000"/>
                  <a:gd name="connsiteX136-2739" fmla="*/ 406 w 10000"/>
                  <a:gd name="connsiteY136-2740" fmla="*/ 3704 h 10000"/>
                  <a:gd name="connsiteX137-2741" fmla="*/ 29 w 10000"/>
                  <a:gd name="connsiteY137-2742" fmla="*/ 3439 h 10000"/>
                  <a:gd name="connsiteX138-2743" fmla="*/ 0 w 10000"/>
                  <a:gd name="connsiteY138-2744" fmla="*/ 3916 h 10000"/>
                  <a:gd name="connsiteX139-2745" fmla="*/ 58 w 10000"/>
                  <a:gd name="connsiteY139-2746" fmla="*/ 4603 h 10000"/>
                  <a:gd name="connsiteX140-2747" fmla="*/ 116 w 10000"/>
                  <a:gd name="connsiteY140-2748" fmla="*/ 4973 h 10000"/>
                  <a:gd name="connsiteX141-2749" fmla="*/ 174 w 10000"/>
                  <a:gd name="connsiteY141-2750" fmla="*/ 5239 h 10000"/>
                  <a:gd name="connsiteX142-2751" fmla="*/ 232 w 10000"/>
                  <a:gd name="connsiteY142-2752" fmla="*/ 5609 h 10000"/>
                  <a:gd name="connsiteX143-2753" fmla="*/ 406 w 10000"/>
                  <a:gd name="connsiteY143-2754" fmla="*/ 5926 h 10000"/>
                  <a:gd name="connsiteX144-2755" fmla="*/ 638 w 10000"/>
                  <a:gd name="connsiteY144-2756" fmla="*/ 6455 h 10000"/>
                  <a:gd name="connsiteX145-2757" fmla="*/ 492 w 10000"/>
                  <a:gd name="connsiteY145-2758" fmla="*/ 6350 h 10000"/>
                  <a:gd name="connsiteX146-2759" fmla="*/ 840 w 10000"/>
                  <a:gd name="connsiteY146-2760" fmla="*/ 6825 h 10000"/>
                  <a:gd name="connsiteX147-2761" fmla="*/ 1043 w 10000"/>
                  <a:gd name="connsiteY147-2762" fmla="*/ 6773 h 10000"/>
                  <a:gd name="connsiteX148-2763" fmla="*/ 1015 w 10000"/>
                  <a:gd name="connsiteY148-2764" fmla="*/ 6455 h 10000"/>
                  <a:gd name="connsiteX149-2765" fmla="*/ 1188 w 10000"/>
                  <a:gd name="connsiteY149-2766" fmla="*/ 6508 h 10000"/>
                  <a:gd name="connsiteX150-2767" fmla="*/ 986 w 10000"/>
                  <a:gd name="connsiteY150-2768" fmla="*/ 5873 h 10000"/>
                  <a:gd name="connsiteX151-2769" fmla="*/ 1362 w 10000"/>
                  <a:gd name="connsiteY151-2770" fmla="*/ 5609 h 10000"/>
                  <a:gd name="connsiteX152-2771" fmla="*/ 1566 w 10000"/>
                  <a:gd name="connsiteY152-2772" fmla="*/ 5609 h 10000"/>
                  <a:gd name="connsiteX153-2773" fmla="*/ 1566 w 10000"/>
                  <a:gd name="connsiteY153-2774" fmla="*/ 5873 h 10000"/>
                  <a:gd name="connsiteX154-2775" fmla="*/ 1391 w 10000"/>
                  <a:gd name="connsiteY154-2776" fmla="*/ 6032 h 10000"/>
                  <a:gd name="connsiteX155-2777" fmla="*/ 1276 w 10000"/>
                  <a:gd name="connsiteY155-2778" fmla="*/ 6720 h 10000"/>
                  <a:gd name="connsiteX156-2779" fmla="*/ 1218 w 10000"/>
                  <a:gd name="connsiteY156-2780" fmla="*/ 7037 h 10000"/>
                  <a:gd name="connsiteX157-2781" fmla="*/ 1305 w 10000"/>
                  <a:gd name="connsiteY157-2782" fmla="*/ 7461 h 10000"/>
                  <a:gd name="connsiteX158-2783" fmla="*/ 1478 w 10000"/>
                  <a:gd name="connsiteY158-2784" fmla="*/ 7778 h 10000"/>
                  <a:gd name="connsiteX159-2785" fmla="*/ 2058 w 10000"/>
                  <a:gd name="connsiteY159-2786" fmla="*/ 8413 h 10000"/>
                  <a:gd name="connsiteX160-2787" fmla="*/ 2521 w 10000"/>
                  <a:gd name="connsiteY160-2788" fmla="*/ 8889 h 10000"/>
                  <a:gd name="connsiteX161-2789" fmla="*/ 2869 w 10000"/>
                  <a:gd name="connsiteY161-2790" fmla="*/ 9101 h 10000"/>
                  <a:gd name="connsiteX162-2791" fmla="*/ 3246 w 10000"/>
                  <a:gd name="connsiteY162-2792" fmla="*/ 9312 h 10000"/>
                  <a:gd name="connsiteX163-2793" fmla="*/ 3624 w 10000"/>
                  <a:gd name="connsiteY163-2794" fmla="*/ 9524 h 10000"/>
                  <a:gd name="connsiteX164-2795" fmla="*/ 3972 w 10000"/>
                  <a:gd name="connsiteY164-2796" fmla="*/ 9630 h 10000"/>
                  <a:gd name="connsiteX165-2797" fmla="*/ 4348 w 10000"/>
                  <a:gd name="connsiteY165-2798" fmla="*/ 9789 h 10000"/>
                  <a:gd name="connsiteX166-2799" fmla="*/ 4783 w 10000"/>
                  <a:gd name="connsiteY166-2800" fmla="*/ 9948 h 10000"/>
                  <a:gd name="connsiteX167-2801" fmla="*/ 5246 w 10000"/>
                  <a:gd name="connsiteY167-2802" fmla="*/ 10000 h 10000"/>
                  <a:gd name="connsiteX168-2803" fmla="*/ 5652 w 10000"/>
                  <a:gd name="connsiteY168-2804" fmla="*/ 10000 h 10000"/>
                  <a:gd name="connsiteX169-2805" fmla="*/ 6145 w 10000"/>
                  <a:gd name="connsiteY169-2806" fmla="*/ 9948 h 10000"/>
                  <a:gd name="connsiteX170-2807" fmla="*/ 6493 w 10000"/>
                  <a:gd name="connsiteY170-2808" fmla="*/ 9841 h 10000"/>
                  <a:gd name="connsiteX171-2809" fmla="*/ 6841 w 10000"/>
                  <a:gd name="connsiteY171-2810" fmla="*/ 9736 h 10000"/>
                  <a:gd name="connsiteX172-2811" fmla="*/ 7218 w 10000"/>
                  <a:gd name="connsiteY172-2812" fmla="*/ 9577 h 10000"/>
                  <a:gd name="connsiteX173-2813" fmla="*/ 7565 w 10000"/>
                  <a:gd name="connsiteY173-2814" fmla="*/ 9418 h 10000"/>
                  <a:gd name="connsiteX174-2815" fmla="*/ 7884 w 10000"/>
                  <a:gd name="connsiteY174-2816" fmla="*/ 9207 h 10000"/>
                  <a:gd name="connsiteX175-2817" fmla="*/ 8232 w 10000"/>
                  <a:gd name="connsiteY175-2818" fmla="*/ 8995 h 10000"/>
                  <a:gd name="connsiteX176-2819" fmla="*/ 8551 w 10000"/>
                  <a:gd name="connsiteY176-2820" fmla="*/ 8678 h 10000"/>
                  <a:gd name="connsiteX0-2821" fmla="*/ 8551 w 10000"/>
                  <a:gd name="connsiteY0-2822" fmla="*/ 8678 h 10000"/>
                  <a:gd name="connsiteX1-2823" fmla="*/ 8899 w 10000"/>
                  <a:gd name="connsiteY1-2824" fmla="*/ 8360 h 10000"/>
                  <a:gd name="connsiteX2-2825" fmla="*/ 9072 w 10000"/>
                  <a:gd name="connsiteY2-2826" fmla="*/ 7937 h 10000"/>
                  <a:gd name="connsiteX3-2827" fmla="*/ 9420 w 10000"/>
                  <a:gd name="connsiteY3-2828" fmla="*/ 7619 h 10000"/>
                  <a:gd name="connsiteX4-2829" fmla="*/ 9304 w 10000"/>
                  <a:gd name="connsiteY4-2830" fmla="*/ 7143 h 10000"/>
                  <a:gd name="connsiteX5-2831" fmla="*/ 9508 w 10000"/>
                  <a:gd name="connsiteY5-2832" fmla="*/ 6878 h 10000"/>
                  <a:gd name="connsiteX6-2833" fmla="*/ 9652 w 10000"/>
                  <a:gd name="connsiteY6-2834" fmla="*/ 6614 h 10000"/>
                  <a:gd name="connsiteX7-2835" fmla="*/ 9710 w 10000"/>
                  <a:gd name="connsiteY7-2836" fmla="*/ 7037 h 10000"/>
                  <a:gd name="connsiteX8-2837" fmla="*/ 9652 w 10000"/>
                  <a:gd name="connsiteY8-2838" fmla="*/ 7514 h 10000"/>
                  <a:gd name="connsiteX9-2839" fmla="*/ 9971 w 10000"/>
                  <a:gd name="connsiteY9-2840" fmla="*/ 7037 h 10000"/>
                  <a:gd name="connsiteX10-2841" fmla="*/ 10000 w 10000"/>
                  <a:gd name="connsiteY10-2842" fmla="*/ 6667 h 10000"/>
                  <a:gd name="connsiteX11-2843" fmla="*/ 9884 w 10000"/>
                  <a:gd name="connsiteY11-2844" fmla="*/ 6720 h 10000"/>
                  <a:gd name="connsiteX12-2845" fmla="*/ 9797 w 10000"/>
                  <a:gd name="connsiteY12-2846" fmla="*/ 6350 h 10000"/>
                  <a:gd name="connsiteX13-2847" fmla="*/ 9913 w 10000"/>
                  <a:gd name="connsiteY13-2848" fmla="*/ 5926 h 10000"/>
                  <a:gd name="connsiteX14-2849" fmla="*/ 9856 w 10000"/>
                  <a:gd name="connsiteY14-2850" fmla="*/ 5450 h 10000"/>
                  <a:gd name="connsiteX15-2851" fmla="*/ 9566 w 10000"/>
                  <a:gd name="connsiteY15-2852" fmla="*/ 5291 h 10000"/>
                  <a:gd name="connsiteX16-2853" fmla="*/ 9942 w 10000"/>
                  <a:gd name="connsiteY16-2854" fmla="*/ 4498 h 10000"/>
                  <a:gd name="connsiteX17-2855" fmla="*/ 9537 w 10000"/>
                  <a:gd name="connsiteY17-2856" fmla="*/ 4762 h 10000"/>
                  <a:gd name="connsiteX18-2857" fmla="*/ 9449 w 10000"/>
                  <a:gd name="connsiteY18-2858" fmla="*/ 5185 h 10000"/>
                  <a:gd name="connsiteX19-2859" fmla="*/ 9101 w 10000"/>
                  <a:gd name="connsiteY19-2860" fmla="*/ 5239 h 10000"/>
                  <a:gd name="connsiteX20-2861" fmla="*/ 9072 w 10000"/>
                  <a:gd name="connsiteY20-2862" fmla="*/ 5820 h 10000"/>
                  <a:gd name="connsiteX21-2863" fmla="*/ 9101 w 10000"/>
                  <a:gd name="connsiteY21-2864" fmla="*/ 5926 h 10000"/>
                  <a:gd name="connsiteX22-2865" fmla="*/ 8928 w 10000"/>
                  <a:gd name="connsiteY22-2866" fmla="*/ 6138 h 10000"/>
                  <a:gd name="connsiteX23-2867" fmla="*/ 8551 w 10000"/>
                  <a:gd name="connsiteY23-2868" fmla="*/ 6402 h 10000"/>
                  <a:gd name="connsiteX24-2869" fmla="*/ 8377 w 10000"/>
                  <a:gd name="connsiteY24-2870" fmla="*/ 6455 h 10000"/>
                  <a:gd name="connsiteX25-2871" fmla="*/ 8087 w 10000"/>
                  <a:gd name="connsiteY25-2872" fmla="*/ 6667 h 10000"/>
                  <a:gd name="connsiteX26-2873" fmla="*/ 8232 w 10000"/>
                  <a:gd name="connsiteY26-2874" fmla="*/ 6932 h 10000"/>
                  <a:gd name="connsiteX27-2875" fmla="*/ 7739 w 10000"/>
                  <a:gd name="connsiteY27-2876" fmla="*/ 7407 h 10000"/>
                  <a:gd name="connsiteX28-2877" fmla="*/ 7681 w 10000"/>
                  <a:gd name="connsiteY28-2878" fmla="*/ 6984 h 10000"/>
                  <a:gd name="connsiteX29-2879" fmla="*/ 7508 w 10000"/>
                  <a:gd name="connsiteY29-2880" fmla="*/ 7143 h 10000"/>
                  <a:gd name="connsiteX30-2881" fmla="*/ 7102 w 10000"/>
                  <a:gd name="connsiteY30-2882" fmla="*/ 7037 h 10000"/>
                  <a:gd name="connsiteX31-2883" fmla="*/ 7362 w 10000"/>
                  <a:gd name="connsiteY31-2884" fmla="*/ 6878 h 10000"/>
                  <a:gd name="connsiteX32-2885" fmla="*/ 7189 w 10000"/>
                  <a:gd name="connsiteY32-2886" fmla="*/ 6508 h 10000"/>
                  <a:gd name="connsiteX33-2887" fmla="*/ 6870 w 10000"/>
                  <a:gd name="connsiteY33-2888" fmla="*/ 6773 h 10000"/>
                  <a:gd name="connsiteX34-2889" fmla="*/ 6580 w 10000"/>
                  <a:gd name="connsiteY34-2890" fmla="*/ 6720 h 10000"/>
                  <a:gd name="connsiteX35-2891" fmla="*/ 6435 w 10000"/>
                  <a:gd name="connsiteY35-2892" fmla="*/ 6878 h 10000"/>
                  <a:gd name="connsiteX36-2893" fmla="*/ 6376 w 10000"/>
                  <a:gd name="connsiteY36-2894" fmla="*/ 7143 h 10000"/>
                  <a:gd name="connsiteX37-2895" fmla="*/ 6347 w 10000"/>
                  <a:gd name="connsiteY37-2896" fmla="*/ 6932 h 10000"/>
                  <a:gd name="connsiteX38-2897" fmla="*/ 6203 w 10000"/>
                  <a:gd name="connsiteY38-2898" fmla="*/ 6825 h 10000"/>
                  <a:gd name="connsiteX39-2899" fmla="*/ 6058 w 10000"/>
                  <a:gd name="connsiteY39-2900" fmla="*/ 6984 h 10000"/>
                  <a:gd name="connsiteX40-2901" fmla="*/ 6000 w 10000"/>
                  <a:gd name="connsiteY40-2902" fmla="*/ 7302 h 10000"/>
                  <a:gd name="connsiteX41-2903" fmla="*/ 5826 w 10000"/>
                  <a:gd name="connsiteY41-2904" fmla="*/ 7143 h 10000"/>
                  <a:gd name="connsiteX42-2905" fmla="*/ 5971 w 10000"/>
                  <a:gd name="connsiteY42-2906" fmla="*/ 7037 h 10000"/>
                  <a:gd name="connsiteX43-2907" fmla="*/ 6232 w 10000"/>
                  <a:gd name="connsiteY43-2908" fmla="*/ 6561 h 10000"/>
                  <a:gd name="connsiteX44-2909" fmla="*/ 5797 w 10000"/>
                  <a:gd name="connsiteY44-2910" fmla="*/ 6878 h 10000"/>
                  <a:gd name="connsiteX45-2911" fmla="*/ 5740 w 10000"/>
                  <a:gd name="connsiteY45-2912" fmla="*/ 6667 h 10000"/>
                  <a:gd name="connsiteX46-2913" fmla="*/ 5768 w 10000"/>
                  <a:gd name="connsiteY46-2914" fmla="*/ 6402 h 10000"/>
                  <a:gd name="connsiteX47-2915" fmla="*/ 5565 w 10000"/>
                  <a:gd name="connsiteY47-2916" fmla="*/ 6191 h 10000"/>
                  <a:gd name="connsiteX48-2917" fmla="*/ 5392 w 10000"/>
                  <a:gd name="connsiteY48-2918" fmla="*/ 6032 h 10000"/>
                  <a:gd name="connsiteX49-2919" fmla="*/ 5333 w 10000"/>
                  <a:gd name="connsiteY49-2920" fmla="*/ 5768 h 10000"/>
                  <a:gd name="connsiteX50-2921" fmla="*/ 5333 w 10000"/>
                  <a:gd name="connsiteY50-2922" fmla="*/ 5714 h 10000"/>
                  <a:gd name="connsiteX51-2923" fmla="*/ 5131 w 10000"/>
                  <a:gd name="connsiteY51-2924" fmla="*/ 5555 h 10000"/>
                  <a:gd name="connsiteX52-2925" fmla="*/ 4956 w 10000"/>
                  <a:gd name="connsiteY52-2926" fmla="*/ 5397 h 10000"/>
                  <a:gd name="connsiteX53-2927" fmla="*/ 5160 w 10000"/>
                  <a:gd name="connsiteY53-2928" fmla="*/ 5239 h 10000"/>
                  <a:gd name="connsiteX54-2929" fmla="*/ 5188 w 10000"/>
                  <a:gd name="connsiteY54-2930" fmla="*/ 5397 h 10000"/>
                  <a:gd name="connsiteX55-2931" fmla="*/ 5333 w 10000"/>
                  <a:gd name="connsiteY55-2932" fmla="*/ 5555 h 10000"/>
                  <a:gd name="connsiteX56-2933" fmla="*/ 5392 w 10000"/>
                  <a:gd name="connsiteY56-2934" fmla="*/ 5291 h 10000"/>
                  <a:gd name="connsiteX57-2935" fmla="*/ 8069 w 10000"/>
                  <a:gd name="connsiteY57-2936" fmla="*/ 4826 h 10000"/>
                  <a:gd name="connsiteX58-2937" fmla="*/ 6950 w 10000"/>
                  <a:gd name="connsiteY58-2938" fmla="*/ 3306 h 10000"/>
                  <a:gd name="connsiteX59-2939" fmla="*/ 5594 w 10000"/>
                  <a:gd name="connsiteY59-2940" fmla="*/ 4498 h 10000"/>
                  <a:gd name="connsiteX60-2941" fmla="*/ 6645 w 10000"/>
                  <a:gd name="connsiteY60-2942" fmla="*/ 3230 h 10000"/>
                  <a:gd name="connsiteX61-2943" fmla="*/ 6519 w 10000"/>
                  <a:gd name="connsiteY61-2944" fmla="*/ 3003 h 10000"/>
                  <a:gd name="connsiteX62-2945" fmla="*/ 5949 w 10000"/>
                  <a:gd name="connsiteY62-2946" fmla="*/ 2473 h 10000"/>
                  <a:gd name="connsiteX63-2947" fmla="*/ 5015 w 10000"/>
                  <a:gd name="connsiteY63-2948" fmla="*/ 3228 h 10000"/>
                  <a:gd name="connsiteX64-2949" fmla="*/ 4898 w 10000"/>
                  <a:gd name="connsiteY64-2950" fmla="*/ 3175 h 10000"/>
                  <a:gd name="connsiteX65-2951" fmla="*/ 4754 w 10000"/>
                  <a:gd name="connsiteY65-2952" fmla="*/ 3122 h 10000"/>
                  <a:gd name="connsiteX66-2953" fmla="*/ 4637 w 10000"/>
                  <a:gd name="connsiteY66-2954" fmla="*/ 3334 h 10000"/>
                  <a:gd name="connsiteX67-2955" fmla="*/ 4464 w 10000"/>
                  <a:gd name="connsiteY67-2956" fmla="*/ 3493 h 10000"/>
                  <a:gd name="connsiteX68-2957" fmla="*/ 4435 w 10000"/>
                  <a:gd name="connsiteY68-2958" fmla="*/ 3651 h 10000"/>
                  <a:gd name="connsiteX69-2959" fmla="*/ 4579 w 10000"/>
                  <a:gd name="connsiteY69-2960" fmla="*/ 3862 h 10000"/>
                  <a:gd name="connsiteX70-2961" fmla="*/ 4637 w 10000"/>
                  <a:gd name="connsiteY70-2962" fmla="*/ 4021 h 10000"/>
                  <a:gd name="connsiteX71-2963" fmla="*/ 4783 w 10000"/>
                  <a:gd name="connsiteY71-2964" fmla="*/ 4021 h 10000"/>
                  <a:gd name="connsiteX72-2965" fmla="*/ 4841 w 10000"/>
                  <a:gd name="connsiteY72-2966" fmla="*/ 4021 h 10000"/>
                  <a:gd name="connsiteX73-2967" fmla="*/ 4927 w 10000"/>
                  <a:gd name="connsiteY73-2968" fmla="*/ 4233 h 10000"/>
                  <a:gd name="connsiteX74-2969" fmla="*/ 5073 w 10000"/>
                  <a:gd name="connsiteY74-2970" fmla="*/ 4603 h 10000"/>
                  <a:gd name="connsiteX75-2971" fmla="*/ 4898 w 10000"/>
                  <a:gd name="connsiteY75-2972" fmla="*/ 4391 h 10000"/>
                  <a:gd name="connsiteX76-2973" fmla="*/ 4812 w 10000"/>
                  <a:gd name="connsiteY76-2974" fmla="*/ 4127 h 10000"/>
                  <a:gd name="connsiteX77-2975" fmla="*/ 4725 w 10000"/>
                  <a:gd name="connsiteY77-2976" fmla="*/ 4339 h 10000"/>
                  <a:gd name="connsiteX78-2977" fmla="*/ 4608 w 10000"/>
                  <a:gd name="connsiteY78-2978" fmla="*/ 4657 h 10000"/>
                  <a:gd name="connsiteX79-2979" fmla="*/ 4608 w 10000"/>
                  <a:gd name="connsiteY79-2980" fmla="*/ 4445 h 10000"/>
                  <a:gd name="connsiteX80-2981" fmla="*/ 4435 w 10000"/>
                  <a:gd name="connsiteY80-2982" fmla="*/ 4339 h 10000"/>
                  <a:gd name="connsiteX81-2983" fmla="*/ 4406 w 10000"/>
                  <a:gd name="connsiteY81-2984" fmla="*/ 3968 h 10000"/>
                  <a:gd name="connsiteX82-2985" fmla="*/ 4261 w 10000"/>
                  <a:gd name="connsiteY82-2986" fmla="*/ 4021 h 10000"/>
                  <a:gd name="connsiteX83-2987" fmla="*/ 4319 w 10000"/>
                  <a:gd name="connsiteY83-2988" fmla="*/ 3598 h 10000"/>
                  <a:gd name="connsiteX84-2989" fmla="*/ 4232 w 10000"/>
                  <a:gd name="connsiteY84-2990" fmla="*/ 3598 h 10000"/>
                  <a:gd name="connsiteX85-2991" fmla="*/ 4319 w 10000"/>
                  <a:gd name="connsiteY85-2992" fmla="*/ 3069 h 10000"/>
                  <a:gd name="connsiteX86-2993" fmla="*/ 4464 w 10000"/>
                  <a:gd name="connsiteY86-2994" fmla="*/ 3069 h 10000"/>
                  <a:gd name="connsiteX87-2995" fmla="*/ 4522 w 10000"/>
                  <a:gd name="connsiteY87-2996" fmla="*/ 3386 h 10000"/>
                  <a:gd name="connsiteX88-2997" fmla="*/ 4551 w 10000"/>
                  <a:gd name="connsiteY88-2998" fmla="*/ 3175 h 10000"/>
                  <a:gd name="connsiteX89-2999" fmla="*/ 4493 w 10000"/>
                  <a:gd name="connsiteY89-3000" fmla="*/ 3016 h 10000"/>
                  <a:gd name="connsiteX90-3001" fmla="*/ 4348 w 10000"/>
                  <a:gd name="connsiteY90-3002" fmla="*/ 2910 h 10000"/>
                  <a:gd name="connsiteX91-3003" fmla="*/ 4377 w 10000"/>
                  <a:gd name="connsiteY91-3004" fmla="*/ 2487 h 10000"/>
                  <a:gd name="connsiteX92-3005" fmla="*/ 4319 w 10000"/>
                  <a:gd name="connsiteY92-3006" fmla="*/ 2275 h 10000"/>
                  <a:gd name="connsiteX93-3007" fmla="*/ 4289 w 10000"/>
                  <a:gd name="connsiteY93-3008" fmla="*/ 1641 h 10000"/>
                  <a:gd name="connsiteX94-3009" fmla="*/ 4348 w 10000"/>
                  <a:gd name="connsiteY94-3010" fmla="*/ 1641 h 10000"/>
                  <a:gd name="connsiteX95-3011" fmla="*/ 4261 w 10000"/>
                  <a:gd name="connsiteY95-3012" fmla="*/ 1534 h 10000"/>
                  <a:gd name="connsiteX96-3013" fmla="*/ 4000 w 10000"/>
                  <a:gd name="connsiteY96-3014" fmla="*/ 1746 h 10000"/>
                  <a:gd name="connsiteX97-3015" fmla="*/ 3942 w 10000"/>
                  <a:gd name="connsiteY97-3016" fmla="*/ 1323 h 10000"/>
                  <a:gd name="connsiteX98-3017" fmla="*/ 4145 w 10000"/>
                  <a:gd name="connsiteY98-3018" fmla="*/ 582 h 10000"/>
                  <a:gd name="connsiteX99-3019" fmla="*/ 3972 w 10000"/>
                  <a:gd name="connsiteY99-3020" fmla="*/ 318 h 10000"/>
                  <a:gd name="connsiteX100-3021" fmla="*/ 3972 w 10000"/>
                  <a:gd name="connsiteY100-3022" fmla="*/ 212 h 10000"/>
                  <a:gd name="connsiteX101-3023" fmla="*/ 3710 w 10000"/>
                  <a:gd name="connsiteY101-3024" fmla="*/ 0 h 10000"/>
                  <a:gd name="connsiteX102-3025" fmla="*/ 3624 w 10000"/>
                  <a:gd name="connsiteY102-3026" fmla="*/ 212 h 10000"/>
                  <a:gd name="connsiteX103-3027" fmla="*/ 3536 w 10000"/>
                  <a:gd name="connsiteY103-3028" fmla="*/ 635 h 10000"/>
                  <a:gd name="connsiteX104-3029" fmla="*/ 3420 w 10000"/>
                  <a:gd name="connsiteY104-3030" fmla="*/ 688 h 10000"/>
                  <a:gd name="connsiteX105-3031" fmla="*/ 3594 w 10000"/>
                  <a:gd name="connsiteY105-3032" fmla="*/ 900 h 10000"/>
                  <a:gd name="connsiteX106-3033" fmla="*/ 3624 w 10000"/>
                  <a:gd name="connsiteY106-3034" fmla="*/ 1164 h 10000"/>
                  <a:gd name="connsiteX107-3035" fmla="*/ 3536 w 10000"/>
                  <a:gd name="connsiteY107-3036" fmla="*/ 1323 h 10000"/>
                  <a:gd name="connsiteX108-3037" fmla="*/ 3624 w 10000"/>
                  <a:gd name="connsiteY108-3038" fmla="*/ 1799 h 10000"/>
                  <a:gd name="connsiteX109-3039" fmla="*/ 3565 w 10000"/>
                  <a:gd name="connsiteY109-3040" fmla="*/ 2223 h 10000"/>
                  <a:gd name="connsiteX110-3041" fmla="*/ 3130 w 10000"/>
                  <a:gd name="connsiteY110-3042" fmla="*/ 2539 h 10000"/>
                  <a:gd name="connsiteX111-3043" fmla="*/ 3101 w 10000"/>
                  <a:gd name="connsiteY111-3044" fmla="*/ 2381 h 10000"/>
                  <a:gd name="connsiteX112-3045" fmla="*/ 3073 w 10000"/>
                  <a:gd name="connsiteY112-3046" fmla="*/ 2593 h 10000"/>
                  <a:gd name="connsiteX113-3047" fmla="*/ 3188 w 10000"/>
                  <a:gd name="connsiteY113-3048" fmla="*/ 2804 h 10000"/>
                  <a:gd name="connsiteX114-3049" fmla="*/ 3478 w 10000"/>
                  <a:gd name="connsiteY114-3050" fmla="*/ 2593 h 10000"/>
                  <a:gd name="connsiteX115-3051" fmla="*/ 3594 w 10000"/>
                  <a:gd name="connsiteY115-3052" fmla="*/ 2752 h 10000"/>
                  <a:gd name="connsiteX116-3053" fmla="*/ 3392 w 10000"/>
                  <a:gd name="connsiteY116-3054" fmla="*/ 2804 h 10000"/>
                  <a:gd name="connsiteX117-3055" fmla="*/ 1349 w 10000"/>
                  <a:gd name="connsiteY117-3056" fmla="*/ 2289 h 10000"/>
                  <a:gd name="connsiteX118-3057" fmla="*/ 2754 w 10000"/>
                  <a:gd name="connsiteY118-3058" fmla="*/ 2857 h 10000"/>
                  <a:gd name="connsiteX119-3059" fmla="*/ 1630 w 10000"/>
                  <a:gd name="connsiteY119-3060" fmla="*/ 1022 h 10000"/>
                  <a:gd name="connsiteX120-3061" fmla="*/ 2656 w 10000"/>
                  <a:gd name="connsiteY120-3062" fmla="*/ 2472 h 10000"/>
                  <a:gd name="connsiteX121-3063" fmla="*/ 2898 w 10000"/>
                  <a:gd name="connsiteY121-3064" fmla="*/ 3545 h 10000"/>
                  <a:gd name="connsiteX122-3065" fmla="*/ 2840 w 10000"/>
                  <a:gd name="connsiteY122-3066" fmla="*/ 3916 h 10000"/>
                  <a:gd name="connsiteX123-3067" fmla="*/ 1349 w 10000"/>
                  <a:gd name="connsiteY123-3068" fmla="*/ 2289 h 10000"/>
                  <a:gd name="connsiteX124-3069" fmla="*/ 1349 w 10000"/>
                  <a:gd name="connsiteY124-3070" fmla="*/ 2289 h 10000"/>
                  <a:gd name="connsiteX125-3071" fmla="*/ 2377 w 10000"/>
                  <a:gd name="connsiteY125-3072" fmla="*/ 3598 h 10000"/>
                  <a:gd name="connsiteX126-3073" fmla="*/ 2377 w 10000"/>
                  <a:gd name="connsiteY126-3074" fmla="*/ 3968 h 10000"/>
                  <a:gd name="connsiteX127-3075" fmla="*/ 2231 w 10000"/>
                  <a:gd name="connsiteY127-3076" fmla="*/ 4445 h 10000"/>
                  <a:gd name="connsiteX128-3077" fmla="*/ 2000 w 10000"/>
                  <a:gd name="connsiteY128-3078" fmla="*/ 4021 h 10000"/>
                  <a:gd name="connsiteX129-3079" fmla="*/ 1884 w 10000"/>
                  <a:gd name="connsiteY129-3080" fmla="*/ 3545 h 10000"/>
                  <a:gd name="connsiteX130-3081" fmla="*/ 1652 w 10000"/>
                  <a:gd name="connsiteY130-3082" fmla="*/ 3545 h 10000"/>
                  <a:gd name="connsiteX131-3083" fmla="*/ 1478 w 10000"/>
                  <a:gd name="connsiteY131-3084" fmla="*/ 3757 h 10000"/>
                  <a:gd name="connsiteX132-3085" fmla="*/ 1247 w 10000"/>
                  <a:gd name="connsiteY132-3086" fmla="*/ 3757 h 10000"/>
                  <a:gd name="connsiteX133-3087" fmla="*/ 1072 w 10000"/>
                  <a:gd name="connsiteY133-3088" fmla="*/ 3968 h 10000"/>
                  <a:gd name="connsiteX134-3089" fmla="*/ 957 w 10000"/>
                  <a:gd name="connsiteY134-3090" fmla="*/ 3757 h 10000"/>
                  <a:gd name="connsiteX135-3091" fmla="*/ 667 w 10000"/>
                  <a:gd name="connsiteY135-3092" fmla="*/ 3704 h 10000"/>
                  <a:gd name="connsiteX136-3093" fmla="*/ 406 w 10000"/>
                  <a:gd name="connsiteY136-3094" fmla="*/ 3704 h 10000"/>
                  <a:gd name="connsiteX137-3095" fmla="*/ 29 w 10000"/>
                  <a:gd name="connsiteY137-3096" fmla="*/ 3439 h 10000"/>
                  <a:gd name="connsiteX138-3097" fmla="*/ 0 w 10000"/>
                  <a:gd name="connsiteY138-3098" fmla="*/ 3916 h 10000"/>
                  <a:gd name="connsiteX139-3099" fmla="*/ 58 w 10000"/>
                  <a:gd name="connsiteY139-3100" fmla="*/ 4603 h 10000"/>
                  <a:gd name="connsiteX140-3101" fmla="*/ 116 w 10000"/>
                  <a:gd name="connsiteY140-3102" fmla="*/ 4973 h 10000"/>
                  <a:gd name="connsiteX141-3103" fmla="*/ 174 w 10000"/>
                  <a:gd name="connsiteY141-3104" fmla="*/ 5239 h 10000"/>
                  <a:gd name="connsiteX142-3105" fmla="*/ 232 w 10000"/>
                  <a:gd name="connsiteY142-3106" fmla="*/ 5609 h 10000"/>
                  <a:gd name="connsiteX143-3107" fmla="*/ 406 w 10000"/>
                  <a:gd name="connsiteY143-3108" fmla="*/ 5926 h 10000"/>
                  <a:gd name="connsiteX144-3109" fmla="*/ 638 w 10000"/>
                  <a:gd name="connsiteY144-3110" fmla="*/ 6455 h 10000"/>
                  <a:gd name="connsiteX145-3111" fmla="*/ 492 w 10000"/>
                  <a:gd name="connsiteY145-3112" fmla="*/ 6350 h 10000"/>
                  <a:gd name="connsiteX146-3113" fmla="*/ 840 w 10000"/>
                  <a:gd name="connsiteY146-3114" fmla="*/ 6825 h 10000"/>
                  <a:gd name="connsiteX147-3115" fmla="*/ 1043 w 10000"/>
                  <a:gd name="connsiteY147-3116" fmla="*/ 6773 h 10000"/>
                  <a:gd name="connsiteX148-3117" fmla="*/ 1015 w 10000"/>
                  <a:gd name="connsiteY148-3118" fmla="*/ 6455 h 10000"/>
                  <a:gd name="connsiteX149-3119" fmla="*/ 1188 w 10000"/>
                  <a:gd name="connsiteY149-3120" fmla="*/ 6508 h 10000"/>
                  <a:gd name="connsiteX150-3121" fmla="*/ 986 w 10000"/>
                  <a:gd name="connsiteY150-3122" fmla="*/ 5873 h 10000"/>
                  <a:gd name="connsiteX151-3123" fmla="*/ 1362 w 10000"/>
                  <a:gd name="connsiteY151-3124" fmla="*/ 5609 h 10000"/>
                  <a:gd name="connsiteX152-3125" fmla="*/ 1566 w 10000"/>
                  <a:gd name="connsiteY152-3126" fmla="*/ 5609 h 10000"/>
                  <a:gd name="connsiteX153-3127" fmla="*/ 1566 w 10000"/>
                  <a:gd name="connsiteY153-3128" fmla="*/ 5873 h 10000"/>
                  <a:gd name="connsiteX154-3129" fmla="*/ 1391 w 10000"/>
                  <a:gd name="connsiteY154-3130" fmla="*/ 6032 h 10000"/>
                  <a:gd name="connsiteX155-3131" fmla="*/ 1276 w 10000"/>
                  <a:gd name="connsiteY155-3132" fmla="*/ 6720 h 10000"/>
                  <a:gd name="connsiteX156-3133" fmla="*/ 1218 w 10000"/>
                  <a:gd name="connsiteY156-3134" fmla="*/ 7037 h 10000"/>
                  <a:gd name="connsiteX157-3135" fmla="*/ 1305 w 10000"/>
                  <a:gd name="connsiteY157-3136" fmla="*/ 7461 h 10000"/>
                  <a:gd name="connsiteX158-3137" fmla="*/ 1478 w 10000"/>
                  <a:gd name="connsiteY158-3138" fmla="*/ 7778 h 10000"/>
                  <a:gd name="connsiteX159-3139" fmla="*/ 2058 w 10000"/>
                  <a:gd name="connsiteY159-3140" fmla="*/ 8413 h 10000"/>
                  <a:gd name="connsiteX160-3141" fmla="*/ 2521 w 10000"/>
                  <a:gd name="connsiteY160-3142" fmla="*/ 8889 h 10000"/>
                  <a:gd name="connsiteX161-3143" fmla="*/ 2869 w 10000"/>
                  <a:gd name="connsiteY161-3144" fmla="*/ 9101 h 10000"/>
                  <a:gd name="connsiteX162-3145" fmla="*/ 3246 w 10000"/>
                  <a:gd name="connsiteY162-3146" fmla="*/ 9312 h 10000"/>
                  <a:gd name="connsiteX163-3147" fmla="*/ 3624 w 10000"/>
                  <a:gd name="connsiteY163-3148" fmla="*/ 9524 h 10000"/>
                  <a:gd name="connsiteX164-3149" fmla="*/ 3972 w 10000"/>
                  <a:gd name="connsiteY164-3150" fmla="*/ 9630 h 10000"/>
                  <a:gd name="connsiteX165-3151" fmla="*/ 4348 w 10000"/>
                  <a:gd name="connsiteY165-3152" fmla="*/ 9789 h 10000"/>
                  <a:gd name="connsiteX166-3153" fmla="*/ 4783 w 10000"/>
                  <a:gd name="connsiteY166-3154" fmla="*/ 9948 h 10000"/>
                  <a:gd name="connsiteX167-3155" fmla="*/ 5246 w 10000"/>
                  <a:gd name="connsiteY167-3156" fmla="*/ 10000 h 10000"/>
                  <a:gd name="connsiteX168-3157" fmla="*/ 5652 w 10000"/>
                  <a:gd name="connsiteY168-3158" fmla="*/ 10000 h 10000"/>
                  <a:gd name="connsiteX169-3159" fmla="*/ 6145 w 10000"/>
                  <a:gd name="connsiteY169-3160" fmla="*/ 9948 h 10000"/>
                  <a:gd name="connsiteX170-3161" fmla="*/ 6493 w 10000"/>
                  <a:gd name="connsiteY170-3162" fmla="*/ 9841 h 10000"/>
                  <a:gd name="connsiteX171-3163" fmla="*/ 6841 w 10000"/>
                  <a:gd name="connsiteY171-3164" fmla="*/ 9736 h 10000"/>
                  <a:gd name="connsiteX172-3165" fmla="*/ 7218 w 10000"/>
                  <a:gd name="connsiteY172-3166" fmla="*/ 9577 h 10000"/>
                  <a:gd name="connsiteX173-3167" fmla="*/ 7565 w 10000"/>
                  <a:gd name="connsiteY173-3168" fmla="*/ 9418 h 10000"/>
                  <a:gd name="connsiteX174-3169" fmla="*/ 7884 w 10000"/>
                  <a:gd name="connsiteY174-3170" fmla="*/ 9207 h 10000"/>
                  <a:gd name="connsiteX175-3171" fmla="*/ 8232 w 10000"/>
                  <a:gd name="connsiteY175-3172" fmla="*/ 8995 h 10000"/>
                  <a:gd name="connsiteX176-3173" fmla="*/ 8551 w 10000"/>
                  <a:gd name="connsiteY176-3174" fmla="*/ 8678 h 10000"/>
                  <a:gd name="connsiteX0-3175" fmla="*/ 8551 w 10000"/>
                  <a:gd name="connsiteY0-3176" fmla="*/ 8678 h 10000"/>
                  <a:gd name="connsiteX1-3177" fmla="*/ 8899 w 10000"/>
                  <a:gd name="connsiteY1-3178" fmla="*/ 8360 h 10000"/>
                  <a:gd name="connsiteX2-3179" fmla="*/ 9072 w 10000"/>
                  <a:gd name="connsiteY2-3180" fmla="*/ 7937 h 10000"/>
                  <a:gd name="connsiteX3-3181" fmla="*/ 9420 w 10000"/>
                  <a:gd name="connsiteY3-3182" fmla="*/ 7619 h 10000"/>
                  <a:gd name="connsiteX4-3183" fmla="*/ 9304 w 10000"/>
                  <a:gd name="connsiteY4-3184" fmla="*/ 7143 h 10000"/>
                  <a:gd name="connsiteX5-3185" fmla="*/ 9508 w 10000"/>
                  <a:gd name="connsiteY5-3186" fmla="*/ 6878 h 10000"/>
                  <a:gd name="connsiteX6-3187" fmla="*/ 9652 w 10000"/>
                  <a:gd name="connsiteY6-3188" fmla="*/ 6614 h 10000"/>
                  <a:gd name="connsiteX7-3189" fmla="*/ 9710 w 10000"/>
                  <a:gd name="connsiteY7-3190" fmla="*/ 7037 h 10000"/>
                  <a:gd name="connsiteX8-3191" fmla="*/ 9652 w 10000"/>
                  <a:gd name="connsiteY8-3192" fmla="*/ 7514 h 10000"/>
                  <a:gd name="connsiteX9-3193" fmla="*/ 9971 w 10000"/>
                  <a:gd name="connsiteY9-3194" fmla="*/ 7037 h 10000"/>
                  <a:gd name="connsiteX10-3195" fmla="*/ 10000 w 10000"/>
                  <a:gd name="connsiteY10-3196" fmla="*/ 6667 h 10000"/>
                  <a:gd name="connsiteX11-3197" fmla="*/ 9884 w 10000"/>
                  <a:gd name="connsiteY11-3198" fmla="*/ 6720 h 10000"/>
                  <a:gd name="connsiteX12-3199" fmla="*/ 9797 w 10000"/>
                  <a:gd name="connsiteY12-3200" fmla="*/ 6350 h 10000"/>
                  <a:gd name="connsiteX13-3201" fmla="*/ 9913 w 10000"/>
                  <a:gd name="connsiteY13-3202" fmla="*/ 5926 h 10000"/>
                  <a:gd name="connsiteX14-3203" fmla="*/ 9856 w 10000"/>
                  <a:gd name="connsiteY14-3204" fmla="*/ 5450 h 10000"/>
                  <a:gd name="connsiteX15-3205" fmla="*/ 9566 w 10000"/>
                  <a:gd name="connsiteY15-3206" fmla="*/ 5291 h 10000"/>
                  <a:gd name="connsiteX16-3207" fmla="*/ 9942 w 10000"/>
                  <a:gd name="connsiteY16-3208" fmla="*/ 4498 h 10000"/>
                  <a:gd name="connsiteX17-3209" fmla="*/ 9537 w 10000"/>
                  <a:gd name="connsiteY17-3210" fmla="*/ 4762 h 10000"/>
                  <a:gd name="connsiteX18-3211" fmla="*/ 9449 w 10000"/>
                  <a:gd name="connsiteY18-3212" fmla="*/ 5185 h 10000"/>
                  <a:gd name="connsiteX19-3213" fmla="*/ 9101 w 10000"/>
                  <a:gd name="connsiteY19-3214" fmla="*/ 5239 h 10000"/>
                  <a:gd name="connsiteX20-3215" fmla="*/ 9072 w 10000"/>
                  <a:gd name="connsiteY20-3216" fmla="*/ 5820 h 10000"/>
                  <a:gd name="connsiteX21-3217" fmla="*/ 9101 w 10000"/>
                  <a:gd name="connsiteY21-3218" fmla="*/ 5926 h 10000"/>
                  <a:gd name="connsiteX22-3219" fmla="*/ 8928 w 10000"/>
                  <a:gd name="connsiteY22-3220" fmla="*/ 6138 h 10000"/>
                  <a:gd name="connsiteX23-3221" fmla="*/ 8551 w 10000"/>
                  <a:gd name="connsiteY23-3222" fmla="*/ 6402 h 10000"/>
                  <a:gd name="connsiteX24-3223" fmla="*/ 8377 w 10000"/>
                  <a:gd name="connsiteY24-3224" fmla="*/ 6455 h 10000"/>
                  <a:gd name="connsiteX25-3225" fmla="*/ 8087 w 10000"/>
                  <a:gd name="connsiteY25-3226" fmla="*/ 6667 h 10000"/>
                  <a:gd name="connsiteX26-3227" fmla="*/ 8232 w 10000"/>
                  <a:gd name="connsiteY26-3228" fmla="*/ 6932 h 10000"/>
                  <a:gd name="connsiteX27-3229" fmla="*/ 7739 w 10000"/>
                  <a:gd name="connsiteY27-3230" fmla="*/ 7407 h 10000"/>
                  <a:gd name="connsiteX28-3231" fmla="*/ 7681 w 10000"/>
                  <a:gd name="connsiteY28-3232" fmla="*/ 6984 h 10000"/>
                  <a:gd name="connsiteX29-3233" fmla="*/ 7508 w 10000"/>
                  <a:gd name="connsiteY29-3234" fmla="*/ 7143 h 10000"/>
                  <a:gd name="connsiteX30-3235" fmla="*/ 7102 w 10000"/>
                  <a:gd name="connsiteY30-3236" fmla="*/ 7037 h 10000"/>
                  <a:gd name="connsiteX31-3237" fmla="*/ 7362 w 10000"/>
                  <a:gd name="connsiteY31-3238" fmla="*/ 6878 h 10000"/>
                  <a:gd name="connsiteX32-3239" fmla="*/ 7189 w 10000"/>
                  <a:gd name="connsiteY32-3240" fmla="*/ 6508 h 10000"/>
                  <a:gd name="connsiteX33-3241" fmla="*/ 6870 w 10000"/>
                  <a:gd name="connsiteY33-3242" fmla="*/ 6773 h 10000"/>
                  <a:gd name="connsiteX34-3243" fmla="*/ 6580 w 10000"/>
                  <a:gd name="connsiteY34-3244" fmla="*/ 6720 h 10000"/>
                  <a:gd name="connsiteX35-3245" fmla="*/ 6435 w 10000"/>
                  <a:gd name="connsiteY35-3246" fmla="*/ 6878 h 10000"/>
                  <a:gd name="connsiteX36-3247" fmla="*/ 6376 w 10000"/>
                  <a:gd name="connsiteY36-3248" fmla="*/ 7143 h 10000"/>
                  <a:gd name="connsiteX37-3249" fmla="*/ 6347 w 10000"/>
                  <a:gd name="connsiteY37-3250" fmla="*/ 6932 h 10000"/>
                  <a:gd name="connsiteX38-3251" fmla="*/ 6203 w 10000"/>
                  <a:gd name="connsiteY38-3252" fmla="*/ 6825 h 10000"/>
                  <a:gd name="connsiteX39-3253" fmla="*/ 6058 w 10000"/>
                  <a:gd name="connsiteY39-3254" fmla="*/ 6984 h 10000"/>
                  <a:gd name="connsiteX40-3255" fmla="*/ 6000 w 10000"/>
                  <a:gd name="connsiteY40-3256" fmla="*/ 7302 h 10000"/>
                  <a:gd name="connsiteX41-3257" fmla="*/ 5826 w 10000"/>
                  <a:gd name="connsiteY41-3258" fmla="*/ 7143 h 10000"/>
                  <a:gd name="connsiteX42-3259" fmla="*/ 5971 w 10000"/>
                  <a:gd name="connsiteY42-3260" fmla="*/ 7037 h 10000"/>
                  <a:gd name="connsiteX43-3261" fmla="*/ 6232 w 10000"/>
                  <a:gd name="connsiteY43-3262" fmla="*/ 6561 h 10000"/>
                  <a:gd name="connsiteX44-3263" fmla="*/ 5797 w 10000"/>
                  <a:gd name="connsiteY44-3264" fmla="*/ 6878 h 10000"/>
                  <a:gd name="connsiteX45-3265" fmla="*/ 5740 w 10000"/>
                  <a:gd name="connsiteY45-3266" fmla="*/ 6667 h 10000"/>
                  <a:gd name="connsiteX46-3267" fmla="*/ 5768 w 10000"/>
                  <a:gd name="connsiteY46-3268" fmla="*/ 6402 h 10000"/>
                  <a:gd name="connsiteX47-3269" fmla="*/ 5565 w 10000"/>
                  <a:gd name="connsiteY47-3270" fmla="*/ 6191 h 10000"/>
                  <a:gd name="connsiteX48-3271" fmla="*/ 5392 w 10000"/>
                  <a:gd name="connsiteY48-3272" fmla="*/ 6032 h 10000"/>
                  <a:gd name="connsiteX49-3273" fmla="*/ 5333 w 10000"/>
                  <a:gd name="connsiteY49-3274" fmla="*/ 5768 h 10000"/>
                  <a:gd name="connsiteX50-3275" fmla="*/ 5333 w 10000"/>
                  <a:gd name="connsiteY50-3276" fmla="*/ 5714 h 10000"/>
                  <a:gd name="connsiteX51-3277" fmla="*/ 5131 w 10000"/>
                  <a:gd name="connsiteY51-3278" fmla="*/ 5555 h 10000"/>
                  <a:gd name="connsiteX52-3279" fmla="*/ 4956 w 10000"/>
                  <a:gd name="connsiteY52-3280" fmla="*/ 5397 h 10000"/>
                  <a:gd name="connsiteX53-3281" fmla="*/ 5160 w 10000"/>
                  <a:gd name="connsiteY53-3282" fmla="*/ 5239 h 10000"/>
                  <a:gd name="connsiteX54-3283" fmla="*/ 5188 w 10000"/>
                  <a:gd name="connsiteY54-3284" fmla="*/ 5397 h 10000"/>
                  <a:gd name="connsiteX55-3285" fmla="*/ 5333 w 10000"/>
                  <a:gd name="connsiteY55-3286" fmla="*/ 5555 h 10000"/>
                  <a:gd name="connsiteX56-3287" fmla="*/ 5392 w 10000"/>
                  <a:gd name="connsiteY56-3288" fmla="*/ 5291 h 10000"/>
                  <a:gd name="connsiteX57-3289" fmla="*/ 8069 w 10000"/>
                  <a:gd name="connsiteY57-3290" fmla="*/ 4826 h 10000"/>
                  <a:gd name="connsiteX58-3291" fmla="*/ 6950 w 10000"/>
                  <a:gd name="connsiteY58-3292" fmla="*/ 3306 h 10000"/>
                  <a:gd name="connsiteX59-3293" fmla="*/ 6962 w 10000"/>
                  <a:gd name="connsiteY59-3294" fmla="*/ 3305 h 10000"/>
                  <a:gd name="connsiteX60-3295" fmla="*/ 6645 w 10000"/>
                  <a:gd name="connsiteY60-3296" fmla="*/ 3230 h 10000"/>
                  <a:gd name="connsiteX61-3297" fmla="*/ 6519 w 10000"/>
                  <a:gd name="connsiteY61-3298" fmla="*/ 3003 h 10000"/>
                  <a:gd name="connsiteX62-3299" fmla="*/ 5949 w 10000"/>
                  <a:gd name="connsiteY62-3300" fmla="*/ 2473 h 10000"/>
                  <a:gd name="connsiteX63-3301" fmla="*/ 5015 w 10000"/>
                  <a:gd name="connsiteY63-3302" fmla="*/ 3228 h 10000"/>
                  <a:gd name="connsiteX64-3303" fmla="*/ 4898 w 10000"/>
                  <a:gd name="connsiteY64-3304" fmla="*/ 3175 h 10000"/>
                  <a:gd name="connsiteX65-3305" fmla="*/ 4754 w 10000"/>
                  <a:gd name="connsiteY65-3306" fmla="*/ 3122 h 10000"/>
                  <a:gd name="connsiteX66-3307" fmla="*/ 4637 w 10000"/>
                  <a:gd name="connsiteY66-3308" fmla="*/ 3334 h 10000"/>
                  <a:gd name="connsiteX67-3309" fmla="*/ 4464 w 10000"/>
                  <a:gd name="connsiteY67-3310" fmla="*/ 3493 h 10000"/>
                  <a:gd name="connsiteX68-3311" fmla="*/ 4435 w 10000"/>
                  <a:gd name="connsiteY68-3312" fmla="*/ 3651 h 10000"/>
                  <a:gd name="connsiteX69-3313" fmla="*/ 4579 w 10000"/>
                  <a:gd name="connsiteY69-3314" fmla="*/ 3862 h 10000"/>
                  <a:gd name="connsiteX70-3315" fmla="*/ 4637 w 10000"/>
                  <a:gd name="connsiteY70-3316" fmla="*/ 4021 h 10000"/>
                  <a:gd name="connsiteX71-3317" fmla="*/ 4783 w 10000"/>
                  <a:gd name="connsiteY71-3318" fmla="*/ 4021 h 10000"/>
                  <a:gd name="connsiteX72-3319" fmla="*/ 4841 w 10000"/>
                  <a:gd name="connsiteY72-3320" fmla="*/ 4021 h 10000"/>
                  <a:gd name="connsiteX73-3321" fmla="*/ 4927 w 10000"/>
                  <a:gd name="connsiteY73-3322" fmla="*/ 4233 h 10000"/>
                  <a:gd name="connsiteX74-3323" fmla="*/ 5073 w 10000"/>
                  <a:gd name="connsiteY74-3324" fmla="*/ 4603 h 10000"/>
                  <a:gd name="connsiteX75-3325" fmla="*/ 4898 w 10000"/>
                  <a:gd name="connsiteY75-3326" fmla="*/ 4391 h 10000"/>
                  <a:gd name="connsiteX76-3327" fmla="*/ 4812 w 10000"/>
                  <a:gd name="connsiteY76-3328" fmla="*/ 4127 h 10000"/>
                  <a:gd name="connsiteX77-3329" fmla="*/ 4725 w 10000"/>
                  <a:gd name="connsiteY77-3330" fmla="*/ 4339 h 10000"/>
                  <a:gd name="connsiteX78-3331" fmla="*/ 4608 w 10000"/>
                  <a:gd name="connsiteY78-3332" fmla="*/ 4657 h 10000"/>
                  <a:gd name="connsiteX79-3333" fmla="*/ 4608 w 10000"/>
                  <a:gd name="connsiteY79-3334" fmla="*/ 4445 h 10000"/>
                  <a:gd name="connsiteX80-3335" fmla="*/ 4435 w 10000"/>
                  <a:gd name="connsiteY80-3336" fmla="*/ 4339 h 10000"/>
                  <a:gd name="connsiteX81-3337" fmla="*/ 4406 w 10000"/>
                  <a:gd name="connsiteY81-3338" fmla="*/ 3968 h 10000"/>
                  <a:gd name="connsiteX82-3339" fmla="*/ 4261 w 10000"/>
                  <a:gd name="connsiteY82-3340" fmla="*/ 4021 h 10000"/>
                  <a:gd name="connsiteX83-3341" fmla="*/ 4319 w 10000"/>
                  <a:gd name="connsiteY83-3342" fmla="*/ 3598 h 10000"/>
                  <a:gd name="connsiteX84-3343" fmla="*/ 4232 w 10000"/>
                  <a:gd name="connsiteY84-3344" fmla="*/ 3598 h 10000"/>
                  <a:gd name="connsiteX85-3345" fmla="*/ 4319 w 10000"/>
                  <a:gd name="connsiteY85-3346" fmla="*/ 3069 h 10000"/>
                  <a:gd name="connsiteX86-3347" fmla="*/ 4464 w 10000"/>
                  <a:gd name="connsiteY86-3348" fmla="*/ 3069 h 10000"/>
                  <a:gd name="connsiteX87-3349" fmla="*/ 4522 w 10000"/>
                  <a:gd name="connsiteY87-3350" fmla="*/ 3386 h 10000"/>
                  <a:gd name="connsiteX88-3351" fmla="*/ 4551 w 10000"/>
                  <a:gd name="connsiteY88-3352" fmla="*/ 3175 h 10000"/>
                  <a:gd name="connsiteX89-3353" fmla="*/ 4493 w 10000"/>
                  <a:gd name="connsiteY89-3354" fmla="*/ 3016 h 10000"/>
                  <a:gd name="connsiteX90-3355" fmla="*/ 4348 w 10000"/>
                  <a:gd name="connsiteY90-3356" fmla="*/ 2910 h 10000"/>
                  <a:gd name="connsiteX91-3357" fmla="*/ 4377 w 10000"/>
                  <a:gd name="connsiteY91-3358" fmla="*/ 2487 h 10000"/>
                  <a:gd name="connsiteX92-3359" fmla="*/ 4319 w 10000"/>
                  <a:gd name="connsiteY92-3360" fmla="*/ 2275 h 10000"/>
                  <a:gd name="connsiteX93-3361" fmla="*/ 4289 w 10000"/>
                  <a:gd name="connsiteY93-3362" fmla="*/ 1641 h 10000"/>
                  <a:gd name="connsiteX94-3363" fmla="*/ 4348 w 10000"/>
                  <a:gd name="connsiteY94-3364" fmla="*/ 1641 h 10000"/>
                  <a:gd name="connsiteX95-3365" fmla="*/ 4261 w 10000"/>
                  <a:gd name="connsiteY95-3366" fmla="*/ 1534 h 10000"/>
                  <a:gd name="connsiteX96-3367" fmla="*/ 4000 w 10000"/>
                  <a:gd name="connsiteY96-3368" fmla="*/ 1746 h 10000"/>
                  <a:gd name="connsiteX97-3369" fmla="*/ 3942 w 10000"/>
                  <a:gd name="connsiteY97-3370" fmla="*/ 1323 h 10000"/>
                  <a:gd name="connsiteX98-3371" fmla="*/ 4145 w 10000"/>
                  <a:gd name="connsiteY98-3372" fmla="*/ 582 h 10000"/>
                  <a:gd name="connsiteX99-3373" fmla="*/ 3972 w 10000"/>
                  <a:gd name="connsiteY99-3374" fmla="*/ 318 h 10000"/>
                  <a:gd name="connsiteX100-3375" fmla="*/ 3972 w 10000"/>
                  <a:gd name="connsiteY100-3376" fmla="*/ 212 h 10000"/>
                  <a:gd name="connsiteX101-3377" fmla="*/ 3710 w 10000"/>
                  <a:gd name="connsiteY101-3378" fmla="*/ 0 h 10000"/>
                  <a:gd name="connsiteX102-3379" fmla="*/ 3624 w 10000"/>
                  <a:gd name="connsiteY102-3380" fmla="*/ 212 h 10000"/>
                  <a:gd name="connsiteX103-3381" fmla="*/ 3536 w 10000"/>
                  <a:gd name="connsiteY103-3382" fmla="*/ 635 h 10000"/>
                  <a:gd name="connsiteX104-3383" fmla="*/ 3420 w 10000"/>
                  <a:gd name="connsiteY104-3384" fmla="*/ 688 h 10000"/>
                  <a:gd name="connsiteX105-3385" fmla="*/ 3594 w 10000"/>
                  <a:gd name="connsiteY105-3386" fmla="*/ 900 h 10000"/>
                  <a:gd name="connsiteX106-3387" fmla="*/ 3624 w 10000"/>
                  <a:gd name="connsiteY106-3388" fmla="*/ 1164 h 10000"/>
                  <a:gd name="connsiteX107-3389" fmla="*/ 3536 w 10000"/>
                  <a:gd name="connsiteY107-3390" fmla="*/ 1323 h 10000"/>
                  <a:gd name="connsiteX108-3391" fmla="*/ 3624 w 10000"/>
                  <a:gd name="connsiteY108-3392" fmla="*/ 1799 h 10000"/>
                  <a:gd name="connsiteX109-3393" fmla="*/ 3565 w 10000"/>
                  <a:gd name="connsiteY109-3394" fmla="*/ 2223 h 10000"/>
                  <a:gd name="connsiteX110-3395" fmla="*/ 3130 w 10000"/>
                  <a:gd name="connsiteY110-3396" fmla="*/ 2539 h 10000"/>
                  <a:gd name="connsiteX111-3397" fmla="*/ 3101 w 10000"/>
                  <a:gd name="connsiteY111-3398" fmla="*/ 2381 h 10000"/>
                  <a:gd name="connsiteX112-3399" fmla="*/ 3073 w 10000"/>
                  <a:gd name="connsiteY112-3400" fmla="*/ 2593 h 10000"/>
                  <a:gd name="connsiteX113-3401" fmla="*/ 3188 w 10000"/>
                  <a:gd name="connsiteY113-3402" fmla="*/ 2804 h 10000"/>
                  <a:gd name="connsiteX114-3403" fmla="*/ 3478 w 10000"/>
                  <a:gd name="connsiteY114-3404" fmla="*/ 2593 h 10000"/>
                  <a:gd name="connsiteX115-3405" fmla="*/ 3594 w 10000"/>
                  <a:gd name="connsiteY115-3406" fmla="*/ 2752 h 10000"/>
                  <a:gd name="connsiteX116-3407" fmla="*/ 3392 w 10000"/>
                  <a:gd name="connsiteY116-3408" fmla="*/ 2804 h 10000"/>
                  <a:gd name="connsiteX117-3409" fmla="*/ 1349 w 10000"/>
                  <a:gd name="connsiteY117-3410" fmla="*/ 2289 h 10000"/>
                  <a:gd name="connsiteX118-3411" fmla="*/ 2754 w 10000"/>
                  <a:gd name="connsiteY118-3412" fmla="*/ 2857 h 10000"/>
                  <a:gd name="connsiteX119-3413" fmla="*/ 1630 w 10000"/>
                  <a:gd name="connsiteY119-3414" fmla="*/ 1022 h 10000"/>
                  <a:gd name="connsiteX120-3415" fmla="*/ 2656 w 10000"/>
                  <a:gd name="connsiteY120-3416" fmla="*/ 2472 h 10000"/>
                  <a:gd name="connsiteX121-3417" fmla="*/ 2898 w 10000"/>
                  <a:gd name="connsiteY121-3418" fmla="*/ 3545 h 10000"/>
                  <a:gd name="connsiteX122-3419" fmla="*/ 2840 w 10000"/>
                  <a:gd name="connsiteY122-3420" fmla="*/ 3916 h 10000"/>
                  <a:gd name="connsiteX123-3421" fmla="*/ 1349 w 10000"/>
                  <a:gd name="connsiteY123-3422" fmla="*/ 2289 h 10000"/>
                  <a:gd name="connsiteX124-3423" fmla="*/ 1349 w 10000"/>
                  <a:gd name="connsiteY124-3424" fmla="*/ 2289 h 10000"/>
                  <a:gd name="connsiteX125-3425" fmla="*/ 2377 w 10000"/>
                  <a:gd name="connsiteY125-3426" fmla="*/ 3598 h 10000"/>
                  <a:gd name="connsiteX126-3427" fmla="*/ 2377 w 10000"/>
                  <a:gd name="connsiteY126-3428" fmla="*/ 3968 h 10000"/>
                  <a:gd name="connsiteX127-3429" fmla="*/ 2231 w 10000"/>
                  <a:gd name="connsiteY127-3430" fmla="*/ 4445 h 10000"/>
                  <a:gd name="connsiteX128-3431" fmla="*/ 2000 w 10000"/>
                  <a:gd name="connsiteY128-3432" fmla="*/ 4021 h 10000"/>
                  <a:gd name="connsiteX129-3433" fmla="*/ 1884 w 10000"/>
                  <a:gd name="connsiteY129-3434" fmla="*/ 3545 h 10000"/>
                  <a:gd name="connsiteX130-3435" fmla="*/ 1652 w 10000"/>
                  <a:gd name="connsiteY130-3436" fmla="*/ 3545 h 10000"/>
                  <a:gd name="connsiteX131-3437" fmla="*/ 1478 w 10000"/>
                  <a:gd name="connsiteY131-3438" fmla="*/ 3757 h 10000"/>
                  <a:gd name="connsiteX132-3439" fmla="*/ 1247 w 10000"/>
                  <a:gd name="connsiteY132-3440" fmla="*/ 3757 h 10000"/>
                  <a:gd name="connsiteX133-3441" fmla="*/ 1072 w 10000"/>
                  <a:gd name="connsiteY133-3442" fmla="*/ 3968 h 10000"/>
                  <a:gd name="connsiteX134-3443" fmla="*/ 957 w 10000"/>
                  <a:gd name="connsiteY134-3444" fmla="*/ 3757 h 10000"/>
                  <a:gd name="connsiteX135-3445" fmla="*/ 667 w 10000"/>
                  <a:gd name="connsiteY135-3446" fmla="*/ 3704 h 10000"/>
                  <a:gd name="connsiteX136-3447" fmla="*/ 406 w 10000"/>
                  <a:gd name="connsiteY136-3448" fmla="*/ 3704 h 10000"/>
                  <a:gd name="connsiteX137-3449" fmla="*/ 29 w 10000"/>
                  <a:gd name="connsiteY137-3450" fmla="*/ 3439 h 10000"/>
                  <a:gd name="connsiteX138-3451" fmla="*/ 0 w 10000"/>
                  <a:gd name="connsiteY138-3452" fmla="*/ 3916 h 10000"/>
                  <a:gd name="connsiteX139-3453" fmla="*/ 58 w 10000"/>
                  <a:gd name="connsiteY139-3454" fmla="*/ 4603 h 10000"/>
                  <a:gd name="connsiteX140-3455" fmla="*/ 116 w 10000"/>
                  <a:gd name="connsiteY140-3456" fmla="*/ 4973 h 10000"/>
                  <a:gd name="connsiteX141-3457" fmla="*/ 174 w 10000"/>
                  <a:gd name="connsiteY141-3458" fmla="*/ 5239 h 10000"/>
                  <a:gd name="connsiteX142-3459" fmla="*/ 232 w 10000"/>
                  <a:gd name="connsiteY142-3460" fmla="*/ 5609 h 10000"/>
                  <a:gd name="connsiteX143-3461" fmla="*/ 406 w 10000"/>
                  <a:gd name="connsiteY143-3462" fmla="*/ 5926 h 10000"/>
                  <a:gd name="connsiteX144-3463" fmla="*/ 638 w 10000"/>
                  <a:gd name="connsiteY144-3464" fmla="*/ 6455 h 10000"/>
                  <a:gd name="connsiteX145-3465" fmla="*/ 492 w 10000"/>
                  <a:gd name="connsiteY145-3466" fmla="*/ 6350 h 10000"/>
                  <a:gd name="connsiteX146-3467" fmla="*/ 840 w 10000"/>
                  <a:gd name="connsiteY146-3468" fmla="*/ 6825 h 10000"/>
                  <a:gd name="connsiteX147-3469" fmla="*/ 1043 w 10000"/>
                  <a:gd name="connsiteY147-3470" fmla="*/ 6773 h 10000"/>
                  <a:gd name="connsiteX148-3471" fmla="*/ 1015 w 10000"/>
                  <a:gd name="connsiteY148-3472" fmla="*/ 6455 h 10000"/>
                  <a:gd name="connsiteX149-3473" fmla="*/ 1188 w 10000"/>
                  <a:gd name="connsiteY149-3474" fmla="*/ 6508 h 10000"/>
                  <a:gd name="connsiteX150-3475" fmla="*/ 986 w 10000"/>
                  <a:gd name="connsiteY150-3476" fmla="*/ 5873 h 10000"/>
                  <a:gd name="connsiteX151-3477" fmla="*/ 1362 w 10000"/>
                  <a:gd name="connsiteY151-3478" fmla="*/ 5609 h 10000"/>
                  <a:gd name="connsiteX152-3479" fmla="*/ 1566 w 10000"/>
                  <a:gd name="connsiteY152-3480" fmla="*/ 5609 h 10000"/>
                  <a:gd name="connsiteX153-3481" fmla="*/ 1566 w 10000"/>
                  <a:gd name="connsiteY153-3482" fmla="*/ 5873 h 10000"/>
                  <a:gd name="connsiteX154-3483" fmla="*/ 1391 w 10000"/>
                  <a:gd name="connsiteY154-3484" fmla="*/ 6032 h 10000"/>
                  <a:gd name="connsiteX155-3485" fmla="*/ 1276 w 10000"/>
                  <a:gd name="connsiteY155-3486" fmla="*/ 6720 h 10000"/>
                  <a:gd name="connsiteX156-3487" fmla="*/ 1218 w 10000"/>
                  <a:gd name="connsiteY156-3488" fmla="*/ 7037 h 10000"/>
                  <a:gd name="connsiteX157-3489" fmla="*/ 1305 w 10000"/>
                  <a:gd name="connsiteY157-3490" fmla="*/ 7461 h 10000"/>
                  <a:gd name="connsiteX158-3491" fmla="*/ 1478 w 10000"/>
                  <a:gd name="connsiteY158-3492" fmla="*/ 7778 h 10000"/>
                  <a:gd name="connsiteX159-3493" fmla="*/ 2058 w 10000"/>
                  <a:gd name="connsiteY159-3494" fmla="*/ 8413 h 10000"/>
                  <a:gd name="connsiteX160-3495" fmla="*/ 2521 w 10000"/>
                  <a:gd name="connsiteY160-3496" fmla="*/ 8889 h 10000"/>
                  <a:gd name="connsiteX161-3497" fmla="*/ 2869 w 10000"/>
                  <a:gd name="connsiteY161-3498" fmla="*/ 9101 h 10000"/>
                  <a:gd name="connsiteX162-3499" fmla="*/ 3246 w 10000"/>
                  <a:gd name="connsiteY162-3500" fmla="*/ 9312 h 10000"/>
                  <a:gd name="connsiteX163-3501" fmla="*/ 3624 w 10000"/>
                  <a:gd name="connsiteY163-3502" fmla="*/ 9524 h 10000"/>
                  <a:gd name="connsiteX164-3503" fmla="*/ 3972 w 10000"/>
                  <a:gd name="connsiteY164-3504" fmla="*/ 9630 h 10000"/>
                  <a:gd name="connsiteX165-3505" fmla="*/ 4348 w 10000"/>
                  <a:gd name="connsiteY165-3506" fmla="*/ 9789 h 10000"/>
                  <a:gd name="connsiteX166-3507" fmla="*/ 4783 w 10000"/>
                  <a:gd name="connsiteY166-3508" fmla="*/ 9948 h 10000"/>
                  <a:gd name="connsiteX167-3509" fmla="*/ 5246 w 10000"/>
                  <a:gd name="connsiteY167-3510" fmla="*/ 10000 h 10000"/>
                  <a:gd name="connsiteX168-3511" fmla="*/ 5652 w 10000"/>
                  <a:gd name="connsiteY168-3512" fmla="*/ 10000 h 10000"/>
                  <a:gd name="connsiteX169-3513" fmla="*/ 6145 w 10000"/>
                  <a:gd name="connsiteY169-3514" fmla="*/ 9948 h 10000"/>
                  <a:gd name="connsiteX170-3515" fmla="*/ 6493 w 10000"/>
                  <a:gd name="connsiteY170-3516" fmla="*/ 9841 h 10000"/>
                  <a:gd name="connsiteX171-3517" fmla="*/ 6841 w 10000"/>
                  <a:gd name="connsiteY171-3518" fmla="*/ 9736 h 10000"/>
                  <a:gd name="connsiteX172-3519" fmla="*/ 7218 w 10000"/>
                  <a:gd name="connsiteY172-3520" fmla="*/ 9577 h 10000"/>
                  <a:gd name="connsiteX173-3521" fmla="*/ 7565 w 10000"/>
                  <a:gd name="connsiteY173-3522" fmla="*/ 9418 h 10000"/>
                  <a:gd name="connsiteX174-3523" fmla="*/ 7884 w 10000"/>
                  <a:gd name="connsiteY174-3524" fmla="*/ 9207 h 10000"/>
                  <a:gd name="connsiteX175-3525" fmla="*/ 8232 w 10000"/>
                  <a:gd name="connsiteY175-3526" fmla="*/ 8995 h 10000"/>
                  <a:gd name="connsiteX176-3527" fmla="*/ 8551 w 10000"/>
                  <a:gd name="connsiteY176-3528" fmla="*/ 8678 h 10000"/>
                  <a:gd name="connsiteX0-3529" fmla="*/ 8551 w 10000"/>
                  <a:gd name="connsiteY0-3530" fmla="*/ 8678 h 10000"/>
                  <a:gd name="connsiteX1-3531" fmla="*/ 8899 w 10000"/>
                  <a:gd name="connsiteY1-3532" fmla="*/ 8360 h 10000"/>
                  <a:gd name="connsiteX2-3533" fmla="*/ 9072 w 10000"/>
                  <a:gd name="connsiteY2-3534" fmla="*/ 7937 h 10000"/>
                  <a:gd name="connsiteX3-3535" fmla="*/ 9420 w 10000"/>
                  <a:gd name="connsiteY3-3536" fmla="*/ 7619 h 10000"/>
                  <a:gd name="connsiteX4-3537" fmla="*/ 9304 w 10000"/>
                  <a:gd name="connsiteY4-3538" fmla="*/ 7143 h 10000"/>
                  <a:gd name="connsiteX5-3539" fmla="*/ 9508 w 10000"/>
                  <a:gd name="connsiteY5-3540" fmla="*/ 6878 h 10000"/>
                  <a:gd name="connsiteX6-3541" fmla="*/ 9652 w 10000"/>
                  <a:gd name="connsiteY6-3542" fmla="*/ 6614 h 10000"/>
                  <a:gd name="connsiteX7-3543" fmla="*/ 9710 w 10000"/>
                  <a:gd name="connsiteY7-3544" fmla="*/ 7037 h 10000"/>
                  <a:gd name="connsiteX8-3545" fmla="*/ 9652 w 10000"/>
                  <a:gd name="connsiteY8-3546" fmla="*/ 7514 h 10000"/>
                  <a:gd name="connsiteX9-3547" fmla="*/ 9971 w 10000"/>
                  <a:gd name="connsiteY9-3548" fmla="*/ 7037 h 10000"/>
                  <a:gd name="connsiteX10-3549" fmla="*/ 10000 w 10000"/>
                  <a:gd name="connsiteY10-3550" fmla="*/ 6667 h 10000"/>
                  <a:gd name="connsiteX11-3551" fmla="*/ 9884 w 10000"/>
                  <a:gd name="connsiteY11-3552" fmla="*/ 6720 h 10000"/>
                  <a:gd name="connsiteX12-3553" fmla="*/ 9797 w 10000"/>
                  <a:gd name="connsiteY12-3554" fmla="*/ 6350 h 10000"/>
                  <a:gd name="connsiteX13-3555" fmla="*/ 9913 w 10000"/>
                  <a:gd name="connsiteY13-3556" fmla="*/ 5926 h 10000"/>
                  <a:gd name="connsiteX14-3557" fmla="*/ 9856 w 10000"/>
                  <a:gd name="connsiteY14-3558" fmla="*/ 5450 h 10000"/>
                  <a:gd name="connsiteX15-3559" fmla="*/ 9566 w 10000"/>
                  <a:gd name="connsiteY15-3560" fmla="*/ 5291 h 10000"/>
                  <a:gd name="connsiteX16-3561" fmla="*/ 9942 w 10000"/>
                  <a:gd name="connsiteY16-3562" fmla="*/ 4498 h 10000"/>
                  <a:gd name="connsiteX17-3563" fmla="*/ 9537 w 10000"/>
                  <a:gd name="connsiteY17-3564" fmla="*/ 4762 h 10000"/>
                  <a:gd name="connsiteX18-3565" fmla="*/ 9449 w 10000"/>
                  <a:gd name="connsiteY18-3566" fmla="*/ 5185 h 10000"/>
                  <a:gd name="connsiteX19-3567" fmla="*/ 9101 w 10000"/>
                  <a:gd name="connsiteY19-3568" fmla="*/ 5239 h 10000"/>
                  <a:gd name="connsiteX20-3569" fmla="*/ 9072 w 10000"/>
                  <a:gd name="connsiteY20-3570" fmla="*/ 5820 h 10000"/>
                  <a:gd name="connsiteX21-3571" fmla="*/ 9101 w 10000"/>
                  <a:gd name="connsiteY21-3572" fmla="*/ 5926 h 10000"/>
                  <a:gd name="connsiteX22-3573" fmla="*/ 8928 w 10000"/>
                  <a:gd name="connsiteY22-3574" fmla="*/ 6138 h 10000"/>
                  <a:gd name="connsiteX23-3575" fmla="*/ 8551 w 10000"/>
                  <a:gd name="connsiteY23-3576" fmla="*/ 6402 h 10000"/>
                  <a:gd name="connsiteX24-3577" fmla="*/ 8377 w 10000"/>
                  <a:gd name="connsiteY24-3578" fmla="*/ 6455 h 10000"/>
                  <a:gd name="connsiteX25-3579" fmla="*/ 8087 w 10000"/>
                  <a:gd name="connsiteY25-3580" fmla="*/ 6667 h 10000"/>
                  <a:gd name="connsiteX26-3581" fmla="*/ 8232 w 10000"/>
                  <a:gd name="connsiteY26-3582" fmla="*/ 6932 h 10000"/>
                  <a:gd name="connsiteX27-3583" fmla="*/ 7739 w 10000"/>
                  <a:gd name="connsiteY27-3584" fmla="*/ 7407 h 10000"/>
                  <a:gd name="connsiteX28-3585" fmla="*/ 7681 w 10000"/>
                  <a:gd name="connsiteY28-3586" fmla="*/ 6984 h 10000"/>
                  <a:gd name="connsiteX29-3587" fmla="*/ 7508 w 10000"/>
                  <a:gd name="connsiteY29-3588" fmla="*/ 7143 h 10000"/>
                  <a:gd name="connsiteX30-3589" fmla="*/ 7102 w 10000"/>
                  <a:gd name="connsiteY30-3590" fmla="*/ 7037 h 10000"/>
                  <a:gd name="connsiteX31-3591" fmla="*/ 7362 w 10000"/>
                  <a:gd name="connsiteY31-3592" fmla="*/ 6878 h 10000"/>
                  <a:gd name="connsiteX32-3593" fmla="*/ 7189 w 10000"/>
                  <a:gd name="connsiteY32-3594" fmla="*/ 6508 h 10000"/>
                  <a:gd name="connsiteX33-3595" fmla="*/ 6870 w 10000"/>
                  <a:gd name="connsiteY33-3596" fmla="*/ 6773 h 10000"/>
                  <a:gd name="connsiteX34-3597" fmla="*/ 6580 w 10000"/>
                  <a:gd name="connsiteY34-3598" fmla="*/ 6720 h 10000"/>
                  <a:gd name="connsiteX35-3599" fmla="*/ 6435 w 10000"/>
                  <a:gd name="connsiteY35-3600" fmla="*/ 6878 h 10000"/>
                  <a:gd name="connsiteX36-3601" fmla="*/ 6376 w 10000"/>
                  <a:gd name="connsiteY36-3602" fmla="*/ 7143 h 10000"/>
                  <a:gd name="connsiteX37-3603" fmla="*/ 6347 w 10000"/>
                  <a:gd name="connsiteY37-3604" fmla="*/ 6932 h 10000"/>
                  <a:gd name="connsiteX38-3605" fmla="*/ 6203 w 10000"/>
                  <a:gd name="connsiteY38-3606" fmla="*/ 6825 h 10000"/>
                  <a:gd name="connsiteX39-3607" fmla="*/ 6058 w 10000"/>
                  <a:gd name="connsiteY39-3608" fmla="*/ 6984 h 10000"/>
                  <a:gd name="connsiteX40-3609" fmla="*/ 6000 w 10000"/>
                  <a:gd name="connsiteY40-3610" fmla="*/ 7302 h 10000"/>
                  <a:gd name="connsiteX41-3611" fmla="*/ 5826 w 10000"/>
                  <a:gd name="connsiteY41-3612" fmla="*/ 7143 h 10000"/>
                  <a:gd name="connsiteX42-3613" fmla="*/ 5971 w 10000"/>
                  <a:gd name="connsiteY42-3614" fmla="*/ 7037 h 10000"/>
                  <a:gd name="connsiteX43-3615" fmla="*/ 6232 w 10000"/>
                  <a:gd name="connsiteY43-3616" fmla="*/ 6561 h 10000"/>
                  <a:gd name="connsiteX44-3617" fmla="*/ 5797 w 10000"/>
                  <a:gd name="connsiteY44-3618" fmla="*/ 6878 h 10000"/>
                  <a:gd name="connsiteX45-3619" fmla="*/ 5740 w 10000"/>
                  <a:gd name="connsiteY45-3620" fmla="*/ 6667 h 10000"/>
                  <a:gd name="connsiteX46-3621" fmla="*/ 5768 w 10000"/>
                  <a:gd name="connsiteY46-3622" fmla="*/ 6402 h 10000"/>
                  <a:gd name="connsiteX47-3623" fmla="*/ 5565 w 10000"/>
                  <a:gd name="connsiteY47-3624" fmla="*/ 6191 h 10000"/>
                  <a:gd name="connsiteX48-3625" fmla="*/ 5392 w 10000"/>
                  <a:gd name="connsiteY48-3626" fmla="*/ 6032 h 10000"/>
                  <a:gd name="connsiteX49-3627" fmla="*/ 5333 w 10000"/>
                  <a:gd name="connsiteY49-3628" fmla="*/ 5768 h 10000"/>
                  <a:gd name="connsiteX50-3629" fmla="*/ 5333 w 10000"/>
                  <a:gd name="connsiteY50-3630" fmla="*/ 5714 h 10000"/>
                  <a:gd name="connsiteX51-3631" fmla="*/ 5131 w 10000"/>
                  <a:gd name="connsiteY51-3632" fmla="*/ 5555 h 10000"/>
                  <a:gd name="connsiteX52-3633" fmla="*/ 4956 w 10000"/>
                  <a:gd name="connsiteY52-3634" fmla="*/ 5397 h 10000"/>
                  <a:gd name="connsiteX53-3635" fmla="*/ 5160 w 10000"/>
                  <a:gd name="connsiteY53-3636" fmla="*/ 5239 h 10000"/>
                  <a:gd name="connsiteX54-3637" fmla="*/ 5188 w 10000"/>
                  <a:gd name="connsiteY54-3638" fmla="*/ 5397 h 10000"/>
                  <a:gd name="connsiteX55-3639" fmla="*/ 5333 w 10000"/>
                  <a:gd name="connsiteY55-3640" fmla="*/ 5555 h 10000"/>
                  <a:gd name="connsiteX56-3641" fmla="*/ 7531 w 10000"/>
                  <a:gd name="connsiteY56-3642" fmla="*/ 4817 h 10000"/>
                  <a:gd name="connsiteX57-3643" fmla="*/ 8069 w 10000"/>
                  <a:gd name="connsiteY57-3644" fmla="*/ 4826 h 10000"/>
                  <a:gd name="connsiteX58-3645" fmla="*/ 6950 w 10000"/>
                  <a:gd name="connsiteY58-3646" fmla="*/ 3306 h 10000"/>
                  <a:gd name="connsiteX59-3647" fmla="*/ 6962 w 10000"/>
                  <a:gd name="connsiteY59-3648" fmla="*/ 3305 h 10000"/>
                  <a:gd name="connsiteX60-3649" fmla="*/ 6645 w 10000"/>
                  <a:gd name="connsiteY60-3650" fmla="*/ 3230 h 10000"/>
                  <a:gd name="connsiteX61-3651" fmla="*/ 6519 w 10000"/>
                  <a:gd name="connsiteY61-3652" fmla="*/ 3003 h 10000"/>
                  <a:gd name="connsiteX62-3653" fmla="*/ 5949 w 10000"/>
                  <a:gd name="connsiteY62-3654" fmla="*/ 2473 h 10000"/>
                  <a:gd name="connsiteX63-3655" fmla="*/ 5015 w 10000"/>
                  <a:gd name="connsiteY63-3656" fmla="*/ 3228 h 10000"/>
                  <a:gd name="connsiteX64-3657" fmla="*/ 4898 w 10000"/>
                  <a:gd name="connsiteY64-3658" fmla="*/ 3175 h 10000"/>
                  <a:gd name="connsiteX65-3659" fmla="*/ 4754 w 10000"/>
                  <a:gd name="connsiteY65-3660" fmla="*/ 3122 h 10000"/>
                  <a:gd name="connsiteX66-3661" fmla="*/ 4637 w 10000"/>
                  <a:gd name="connsiteY66-3662" fmla="*/ 3334 h 10000"/>
                  <a:gd name="connsiteX67-3663" fmla="*/ 4464 w 10000"/>
                  <a:gd name="connsiteY67-3664" fmla="*/ 3493 h 10000"/>
                  <a:gd name="connsiteX68-3665" fmla="*/ 4435 w 10000"/>
                  <a:gd name="connsiteY68-3666" fmla="*/ 3651 h 10000"/>
                  <a:gd name="connsiteX69-3667" fmla="*/ 4579 w 10000"/>
                  <a:gd name="connsiteY69-3668" fmla="*/ 3862 h 10000"/>
                  <a:gd name="connsiteX70-3669" fmla="*/ 4637 w 10000"/>
                  <a:gd name="connsiteY70-3670" fmla="*/ 4021 h 10000"/>
                  <a:gd name="connsiteX71-3671" fmla="*/ 4783 w 10000"/>
                  <a:gd name="connsiteY71-3672" fmla="*/ 4021 h 10000"/>
                  <a:gd name="connsiteX72-3673" fmla="*/ 4841 w 10000"/>
                  <a:gd name="connsiteY72-3674" fmla="*/ 4021 h 10000"/>
                  <a:gd name="connsiteX73-3675" fmla="*/ 4927 w 10000"/>
                  <a:gd name="connsiteY73-3676" fmla="*/ 4233 h 10000"/>
                  <a:gd name="connsiteX74-3677" fmla="*/ 5073 w 10000"/>
                  <a:gd name="connsiteY74-3678" fmla="*/ 4603 h 10000"/>
                  <a:gd name="connsiteX75-3679" fmla="*/ 4898 w 10000"/>
                  <a:gd name="connsiteY75-3680" fmla="*/ 4391 h 10000"/>
                  <a:gd name="connsiteX76-3681" fmla="*/ 4812 w 10000"/>
                  <a:gd name="connsiteY76-3682" fmla="*/ 4127 h 10000"/>
                  <a:gd name="connsiteX77-3683" fmla="*/ 4725 w 10000"/>
                  <a:gd name="connsiteY77-3684" fmla="*/ 4339 h 10000"/>
                  <a:gd name="connsiteX78-3685" fmla="*/ 4608 w 10000"/>
                  <a:gd name="connsiteY78-3686" fmla="*/ 4657 h 10000"/>
                  <a:gd name="connsiteX79-3687" fmla="*/ 4608 w 10000"/>
                  <a:gd name="connsiteY79-3688" fmla="*/ 4445 h 10000"/>
                  <a:gd name="connsiteX80-3689" fmla="*/ 4435 w 10000"/>
                  <a:gd name="connsiteY80-3690" fmla="*/ 4339 h 10000"/>
                  <a:gd name="connsiteX81-3691" fmla="*/ 4406 w 10000"/>
                  <a:gd name="connsiteY81-3692" fmla="*/ 3968 h 10000"/>
                  <a:gd name="connsiteX82-3693" fmla="*/ 4261 w 10000"/>
                  <a:gd name="connsiteY82-3694" fmla="*/ 4021 h 10000"/>
                  <a:gd name="connsiteX83-3695" fmla="*/ 4319 w 10000"/>
                  <a:gd name="connsiteY83-3696" fmla="*/ 3598 h 10000"/>
                  <a:gd name="connsiteX84-3697" fmla="*/ 4232 w 10000"/>
                  <a:gd name="connsiteY84-3698" fmla="*/ 3598 h 10000"/>
                  <a:gd name="connsiteX85-3699" fmla="*/ 4319 w 10000"/>
                  <a:gd name="connsiteY85-3700" fmla="*/ 3069 h 10000"/>
                  <a:gd name="connsiteX86-3701" fmla="*/ 4464 w 10000"/>
                  <a:gd name="connsiteY86-3702" fmla="*/ 3069 h 10000"/>
                  <a:gd name="connsiteX87-3703" fmla="*/ 4522 w 10000"/>
                  <a:gd name="connsiteY87-3704" fmla="*/ 3386 h 10000"/>
                  <a:gd name="connsiteX88-3705" fmla="*/ 4551 w 10000"/>
                  <a:gd name="connsiteY88-3706" fmla="*/ 3175 h 10000"/>
                  <a:gd name="connsiteX89-3707" fmla="*/ 4493 w 10000"/>
                  <a:gd name="connsiteY89-3708" fmla="*/ 3016 h 10000"/>
                  <a:gd name="connsiteX90-3709" fmla="*/ 4348 w 10000"/>
                  <a:gd name="connsiteY90-3710" fmla="*/ 2910 h 10000"/>
                  <a:gd name="connsiteX91-3711" fmla="*/ 4377 w 10000"/>
                  <a:gd name="connsiteY91-3712" fmla="*/ 2487 h 10000"/>
                  <a:gd name="connsiteX92-3713" fmla="*/ 4319 w 10000"/>
                  <a:gd name="connsiteY92-3714" fmla="*/ 2275 h 10000"/>
                  <a:gd name="connsiteX93-3715" fmla="*/ 4289 w 10000"/>
                  <a:gd name="connsiteY93-3716" fmla="*/ 1641 h 10000"/>
                  <a:gd name="connsiteX94-3717" fmla="*/ 4348 w 10000"/>
                  <a:gd name="connsiteY94-3718" fmla="*/ 1641 h 10000"/>
                  <a:gd name="connsiteX95-3719" fmla="*/ 4261 w 10000"/>
                  <a:gd name="connsiteY95-3720" fmla="*/ 1534 h 10000"/>
                  <a:gd name="connsiteX96-3721" fmla="*/ 4000 w 10000"/>
                  <a:gd name="connsiteY96-3722" fmla="*/ 1746 h 10000"/>
                  <a:gd name="connsiteX97-3723" fmla="*/ 3942 w 10000"/>
                  <a:gd name="connsiteY97-3724" fmla="*/ 1323 h 10000"/>
                  <a:gd name="connsiteX98-3725" fmla="*/ 4145 w 10000"/>
                  <a:gd name="connsiteY98-3726" fmla="*/ 582 h 10000"/>
                  <a:gd name="connsiteX99-3727" fmla="*/ 3972 w 10000"/>
                  <a:gd name="connsiteY99-3728" fmla="*/ 318 h 10000"/>
                  <a:gd name="connsiteX100-3729" fmla="*/ 3972 w 10000"/>
                  <a:gd name="connsiteY100-3730" fmla="*/ 212 h 10000"/>
                  <a:gd name="connsiteX101-3731" fmla="*/ 3710 w 10000"/>
                  <a:gd name="connsiteY101-3732" fmla="*/ 0 h 10000"/>
                  <a:gd name="connsiteX102-3733" fmla="*/ 3624 w 10000"/>
                  <a:gd name="connsiteY102-3734" fmla="*/ 212 h 10000"/>
                  <a:gd name="connsiteX103-3735" fmla="*/ 3536 w 10000"/>
                  <a:gd name="connsiteY103-3736" fmla="*/ 635 h 10000"/>
                  <a:gd name="connsiteX104-3737" fmla="*/ 3420 w 10000"/>
                  <a:gd name="connsiteY104-3738" fmla="*/ 688 h 10000"/>
                  <a:gd name="connsiteX105-3739" fmla="*/ 3594 w 10000"/>
                  <a:gd name="connsiteY105-3740" fmla="*/ 900 h 10000"/>
                  <a:gd name="connsiteX106-3741" fmla="*/ 3624 w 10000"/>
                  <a:gd name="connsiteY106-3742" fmla="*/ 1164 h 10000"/>
                  <a:gd name="connsiteX107-3743" fmla="*/ 3536 w 10000"/>
                  <a:gd name="connsiteY107-3744" fmla="*/ 1323 h 10000"/>
                  <a:gd name="connsiteX108-3745" fmla="*/ 3624 w 10000"/>
                  <a:gd name="connsiteY108-3746" fmla="*/ 1799 h 10000"/>
                  <a:gd name="connsiteX109-3747" fmla="*/ 3565 w 10000"/>
                  <a:gd name="connsiteY109-3748" fmla="*/ 2223 h 10000"/>
                  <a:gd name="connsiteX110-3749" fmla="*/ 3130 w 10000"/>
                  <a:gd name="connsiteY110-3750" fmla="*/ 2539 h 10000"/>
                  <a:gd name="connsiteX111-3751" fmla="*/ 3101 w 10000"/>
                  <a:gd name="connsiteY111-3752" fmla="*/ 2381 h 10000"/>
                  <a:gd name="connsiteX112-3753" fmla="*/ 3073 w 10000"/>
                  <a:gd name="connsiteY112-3754" fmla="*/ 2593 h 10000"/>
                  <a:gd name="connsiteX113-3755" fmla="*/ 3188 w 10000"/>
                  <a:gd name="connsiteY113-3756" fmla="*/ 2804 h 10000"/>
                  <a:gd name="connsiteX114-3757" fmla="*/ 3478 w 10000"/>
                  <a:gd name="connsiteY114-3758" fmla="*/ 2593 h 10000"/>
                  <a:gd name="connsiteX115-3759" fmla="*/ 3594 w 10000"/>
                  <a:gd name="connsiteY115-3760" fmla="*/ 2752 h 10000"/>
                  <a:gd name="connsiteX116-3761" fmla="*/ 3392 w 10000"/>
                  <a:gd name="connsiteY116-3762" fmla="*/ 2804 h 10000"/>
                  <a:gd name="connsiteX117-3763" fmla="*/ 1349 w 10000"/>
                  <a:gd name="connsiteY117-3764" fmla="*/ 2289 h 10000"/>
                  <a:gd name="connsiteX118-3765" fmla="*/ 2754 w 10000"/>
                  <a:gd name="connsiteY118-3766" fmla="*/ 2857 h 10000"/>
                  <a:gd name="connsiteX119-3767" fmla="*/ 1630 w 10000"/>
                  <a:gd name="connsiteY119-3768" fmla="*/ 1022 h 10000"/>
                  <a:gd name="connsiteX120-3769" fmla="*/ 2656 w 10000"/>
                  <a:gd name="connsiteY120-3770" fmla="*/ 2472 h 10000"/>
                  <a:gd name="connsiteX121-3771" fmla="*/ 2898 w 10000"/>
                  <a:gd name="connsiteY121-3772" fmla="*/ 3545 h 10000"/>
                  <a:gd name="connsiteX122-3773" fmla="*/ 2840 w 10000"/>
                  <a:gd name="connsiteY122-3774" fmla="*/ 3916 h 10000"/>
                  <a:gd name="connsiteX123-3775" fmla="*/ 1349 w 10000"/>
                  <a:gd name="connsiteY123-3776" fmla="*/ 2289 h 10000"/>
                  <a:gd name="connsiteX124-3777" fmla="*/ 1349 w 10000"/>
                  <a:gd name="connsiteY124-3778" fmla="*/ 2289 h 10000"/>
                  <a:gd name="connsiteX125-3779" fmla="*/ 2377 w 10000"/>
                  <a:gd name="connsiteY125-3780" fmla="*/ 3598 h 10000"/>
                  <a:gd name="connsiteX126-3781" fmla="*/ 2377 w 10000"/>
                  <a:gd name="connsiteY126-3782" fmla="*/ 3968 h 10000"/>
                  <a:gd name="connsiteX127-3783" fmla="*/ 2231 w 10000"/>
                  <a:gd name="connsiteY127-3784" fmla="*/ 4445 h 10000"/>
                  <a:gd name="connsiteX128-3785" fmla="*/ 2000 w 10000"/>
                  <a:gd name="connsiteY128-3786" fmla="*/ 4021 h 10000"/>
                  <a:gd name="connsiteX129-3787" fmla="*/ 1884 w 10000"/>
                  <a:gd name="connsiteY129-3788" fmla="*/ 3545 h 10000"/>
                  <a:gd name="connsiteX130-3789" fmla="*/ 1652 w 10000"/>
                  <a:gd name="connsiteY130-3790" fmla="*/ 3545 h 10000"/>
                  <a:gd name="connsiteX131-3791" fmla="*/ 1478 w 10000"/>
                  <a:gd name="connsiteY131-3792" fmla="*/ 3757 h 10000"/>
                  <a:gd name="connsiteX132-3793" fmla="*/ 1247 w 10000"/>
                  <a:gd name="connsiteY132-3794" fmla="*/ 3757 h 10000"/>
                  <a:gd name="connsiteX133-3795" fmla="*/ 1072 w 10000"/>
                  <a:gd name="connsiteY133-3796" fmla="*/ 3968 h 10000"/>
                  <a:gd name="connsiteX134-3797" fmla="*/ 957 w 10000"/>
                  <a:gd name="connsiteY134-3798" fmla="*/ 3757 h 10000"/>
                  <a:gd name="connsiteX135-3799" fmla="*/ 667 w 10000"/>
                  <a:gd name="connsiteY135-3800" fmla="*/ 3704 h 10000"/>
                  <a:gd name="connsiteX136-3801" fmla="*/ 406 w 10000"/>
                  <a:gd name="connsiteY136-3802" fmla="*/ 3704 h 10000"/>
                  <a:gd name="connsiteX137-3803" fmla="*/ 29 w 10000"/>
                  <a:gd name="connsiteY137-3804" fmla="*/ 3439 h 10000"/>
                  <a:gd name="connsiteX138-3805" fmla="*/ 0 w 10000"/>
                  <a:gd name="connsiteY138-3806" fmla="*/ 3916 h 10000"/>
                  <a:gd name="connsiteX139-3807" fmla="*/ 58 w 10000"/>
                  <a:gd name="connsiteY139-3808" fmla="*/ 4603 h 10000"/>
                  <a:gd name="connsiteX140-3809" fmla="*/ 116 w 10000"/>
                  <a:gd name="connsiteY140-3810" fmla="*/ 4973 h 10000"/>
                  <a:gd name="connsiteX141-3811" fmla="*/ 174 w 10000"/>
                  <a:gd name="connsiteY141-3812" fmla="*/ 5239 h 10000"/>
                  <a:gd name="connsiteX142-3813" fmla="*/ 232 w 10000"/>
                  <a:gd name="connsiteY142-3814" fmla="*/ 5609 h 10000"/>
                  <a:gd name="connsiteX143-3815" fmla="*/ 406 w 10000"/>
                  <a:gd name="connsiteY143-3816" fmla="*/ 5926 h 10000"/>
                  <a:gd name="connsiteX144-3817" fmla="*/ 638 w 10000"/>
                  <a:gd name="connsiteY144-3818" fmla="*/ 6455 h 10000"/>
                  <a:gd name="connsiteX145-3819" fmla="*/ 492 w 10000"/>
                  <a:gd name="connsiteY145-3820" fmla="*/ 6350 h 10000"/>
                  <a:gd name="connsiteX146-3821" fmla="*/ 840 w 10000"/>
                  <a:gd name="connsiteY146-3822" fmla="*/ 6825 h 10000"/>
                  <a:gd name="connsiteX147-3823" fmla="*/ 1043 w 10000"/>
                  <a:gd name="connsiteY147-3824" fmla="*/ 6773 h 10000"/>
                  <a:gd name="connsiteX148-3825" fmla="*/ 1015 w 10000"/>
                  <a:gd name="connsiteY148-3826" fmla="*/ 6455 h 10000"/>
                  <a:gd name="connsiteX149-3827" fmla="*/ 1188 w 10000"/>
                  <a:gd name="connsiteY149-3828" fmla="*/ 6508 h 10000"/>
                  <a:gd name="connsiteX150-3829" fmla="*/ 986 w 10000"/>
                  <a:gd name="connsiteY150-3830" fmla="*/ 5873 h 10000"/>
                  <a:gd name="connsiteX151-3831" fmla="*/ 1362 w 10000"/>
                  <a:gd name="connsiteY151-3832" fmla="*/ 5609 h 10000"/>
                  <a:gd name="connsiteX152-3833" fmla="*/ 1566 w 10000"/>
                  <a:gd name="connsiteY152-3834" fmla="*/ 5609 h 10000"/>
                  <a:gd name="connsiteX153-3835" fmla="*/ 1566 w 10000"/>
                  <a:gd name="connsiteY153-3836" fmla="*/ 5873 h 10000"/>
                  <a:gd name="connsiteX154-3837" fmla="*/ 1391 w 10000"/>
                  <a:gd name="connsiteY154-3838" fmla="*/ 6032 h 10000"/>
                  <a:gd name="connsiteX155-3839" fmla="*/ 1276 w 10000"/>
                  <a:gd name="connsiteY155-3840" fmla="*/ 6720 h 10000"/>
                  <a:gd name="connsiteX156-3841" fmla="*/ 1218 w 10000"/>
                  <a:gd name="connsiteY156-3842" fmla="*/ 7037 h 10000"/>
                  <a:gd name="connsiteX157-3843" fmla="*/ 1305 w 10000"/>
                  <a:gd name="connsiteY157-3844" fmla="*/ 7461 h 10000"/>
                  <a:gd name="connsiteX158-3845" fmla="*/ 1478 w 10000"/>
                  <a:gd name="connsiteY158-3846" fmla="*/ 7778 h 10000"/>
                  <a:gd name="connsiteX159-3847" fmla="*/ 2058 w 10000"/>
                  <a:gd name="connsiteY159-3848" fmla="*/ 8413 h 10000"/>
                  <a:gd name="connsiteX160-3849" fmla="*/ 2521 w 10000"/>
                  <a:gd name="connsiteY160-3850" fmla="*/ 8889 h 10000"/>
                  <a:gd name="connsiteX161-3851" fmla="*/ 2869 w 10000"/>
                  <a:gd name="connsiteY161-3852" fmla="*/ 9101 h 10000"/>
                  <a:gd name="connsiteX162-3853" fmla="*/ 3246 w 10000"/>
                  <a:gd name="connsiteY162-3854" fmla="*/ 9312 h 10000"/>
                  <a:gd name="connsiteX163-3855" fmla="*/ 3624 w 10000"/>
                  <a:gd name="connsiteY163-3856" fmla="*/ 9524 h 10000"/>
                  <a:gd name="connsiteX164-3857" fmla="*/ 3972 w 10000"/>
                  <a:gd name="connsiteY164-3858" fmla="*/ 9630 h 10000"/>
                  <a:gd name="connsiteX165-3859" fmla="*/ 4348 w 10000"/>
                  <a:gd name="connsiteY165-3860" fmla="*/ 9789 h 10000"/>
                  <a:gd name="connsiteX166-3861" fmla="*/ 4783 w 10000"/>
                  <a:gd name="connsiteY166-3862" fmla="*/ 9948 h 10000"/>
                  <a:gd name="connsiteX167-3863" fmla="*/ 5246 w 10000"/>
                  <a:gd name="connsiteY167-3864" fmla="*/ 10000 h 10000"/>
                  <a:gd name="connsiteX168-3865" fmla="*/ 5652 w 10000"/>
                  <a:gd name="connsiteY168-3866" fmla="*/ 10000 h 10000"/>
                  <a:gd name="connsiteX169-3867" fmla="*/ 6145 w 10000"/>
                  <a:gd name="connsiteY169-3868" fmla="*/ 9948 h 10000"/>
                  <a:gd name="connsiteX170-3869" fmla="*/ 6493 w 10000"/>
                  <a:gd name="connsiteY170-3870" fmla="*/ 9841 h 10000"/>
                  <a:gd name="connsiteX171-3871" fmla="*/ 6841 w 10000"/>
                  <a:gd name="connsiteY171-3872" fmla="*/ 9736 h 10000"/>
                  <a:gd name="connsiteX172-3873" fmla="*/ 7218 w 10000"/>
                  <a:gd name="connsiteY172-3874" fmla="*/ 9577 h 10000"/>
                  <a:gd name="connsiteX173-3875" fmla="*/ 7565 w 10000"/>
                  <a:gd name="connsiteY173-3876" fmla="*/ 9418 h 10000"/>
                  <a:gd name="connsiteX174-3877" fmla="*/ 7884 w 10000"/>
                  <a:gd name="connsiteY174-3878" fmla="*/ 9207 h 10000"/>
                  <a:gd name="connsiteX175-3879" fmla="*/ 8232 w 10000"/>
                  <a:gd name="connsiteY175-3880" fmla="*/ 8995 h 10000"/>
                  <a:gd name="connsiteX176-3881" fmla="*/ 8551 w 10000"/>
                  <a:gd name="connsiteY176-3882" fmla="*/ 8678 h 10000"/>
                  <a:gd name="connsiteX0-3883" fmla="*/ 8551 w 10000"/>
                  <a:gd name="connsiteY0-3884" fmla="*/ 8678 h 10000"/>
                  <a:gd name="connsiteX1-3885" fmla="*/ 8899 w 10000"/>
                  <a:gd name="connsiteY1-3886" fmla="*/ 8360 h 10000"/>
                  <a:gd name="connsiteX2-3887" fmla="*/ 9072 w 10000"/>
                  <a:gd name="connsiteY2-3888" fmla="*/ 7937 h 10000"/>
                  <a:gd name="connsiteX3-3889" fmla="*/ 9420 w 10000"/>
                  <a:gd name="connsiteY3-3890" fmla="*/ 7619 h 10000"/>
                  <a:gd name="connsiteX4-3891" fmla="*/ 9304 w 10000"/>
                  <a:gd name="connsiteY4-3892" fmla="*/ 7143 h 10000"/>
                  <a:gd name="connsiteX5-3893" fmla="*/ 9508 w 10000"/>
                  <a:gd name="connsiteY5-3894" fmla="*/ 6878 h 10000"/>
                  <a:gd name="connsiteX6-3895" fmla="*/ 9652 w 10000"/>
                  <a:gd name="connsiteY6-3896" fmla="*/ 6614 h 10000"/>
                  <a:gd name="connsiteX7-3897" fmla="*/ 9710 w 10000"/>
                  <a:gd name="connsiteY7-3898" fmla="*/ 7037 h 10000"/>
                  <a:gd name="connsiteX8-3899" fmla="*/ 9652 w 10000"/>
                  <a:gd name="connsiteY8-3900" fmla="*/ 7514 h 10000"/>
                  <a:gd name="connsiteX9-3901" fmla="*/ 9971 w 10000"/>
                  <a:gd name="connsiteY9-3902" fmla="*/ 7037 h 10000"/>
                  <a:gd name="connsiteX10-3903" fmla="*/ 10000 w 10000"/>
                  <a:gd name="connsiteY10-3904" fmla="*/ 6667 h 10000"/>
                  <a:gd name="connsiteX11-3905" fmla="*/ 9884 w 10000"/>
                  <a:gd name="connsiteY11-3906" fmla="*/ 6720 h 10000"/>
                  <a:gd name="connsiteX12-3907" fmla="*/ 9797 w 10000"/>
                  <a:gd name="connsiteY12-3908" fmla="*/ 6350 h 10000"/>
                  <a:gd name="connsiteX13-3909" fmla="*/ 9913 w 10000"/>
                  <a:gd name="connsiteY13-3910" fmla="*/ 5926 h 10000"/>
                  <a:gd name="connsiteX14-3911" fmla="*/ 9856 w 10000"/>
                  <a:gd name="connsiteY14-3912" fmla="*/ 5450 h 10000"/>
                  <a:gd name="connsiteX15-3913" fmla="*/ 9566 w 10000"/>
                  <a:gd name="connsiteY15-3914" fmla="*/ 5291 h 10000"/>
                  <a:gd name="connsiteX16-3915" fmla="*/ 9942 w 10000"/>
                  <a:gd name="connsiteY16-3916" fmla="*/ 4498 h 10000"/>
                  <a:gd name="connsiteX17-3917" fmla="*/ 9537 w 10000"/>
                  <a:gd name="connsiteY17-3918" fmla="*/ 4762 h 10000"/>
                  <a:gd name="connsiteX18-3919" fmla="*/ 9449 w 10000"/>
                  <a:gd name="connsiteY18-3920" fmla="*/ 5185 h 10000"/>
                  <a:gd name="connsiteX19-3921" fmla="*/ 9101 w 10000"/>
                  <a:gd name="connsiteY19-3922" fmla="*/ 5239 h 10000"/>
                  <a:gd name="connsiteX20-3923" fmla="*/ 9072 w 10000"/>
                  <a:gd name="connsiteY20-3924" fmla="*/ 5820 h 10000"/>
                  <a:gd name="connsiteX21-3925" fmla="*/ 9101 w 10000"/>
                  <a:gd name="connsiteY21-3926" fmla="*/ 5926 h 10000"/>
                  <a:gd name="connsiteX22-3927" fmla="*/ 8928 w 10000"/>
                  <a:gd name="connsiteY22-3928" fmla="*/ 6138 h 10000"/>
                  <a:gd name="connsiteX23-3929" fmla="*/ 8551 w 10000"/>
                  <a:gd name="connsiteY23-3930" fmla="*/ 6402 h 10000"/>
                  <a:gd name="connsiteX24-3931" fmla="*/ 8377 w 10000"/>
                  <a:gd name="connsiteY24-3932" fmla="*/ 6455 h 10000"/>
                  <a:gd name="connsiteX25-3933" fmla="*/ 8087 w 10000"/>
                  <a:gd name="connsiteY25-3934" fmla="*/ 6667 h 10000"/>
                  <a:gd name="connsiteX26-3935" fmla="*/ 8232 w 10000"/>
                  <a:gd name="connsiteY26-3936" fmla="*/ 6932 h 10000"/>
                  <a:gd name="connsiteX27-3937" fmla="*/ 7739 w 10000"/>
                  <a:gd name="connsiteY27-3938" fmla="*/ 7407 h 10000"/>
                  <a:gd name="connsiteX28-3939" fmla="*/ 7681 w 10000"/>
                  <a:gd name="connsiteY28-3940" fmla="*/ 6984 h 10000"/>
                  <a:gd name="connsiteX29-3941" fmla="*/ 7508 w 10000"/>
                  <a:gd name="connsiteY29-3942" fmla="*/ 7143 h 10000"/>
                  <a:gd name="connsiteX30-3943" fmla="*/ 7102 w 10000"/>
                  <a:gd name="connsiteY30-3944" fmla="*/ 7037 h 10000"/>
                  <a:gd name="connsiteX31-3945" fmla="*/ 7362 w 10000"/>
                  <a:gd name="connsiteY31-3946" fmla="*/ 6878 h 10000"/>
                  <a:gd name="connsiteX32-3947" fmla="*/ 7189 w 10000"/>
                  <a:gd name="connsiteY32-3948" fmla="*/ 6508 h 10000"/>
                  <a:gd name="connsiteX33-3949" fmla="*/ 6870 w 10000"/>
                  <a:gd name="connsiteY33-3950" fmla="*/ 6773 h 10000"/>
                  <a:gd name="connsiteX34-3951" fmla="*/ 6580 w 10000"/>
                  <a:gd name="connsiteY34-3952" fmla="*/ 6720 h 10000"/>
                  <a:gd name="connsiteX35-3953" fmla="*/ 6435 w 10000"/>
                  <a:gd name="connsiteY35-3954" fmla="*/ 6878 h 10000"/>
                  <a:gd name="connsiteX36-3955" fmla="*/ 6376 w 10000"/>
                  <a:gd name="connsiteY36-3956" fmla="*/ 7143 h 10000"/>
                  <a:gd name="connsiteX37-3957" fmla="*/ 6347 w 10000"/>
                  <a:gd name="connsiteY37-3958" fmla="*/ 6932 h 10000"/>
                  <a:gd name="connsiteX38-3959" fmla="*/ 6203 w 10000"/>
                  <a:gd name="connsiteY38-3960" fmla="*/ 6825 h 10000"/>
                  <a:gd name="connsiteX39-3961" fmla="*/ 6058 w 10000"/>
                  <a:gd name="connsiteY39-3962" fmla="*/ 6984 h 10000"/>
                  <a:gd name="connsiteX40-3963" fmla="*/ 6000 w 10000"/>
                  <a:gd name="connsiteY40-3964" fmla="*/ 7302 h 10000"/>
                  <a:gd name="connsiteX41-3965" fmla="*/ 5826 w 10000"/>
                  <a:gd name="connsiteY41-3966" fmla="*/ 7143 h 10000"/>
                  <a:gd name="connsiteX42-3967" fmla="*/ 5971 w 10000"/>
                  <a:gd name="connsiteY42-3968" fmla="*/ 7037 h 10000"/>
                  <a:gd name="connsiteX43-3969" fmla="*/ 6232 w 10000"/>
                  <a:gd name="connsiteY43-3970" fmla="*/ 6561 h 10000"/>
                  <a:gd name="connsiteX44-3971" fmla="*/ 5797 w 10000"/>
                  <a:gd name="connsiteY44-3972" fmla="*/ 6878 h 10000"/>
                  <a:gd name="connsiteX45-3973" fmla="*/ 5740 w 10000"/>
                  <a:gd name="connsiteY45-3974" fmla="*/ 6667 h 10000"/>
                  <a:gd name="connsiteX46-3975" fmla="*/ 5768 w 10000"/>
                  <a:gd name="connsiteY46-3976" fmla="*/ 6402 h 10000"/>
                  <a:gd name="connsiteX47-3977" fmla="*/ 5565 w 10000"/>
                  <a:gd name="connsiteY47-3978" fmla="*/ 6191 h 10000"/>
                  <a:gd name="connsiteX48-3979" fmla="*/ 5392 w 10000"/>
                  <a:gd name="connsiteY48-3980" fmla="*/ 6032 h 10000"/>
                  <a:gd name="connsiteX49-3981" fmla="*/ 5333 w 10000"/>
                  <a:gd name="connsiteY49-3982" fmla="*/ 5768 h 10000"/>
                  <a:gd name="connsiteX50-3983" fmla="*/ 5333 w 10000"/>
                  <a:gd name="connsiteY50-3984" fmla="*/ 5714 h 10000"/>
                  <a:gd name="connsiteX51-3985" fmla="*/ 5131 w 10000"/>
                  <a:gd name="connsiteY51-3986" fmla="*/ 5555 h 10000"/>
                  <a:gd name="connsiteX52-3987" fmla="*/ 4956 w 10000"/>
                  <a:gd name="connsiteY52-3988" fmla="*/ 5397 h 10000"/>
                  <a:gd name="connsiteX53-3989" fmla="*/ 5160 w 10000"/>
                  <a:gd name="connsiteY53-3990" fmla="*/ 5239 h 10000"/>
                  <a:gd name="connsiteX54-3991" fmla="*/ 7087 w 10000"/>
                  <a:gd name="connsiteY54-3992" fmla="*/ 5497 h 10000"/>
                  <a:gd name="connsiteX55-3993" fmla="*/ 5333 w 10000"/>
                  <a:gd name="connsiteY55-3994" fmla="*/ 5555 h 10000"/>
                  <a:gd name="connsiteX56-3995" fmla="*/ 7531 w 10000"/>
                  <a:gd name="connsiteY56-3996" fmla="*/ 4817 h 10000"/>
                  <a:gd name="connsiteX57-3997" fmla="*/ 8069 w 10000"/>
                  <a:gd name="connsiteY57-3998" fmla="*/ 4826 h 10000"/>
                  <a:gd name="connsiteX58-3999" fmla="*/ 6950 w 10000"/>
                  <a:gd name="connsiteY58-4000" fmla="*/ 3306 h 10000"/>
                  <a:gd name="connsiteX59-4001" fmla="*/ 6962 w 10000"/>
                  <a:gd name="connsiteY59-4002" fmla="*/ 3305 h 10000"/>
                  <a:gd name="connsiteX60-4003" fmla="*/ 6645 w 10000"/>
                  <a:gd name="connsiteY60-4004" fmla="*/ 3230 h 10000"/>
                  <a:gd name="connsiteX61-4005" fmla="*/ 6519 w 10000"/>
                  <a:gd name="connsiteY61-4006" fmla="*/ 3003 h 10000"/>
                  <a:gd name="connsiteX62-4007" fmla="*/ 5949 w 10000"/>
                  <a:gd name="connsiteY62-4008" fmla="*/ 2473 h 10000"/>
                  <a:gd name="connsiteX63-4009" fmla="*/ 5015 w 10000"/>
                  <a:gd name="connsiteY63-4010" fmla="*/ 3228 h 10000"/>
                  <a:gd name="connsiteX64-4011" fmla="*/ 4898 w 10000"/>
                  <a:gd name="connsiteY64-4012" fmla="*/ 3175 h 10000"/>
                  <a:gd name="connsiteX65-4013" fmla="*/ 4754 w 10000"/>
                  <a:gd name="connsiteY65-4014" fmla="*/ 3122 h 10000"/>
                  <a:gd name="connsiteX66-4015" fmla="*/ 4637 w 10000"/>
                  <a:gd name="connsiteY66-4016" fmla="*/ 3334 h 10000"/>
                  <a:gd name="connsiteX67-4017" fmla="*/ 4464 w 10000"/>
                  <a:gd name="connsiteY67-4018" fmla="*/ 3493 h 10000"/>
                  <a:gd name="connsiteX68-4019" fmla="*/ 4435 w 10000"/>
                  <a:gd name="connsiteY68-4020" fmla="*/ 3651 h 10000"/>
                  <a:gd name="connsiteX69-4021" fmla="*/ 4579 w 10000"/>
                  <a:gd name="connsiteY69-4022" fmla="*/ 3862 h 10000"/>
                  <a:gd name="connsiteX70-4023" fmla="*/ 4637 w 10000"/>
                  <a:gd name="connsiteY70-4024" fmla="*/ 4021 h 10000"/>
                  <a:gd name="connsiteX71-4025" fmla="*/ 4783 w 10000"/>
                  <a:gd name="connsiteY71-4026" fmla="*/ 4021 h 10000"/>
                  <a:gd name="connsiteX72-4027" fmla="*/ 4841 w 10000"/>
                  <a:gd name="connsiteY72-4028" fmla="*/ 4021 h 10000"/>
                  <a:gd name="connsiteX73-4029" fmla="*/ 4927 w 10000"/>
                  <a:gd name="connsiteY73-4030" fmla="*/ 4233 h 10000"/>
                  <a:gd name="connsiteX74-4031" fmla="*/ 5073 w 10000"/>
                  <a:gd name="connsiteY74-4032" fmla="*/ 4603 h 10000"/>
                  <a:gd name="connsiteX75-4033" fmla="*/ 4898 w 10000"/>
                  <a:gd name="connsiteY75-4034" fmla="*/ 4391 h 10000"/>
                  <a:gd name="connsiteX76-4035" fmla="*/ 4812 w 10000"/>
                  <a:gd name="connsiteY76-4036" fmla="*/ 4127 h 10000"/>
                  <a:gd name="connsiteX77-4037" fmla="*/ 4725 w 10000"/>
                  <a:gd name="connsiteY77-4038" fmla="*/ 4339 h 10000"/>
                  <a:gd name="connsiteX78-4039" fmla="*/ 4608 w 10000"/>
                  <a:gd name="connsiteY78-4040" fmla="*/ 4657 h 10000"/>
                  <a:gd name="connsiteX79-4041" fmla="*/ 4608 w 10000"/>
                  <a:gd name="connsiteY79-4042" fmla="*/ 4445 h 10000"/>
                  <a:gd name="connsiteX80-4043" fmla="*/ 4435 w 10000"/>
                  <a:gd name="connsiteY80-4044" fmla="*/ 4339 h 10000"/>
                  <a:gd name="connsiteX81-4045" fmla="*/ 4406 w 10000"/>
                  <a:gd name="connsiteY81-4046" fmla="*/ 3968 h 10000"/>
                  <a:gd name="connsiteX82-4047" fmla="*/ 4261 w 10000"/>
                  <a:gd name="connsiteY82-4048" fmla="*/ 4021 h 10000"/>
                  <a:gd name="connsiteX83-4049" fmla="*/ 4319 w 10000"/>
                  <a:gd name="connsiteY83-4050" fmla="*/ 3598 h 10000"/>
                  <a:gd name="connsiteX84-4051" fmla="*/ 4232 w 10000"/>
                  <a:gd name="connsiteY84-4052" fmla="*/ 3598 h 10000"/>
                  <a:gd name="connsiteX85-4053" fmla="*/ 4319 w 10000"/>
                  <a:gd name="connsiteY85-4054" fmla="*/ 3069 h 10000"/>
                  <a:gd name="connsiteX86-4055" fmla="*/ 4464 w 10000"/>
                  <a:gd name="connsiteY86-4056" fmla="*/ 3069 h 10000"/>
                  <a:gd name="connsiteX87-4057" fmla="*/ 4522 w 10000"/>
                  <a:gd name="connsiteY87-4058" fmla="*/ 3386 h 10000"/>
                  <a:gd name="connsiteX88-4059" fmla="*/ 4551 w 10000"/>
                  <a:gd name="connsiteY88-4060" fmla="*/ 3175 h 10000"/>
                  <a:gd name="connsiteX89-4061" fmla="*/ 4493 w 10000"/>
                  <a:gd name="connsiteY89-4062" fmla="*/ 3016 h 10000"/>
                  <a:gd name="connsiteX90-4063" fmla="*/ 4348 w 10000"/>
                  <a:gd name="connsiteY90-4064" fmla="*/ 2910 h 10000"/>
                  <a:gd name="connsiteX91-4065" fmla="*/ 4377 w 10000"/>
                  <a:gd name="connsiteY91-4066" fmla="*/ 2487 h 10000"/>
                  <a:gd name="connsiteX92-4067" fmla="*/ 4319 w 10000"/>
                  <a:gd name="connsiteY92-4068" fmla="*/ 2275 h 10000"/>
                  <a:gd name="connsiteX93-4069" fmla="*/ 4289 w 10000"/>
                  <a:gd name="connsiteY93-4070" fmla="*/ 1641 h 10000"/>
                  <a:gd name="connsiteX94-4071" fmla="*/ 4348 w 10000"/>
                  <a:gd name="connsiteY94-4072" fmla="*/ 1641 h 10000"/>
                  <a:gd name="connsiteX95-4073" fmla="*/ 4261 w 10000"/>
                  <a:gd name="connsiteY95-4074" fmla="*/ 1534 h 10000"/>
                  <a:gd name="connsiteX96-4075" fmla="*/ 4000 w 10000"/>
                  <a:gd name="connsiteY96-4076" fmla="*/ 1746 h 10000"/>
                  <a:gd name="connsiteX97-4077" fmla="*/ 3942 w 10000"/>
                  <a:gd name="connsiteY97-4078" fmla="*/ 1323 h 10000"/>
                  <a:gd name="connsiteX98-4079" fmla="*/ 4145 w 10000"/>
                  <a:gd name="connsiteY98-4080" fmla="*/ 582 h 10000"/>
                  <a:gd name="connsiteX99-4081" fmla="*/ 3972 w 10000"/>
                  <a:gd name="connsiteY99-4082" fmla="*/ 318 h 10000"/>
                  <a:gd name="connsiteX100-4083" fmla="*/ 3972 w 10000"/>
                  <a:gd name="connsiteY100-4084" fmla="*/ 212 h 10000"/>
                  <a:gd name="connsiteX101-4085" fmla="*/ 3710 w 10000"/>
                  <a:gd name="connsiteY101-4086" fmla="*/ 0 h 10000"/>
                  <a:gd name="connsiteX102-4087" fmla="*/ 3624 w 10000"/>
                  <a:gd name="connsiteY102-4088" fmla="*/ 212 h 10000"/>
                  <a:gd name="connsiteX103-4089" fmla="*/ 3536 w 10000"/>
                  <a:gd name="connsiteY103-4090" fmla="*/ 635 h 10000"/>
                  <a:gd name="connsiteX104-4091" fmla="*/ 3420 w 10000"/>
                  <a:gd name="connsiteY104-4092" fmla="*/ 688 h 10000"/>
                  <a:gd name="connsiteX105-4093" fmla="*/ 3594 w 10000"/>
                  <a:gd name="connsiteY105-4094" fmla="*/ 900 h 10000"/>
                  <a:gd name="connsiteX106-4095" fmla="*/ 3624 w 10000"/>
                  <a:gd name="connsiteY106-4096" fmla="*/ 1164 h 10000"/>
                  <a:gd name="connsiteX107-4097" fmla="*/ 3536 w 10000"/>
                  <a:gd name="connsiteY107-4098" fmla="*/ 1323 h 10000"/>
                  <a:gd name="connsiteX108-4099" fmla="*/ 3624 w 10000"/>
                  <a:gd name="connsiteY108-4100" fmla="*/ 1799 h 10000"/>
                  <a:gd name="connsiteX109-4101" fmla="*/ 3565 w 10000"/>
                  <a:gd name="connsiteY109-4102" fmla="*/ 2223 h 10000"/>
                  <a:gd name="connsiteX110-4103" fmla="*/ 3130 w 10000"/>
                  <a:gd name="connsiteY110-4104" fmla="*/ 2539 h 10000"/>
                  <a:gd name="connsiteX111-4105" fmla="*/ 3101 w 10000"/>
                  <a:gd name="connsiteY111-4106" fmla="*/ 2381 h 10000"/>
                  <a:gd name="connsiteX112-4107" fmla="*/ 3073 w 10000"/>
                  <a:gd name="connsiteY112-4108" fmla="*/ 2593 h 10000"/>
                  <a:gd name="connsiteX113-4109" fmla="*/ 3188 w 10000"/>
                  <a:gd name="connsiteY113-4110" fmla="*/ 2804 h 10000"/>
                  <a:gd name="connsiteX114-4111" fmla="*/ 3478 w 10000"/>
                  <a:gd name="connsiteY114-4112" fmla="*/ 2593 h 10000"/>
                  <a:gd name="connsiteX115-4113" fmla="*/ 3594 w 10000"/>
                  <a:gd name="connsiteY115-4114" fmla="*/ 2752 h 10000"/>
                  <a:gd name="connsiteX116-4115" fmla="*/ 3392 w 10000"/>
                  <a:gd name="connsiteY116-4116" fmla="*/ 2804 h 10000"/>
                  <a:gd name="connsiteX117-4117" fmla="*/ 1349 w 10000"/>
                  <a:gd name="connsiteY117-4118" fmla="*/ 2289 h 10000"/>
                  <a:gd name="connsiteX118-4119" fmla="*/ 2754 w 10000"/>
                  <a:gd name="connsiteY118-4120" fmla="*/ 2857 h 10000"/>
                  <a:gd name="connsiteX119-4121" fmla="*/ 1630 w 10000"/>
                  <a:gd name="connsiteY119-4122" fmla="*/ 1022 h 10000"/>
                  <a:gd name="connsiteX120-4123" fmla="*/ 2656 w 10000"/>
                  <a:gd name="connsiteY120-4124" fmla="*/ 2472 h 10000"/>
                  <a:gd name="connsiteX121-4125" fmla="*/ 2898 w 10000"/>
                  <a:gd name="connsiteY121-4126" fmla="*/ 3545 h 10000"/>
                  <a:gd name="connsiteX122-4127" fmla="*/ 2840 w 10000"/>
                  <a:gd name="connsiteY122-4128" fmla="*/ 3916 h 10000"/>
                  <a:gd name="connsiteX123-4129" fmla="*/ 1349 w 10000"/>
                  <a:gd name="connsiteY123-4130" fmla="*/ 2289 h 10000"/>
                  <a:gd name="connsiteX124-4131" fmla="*/ 1349 w 10000"/>
                  <a:gd name="connsiteY124-4132" fmla="*/ 2289 h 10000"/>
                  <a:gd name="connsiteX125-4133" fmla="*/ 2377 w 10000"/>
                  <a:gd name="connsiteY125-4134" fmla="*/ 3598 h 10000"/>
                  <a:gd name="connsiteX126-4135" fmla="*/ 2377 w 10000"/>
                  <a:gd name="connsiteY126-4136" fmla="*/ 3968 h 10000"/>
                  <a:gd name="connsiteX127-4137" fmla="*/ 2231 w 10000"/>
                  <a:gd name="connsiteY127-4138" fmla="*/ 4445 h 10000"/>
                  <a:gd name="connsiteX128-4139" fmla="*/ 2000 w 10000"/>
                  <a:gd name="connsiteY128-4140" fmla="*/ 4021 h 10000"/>
                  <a:gd name="connsiteX129-4141" fmla="*/ 1884 w 10000"/>
                  <a:gd name="connsiteY129-4142" fmla="*/ 3545 h 10000"/>
                  <a:gd name="connsiteX130-4143" fmla="*/ 1652 w 10000"/>
                  <a:gd name="connsiteY130-4144" fmla="*/ 3545 h 10000"/>
                  <a:gd name="connsiteX131-4145" fmla="*/ 1478 w 10000"/>
                  <a:gd name="connsiteY131-4146" fmla="*/ 3757 h 10000"/>
                  <a:gd name="connsiteX132-4147" fmla="*/ 1247 w 10000"/>
                  <a:gd name="connsiteY132-4148" fmla="*/ 3757 h 10000"/>
                  <a:gd name="connsiteX133-4149" fmla="*/ 1072 w 10000"/>
                  <a:gd name="connsiteY133-4150" fmla="*/ 3968 h 10000"/>
                  <a:gd name="connsiteX134-4151" fmla="*/ 957 w 10000"/>
                  <a:gd name="connsiteY134-4152" fmla="*/ 3757 h 10000"/>
                  <a:gd name="connsiteX135-4153" fmla="*/ 667 w 10000"/>
                  <a:gd name="connsiteY135-4154" fmla="*/ 3704 h 10000"/>
                  <a:gd name="connsiteX136-4155" fmla="*/ 406 w 10000"/>
                  <a:gd name="connsiteY136-4156" fmla="*/ 3704 h 10000"/>
                  <a:gd name="connsiteX137-4157" fmla="*/ 29 w 10000"/>
                  <a:gd name="connsiteY137-4158" fmla="*/ 3439 h 10000"/>
                  <a:gd name="connsiteX138-4159" fmla="*/ 0 w 10000"/>
                  <a:gd name="connsiteY138-4160" fmla="*/ 3916 h 10000"/>
                  <a:gd name="connsiteX139-4161" fmla="*/ 58 w 10000"/>
                  <a:gd name="connsiteY139-4162" fmla="*/ 4603 h 10000"/>
                  <a:gd name="connsiteX140-4163" fmla="*/ 116 w 10000"/>
                  <a:gd name="connsiteY140-4164" fmla="*/ 4973 h 10000"/>
                  <a:gd name="connsiteX141-4165" fmla="*/ 174 w 10000"/>
                  <a:gd name="connsiteY141-4166" fmla="*/ 5239 h 10000"/>
                  <a:gd name="connsiteX142-4167" fmla="*/ 232 w 10000"/>
                  <a:gd name="connsiteY142-4168" fmla="*/ 5609 h 10000"/>
                  <a:gd name="connsiteX143-4169" fmla="*/ 406 w 10000"/>
                  <a:gd name="connsiteY143-4170" fmla="*/ 5926 h 10000"/>
                  <a:gd name="connsiteX144-4171" fmla="*/ 638 w 10000"/>
                  <a:gd name="connsiteY144-4172" fmla="*/ 6455 h 10000"/>
                  <a:gd name="connsiteX145-4173" fmla="*/ 492 w 10000"/>
                  <a:gd name="connsiteY145-4174" fmla="*/ 6350 h 10000"/>
                  <a:gd name="connsiteX146-4175" fmla="*/ 840 w 10000"/>
                  <a:gd name="connsiteY146-4176" fmla="*/ 6825 h 10000"/>
                  <a:gd name="connsiteX147-4177" fmla="*/ 1043 w 10000"/>
                  <a:gd name="connsiteY147-4178" fmla="*/ 6773 h 10000"/>
                  <a:gd name="connsiteX148-4179" fmla="*/ 1015 w 10000"/>
                  <a:gd name="connsiteY148-4180" fmla="*/ 6455 h 10000"/>
                  <a:gd name="connsiteX149-4181" fmla="*/ 1188 w 10000"/>
                  <a:gd name="connsiteY149-4182" fmla="*/ 6508 h 10000"/>
                  <a:gd name="connsiteX150-4183" fmla="*/ 986 w 10000"/>
                  <a:gd name="connsiteY150-4184" fmla="*/ 5873 h 10000"/>
                  <a:gd name="connsiteX151-4185" fmla="*/ 1362 w 10000"/>
                  <a:gd name="connsiteY151-4186" fmla="*/ 5609 h 10000"/>
                  <a:gd name="connsiteX152-4187" fmla="*/ 1566 w 10000"/>
                  <a:gd name="connsiteY152-4188" fmla="*/ 5609 h 10000"/>
                  <a:gd name="connsiteX153-4189" fmla="*/ 1566 w 10000"/>
                  <a:gd name="connsiteY153-4190" fmla="*/ 5873 h 10000"/>
                  <a:gd name="connsiteX154-4191" fmla="*/ 1391 w 10000"/>
                  <a:gd name="connsiteY154-4192" fmla="*/ 6032 h 10000"/>
                  <a:gd name="connsiteX155-4193" fmla="*/ 1276 w 10000"/>
                  <a:gd name="connsiteY155-4194" fmla="*/ 6720 h 10000"/>
                  <a:gd name="connsiteX156-4195" fmla="*/ 1218 w 10000"/>
                  <a:gd name="connsiteY156-4196" fmla="*/ 7037 h 10000"/>
                  <a:gd name="connsiteX157-4197" fmla="*/ 1305 w 10000"/>
                  <a:gd name="connsiteY157-4198" fmla="*/ 7461 h 10000"/>
                  <a:gd name="connsiteX158-4199" fmla="*/ 1478 w 10000"/>
                  <a:gd name="connsiteY158-4200" fmla="*/ 7778 h 10000"/>
                  <a:gd name="connsiteX159-4201" fmla="*/ 2058 w 10000"/>
                  <a:gd name="connsiteY159-4202" fmla="*/ 8413 h 10000"/>
                  <a:gd name="connsiteX160-4203" fmla="*/ 2521 w 10000"/>
                  <a:gd name="connsiteY160-4204" fmla="*/ 8889 h 10000"/>
                  <a:gd name="connsiteX161-4205" fmla="*/ 2869 w 10000"/>
                  <a:gd name="connsiteY161-4206" fmla="*/ 9101 h 10000"/>
                  <a:gd name="connsiteX162-4207" fmla="*/ 3246 w 10000"/>
                  <a:gd name="connsiteY162-4208" fmla="*/ 9312 h 10000"/>
                  <a:gd name="connsiteX163-4209" fmla="*/ 3624 w 10000"/>
                  <a:gd name="connsiteY163-4210" fmla="*/ 9524 h 10000"/>
                  <a:gd name="connsiteX164-4211" fmla="*/ 3972 w 10000"/>
                  <a:gd name="connsiteY164-4212" fmla="*/ 9630 h 10000"/>
                  <a:gd name="connsiteX165-4213" fmla="*/ 4348 w 10000"/>
                  <a:gd name="connsiteY165-4214" fmla="*/ 9789 h 10000"/>
                  <a:gd name="connsiteX166-4215" fmla="*/ 4783 w 10000"/>
                  <a:gd name="connsiteY166-4216" fmla="*/ 9948 h 10000"/>
                  <a:gd name="connsiteX167-4217" fmla="*/ 5246 w 10000"/>
                  <a:gd name="connsiteY167-4218" fmla="*/ 10000 h 10000"/>
                  <a:gd name="connsiteX168-4219" fmla="*/ 5652 w 10000"/>
                  <a:gd name="connsiteY168-4220" fmla="*/ 10000 h 10000"/>
                  <a:gd name="connsiteX169-4221" fmla="*/ 6145 w 10000"/>
                  <a:gd name="connsiteY169-4222" fmla="*/ 9948 h 10000"/>
                  <a:gd name="connsiteX170-4223" fmla="*/ 6493 w 10000"/>
                  <a:gd name="connsiteY170-4224" fmla="*/ 9841 h 10000"/>
                  <a:gd name="connsiteX171-4225" fmla="*/ 6841 w 10000"/>
                  <a:gd name="connsiteY171-4226" fmla="*/ 9736 h 10000"/>
                  <a:gd name="connsiteX172-4227" fmla="*/ 7218 w 10000"/>
                  <a:gd name="connsiteY172-4228" fmla="*/ 9577 h 10000"/>
                  <a:gd name="connsiteX173-4229" fmla="*/ 7565 w 10000"/>
                  <a:gd name="connsiteY173-4230" fmla="*/ 9418 h 10000"/>
                  <a:gd name="connsiteX174-4231" fmla="*/ 7884 w 10000"/>
                  <a:gd name="connsiteY174-4232" fmla="*/ 9207 h 10000"/>
                  <a:gd name="connsiteX175-4233" fmla="*/ 8232 w 10000"/>
                  <a:gd name="connsiteY175-4234" fmla="*/ 8995 h 10000"/>
                  <a:gd name="connsiteX176-4235" fmla="*/ 8551 w 10000"/>
                  <a:gd name="connsiteY176-4236" fmla="*/ 8678 h 10000"/>
                  <a:gd name="connsiteX0-4237" fmla="*/ 8551 w 10000"/>
                  <a:gd name="connsiteY0-4238" fmla="*/ 8678 h 10000"/>
                  <a:gd name="connsiteX1-4239" fmla="*/ 8899 w 10000"/>
                  <a:gd name="connsiteY1-4240" fmla="*/ 8360 h 10000"/>
                  <a:gd name="connsiteX2-4241" fmla="*/ 9072 w 10000"/>
                  <a:gd name="connsiteY2-4242" fmla="*/ 7937 h 10000"/>
                  <a:gd name="connsiteX3-4243" fmla="*/ 9420 w 10000"/>
                  <a:gd name="connsiteY3-4244" fmla="*/ 7619 h 10000"/>
                  <a:gd name="connsiteX4-4245" fmla="*/ 9304 w 10000"/>
                  <a:gd name="connsiteY4-4246" fmla="*/ 7143 h 10000"/>
                  <a:gd name="connsiteX5-4247" fmla="*/ 9508 w 10000"/>
                  <a:gd name="connsiteY5-4248" fmla="*/ 6878 h 10000"/>
                  <a:gd name="connsiteX6-4249" fmla="*/ 9652 w 10000"/>
                  <a:gd name="connsiteY6-4250" fmla="*/ 6614 h 10000"/>
                  <a:gd name="connsiteX7-4251" fmla="*/ 9710 w 10000"/>
                  <a:gd name="connsiteY7-4252" fmla="*/ 7037 h 10000"/>
                  <a:gd name="connsiteX8-4253" fmla="*/ 9652 w 10000"/>
                  <a:gd name="connsiteY8-4254" fmla="*/ 7514 h 10000"/>
                  <a:gd name="connsiteX9-4255" fmla="*/ 9971 w 10000"/>
                  <a:gd name="connsiteY9-4256" fmla="*/ 7037 h 10000"/>
                  <a:gd name="connsiteX10-4257" fmla="*/ 10000 w 10000"/>
                  <a:gd name="connsiteY10-4258" fmla="*/ 6667 h 10000"/>
                  <a:gd name="connsiteX11-4259" fmla="*/ 9884 w 10000"/>
                  <a:gd name="connsiteY11-4260" fmla="*/ 6720 h 10000"/>
                  <a:gd name="connsiteX12-4261" fmla="*/ 9797 w 10000"/>
                  <a:gd name="connsiteY12-4262" fmla="*/ 6350 h 10000"/>
                  <a:gd name="connsiteX13-4263" fmla="*/ 9913 w 10000"/>
                  <a:gd name="connsiteY13-4264" fmla="*/ 5926 h 10000"/>
                  <a:gd name="connsiteX14-4265" fmla="*/ 9856 w 10000"/>
                  <a:gd name="connsiteY14-4266" fmla="*/ 5450 h 10000"/>
                  <a:gd name="connsiteX15-4267" fmla="*/ 9566 w 10000"/>
                  <a:gd name="connsiteY15-4268" fmla="*/ 5291 h 10000"/>
                  <a:gd name="connsiteX16-4269" fmla="*/ 9942 w 10000"/>
                  <a:gd name="connsiteY16-4270" fmla="*/ 4498 h 10000"/>
                  <a:gd name="connsiteX17-4271" fmla="*/ 9537 w 10000"/>
                  <a:gd name="connsiteY17-4272" fmla="*/ 4762 h 10000"/>
                  <a:gd name="connsiteX18-4273" fmla="*/ 9449 w 10000"/>
                  <a:gd name="connsiteY18-4274" fmla="*/ 5185 h 10000"/>
                  <a:gd name="connsiteX19-4275" fmla="*/ 9101 w 10000"/>
                  <a:gd name="connsiteY19-4276" fmla="*/ 5239 h 10000"/>
                  <a:gd name="connsiteX20-4277" fmla="*/ 9072 w 10000"/>
                  <a:gd name="connsiteY20-4278" fmla="*/ 5820 h 10000"/>
                  <a:gd name="connsiteX21-4279" fmla="*/ 9101 w 10000"/>
                  <a:gd name="connsiteY21-4280" fmla="*/ 5926 h 10000"/>
                  <a:gd name="connsiteX22-4281" fmla="*/ 8928 w 10000"/>
                  <a:gd name="connsiteY22-4282" fmla="*/ 6138 h 10000"/>
                  <a:gd name="connsiteX23-4283" fmla="*/ 8551 w 10000"/>
                  <a:gd name="connsiteY23-4284" fmla="*/ 6402 h 10000"/>
                  <a:gd name="connsiteX24-4285" fmla="*/ 8377 w 10000"/>
                  <a:gd name="connsiteY24-4286" fmla="*/ 6455 h 10000"/>
                  <a:gd name="connsiteX25-4287" fmla="*/ 8087 w 10000"/>
                  <a:gd name="connsiteY25-4288" fmla="*/ 6667 h 10000"/>
                  <a:gd name="connsiteX26-4289" fmla="*/ 8232 w 10000"/>
                  <a:gd name="connsiteY26-4290" fmla="*/ 6932 h 10000"/>
                  <a:gd name="connsiteX27-4291" fmla="*/ 7739 w 10000"/>
                  <a:gd name="connsiteY27-4292" fmla="*/ 7407 h 10000"/>
                  <a:gd name="connsiteX28-4293" fmla="*/ 7681 w 10000"/>
                  <a:gd name="connsiteY28-4294" fmla="*/ 6984 h 10000"/>
                  <a:gd name="connsiteX29-4295" fmla="*/ 7508 w 10000"/>
                  <a:gd name="connsiteY29-4296" fmla="*/ 7143 h 10000"/>
                  <a:gd name="connsiteX30-4297" fmla="*/ 7102 w 10000"/>
                  <a:gd name="connsiteY30-4298" fmla="*/ 7037 h 10000"/>
                  <a:gd name="connsiteX31-4299" fmla="*/ 7362 w 10000"/>
                  <a:gd name="connsiteY31-4300" fmla="*/ 6878 h 10000"/>
                  <a:gd name="connsiteX32-4301" fmla="*/ 7189 w 10000"/>
                  <a:gd name="connsiteY32-4302" fmla="*/ 6508 h 10000"/>
                  <a:gd name="connsiteX33-4303" fmla="*/ 6870 w 10000"/>
                  <a:gd name="connsiteY33-4304" fmla="*/ 6773 h 10000"/>
                  <a:gd name="connsiteX34-4305" fmla="*/ 6580 w 10000"/>
                  <a:gd name="connsiteY34-4306" fmla="*/ 6720 h 10000"/>
                  <a:gd name="connsiteX35-4307" fmla="*/ 6435 w 10000"/>
                  <a:gd name="connsiteY35-4308" fmla="*/ 6878 h 10000"/>
                  <a:gd name="connsiteX36-4309" fmla="*/ 6376 w 10000"/>
                  <a:gd name="connsiteY36-4310" fmla="*/ 7143 h 10000"/>
                  <a:gd name="connsiteX37-4311" fmla="*/ 6347 w 10000"/>
                  <a:gd name="connsiteY37-4312" fmla="*/ 6932 h 10000"/>
                  <a:gd name="connsiteX38-4313" fmla="*/ 6203 w 10000"/>
                  <a:gd name="connsiteY38-4314" fmla="*/ 6825 h 10000"/>
                  <a:gd name="connsiteX39-4315" fmla="*/ 6058 w 10000"/>
                  <a:gd name="connsiteY39-4316" fmla="*/ 6984 h 10000"/>
                  <a:gd name="connsiteX40-4317" fmla="*/ 6000 w 10000"/>
                  <a:gd name="connsiteY40-4318" fmla="*/ 7302 h 10000"/>
                  <a:gd name="connsiteX41-4319" fmla="*/ 5826 w 10000"/>
                  <a:gd name="connsiteY41-4320" fmla="*/ 7143 h 10000"/>
                  <a:gd name="connsiteX42-4321" fmla="*/ 5971 w 10000"/>
                  <a:gd name="connsiteY42-4322" fmla="*/ 7037 h 10000"/>
                  <a:gd name="connsiteX43-4323" fmla="*/ 6232 w 10000"/>
                  <a:gd name="connsiteY43-4324" fmla="*/ 6561 h 10000"/>
                  <a:gd name="connsiteX44-4325" fmla="*/ 5797 w 10000"/>
                  <a:gd name="connsiteY44-4326" fmla="*/ 6878 h 10000"/>
                  <a:gd name="connsiteX45-4327" fmla="*/ 5740 w 10000"/>
                  <a:gd name="connsiteY45-4328" fmla="*/ 6667 h 10000"/>
                  <a:gd name="connsiteX46-4329" fmla="*/ 5768 w 10000"/>
                  <a:gd name="connsiteY46-4330" fmla="*/ 6402 h 10000"/>
                  <a:gd name="connsiteX47-4331" fmla="*/ 5565 w 10000"/>
                  <a:gd name="connsiteY47-4332" fmla="*/ 6191 h 10000"/>
                  <a:gd name="connsiteX48-4333" fmla="*/ 5392 w 10000"/>
                  <a:gd name="connsiteY48-4334" fmla="*/ 6032 h 10000"/>
                  <a:gd name="connsiteX49-4335" fmla="*/ 5333 w 10000"/>
                  <a:gd name="connsiteY49-4336" fmla="*/ 5768 h 10000"/>
                  <a:gd name="connsiteX50-4337" fmla="*/ 5333 w 10000"/>
                  <a:gd name="connsiteY50-4338" fmla="*/ 5714 h 10000"/>
                  <a:gd name="connsiteX51-4339" fmla="*/ 5131 w 10000"/>
                  <a:gd name="connsiteY51-4340" fmla="*/ 5555 h 10000"/>
                  <a:gd name="connsiteX52-4341" fmla="*/ 4956 w 10000"/>
                  <a:gd name="connsiteY52-4342" fmla="*/ 5397 h 10000"/>
                  <a:gd name="connsiteX53-4343" fmla="*/ 7657 w 10000"/>
                  <a:gd name="connsiteY53-4344" fmla="*/ 5044 h 10000"/>
                  <a:gd name="connsiteX54-4345" fmla="*/ 7087 w 10000"/>
                  <a:gd name="connsiteY54-4346" fmla="*/ 5497 h 10000"/>
                  <a:gd name="connsiteX55-4347" fmla="*/ 5333 w 10000"/>
                  <a:gd name="connsiteY55-4348" fmla="*/ 5555 h 10000"/>
                  <a:gd name="connsiteX56-4349" fmla="*/ 7531 w 10000"/>
                  <a:gd name="connsiteY56-4350" fmla="*/ 4817 h 10000"/>
                  <a:gd name="connsiteX57-4351" fmla="*/ 8069 w 10000"/>
                  <a:gd name="connsiteY57-4352" fmla="*/ 4826 h 10000"/>
                  <a:gd name="connsiteX58-4353" fmla="*/ 6950 w 10000"/>
                  <a:gd name="connsiteY58-4354" fmla="*/ 3306 h 10000"/>
                  <a:gd name="connsiteX59-4355" fmla="*/ 6962 w 10000"/>
                  <a:gd name="connsiteY59-4356" fmla="*/ 3305 h 10000"/>
                  <a:gd name="connsiteX60-4357" fmla="*/ 6645 w 10000"/>
                  <a:gd name="connsiteY60-4358" fmla="*/ 3230 h 10000"/>
                  <a:gd name="connsiteX61-4359" fmla="*/ 6519 w 10000"/>
                  <a:gd name="connsiteY61-4360" fmla="*/ 3003 h 10000"/>
                  <a:gd name="connsiteX62-4361" fmla="*/ 5949 w 10000"/>
                  <a:gd name="connsiteY62-4362" fmla="*/ 2473 h 10000"/>
                  <a:gd name="connsiteX63-4363" fmla="*/ 5015 w 10000"/>
                  <a:gd name="connsiteY63-4364" fmla="*/ 3228 h 10000"/>
                  <a:gd name="connsiteX64-4365" fmla="*/ 4898 w 10000"/>
                  <a:gd name="connsiteY64-4366" fmla="*/ 3175 h 10000"/>
                  <a:gd name="connsiteX65-4367" fmla="*/ 4754 w 10000"/>
                  <a:gd name="connsiteY65-4368" fmla="*/ 3122 h 10000"/>
                  <a:gd name="connsiteX66-4369" fmla="*/ 4637 w 10000"/>
                  <a:gd name="connsiteY66-4370" fmla="*/ 3334 h 10000"/>
                  <a:gd name="connsiteX67-4371" fmla="*/ 4464 w 10000"/>
                  <a:gd name="connsiteY67-4372" fmla="*/ 3493 h 10000"/>
                  <a:gd name="connsiteX68-4373" fmla="*/ 4435 w 10000"/>
                  <a:gd name="connsiteY68-4374" fmla="*/ 3651 h 10000"/>
                  <a:gd name="connsiteX69-4375" fmla="*/ 4579 w 10000"/>
                  <a:gd name="connsiteY69-4376" fmla="*/ 3862 h 10000"/>
                  <a:gd name="connsiteX70-4377" fmla="*/ 4637 w 10000"/>
                  <a:gd name="connsiteY70-4378" fmla="*/ 4021 h 10000"/>
                  <a:gd name="connsiteX71-4379" fmla="*/ 4783 w 10000"/>
                  <a:gd name="connsiteY71-4380" fmla="*/ 4021 h 10000"/>
                  <a:gd name="connsiteX72-4381" fmla="*/ 4841 w 10000"/>
                  <a:gd name="connsiteY72-4382" fmla="*/ 4021 h 10000"/>
                  <a:gd name="connsiteX73-4383" fmla="*/ 4927 w 10000"/>
                  <a:gd name="connsiteY73-4384" fmla="*/ 4233 h 10000"/>
                  <a:gd name="connsiteX74-4385" fmla="*/ 5073 w 10000"/>
                  <a:gd name="connsiteY74-4386" fmla="*/ 4603 h 10000"/>
                  <a:gd name="connsiteX75-4387" fmla="*/ 4898 w 10000"/>
                  <a:gd name="connsiteY75-4388" fmla="*/ 4391 h 10000"/>
                  <a:gd name="connsiteX76-4389" fmla="*/ 4812 w 10000"/>
                  <a:gd name="connsiteY76-4390" fmla="*/ 4127 h 10000"/>
                  <a:gd name="connsiteX77-4391" fmla="*/ 4725 w 10000"/>
                  <a:gd name="connsiteY77-4392" fmla="*/ 4339 h 10000"/>
                  <a:gd name="connsiteX78-4393" fmla="*/ 4608 w 10000"/>
                  <a:gd name="connsiteY78-4394" fmla="*/ 4657 h 10000"/>
                  <a:gd name="connsiteX79-4395" fmla="*/ 4608 w 10000"/>
                  <a:gd name="connsiteY79-4396" fmla="*/ 4445 h 10000"/>
                  <a:gd name="connsiteX80-4397" fmla="*/ 4435 w 10000"/>
                  <a:gd name="connsiteY80-4398" fmla="*/ 4339 h 10000"/>
                  <a:gd name="connsiteX81-4399" fmla="*/ 4406 w 10000"/>
                  <a:gd name="connsiteY81-4400" fmla="*/ 3968 h 10000"/>
                  <a:gd name="connsiteX82-4401" fmla="*/ 4261 w 10000"/>
                  <a:gd name="connsiteY82-4402" fmla="*/ 4021 h 10000"/>
                  <a:gd name="connsiteX83-4403" fmla="*/ 4319 w 10000"/>
                  <a:gd name="connsiteY83-4404" fmla="*/ 3598 h 10000"/>
                  <a:gd name="connsiteX84-4405" fmla="*/ 4232 w 10000"/>
                  <a:gd name="connsiteY84-4406" fmla="*/ 3598 h 10000"/>
                  <a:gd name="connsiteX85-4407" fmla="*/ 4319 w 10000"/>
                  <a:gd name="connsiteY85-4408" fmla="*/ 3069 h 10000"/>
                  <a:gd name="connsiteX86-4409" fmla="*/ 4464 w 10000"/>
                  <a:gd name="connsiteY86-4410" fmla="*/ 3069 h 10000"/>
                  <a:gd name="connsiteX87-4411" fmla="*/ 4522 w 10000"/>
                  <a:gd name="connsiteY87-4412" fmla="*/ 3386 h 10000"/>
                  <a:gd name="connsiteX88-4413" fmla="*/ 4551 w 10000"/>
                  <a:gd name="connsiteY88-4414" fmla="*/ 3175 h 10000"/>
                  <a:gd name="connsiteX89-4415" fmla="*/ 4493 w 10000"/>
                  <a:gd name="connsiteY89-4416" fmla="*/ 3016 h 10000"/>
                  <a:gd name="connsiteX90-4417" fmla="*/ 4348 w 10000"/>
                  <a:gd name="connsiteY90-4418" fmla="*/ 2910 h 10000"/>
                  <a:gd name="connsiteX91-4419" fmla="*/ 4377 w 10000"/>
                  <a:gd name="connsiteY91-4420" fmla="*/ 2487 h 10000"/>
                  <a:gd name="connsiteX92-4421" fmla="*/ 4319 w 10000"/>
                  <a:gd name="connsiteY92-4422" fmla="*/ 2275 h 10000"/>
                  <a:gd name="connsiteX93-4423" fmla="*/ 4289 w 10000"/>
                  <a:gd name="connsiteY93-4424" fmla="*/ 1641 h 10000"/>
                  <a:gd name="connsiteX94-4425" fmla="*/ 4348 w 10000"/>
                  <a:gd name="connsiteY94-4426" fmla="*/ 1641 h 10000"/>
                  <a:gd name="connsiteX95-4427" fmla="*/ 4261 w 10000"/>
                  <a:gd name="connsiteY95-4428" fmla="*/ 1534 h 10000"/>
                  <a:gd name="connsiteX96-4429" fmla="*/ 4000 w 10000"/>
                  <a:gd name="connsiteY96-4430" fmla="*/ 1746 h 10000"/>
                  <a:gd name="connsiteX97-4431" fmla="*/ 3942 w 10000"/>
                  <a:gd name="connsiteY97-4432" fmla="*/ 1323 h 10000"/>
                  <a:gd name="connsiteX98-4433" fmla="*/ 4145 w 10000"/>
                  <a:gd name="connsiteY98-4434" fmla="*/ 582 h 10000"/>
                  <a:gd name="connsiteX99-4435" fmla="*/ 3972 w 10000"/>
                  <a:gd name="connsiteY99-4436" fmla="*/ 318 h 10000"/>
                  <a:gd name="connsiteX100-4437" fmla="*/ 3972 w 10000"/>
                  <a:gd name="connsiteY100-4438" fmla="*/ 212 h 10000"/>
                  <a:gd name="connsiteX101-4439" fmla="*/ 3710 w 10000"/>
                  <a:gd name="connsiteY101-4440" fmla="*/ 0 h 10000"/>
                  <a:gd name="connsiteX102-4441" fmla="*/ 3624 w 10000"/>
                  <a:gd name="connsiteY102-4442" fmla="*/ 212 h 10000"/>
                  <a:gd name="connsiteX103-4443" fmla="*/ 3536 w 10000"/>
                  <a:gd name="connsiteY103-4444" fmla="*/ 635 h 10000"/>
                  <a:gd name="connsiteX104-4445" fmla="*/ 3420 w 10000"/>
                  <a:gd name="connsiteY104-4446" fmla="*/ 688 h 10000"/>
                  <a:gd name="connsiteX105-4447" fmla="*/ 3594 w 10000"/>
                  <a:gd name="connsiteY105-4448" fmla="*/ 900 h 10000"/>
                  <a:gd name="connsiteX106-4449" fmla="*/ 3624 w 10000"/>
                  <a:gd name="connsiteY106-4450" fmla="*/ 1164 h 10000"/>
                  <a:gd name="connsiteX107-4451" fmla="*/ 3536 w 10000"/>
                  <a:gd name="connsiteY107-4452" fmla="*/ 1323 h 10000"/>
                  <a:gd name="connsiteX108-4453" fmla="*/ 3624 w 10000"/>
                  <a:gd name="connsiteY108-4454" fmla="*/ 1799 h 10000"/>
                  <a:gd name="connsiteX109-4455" fmla="*/ 3565 w 10000"/>
                  <a:gd name="connsiteY109-4456" fmla="*/ 2223 h 10000"/>
                  <a:gd name="connsiteX110-4457" fmla="*/ 3130 w 10000"/>
                  <a:gd name="connsiteY110-4458" fmla="*/ 2539 h 10000"/>
                  <a:gd name="connsiteX111-4459" fmla="*/ 3101 w 10000"/>
                  <a:gd name="connsiteY111-4460" fmla="*/ 2381 h 10000"/>
                  <a:gd name="connsiteX112-4461" fmla="*/ 3073 w 10000"/>
                  <a:gd name="connsiteY112-4462" fmla="*/ 2593 h 10000"/>
                  <a:gd name="connsiteX113-4463" fmla="*/ 3188 w 10000"/>
                  <a:gd name="connsiteY113-4464" fmla="*/ 2804 h 10000"/>
                  <a:gd name="connsiteX114-4465" fmla="*/ 3478 w 10000"/>
                  <a:gd name="connsiteY114-4466" fmla="*/ 2593 h 10000"/>
                  <a:gd name="connsiteX115-4467" fmla="*/ 3594 w 10000"/>
                  <a:gd name="connsiteY115-4468" fmla="*/ 2752 h 10000"/>
                  <a:gd name="connsiteX116-4469" fmla="*/ 3392 w 10000"/>
                  <a:gd name="connsiteY116-4470" fmla="*/ 2804 h 10000"/>
                  <a:gd name="connsiteX117-4471" fmla="*/ 1349 w 10000"/>
                  <a:gd name="connsiteY117-4472" fmla="*/ 2289 h 10000"/>
                  <a:gd name="connsiteX118-4473" fmla="*/ 2754 w 10000"/>
                  <a:gd name="connsiteY118-4474" fmla="*/ 2857 h 10000"/>
                  <a:gd name="connsiteX119-4475" fmla="*/ 1630 w 10000"/>
                  <a:gd name="connsiteY119-4476" fmla="*/ 1022 h 10000"/>
                  <a:gd name="connsiteX120-4477" fmla="*/ 2656 w 10000"/>
                  <a:gd name="connsiteY120-4478" fmla="*/ 2472 h 10000"/>
                  <a:gd name="connsiteX121-4479" fmla="*/ 2898 w 10000"/>
                  <a:gd name="connsiteY121-4480" fmla="*/ 3545 h 10000"/>
                  <a:gd name="connsiteX122-4481" fmla="*/ 2840 w 10000"/>
                  <a:gd name="connsiteY122-4482" fmla="*/ 3916 h 10000"/>
                  <a:gd name="connsiteX123-4483" fmla="*/ 1349 w 10000"/>
                  <a:gd name="connsiteY123-4484" fmla="*/ 2289 h 10000"/>
                  <a:gd name="connsiteX124-4485" fmla="*/ 1349 w 10000"/>
                  <a:gd name="connsiteY124-4486" fmla="*/ 2289 h 10000"/>
                  <a:gd name="connsiteX125-4487" fmla="*/ 2377 w 10000"/>
                  <a:gd name="connsiteY125-4488" fmla="*/ 3598 h 10000"/>
                  <a:gd name="connsiteX126-4489" fmla="*/ 2377 w 10000"/>
                  <a:gd name="connsiteY126-4490" fmla="*/ 3968 h 10000"/>
                  <a:gd name="connsiteX127-4491" fmla="*/ 2231 w 10000"/>
                  <a:gd name="connsiteY127-4492" fmla="*/ 4445 h 10000"/>
                  <a:gd name="connsiteX128-4493" fmla="*/ 2000 w 10000"/>
                  <a:gd name="connsiteY128-4494" fmla="*/ 4021 h 10000"/>
                  <a:gd name="connsiteX129-4495" fmla="*/ 1884 w 10000"/>
                  <a:gd name="connsiteY129-4496" fmla="*/ 3545 h 10000"/>
                  <a:gd name="connsiteX130-4497" fmla="*/ 1652 w 10000"/>
                  <a:gd name="connsiteY130-4498" fmla="*/ 3545 h 10000"/>
                  <a:gd name="connsiteX131-4499" fmla="*/ 1478 w 10000"/>
                  <a:gd name="connsiteY131-4500" fmla="*/ 3757 h 10000"/>
                  <a:gd name="connsiteX132-4501" fmla="*/ 1247 w 10000"/>
                  <a:gd name="connsiteY132-4502" fmla="*/ 3757 h 10000"/>
                  <a:gd name="connsiteX133-4503" fmla="*/ 1072 w 10000"/>
                  <a:gd name="connsiteY133-4504" fmla="*/ 3968 h 10000"/>
                  <a:gd name="connsiteX134-4505" fmla="*/ 957 w 10000"/>
                  <a:gd name="connsiteY134-4506" fmla="*/ 3757 h 10000"/>
                  <a:gd name="connsiteX135-4507" fmla="*/ 667 w 10000"/>
                  <a:gd name="connsiteY135-4508" fmla="*/ 3704 h 10000"/>
                  <a:gd name="connsiteX136-4509" fmla="*/ 406 w 10000"/>
                  <a:gd name="connsiteY136-4510" fmla="*/ 3704 h 10000"/>
                  <a:gd name="connsiteX137-4511" fmla="*/ 29 w 10000"/>
                  <a:gd name="connsiteY137-4512" fmla="*/ 3439 h 10000"/>
                  <a:gd name="connsiteX138-4513" fmla="*/ 0 w 10000"/>
                  <a:gd name="connsiteY138-4514" fmla="*/ 3916 h 10000"/>
                  <a:gd name="connsiteX139-4515" fmla="*/ 58 w 10000"/>
                  <a:gd name="connsiteY139-4516" fmla="*/ 4603 h 10000"/>
                  <a:gd name="connsiteX140-4517" fmla="*/ 116 w 10000"/>
                  <a:gd name="connsiteY140-4518" fmla="*/ 4973 h 10000"/>
                  <a:gd name="connsiteX141-4519" fmla="*/ 174 w 10000"/>
                  <a:gd name="connsiteY141-4520" fmla="*/ 5239 h 10000"/>
                  <a:gd name="connsiteX142-4521" fmla="*/ 232 w 10000"/>
                  <a:gd name="connsiteY142-4522" fmla="*/ 5609 h 10000"/>
                  <a:gd name="connsiteX143-4523" fmla="*/ 406 w 10000"/>
                  <a:gd name="connsiteY143-4524" fmla="*/ 5926 h 10000"/>
                  <a:gd name="connsiteX144-4525" fmla="*/ 638 w 10000"/>
                  <a:gd name="connsiteY144-4526" fmla="*/ 6455 h 10000"/>
                  <a:gd name="connsiteX145-4527" fmla="*/ 492 w 10000"/>
                  <a:gd name="connsiteY145-4528" fmla="*/ 6350 h 10000"/>
                  <a:gd name="connsiteX146-4529" fmla="*/ 840 w 10000"/>
                  <a:gd name="connsiteY146-4530" fmla="*/ 6825 h 10000"/>
                  <a:gd name="connsiteX147-4531" fmla="*/ 1043 w 10000"/>
                  <a:gd name="connsiteY147-4532" fmla="*/ 6773 h 10000"/>
                  <a:gd name="connsiteX148-4533" fmla="*/ 1015 w 10000"/>
                  <a:gd name="connsiteY148-4534" fmla="*/ 6455 h 10000"/>
                  <a:gd name="connsiteX149-4535" fmla="*/ 1188 w 10000"/>
                  <a:gd name="connsiteY149-4536" fmla="*/ 6508 h 10000"/>
                  <a:gd name="connsiteX150-4537" fmla="*/ 986 w 10000"/>
                  <a:gd name="connsiteY150-4538" fmla="*/ 5873 h 10000"/>
                  <a:gd name="connsiteX151-4539" fmla="*/ 1362 w 10000"/>
                  <a:gd name="connsiteY151-4540" fmla="*/ 5609 h 10000"/>
                  <a:gd name="connsiteX152-4541" fmla="*/ 1566 w 10000"/>
                  <a:gd name="connsiteY152-4542" fmla="*/ 5609 h 10000"/>
                  <a:gd name="connsiteX153-4543" fmla="*/ 1566 w 10000"/>
                  <a:gd name="connsiteY153-4544" fmla="*/ 5873 h 10000"/>
                  <a:gd name="connsiteX154-4545" fmla="*/ 1391 w 10000"/>
                  <a:gd name="connsiteY154-4546" fmla="*/ 6032 h 10000"/>
                  <a:gd name="connsiteX155-4547" fmla="*/ 1276 w 10000"/>
                  <a:gd name="connsiteY155-4548" fmla="*/ 6720 h 10000"/>
                  <a:gd name="connsiteX156-4549" fmla="*/ 1218 w 10000"/>
                  <a:gd name="connsiteY156-4550" fmla="*/ 7037 h 10000"/>
                  <a:gd name="connsiteX157-4551" fmla="*/ 1305 w 10000"/>
                  <a:gd name="connsiteY157-4552" fmla="*/ 7461 h 10000"/>
                  <a:gd name="connsiteX158-4553" fmla="*/ 1478 w 10000"/>
                  <a:gd name="connsiteY158-4554" fmla="*/ 7778 h 10000"/>
                  <a:gd name="connsiteX159-4555" fmla="*/ 2058 w 10000"/>
                  <a:gd name="connsiteY159-4556" fmla="*/ 8413 h 10000"/>
                  <a:gd name="connsiteX160-4557" fmla="*/ 2521 w 10000"/>
                  <a:gd name="connsiteY160-4558" fmla="*/ 8889 h 10000"/>
                  <a:gd name="connsiteX161-4559" fmla="*/ 2869 w 10000"/>
                  <a:gd name="connsiteY161-4560" fmla="*/ 9101 h 10000"/>
                  <a:gd name="connsiteX162-4561" fmla="*/ 3246 w 10000"/>
                  <a:gd name="connsiteY162-4562" fmla="*/ 9312 h 10000"/>
                  <a:gd name="connsiteX163-4563" fmla="*/ 3624 w 10000"/>
                  <a:gd name="connsiteY163-4564" fmla="*/ 9524 h 10000"/>
                  <a:gd name="connsiteX164-4565" fmla="*/ 3972 w 10000"/>
                  <a:gd name="connsiteY164-4566" fmla="*/ 9630 h 10000"/>
                  <a:gd name="connsiteX165-4567" fmla="*/ 4348 w 10000"/>
                  <a:gd name="connsiteY165-4568" fmla="*/ 9789 h 10000"/>
                  <a:gd name="connsiteX166-4569" fmla="*/ 4783 w 10000"/>
                  <a:gd name="connsiteY166-4570" fmla="*/ 9948 h 10000"/>
                  <a:gd name="connsiteX167-4571" fmla="*/ 5246 w 10000"/>
                  <a:gd name="connsiteY167-4572" fmla="*/ 10000 h 10000"/>
                  <a:gd name="connsiteX168-4573" fmla="*/ 5652 w 10000"/>
                  <a:gd name="connsiteY168-4574" fmla="*/ 10000 h 10000"/>
                  <a:gd name="connsiteX169-4575" fmla="*/ 6145 w 10000"/>
                  <a:gd name="connsiteY169-4576" fmla="*/ 9948 h 10000"/>
                  <a:gd name="connsiteX170-4577" fmla="*/ 6493 w 10000"/>
                  <a:gd name="connsiteY170-4578" fmla="*/ 9841 h 10000"/>
                  <a:gd name="connsiteX171-4579" fmla="*/ 6841 w 10000"/>
                  <a:gd name="connsiteY171-4580" fmla="*/ 9736 h 10000"/>
                  <a:gd name="connsiteX172-4581" fmla="*/ 7218 w 10000"/>
                  <a:gd name="connsiteY172-4582" fmla="*/ 9577 h 10000"/>
                  <a:gd name="connsiteX173-4583" fmla="*/ 7565 w 10000"/>
                  <a:gd name="connsiteY173-4584" fmla="*/ 9418 h 10000"/>
                  <a:gd name="connsiteX174-4585" fmla="*/ 7884 w 10000"/>
                  <a:gd name="connsiteY174-4586" fmla="*/ 9207 h 10000"/>
                  <a:gd name="connsiteX175-4587" fmla="*/ 8232 w 10000"/>
                  <a:gd name="connsiteY175-4588" fmla="*/ 8995 h 10000"/>
                  <a:gd name="connsiteX176-4589" fmla="*/ 8551 w 10000"/>
                  <a:gd name="connsiteY176-4590" fmla="*/ 8678 h 10000"/>
                  <a:gd name="connsiteX0-4591" fmla="*/ 8551 w 10000"/>
                  <a:gd name="connsiteY0-4592" fmla="*/ 8678 h 10000"/>
                  <a:gd name="connsiteX1-4593" fmla="*/ 8899 w 10000"/>
                  <a:gd name="connsiteY1-4594" fmla="*/ 8360 h 10000"/>
                  <a:gd name="connsiteX2-4595" fmla="*/ 9072 w 10000"/>
                  <a:gd name="connsiteY2-4596" fmla="*/ 7937 h 10000"/>
                  <a:gd name="connsiteX3-4597" fmla="*/ 9420 w 10000"/>
                  <a:gd name="connsiteY3-4598" fmla="*/ 7619 h 10000"/>
                  <a:gd name="connsiteX4-4599" fmla="*/ 9304 w 10000"/>
                  <a:gd name="connsiteY4-4600" fmla="*/ 7143 h 10000"/>
                  <a:gd name="connsiteX5-4601" fmla="*/ 9508 w 10000"/>
                  <a:gd name="connsiteY5-4602" fmla="*/ 6878 h 10000"/>
                  <a:gd name="connsiteX6-4603" fmla="*/ 9652 w 10000"/>
                  <a:gd name="connsiteY6-4604" fmla="*/ 6614 h 10000"/>
                  <a:gd name="connsiteX7-4605" fmla="*/ 9710 w 10000"/>
                  <a:gd name="connsiteY7-4606" fmla="*/ 7037 h 10000"/>
                  <a:gd name="connsiteX8-4607" fmla="*/ 9652 w 10000"/>
                  <a:gd name="connsiteY8-4608" fmla="*/ 7514 h 10000"/>
                  <a:gd name="connsiteX9-4609" fmla="*/ 9971 w 10000"/>
                  <a:gd name="connsiteY9-4610" fmla="*/ 7037 h 10000"/>
                  <a:gd name="connsiteX10-4611" fmla="*/ 10000 w 10000"/>
                  <a:gd name="connsiteY10-4612" fmla="*/ 6667 h 10000"/>
                  <a:gd name="connsiteX11-4613" fmla="*/ 9884 w 10000"/>
                  <a:gd name="connsiteY11-4614" fmla="*/ 6720 h 10000"/>
                  <a:gd name="connsiteX12-4615" fmla="*/ 9797 w 10000"/>
                  <a:gd name="connsiteY12-4616" fmla="*/ 6350 h 10000"/>
                  <a:gd name="connsiteX13-4617" fmla="*/ 9913 w 10000"/>
                  <a:gd name="connsiteY13-4618" fmla="*/ 5926 h 10000"/>
                  <a:gd name="connsiteX14-4619" fmla="*/ 9856 w 10000"/>
                  <a:gd name="connsiteY14-4620" fmla="*/ 5450 h 10000"/>
                  <a:gd name="connsiteX15-4621" fmla="*/ 9566 w 10000"/>
                  <a:gd name="connsiteY15-4622" fmla="*/ 5291 h 10000"/>
                  <a:gd name="connsiteX16-4623" fmla="*/ 9942 w 10000"/>
                  <a:gd name="connsiteY16-4624" fmla="*/ 4498 h 10000"/>
                  <a:gd name="connsiteX17-4625" fmla="*/ 9537 w 10000"/>
                  <a:gd name="connsiteY17-4626" fmla="*/ 4762 h 10000"/>
                  <a:gd name="connsiteX18-4627" fmla="*/ 9449 w 10000"/>
                  <a:gd name="connsiteY18-4628" fmla="*/ 5185 h 10000"/>
                  <a:gd name="connsiteX19-4629" fmla="*/ 9101 w 10000"/>
                  <a:gd name="connsiteY19-4630" fmla="*/ 5239 h 10000"/>
                  <a:gd name="connsiteX20-4631" fmla="*/ 9072 w 10000"/>
                  <a:gd name="connsiteY20-4632" fmla="*/ 5820 h 10000"/>
                  <a:gd name="connsiteX21-4633" fmla="*/ 9101 w 10000"/>
                  <a:gd name="connsiteY21-4634" fmla="*/ 5926 h 10000"/>
                  <a:gd name="connsiteX22-4635" fmla="*/ 8928 w 10000"/>
                  <a:gd name="connsiteY22-4636" fmla="*/ 6138 h 10000"/>
                  <a:gd name="connsiteX23-4637" fmla="*/ 8551 w 10000"/>
                  <a:gd name="connsiteY23-4638" fmla="*/ 6402 h 10000"/>
                  <a:gd name="connsiteX24-4639" fmla="*/ 8377 w 10000"/>
                  <a:gd name="connsiteY24-4640" fmla="*/ 6455 h 10000"/>
                  <a:gd name="connsiteX25-4641" fmla="*/ 8087 w 10000"/>
                  <a:gd name="connsiteY25-4642" fmla="*/ 6667 h 10000"/>
                  <a:gd name="connsiteX26-4643" fmla="*/ 8232 w 10000"/>
                  <a:gd name="connsiteY26-4644" fmla="*/ 6932 h 10000"/>
                  <a:gd name="connsiteX27-4645" fmla="*/ 7739 w 10000"/>
                  <a:gd name="connsiteY27-4646" fmla="*/ 7407 h 10000"/>
                  <a:gd name="connsiteX28-4647" fmla="*/ 7681 w 10000"/>
                  <a:gd name="connsiteY28-4648" fmla="*/ 6984 h 10000"/>
                  <a:gd name="connsiteX29-4649" fmla="*/ 7508 w 10000"/>
                  <a:gd name="connsiteY29-4650" fmla="*/ 7143 h 10000"/>
                  <a:gd name="connsiteX30-4651" fmla="*/ 7102 w 10000"/>
                  <a:gd name="connsiteY30-4652" fmla="*/ 7037 h 10000"/>
                  <a:gd name="connsiteX31-4653" fmla="*/ 7362 w 10000"/>
                  <a:gd name="connsiteY31-4654" fmla="*/ 6878 h 10000"/>
                  <a:gd name="connsiteX32-4655" fmla="*/ 7189 w 10000"/>
                  <a:gd name="connsiteY32-4656" fmla="*/ 6508 h 10000"/>
                  <a:gd name="connsiteX33-4657" fmla="*/ 6870 w 10000"/>
                  <a:gd name="connsiteY33-4658" fmla="*/ 6773 h 10000"/>
                  <a:gd name="connsiteX34-4659" fmla="*/ 6580 w 10000"/>
                  <a:gd name="connsiteY34-4660" fmla="*/ 6720 h 10000"/>
                  <a:gd name="connsiteX35-4661" fmla="*/ 6435 w 10000"/>
                  <a:gd name="connsiteY35-4662" fmla="*/ 6878 h 10000"/>
                  <a:gd name="connsiteX36-4663" fmla="*/ 6376 w 10000"/>
                  <a:gd name="connsiteY36-4664" fmla="*/ 7143 h 10000"/>
                  <a:gd name="connsiteX37-4665" fmla="*/ 6347 w 10000"/>
                  <a:gd name="connsiteY37-4666" fmla="*/ 6932 h 10000"/>
                  <a:gd name="connsiteX38-4667" fmla="*/ 6203 w 10000"/>
                  <a:gd name="connsiteY38-4668" fmla="*/ 6825 h 10000"/>
                  <a:gd name="connsiteX39-4669" fmla="*/ 6058 w 10000"/>
                  <a:gd name="connsiteY39-4670" fmla="*/ 6984 h 10000"/>
                  <a:gd name="connsiteX40-4671" fmla="*/ 6000 w 10000"/>
                  <a:gd name="connsiteY40-4672" fmla="*/ 7302 h 10000"/>
                  <a:gd name="connsiteX41-4673" fmla="*/ 5826 w 10000"/>
                  <a:gd name="connsiteY41-4674" fmla="*/ 7143 h 10000"/>
                  <a:gd name="connsiteX42-4675" fmla="*/ 5971 w 10000"/>
                  <a:gd name="connsiteY42-4676" fmla="*/ 7037 h 10000"/>
                  <a:gd name="connsiteX43-4677" fmla="*/ 6232 w 10000"/>
                  <a:gd name="connsiteY43-4678" fmla="*/ 6561 h 10000"/>
                  <a:gd name="connsiteX44-4679" fmla="*/ 5797 w 10000"/>
                  <a:gd name="connsiteY44-4680" fmla="*/ 6878 h 10000"/>
                  <a:gd name="connsiteX45-4681" fmla="*/ 5740 w 10000"/>
                  <a:gd name="connsiteY45-4682" fmla="*/ 6667 h 10000"/>
                  <a:gd name="connsiteX46-4683" fmla="*/ 5768 w 10000"/>
                  <a:gd name="connsiteY46-4684" fmla="*/ 6402 h 10000"/>
                  <a:gd name="connsiteX47-4685" fmla="*/ 5565 w 10000"/>
                  <a:gd name="connsiteY47-4686" fmla="*/ 6191 h 10000"/>
                  <a:gd name="connsiteX48-4687" fmla="*/ 5392 w 10000"/>
                  <a:gd name="connsiteY48-4688" fmla="*/ 6032 h 10000"/>
                  <a:gd name="connsiteX49-4689" fmla="*/ 5333 w 10000"/>
                  <a:gd name="connsiteY49-4690" fmla="*/ 5768 h 10000"/>
                  <a:gd name="connsiteX50-4691" fmla="*/ 5333 w 10000"/>
                  <a:gd name="connsiteY50-4692" fmla="*/ 5714 h 10000"/>
                  <a:gd name="connsiteX51-4693" fmla="*/ 5131 w 10000"/>
                  <a:gd name="connsiteY51-4694" fmla="*/ 5555 h 10000"/>
                  <a:gd name="connsiteX52-4695" fmla="*/ 8227 w 10000"/>
                  <a:gd name="connsiteY52-4696" fmla="*/ 4591 h 10000"/>
                  <a:gd name="connsiteX53-4697" fmla="*/ 7657 w 10000"/>
                  <a:gd name="connsiteY53-4698" fmla="*/ 5044 h 10000"/>
                  <a:gd name="connsiteX54-4699" fmla="*/ 7087 w 10000"/>
                  <a:gd name="connsiteY54-4700" fmla="*/ 5497 h 10000"/>
                  <a:gd name="connsiteX55-4701" fmla="*/ 5333 w 10000"/>
                  <a:gd name="connsiteY55-4702" fmla="*/ 5555 h 10000"/>
                  <a:gd name="connsiteX56-4703" fmla="*/ 7531 w 10000"/>
                  <a:gd name="connsiteY56-4704" fmla="*/ 4817 h 10000"/>
                  <a:gd name="connsiteX57-4705" fmla="*/ 8069 w 10000"/>
                  <a:gd name="connsiteY57-4706" fmla="*/ 4826 h 10000"/>
                  <a:gd name="connsiteX58-4707" fmla="*/ 6950 w 10000"/>
                  <a:gd name="connsiteY58-4708" fmla="*/ 3306 h 10000"/>
                  <a:gd name="connsiteX59-4709" fmla="*/ 6962 w 10000"/>
                  <a:gd name="connsiteY59-4710" fmla="*/ 3305 h 10000"/>
                  <a:gd name="connsiteX60-4711" fmla="*/ 6645 w 10000"/>
                  <a:gd name="connsiteY60-4712" fmla="*/ 3230 h 10000"/>
                  <a:gd name="connsiteX61-4713" fmla="*/ 6519 w 10000"/>
                  <a:gd name="connsiteY61-4714" fmla="*/ 3003 h 10000"/>
                  <a:gd name="connsiteX62-4715" fmla="*/ 5949 w 10000"/>
                  <a:gd name="connsiteY62-4716" fmla="*/ 2473 h 10000"/>
                  <a:gd name="connsiteX63-4717" fmla="*/ 5015 w 10000"/>
                  <a:gd name="connsiteY63-4718" fmla="*/ 3228 h 10000"/>
                  <a:gd name="connsiteX64-4719" fmla="*/ 4898 w 10000"/>
                  <a:gd name="connsiteY64-4720" fmla="*/ 3175 h 10000"/>
                  <a:gd name="connsiteX65-4721" fmla="*/ 4754 w 10000"/>
                  <a:gd name="connsiteY65-4722" fmla="*/ 3122 h 10000"/>
                  <a:gd name="connsiteX66-4723" fmla="*/ 4637 w 10000"/>
                  <a:gd name="connsiteY66-4724" fmla="*/ 3334 h 10000"/>
                  <a:gd name="connsiteX67-4725" fmla="*/ 4464 w 10000"/>
                  <a:gd name="connsiteY67-4726" fmla="*/ 3493 h 10000"/>
                  <a:gd name="connsiteX68-4727" fmla="*/ 4435 w 10000"/>
                  <a:gd name="connsiteY68-4728" fmla="*/ 3651 h 10000"/>
                  <a:gd name="connsiteX69-4729" fmla="*/ 4579 w 10000"/>
                  <a:gd name="connsiteY69-4730" fmla="*/ 3862 h 10000"/>
                  <a:gd name="connsiteX70-4731" fmla="*/ 4637 w 10000"/>
                  <a:gd name="connsiteY70-4732" fmla="*/ 4021 h 10000"/>
                  <a:gd name="connsiteX71-4733" fmla="*/ 4783 w 10000"/>
                  <a:gd name="connsiteY71-4734" fmla="*/ 4021 h 10000"/>
                  <a:gd name="connsiteX72-4735" fmla="*/ 4841 w 10000"/>
                  <a:gd name="connsiteY72-4736" fmla="*/ 4021 h 10000"/>
                  <a:gd name="connsiteX73-4737" fmla="*/ 4927 w 10000"/>
                  <a:gd name="connsiteY73-4738" fmla="*/ 4233 h 10000"/>
                  <a:gd name="connsiteX74-4739" fmla="*/ 5073 w 10000"/>
                  <a:gd name="connsiteY74-4740" fmla="*/ 4603 h 10000"/>
                  <a:gd name="connsiteX75-4741" fmla="*/ 4898 w 10000"/>
                  <a:gd name="connsiteY75-4742" fmla="*/ 4391 h 10000"/>
                  <a:gd name="connsiteX76-4743" fmla="*/ 4812 w 10000"/>
                  <a:gd name="connsiteY76-4744" fmla="*/ 4127 h 10000"/>
                  <a:gd name="connsiteX77-4745" fmla="*/ 4725 w 10000"/>
                  <a:gd name="connsiteY77-4746" fmla="*/ 4339 h 10000"/>
                  <a:gd name="connsiteX78-4747" fmla="*/ 4608 w 10000"/>
                  <a:gd name="connsiteY78-4748" fmla="*/ 4657 h 10000"/>
                  <a:gd name="connsiteX79-4749" fmla="*/ 4608 w 10000"/>
                  <a:gd name="connsiteY79-4750" fmla="*/ 4445 h 10000"/>
                  <a:gd name="connsiteX80-4751" fmla="*/ 4435 w 10000"/>
                  <a:gd name="connsiteY80-4752" fmla="*/ 4339 h 10000"/>
                  <a:gd name="connsiteX81-4753" fmla="*/ 4406 w 10000"/>
                  <a:gd name="connsiteY81-4754" fmla="*/ 3968 h 10000"/>
                  <a:gd name="connsiteX82-4755" fmla="*/ 4261 w 10000"/>
                  <a:gd name="connsiteY82-4756" fmla="*/ 4021 h 10000"/>
                  <a:gd name="connsiteX83-4757" fmla="*/ 4319 w 10000"/>
                  <a:gd name="connsiteY83-4758" fmla="*/ 3598 h 10000"/>
                  <a:gd name="connsiteX84-4759" fmla="*/ 4232 w 10000"/>
                  <a:gd name="connsiteY84-4760" fmla="*/ 3598 h 10000"/>
                  <a:gd name="connsiteX85-4761" fmla="*/ 4319 w 10000"/>
                  <a:gd name="connsiteY85-4762" fmla="*/ 3069 h 10000"/>
                  <a:gd name="connsiteX86-4763" fmla="*/ 4464 w 10000"/>
                  <a:gd name="connsiteY86-4764" fmla="*/ 3069 h 10000"/>
                  <a:gd name="connsiteX87-4765" fmla="*/ 4522 w 10000"/>
                  <a:gd name="connsiteY87-4766" fmla="*/ 3386 h 10000"/>
                  <a:gd name="connsiteX88-4767" fmla="*/ 4551 w 10000"/>
                  <a:gd name="connsiteY88-4768" fmla="*/ 3175 h 10000"/>
                  <a:gd name="connsiteX89-4769" fmla="*/ 4493 w 10000"/>
                  <a:gd name="connsiteY89-4770" fmla="*/ 3016 h 10000"/>
                  <a:gd name="connsiteX90-4771" fmla="*/ 4348 w 10000"/>
                  <a:gd name="connsiteY90-4772" fmla="*/ 2910 h 10000"/>
                  <a:gd name="connsiteX91-4773" fmla="*/ 4377 w 10000"/>
                  <a:gd name="connsiteY91-4774" fmla="*/ 2487 h 10000"/>
                  <a:gd name="connsiteX92-4775" fmla="*/ 4319 w 10000"/>
                  <a:gd name="connsiteY92-4776" fmla="*/ 2275 h 10000"/>
                  <a:gd name="connsiteX93-4777" fmla="*/ 4289 w 10000"/>
                  <a:gd name="connsiteY93-4778" fmla="*/ 1641 h 10000"/>
                  <a:gd name="connsiteX94-4779" fmla="*/ 4348 w 10000"/>
                  <a:gd name="connsiteY94-4780" fmla="*/ 1641 h 10000"/>
                  <a:gd name="connsiteX95-4781" fmla="*/ 4261 w 10000"/>
                  <a:gd name="connsiteY95-4782" fmla="*/ 1534 h 10000"/>
                  <a:gd name="connsiteX96-4783" fmla="*/ 4000 w 10000"/>
                  <a:gd name="connsiteY96-4784" fmla="*/ 1746 h 10000"/>
                  <a:gd name="connsiteX97-4785" fmla="*/ 3942 w 10000"/>
                  <a:gd name="connsiteY97-4786" fmla="*/ 1323 h 10000"/>
                  <a:gd name="connsiteX98-4787" fmla="*/ 4145 w 10000"/>
                  <a:gd name="connsiteY98-4788" fmla="*/ 582 h 10000"/>
                  <a:gd name="connsiteX99-4789" fmla="*/ 3972 w 10000"/>
                  <a:gd name="connsiteY99-4790" fmla="*/ 318 h 10000"/>
                  <a:gd name="connsiteX100-4791" fmla="*/ 3972 w 10000"/>
                  <a:gd name="connsiteY100-4792" fmla="*/ 212 h 10000"/>
                  <a:gd name="connsiteX101-4793" fmla="*/ 3710 w 10000"/>
                  <a:gd name="connsiteY101-4794" fmla="*/ 0 h 10000"/>
                  <a:gd name="connsiteX102-4795" fmla="*/ 3624 w 10000"/>
                  <a:gd name="connsiteY102-4796" fmla="*/ 212 h 10000"/>
                  <a:gd name="connsiteX103-4797" fmla="*/ 3536 w 10000"/>
                  <a:gd name="connsiteY103-4798" fmla="*/ 635 h 10000"/>
                  <a:gd name="connsiteX104-4799" fmla="*/ 3420 w 10000"/>
                  <a:gd name="connsiteY104-4800" fmla="*/ 688 h 10000"/>
                  <a:gd name="connsiteX105-4801" fmla="*/ 3594 w 10000"/>
                  <a:gd name="connsiteY105-4802" fmla="*/ 900 h 10000"/>
                  <a:gd name="connsiteX106-4803" fmla="*/ 3624 w 10000"/>
                  <a:gd name="connsiteY106-4804" fmla="*/ 1164 h 10000"/>
                  <a:gd name="connsiteX107-4805" fmla="*/ 3536 w 10000"/>
                  <a:gd name="connsiteY107-4806" fmla="*/ 1323 h 10000"/>
                  <a:gd name="connsiteX108-4807" fmla="*/ 3624 w 10000"/>
                  <a:gd name="connsiteY108-4808" fmla="*/ 1799 h 10000"/>
                  <a:gd name="connsiteX109-4809" fmla="*/ 3565 w 10000"/>
                  <a:gd name="connsiteY109-4810" fmla="*/ 2223 h 10000"/>
                  <a:gd name="connsiteX110-4811" fmla="*/ 3130 w 10000"/>
                  <a:gd name="connsiteY110-4812" fmla="*/ 2539 h 10000"/>
                  <a:gd name="connsiteX111-4813" fmla="*/ 3101 w 10000"/>
                  <a:gd name="connsiteY111-4814" fmla="*/ 2381 h 10000"/>
                  <a:gd name="connsiteX112-4815" fmla="*/ 3073 w 10000"/>
                  <a:gd name="connsiteY112-4816" fmla="*/ 2593 h 10000"/>
                  <a:gd name="connsiteX113-4817" fmla="*/ 3188 w 10000"/>
                  <a:gd name="connsiteY113-4818" fmla="*/ 2804 h 10000"/>
                  <a:gd name="connsiteX114-4819" fmla="*/ 3478 w 10000"/>
                  <a:gd name="connsiteY114-4820" fmla="*/ 2593 h 10000"/>
                  <a:gd name="connsiteX115-4821" fmla="*/ 3594 w 10000"/>
                  <a:gd name="connsiteY115-4822" fmla="*/ 2752 h 10000"/>
                  <a:gd name="connsiteX116-4823" fmla="*/ 3392 w 10000"/>
                  <a:gd name="connsiteY116-4824" fmla="*/ 2804 h 10000"/>
                  <a:gd name="connsiteX117-4825" fmla="*/ 1349 w 10000"/>
                  <a:gd name="connsiteY117-4826" fmla="*/ 2289 h 10000"/>
                  <a:gd name="connsiteX118-4827" fmla="*/ 2754 w 10000"/>
                  <a:gd name="connsiteY118-4828" fmla="*/ 2857 h 10000"/>
                  <a:gd name="connsiteX119-4829" fmla="*/ 1630 w 10000"/>
                  <a:gd name="connsiteY119-4830" fmla="*/ 1022 h 10000"/>
                  <a:gd name="connsiteX120-4831" fmla="*/ 2656 w 10000"/>
                  <a:gd name="connsiteY120-4832" fmla="*/ 2472 h 10000"/>
                  <a:gd name="connsiteX121-4833" fmla="*/ 2898 w 10000"/>
                  <a:gd name="connsiteY121-4834" fmla="*/ 3545 h 10000"/>
                  <a:gd name="connsiteX122-4835" fmla="*/ 2840 w 10000"/>
                  <a:gd name="connsiteY122-4836" fmla="*/ 3916 h 10000"/>
                  <a:gd name="connsiteX123-4837" fmla="*/ 1349 w 10000"/>
                  <a:gd name="connsiteY123-4838" fmla="*/ 2289 h 10000"/>
                  <a:gd name="connsiteX124-4839" fmla="*/ 1349 w 10000"/>
                  <a:gd name="connsiteY124-4840" fmla="*/ 2289 h 10000"/>
                  <a:gd name="connsiteX125-4841" fmla="*/ 2377 w 10000"/>
                  <a:gd name="connsiteY125-4842" fmla="*/ 3598 h 10000"/>
                  <a:gd name="connsiteX126-4843" fmla="*/ 2377 w 10000"/>
                  <a:gd name="connsiteY126-4844" fmla="*/ 3968 h 10000"/>
                  <a:gd name="connsiteX127-4845" fmla="*/ 2231 w 10000"/>
                  <a:gd name="connsiteY127-4846" fmla="*/ 4445 h 10000"/>
                  <a:gd name="connsiteX128-4847" fmla="*/ 2000 w 10000"/>
                  <a:gd name="connsiteY128-4848" fmla="*/ 4021 h 10000"/>
                  <a:gd name="connsiteX129-4849" fmla="*/ 1884 w 10000"/>
                  <a:gd name="connsiteY129-4850" fmla="*/ 3545 h 10000"/>
                  <a:gd name="connsiteX130-4851" fmla="*/ 1652 w 10000"/>
                  <a:gd name="connsiteY130-4852" fmla="*/ 3545 h 10000"/>
                  <a:gd name="connsiteX131-4853" fmla="*/ 1478 w 10000"/>
                  <a:gd name="connsiteY131-4854" fmla="*/ 3757 h 10000"/>
                  <a:gd name="connsiteX132-4855" fmla="*/ 1247 w 10000"/>
                  <a:gd name="connsiteY132-4856" fmla="*/ 3757 h 10000"/>
                  <a:gd name="connsiteX133-4857" fmla="*/ 1072 w 10000"/>
                  <a:gd name="connsiteY133-4858" fmla="*/ 3968 h 10000"/>
                  <a:gd name="connsiteX134-4859" fmla="*/ 957 w 10000"/>
                  <a:gd name="connsiteY134-4860" fmla="*/ 3757 h 10000"/>
                  <a:gd name="connsiteX135-4861" fmla="*/ 667 w 10000"/>
                  <a:gd name="connsiteY135-4862" fmla="*/ 3704 h 10000"/>
                  <a:gd name="connsiteX136-4863" fmla="*/ 406 w 10000"/>
                  <a:gd name="connsiteY136-4864" fmla="*/ 3704 h 10000"/>
                  <a:gd name="connsiteX137-4865" fmla="*/ 29 w 10000"/>
                  <a:gd name="connsiteY137-4866" fmla="*/ 3439 h 10000"/>
                  <a:gd name="connsiteX138-4867" fmla="*/ 0 w 10000"/>
                  <a:gd name="connsiteY138-4868" fmla="*/ 3916 h 10000"/>
                  <a:gd name="connsiteX139-4869" fmla="*/ 58 w 10000"/>
                  <a:gd name="connsiteY139-4870" fmla="*/ 4603 h 10000"/>
                  <a:gd name="connsiteX140-4871" fmla="*/ 116 w 10000"/>
                  <a:gd name="connsiteY140-4872" fmla="*/ 4973 h 10000"/>
                  <a:gd name="connsiteX141-4873" fmla="*/ 174 w 10000"/>
                  <a:gd name="connsiteY141-4874" fmla="*/ 5239 h 10000"/>
                  <a:gd name="connsiteX142-4875" fmla="*/ 232 w 10000"/>
                  <a:gd name="connsiteY142-4876" fmla="*/ 5609 h 10000"/>
                  <a:gd name="connsiteX143-4877" fmla="*/ 406 w 10000"/>
                  <a:gd name="connsiteY143-4878" fmla="*/ 5926 h 10000"/>
                  <a:gd name="connsiteX144-4879" fmla="*/ 638 w 10000"/>
                  <a:gd name="connsiteY144-4880" fmla="*/ 6455 h 10000"/>
                  <a:gd name="connsiteX145-4881" fmla="*/ 492 w 10000"/>
                  <a:gd name="connsiteY145-4882" fmla="*/ 6350 h 10000"/>
                  <a:gd name="connsiteX146-4883" fmla="*/ 840 w 10000"/>
                  <a:gd name="connsiteY146-4884" fmla="*/ 6825 h 10000"/>
                  <a:gd name="connsiteX147-4885" fmla="*/ 1043 w 10000"/>
                  <a:gd name="connsiteY147-4886" fmla="*/ 6773 h 10000"/>
                  <a:gd name="connsiteX148-4887" fmla="*/ 1015 w 10000"/>
                  <a:gd name="connsiteY148-4888" fmla="*/ 6455 h 10000"/>
                  <a:gd name="connsiteX149-4889" fmla="*/ 1188 w 10000"/>
                  <a:gd name="connsiteY149-4890" fmla="*/ 6508 h 10000"/>
                  <a:gd name="connsiteX150-4891" fmla="*/ 986 w 10000"/>
                  <a:gd name="connsiteY150-4892" fmla="*/ 5873 h 10000"/>
                  <a:gd name="connsiteX151-4893" fmla="*/ 1362 w 10000"/>
                  <a:gd name="connsiteY151-4894" fmla="*/ 5609 h 10000"/>
                  <a:gd name="connsiteX152-4895" fmla="*/ 1566 w 10000"/>
                  <a:gd name="connsiteY152-4896" fmla="*/ 5609 h 10000"/>
                  <a:gd name="connsiteX153-4897" fmla="*/ 1566 w 10000"/>
                  <a:gd name="connsiteY153-4898" fmla="*/ 5873 h 10000"/>
                  <a:gd name="connsiteX154-4899" fmla="*/ 1391 w 10000"/>
                  <a:gd name="connsiteY154-4900" fmla="*/ 6032 h 10000"/>
                  <a:gd name="connsiteX155-4901" fmla="*/ 1276 w 10000"/>
                  <a:gd name="connsiteY155-4902" fmla="*/ 6720 h 10000"/>
                  <a:gd name="connsiteX156-4903" fmla="*/ 1218 w 10000"/>
                  <a:gd name="connsiteY156-4904" fmla="*/ 7037 h 10000"/>
                  <a:gd name="connsiteX157-4905" fmla="*/ 1305 w 10000"/>
                  <a:gd name="connsiteY157-4906" fmla="*/ 7461 h 10000"/>
                  <a:gd name="connsiteX158-4907" fmla="*/ 1478 w 10000"/>
                  <a:gd name="connsiteY158-4908" fmla="*/ 7778 h 10000"/>
                  <a:gd name="connsiteX159-4909" fmla="*/ 2058 w 10000"/>
                  <a:gd name="connsiteY159-4910" fmla="*/ 8413 h 10000"/>
                  <a:gd name="connsiteX160-4911" fmla="*/ 2521 w 10000"/>
                  <a:gd name="connsiteY160-4912" fmla="*/ 8889 h 10000"/>
                  <a:gd name="connsiteX161-4913" fmla="*/ 2869 w 10000"/>
                  <a:gd name="connsiteY161-4914" fmla="*/ 9101 h 10000"/>
                  <a:gd name="connsiteX162-4915" fmla="*/ 3246 w 10000"/>
                  <a:gd name="connsiteY162-4916" fmla="*/ 9312 h 10000"/>
                  <a:gd name="connsiteX163-4917" fmla="*/ 3624 w 10000"/>
                  <a:gd name="connsiteY163-4918" fmla="*/ 9524 h 10000"/>
                  <a:gd name="connsiteX164-4919" fmla="*/ 3972 w 10000"/>
                  <a:gd name="connsiteY164-4920" fmla="*/ 9630 h 10000"/>
                  <a:gd name="connsiteX165-4921" fmla="*/ 4348 w 10000"/>
                  <a:gd name="connsiteY165-4922" fmla="*/ 9789 h 10000"/>
                  <a:gd name="connsiteX166-4923" fmla="*/ 4783 w 10000"/>
                  <a:gd name="connsiteY166-4924" fmla="*/ 9948 h 10000"/>
                  <a:gd name="connsiteX167-4925" fmla="*/ 5246 w 10000"/>
                  <a:gd name="connsiteY167-4926" fmla="*/ 10000 h 10000"/>
                  <a:gd name="connsiteX168-4927" fmla="*/ 5652 w 10000"/>
                  <a:gd name="connsiteY168-4928" fmla="*/ 10000 h 10000"/>
                  <a:gd name="connsiteX169-4929" fmla="*/ 6145 w 10000"/>
                  <a:gd name="connsiteY169-4930" fmla="*/ 9948 h 10000"/>
                  <a:gd name="connsiteX170-4931" fmla="*/ 6493 w 10000"/>
                  <a:gd name="connsiteY170-4932" fmla="*/ 9841 h 10000"/>
                  <a:gd name="connsiteX171-4933" fmla="*/ 6841 w 10000"/>
                  <a:gd name="connsiteY171-4934" fmla="*/ 9736 h 10000"/>
                  <a:gd name="connsiteX172-4935" fmla="*/ 7218 w 10000"/>
                  <a:gd name="connsiteY172-4936" fmla="*/ 9577 h 10000"/>
                  <a:gd name="connsiteX173-4937" fmla="*/ 7565 w 10000"/>
                  <a:gd name="connsiteY173-4938" fmla="*/ 9418 h 10000"/>
                  <a:gd name="connsiteX174-4939" fmla="*/ 7884 w 10000"/>
                  <a:gd name="connsiteY174-4940" fmla="*/ 9207 h 10000"/>
                  <a:gd name="connsiteX175-4941" fmla="*/ 8232 w 10000"/>
                  <a:gd name="connsiteY175-4942" fmla="*/ 8995 h 10000"/>
                  <a:gd name="connsiteX176-4943" fmla="*/ 8551 w 10000"/>
                  <a:gd name="connsiteY176-4944" fmla="*/ 8678 h 10000"/>
                  <a:gd name="connsiteX0-4945" fmla="*/ 8551 w 10000"/>
                  <a:gd name="connsiteY0-4946" fmla="*/ 8678 h 10000"/>
                  <a:gd name="connsiteX1-4947" fmla="*/ 8899 w 10000"/>
                  <a:gd name="connsiteY1-4948" fmla="*/ 8360 h 10000"/>
                  <a:gd name="connsiteX2-4949" fmla="*/ 9072 w 10000"/>
                  <a:gd name="connsiteY2-4950" fmla="*/ 7937 h 10000"/>
                  <a:gd name="connsiteX3-4951" fmla="*/ 9420 w 10000"/>
                  <a:gd name="connsiteY3-4952" fmla="*/ 7619 h 10000"/>
                  <a:gd name="connsiteX4-4953" fmla="*/ 9304 w 10000"/>
                  <a:gd name="connsiteY4-4954" fmla="*/ 7143 h 10000"/>
                  <a:gd name="connsiteX5-4955" fmla="*/ 9508 w 10000"/>
                  <a:gd name="connsiteY5-4956" fmla="*/ 6878 h 10000"/>
                  <a:gd name="connsiteX6-4957" fmla="*/ 9652 w 10000"/>
                  <a:gd name="connsiteY6-4958" fmla="*/ 6614 h 10000"/>
                  <a:gd name="connsiteX7-4959" fmla="*/ 9710 w 10000"/>
                  <a:gd name="connsiteY7-4960" fmla="*/ 7037 h 10000"/>
                  <a:gd name="connsiteX8-4961" fmla="*/ 9652 w 10000"/>
                  <a:gd name="connsiteY8-4962" fmla="*/ 7514 h 10000"/>
                  <a:gd name="connsiteX9-4963" fmla="*/ 9971 w 10000"/>
                  <a:gd name="connsiteY9-4964" fmla="*/ 7037 h 10000"/>
                  <a:gd name="connsiteX10-4965" fmla="*/ 10000 w 10000"/>
                  <a:gd name="connsiteY10-4966" fmla="*/ 6667 h 10000"/>
                  <a:gd name="connsiteX11-4967" fmla="*/ 9884 w 10000"/>
                  <a:gd name="connsiteY11-4968" fmla="*/ 6720 h 10000"/>
                  <a:gd name="connsiteX12-4969" fmla="*/ 9797 w 10000"/>
                  <a:gd name="connsiteY12-4970" fmla="*/ 6350 h 10000"/>
                  <a:gd name="connsiteX13-4971" fmla="*/ 9913 w 10000"/>
                  <a:gd name="connsiteY13-4972" fmla="*/ 5926 h 10000"/>
                  <a:gd name="connsiteX14-4973" fmla="*/ 9856 w 10000"/>
                  <a:gd name="connsiteY14-4974" fmla="*/ 5450 h 10000"/>
                  <a:gd name="connsiteX15-4975" fmla="*/ 9566 w 10000"/>
                  <a:gd name="connsiteY15-4976" fmla="*/ 5291 h 10000"/>
                  <a:gd name="connsiteX16-4977" fmla="*/ 9942 w 10000"/>
                  <a:gd name="connsiteY16-4978" fmla="*/ 4498 h 10000"/>
                  <a:gd name="connsiteX17-4979" fmla="*/ 9537 w 10000"/>
                  <a:gd name="connsiteY17-4980" fmla="*/ 4762 h 10000"/>
                  <a:gd name="connsiteX18-4981" fmla="*/ 9449 w 10000"/>
                  <a:gd name="connsiteY18-4982" fmla="*/ 5185 h 10000"/>
                  <a:gd name="connsiteX19-4983" fmla="*/ 9101 w 10000"/>
                  <a:gd name="connsiteY19-4984" fmla="*/ 5239 h 10000"/>
                  <a:gd name="connsiteX20-4985" fmla="*/ 9072 w 10000"/>
                  <a:gd name="connsiteY20-4986" fmla="*/ 5820 h 10000"/>
                  <a:gd name="connsiteX21-4987" fmla="*/ 9101 w 10000"/>
                  <a:gd name="connsiteY21-4988" fmla="*/ 5926 h 10000"/>
                  <a:gd name="connsiteX22-4989" fmla="*/ 8928 w 10000"/>
                  <a:gd name="connsiteY22-4990" fmla="*/ 6138 h 10000"/>
                  <a:gd name="connsiteX23-4991" fmla="*/ 8551 w 10000"/>
                  <a:gd name="connsiteY23-4992" fmla="*/ 6402 h 10000"/>
                  <a:gd name="connsiteX24-4993" fmla="*/ 8377 w 10000"/>
                  <a:gd name="connsiteY24-4994" fmla="*/ 6455 h 10000"/>
                  <a:gd name="connsiteX25-4995" fmla="*/ 8087 w 10000"/>
                  <a:gd name="connsiteY25-4996" fmla="*/ 6667 h 10000"/>
                  <a:gd name="connsiteX26-4997" fmla="*/ 8232 w 10000"/>
                  <a:gd name="connsiteY26-4998" fmla="*/ 6932 h 10000"/>
                  <a:gd name="connsiteX27-4999" fmla="*/ 7739 w 10000"/>
                  <a:gd name="connsiteY27-5000" fmla="*/ 7407 h 10000"/>
                  <a:gd name="connsiteX28-5001" fmla="*/ 7681 w 10000"/>
                  <a:gd name="connsiteY28-5002" fmla="*/ 6984 h 10000"/>
                  <a:gd name="connsiteX29-5003" fmla="*/ 7508 w 10000"/>
                  <a:gd name="connsiteY29-5004" fmla="*/ 7143 h 10000"/>
                  <a:gd name="connsiteX30-5005" fmla="*/ 7102 w 10000"/>
                  <a:gd name="connsiteY30-5006" fmla="*/ 7037 h 10000"/>
                  <a:gd name="connsiteX31-5007" fmla="*/ 7362 w 10000"/>
                  <a:gd name="connsiteY31-5008" fmla="*/ 6878 h 10000"/>
                  <a:gd name="connsiteX32-5009" fmla="*/ 7189 w 10000"/>
                  <a:gd name="connsiteY32-5010" fmla="*/ 6508 h 10000"/>
                  <a:gd name="connsiteX33-5011" fmla="*/ 6870 w 10000"/>
                  <a:gd name="connsiteY33-5012" fmla="*/ 6773 h 10000"/>
                  <a:gd name="connsiteX34-5013" fmla="*/ 6580 w 10000"/>
                  <a:gd name="connsiteY34-5014" fmla="*/ 6720 h 10000"/>
                  <a:gd name="connsiteX35-5015" fmla="*/ 6435 w 10000"/>
                  <a:gd name="connsiteY35-5016" fmla="*/ 6878 h 10000"/>
                  <a:gd name="connsiteX36-5017" fmla="*/ 6376 w 10000"/>
                  <a:gd name="connsiteY36-5018" fmla="*/ 7143 h 10000"/>
                  <a:gd name="connsiteX37-5019" fmla="*/ 6347 w 10000"/>
                  <a:gd name="connsiteY37-5020" fmla="*/ 6932 h 10000"/>
                  <a:gd name="connsiteX38-5021" fmla="*/ 6203 w 10000"/>
                  <a:gd name="connsiteY38-5022" fmla="*/ 6825 h 10000"/>
                  <a:gd name="connsiteX39-5023" fmla="*/ 6058 w 10000"/>
                  <a:gd name="connsiteY39-5024" fmla="*/ 6984 h 10000"/>
                  <a:gd name="connsiteX40-5025" fmla="*/ 6000 w 10000"/>
                  <a:gd name="connsiteY40-5026" fmla="*/ 7302 h 10000"/>
                  <a:gd name="connsiteX41-5027" fmla="*/ 5826 w 10000"/>
                  <a:gd name="connsiteY41-5028" fmla="*/ 7143 h 10000"/>
                  <a:gd name="connsiteX42-5029" fmla="*/ 5971 w 10000"/>
                  <a:gd name="connsiteY42-5030" fmla="*/ 7037 h 10000"/>
                  <a:gd name="connsiteX43-5031" fmla="*/ 6232 w 10000"/>
                  <a:gd name="connsiteY43-5032" fmla="*/ 6561 h 10000"/>
                  <a:gd name="connsiteX44-5033" fmla="*/ 5797 w 10000"/>
                  <a:gd name="connsiteY44-5034" fmla="*/ 6878 h 10000"/>
                  <a:gd name="connsiteX45-5035" fmla="*/ 5740 w 10000"/>
                  <a:gd name="connsiteY45-5036" fmla="*/ 6667 h 10000"/>
                  <a:gd name="connsiteX46-5037" fmla="*/ 5768 w 10000"/>
                  <a:gd name="connsiteY46-5038" fmla="*/ 6402 h 10000"/>
                  <a:gd name="connsiteX47-5039" fmla="*/ 5565 w 10000"/>
                  <a:gd name="connsiteY47-5040" fmla="*/ 6191 h 10000"/>
                  <a:gd name="connsiteX48-5041" fmla="*/ 5392 w 10000"/>
                  <a:gd name="connsiteY48-5042" fmla="*/ 6032 h 10000"/>
                  <a:gd name="connsiteX49-5043" fmla="*/ 5333 w 10000"/>
                  <a:gd name="connsiteY49-5044" fmla="*/ 5768 h 10000"/>
                  <a:gd name="connsiteX50-5045" fmla="*/ 5333 w 10000"/>
                  <a:gd name="connsiteY50-5046" fmla="*/ 5714 h 10000"/>
                  <a:gd name="connsiteX51-5047" fmla="*/ 8671 w 10000"/>
                  <a:gd name="connsiteY51-5048" fmla="*/ 4893 h 10000"/>
                  <a:gd name="connsiteX52-5049" fmla="*/ 8227 w 10000"/>
                  <a:gd name="connsiteY52-5050" fmla="*/ 4591 h 10000"/>
                  <a:gd name="connsiteX53-5051" fmla="*/ 7657 w 10000"/>
                  <a:gd name="connsiteY53-5052" fmla="*/ 5044 h 10000"/>
                  <a:gd name="connsiteX54-5053" fmla="*/ 7087 w 10000"/>
                  <a:gd name="connsiteY54-5054" fmla="*/ 5497 h 10000"/>
                  <a:gd name="connsiteX55-5055" fmla="*/ 5333 w 10000"/>
                  <a:gd name="connsiteY55-5056" fmla="*/ 5555 h 10000"/>
                  <a:gd name="connsiteX56-5057" fmla="*/ 7531 w 10000"/>
                  <a:gd name="connsiteY56-5058" fmla="*/ 4817 h 10000"/>
                  <a:gd name="connsiteX57-5059" fmla="*/ 8069 w 10000"/>
                  <a:gd name="connsiteY57-5060" fmla="*/ 4826 h 10000"/>
                  <a:gd name="connsiteX58-5061" fmla="*/ 6950 w 10000"/>
                  <a:gd name="connsiteY58-5062" fmla="*/ 3306 h 10000"/>
                  <a:gd name="connsiteX59-5063" fmla="*/ 6962 w 10000"/>
                  <a:gd name="connsiteY59-5064" fmla="*/ 3305 h 10000"/>
                  <a:gd name="connsiteX60-5065" fmla="*/ 6645 w 10000"/>
                  <a:gd name="connsiteY60-5066" fmla="*/ 3230 h 10000"/>
                  <a:gd name="connsiteX61-5067" fmla="*/ 6519 w 10000"/>
                  <a:gd name="connsiteY61-5068" fmla="*/ 3003 h 10000"/>
                  <a:gd name="connsiteX62-5069" fmla="*/ 5949 w 10000"/>
                  <a:gd name="connsiteY62-5070" fmla="*/ 2473 h 10000"/>
                  <a:gd name="connsiteX63-5071" fmla="*/ 5015 w 10000"/>
                  <a:gd name="connsiteY63-5072" fmla="*/ 3228 h 10000"/>
                  <a:gd name="connsiteX64-5073" fmla="*/ 4898 w 10000"/>
                  <a:gd name="connsiteY64-5074" fmla="*/ 3175 h 10000"/>
                  <a:gd name="connsiteX65-5075" fmla="*/ 4754 w 10000"/>
                  <a:gd name="connsiteY65-5076" fmla="*/ 3122 h 10000"/>
                  <a:gd name="connsiteX66-5077" fmla="*/ 4637 w 10000"/>
                  <a:gd name="connsiteY66-5078" fmla="*/ 3334 h 10000"/>
                  <a:gd name="connsiteX67-5079" fmla="*/ 4464 w 10000"/>
                  <a:gd name="connsiteY67-5080" fmla="*/ 3493 h 10000"/>
                  <a:gd name="connsiteX68-5081" fmla="*/ 4435 w 10000"/>
                  <a:gd name="connsiteY68-5082" fmla="*/ 3651 h 10000"/>
                  <a:gd name="connsiteX69-5083" fmla="*/ 4579 w 10000"/>
                  <a:gd name="connsiteY69-5084" fmla="*/ 3862 h 10000"/>
                  <a:gd name="connsiteX70-5085" fmla="*/ 4637 w 10000"/>
                  <a:gd name="connsiteY70-5086" fmla="*/ 4021 h 10000"/>
                  <a:gd name="connsiteX71-5087" fmla="*/ 4783 w 10000"/>
                  <a:gd name="connsiteY71-5088" fmla="*/ 4021 h 10000"/>
                  <a:gd name="connsiteX72-5089" fmla="*/ 4841 w 10000"/>
                  <a:gd name="connsiteY72-5090" fmla="*/ 4021 h 10000"/>
                  <a:gd name="connsiteX73-5091" fmla="*/ 4927 w 10000"/>
                  <a:gd name="connsiteY73-5092" fmla="*/ 4233 h 10000"/>
                  <a:gd name="connsiteX74-5093" fmla="*/ 5073 w 10000"/>
                  <a:gd name="connsiteY74-5094" fmla="*/ 4603 h 10000"/>
                  <a:gd name="connsiteX75-5095" fmla="*/ 4898 w 10000"/>
                  <a:gd name="connsiteY75-5096" fmla="*/ 4391 h 10000"/>
                  <a:gd name="connsiteX76-5097" fmla="*/ 4812 w 10000"/>
                  <a:gd name="connsiteY76-5098" fmla="*/ 4127 h 10000"/>
                  <a:gd name="connsiteX77-5099" fmla="*/ 4725 w 10000"/>
                  <a:gd name="connsiteY77-5100" fmla="*/ 4339 h 10000"/>
                  <a:gd name="connsiteX78-5101" fmla="*/ 4608 w 10000"/>
                  <a:gd name="connsiteY78-5102" fmla="*/ 4657 h 10000"/>
                  <a:gd name="connsiteX79-5103" fmla="*/ 4608 w 10000"/>
                  <a:gd name="connsiteY79-5104" fmla="*/ 4445 h 10000"/>
                  <a:gd name="connsiteX80-5105" fmla="*/ 4435 w 10000"/>
                  <a:gd name="connsiteY80-5106" fmla="*/ 4339 h 10000"/>
                  <a:gd name="connsiteX81-5107" fmla="*/ 4406 w 10000"/>
                  <a:gd name="connsiteY81-5108" fmla="*/ 3968 h 10000"/>
                  <a:gd name="connsiteX82-5109" fmla="*/ 4261 w 10000"/>
                  <a:gd name="connsiteY82-5110" fmla="*/ 4021 h 10000"/>
                  <a:gd name="connsiteX83-5111" fmla="*/ 4319 w 10000"/>
                  <a:gd name="connsiteY83-5112" fmla="*/ 3598 h 10000"/>
                  <a:gd name="connsiteX84-5113" fmla="*/ 4232 w 10000"/>
                  <a:gd name="connsiteY84-5114" fmla="*/ 3598 h 10000"/>
                  <a:gd name="connsiteX85-5115" fmla="*/ 4319 w 10000"/>
                  <a:gd name="connsiteY85-5116" fmla="*/ 3069 h 10000"/>
                  <a:gd name="connsiteX86-5117" fmla="*/ 4464 w 10000"/>
                  <a:gd name="connsiteY86-5118" fmla="*/ 3069 h 10000"/>
                  <a:gd name="connsiteX87-5119" fmla="*/ 4522 w 10000"/>
                  <a:gd name="connsiteY87-5120" fmla="*/ 3386 h 10000"/>
                  <a:gd name="connsiteX88-5121" fmla="*/ 4551 w 10000"/>
                  <a:gd name="connsiteY88-5122" fmla="*/ 3175 h 10000"/>
                  <a:gd name="connsiteX89-5123" fmla="*/ 4493 w 10000"/>
                  <a:gd name="connsiteY89-5124" fmla="*/ 3016 h 10000"/>
                  <a:gd name="connsiteX90-5125" fmla="*/ 4348 w 10000"/>
                  <a:gd name="connsiteY90-5126" fmla="*/ 2910 h 10000"/>
                  <a:gd name="connsiteX91-5127" fmla="*/ 4377 w 10000"/>
                  <a:gd name="connsiteY91-5128" fmla="*/ 2487 h 10000"/>
                  <a:gd name="connsiteX92-5129" fmla="*/ 4319 w 10000"/>
                  <a:gd name="connsiteY92-5130" fmla="*/ 2275 h 10000"/>
                  <a:gd name="connsiteX93-5131" fmla="*/ 4289 w 10000"/>
                  <a:gd name="connsiteY93-5132" fmla="*/ 1641 h 10000"/>
                  <a:gd name="connsiteX94-5133" fmla="*/ 4348 w 10000"/>
                  <a:gd name="connsiteY94-5134" fmla="*/ 1641 h 10000"/>
                  <a:gd name="connsiteX95-5135" fmla="*/ 4261 w 10000"/>
                  <a:gd name="connsiteY95-5136" fmla="*/ 1534 h 10000"/>
                  <a:gd name="connsiteX96-5137" fmla="*/ 4000 w 10000"/>
                  <a:gd name="connsiteY96-5138" fmla="*/ 1746 h 10000"/>
                  <a:gd name="connsiteX97-5139" fmla="*/ 3942 w 10000"/>
                  <a:gd name="connsiteY97-5140" fmla="*/ 1323 h 10000"/>
                  <a:gd name="connsiteX98-5141" fmla="*/ 4145 w 10000"/>
                  <a:gd name="connsiteY98-5142" fmla="*/ 582 h 10000"/>
                  <a:gd name="connsiteX99-5143" fmla="*/ 3972 w 10000"/>
                  <a:gd name="connsiteY99-5144" fmla="*/ 318 h 10000"/>
                  <a:gd name="connsiteX100-5145" fmla="*/ 3972 w 10000"/>
                  <a:gd name="connsiteY100-5146" fmla="*/ 212 h 10000"/>
                  <a:gd name="connsiteX101-5147" fmla="*/ 3710 w 10000"/>
                  <a:gd name="connsiteY101-5148" fmla="*/ 0 h 10000"/>
                  <a:gd name="connsiteX102-5149" fmla="*/ 3624 w 10000"/>
                  <a:gd name="connsiteY102-5150" fmla="*/ 212 h 10000"/>
                  <a:gd name="connsiteX103-5151" fmla="*/ 3536 w 10000"/>
                  <a:gd name="connsiteY103-5152" fmla="*/ 635 h 10000"/>
                  <a:gd name="connsiteX104-5153" fmla="*/ 3420 w 10000"/>
                  <a:gd name="connsiteY104-5154" fmla="*/ 688 h 10000"/>
                  <a:gd name="connsiteX105-5155" fmla="*/ 3594 w 10000"/>
                  <a:gd name="connsiteY105-5156" fmla="*/ 900 h 10000"/>
                  <a:gd name="connsiteX106-5157" fmla="*/ 3624 w 10000"/>
                  <a:gd name="connsiteY106-5158" fmla="*/ 1164 h 10000"/>
                  <a:gd name="connsiteX107-5159" fmla="*/ 3536 w 10000"/>
                  <a:gd name="connsiteY107-5160" fmla="*/ 1323 h 10000"/>
                  <a:gd name="connsiteX108-5161" fmla="*/ 3624 w 10000"/>
                  <a:gd name="connsiteY108-5162" fmla="*/ 1799 h 10000"/>
                  <a:gd name="connsiteX109-5163" fmla="*/ 3565 w 10000"/>
                  <a:gd name="connsiteY109-5164" fmla="*/ 2223 h 10000"/>
                  <a:gd name="connsiteX110-5165" fmla="*/ 3130 w 10000"/>
                  <a:gd name="connsiteY110-5166" fmla="*/ 2539 h 10000"/>
                  <a:gd name="connsiteX111-5167" fmla="*/ 3101 w 10000"/>
                  <a:gd name="connsiteY111-5168" fmla="*/ 2381 h 10000"/>
                  <a:gd name="connsiteX112-5169" fmla="*/ 3073 w 10000"/>
                  <a:gd name="connsiteY112-5170" fmla="*/ 2593 h 10000"/>
                  <a:gd name="connsiteX113-5171" fmla="*/ 3188 w 10000"/>
                  <a:gd name="connsiteY113-5172" fmla="*/ 2804 h 10000"/>
                  <a:gd name="connsiteX114-5173" fmla="*/ 3478 w 10000"/>
                  <a:gd name="connsiteY114-5174" fmla="*/ 2593 h 10000"/>
                  <a:gd name="connsiteX115-5175" fmla="*/ 3594 w 10000"/>
                  <a:gd name="connsiteY115-5176" fmla="*/ 2752 h 10000"/>
                  <a:gd name="connsiteX116-5177" fmla="*/ 3392 w 10000"/>
                  <a:gd name="connsiteY116-5178" fmla="*/ 2804 h 10000"/>
                  <a:gd name="connsiteX117-5179" fmla="*/ 1349 w 10000"/>
                  <a:gd name="connsiteY117-5180" fmla="*/ 2289 h 10000"/>
                  <a:gd name="connsiteX118-5181" fmla="*/ 2754 w 10000"/>
                  <a:gd name="connsiteY118-5182" fmla="*/ 2857 h 10000"/>
                  <a:gd name="connsiteX119-5183" fmla="*/ 1630 w 10000"/>
                  <a:gd name="connsiteY119-5184" fmla="*/ 1022 h 10000"/>
                  <a:gd name="connsiteX120-5185" fmla="*/ 2656 w 10000"/>
                  <a:gd name="connsiteY120-5186" fmla="*/ 2472 h 10000"/>
                  <a:gd name="connsiteX121-5187" fmla="*/ 2898 w 10000"/>
                  <a:gd name="connsiteY121-5188" fmla="*/ 3545 h 10000"/>
                  <a:gd name="connsiteX122-5189" fmla="*/ 2840 w 10000"/>
                  <a:gd name="connsiteY122-5190" fmla="*/ 3916 h 10000"/>
                  <a:gd name="connsiteX123-5191" fmla="*/ 1349 w 10000"/>
                  <a:gd name="connsiteY123-5192" fmla="*/ 2289 h 10000"/>
                  <a:gd name="connsiteX124-5193" fmla="*/ 1349 w 10000"/>
                  <a:gd name="connsiteY124-5194" fmla="*/ 2289 h 10000"/>
                  <a:gd name="connsiteX125-5195" fmla="*/ 2377 w 10000"/>
                  <a:gd name="connsiteY125-5196" fmla="*/ 3598 h 10000"/>
                  <a:gd name="connsiteX126-5197" fmla="*/ 2377 w 10000"/>
                  <a:gd name="connsiteY126-5198" fmla="*/ 3968 h 10000"/>
                  <a:gd name="connsiteX127-5199" fmla="*/ 2231 w 10000"/>
                  <a:gd name="connsiteY127-5200" fmla="*/ 4445 h 10000"/>
                  <a:gd name="connsiteX128-5201" fmla="*/ 2000 w 10000"/>
                  <a:gd name="connsiteY128-5202" fmla="*/ 4021 h 10000"/>
                  <a:gd name="connsiteX129-5203" fmla="*/ 1884 w 10000"/>
                  <a:gd name="connsiteY129-5204" fmla="*/ 3545 h 10000"/>
                  <a:gd name="connsiteX130-5205" fmla="*/ 1652 w 10000"/>
                  <a:gd name="connsiteY130-5206" fmla="*/ 3545 h 10000"/>
                  <a:gd name="connsiteX131-5207" fmla="*/ 1478 w 10000"/>
                  <a:gd name="connsiteY131-5208" fmla="*/ 3757 h 10000"/>
                  <a:gd name="connsiteX132-5209" fmla="*/ 1247 w 10000"/>
                  <a:gd name="connsiteY132-5210" fmla="*/ 3757 h 10000"/>
                  <a:gd name="connsiteX133-5211" fmla="*/ 1072 w 10000"/>
                  <a:gd name="connsiteY133-5212" fmla="*/ 3968 h 10000"/>
                  <a:gd name="connsiteX134-5213" fmla="*/ 957 w 10000"/>
                  <a:gd name="connsiteY134-5214" fmla="*/ 3757 h 10000"/>
                  <a:gd name="connsiteX135-5215" fmla="*/ 667 w 10000"/>
                  <a:gd name="connsiteY135-5216" fmla="*/ 3704 h 10000"/>
                  <a:gd name="connsiteX136-5217" fmla="*/ 406 w 10000"/>
                  <a:gd name="connsiteY136-5218" fmla="*/ 3704 h 10000"/>
                  <a:gd name="connsiteX137-5219" fmla="*/ 29 w 10000"/>
                  <a:gd name="connsiteY137-5220" fmla="*/ 3439 h 10000"/>
                  <a:gd name="connsiteX138-5221" fmla="*/ 0 w 10000"/>
                  <a:gd name="connsiteY138-5222" fmla="*/ 3916 h 10000"/>
                  <a:gd name="connsiteX139-5223" fmla="*/ 58 w 10000"/>
                  <a:gd name="connsiteY139-5224" fmla="*/ 4603 h 10000"/>
                  <a:gd name="connsiteX140-5225" fmla="*/ 116 w 10000"/>
                  <a:gd name="connsiteY140-5226" fmla="*/ 4973 h 10000"/>
                  <a:gd name="connsiteX141-5227" fmla="*/ 174 w 10000"/>
                  <a:gd name="connsiteY141-5228" fmla="*/ 5239 h 10000"/>
                  <a:gd name="connsiteX142-5229" fmla="*/ 232 w 10000"/>
                  <a:gd name="connsiteY142-5230" fmla="*/ 5609 h 10000"/>
                  <a:gd name="connsiteX143-5231" fmla="*/ 406 w 10000"/>
                  <a:gd name="connsiteY143-5232" fmla="*/ 5926 h 10000"/>
                  <a:gd name="connsiteX144-5233" fmla="*/ 638 w 10000"/>
                  <a:gd name="connsiteY144-5234" fmla="*/ 6455 h 10000"/>
                  <a:gd name="connsiteX145-5235" fmla="*/ 492 w 10000"/>
                  <a:gd name="connsiteY145-5236" fmla="*/ 6350 h 10000"/>
                  <a:gd name="connsiteX146-5237" fmla="*/ 840 w 10000"/>
                  <a:gd name="connsiteY146-5238" fmla="*/ 6825 h 10000"/>
                  <a:gd name="connsiteX147-5239" fmla="*/ 1043 w 10000"/>
                  <a:gd name="connsiteY147-5240" fmla="*/ 6773 h 10000"/>
                  <a:gd name="connsiteX148-5241" fmla="*/ 1015 w 10000"/>
                  <a:gd name="connsiteY148-5242" fmla="*/ 6455 h 10000"/>
                  <a:gd name="connsiteX149-5243" fmla="*/ 1188 w 10000"/>
                  <a:gd name="connsiteY149-5244" fmla="*/ 6508 h 10000"/>
                  <a:gd name="connsiteX150-5245" fmla="*/ 986 w 10000"/>
                  <a:gd name="connsiteY150-5246" fmla="*/ 5873 h 10000"/>
                  <a:gd name="connsiteX151-5247" fmla="*/ 1362 w 10000"/>
                  <a:gd name="connsiteY151-5248" fmla="*/ 5609 h 10000"/>
                  <a:gd name="connsiteX152-5249" fmla="*/ 1566 w 10000"/>
                  <a:gd name="connsiteY152-5250" fmla="*/ 5609 h 10000"/>
                  <a:gd name="connsiteX153-5251" fmla="*/ 1566 w 10000"/>
                  <a:gd name="connsiteY153-5252" fmla="*/ 5873 h 10000"/>
                  <a:gd name="connsiteX154-5253" fmla="*/ 1391 w 10000"/>
                  <a:gd name="connsiteY154-5254" fmla="*/ 6032 h 10000"/>
                  <a:gd name="connsiteX155-5255" fmla="*/ 1276 w 10000"/>
                  <a:gd name="connsiteY155-5256" fmla="*/ 6720 h 10000"/>
                  <a:gd name="connsiteX156-5257" fmla="*/ 1218 w 10000"/>
                  <a:gd name="connsiteY156-5258" fmla="*/ 7037 h 10000"/>
                  <a:gd name="connsiteX157-5259" fmla="*/ 1305 w 10000"/>
                  <a:gd name="connsiteY157-5260" fmla="*/ 7461 h 10000"/>
                  <a:gd name="connsiteX158-5261" fmla="*/ 1478 w 10000"/>
                  <a:gd name="connsiteY158-5262" fmla="*/ 7778 h 10000"/>
                  <a:gd name="connsiteX159-5263" fmla="*/ 2058 w 10000"/>
                  <a:gd name="connsiteY159-5264" fmla="*/ 8413 h 10000"/>
                  <a:gd name="connsiteX160-5265" fmla="*/ 2521 w 10000"/>
                  <a:gd name="connsiteY160-5266" fmla="*/ 8889 h 10000"/>
                  <a:gd name="connsiteX161-5267" fmla="*/ 2869 w 10000"/>
                  <a:gd name="connsiteY161-5268" fmla="*/ 9101 h 10000"/>
                  <a:gd name="connsiteX162-5269" fmla="*/ 3246 w 10000"/>
                  <a:gd name="connsiteY162-5270" fmla="*/ 9312 h 10000"/>
                  <a:gd name="connsiteX163-5271" fmla="*/ 3624 w 10000"/>
                  <a:gd name="connsiteY163-5272" fmla="*/ 9524 h 10000"/>
                  <a:gd name="connsiteX164-5273" fmla="*/ 3972 w 10000"/>
                  <a:gd name="connsiteY164-5274" fmla="*/ 9630 h 10000"/>
                  <a:gd name="connsiteX165-5275" fmla="*/ 4348 w 10000"/>
                  <a:gd name="connsiteY165-5276" fmla="*/ 9789 h 10000"/>
                  <a:gd name="connsiteX166-5277" fmla="*/ 4783 w 10000"/>
                  <a:gd name="connsiteY166-5278" fmla="*/ 9948 h 10000"/>
                  <a:gd name="connsiteX167-5279" fmla="*/ 5246 w 10000"/>
                  <a:gd name="connsiteY167-5280" fmla="*/ 10000 h 10000"/>
                  <a:gd name="connsiteX168-5281" fmla="*/ 5652 w 10000"/>
                  <a:gd name="connsiteY168-5282" fmla="*/ 10000 h 10000"/>
                  <a:gd name="connsiteX169-5283" fmla="*/ 6145 w 10000"/>
                  <a:gd name="connsiteY169-5284" fmla="*/ 9948 h 10000"/>
                  <a:gd name="connsiteX170-5285" fmla="*/ 6493 w 10000"/>
                  <a:gd name="connsiteY170-5286" fmla="*/ 9841 h 10000"/>
                  <a:gd name="connsiteX171-5287" fmla="*/ 6841 w 10000"/>
                  <a:gd name="connsiteY171-5288" fmla="*/ 9736 h 10000"/>
                  <a:gd name="connsiteX172-5289" fmla="*/ 7218 w 10000"/>
                  <a:gd name="connsiteY172-5290" fmla="*/ 9577 h 10000"/>
                  <a:gd name="connsiteX173-5291" fmla="*/ 7565 w 10000"/>
                  <a:gd name="connsiteY173-5292" fmla="*/ 9418 h 10000"/>
                  <a:gd name="connsiteX174-5293" fmla="*/ 7884 w 10000"/>
                  <a:gd name="connsiteY174-5294" fmla="*/ 9207 h 10000"/>
                  <a:gd name="connsiteX175-5295" fmla="*/ 8232 w 10000"/>
                  <a:gd name="connsiteY175-5296" fmla="*/ 8995 h 10000"/>
                  <a:gd name="connsiteX176-5297" fmla="*/ 8551 w 10000"/>
                  <a:gd name="connsiteY176-5298" fmla="*/ 8678 h 10000"/>
                  <a:gd name="connsiteX0-5299" fmla="*/ 8551 w 10000"/>
                  <a:gd name="connsiteY0-5300" fmla="*/ 8678 h 10000"/>
                  <a:gd name="connsiteX1-5301" fmla="*/ 8899 w 10000"/>
                  <a:gd name="connsiteY1-5302" fmla="*/ 8360 h 10000"/>
                  <a:gd name="connsiteX2-5303" fmla="*/ 9072 w 10000"/>
                  <a:gd name="connsiteY2-5304" fmla="*/ 7937 h 10000"/>
                  <a:gd name="connsiteX3-5305" fmla="*/ 9420 w 10000"/>
                  <a:gd name="connsiteY3-5306" fmla="*/ 7619 h 10000"/>
                  <a:gd name="connsiteX4-5307" fmla="*/ 9304 w 10000"/>
                  <a:gd name="connsiteY4-5308" fmla="*/ 7143 h 10000"/>
                  <a:gd name="connsiteX5-5309" fmla="*/ 9508 w 10000"/>
                  <a:gd name="connsiteY5-5310" fmla="*/ 6878 h 10000"/>
                  <a:gd name="connsiteX6-5311" fmla="*/ 9652 w 10000"/>
                  <a:gd name="connsiteY6-5312" fmla="*/ 6614 h 10000"/>
                  <a:gd name="connsiteX7-5313" fmla="*/ 9710 w 10000"/>
                  <a:gd name="connsiteY7-5314" fmla="*/ 7037 h 10000"/>
                  <a:gd name="connsiteX8-5315" fmla="*/ 9652 w 10000"/>
                  <a:gd name="connsiteY8-5316" fmla="*/ 7514 h 10000"/>
                  <a:gd name="connsiteX9-5317" fmla="*/ 9971 w 10000"/>
                  <a:gd name="connsiteY9-5318" fmla="*/ 7037 h 10000"/>
                  <a:gd name="connsiteX10-5319" fmla="*/ 10000 w 10000"/>
                  <a:gd name="connsiteY10-5320" fmla="*/ 6667 h 10000"/>
                  <a:gd name="connsiteX11-5321" fmla="*/ 9884 w 10000"/>
                  <a:gd name="connsiteY11-5322" fmla="*/ 6720 h 10000"/>
                  <a:gd name="connsiteX12-5323" fmla="*/ 9797 w 10000"/>
                  <a:gd name="connsiteY12-5324" fmla="*/ 6350 h 10000"/>
                  <a:gd name="connsiteX13-5325" fmla="*/ 9913 w 10000"/>
                  <a:gd name="connsiteY13-5326" fmla="*/ 5926 h 10000"/>
                  <a:gd name="connsiteX14-5327" fmla="*/ 9856 w 10000"/>
                  <a:gd name="connsiteY14-5328" fmla="*/ 5450 h 10000"/>
                  <a:gd name="connsiteX15-5329" fmla="*/ 9566 w 10000"/>
                  <a:gd name="connsiteY15-5330" fmla="*/ 5291 h 10000"/>
                  <a:gd name="connsiteX16-5331" fmla="*/ 9942 w 10000"/>
                  <a:gd name="connsiteY16-5332" fmla="*/ 4498 h 10000"/>
                  <a:gd name="connsiteX17-5333" fmla="*/ 9537 w 10000"/>
                  <a:gd name="connsiteY17-5334" fmla="*/ 4762 h 10000"/>
                  <a:gd name="connsiteX18-5335" fmla="*/ 9449 w 10000"/>
                  <a:gd name="connsiteY18-5336" fmla="*/ 5185 h 10000"/>
                  <a:gd name="connsiteX19-5337" fmla="*/ 9101 w 10000"/>
                  <a:gd name="connsiteY19-5338" fmla="*/ 5239 h 10000"/>
                  <a:gd name="connsiteX20-5339" fmla="*/ 9072 w 10000"/>
                  <a:gd name="connsiteY20-5340" fmla="*/ 5820 h 10000"/>
                  <a:gd name="connsiteX21-5341" fmla="*/ 9101 w 10000"/>
                  <a:gd name="connsiteY21-5342" fmla="*/ 5926 h 10000"/>
                  <a:gd name="connsiteX22-5343" fmla="*/ 8928 w 10000"/>
                  <a:gd name="connsiteY22-5344" fmla="*/ 6138 h 10000"/>
                  <a:gd name="connsiteX23-5345" fmla="*/ 8551 w 10000"/>
                  <a:gd name="connsiteY23-5346" fmla="*/ 6402 h 10000"/>
                  <a:gd name="connsiteX24-5347" fmla="*/ 8377 w 10000"/>
                  <a:gd name="connsiteY24-5348" fmla="*/ 6455 h 10000"/>
                  <a:gd name="connsiteX25-5349" fmla="*/ 8087 w 10000"/>
                  <a:gd name="connsiteY25-5350" fmla="*/ 6667 h 10000"/>
                  <a:gd name="connsiteX26-5351" fmla="*/ 8232 w 10000"/>
                  <a:gd name="connsiteY26-5352" fmla="*/ 6932 h 10000"/>
                  <a:gd name="connsiteX27-5353" fmla="*/ 7739 w 10000"/>
                  <a:gd name="connsiteY27-5354" fmla="*/ 7407 h 10000"/>
                  <a:gd name="connsiteX28-5355" fmla="*/ 7681 w 10000"/>
                  <a:gd name="connsiteY28-5356" fmla="*/ 6984 h 10000"/>
                  <a:gd name="connsiteX29-5357" fmla="*/ 7508 w 10000"/>
                  <a:gd name="connsiteY29-5358" fmla="*/ 7143 h 10000"/>
                  <a:gd name="connsiteX30-5359" fmla="*/ 7102 w 10000"/>
                  <a:gd name="connsiteY30-5360" fmla="*/ 7037 h 10000"/>
                  <a:gd name="connsiteX31-5361" fmla="*/ 7362 w 10000"/>
                  <a:gd name="connsiteY31-5362" fmla="*/ 6878 h 10000"/>
                  <a:gd name="connsiteX32-5363" fmla="*/ 7189 w 10000"/>
                  <a:gd name="connsiteY32-5364" fmla="*/ 6508 h 10000"/>
                  <a:gd name="connsiteX33-5365" fmla="*/ 6870 w 10000"/>
                  <a:gd name="connsiteY33-5366" fmla="*/ 6773 h 10000"/>
                  <a:gd name="connsiteX34-5367" fmla="*/ 6580 w 10000"/>
                  <a:gd name="connsiteY34-5368" fmla="*/ 6720 h 10000"/>
                  <a:gd name="connsiteX35-5369" fmla="*/ 6435 w 10000"/>
                  <a:gd name="connsiteY35-5370" fmla="*/ 6878 h 10000"/>
                  <a:gd name="connsiteX36-5371" fmla="*/ 6376 w 10000"/>
                  <a:gd name="connsiteY36-5372" fmla="*/ 7143 h 10000"/>
                  <a:gd name="connsiteX37-5373" fmla="*/ 6347 w 10000"/>
                  <a:gd name="connsiteY37-5374" fmla="*/ 6932 h 10000"/>
                  <a:gd name="connsiteX38-5375" fmla="*/ 6203 w 10000"/>
                  <a:gd name="connsiteY38-5376" fmla="*/ 6825 h 10000"/>
                  <a:gd name="connsiteX39-5377" fmla="*/ 6058 w 10000"/>
                  <a:gd name="connsiteY39-5378" fmla="*/ 6984 h 10000"/>
                  <a:gd name="connsiteX40-5379" fmla="*/ 6000 w 10000"/>
                  <a:gd name="connsiteY40-5380" fmla="*/ 7302 h 10000"/>
                  <a:gd name="connsiteX41-5381" fmla="*/ 5826 w 10000"/>
                  <a:gd name="connsiteY41-5382" fmla="*/ 7143 h 10000"/>
                  <a:gd name="connsiteX42-5383" fmla="*/ 5971 w 10000"/>
                  <a:gd name="connsiteY42-5384" fmla="*/ 7037 h 10000"/>
                  <a:gd name="connsiteX43-5385" fmla="*/ 6232 w 10000"/>
                  <a:gd name="connsiteY43-5386" fmla="*/ 6561 h 10000"/>
                  <a:gd name="connsiteX44-5387" fmla="*/ 5797 w 10000"/>
                  <a:gd name="connsiteY44-5388" fmla="*/ 6878 h 10000"/>
                  <a:gd name="connsiteX45-5389" fmla="*/ 5740 w 10000"/>
                  <a:gd name="connsiteY45-5390" fmla="*/ 6667 h 10000"/>
                  <a:gd name="connsiteX46-5391" fmla="*/ 5768 w 10000"/>
                  <a:gd name="connsiteY46-5392" fmla="*/ 6402 h 10000"/>
                  <a:gd name="connsiteX47-5393" fmla="*/ 5565 w 10000"/>
                  <a:gd name="connsiteY47-5394" fmla="*/ 6191 h 10000"/>
                  <a:gd name="connsiteX48-5395" fmla="*/ 5392 w 10000"/>
                  <a:gd name="connsiteY48-5396" fmla="*/ 6032 h 10000"/>
                  <a:gd name="connsiteX49-5397" fmla="*/ 5333 w 10000"/>
                  <a:gd name="connsiteY49-5398" fmla="*/ 5768 h 10000"/>
                  <a:gd name="connsiteX50-5399" fmla="*/ 5333 w 10000"/>
                  <a:gd name="connsiteY50-5400" fmla="*/ 5714 h 10000"/>
                  <a:gd name="connsiteX51-5401" fmla="*/ 8671 w 10000"/>
                  <a:gd name="connsiteY51-5402" fmla="*/ 4893 h 10000"/>
                  <a:gd name="connsiteX52-5403" fmla="*/ 8227 w 10000"/>
                  <a:gd name="connsiteY52-5404" fmla="*/ 4591 h 10000"/>
                  <a:gd name="connsiteX53-5405" fmla="*/ 7657 w 10000"/>
                  <a:gd name="connsiteY53-5406" fmla="*/ 5044 h 10000"/>
                  <a:gd name="connsiteX54-5407" fmla="*/ 7087 w 10000"/>
                  <a:gd name="connsiteY54-5408" fmla="*/ 5497 h 10000"/>
                  <a:gd name="connsiteX55-5409" fmla="*/ 8037 w 10000"/>
                  <a:gd name="connsiteY55-5410" fmla="*/ 4742 h 10000"/>
                  <a:gd name="connsiteX56-5411" fmla="*/ 7531 w 10000"/>
                  <a:gd name="connsiteY56-5412" fmla="*/ 4817 h 10000"/>
                  <a:gd name="connsiteX57-5413" fmla="*/ 8069 w 10000"/>
                  <a:gd name="connsiteY57-5414" fmla="*/ 4826 h 10000"/>
                  <a:gd name="connsiteX58-5415" fmla="*/ 6950 w 10000"/>
                  <a:gd name="connsiteY58-5416" fmla="*/ 3306 h 10000"/>
                  <a:gd name="connsiteX59-5417" fmla="*/ 6962 w 10000"/>
                  <a:gd name="connsiteY59-5418" fmla="*/ 3305 h 10000"/>
                  <a:gd name="connsiteX60-5419" fmla="*/ 6645 w 10000"/>
                  <a:gd name="connsiteY60-5420" fmla="*/ 3230 h 10000"/>
                  <a:gd name="connsiteX61-5421" fmla="*/ 6519 w 10000"/>
                  <a:gd name="connsiteY61-5422" fmla="*/ 3003 h 10000"/>
                  <a:gd name="connsiteX62-5423" fmla="*/ 5949 w 10000"/>
                  <a:gd name="connsiteY62-5424" fmla="*/ 2473 h 10000"/>
                  <a:gd name="connsiteX63-5425" fmla="*/ 5015 w 10000"/>
                  <a:gd name="connsiteY63-5426" fmla="*/ 3228 h 10000"/>
                  <a:gd name="connsiteX64-5427" fmla="*/ 4898 w 10000"/>
                  <a:gd name="connsiteY64-5428" fmla="*/ 3175 h 10000"/>
                  <a:gd name="connsiteX65-5429" fmla="*/ 4754 w 10000"/>
                  <a:gd name="connsiteY65-5430" fmla="*/ 3122 h 10000"/>
                  <a:gd name="connsiteX66-5431" fmla="*/ 4637 w 10000"/>
                  <a:gd name="connsiteY66-5432" fmla="*/ 3334 h 10000"/>
                  <a:gd name="connsiteX67-5433" fmla="*/ 4464 w 10000"/>
                  <a:gd name="connsiteY67-5434" fmla="*/ 3493 h 10000"/>
                  <a:gd name="connsiteX68-5435" fmla="*/ 4435 w 10000"/>
                  <a:gd name="connsiteY68-5436" fmla="*/ 3651 h 10000"/>
                  <a:gd name="connsiteX69-5437" fmla="*/ 4579 w 10000"/>
                  <a:gd name="connsiteY69-5438" fmla="*/ 3862 h 10000"/>
                  <a:gd name="connsiteX70-5439" fmla="*/ 4637 w 10000"/>
                  <a:gd name="connsiteY70-5440" fmla="*/ 4021 h 10000"/>
                  <a:gd name="connsiteX71-5441" fmla="*/ 4783 w 10000"/>
                  <a:gd name="connsiteY71-5442" fmla="*/ 4021 h 10000"/>
                  <a:gd name="connsiteX72-5443" fmla="*/ 4841 w 10000"/>
                  <a:gd name="connsiteY72-5444" fmla="*/ 4021 h 10000"/>
                  <a:gd name="connsiteX73-5445" fmla="*/ 4927 w 10000"/>
                  <a:gd name="connsiteY73-5446" fmla="*/ 4233 h 10000"/>
                  <a:gd name="connsiteX74-5447" fmla="*/ 5073 w 10000"/>
                  <a:gd name="connsiteY74-5448" fmla="*/ 4603 h 10000"/>
                  <a:gd name="connsiteX75-5449" fmla="*/ 4898 w 10000"/>
                  <a:gd name="connsiteY75-5450" fmla="*/ 4391 h 10000"/>
                  <a:gd name="connsiteX76-5451" fmla="*/ 4812 w 10000"/>
                  <a:gd name="connsiteY76-5452" fmla="*/ 4127 h 10000"/>
                  <a:gd name="connsiteX77-5453" fmla="*/ 4725 w 10000"/>
                  <a:gd name="connsiteY77-5454" fmla="*/ 4339 h 10000"/>
                  <a:gd name="connsiteX78-5455" fmla="*/ 4608 w 10000"/>
                  <a:gd name="connsiteY78-5456" fmla="*/ 4657 h 10000"/>
                  <a:gd name="connsiteX79-5457" fmla="*/ 4608 w 10000"/>
                  <a:gd name="connsiteY79-5458" fmla="*/ 4445 h 10000"/>
                  <a:gd name="connsiteX80-5459" fmla="*/ 4435 w 10000"/>
                  <a:gd name="connsiteY80-5460" fmla="*/ 4339 h 10000"/>
                  <a:gd name="connsiteX81-5461" fmla="*/ 4406 w 10000"/>
                  <a:gd name="connsiteY81-5462" fmla="*/ 3968 h 10000"/>
                  <a:gd name="connsiteX82-5463" fmla="*/ 4261 w 10000"/>
                  <a:gd name="connsiteY82-5464" fmla="*/ 4021 h 10000"/>
                  <a:gd name="connsiteX83-5465" fmla="*/ 4319 w 10000"/>
                  <a:gd name="connsiteY83-5466" fmla="*/ 3598 h 10000"/>
                  <a:gd name="connsiteX84-5467" fmla="*/ 4232 w 10000"/>
                  <a:gd name="connsiteY84-5468" fmla="*/ 3598 h 10000"/>
                  <a:gd name="connsiteX85-5469" fmla="*/ 4319 w 10000"/>
                  <a:gd name="connsiteY85-5470" fmla="*/ 3069 h 10000"/>
                  <a:gd name="connsiteX86-5471" fmla="*/ 4464 w 10000"/>
                  <a:gd name="connsiteY86-5472" fmla="*/ 3069 h 10000"/>
                  <a:gd name="connsiteX87-5473" fmla="*/ 4522 w 10000"/>
                  <a:gd name="connsiteY87-5474" fmla="*/ 3386 h 10000"/>
                  <a:gd name="connsiteX88-5475" fmla="*/ 4551 w 10000"/>
                  <a:gd name="connsiteY88-5476" fmla="*/ 3175 h 10000"/>
                  <a:gd name="connsiteX89-5477" fmla="*/ 4493 w 10000"/>
                  <a:gd name="connsiteY89-5478" fmla="*/ 3016 h 10000"/>
                  <a:gd name="connsiteX90-5479" fmla="*/ 4348 w 10000"/>
                  <a:gd name="connsiteY90-5480" fmla="*/ 2910 h 10000"/>
                  <a:gd name="connsiteX91-5481" fmla="*/ 4377 w 10000"/>
                  <a:gd name="connsiteY91-5482" fmla="*/ 2487 h 10000"/>
                  <a:gd name="connsiteX92-5483" fmla="*/ 4319 w 10000"/>
                  <a:gd name="connsiteY92-5484" fmla="*/ 2275 h 10000"/>
                  <a:gd name="connsiteX93-5485" fmla="*/ 4289 w 10000"/>
                  <a:gd name="connsiteY93-5486" fmla="*/ 1641 h 10000"/>
                  <a:gd name="connsiteX94-5487" fmla="*/ 4348 w 10000"/>
                  <a:gd name="connsiteY94-5488" fmla="*/ 1641 h 10000"/>
                  <a:gd name="connsiteX95-5489" fmla="*/ 4261 w 10000"/>
                  <a:gd name="connsiteY95-5490" fmla="*/ 1534 h 10000"/>
                  <a:gd name="connsiteX96-5491" fmla="*/ 4000 w 10000"/>
                  <a:gd name="connsiteY96-5492" fmla="*/ 1746 h 10000"/>
                  <a:gd name="connsiteX97-5493" fmla="*/ 3942 w 10000"/>
                  <a:gd name="connsiteY97-5494" fmla="*/ 1323 h 10000"/>
                  <a:gd name="connsiteX98-5495" fmla="*/ 4145 w 10000"/>
                  <a:gd name="connsiteY98-5496" fmla="*/ 582 h 10000"/>
                  <a:gd name="connsiteX99-5497" fmla="*/ 3972 w 10000"/>
                  <a:gd name="connsiteY99-5498" fmla="*/ 318 h 10000"/>
                  <a:gd name="connsiteX100-5499" fmla="*/ 3972 w 10000"/>
                  <a:gd name="connsiteY100-5500" fmla="*/ 212 h 10000"/>
                  <a:gd name="connsiteX101-5501" fmla="*/ 3710 w 10000"/>
                  <a:gd name="connsiteY101-5502" fmla="*/ 0 h 10000"/>
                  <a:gd name="connsiteX102-5503" fmla="*/ 3624 w 10000"/>
                  <a:gd name="connsiteY102-5504" fmla="*/ 212 h 10000"/>
                  <a:gd name="connsiteX103-5505" fmla="*/ 3536 w 10000"/>
                  <a:gd name="connsiteY103-5506" fmla="*/ 635 h 10000"/>
                  <a:gd name="connsiteX104-5507" fmla="*/ 3420 w 10000"/>
                  <a:gd name="connsiteY104-5508" fmla="*/ 688 h 10000"/>
                  <a:gd name="connsiteX105-5509" fmla="*/ 3594 w 10000"/>
                  <a:gd name="connsiteY105-5510" fmla="*/ 900 h 10000"/>
                  <a:gd name="connsiteX106-5511" fmla="*/ 3624 w 10000"/>
                  <a:gd name="connsiteY106-5512" fmla="*/ 1164 h 10000"/>
                  <a:gd name="connsiteX107-5513" fmla="*/ 3536 w 10000"/>
                  <a:gd name="connsiteY107-5514" fmla="*/ 1323 h 10000"/>
                  <a:gd name="connsiteX108-5515" fmla="*/ 3624 w 10000"/>
                  <a:gd name="connsiteY108-5516" fmla="*/ 1799 h 10000"/>
                  <a:gd name="connsiteX109-5517" fmla="*/ 3565 w 10000"/>
                  <a:gd name="connsiteY109-5518" fmla="*/ 2223 h 10000"/>
                  <a:gd name="connsiteX110-5519" fmla="*/ 3130 w 10000"/>
                  <a:gd name="connsiteY110-5520" fmla="*/ 2539 h 10000"/>
                  <a:gd name="connsiteX111-5521" fmla="*/ 3101 w 10000"/>
                  <a:gd name="connsiteY111-5522" fmla="*/ 2381 h 10000"/>
                  <a:gd name="connsiteX112-5523" fmla="*/ 3073 w 10000"/>
                  <a:gd name="connsiteY112-5524" fmla="*/ 2593 h 10000"/>
                  <a:gd name="connsiteX113-5525" fmla="*/ 3188 w 10000"/>
                  <a:gd name="connsiteY113-5526" fmla="*/ 2804 h 10000"/>
                  <a:gd name="connsiteX114-5527" fmla="*/ 3478 w 10000"/>
                  <a:gd name="connsiteY114-5528" fmla="*/ 2593 h 10000"/>
                  <a:gd name="connsiteX115-5529" fmla="*/ 3594 w 10000"/>
                  <a:gd name="connsiteY115-5530" fmla="*/ 2752 h 10000"/>
                  <a:gd name="connsiteX116-5531" fmla="*/ 3392 w 10000"/>
                  <a:gd name="connsiteY116-5532" fmla="*/ 2804 h 10000"/>
                  <a:gd name="connsiteX117-5533" fmla="*/ 1349 w 10000"/>
                  <a:gd name="connsiteY117-5534" fmla="*/ 2289 h 10000"/>
                  <a:gd name="connsiteX118-5535" fmla="*/ 2754 w 10000"/>
                  <a:gd name="connsiteY118-5536" fmla="*/ 2857 h 10000"/>
                  <a:gd name="connsiteX119-5537" fmla="*/ 1630 w 10000"/>
                  <a:gd name="connsiteY119-5538" fmla="*/ 1022 h 10000"/>
                  <a:gd name="connsiteX120-5539" fmla="*/ 2656 w 10000"/>
                  <a:gd name="connsiteY120-5540" fmla="*/ 2472 h 10000"/>
                  <a:gd name="connsiteX121-5541" fmla="*/ 2898 w 10000"/>
                  <a:gd name="connsiteY121-5542" fmla="*/ 3545 h 10000"/>
                  <a:gd name="connsiteX122-5543" fmla="*/ 2840 w 10000"/>
                  <a:gd name="connsiteY122-5544" fmla="*/ 3916 h 10000"/>
                  <a:gd name="connsiteX123-5545" fmla="*/ 1349 w 10000"/>
                  <a:gd name="connsiteY123-5546" fmla="*/ 2289 h 10000"/>
                  <a:gd name="connsiteX124-5547" fmla="*/ 1349 w 10000"/>
                  <a:gd name="connsiteY124-5548" fmla="*/ 2289 h 10000"/>
                  <a:gd name="connsiteX125-5549" fmla="*/ 2377 w 10000"/>
                  <a:gd name="connsiteY125-5550" fmla="*/ 3598 h 10000"/>
                  <a:gd name="connsiteX126-5551" fmla="*/ 2377 w 10000"/>
                  <a:gd name="connsiteY126-5552" fmla="*/ 3968 h 10000"/>
                  <a:gd name="connsiteX127-5553" fmla="*/ 2231 w 10000"/>
                  <a:gd name="connsiteY127-5554" fmla="*/ 4445 h 10000"/>
                  <a:gd name="connsiteX128-5555" fmla="*/ 2000 w 10000"/>
                  <a:gd name="connsiteY128-5556" fmla="*/ 4021 h 10000"/>
                  <a:gd name="connsiteX129-5557" fmla="*/ 1884 w 10000"/>
                  <a:gd name="connsiteY129-5558" fmla="*/ 3545 h 10000"/>
                  <a:gd name="connsiteX130-5559" fmla="*/ 1652 w 10000"/>
                  <a:gd name="connsiteY130-5560" fmla="*/ 3545 h 10000"/>
                  <a:gd name="connsiteX131-5561" fmla="*/ 1478 w 10000"/>
                  <a:gd name="connsiteY131-5562" fmla="*/ 3757 h 10000"/>
                  <a:gd name="connsiteX132-5563" fmla="*/ 1247 w 10000"/>
                  <a:gd name="connsiteY132-5564" fmla="*/ 3757 h 10000"/>
                  <a:gd name="connsiteX133-5565" fmla="*/ 1072 w 10000"/>
                  <a:gd name="connsiteY133-5566" fmla="*/ 3968 h 10000"/>
                  <a:gd name="connsiteX134-5567" fmla="*/ 957 w 10000"/>
                  <a:gd name="connsiteY134-5568" fmla="*/ 3757 h 10000"/>
                  <a:gd name="connsiteX135-5569" fmla="*/ 667 w 10000"/>
                  <a:gd name="connsiteY135-5570" fmla="*/ 3704 h 10000"/>
                  <a:gd name="connsiteX136-5571" fmla="*/ 406 w 10000"/>
                  <a:gd name="connsiteY136-5572" fmla="*/ 3704 h 10000"/>
                  <a:gd name="connsiteX137-5573" fmla="*/ 29 w 10000"/>
                  <a:gd name="connsiteY137-5574" fmla="*/ 3439 h 10000"/>
                  <a:gd name="connsiteX138-5575" fmla="*/ 0 w 10000"/>
                  <a:gd name="connsiteY138-5576" fmla="*/ 3916 h 10000"/>
                  <a:gd name="connsiteX139-5577" fmla="*/ 58 w 10000"/>
                  <a:gd name="connsiteY139-5578" fmla="*/ 4603 h 10000"/>
                  <a:gd name="connsiteX140-5579" fmla="*/ 116 w 10000"/>
                  <a:gd name="connsiteY140-5580" fmla="*/ 4973 h 10000"/>
                  <a:gd name="connsiteX141-5581" fmla="*/ 174 w 10000"/>
                  <a:gd name="connsiteY141-5582" fmla="*/ 5239 h 10000"/>
                  <a:gd name="connsiteX142-5583" fmla="*/ 232 w 10000"/>
                  <a:gd name="connsiteY142-5584" fmla="*/ 5609 h 10000"/>
                  <a:gd name="connsiteX143-5585" fmla="*/ 406 w 10000"/>
                  <a:gd name="connsiteY143-5586" fmla="*/ 5926 h 10000"/>
                  <a:gd name="connsiteX144-5587" fmla="*/ 638 w 10000"/>
                  <a:gd name="connsiteY144-5588" fmla="*/ 6455 h 10000"/>
                  <a:gd name="connsiteX145-5589" fmla="*/ 492 w 10000"/>
                  <a:gd name="connsiteY145-5590" fmla="*/ 6350 h 10000"/>
                  <a:gd name="connsiteX146-5591" fmla="*/ 840 w 10000"/>
                  <a:gd name="connsiteY146-5592" fmla="*/ 6825 h 10000"/>
                  <a:gd name="connsiteX147-5593" fmla="*/ 1043 w 10000"/>
                  <a:gd name="connsiteY147-5594" fmla="*/ 6773 h 10000"/>
                  <a:gd name="connsiteX148-5595" fmla="*/ 1015 w 10000"/>
                  <a:gd name="connsiteY148-5596" fmla="*/ 6455 h 10000"/>
                  <a:gd name="connsiteX149-5597" fmla="*/ 1188 w 10000"/>
                  <a:gd name="connsiteY149-5598" fmla="*/ 6508 h 10000"/>
                  <a:gd name="connsiteX150-5599" fmla="*/ 986 w 10000"/>
                  <a:gd name="connsiteY150-5600" fmla="*/ 5873 h 10000"/>
                  <a:gd name="connsiteX151-5601" fmla="*/ 1362 w 10000"/>
                  <a:gd name="connsiteY151-5602" fmla="*/ 5609 h 10000"/>
                  <a:gd name="connsiteX152-5603" fmla="*/ 1566 w 10000"/>
                  <a:gd name="connsiteY152-5604" fmla="*/ 5609 h 10000"/>
                  <a:gd name="connsiteX153-5605" fmla="*/ 1566 w 10000"/>
                  <a:gd name="connsiteY153-5606" fmla="*/ 5873 h 10000"/>
                  <a:gd name="connsiteX154-5607" fmla="*/ 1391 w 10000"/>
                  <a:gd name="connsiteY154-5608" fmla="*/ 6032 h 10000"/>
                  <a:gd name="connsiteX155-5609" fmla="*/ 1276 w 10000"/>
                  <a:gd name="connsiteY155-5610" fmla="*/ 6720 h 10000"/>
                  <a:gd name="connsiteX156-5611" fmla="*/ 1218 w 10000"/>
                  <a:gd name="connsiteY156-5612" fmla="*/ 7037 h 10000"/>
                  <a:gd name="connsiteX157-5613" fmla="*/ 1305 w 10000"/>
                  <a:gd name="connsiteY157-5614" fmla="*/ 7461 h 10000"/>
                  <a:gd name="connsiteX158-5615" fmla="*/ 1478 w 10000"/>
                  <a:gd name="connsiteY158-5616" fmla="*/ 7778 h 10000"/>
                  <a:gd name="connsiteX159-5617" fmla="*/ 2058 w 10000"/>
                  <a:gd name="connsiteY159-5618" fmla="*/ 8413 h 10000"/>
                  <a:gd name="connsiteX160-5619" fmla="*/ 2521 w 10000"/>
                  <a:gd name="connsiteY160-5620" fmla="*/ 8889 h 10000"/>
                  <a:gd name="connsiteX161-5621" fmla="*/ 2869 w 10000"/>
                  <a:gd name="connsiteY161-5622" fmla="*/ 9101 h 10000"/>
                  <a:gd name="connsiteX162-5623" fmla="*/ 3246 w 10000"/>
                  <a:gd name="connsiteY162-5624" fmla="*/ 9312 h 10000"/>
                  <a:gd name="connsiteX163-5625" fmla="*/ 3624 w 10000"/>
                  <a:gd name="connsiteY163-5626" fmla="*/ 9524 h 10000"/>
                  <a:gd name="connsiteX164-5627" fmla="*/ 3972 w 10000"/>
                  <a:gd name="connsiteY164-5628" fmla="*/ 9630 h 10000"/>
                  <a:gd name="connsiteX165-5629" fmla="*/ 4348 w 10000"/>
                  <a:gd name="connsiteY165-5630" fmla="*/ 9789 h 10000"/>
                  <a:gd name="connsiteX166-5631" fmla="*/ 4783 w 10000"/>
                  <a:gd name="connsiteY166-5632" fmla="*/ 9948 h 10000"/>
                  <a:gd name="connsiteX167-5633" fmla="*/ 5246 w 10000"/>
                  <a:gd name="connsiteY167-5634" fmla="*/ 10000 h 10000"/>
                  <a:gd name="connsiteX168-5635" fmla="*/ 5652 w 10000"/>
                  <a:gd name="connsiteY168-5636" fmla="*/ 10000 h 10000"/>
                  <a:gd name="connsiteX169-5637" fmla="*/ 6145 w 10000"/>
                  <a:gd name="connsiteY169-5638" fmla="*/ 9948 h 10000"/>
                  <a:gd name="connsiteX170-5639" fmla="*/ 6493 w 10000"/>
                  <a:gd name="connsiteY170-5640" fmla="*/ 9841 h 10000"/>
                  <a:gd name="connsiteX171-5641" fmla="*/ 6841 w 10000"/>
                  <a:gd name="connsiteY171-5642" fmla="*/ 9736 h 10000"/>
                  <a:gd name="connsiteX172-5643" fmla="*/ 7218 w 10000"/>
                  <a:gd name="connsiteY172-5644" fmla="*/ 9577 h 10000"/>
                  <a:gd name="connsiteX173-5645" fmla="*/ 7565 w 10000"/>
                  <a:gd name="connsiteY173-5646" fmla="*/ 9418 h 10000"/>
                  <a:gd name="connsiteX174-5647" fmla="*/ 7884 w 10000"/>
                  <a:gd name="connsiteY174-5648" fmla="*/ 9207 h 10000"/>
                  <a:gd name="connsiteX175-5649" fmla="*/ 8232 w 10000"/>
                  <a:gd name="connsiteY175-5650" fmla="*/ 8995 h 10000"/>
                  <a:gd name="connsiteX176-5651" fmla="*/ 8551 w 10000"/>
                  <a:gd name="connsiteY176-5652" fmla="*/ 8678 h 10000"/>
                  <a:gd name="connsiteX0-5653" fmla="*/ 8551 w 10000"/>
                  <a:gd name="connsiteY0-5654" fmla="*/ 8678 h 10000"/>
                  <a:gd name="connsiteX1-5655" fmla="*/ 8899 w 10000"/>
                  <a:gd name="connsiteY1-5656" fmla="*/ 8360 h 10000"/>
                  <a:gd name="connsiteX2-5657" fmla="*/ 9072 w 10000"/>
                  <a:gd name="connsiteY2-5658" fmla="*/ 7937 h 10000"/>
                  <a:gd name="connsiteX3-5659" fmla="*/ 9420 w 10000"/>
                  <a:gd name="connsiteY3-5660" fmla="*/ 7619 h 10000"/>
                  <a:gd name="connsiteX4-5661" fmla="*/ 9304 w 10000"/>
                  <a:gd name="connsiteY4-5662" fmla="*/ 7143 h 10000"/>
                  <a:gd name="connsiteX5-5663" fmla="*/ 9508 w 10000"/>
                  <a:gd name="connsiteY5-5664" fmla="*/ 6878 h 10000"/>
                  <a:gd name="connsiteX6-5665" fmla="*/ 9652 w 10000"/>
                  <a:gd name="connsiteY6-5666" fmla="*/ 6614 h 10000"/>
                  <a:gd name="connsiteX7-5667" fmla="*/ 9710 w 10000"/>
                  <a:gd name="connsiteY7-5668" fmla="*/ 7037 h 10000"/>
                  <a:gd name="connsiteX8-5669" fmla="*/ 9652 w 10000"/>
                  <a:gd name="connsiteY8-5670" fmla="*/ 7514 h 10000"/>
                  <a:gd name="connsiteX9-5671" fmla="*/ 9971 w 10000"/>
                  <a:gd name="connsiteY9-5672" fmla="*/ 7037 h 10000"/>
                  <a:gd name="connsiteX10-5673" fmla="*/ 10000 w 10000"/>
                  <a:gd name="connsiteY10-5674" fmla="*/ 6667 h 10000"/>
                  <a:gd name="connsiteX11-5675" fmla="*/ 9884 w 10000"/>
                  <a:gd name="connsiteY11-5676" fmla="*/ 6720 h 10000"/>
                  <a:gd name="connsiteX12-5677" fmla="*/ 9797 w 10000"/>
                  <a:gd name="connsiteY12-5678" fmla="*/ 6350 h 10000"/>
                  <a:gd name="connsiteX13-5679" fmla="*/ 9913 w 10000"/>
                  <a:gd name="connsiteY13-5680" fmla="*/ 5926 h 10000"/>
                  <a:gd name="connsiteX14-5681" fmla="*/ 9856 w 10000"/>
                  <a:gd name="connsiteY14-5682" fmla="*/ 5450 h 10000"/>
                  <a:gd name="connsiteX15-5683" fmla="*/ 9566 w 10000"/>
                  <a:gd name="connsiteY15-5684" fmla="*/ 5291 h 10000"/>
                  <a:gd name="connsiteX16-5685" fmla="*/ 9942 w 10000"/>
                  <a:gd name="connsiteY16-5686" fmla="*/ 4498 h 10000"/>
                  <a:gd name="connsiteX17-5687" fmla="*/ 9537 w 10000"/>
                  <a:gd name="connsiteY17-5688" fmla="*/ 4762 h 10000"/>
                  <a:gd name="connsiteX18-5689" fmla="*/ 9449 w 10000"/>
                  <a:gd name="connsiteY18-5690" fmla="*/ 5185 h 10000"/>
                  <a:gd name="connsiteX19-5691" fmla="*/ 9101 w 10000"/>
                  <a:gd name="connsiteY19-5692" fmla="*/ 5239 h 10000"/>
                  <a:gd name="connsiteX20-5693" fmla="*/ 9072 w 10000"/>
                  <a:gd name="connsiteY20-5694" fmla="*/ 5820 h 10000"/>
                  <a:gd name="connsiteX21-5695" fmla="*/ 9101 w 10000"/>
                  <a:gd name="connsiteY21-5696" fmla="*/ 5926 h 10000"/>
                  <a:gd name="connsiteX22-5697" fmla="*/ 8928 w 10000"/>
                  <a:gd name="connsiteY22-5698" fmla="*/ 6138 h 10000"/>
                  <a:gd name="connsiteX23-5699" fmla="*/ 8551 w 10000"/>
                  <a:gd name="connsiteY23-5700" fmla="*/ 6402 h 10000"/>
                  <a:gd name="connsiteX24-5701" fmla="*/ 8377 w 10000"/>
                  <a:gd name="connsiteY24-5702" fmla="*/ 6455 h 10000"/>
                  <a:gd name="connsiteX25-5703" fmla="*/ 8087 w 10000"/>
                  <a:gd name="connsiteY25-5704" fmla="*/ 6667 h 10000"/>
                  <a:gd name="connsiteX26-5705" fmla="*/ 8232 w 10000"/>
                  <a:gd name="connsiteY26-5706" fmla="*/ 6932 h 10000"/>
                  <a:gd name="connsiteX27-5707" fmla="*/ 7739 w 10000"/>
                  <a:gd name="connsiteY27-5708" fmla="*/ 7407 h 10000"/>
                  <a:gd name="connsiteX28-5709" fmla="*/ 7681 w 10000"/>
                  <a:gd name="connsiteY28-5710" fmla="*/ 6984 h 10000"/>
                  <a:gd name="connsiteX29-5711" fmla="*/ 7508 w 10000"/>
                  <a:gd name="connsiteY29-5712" fmla="*/ 7143 h 10000"/>
                  <a:gd name="connsiteX30-5713" fmla="*/ 7102 w 10000"/>
                  <a:gd name="connsiteY30-5714" fmla="*/ 7037 h 10000"/>
                  <a:gd name="connsiteX31-5715" fmla="*/ 7362 w 10000"/>
                  <a:gd name="connsiteY31-5716" fmla="*/ 6878 h 10000"/>
                  <a:gd name="connsiteX32-5717" fmla="*/ 7189 w 10000"/>
                  <a:gd name="connsiteY32-5718" fmla="*/ 6508 h 10000"/>
                  <a:gd name="connsiteX33-5719" fmla="*/ 6870 w 10000"/>
                  <a:gd name="connsiteY33-5720" fmla="*/ 6773 h 10000"/>
                  <a:gd name="connsiteX34-5721" fmla="*/ 6580 w 10000"/>
                  <a:gd name="connsiteY34-5722" fmla="*/ 6720 h 10000"/>
                  <a:gd name="connsiteX35-5723" fmla="*/ 6435 w 10000"/>
                  <a:gd name="connsiteY35-5724" fmla="*/ 6878 h 10000"/>
                  <a:gd name="connsiteX36-5725" fmla="*/ 6376 w 10000"/>
                  <a:gd name="connsiteY36-5726" fmla="*/ 7143 h 10000"/>
                  <a:gd name="connsiteX37-5727" fmla="*/ 6347 w 10000"/>
                  <a:gd name="connsiteY37-5728" fmla="*/ 6932 h 10000"/>
                  <a:gd name="connsiteX38-5729" fmla="*/ 6203 w 10000"/>
                  <a:gd name="connsiteY38-5730" fmla="*/ 6825 h 10000"/>
                  <a:gd name="connsiteX39-5731" fmla="*/ 6058 w 10000"/>
                  <a:gd name="connsiteY39-5732" fmla="*/ 6984 h 10000"/>
                  <a:gd name="connsiteX40-5733" fmla="*/ 6000 w 10000"/>
                  <a:gd name="connsiteY40-5734" fmla="*/ 7302 h 10000"/>
                  <a:gd name="connsiteX41-5735" fmla="*/ 5826 w 10000"/>
                  <a:gd name="connsiteY41-5736" fmla="*/ 7143 h 10000"/>
                  <a:gd name="connsiteX42-5737" fmla="*/ 5971 w 10000"/>
                  <a:gd name="connsiteY42-5738" fmla="*/ 7037 h 10000"/>
                  <a:gd name="connsiteX43-5739" fmla="*/ 6232 w 10000"/>
                  <a:gd name="connsiteY43-5740" fmla="*/ 6561 h 10000"/>
                  <a:gd name="connsiteX44-5741" fmla="*/ 5797 w 10000"/>
                  <a:gd name="connsiteY44-5742" fmla="*/ 6878 h 10000"/>
                  <a:gd name="connsiteX45-5743" fmla="*/ 5740 w 10000"/>
                  <a:gd name="connsiteY45-5744" fmla="*/ 6667 h 10000"/>
                  <a:gd name="connsiteX46-5745" fmla="*/ 5768 w 10000"/>
                  <a:gd name="connsiteY46-5746" fmla="*/ 6402 h 10000"/>
                  <a:gd name="connsiteX47-5747" fmla="*/ 5565 w 10000"/>
                  <a:gd name="connsiteY47-5748" fmla="*/ 6191 h 10000"/>
                  <a:gd name="connsiteX48-5749" fmla="*/ 5392 w 10000"/>
                  <a:gd name="connsiteY48-5750" fmla="*/ 6032 h 10000"/>
                  <a:gd name="connsiteX49-5751" fmla="*/ 5333 w 10000"/>
                  <a:gd name="connsiteY49-5752" fmla="*/ 5768 h 10000"/>
                  <a:gd name="connsiteX50-5753" fmla="*/ 8164 w 10000"/>
                  <a:gd name="connsiteY50-5754" fmla="*/ 4968 h 10000"/>
                  <a:gd name="connsiteX51-5755" fmla="*/ 8671 w 10000"/>
                  <a:gd name="connsiteY51-5756" fmla="*/ 4893 h 10000"/>
                  <a:gd name="connsiteX52-5757" fmla="*/ 8227 w 10000"/>
                  <a:gd name="connsiteY52-5758" fmla="*/ 4591 h 10000"/>
                  <a:gd name="connsiteX53-5759" fmla="*/ 7657 w 10000"/>
                  <a:gd name="connsiteY53-5760" fmla="*/ 5044 h 10000"/>
                  <a:gd name="connsiteX54-5761" fmla="*/ 7087 w 10000"/>
                  <a:gd name="connsiteY54-5762" fmla="*/ 5497 h 10000"/>
                  <a:gd name="connsiteX55-5763" fmla="*/ 8037 w 10000"/>
                  <a:gd name="connsiteY55-5764" fmla="*/ 4742 h 10000"/>
                  <a:gd name="connsiteX56-5765" fmla="*/ 7531 w 10000"/>
                  <a:gd name="connsiteY56-5766" fmla="*/ 4817 h 10000"/>
                  <a:gd name="connsiteX57-5767" fmla="*/ 8069 w 10000"/>
                  <a:gd name="connsiteY57-5768" fmla="*/ 4826 h 10000"/>
                  <a:gd name="connsiteX58-5769" fmla="*/ 6950 w 10000"/>
                  <a:gd name="connsiteY58-5770" fmla="*/ 3306 h 10000"/>
                  <a:gd name="connsiteX59-5771" fmla="*/ 6962 w 10000"/>
                  <a:gd name="connsiteY59-5772" fmla="*/ 3305 h 10000"/>
                  <a:gd name="connsiteX60-5773" fmla="*/ 6645 w 10000"/>
                  <a:gd name="connsiteY60-5774" fmla="*/ 3230 h 10000"/>
                  <a:gd name="connsiteX61-5775" fmla="*/ 6519 w 10000"/>
                  <a:gd name="connsiteY61-5776" fmla="*/ 3003 h 10000"/>
                  <a:gd name="connsiteX62-5777" fmla="*/ 5949 w 10000"/>
                  <a:gd name="connsiteY62-5778" fmla="*/ 2473 h 10000"/>
                  <a:gd name="connsiteX63-5779" fmla="*/ 5015 w 10000"/>
                  <a:gd name="connsiteY63-5780" fmla="*/ 3228 h 10000"/>
                  <a:gd name="connsiteX64-5781" fmla="*/ 4898 w 10000"/>
                  <a:gd name="connsiteY64-5782" fmla="*/ 3175 h 10000"/>
                  <a:gd name="connsiteX65-5783" fmla="*/ 4754 w 10000"/>
                  <a:gd name="connsiteY65-5784" fmla="*/ 3122 h 10000"/>
                  <a:gd name="connsiteX66-5785" fmla="*/ 4637 w 10000"/>
                  <a:gd name="connsiteY66-5786" fmla="*/ 3334 h 10000"/>
                  <a:gd name="connsiteX67-5787" fmla="*/ 4464 w 10000"/>
                  <a:gd name="connsiteY67-5788" fmla="*/ 3493 h 10000"/>
                  <a:gd name="connsiteX68-5789" fmla="*/ 4435 w 10000"/>
                  <a:gd name="connsiteY68-5790" fmla="*/ 3651 h 10000"/>
                  <a:gd name="connsiteX69-5791" fmla="*/ 4579 w 10000"/>
                  <a:gd name="connsiteY69-5792" fmla="*/ 3862 h 10000"/>
                  <a:gd name="connsiteX70-5793" fmla="*/ 4637 w 10000"/>
                  <a:gd name="connsiteY70-5794" fmla="*/ 4021 h 10000"/>
                  <a:gd name="connsiteX71-5795" fmla="*/ 4783 w 10000"/>
                  <a:gd name="connsiteY71-5796" fmla="*/ 4021 h 10000"/>
                  <a:gd name="connsiteX72-5797" fmla="*/ 4841 w 10000"/>
                  <a:gd name="connsiteY72-5798" fmla="*/ 4021 h 10000"/>
                  <a:gd name="connsiteX73-5799" fmla="*/ 4927 w 10000"/>
                  <a:gd name="connsiteY73-5800" fmla="*/ 4233 h 10000"/>
                  <a:gd name="connsiteX74-5801" fmla="*/ 5073 w 10000"/>
                  <a:gd name="connsiteY74-5802" fmla="*/ 4603 h 10000"/>
                  <a:gd name="connsiteX75-5803" fmla="*/ 4898 w 10000"/>
                  <a:gd name="connsiteY75-5804" fmla="*/ 4391 h 10000"/>
                  <a:gd name="connsiteX76-5805" fmla="*/ 4812 w 10000"/>
                  <a:gd name="connsiteY76-5806" fmla="*/ 4127 h 10000"/>
                  <a:gd name="connsiteX77-5807" fmla="*/ 4725 w 10000"/>
                  <a:gd name="connsiteY77-5808" fmla="*/ 4339 h 10000"/>
                  <a:gd name="connsiteX78-5809" fmla="*/ 4608 w 10000"/>
                  <a:gd name="connsiteY78-5810" fmla="*/ 4657 h 10000"/>
                  <a:gd name="connsiteX79-5811" fmla="*/ 4608 w 10000"/>
                  <a:gd name="connsiteY79-5812" fmla="*/ 4445 h 10000"/>
                  <a:gd name="connsiteX80-5813" fmla="*/ 4435 w 10000"/>
                  <a:gd name="connsiteY80-5814" fmla="*/ 4339 h 10000"/>
                  <a:gd name="connsiteX81-5815" fmla="*/ 4406 w 10000"/>
                  <a:gd name="connsiteY81-5816" fmla="*/ 3968 h 10000"/>
                  <a:gd name="connsiteX82-5817" fmla="*/ 4261 w 10000"/>
                  <a:gd name="connsiteY82-5818" fmla="*/ 4021 h 10000"/>
                  <a:gd name="connsiteX83-5819" fmla="*/ 4319 w 10000"/>
                  <a:gd name="connsiteY83-5820" fmla="*/ 3598 h 10000"/>
                  <a:gd name="connsiteX84-5821" fmla="*/ 4232 w 10000"/>
                  <a:gd name="connsiteY84-5822" fmla="*/ 3598 h 10000"/>
                  <a:gd name="connsiteX85-5823" fmla="*/ 4319 w 10000"/>
                  <a:gd name="connsiteY85-5824" fmla="*/ 3069 h 10000"/>
                  <a:gd name="connsiteX86-5825" fmla="*/ 4464 w 10000"/>
                  <a:gd name="connsiteY86-5826" fmla="*/ 3069 h 10000"/>
                  <a:gd name="connsiteX87-5827" fmla="*/ 4522 w 10000"/>
                  <a:gd name="connsiteY87-5828" fmla="*/ 3386 h 10000"/>
                  <a:gd name="connsiteX88-5829" fmla="*/ 4551 w 10000"/>
                  <a:gd name="connsiteY88-5830" fmla="*/ 3175 h 10000"/>
                  <a:gd name="connsiteX89-5831" fmla="*/ 4493 w 10000"/>
                  <a:gd name="connsiteY89-5832" fmla="*/ 3016 h 10000"/>
                  <a:gd name="connsiteX90-5833" fmla="*/ 4348 w 10000"/>
                  <a:gd name="connsiteY90-5834" fmla="*/ 2910 h 10000"/>
                  <a:gd name="connsiteX91-5835" fmla="*/ 4377 w 10000"/>
                  <a:gd name="connsiteY91-5836" fmla="*/ 2487 h 10000"/>
                  <a:gd name="connsiteX92-5837" fmla="*/ 4319 w 10000"/>
                  <a:gd name="connsiteY92-5838" fmla="*/ 2275 h 10000"/>
                  <a:gd name="connsiteX93-5839" fmla="*/ 4289 w 10000"/>
                  <a:gd name="connsiteY93-5840" fmla="*/ 1641 h 10000"/>
                  <a:gd name="connsiteX94-5841" fmla="*/ 4348 w 10000"/>
                  <a:gd name="connsiteY94-5842" fmla="*/ 1641 h 10000"/>
                  <a:gd name="connsiteX95-5843" fmla="*/ 4261 w 10000"/>
                  <a:gd name="connsiteY95-5844" fmla="*/ 1534 h 10000"/>
                  <a:gd name="connsiteX96-5845" fmla="*/ 4000 w 10000"/>
                  <a:gd name="connsiteY96-5846" fmla="*/ 1746 h 10000"/>
                  <a:gd name="connsiteX97-5847" fmla="*/ 3942 w 10000"/>
                  <a:gd name="connsiteY97-5848" fmla="*/ 1323 h 10000"/>
                  <a:gd name="connsiteX98-5849" fmla="*/ 4145 w 10000"/>
                  <a:gd name="connsiteY98-5850" fmla="*/ 582 h 10000"/>
                  <a:gd name="connsiteX99-5851" fmla="*/ 3972 w 10000"/>
                  <a:gd name="connsiteY99-5852" fmla="*/ 318 h 10000"/>
                  <a:gd name="connsiteX100-5853" fmla="*/ 3972 w 10000"/>
                  <a:gd name="connsiteY100-5854" fmla="*/ 212 h 10000"/>
                  <a:gd name="connsiteX101-5855" fmla="*/ 3710 w 10000"/>
                  <a:gd name="connsiteY101-5856" fmla="*/ 0 h 10000"/>
                  <a:gd name="connsiteX102-5857" fmla="*/ 3624 w 10000"/>
                  <a:gd name="connsiteY102-5858" fmla="*/ 212 h 10000"/>
                  <a:gd name="connsiteX103-5859" fmla="*/ 3536 w 10000"/>
                  <a:gd name="connsiteY103-5860" fmla="*/ 635 h 10000"/>
                  <a:gd name="connsiteX104-5861" fmla="*/ 3420 w 10000"/>
                  <a:gd name="connsiteY104-5862" fmla="*/ 688 h 10000"/>
                  <a:gd name="connsiteX105-5863" fmla="*/ 3594 w 10000"/>
                  <a:gd name="connsiteY105-5864" fmla="*/ 900 h 10000"/>
                  <a:gd name="connsiteX106-5865" fmla="*/ 3624 w 10000"/>
                  <a:gd name="connsiteY106-5866" fmla="*/ 1164 h 10000"/>
                  <a:gd name="connsiteX107-5867" fmla="*/ 3536 w 10000"/>
                  <a:gd name="connsiteY107-5868" fmla="*/ 1323 h 10000"/>
                  <a:gd name="connsiteX108-5869" fmla="*/ 3624 w 10000"/>
                  <a:gd name="connsiteY108-5870" fmla="*/ 1799 h 10000"/>
                  <a:gd name="connsiteX109-5871" fmla="*/ 3565 w 10000"/>
                  <a:gd name="connsiteY109-5872" fmla="*/ 2223 h 10000"/>
                  <a:gd name="connsiteX110-5873" fmla="*/ 3130 w 10000"/>
                  <a:gd name="connsiteY110-5874" fmla="*/ 2539 h 10000"/>
                  <a:gd name="connsiteX111-5875" fmla="*/ 3101 w 10000"/>
                  <a:gd name="connsiteY111-5876" fmla="*/ 2381 h 10000"/>
                  <a:gd name="connsiteX112-5877" fmla="*/ 3073 w 10000"/>
                  <a:gd name="connsiteY112-5878" fmla="*/ 2593 h 10000"/>
                  <a:gd name="connsiteX113-5879" fmla="*/ 3188 w 10000"/>
                  <a:gd name="connsiteY113-5880" fmla="*/ 2804 h 10000"/>
                  <a:gd name="connsiteX114-5881" fmla="*/ 3478 w 10000"/>
                  <a:gd name="connsiteY114-5882" fmla="*/ 2593 h 10000"/>
                  <a:gd name="connsiteX115-5883" fmla="*/ 3594 w 10000"/>
                  <a:gd name="connsiteY115-5884" fmla="*/ 2752 h 10000"/>
                  <a:gd name="connsiteX116-5885" fmla="*/ 3392 w 10000"/>
                  <a:gd name="connsiteY116-5886" fmla="*/ 2804 h 10000"/>
                  <a:gd name="connsiteX117-5887" fmla="*/ 1349 w 10000"/>
                  <a:gd name="connsiteY117-5888" fmla="*/ 2289 h 10000"/>
                  <a:gd name="connsiteX118-5889" fmla="*/ 2754 w 10000"/>
                  <a:gd name="connsiteY118-5890" fmla="*/ 2857 h 10000"/>
                  <a:gd name="connsiteX119-5891" fmla="*/ 1630 w 10000"/>
                  <a:gd name="connsiteY119-5892" fmla="*/ 1022 h 10000"/>
                  <a:gd name="connsiteX120-5893" fmla="*/ 2656 w 10000"/>
                  <a:gd name="connsiteY120-5894" fmla="*/ 2472 h 10000"/>
                  <a:gd name="connsiteX121-5895" fmla="*/ 2898 w 10000"/>
                  <a:gd name="connsiteY121-5896" fmla="*/ 3545 h 10000"/>
                  <a:gd name="connsiteX122-5897" fmla="*/ 2840 w 10000"/>
                  <a:gd name="connsiteY122-5898" fmla="*/ 3916 h 10000"/>
                  <a:gd name="connsiteX123-5899" fmla="*/ 1349 w 10000"/>
                  <a:gd name="connsiteY123-5900" fmla="*/ 2289 h 10000"/>
                  <a:gd name="connsiteX124-5901" fmla="*/ 1349 w 10000"/>
                  <a:gd name="connsiteY124-5902" fmla="*/ 2289 h 10000"/>
                  <a:gd name="connsiteX125-5903" fmla="*/ 2377 w 10000"/>
                  <a:gd name="connsiteY125-5904" fmla="*/ 3598 h 10000"/>
                  <a:gd name="connsiteX126-5905" fmla="*/ 2377 w 10000"/>
                  <a:gd name="connsiteY126-5906" fmla="*/ 3968 h 10000"/>
                  <a:gd name="connsiteX127-5907" fmla="*/ 2231 w 10000"/>
                  <a:gd name="connsiteY127-5908" fmla="*/ 4445 h 10000"/>
                  <a:gd name="connsiteX128-5909" fmla="*/ 2000 w 10000"/>
                  <a:gd name="connsiteY128-5910" fmla="*/ 4021 h 10000"/>
                  <a:gd name="connsiteX129-5911" fmla="*/ 1884 w 10000"/>
                  <a:gd name="connsiteY129-5912" fmla="*/ 3545 h 10000"/>
                  <a:gd name="connsiteX130-5913" fmla="*/ 1652 w 10000"/>
                  <a:gd name="connsiteY130-5914" fmla="*/ 3545 h 10000"/>
                  <a:gd name="connsiteX131-5915" fmla="*/ 1478 w 10000"/>
                  <a:gd name="connsiteY131-5916" fmla="*/ 3757 h 10000"/>
                  <a:gd name="connsiteX132-5917" fmla="*/ 1247 w 10000"/>
                  <a:gd name="connsiteY132-5918" fmla="*/ 3757 h 10000"/>
                  <a:gd name="connsiteX133-5919" fmla="*/ 1072 w 10000"/>
                  <a:gd name="connsiteY133-5920" fmla="*/ 3968 h 10000"/>
                  <a:gd name="connsiteX134-5921" fmla="*/ 957 w 10000"/>
                  <a:gd name="connsiteY134-5922" fmla="*/ 3757 h 10000"/>
                  <a:gd name="connsiteX135-5923" fmla="*/ 667 w 10000"/>
                  <a:gd name="connsiteY135-5924" fmla="*/ 3704 h 10000"/>
                  <a:gd name="connsiteX136-5925" fmla="*/ 406 w 10000"/>
                  <a:gd name="connsiteY136-5926" fmla="*/ 3704 h 10000"/>
                  <a:gd name="connsiteX137-5927" fmla="*/ 29 w 10000"/>
                  <a:gd name="connsiteY137-5928" fmla="*/ 3439 h 10000"/>
                  <a:gd name="connsiteX138-5929" fmla="*/ 0 w 10000"/>
                  <a:gd name="connsiteY138-5930" fmla="*/ 3916 h 10000"/>
                  <a:gd name="connsiteX139-5931" fmla="*/ 58 w 10000"/>
                  <a:gd name="connsiteY139-5932" fmla="*/ 4603 h 10000"/>
                  <a:gd name="connsiteX140-5933" fmla="*/ 116 w 10000"/>
                  <a:gd name="connsiteY140-5934" fmla="*/ 4973 h 10000"/>
                  <a:gd name="connsiteX141-5935" fmla="*/ 174 w 10000"/>
                  <a:gd name="connsiteY141-5936" fmla="*/ 5239 h 10000"/>
                  <a:gd name="connsiteX142-5937" fmla="*/ 232 w 10000"/>
                  <a:gd name="connsiteY142-5938" fmla="*/ 5609 h 10000"/>
                  <a:gd name="connsiteX143-5939" fmla="*/ 406 w 10000"/>
                  <a:gd name="connsiteY143-5940" fmla="*/ 5926 h 10000"/>
                  <a:gd name="connsiteX144-5941" fmla="*/ 638 w 10000"/>
                  <a:gd name="connsiteY144-5942" fmla="*/ 6455 h 10000"/>
                  <a:gd name="connsiteX145-5943" fmla="*/ 492 w 10000"/>
                  <a:gd name="connsiteY145-5944" fmla="*/ 6350 h 10000"/>
                  <a:gd name="connsiteX146-5945" fmla="*/ 840 w 10000"/>
                  <a:gd name="connsiteY146-5946" fmla="*/ 6825 h 10000"/>
                  <a:gd name="connsiteX147-5947" fmla="*/ 1043 w 10000"/>
                  <a:gd name="connsiteY147-5948" fmla="*/ 6773 h 10000"/>
                  <a:gd name="connsiteX148-5949" fmla="*/ 1015 w 10000"/>
                  <a:gd name="connsiteY148-5950" fmla="*/ 6455 h 10000"/>
                  <a:gd name="connsiteX149-5951" fmla="*/ 1188 w 10000"/>
                  <a:gd name="connsiteY149-5952" fmla="*/ 6508 h 10000"/>
                  <a:gd name="connsiteX150-5953" fmla="*/ 986 w 10000"/>
                  <a:gd name="connsiteY150-5954" fmla="*/ 5873 h 10000"/>
                  <a:gd name="connsiteX151-5955" fmla="*/ 1362 w 10000"/>
                  <a:gd name="connsiteY151-5956" fmla="*/ 5609 h 10000"/>
                  <a:gd name="connsiteX152-5957" fmla="*/ 1566 w 10000"/>
                  <a:gd name="connsiteY152-5958" fmla="*/ 5609 h 10000"/>
                  <a:gd name="connsiteX153-5959" fmla="*/ 1566 w 10000"/>
                  <a:gd name="connsiteY153-5960" fmla="*/ 5873 h 10000"/>
                  <a:gd name="connsiteX154-5961" fmla="*/ 1391 w 10000"/>
                  <a:gd name="connsiteY154-5962" fmla="*/ 6032 h 10000"/>
                  <a:gd name="connsiteX155-5963" fmla="*/ 1276 w 10000"/>
                  <a:gd name="connsiteY155-5964" fmla="*/ 6720 h 10000"/>
                  <a:gd name="connsiteX156-5965" fmla="*/ 1218 w 10000"/>
                  <a:gd name="connsiteY156-5966" fmla="*/ 7037 h 10000"/>
                  <a:gd name="connsiteX157-5967" fmla="*/ 1305 w 10000"/>
                  <a:gd name="connsiteY157-5968" fmla="*/ 7461 h 10000"/>
                  <a:gd name="connsiteX158-5969" fmla="*/ 1478 w 10000"/>
                  <a:gd name="connsiteY158-5970" fmla="*/ 7778 h 10000"/>
                  <a:gd name="connsiteX159-5971" fmla="*/ 2058 w 10000"/>
                  <a:gd name="connsiteY159-5972" fmla="*/ 8413 h 10000"/>
                  <a:gd name="connsiteX160-5973" fmla="*/ 2521 w 10000"/>
                  <a:gd name="connsiteY160-5974" fmla="*/ 8889 h 10000"/>
                  <a:gd name="connsiteX161-5975" fmla="*/ 2869 w 10000"/>
                  <a:gd name="connsiteY161-5976" fmla="*/ 9101 h 10000"/>
                  <a:gd name="connsiteX162-5977" fmla="*/ 3246 w 10000"/>
                  <a:gd name="connsiteY162-5978" fmla="*/ 9312 h 10000"/>
                  <a:gd name="connsiteX163-5979" fmla="*/ 3624 w 10000"/>
                  <a:gd name="connsiteY163-5980" fmla="*/ 9524 h 10000"/>
                  <a:gd name="connsiteX164-5981" fmla="*/ 3972 w 10000"/>
                  <a:gd name="connsiteY164-5982" fmla="*/ 9630 h 10000"/>
                  <a:gd name="connsiteX165-5983" fmla="*/ 4348 w 10000"/>
                  <a:gd name="connsiteY165-5984" fmla="*/ 9789 h 10000"/>
                  <a:gd name="connsiteX166-5985" fmla="*/ 4783 w 10000"/>
                  <a:gd name="connsiteY166-5986" fmla="*/ 9948 h 10000"/>
                  <a:gd name="connsiteX167-5987" fmla="*/ 5246 w 10000"/>
                  <a:gd name="connsiteY167-5988" fmla="*/ 10000 h 10000"/>
                  <a:gd name="connsiteX168-5989" fmla="*/ 5652 w 10000"/>
                  <a:gd name="connsiteY168-5990" fmla="*/ 10000 h 10000"/>
                  <a:gd name="connsiteX169-5991" fmla="*/ 6145 w 10000"/>
                  <a:gd name="connsiteY169-5992" fmla="*/ 9948 h 10000"/>
                  <a:gd name="connsiteX170-5993" fmla="*/ 6493 w 10000"/>
                  <a:gd name="connsiteY170-5994" fmla="*/ 9841 h 10000"/>
                  <a:gd name="connsiteX171-5995" fmla="*/ 6841 w 10000"/>
                  <a:gd name="connsiteY171-5996" fmla="*/ 9736 h 10000"/>
                  <a:gd name="connsiteX172-5997" fmla="*/ 7218 w 10000"/>
                  <a:gd name="connsiteY172-5998" fmla="*/ 9577 h 10000"/>
                  <a:gd name="connsiteX173-5999" fmla="*/ 7565 w 10000"/>
                  <a:gd name="connsiteY173-6000" fmla="*/ 9418 h 10000"/>
                  <a:gd name="connsiteX174-6001" fmla="*/ 7884 w 10000"/>
                  <a:gd name="connsiteY174-6002" fmla="*/ 9207 h 10000"/>
                  <a:gd name="connsiteX175-6003" fmla="*/ 8232 w 10000"/>
                  <a:gd name="connsiteY175-6004" fmla="*/ 8995 h 10000"/>
                  <a:gd name="connsiteX176-6005" fmla="*/ 8551 w 10000"/>
                  <a:gd name="connsiteY176-6006" fmla="*/ 8678 h 10000"/>
                  <a:gd name="connsiteX0-6007" fmla="*/ 8551 w 10000"/>
                  <a:gd name="connsiteY0-6008" fmla="*/ 8678 h 10000"/>
                  <a:gd name="connsiteX1-6009" fmla="*/ 8899 w 10000"/>
                  <a:gd name="connsiteY1-6010" fmla="*/ 8360 h 10000"/>
                  <a:gd name="connsiteX2-6011" fmla="*/ 9072 w 10000"/>
                  <a:gd name="connsiteY2-6012" fmla="*/ 7937 h 10000"/>
                  <a:gd name="connsiteX3-6013" fmla="*/ 9420 w 10000"/>
                  <a:gd name="connsiteY3-6014" fmla="*/ 7619 h 10000"/>
                  <a:gd name="connsiteX4-6015" fmla="*/ 9304 w 10000"/>
                  <a:gd name="connsiteY4-6016" fmla="*/ 7143 h 10000"/>
                  <a:gd name="connsiteX5-6017" fmla="*/ 9508 w 10000"/>
                  <a:gd name="connsiteY5-6018" fmla="*/ 6878 h 10000"/>
                  <a:gd name="connsiteX6-6019" fmla="*/ 9652 w 10000"/>
                  <a:gd name="connsiteY6-6020" fmla="*/ 6614 h 10000"/>
                  <a:gd name="connsiteX7-6021" fmla="*/ 9710 w 10000"/>
                  <a:gd name="connsiteY7-6022" fmla="*/ 7037 h 10000"/>
                  <a:gd name="connsiteX8-6023" fmla="*/ 9652 w 10000"/>
                  <a:gd name="connsiteY8-6024" fmla="*/ 7514 h 10000"/>
                  <a:gd name="connsiteX9-6025" fmla="*/ 9971 w 10000"/>
                  <a:gd name="connsiteY9-6026" fmla="*/ 7037 h 10000"/>
                  <a:gd name="connsiteX10-6027" fmla="*/ 10000 w 10000"/>
                  <a:gd name="connsiteY10-6028" fmla="*/ 6667 h 10000"/>
                  <a:gd name="connsiteX11-6029" fmla="*/ 9884 w 10000"/>
                  <a:gd name="connsiteY11-6030" fmla="*/ 6720 h 10000"/>
                  <a:gd name="connsiteX12-6031" fmla="*/ 9797 w 10000"/>
                  <a:gd name="connsiteY12-6032" fmla="*/ 6350 h 10000"/>
                  <a:gd name="connsiteX13-6033" fmla="*/ 9913 w 10000"/>
                  <a:gd name="connsiteY13-6034" fmla="*/ 5926 h 10000"/>
                  <a:gd name="connsiteX14-6035" fmla="*/ 9856 w 10000"/>
                  <a:gd name="connsiteY14-6036" fmla="*/ 5450 h 10000"/>
                  <a:gd name="connsiteX15-6037" fmla="*/ 9566 w 10000"/>
                  <a:gd name="connsiteY15-6038" fmla="*/ 5291 h 10000"/>
                  <a:gd name="connsiteX16-6039" fmla="*/ 9942 w 10000"/>
                  <a:gd name="connsiteY16-6040" fmla="*/ 4498 h 10000"/>
                  <a:gd name="connsiteX17-6041" fmla="*/ 9537 w 10000"/>
                  <a:gd name="connsiteY17-6042" fmla="*/ 4762 h 10000"/>
                  <a:gd name="connsiteX18-6043" fmla="*/ 9449 w 10000"/>
                  <a:gd name="connsiteY18-6044" fmla="*/ 5185 h 10000"/>
                  <a:gd name="connsiteX19-6045" fmla="*/ 9101 w 10000"/>
                  <a:gd name="connsiteY19-6046" fmla="*/ 5239 h 10000"/>
                  <a:gd name="connsiteX20-6047" fmla="*/ 9072 w 10000"/>
                  <a:gd name="connsiteY20-6048" fmla="*/ 5820 h 10000"/>
                  <a:gd name="connsiteX21-6049" fmla="*/ 9101 w 10000"/>
                  <a:gd name="connsiteY21-6050" fmla="*/ 5926 h 10000"/>
                  <a:gd name="connsiteX22-6051" fmla="*/ 8928 w 10000"/>
                  <a:gd name="connsiteY22-6052" fmla="*/ 6138 h 10000"/>
                  <a:gd name="connsiteX23-6053" fmla="*/ 8551 w 10000"/>
                  <a:gd name="connsiteY23-6054" fmla="*/ 6402 h 10000"/>
                  <a:gd name="connsiteX24-6055" fmla="*/ 8377 w 10000"/>
                  <a:gd name="connsiteY24-6056" fmla="*/ 6455 h 10000"/>
                  <a:gd name="connsiteX25-6057" fmla="*/ 8087 w 10000"/>
                  <a:gd name="connsiteY25-6058" fmla="*/ 6667 h 10000"/>
                  <a:gd name="connsiteX26-6059" fmla="*/ 8232 w 10000"/>
                  <a:gd name="connsiteY26-6060" fmla="*/ 6932 h 10000"/>
                  <a:gd name="connsiteX27-6061" fmla="*/ 7739 w 10000"/>
                  <a:gd name="connsiteY27-6062" fmla="*/ 7407 h 10000"/>
                  <a:gd name="connsiteX28-6063" fmla="*/ 7681 w 10000"/>
                  <a:gd name="connsiteY28-6064" fmla="*/ 6984 h 10000"/>
                  <a:gd name="connsiteX29-6065" fmla="*/ 7508 w 10000"/>
                  <a:gd name="connsiteY29-6066" fmla="*/ 7143 h 10000"/>
                  <a:gd name="connsiteX30-6067" fmla="*/ 7102 w 10000"/>
                  <a:gd name="connsiteY30-6068" fmla="*/ 7037 h 10000"/>
                  <a:gd name="connsiteX31-6069" fmla="*/ 7362 w 10000"/>
                  <a:gd name="connsiteY31-6070" fmla="*/ 6878 h 10000"/>
                  <a:gd name="connsiteX32-6071" fmla="*/ 7189 w 10000"/>
                  <a:gd name="connsiteY32-6072" fmla="*/ 6508 h 10000"/>
                  <a:gd name="connsiteX33-6073" fmla="*/ 6870 w 10000"/>
                  <a:gd name="connsiteY33-6074" fmla="*/ 6773 h 10000"/>
                  <a:gd name="connsiteX34-6075" fmla="*/ 6580 w 10000"/>
                  <a:gd name="connsiteY34-6076" fmla="*/ 6720 h 10000"/>
                  <a:gd name="connsiteX35-6077" fmla="*/ 6435 w 10000"/>
                  <a:gd name="connsiteY35-6078" fmla="*/ 6878 h 10000"/>
                  <a:gd name="connsiteX36-6079" fmla="*/ 6376 w 10000"/>
                  <a:gd name="connsiteY36-6080" fmla="*/ 7143 h 10000"/>
                  <a:gd name="connsiteX37-6081" fmla="*/ 6347 w 10000"/>
                  <a:gd name="connsiteY37-6082" fmla="*/ 6932 h 10000"/>
                  <a:gd name="connsiteX38-6083" fmla="*/ 6203 w 10000"/>
                  <a:gd name="connsiteY38-6084" fmla="*/ 6825 h 10000"/>
                  <a:gd name="connsiteX39-6085" fmla="*/ 6058 w 10000"/>
                  <a:gd name="connsiteY39-6086" fmla="*/ 6984 h 10000"/>
                  <a:gd name="connsiteX40-6087" fmla="*/ 6000 w 10000"/>
                  <a:gd name="connsiteY40-6088" fmla="*/ 7302 h 10000"/>
                  <a:gd name="connsiteX41-6089" fmla="*/ 5826 w 10000"/>
                  <a:gd name="connsiteY41-6090" fmla="*/ 7143 h 10000"/>
                  <a:gd name="connsiteX42-6091" fmla="*/ 5971 w 10000"/>
                  <a:gd name="connsiteY42-6092" fmla="*/ 7037 h 10000"/>
                  <a:gd name="connsiteX43-6093" fmla="*/ 6232 w 10000"/>
                  <a:gd name="connsiteY43-6094" fmla="*/ 6561 h 10000"/>
                  <a:gd name="connsiteX44-6095" fmla="*/ 5797 w 10000"/>
                  <a:gd name="connsiteY44-6096" fmla="*/ 6878 h 10000"/>
                  <a:gd name="connsiteX45-6097" fmla="*/ 5740 w 10000"/>
                  <a:gd name="connsiteY45-6098" fmla="*/ 6667 h 10000"/>
                  <a:gd name="connsiteX46-6099" fmla="*/ 5768 w 10000"/>
                  <a:gd name="connsiteY46-6100" fmla="*/ 6402 h 10000"/>
                  <a:gd name="connsiteX47-6101" fmla="*/ 5565 w 10000"/>
                  <a:gd name="connsiteY47-6102" fmla="*/ 6191 h 10000"/>
                  <a:gd name="connsiteX48-6103" fmla="*/ 5392 w 10000"/>
                  <a:gd name="connsiteY48-6104" fmla="*/ 6032 h 10000"/>
                  <a:gd name="connsiteX49-6105" fmla="*/ 8291 w 10000"/>
                  <a:gd name="connsiteY49-6106" fmla="*/ 5195 h 10000"/>
                  <a:gd name="connsiteX50-6107" fmla="*/ 8164 w 10000"/>
                  <a:gd name="connsiteY50-6108" fmla="*/ 4968 h 10000"/>
                  <a:gd name="connsiteX51-6109" fmla="*/ 8671 w 10000"/>
                  <a:gd name="connsiteY51-6110" fmla="*/ 4893 h 10000"/>
                  <a:gd name="connsiteX52-6111" fmla="*/ 8227 w 10000"/>
                  <a:gd name="connsiteY52-6112" fmla="*/ 4591 h 10000"/>
                  <a:gd name="connsiteX53-6113" fmla="*/ 7657 w 10000"/>
                  <a:gd name="connsiteY53-6114" fmla="*/ 5044 h 10000"/>
                  <a:gd name="connsiteX54-6115" fmla="*/ 7087 w 10000"/>
                  <a:gd name="connsiteY54-6116" fmla="*/ 5497 h 10000"/>
                  <a:gd name="connsiteX55-6117" fmla="*/ 8037 w 10000"/>
                  <a:gd name="connsiteY55-6118" fmla="*/ 4742 h 10000"/>
                  <a:gd name="connsiteX56-6119" fmla="*/ 7531 w 10000"/>
                  <a:gd name="connsiteY56-6120" fmla="*/ 4817 h 10000"/>
                  <a:gd name="connsiteX57-6121" fmla="*/ 8069 w 10000"/>
                  <a:gd name="connsiteY57-6122" fmla="*/ 4826 h 10000"/>
                  <a:gd name="connsiteX58-6123" fmla="*/ 6950 w 10000"/>
                  <a:gd name="connsiteY58-6124" fmla="*/ 3306 h 10000"/>
                  <a:gd name="connsiteX59-6125" fmla="*/ 6962 w 10000"/>
                  <a:gd name="connsiteY59-6126" fmla="*/ 3305 h 10000"/>
                  <a:gd name="connsiteX60-6127" fmla="*/ 6645 w 10000"/>
                  <a:gd name="connsiteY60-6128" fmla="*/ 3230 h 10000"/>
                  <a:gd name="connsiteX61-6129" fmla="*/ 6519 w 10000"/>
                  <a:gd name="connsiteY61-6130" fmla="*/ 3003 h 10000"/>
                  <a:gd name="connsiteX62-6131" fmla="*/ 5949 w 10000"/>
                  <a:gd name="connsiteY62-6132" fmla="*/ 2473 h 10000"/>
                  <a:gd name="connsiteX63-6133" fmla="*/ 5015 w 10000"/>
                  <a:gd name="connsiteY63-6134" fmla="*/ 3228 h 10000"/>
                  <a:gd name="connsiteX64-6135" fmla="*/ 4898 w 10000"/>
                  <a:gd name="connsiteY64-6136" fmla="*/ 3175 h 10000"/>
                  <a:gd name="connsiteX65-6137" fmla="*/ 4754 w 10000"/>
                  <a:gd name="connsiteY65-6138" fmla="*/ 3122 h 10000"/>
                  <a:gd name="connsiteX66-6139" fmla="*/ 4637 w 10000"/>
                  <a:gd name="connsiteY66-6140" fmla="*/ 3334 h 10000"/>
                  <a:gd name="connsiteX67-6141" fmla="*/ 4464 w 10000"/>
                  <a:gd name="connsiteY67-6142" fmla="*/ 3493 h 10000"/>
                  <a:gd name="connsiteX68-6143" fmla="*/ 4435 w 10000"/>
                  <a:gd name="connsiteY68-6144" fmla="*/ 3651 h 10000"/>
                  <a:gd name="connsiteX69-6145" fmla="*/ 4579 w 10000"/>
                  <a:gd name="connsiteY69-6146" fmla="*/ 3862 h 10000"/>
                  <a:gd name="connsiteX70-6147" fmla="*/ 4637 w 10000"/>
                  <a:gd name="connsiteY70-6148" fmla="*/ 4021 h 10000"/>
                  <a:gd name="connsiteX71-6149" fmla="*/ 4783 w 10000"/>
                  <a:gd name="connsiteY71-6150" fmla="*/ 4021 h 10000"/>
                  <a:gd name="connsiteX72-6151" fmla="*/ 4841 w 10000"/>
                  <a:gd name="connsiteY72-6152" fmla="*/ 4021 h 10000"/>
                  <a:gd name="connsiteX73-6153" fmla="*/ 4927 w 10000"/>
                  <a:gd name="connsiteY73-6154" fmla="*/ 4233 h 10000"/>
                  <a:gd name="connsiteX74-6155" fmla="*/ 5073 w 10000"/>
                  <a:gd name="connsiteY74-6156" fmla="*/ 4603 h 10000"/>
                  <a:gd name="connsiteX75-6157" fmla="*/ 4898 w 10000"/>
                  <a:gd name="connsiteY75-6158" fmla="*/ 4391 h 10000"/>
                  <a:gd name="connsiteX76-6159" fmla="*/ 4812 w 10000"/>
                  <a:gd name="connsiteY76-6160" fmla="*/ 4127 h 10000"/>
                  <a:gd name="connsiteX77-6161" fmla="*/ 4725 w 10000"/>
                  <a:gd name="connsiteY77-6162" fmla="*/ 4339 h 10000"/>
                  <a:gd name="connsiteX78-6163" fmla="*/ 4608 w 10000"/>
                  <a:gd name="connsiteY78-6164" fmla="*/ 4657 h 10000"/>
                  <a:gd name="connsiteX79-6165" fmla="*/ 4608 w 10000"/>
                  <a:gd name="connsiteY79-6166" fmla="*/ 4445 h 10000"/>
                  <a:gd name="connsiteX80-6167" fmla="*/ 4435 w 10000"/>
                  <a:gd name="connsiteY80-6168" fmla="*/ 4339 h 10000"/>
                  <a:gd name="connsiteX81-6169" fmla="*/ 4406 w 10000"/>
                  <a:gd name="connsiteY81-6170" fmla="*/ 3968 h 10000"/>
                  <a:gd name="connsiteX82-6171" fmla="*/ 4261 w 10000"/>
                  <a:gd name="connsiteY82-6172" fmla="*/ 4021 h 10000"/>
                  <a:gd name="connsiteX83-6173" fmla="*/ 4319 w 10000"/>
                  <a:gd name="connsiteY83-6174" fmla="*/ 3598 h 10000"/>
                  <a:gd name="connsiteX84-6175" fmla="*/ 4232 w 10000"/>
                  <a:gd name="connsiteY84-6176" fmla="*/ 3598 h 10000"/>
                  <a:gd name="connsiteX85-6177" fmla="*/ 4319 w 10000"/>
                  <a:gd name="connsiteY85-6178" fmla="*/ 3069 h 10000"/>
                  <a:gd name="connsiteX86-6179" fmla="*/ 4464 w 10000"/>
                  <a:gd name="connsiteY86-6180" fmla="*/ 3069 h 10000"/>
                  <a:gd name="connsiteX87-6181" fmla="*/ 4522 w 10000"/>
                  <a:gd name="connsiteY87-6182" fmla="*/ 3386 h 10000"/>
                  <a:gd name="connsiteX88-6183" fmla="*/ 4551 w 10000"/>
                  <a:gd name="connsiteY88-6184" fmla="*/ 3175 h 10000"/>
                  <a:gd name="connsiteX89-6185" fmla="*/ 4493 w 10000"/>
                  <a:gd name="connsiteY89-6186" fmla="*/ 3016 h 10000"/>
                  <a:gd name="connsiteX90-6187" fmla="*/ 4348 w 10000"/>
                  <a:gd name="connsiteY90-6188" fmla="*/ 2910 h 10000"/>
                  <a:gd name="connsiteX91-6189" fmla="*/ 4377 w 10000"/>
                  <a:gd name="connsiteY91-6190" fmla="*/ 2487 h 10000"/>
                  <a:gd name="connsiteX92-6191" fmla="*/ 4319 w 10000"/>
                  <a:gd name="connsiteY92-6192" fmla="*/ 2275 h 10000"/>
                  <a:gd name="connsiteX93-6193" fmla="*/ 4289 w 10000"/>
                  <a:gd name="connsiteY93-6194" fmla="*/ 1641 h 10000"/>
                  <a:gd name="connsiteX94-6195" fmla="*/ 4348 w 10000"/>
                  <a:gd name="connsiteY94-6196" fmla="*/ 1641 h 10000"/>
                  <a:gd name="connsiteX95-6197" fmla="*/ 4261 w 10000"/>
                  <a:gd name="connsiteY95-6198" fmla="*/ 1534 h 10000"/>
                  <a:gd name="connsiteX96-6199" fmla="*/ 4000 w 10000"/>
                  <a:gd name="connsiteY96-6200" fmla="*/ 1746 h 10000"/>
                  <a:gd name="connsiteX97-6201" fmla="*/ 3942 w 10000"/>
                  <a:gd name="connsiteY97-6202" fmla="*/ 1323 h 10000"/>
                  <a:gd name="connsiteX98-6203" fmla="*/ 4145 w 10000"/>
                  <a:gd name="connsiteY98-6204" fmla="*/ 582 h 10000"/>
                  <a:gd name="connsiteX99-6205" fmla="*/ 3972 w 10000"/>
                  <a:gd name="connsiteY99-6206" fmla="*/ 318 h 10000"/>
                  <a:gd name="connsiteX100-6207" fmla="*/ 3972 w 10000"/>
                  <a:gd name="connsiteY100-6208" fmla="*/ 212 h 10000"/>
                  <a:gd name="connsiteX101-6209" fmla="*/ 3710 w 10000"/>
                  <a:gd name="connsiteY101-6210" fmla="*/ 0 h 10000"/>
                  <a:gd name="connsiteX102-6211" fmla="*/ 3624 w 10000"/>
                  <a:gd name="connsiteY102-6212" fmla="*/ 212 h 10000"/>
                  <a:gd name="connsiteX103-6213" fmla="*/ 3536 w 10000"/>
                  <a:gd name="connsiteY103-6214" fmla="*/ 635 h 10000"/>
                  <a:gd name="connsiteX104-6215" fmla="*/ 3420 w 10000"/>
                  <a:gd name="connsiteY104-6216" fmla="*/ 688 h 10000"/>
                  <a:gd name="connsiteX105-6217" fmla="*/ 3594 w 10000"/>
                  <a:gd name="connsiteY105-6218" fmla="*/ 900 h 10000"/>
                  <a:gd name="connsiteX106-6219" fmla="*/ 3624 w 10000"/>
                  <a:gd name="connsiteY106-6220" fmla="*/ 1164 h 10000"/>
                  <a:gd name="connsiteX107-6221" fmla="*/ 3536 w 10000"/>
                  <a:gd name="connsiteY107-6222" fmla="*/ 1323 h 10000"/>
                  <a:gd name="connsiteX108-6223" fmla="*/ 3624 w 10000"/>
                  <a:gd name="connsiteY108-6224" fmla="*/ 1799 h 10000"/>
                  <a:gd name="connsiteX109-6225" fmla="*/ 3565 w 10000"/>
                  <a:gd name="connsiteY109-6226" fmla="*/ 2223 h 10000"/>
                  <a:gd name="connsiteX110-6227" fmla="*/ 3130 w 10000"/>
                  <a:gd name="connsiteY110-6228" fmla="*/ 2539 h 10000"/>
                  <a:gd name="connsiteX111-6229" fmla="*/ 3101 w 10000"/>
                  <a:gd name="connsiteY111-6230" fmla="*/ 2381 h 10000"/>
                  <a:gd name="connsiteX112-6231" fmla="*/ 3073 w 10000"/>
                  <a:gd name="connsiteY112-6232" fmla="*/ 2593 h 10000"/>
                  <a:gd name="connsiteX113-6233" fmla="*/ 3188 w 10000"/>
                  <a:gd name="connsiteY113-6234" fmla="*/ 2804 h 10000"/>
                  <a:gd name="connsiteX114-6235" fmla="*/ 3478 w 10000"/>
                  <a:gd name="connsiteY114-6236" fmla="*/ 2593 h 10000"/>
                  <a:gd name="connsiteX115-6237" fmla="*/ 3594 w 10000"/>
                  <a:gd name="connsiteY115-6238" fmla="*/ 2752 h 10000"/>
                  <a:gd name="connsiteX116-6239" fmla="*/ 3392 w 10000"/>
                  <a:gd name="connsiteY116-6240" fmla="*/ 2804 h 10000"/>
                  <a:gd name="connsiteX117-6241" fmla="*/ 1349 w 10000"/>
                  <a:gd name="connsiteY117-6242" fmla="*/ 2289 h 10000"/>
                  <a:gd name="connsiteX118-6243" fmla="*/ 2754 w 10000"/>
                  <a:gd name="connsiteY118-6244" fmla="*/ 2857 h 10000"/>
                  <a:gd name="connsiteX119-6245" fmla="*/ 1630 w 10000"/>
                  <a:gd name="connsiteY119-6246" fmla="*/ 1022 h 10000"/>
                  <a:gd name="connsiteX120-6247" fmla="*/ 2656 w 10000"/>
                  <a:gd name="connsiteY120-6248" fmla="*/ 2472 h 10000"/>
                  <a:gd name="connsiteX121-6249" fmla="*/ 2898 w 10000"/>
                  <a:gd name="connsiteY121-6250" fmla="*/ 3545 h 10000"/>
                  <a:gd name="connsiteX122-6251" fmla="*/ 2840 w 10000"/>
                  <a:gd name="connsiteY122-6252" fmla="*/ 3916 h 10000"/>
                  <a:gd name="connsiteX123-6253" fmla="*/ 1349 w 10000"/>
                  <a:gd name="connsiteY123-6254" fmla="*/ 2289 h 10000"/>
                  <a:gd name="connsiteX124-6255" fmla="*/ 1349 w 10000"/>
                  <a:gd name="connsiteY124-6256" fmla="*/ 2289 h 10000"/>
                  <a:gd name="connsiteX125-6257" fmla="*/ 2377 w 10000"/>
                  <a:gd name="connsiteY125-6258" fmla="*/ 3598 h 10000"/>
                  <a:gd name="connsiteX126-6259" fmla="*/ 2377 w 10000"/>
                  <a:gd name="connsiteY126-6260" fmla="*/ 3968 h 10000"/>
                  <a:gd name="connsiteX127-6261" fmla="*/ 2231 w 10000"/>
                  <a:gd name="connsiteY127-6262" fmla="*/ 4445 h 10000"/>
                  <a:gd name="connsiteX128-6263" fmla="*/ 2000 w 10000"/>
                  <a:gd name="connsiteY128-6264" fmla="*/ 4021 h 10000"/>
                  <a:gd name="connsiteX129-6265" fmla="*/ 1884 w 10000"/>
                  <a:gd name="connsiteY129-6266" fmla="*/ 3545 h 10000"/>
                  <a:gd name="connsiteX130-6267" fmla="*/ 1652 w 10000"/>
                  <a:gd name="connsiteY130-6268" fmla="*/ 3545 h 10000"/>
                  <a:gd name="connsiteX131-6269" fmla="*/ 1478 w 10000"/>
                  <a:gd name="connsiteY131-6270" fmla="*/ 3757 h 10000"/>
                  <a:gd name="connsiteX132-6271" fmla="*/ 1247 w 10000"/>
                  <a:gd name="connsiteY132-6272" fmla="*/ 3757 h 10000"/>
                  <a:gd name="connsiteX133-6273" fmla="*/ 1072 w 10000"/>
                  <a:gd name="connsiteY133-6274" fmla="*/ 3968 h 10000"/>
                  <a:gd name="connsiteX134-6275" fmla="*/ 957 w 10000"/>
                  <a:gd name="connsiteY134-6276" fmla="*/ 3757 h 10000"/>
                  <a:gd name="connsiteX135-6277" fmla="*/ 667 w 10000"/>
                  <a:gd name="connsiteY135-6278" fmla="*/ 3704 h 10000"/>
                  <a:gd name="connsiteX136-6279" fmla="*/ 406 w 10000"/>
                  <a:gd name="connsiteY136-6280" fmla="*/ 3704 h 10000"/>
                  <a:gd name="connsiteX137-6281" fmla="*/ 29 w 10000"/>
                  <a:gd name="connsiteY137-6282" fmla="*/ 3439 h 10000"/>
                  <a:gd name="connsiteX138-6283" fmla="*/ 0 w 10000"/>
                  <a:gd name="connsiteY138-6284" fmla="*/ 3916 h 10000"/>
                  <a:gd name="connsiteX139-6285" fmla="*/ 58 w 10000"/>
                  <a:gd name="connsiteY139-6286" fmla="*/ 4603 h 10000"/>
                  <a:gd name="connsiteX140-6287" fmla="*/ 116 w 10000"/>
                  <a:gd name="connsiteY140-6288" fmla="*/ 4973 h 10000"/>
                  <a:gd name="connsiteX141-6289" fmla="*/ 174 w 10000"/>
                  <a:gd name="connsiteY141-6290" fmla="*/ 5239 h 10000"/>
                  <a:gd name="connsiteX142-6291" fmla="*/ 232 w 10000"/>
                  <a:gd name="connsiteY142-6292" fmla="*/ 5609 h 10000"/>
                  <a:gd name="connsiteX143-6293" fmla="*/ 406 w 10000"/>
                  <a:gd name="connsiteY143-6294" fmla="*/ 5926 h 10000"/>
                  <a:gd name="connsiteX144-6295" fmla="*/ 638 w 10000"/>
                  <a:gd name="connsiteY144-6296" fmla="*/ 6455 h 10000"/>
                  <a:gd name="connsiteX145-6297" fmla="*/ 492 w 10000"/>
                  <a:gd name="connsiteY145-6298" fmla="*/ 6350 h 10000"/>
                  <a:gd name="connsiteX146-6299" fmla="*/ 840 w 10000"/>
                  <a:gd name="connsiteY146-6300" fmla="*/ 6825 h 10000"/>
                  <a:gd name="connsiteX147-6301" fmla="*/ 1043 w 10000"/>
                  <a:gd name="connsiteY147-6302" fmla="*/ 6773 h 10000"/>
                  <a:gd name="connsiteX148-6303" fmla="*/ 1015 w 10000"/>
                  <a:gd name="connsiteY148-6304" fmla="*/ 6455 h 10000"/>
                  <a:gd name="connsiteX149-6305" fmla="*/ 1188 w 10000"/>
                  <a:gd name="connsiteY149-6306" fmla="*/ 6508 h 10000"/>
                  <a:gd name="connsiteX150-6307" fmla="*/ 986 w 10000"/>
                  <a:gd name="connsiteY150-6308" fmla="*/ 5873 h 10000"/>
                  <a:gd name="connsiteX151-6309" fmla="*/ 1362 w 10000"/>
                  <a:gd name="connsiteY151-6310" fmla="*/ 5609 h 10000"/>
                  <a:gd name="connsiteX152-6311" fmla="*/ 1566 w 10000"/>
                  <a:gd name="connsiteY152-6312" fmla="*/ 5609 h 10000"/>
                  <a:gd name="connsiteX153-6313" fmla="*/ 1566 w 10000"/>
                  <a:gd name="connsiteY153-6314" fmla="*/ 5873 h 10000"/>
                  <a:gd name="connsiteX154-6315" fmla="*/ 1391 w 10000"/>
                  <a:gd name="connsiteY154-6316" fmla="*/ 6032 h 10000"/>
                  <a:gd name="connsiteX155-6317" fmla="*/ 1276 w 10000"/>
                  <a:gd name="connsiteY155-6318" fmla="*/ 6720 h 10000"/>
                  <a:gd name="connsiteX156-6319" fmla="*/ 1218 w 10000"/>
                  <a:gd name="connsiteY156-6320" fmla="*/ 7037 h 10000"/>
                  <a:gd name="connsiteX157-6321" fmla="*/ 1305 w 10000"/>
                  <a:gd name="connsiteY157-6322" fmla="*/ 7461 h 10000"/>
                  <a:gd name="connsiteX158-6323" fmla="*/ 1478 w 10000"/>
                  <a:gd name="connsiteY158-6324" fmla="*/ 7778 h 10000"/>
                  <a:gd name="connsiteX159-6325" fmla="*/ 2058 w 10000"/>
                  <a:gd name="connsiteY159-6326" fmla="*/ 8413 h 10000"/>
                  <a:gd name="connsiteX160-6327" fmla="*/ 2521 w 10000"/>
                  <a:gd name="connsiteY160-6328" fmla="*/ 8889 h 10000"/>
                  <a:gd name="connsiteX161-6329" fmla="*/ 2869 w 10000"/>
                  <a:gd name="connsiteY161-6330" fmla="*/ 9101 h 10000"/>
                  <a:gd name="connsiteX162-6331" fmla="*/ 3246 w 10000"/>
                  <a:gd name="connsiteY162-6332" fmla="*/ 9312 h 10000"/>
                  <a:gd name="connsiteX163-6333" fmla="*/ 3624 w 10000"/>
                  <a:gd name="connsiteY163-6334" fmla="*/ 9524 h 10000"/>
                  <a:gd name="connsiteX164-6335" fmla="*/ 3972 w 10000"/>
                  <a:gd name="connsiteY164-6336" fmla="*/ 9630 h 10000"/>
                  <a:gd name="connsiteX165-6337" fmla="*/ 4348 w 10000"/>
                  <a:gd name="connsiteY165-6338" fmla="*/ 9789 h 10000"/>
                  <a:gd name="connsiteX166-6339" fmla="*/ 4783 w 10000"/>
                  <a:gd name="connsiteY166-6340" fmla="*/ 9948 h 10000"/>
                  <a:gd name="connsiteX167-6341" fmla="*/ 5246 w 10000"/>
                  <a:gd name="connsiteY167-6342" fmla="*/ 10000 h 10000"/>
                  <a:gd name="connsiteX168-6343" fmla="*/ 5652 w 10000"/>
                  <a:gd name="connsiteY168-6344" fmla="*/ 10000 h 10000"/>
                  <a:gd name="connsiteX169-6345" fmla="*/ 6145 w 10000"/>
                  <a:gd name="connsiteY169-6346" fmla="*/ 9948 h 10000"/>
                  <a:gd name="connsiteX170-6347" fmla="*/ 6493 w 10000"/>
                  <a:gd name="connsiteY170-6348" fmla="*/ 9841 h 10000"/>
                  <a:gd name="connsiteX171-6349" fmla="*/ 6841 w 10000"/>
                  <a:gd name="connsiteY171-6350" fmla="*/ 9736 h 10000"/>
                  <a:gd name="connsiteX172-6351" fmla="*/ 7218 w 10000"/>
                  <a:gd name="connsiteY172-6352" fmla="*/ 9577 h 10000"/>
                  <a:gd name="connsiteX173-6353" fmla="*/ 7565 w 10000"/>
                  <a:gd name="connsiteY173-6354" fmla="*/ 9418 h 10000"/>
                  <a:gd name="connsiteX174-6355" fmla="*/ 7884 w 10000"/>
                  <a:gd name="connsiteY174-6356" fmla="*/ 9207 h 10000"/>
                  <a:gd name="connsiteX175-6357" fmla="*/ 8232 w 10000"/>
                  <a:gd name="connsiteY175-6358" fmla="*/ 8995 h 10000"/>
                  <a:gd name="connsiteX176-6359" fmla="*/ 8551 w 10000"/>
                  <a:gd name="connsiteY176-6360" fmla="*/ 8678 h 10000"/>
                  <a:gd name="connsiteX0-6361" fmla="*/ 8551 w 10000"/>
                  <a:gd name="connsiteY0-6362" fmla="*/ 8678 h 10000"/>
                  <a:gd name="connsiteX1-6363" fmla="*/ 8899 w 10000"/>
                  <a:gd name="connsiteY1-6364" fmla="*/ 8360 h 10000"/>
                  <a:gd name="connsiteX2-6365" fmla="*/ 9072 w 10000"/>
                  <a:gd name="connsiteY2-6366" fmla="*/ 7937 h 10000"/>
                  <a:gd name="connsiteX3-6367" fmla="*/ 9420 w 10000"/>
                  <a:gd name="connsiteY3-6368" fmla="*/ 7619 h 10000"/>
                  <a:gd name="connsiteX4-6369" fmla="*/ 9304 w 10000"/>
                  <a:gd name="connsiteY4-6370" fmla="*/ 7143 h 10000"/>
                  <a:gd name="connsiteX5-6371" fmla="*/ 9508 w 10000"/>
                  <a:gd name="connsiteY5-6372" fmla="*/ 6878 h 10000"/>
                  <a:gd name="connsiteX6-6373" fmla="*/ 9652 w 10000"/>
                  <a:gd name="connsiteY6-6374" fmla="*/ 6614 h 10000"/>
                  <a:gd name="connsiteX7-6375" fmla="*/ 9710 w 10000"/>
                  <a:gd name="connsiteY7-6376" fmla="*/ 7037 h 10000"/>
                  <a:gd name="connsiteX8-6377" fmla="*/ 9652 w 10000"/>
                  <a:gd name="connsiteY8-6378" fmla="*/ 7514 h 10000"/>
                  <a:gd name="connsiteX9-6379" fmla="*/ 9971 w 10000"/>
                  <a:gd name="connsiteY9-6380" fmla="*/ 7037 h 10000"/>
                  <a:gd name="connsiteX10-6381" fmla="*/ 10000 w 10000"/>
                  <a:gd name="connsiteY10-6382" fmla="*/ 6667 h 10000"/>
                  <a:gd name="connsiteX11-6383" fmla="*/ 9884 w 10000"/>
                  <a:gd name="connsiteY11-6384" fmla="*/ 6720 h 10000"/>
                  <a:gd name="connsiteX12-6385" fmla="*/ 9797 w 10000"/>
                  <a:gd name="connsiteY12-6386" fmla="*/ 6350 h 10000"/>
                  <a:gd name="connsiteX13-6387" fmla="*/ 9913 w 10000"/>
                  <a:gd name="connsiteY13-6388" fmla="*/ 5926 h 10000"/>
                  <a:gd name="connsiteX14-6389" fmla="*/ 9856 w 10000"/>
                  <a:gd name="connsiteY14-6390" fmla="*/ 5450 h 10000"/>
                  <a:gd name="connsiteX15-6391" fmla="*/ 9566 w 10000"/>
                  <a:gd name="connsiteY15-6392" fmla="*/ 5291 h 10000"/>
                  <a:gd name="connsiteX16-6393" fmla="*/ 9942 w 10000"/>
                  <a:gd name="connsiteY16-6394" fmla="*/ 4498 h 10000"/>
                  <a:gd name="connsiteX17-6395" fmla="*/ 9537 w 10000"/>
                  <a:gd name="connsiteY17-6396" fmla="*/ 4762 h 10000"/>
                  <a:gd name="connsiteX18-6397" fmla="*/ 9449 w 10000"/>
                  <a:gd name="connsiteY18-6398" fmla="*/ 5185 h 10000"/>
                  <a:gd name="connsiteX19-6399" fmla="*/ 9101 w 10000"/>
                  <a:gd name="connsiteY19-6400" fmla="*/ 5239 h 10000"/>
                  <a:gd name="connsiteX20-6401" fmla="*/ 9072 w 10000"/>
                  <a:gd name="connsiteY20-6402" fmla="*/ 5820 h 10000"/>
                  <a:gd name="connsiteX21-6403" fmla="*/ 9101 w 10000"/>
                  <a:gd name="connsiteY21-6404" fmla="*/ 5926 h 10000"/>
                  <a:gd name="connsiteX22-6405" fmla="*/ 8928 w 10000"/>
                  <a:gd name="connsiteY22-6406" fmla="*/ 6138 h 10000"/>
                  <a:gd name="connsiteX23-6407" fmla="*/ 8551 w 10000"/>
                  <a:gd name="connsiteY23-6408" fmla="*/ 6402 h 10000"/>
                  <a:gd name="connsiteX24-6409" fmla="*/ 8377 w 10000"/>
                  <a:gd name="connsiteY24-6410" fmla="*/ 6455 h 10000"/>
                  <a:gd name="connsiteX25-6411" fmla="*/ 8087 w 10000"/>
                  <a:gd name="connsiteY25-6412" fmla="*/ 6667 h 10000"/>
                  <a:gd name="connsiteX26-6413" fmla="*/ 8232 w 10000"/>
                  <a:gd name="connsiteY26-6414" fmla="*/ 6932 h 10000"/>
                  <a:gd name="connsiteX27-6415" fmla="*/ 7739 w 10000"/>
                  <a:gd name="connsiteY27-6416" fmla="*/ 7407 h 10000"/>
                  <a:gd name="connsiteX28-6417" fmla="*/ 7681 w 10000"/>
                  <a:gd name="connsiteY28-6418" fmla="*/ 6984 h 10000"/>
                  <a:gd name="connsiteX29-6419" fmla="*/ 7508 w 10000"/>
                  <a:gd name="connsiteY29-6420" fmla="*/ 7143 h 10000"/>
                  <a:gd name="connsiteX30-6421" fmla="*/ 7102 w 10000"/>
                  <a:gd name="connsiteY30-6422" fmla="*/ 7037 h 10000"/>
                  <a:gd name="connsiteX31-6423" fmla="*/ 7362 w 10000"/>
                  <a:gd name="connsiteY31-6424" fmla="*/ 6878 h 10000"/>
                  <a:gd name="connsiteX32-6425" fmla="*/ 7189 w 10000"/>
                  <a:gd name="connsiteY32-6426" fmla="*/ 6508 h 10000"/>
                  <a:gd name="connsiteX33-6427" fmla="*/ 6870 w 10000"/>
                  <a:gd name="connsiteY33-6428" fmla="*/ 6773 h 10000"/>
                  <a:gd name="connsiteX34-6429" fmla="*/ 6580 w 10000"/>
                  <a:gd name="connsiteY34-6430" fmla="*/ 6720 h 10000"/>
                  <a:gd name="connsiteX35-6431" fmla="*/ 6435 w 10000"/>
                  <a:gd name="connsiteY35-6432" fmla="*/ 6878 h 10000"/>
                  <a:gd name="connsiteX36-6433" fmla="*/ 6376 w 10000"/>
                  <a:gd name="connsiteY36-6434" fmla="*/ 7143 h 10000"/>
                  <a:gd name="connsiteX37-6435" fmla="*/ 6347 w 10000"/>
                  <a:gd name="connsiteY37-6436" fmla="*/ 6932 h 10000"/>
                  <a:gd name="connsiteX38-6437" fmla="*/ 6203 w 10000"/>
                  <a:gd name="connsiteY38-6438" fmla="*/ 6825 h 10000"/>
                  <a:gd name="connsiteX39-6439" fmla="*/ 6058 w 10000"/>
                  <a:gd name="connsiteY39-6440" fmla="*/ 6984 h 10000"/>
                  <a:gd name="connsiteX40-6441" fmla="*/ 6000 w 10000"/>
                  <a:gd name="connsiteY40-6442" fmla="*/ 7302 h 10000"/>
                  <a:gd name="connsiteX41-6443" fmla="*/ 5826 w 10000"/>
                  <a:gd name="connsiteY41-6444" fmla="*/ 7143 h 10000"/>
                  <a:gd name="connsiteX42-6445" fmla="*/ 5971 w 10000"/>
                  <a:gd name="connsiteY42-6446" fmla="*/ 7037 h 10000"/>
                  <a:gd name="connsiteX43-6447" fmla="*/ 6232 w 10000"/>
                  <a:gd name="connsiteY43-6448" fmla="*/ 6561 h 10000"/>
                  <a:gd name="connsiteX44-6449" fmla="*/ 5797 w 10000"/>
                  <a:gd name="connsiteY44-6450" fmla="*/ 6878 h 10000"/>
                  <a:gd name="connsiteX45-6451" fmla="*/ 5740 w 10000"/>
                  <a:gd name="connsiteY45-6452" fmla="*/ 6667 h 10000"/>
                  <a:gd name="connsiteX46-6453" fmla="*/ 5768 w 10000"/>
                  <a:gd name="connsiteY46-6454" fmla="*/ 6402 h 10000"/>
                  <a:gd name="connsiteX47-6455" fmla="*/ 5565 w 10000"/>
                  <a:gd name="connsiteY47-6456" fmla="*/ 6191 h 10000"/>
                  <a:gd name="connsiteX48-6457" fmla="*/ 8417 w 10000"/>
                  <a:gd name="connsiteY48-6458" fmla="*/ 5422 h 10000"/>
                  <a:gd name="connsiteX49-6459" fmla="*/ 8291 w 10000"/>
                  <a:gd name="connsiteY49-6460" fmla="*/ 5195 h 10000"/>
                  <a:gd name="connsiteX50-6461" fmla="*/ 8164 w 10000"/>
                  <a:gd name="connsiteY50-6462" fmla="*/ 4968 h 10000"/>
                  <a:gd name="connsiteX51-6463" fmla="*/ 8671 w 10000"/>
                  <a:gd name="connsiteY51-6464" fmla="*/ 4893 h 10000"/>
                  <a:gd name="connsiteX52-6465" fmla="*/ 8227 w 10000"/>
                  <a:gd name="connsiteY52-6466" fmla="*/ 4591 h 10000"/>
                  <a:gd name="connsiteX53-6467" fmla="*/ 7657 w 10000"/>
                  <a:gd name="connsiteY53-6468" fmla="*/ 5044 h 10000"/>
                  <a:gd name="connsiteX54-6469" fmla="*/ 7087 w 10000"/>
                  <a:gd name="connsiteY54-6470" fmla="*/ 5497 h 10000"/>
                  <a:gd name="connsiteX55-6471" fmla="*/ 8037 w 10000"/>
                  <a:gd name="connsiteY55-6472" fmla="*/ 4742 h 10000"/>
                  <a:gd name="connsiteX56-6473" fmla="*/ 7531 w 10000"/>
                  <a:gd name="connsiteY56-6474" fmla="*/ 4817 h 10000"/>
                  <a:gd name="connsiteX57-6475" fmla="*/ 8069 w 10000"/>
                  <a:gd name="connsiteY57-6476" fmla="*/ 4826 h 10000"/>
                  <a:gd name="connsiteX58-6477" fmla="*/ 6950 w 10000"/>
                  <a:gd name="connsiteY58-6478" fmla="*/ 3306 h 10000"/>
                  <a:gd name="connsiteX59-6479" fmla="*/ 6962 w 10000"/>
                  <a:gd name="connsiteY59-6480" fmla="*/ 3305 h 10000"/>
                  <a:gd name="connsiteX60-6481" fmla="*/ 6645 w 10000"/>
                  <a:gd name="connsiteY60-6482" fmla="*/ 3230 h 10000"/>
                  <a:gd name="connsiteX61-6483" fmla="*/ 6519 w 10000"/>
                  <a:gd name="connsiteY61-6484" fmla="*/ 3003 h 10000"/>
                  <a:gd name="connsiteX62-6485" fmla="*/ 5949 w 10000"/>
                  <a:gd name="connsiteY62-6486" fmla="*/ 2473 h 10000"/>
                  <a:gd name="connsiteX63-6487" fmla="*/ 5015 w 10000"/>
                  <a:gd name="connsiteY63-6488" fmla="*/ 3228 h 10000"/>
                  <a:gd name="connsiteX64-6489" fmla="*/ 4898 w 10000"/>
                  <a:gd name="connsiteY64-6490" fmla="*/ 3175 h 10000"/>
                  <a:gd name="connsiteX65-6491" fmla="*/ 4754 w 10000"/>
                  <a:gd name="connsiteY65-6492" fmla="*/ 3122 h 10000"/>
                  <a:gd name="connsiteX66-6493" fmla="*/ 4637 w 10000"/>
                  <a:gd name="connsiteY66-6494" fmla="*/ 3334 h 10000"/>
                  <a:gd name="connsiteX67-6495" fmla="*/ 4464 w 10000"/>
                  <a:gd name="connsiteY67-6496" fmla="*/ 3493 h 10000"/>
                  <a:gd name="connsiteX68-6497" fmla="*/ 4435 w 10000"/>
                  <a:gd name="connsiteY68-6498" fmla="*/ 3651 h 10000"/>
                  <a:gd name="connsiteX69-6499" fmla="*/ 4579 w 10000"/>
                  <a:gd name="connsiteY69-6500" fmla="*/ 3862 h 10000"/>
                  <a:gd name="connsiteX70-6501" fmla="*/ 4637 w 10000"/>
                  <a:gd name="connsiteY70-6502" fmla="*/ 4021 h 10000"/>
                  <a:gd name="connsiteX71-6503" fmla="*/ 4783 w 10000"/>
                  <a:gd name="connsiteY71-6504" fmla="*/ 4021 h 10000"/>
                  <a:gd name="connsiteX72-6505" fmla="*/ 4841 w 10000"/>
                  <a:gd name="connsiteY72-6506" fmla="*/ 4021 h 10000"/>
                  <a:gd name="connsiteX73-6507" fmla="*/ 4927 w 10000"/>
                  <a:gd name="connsiteY73-6508" fmla="*/ 4233 h 10000"/>
                  <a:gd name="connsiteX74-6509" fmla="*/ 5073 w 10000"/>
                  <a:gd name="connsiteY74-6510" fmla="*/ 4603 h 10000"/>
                  <a:gd name="connsiteX75-6511" fmla="*/ 4898 w 10000"/>
                  <a:gd name="connsiteY75-6512" fmla="*/ 4391 h 10000"/>
                  <a:gd name="connsiteX76-6513" fmla="*/ 4812 w 10000"/>
                  <a:gd name="connsiteY76-6514" fmla="*/ 4127 h 10000"/>
                  <a:gd name="connsiteX77-6515" fmla="*/ 4725 w 10000"/>
                  <a:gd name="connsiteY77-6516" fmla="*/ 4339 h 10000"/>
                  <a:gd name="connsiteX78-6517" fmla="*/ 4608 w 10000"/>
                  <a:gd name="connsiteY78-6518" fmla="*/ 4657 h 10000"/>
                  <a:gd name="connsiteX79-6519" fmla="*/ 4608 w 10000"/>
                  <a:gd name="connsiteY79-6520" fmla="*/ 4445 h 10000"/>
                  <a:gd name="connsiteX80-6521" fmla="*/ 4435 w 10000"/>
                  <a:gd name="connsiteY80-6522" fmla="*/ 4339 h 10000"/>
                  <a:gd name="connsiteX81-6523" fmla="*/ 4406 w 10000"/>
                  <a:gd name="connsiteY81-6524" fmla="*/ 3968 h 10000"/>
                  <a:gd name="connsiteX82-6525" fmla="*/ 4261 w 10000"/>
                  <a:gd name="connsiteY82-6526" fmla="*/ 4021 h 10000"/>
                  <a:gd name="connsiteX83-6527" fmla="*/ 4319 w 10000"/>
                  <a:gd name="connsiteY83-6528" fmla="*/ 3598 h 10000"/>
                  <a:gd name="connsiteX84-6529" fmla="*/ 4232 w 10000"/>
                  <a:gd name="connsiteY84-6530" fmla="*/ 3598 h 10000"/>
                  <a:gd name="connsiteX85-6531" fmla="*/ 4319 w 10000"/>
                  <a:gd name="connsiteY85-6532" fmla="*/ 3069 h 10000"/>
                  <a:gd name="connsiteX86-6533" fmla="*/ 4464 w 10000"/>
                  <a:gd name="connsiteY86-6534" fmla="*/ 3069 h 10000"/>
                  <a:gd name="connsiteX87-6535" fmla="*/ 4522 w 10000"/>
                  <a:gd name="connsiteY87-6536" fmla="*/ 3386 h 10000"/>
                  <a:gd name="connsiteX88-6537" fmla="*/ 4551 w 10000"/>
                  <a:gd name="connsiteY88-6538" fmla="*/ 3175 h 10000"/>
                  <a:gd name="connsiteX89-6539" fmla="*/ 4493 w 10000"/>
                  <a:gd name="connsiteY89-6540" fmla="*/ 3016 h 10000"/>
                  <a:gd name="connsiteX90-6541" fmla="*/ 4348 w 10000"/>
                  <a:gd name="connsiteY90-6542" fmla="*/ 2910 h 10000"/>
                  <a:gd name="connsiteX91-6543" fmla="*/ 4377 w 10000"/>
                  <a:gd name="connsiteY91-6544" fmla="*/ 2487 h 10000"/>
                  <a:gd name="connsiteX92-6545" fmla="*/ 4319 w 10000"/>
                  <a:gd name="connsiteY92-6546" fmla="*/ 2275 h 10000"/>
                  <a:gd name="connsiteX93-6547" fmla="*/ 4289 w 10000"/>
                  <a:gd name="connsiteY93-6548" fmla="*/ 1641 h 10000"/>
                  <a:gd name="connsiteX94-6549" fmla="*/ 4348 w 10000"/>
                  <a:gd name="connsiteY94-6550" fmla="*/ 1641 h 10000"/>
                  <a:gd name="connsiteX95-6551" fmla="*/ 4261 w 10000"/>
                  <a:gd name="connsiteY95-6552" fmla="*/ 1534 h 10000"/>
                  <a:gd name="connsiteX96-6553" fmla="*/ 4000 w 10000"/>
                  <a:gd name="connsiteY96-6554" fmla="*/ 1746 h 10000"/>
                  <a:gd name="connsiteX97-6555" fmla="*/ 3942 w 10000"/>
                  <a:gd name="connsiteY97-6556" fmla="*/ 1323 h 10000"/>
                  <a:gd name="connsiteX98-6557" fmla="*/ 4145 w 10000"/>
                  <a:gd name="connsiteY98-6558" fmla="*/ 582 h 10000"/>
                  <a:gd name="connsiteX99-6559" fmla="*/ 3972 w 10000"/>
                  <a:gd name="connsiteY99-6560" fmla="*/ 318 h 10000"/>
                  <a:gd name="connsiteX100-6561" fmla="*/ 3972 w 10000"/>
                  <a:gd name="connsiteY100-6562" fmla="*/ 212 h 10000"/>
                  <a:gd name="connsiteX101-6563" fmla="*/ 3710 w 10000"/>
                  <a:gd name="connsiteY101-6564" fmla="*/ 0 h 10000"/>
                  <a:gd name="connsiteX102-6565" fmla="*/ 3624 w 10000"/>
                  <a:gd name="connsiteY102-6566" fmla="*/ 212 h 10000"/>
                  <a:gd name="connsiteX103-6567" fmla="*/ 3536 w 10000"/>
                  <a:gd name="connsiteY103-6568" fmla="*/ 635 h 10000"/>
                  <a:gd name="connsiteX104-6569" fmla="*/ 3420 w 10000"/>
                  <a:gd name="connsiteY104-6570" fmla="*/ 688 h 10000"/>
                  <a:gd name="connsiteX105-6571" fmla="*/ 3594 w 10000"/>
                  <a:gd name="connsiteY105-6572" fmla="*/ 900 h 10000"/>
                  <a:gd name="connsiteX106-6573" fmla="*/ 3624 w 10000"/>
                  <a:gd name="connsiteY106-6574" fmla="*/ 1164 h 10000"/>
                  <a:gd name="connsiteX107-6575" fmla="*/ 3536 w 10000"/>
                  <a:gd name="connsiteY107-6576" fmla="*/ 1323 h 10000"/>
                  <a:gd name="connsiteX108-6577" fmla="*/ 3624 w 10000"/>
                  <a:gd name="connsiteY108-6578" fmla="*/ 1799 h 10000"/>
                  <a:gd name="connsiteX109-6579" fmla="*/ 3565 w 10000"/>
                  <a:gd name="connsiteY109-6580" fmla="*/ 2223 h 10000"/>
                  <a:gd name="connsiteX110-6581" fmla="*/ 3130 w 10000"/>
                  <a:gd name="connsiteY110-6582" fmla="*/ 2539 h 10000"/>
                  <a:gd name="connsiteX111-6583" fmla="*/ 3101 w 10000"/>
                  <a:gd name="connsiteY111-6584" fmla="*/ 2381 h 10000"/>
                  <a:gd name="connsiteX112-6585" fmla="*/ 3073 w 10000"/>
                  <a:gd name="connsiteY112-6586" fmla="*/ 2593 h 10000"/>
                  <a:gd name="connsiteX113-6587" fmla="*/ 3188 w 10000"/>
                  <a:gd name="connsiteY113-6588" fmla="*/ 2804 h 10000"/>
                  <a:gd name="connsiteX114-6589" fmla="*/ 3478 w 10000"/>
                  <a:gd name="connsiteY114-6590" fmla="*/ 2593 h 10000"/>
                  <a:gd name="connsiteX115-6591" fmla="*/ 3594 w 10000"/>
                  <a:gd name="connsiteY115-6592" fmla="*/ 2752 h 10000"/>
                  <a:gd name="connsiteX116-6593" fmla="*/ 3392 w 10000"/>
                  <a:gd name="connsiteY116-6594" fmla="*/ 2804 h 10000"/>
                  <a:gd name="connsiteX117-6595" fmla="*/ 1349 w 10000"/>
                  <a:gd name="connsiteY117-6596" fmla="*/ 2289 h 10000"/>
                  <a:gd name="connsiteX118-6597" fmla="*/ 2754 w 10000"/>
                  <a:gd name="connsiteY118-6598" fmla="*/ 2857 h 10000"/>
                  <a:gd name="connsiteX119-6599" fmla="*/ 1630 w 10000"/>
                  <a:gd name="connsiteY119-6600" fmla="*/ 1022 h 10000"/>
                  <a:gd name="connsiteX120-6601" fmla="*/ 2656 w 10000"/>
                  <a:gd name="connsiteY120-6602" fmla="*/ 2472 h 10000"/>
                  <a:gd name="connsiteX121-6603" fmla="*/ 2898 w 10000"/>
                  <a:gd name="connsiteY121-6604" fmla="*/ 3545 h 10000"/>
                  <a:gd name="connsiteX122-6605" fmla="*/ 2840 w 10000"/>
                  <a:gd name="connsiteY122-6606" fmla="*/ 3916 h 10000"/>
                  <a:gd name="connsiteX123-6607" fmla="*/ 1349 w 10000"/>
                  <a:gd name="connsiteY123-6608" fmla="*/ 2289 h 10000"/>
                  <a:gd name="connsiteX124-6609" fmla="*/ 1349 w 10000"/>
                  <a:gd name="connsiteY124-6610" fmla="*/ 2289 h 10000"/>
                  <a:gd name="connsiteX125-6611" fmla="*/ 2377 w 10000"/>
                  <a:gd name="connsiteY125-6612" fmla="*/ 3598 h 10000"/>
                  <a:gd name="connsiteX126-6613" fmla="*/ 2377 w 10000"/>
                  <a:gd name="connsiteY126-6614" fmla="*/ 3968 h 10000"/>
                  <a:gd name="connsiteX127-6615" fmla="*/ 2231 w 10000"/>
                  <a:gd name="connsiteY127-6616" fmla="*/ 4445 h 10000"/>
                  <a:gd name="connsiteX128-6617" fmla="*/ 2000 w 10000"/>
                  <a:gd name="connsiteY128-6618" fmla="*/ 4021 h 10000"/>
                  <a:gd name="connsiteX129-6619" fmla="*/ 1884 w 10000"/>
                  <a:gd name="connsiteY129-6620" fmla="*/ 3545 h 10000"/>
                  <a:gd name="connsiteX130-6621" fmla="*/ 1652 w 10000"/>
                  <a:gd name="connsiteY130-6622" fmla="*/ 3545 h 10000"/>
                  <a:gd name="connsiteX131-6623" fmla="*/ 1478 w 10000"/>
                  <a:gd name="connsiteY131-6624" fmla="*/ 3757 h 10000"/>
                  <a:gd name="connsiteX132-6625" fmla="*/ 1247 w 10000"/>
                  <a:gd name="connsiteY132-6626" fmla="*/ 3757 h 10000"/>
                  <a:gd name="connsiteX133-6627" fmla="*/ 1072 w 10000"/>
                  <a:gd name="connsiteY133-6628" fmla="*/ 3968 h 10000"/>
                  <a:gd name="connsiteX134-6629" fmla="*/ 957 w 10000"/>
                  <a:gd name="connsiteY134-6630" fmla="*/ 3757 h 10000"/>
                  <a:gd name="connsiteX135-6631" fmla="*/ 667 w 10000"/>
                  <a:gd name="connsiteY135-6632" fmla="*/ 3704 h 10000"/>
                  <a:gd name="connsiteX136-6633" fmla="*/ 406 w 10000"/>
                  <a:gd name="connsiteY136-6634" fmla="*/ 3704 h 10000"/>
                  <a:gd name="connsiteX137-6635" fmla="*/ 29 w 10000"/>
                  <a:gd name="connsiteY137-6636" fmla="*/ 3439 h 10000"/>
                  <a:gd name="connsiteX138-6637" fmla="*/ 0 w 10000"/>
                  <a:gd name="connsiteY138-6638" fmla="*/ 3916 h 10000"/>
                  <a:gd name="connsiteX139-6639" fmla="*/ 58 w 10000"/>
                  <a:gd name="connsiteY139-6640" fmla="*/ 4603 h 10000"/>
                  <a:gd name="connsiteX140-6641" fmla="*/ 116 w 10000"/>
                  <a:gd name="connsiteY140-6642" fmla="*/ 4973 h 10000"/>
                  <a:gd name="connsiteX141-6643" fmla="*/ 174 w 10000"/>
                  <a:gd name="connsiteY141-6644" fmla="*/ 5239 h 10000"/>
                  <a:gd name="connsiteX142-6645" fmla="*/ 232 w 10000"/>
                  <a:gd name="connsiteY142-6646" fmla="*/ 5609 h 10000"/>
                  <a:gd name="connsiteX143-6647" fmla="*/ 406 w 10000"/>
                  <a:gd name="connsiteY143-6648" fmla="*/ 5926 h 10000"/>
                  <a:gd name="connsiteX144-6649" fmla="*/ 638 w 10000"/>
                  <a:gd name="connsiteY144-6650" fmla="*/ 6455 h 10000"/>
                  <a:gd name="connsiteX145-6651" fmla="*/ 492 w 10000"/>
                  <a:gd name="connsiteY145-6652" fmla="*/ 6350 h 10000"/>
                  <a:gd name="connsiteX146-6653" fmla="*/ 840 w 10000"/>
                  <a:gd name="connsiteY146-6654" fmla="*/ 6825 h 10000"/>
                  <a:gd name="connsiteX147-6655" fmla="*/ 1043 w 10000"/>
                  <a:gd name="connsiteY147-6656" fmla="*/ 6773 h 10000"/>
                  <a:gd name="connsiteX148-6657" fmla="*/ 1015 w 10000"/>
                  <a:gd name="connsiteY148-6658" fmla="*/ 6455 h 10000"/>
                  <a:gd name="connsiteX149-6659" fmla="*/ 1188 w 10000"/>
                  <a:gd name="connsiteY149-6660" fmla="*/ 6508 h 10000"/>
                  <a:gd name="connsiteX150-6661" fmla="*/ 986 w 10000"/>
                  <a:gd name="connsiteY150-6662" fmla="*/ 5873 h 10000"/>
                  <a:gd name="connsiteX151-6663" fmla="*/ 1362 w 10000"/>
                  <a:gd name="connsiteY151-6664" fmla="*/ 5609 h 10000"/>
                  <a:gd name="connsiteX152-6665" fmla="*/ 1566 w 10000"/>
                  <a:gd name="connsiteY152-6666" fmla="*/ 5609 h 10000"/>
                  <a:gd name="connsiteX153-6667" fmla="*/ 1566 w 10000"/>
                  <a:gd name="connsiteY153-6668" fmla="*/ 5873 h 10000"/>
                  <a:gd name="connsiteX154-6669" fmla="*/ 1391 w 10000"/>
                  <a:gd name="connsiteY154-6670" fmla="*/ 6032 h 10000"/>
                  <a:gd name="connsiteX155-6671" fmla="*/ 1276 w 10000"/>
                  <a:gd name="connsiteY155-6672" fmla="*/ 6720 h 10000"/>
                  <a:gd name="connsiteX156-6673" fmla="*/ 1218 w 10000"/>
                  <a:gd name="connsiteY156-6674" fmla="*/ 7037 h 10000"/>
                  <a:gd name="connsiteX157-6675" fmla="*/ 1305 w 10000"/>
                  <a:gd name="connsiteY157-6676" fmla="*/ 7461 h 10000"/>
                  <a:gd name="connsiteX158-6677" fmla="*/ 1478 w 10000"/>
                  <a:gd name="connsiteY158-6678" fmla="*/ 7778 h 10000"/>
                  <a:gd name="connsiteX159-6679" fmla="*/ 2058 w 10000"/>
                  <a:gd name="connsiteY159-6680" fmla="*/ 8413 h 10000"/>
                  <a:gd name="connsiteX160-6681" fmla="*/ 2521 w 10000"/>
                  <a:gd name="connsiteY160-6682" fmla="*/ 8889 h 10000"/>
                  <a:gd name="connsiteX161-6683" fmla="*/ 2869 w 10000"/>
                  <a:gd name="connsiteY161-6684" fmla="*/ 9101 h 10000"/>
                  <a:gd name="connsiteX162-6685" fmla="*/ 3246 w 10000"/>
                  <a:gd name="connsiteY162-6686" fmla="*/ 9312 h 10000"/>
                  <a:gd name="connsiteX163-6687" fmla="*/ 3624 w 10000"/>
                  <a:gd name="connsiteY163-6688" fmla="*/ 9524 h 10000"/>
                  <a:gd name="connsiteX164-6689" fmla="*/ 3972 w 10000"/>
                  <a:gd name="connsiteY164-6690" fmla="*/ 9630 h 10000"/>
                  <a:gd name="connsiteX165-6691" fmla="*/ 4348 w 10000"/>
                  <a:gd name="connsiteY165-6692" fmla="*/ 9789 h 10000"/>
                  <a:gd name="connsiteX166-6693" fmla="*/ 4783 w 10000"/>
                  <a:gd name="connsiteY166-6694" fmla="*/ 9948 h 10000"/>
                  <a:gd name="connsiteX167-6695" fmla="*/ 5246 w 10000"/>
                  <a:gd name="connsiteY167-6696" fmla="*/ 10000 h 10000"/>
                  <a:gd name="connsiteX168-6697" fmla="*/ 5652 w 10000"/>
                  <a:gd name="connsiteY168-6698" fmla="*/ 10000 h 10000"/>
                  <a:gd name="connsiteX169-6699" fmla="*/ 6145 w 10000"/>
                  <a:gd name="connsiteY169-6700" fmla="*/ 9948 h 10000"/>
                  <a:gd name="connsiteX170-6701" fmla="*/ 6493 w 10000"/>
                  <a:gd name="connsiteY170-6702" fmla="*/ 9841 h 10000"/>
                  <a:gd name="connsiteX171-6703" fmla="*/ 6841 w 10000"/>
                  <a:gd name="connsiteY171-6704" fmla="*/ 9736 h 10000"/>
                  <a:gd name="connsiteX172-6705" fmla="*/ 7218 w 10000"/>
                  <a:gd name="connsiteY172-6706" fmla="*/ 9577 h 10000"/>
                  <a:gd name="connsiteX173-6707" fmla="*/ 7565 w 10000"/>
                  <a:gd name="connsiteY173-6708" fmla="*/ 9418 h 10000"/>
                  <a:gd name="connsiteX174-6709" fmla="*/ 7884 w 10000"/>
                  <a:gd name="connsiteY174-6710" fmla="*/ 9207 h 10000"/>
                  <a:gd name="connsiteX175-6711" fmla="*/ 8232 w 10000"/>
                  <a:gd name="connsiteY175-6712" fmla="*/ 8995 h 10000"/>
                  <a:gd name="connsiteX176-6713" fmla="*/ 8551 w 10000"/>
                  <a:gd name="connsiteY176-6714" fmla="*/ 8678 h 10000"/>
                  <a:gd name="connsiteX0-6715" fmla="*/ 8551 w 10000"/>
                  <a:gd name="connsiteY0-6716" fmla="*/ 8678 h 10000"/>
                  <a:gd name="connsiteX1-6717" fmla="*/ 8899 w 10000"/>
                  <a:gd name="connsiteY1-6718" fmla="*/ 8360 h 10000"/>
                  <a:gd name="connsiteX2-6719" fmla="*/ 9072 w 10000"/>
                  <a:gd name="connsiteY2-6720" fmla="*/ 7937 h 10000"/>
                  <a:gd name="connsiteX3-6721" fmla="*/ 9420 w 10000"/>
                  <a:gd name="connsiteY3-6722" fmla="*/ 7619 h 10000"/>
                  <a:gd name="connsiteX4-6723" fmla="*/ 9304 w 10000"/>
                  <a:gd name="connsiteY4-6724" fmla="*/ 7143 h 10000"/>
                  <a:gd name="connsiteX5-6725" fmla="*/ 9508 w 10000"/>
                  <a:gd name="connsiteY5-6726" fmla="*/ 6878 h 10000"/>
                  <a:gd name="connsiteX6-6727" fmla="*/ 9652 w 10000"/>
                  <a:gd name="connsiteY6-6728" fmla="*/ 6614 h 10000"/>
                  <a:gd name="connsiteX7-6729" fmla="*/ 9710 w 10000"/>
                  <a:gd name="connsiteY7-6730" fmla="*/ 7037 h 10000"/>
                  <a:gd name="connsiteX8-6731" fmla="*/ 9652 w 10000"/>
                  <a:gd name="connsiteY8-6732" fmla="*/ 7514 h 10000"/>
                  <a:gd name="connsiteX9-6733" fmla="*/ 9971 w 10000"/>
                  <a:gd name="connsiteY9-6734" fmla="*/ 7037 h 10000"/>
                  <a:gd name="connsiteX10-6735" fmla="*/ 10000 w 10000"/>
                  <a:gd name="connsiteY10-6736" fmla="*/ 6667 h 10000"/>
                  <a:gd name="connsiteX11-6737" fmla="*/ 9884 w 10000"/>
                  <a:gd name="connsiteY11-6738" fmla="*/ 6720 h 10000"/>
                  <a:gd name="connsiteX12-6739" fmla="*/ 9797 w 10000"/>
                  <a:gd name="connsiteY12-6740" fmla="*/ 6350 h 10000"/>
                  <a:gd name="connsiteX13-6741" fmla="*/ 9913 w 10000"/>
                  <a:gd name="connsiteY13-6742" fmla="*/ 5926 h 10000"/>
                  <a:gd name="connsiteX14-6743" fmla="*/ 9856 w 10000"/>
                  <a:gd name="connsiteY14-6744" fmla="*/ 5450 h 10000"/>
                  <a:gd name="connsiteX15-6745" fmla="*/ 9566 w 10000"/>
                  <a:gd name="connsiteY15-6746" fmla="*/ 5291 h 10000"/>
                  <a:gd name="connsiteX16-6747" fmla="*/ 9942 w 10000"/>
                  <a:gd name="connsiteY16-6748" fmla="*/ 4498 h 10000"/>
                  <a:gd name="connsiteX17-6749" fmla="*/ 9537 w 10000"/>
                  <a:gd name="connsiteY17-6750" fmla="*/ 4762 h 10000"/>
                  <a:gd name="connsiteX18-6751" fmla="*/ 9449 w 10000"/>
                  <a:gd name="connsiteY18-6752" fmla="*/ 5185 h 10000"/>
                  <a:gd name="connsiteX19-6753" fmla="*/ 9101 w 10000"/>
                  <a:gd name="connsiteY19-6754" fmla="*/ 5239 h 10000"/>
                  <a:gd name="connsiteX20-6755" fmla="*/ 9072 w 10000"/>
                  <a:gd name="connsiteY20-6756" fmla="*/ 5820 h 10000"/>
                  <a:gd name="connsiteX21-6757" fmla="*/ 9101 w 10000"/>
                  <a:gd name="connsiteY21-6758" fmla="*/ 5926 h 10000"/>
                  <a:gd name="connsiteX22-6759" fmla="*/ 8928 w 10000"/>
                  <a:gd name="connsiteY22-6760" fmla="*/ 6138 h 10000"/>
                  <a:gd name="connsiteX23-6761" fmla="*/ 8551 w 10000"/>
                  <a:gd name="connsiteY23-6762" fmla="*/ 6402 h 10000"/>
                  <a:gd name="connsiteX24-6763" fmla="*/ 8377 w 10000"/>
                  <a:gd name="connsiteY24-6764" fmla="*/ 6455 h 10000"/>
                  <a:gd name="connsiteX25-6765" fmla="*/ 8087 w 10000"/>
                  <a:gd name="connsiteY25-6766" fmla="*/ 6667 h 10000"/>
                  <a:gd name="connsiteX26-6767" fmla="*/ 8232 w 10000"/>
                  <a:gd name="connsiteY26-6768" fmla="*/ 6932 h 10000"/>
                  <a:gd name="connsiteX27-6769" fmla="*/ 7739 w 10000"/>
                  <a:gd name="connsiteY27-6770" fmla="*/ 7407 h 10000"/>
                  <a:gd name="connsiteX28-6771" fmla="*/ 7681 w 10000"/>
                  <a:gd name="connsiteY28-6772" fmla="*/ 6984 h 10000"/>
                  <a:gd name="connsiteX29-6773" fmla="*/ 7508 w 10000"/>
                  <a:gd name="connsiteY29-6774" fmla="*/ 7143 h 10000"/>
                  <a:gd name="connsiteX30-6775" fmla="*/ 7102 w 10000"/>
                  <a:gd name="connsiteY30-6776" fmla="*/ 7037 h 10000"/>
                  <a:gd name="connsiteX31-6777" fmla="*/ 7362 w 10000"/>
                  <a:gd name="connsiteY31-6778" fmla="*/ 6878 h 10000"/>
                  <a:gd name="connsiteX32-6779" fmla="*/ 7189 w 10000"/>
                  <a:gd name="connsiteY32-6780" fmla="*/ 6508 h 10000"/>
                  <a:gd name="connsiteX33-6781" fmla="*/ 6870 w 10000"/>
                  <a:gd name="connsiteY33-6782" fmla="*/ 6773 h 10000"/>
                  <a:gd name="connsiteX34-6783" fmla="*/ 6580 w 10000"/>
                  <a:gd name="connsiteY34-6784" fmla="*/ 6720 h 10000"/>
                  <a:gd name="connsiteX35-6785" fmla="*/ 6435 w 10000"/>
                  <a:gd name="connsiteY35-6786" fmla="*/ 6878 h 10000"/>
                  <a:gd name="connsiteX36-6787" fmla="*/ 6376 w 10000"/>
                  <a:gd name="connsiteY36-6788" fmla="*/ 7143 h 10000"/>
                  <a:gd name="connsiteX37-6789" fmla="*/ 6347 w 10000"/>
                  <a:gd name="connsiteY37-6790" fmla="*/ 6932 h 10000"/>
                  <a:gd name="connsiteX38-6791" fmla="*/ 6203 w 10000"/>
                  <a:gd name="connsiteY38-6792" fmla="*/ 6825 h 10000"/>
                  <a:gd name="connsiteX39-6793" fmla="*/ 6058 w 10000"/>
                  <a:gd name="connsiteY39-6794" fmla="*/ 6984 h 10000"/>
                  <a:gd name="connsiteX40-6795" fmla="*/ 6000 w 10000"/>
                  <a:gd name="connsiteY40-6796" fmla="*/ 7302 h 10000"/>
                  <a:gd name="connsiteX41-6797" fmla="*/ 5826 w 10000"/>
                  <a:gd name="connsiteY41-6798" fmla="*/ 7143 h 10000"/>
                  <a:gd name="connsiteX42-6799" fmla="*/ 5971 w 10000"/>
                  <a:gd name="connsiteY42-6800" fmla="*/ 7037 h 10000"/>
                  <a:gd name="connsiteX43-6801" fmla="*/ 6232 w 10000"/>
                  <a:gd name="connsiteY43-6802" fmla="*/ 6561 h 10000"/>
                  <a:gd name="connsiteX44-6803" fmla="*/ 5797 w 10000"/>
                  <a:gd name="connsiteY44-6804" fmla="*/ 6878 h 10000"/>
                  <a:gd name="connsiteX45-6805" fmla="*/ 5740 w 10000"/>
                  <a:gd name="connsiteY45-6806" fmla="*/ 6667 h 10000"/>
                  <a:gd name="connsiteX46-6807" fmla="*/ 8734 w 10000"/>
                  <a:gd name="connsiteY46-6808" fmla="*/ 5498 h 10000"/>
                  <a:gd name="connsiteX47-6809" fmla="*/ 5565 w 10000"/>
                  <a:gd name="connsiteY47-6810" fmla="*/ 6191 h 10000"/>
                  <a:gd name="connsiteX48-6811" fmla="*/ 8417 w 10000"/>
                  <a:gd name="connsiteY48-6812" fmla="*/ 5422 h 10000"/>
                  <a:gd name="connsiteX49-6813" fmla="*/ 8291 w 10000"/>
                  <a:gd name="connsiteY49-6814" fmla="*/ 5195 h 10000"/>
                  <a:gd name="connsiteX50-6815" fmla="*/ 8164 w 10000"/>
                  <a:gd name="connsiteY50-6816" fmla="*/ 4968 h 10000"/>
                  <a:gd name="connsiteX51-6817" fmla="*/ 8671 w 10000"/>
                  <a:gd name="connsiteY51-6818" fmla="*/ 4893 h 10000"/>
                  <a:gd name="connsiteX52-6819" fmla="*/ 8227 w 10000"/>
                  <a:gd name="connsiteY52-6820" fmla="*/ 4591 h 10000"/>
                  <a:gd name="connsiteX53-6821" fmla="*/ 7657 w 10000"/>
                  <a:gd name="connsiteY53-6822" fmla="*/ 5044 h 10000"/>
                  <a:gd name="connsiteX54-6823" fmla="*/ 7087 w 10000"/>
                  <a:gd name="connsiteY54-6824" fmla="*/ 5497 h 10000"/>
                  <a:gd name="connsiteX55-6825" fmla="*/ 8037 w 10000"/>
                  <a:gd name="connsiteY55-6826" fmla="*/ 4742 h 10000"/>
                  <a:gd name="connsiteX56-6827" fmla="*/ 7531 w 10000"/>
                  <a:gd name="connsiteY56-6828" fmla="*/ 4817 h 10000"/>
                  <a:gd name="connsiteX57-6829" fmla="*/ 8069 w 10000"/>
                  <a:gd name="connsiteY57-6830" fmla="*/ 4826 h 10000"/>
                  <a:gd name="connsiteX58-6831" fmla="*/ 6950 w 10000"/>
                  <a:gd name="connsiteY58-6832" fmla="*/ 3306 h 10000"/>
                  <a:gd name="connsiteX59-6833" fmla="*/ 6962 w 10000"/>
                  <a:gd name="connsiteY59-6834" fmla="*/ 3305 h 10000"/>
                  <a:gd name="connsiteX60-6835" fmla="*/ 6645 w 10000"/>
                  <a:gd name="connsiteY60-6836" fmla="*/ 3230 h 10000"/>
                  <a:gd name="connsiteX61-6837" fmla="*/ 6519 w 10000"/>
                  <a:gd name="connsiteY61-6838" fmla="*/ 3003 h 10000"/>
                  <a:gd name="connsiteX62-6839" fmla="*/ 5949 w 10000"/>
                  <a:gd name="connsiteY62-6840" fmla="*/ 2473 h 10000"/>
                  <a:gd name="connsiteX63-6841" fmla="*/ 5015 w 10000"/>
                  <a:gd name="connsiteY63-6842" fmla="*/ 3228 h 10000"/>
                  <a:gd name="connsiteX64-6843" fmla="*/ 4898 w 10000"/>
                  <a:gd name="connsiteY64-6844" fmla="*/ 3175 h 10000"/>
                  <a:gd name="connsiteX65-6845" fmla="*/ 4754 w 10000"/>
                  <a:gd name="connsiteY65-6846" fmla="*/ 3122 h 10000"/>
                  <a:gd name="connsiteX66-6847" fmla="*/ 4637 w 10000"/>
                  <a:gd name="connsiteY66-6848" fmla="*/ 3334 h 10000"/>
                  <a:gd name="connsiteX67-6849" fmla="*/ 4464 w 10000"/>
                  <a:gd name="connsiteY67-6850" fmla="*/ 3493 h 10000"/>
                  <a:gd name="connsiteX68-6851" fmla="*/ 4435 w 10000"/>
                  <a:gd name="connsiteY68-6852" fmla="*/ 3651 h 10000"/>
                  <a:gd name="connsiteX69-6853" fmla="*/ 4579 w 10000"/>
                  <a:gd name="connsiteY69-6854" fmla="*/ 3862 h 10000"/>
                  <a:gd name="connsiteX70-6855" fmla="*/ 4637 w 10000"/>
                  <a:gd name="connsiteY70-6856" fmla="*/ 4021 h 10000"/>
                  <a:gd name="connsiteX71-6857" fmla="*/ 4783 w 10000"/>
                  <a:gd name="connsiteY71-6858" fmla="*/ 4021 h 10000"/>
                  <a:gd name="connsiteX72-6859" fmla="*/ 4841 w 10000"/>
                  <a:gd name="connsiteY72-6860" fmla="*/ 4021 h 10000"/>
                  <a:gd name="connsiteX73-6861" fmla="*/ 4927 w 10000"/>
                  <a:gd name="connsiteY73-6862" fmla="*/ 4233 h 10000"/>
                  <a:gd name="connsiteX74-6863" fmla="*/ 5073 w 10000"/>
                  <a:gd name="connsiteY74-6864" fmla="*/ 4603 h 10000"/>
                  <a:gd name="connsiteX75-6865" fmla="*/ 4898 w 10000"/>
                  <a:gd name="connsiteY75-6866" fmla="*/ 4391 h 10000"/>
                  <a:gd name="connsiteX76-6867" fmla="*/ 4812 w 10000"/>
                  <a:gd name="connsiteY76-6868" fmla="*/ 4127 h 10000"/>
                  <a:gd name="connsiteX77-6869" fmla="*/ 4725 w 10000"/>
                  <a:gd name="connsiteY77-6870" fmla="*/ 4339 h 10000"/>
                  <a:gd name="connsiteX78-6871" fmla="*/ 4608 w 10000"/>
                  <a:gd name="connsiteY78-6872" fmla="*/ 4657 h 10000"/>
                  <a:gd name="connsiteX79-6873" fmla="*/ 4608 w 10000"/>
                  <a:gd name="connsiteY79-6874" fmla="*/ 4445 h 10000"/>
                  <a:gd name="connsiteX80-6875" fmla="*/ 4435 w 10000"/>
                  <a:gd name="connsiteY80-6876" fmla="*/ 4339 h 10000"/>
                  <a:gd name="connsiteX81-6877" fmla="*/ 4406 w 10000"/>
                  <a:gd name="connsiteY81-6878" fmla="*/ 3968 h 10000"/>
                  <a:gd name="connsiteX82-6879" fmla="*/ 4261 w 10000"/>
                  <a:gd name="connsiteY82-6880" fmla="*/ 4021 h 10000"/>
                  <a:gd name="connsiteX83-6881" fmla="*/ 4319 w 10000"/>
                  <a:gd name="connsiteY83-6882" fmla="*/ 3598 h 10000"/>
                  <a:gd name="connsiteX84-6883" fmla="*/ 4232 w 10000"/>
                  <a:gd name="connsiteY84-6884" fmla="*/ 3598 h 10000"/>
                  <a:gd name="connsiteX85-6885" fmla="*/ 4319 w 10000"/>
                  <a:gd name="connsiteY85-6886" fmla="*/ 3069 h 10000"/>
                  <a:gd name="connsiteX86-6887" fmla="*/ 4464 w 10000"/>
                  <a:gd name="connsiteY86-6888" fmla="*/ 3069 h 10000"/>
                  <a:gd name="connsiteX87-6889" fmla="*/ 4522 w 10000"/>
                  <a:gd name="connsiteY87-6890" fmla="*/ 3386 h 10000"/>
                  <a:gd name="connsiteX88-6891" fmla="*/ 4551 w 10000"/>
                  <a:gd name="connsiteY88-6892" fmla="*/ 3175 h 10000"/>
                  <a:gd name="connsiteX89-6893" fmla="*/ 4493 w 10000"/>
                  <a:gd name="connsiteY89-6894" fmla="*/ 3016 h 10000"/>
                  <a:gd name="connsiteX90-6895" fmla="*/ 4348 w 10000"/>
                  <a:gd name="connsiteY90-6896" fmla="*/ 2910 h 10000"/>
                  <a:gd name="connsiteX91-6897" fmla="*/ 4377 w 10000"/>
                  <a:gd name="connsiteY91-6898" fmla="*/ 2487 h 10000"/>
                  <a:gd name="connsiteX92-6899" fmla="*/ 4319 w 10000"/>
                  <a:gd name="connsiteY92-6900" fmla="*/ 2275 h 10000"/>
                  <a:gd name="connsiteX93-6901" fmla="*/ 4289 w 10000"/>
                  <a:gd name="connsiteY93-6902" fmla="*/ 1641 h 10000"/>
                  <a:gd name="connsiteX94-6903" fmla="*/ 4348 w 10000"/>
                  <a:gd name="connsiteY94-6904" fmla="*/ 1641 h 10000"/>
                  <a:gd name="connsiteX95-6905" fmla="*/ 4261 w 10000"/>
                  <a:gd name="connsiteY95-6906" fmla="*/ 1534 h 10000"/>
                  <a:gd name="connsiteX96-6907" fmla="*/ 4000 w 10000"/>
                  <a:gd name="connsiteY96-6908" fmla="*/ 1746 h 10000"/>
                  <a:gd name="connsiteX97-6909" fmla="*/ 3942 w 10000"/>
                  <a:gd name="connsiteY97-6910" fmla="*/ 1323 h 10000"/>
                  <a:gd name="connsiteX98-6911" fmla="*/ 4145 w 10000"/>
                  <a:gd name="connsiteY98-6912" fmla="*/ 582 h 10000"/>
                  <a:gd name="connsiteX99-6913" fmla="*/ 3972 w 10000"/>
                  <a:gd name="connsiteY99-6914" fmla="*/ 318 h 10000"/>
                  <a:gd name="connsiteX100-6915" fmla="*/ 3972 w 10000"/>
                  <a:gd name="connsiteY100-6916" fmla="*/ 212 h 10000"/>
                  <a:gd name="connsiteX101-6917" fmla="*/ 3710 w 10000"/>
                  <a:gd name="connsiteY101-6918" fmla="*/ 0 h 10000"/>
                  <a:gd name="connsiteX102-6919" fmla="*/ 3624 w 10000"/>
                  <a:gd name="connsiteY102-6920" fmla="*/ 212 h 10000"/>
                  <a:gd name="connsiteX103-6921" fmla="*/ 3536 w 10000"/>
                  <a:gd name="connsiteY103-6922" fmla="*/ 635 h 10000"/>
                  <a:gd name="connsiteX104-6923" fmla="*/ 3420 w 10000"/>
                  <a:gd name="connsiteY104-6924" fmla="*/ 688 h 10000"/>
                  <a:gd name="connsiteX105-6925" fmla="*/ 3594 w 10000"/>
                  <a:gd name="connsiteY105-6926" fmla="*/ 900 h 10000"/>
                  <a:gd name="connsiteX106-6927" fmla="*/ 3624 w 10000"/>
                  <a:gd name="connsiteY106-6928" fmla="*/ 1164 h 10000"/>
                  <a:gd name="connsiteX107-6929" fmla="*/ 3536 w 10000"/>
                  <a:gd name="connsiteY107-6930" fmla="*/ 1323 h 10000"/>
                  <a:gd name="connsiteX108-6931" fmla="*/ 3624 w 10000"/>
                  <a:gd name="connsiteY108-6932" fmla="*/ 1799 h 10000"/>
                  <a:gd name="connsiteX109-6933" fmla="*/ 3565 w 10000"/>
                  <a:gd name="connsiteY109-6934" fmla="*/ 2223 h 10000"/>
                  <a:gd name="connsiteX110-6935" fmla="*/ 3130 w 10000"/>
                  <a:gd name="connsiteY110-6936" fmla="*/ 2539 h 10000"/>
                  <a:gd name="connsiteX111-6937" fmla="*/ 3101 w 10000"/>
                  <a:gd name="connsiteY111-6938" fmla="*/ 2381 h 10000"/>
                  <a:gd name="connsiteX112-6939" fmla="*/ 3073 w 10000"/>
                  <a:gd name="connsiteY112-6940" fmla="*/ 2593 h 10000"/>
                  <a:gd name="connsiteX113-6941" fmla="*/ 3188 w 10000"/>
                  <a:gd name="connsiteY113-6942" fmla="*/ 2804 h 10000"/>
                  <a:gd name="connsiteX114-6943" fmla="*/ 3478 w 10000"/>
                  <a:gd name="connsiteY114-6944" fmla="*/ 2593 h 10000"/>
                  <a:gd name="connsiteX115-6945" fmla="*/ 3594 w 10000"/>
                  <a:gd name="connsiteY115-6946" fmla="*/ 2752 h 10000"/>
                  <a:gd name="connsiteX116-6947" fmla="*/ 3392 w 10000"/>
                  <a:gd name="connsiteY116-6948" fmla="*/ 2804 h 10000"/>
                  <a:gd name="connsiteX117-6949" fmla="*/ 1349 w 10000"/>
                  <a:gd name="connsiteY117-6950" fmla="*/ 2289 h 10000"/>
                  <a:gd name="connsiteX118-6951" fmla="*/ 2754 w 10000"/>
                  <a:gd name="connsiteY118-6952" fmla="*/ 2857 h 10000"/>
                  <a:gd name="connsiteX119-6953" fmla="*/ 1630 w 10000"/>
                  <a:gd name="connsiteY119-6954" fmla="*/ 1022 h 10000"/>
                  <a:gd name="connsiteX120-6955" fmla="*/ 2656 w 10000"/>
                  <a:gd name="connsiteY120-6956" fmla="*/ 2472 h 10000"/>
                  <a:gd name="connsiteX121-6957" fmla="*/ 2898 w 10000"/>
                  <a:gd name="connsiteY121-6958" fmla="*/ 3545 h 10000"/>
                  <a:gd name="connsiteX122-6959" fmla="*/ 2840 w 10000"/>
                  <a:gd name="connsiteY122-6960" fmla="*/ 3916 h 10000"/>
                  <a:gd name="connsiteX123-6961" fmla="*/ 1349 w 10000"/>
                  <a:gd name="connsiteY123-6962" fmla="*/ 2289 h 10000"/>
                  <a:gd name="connsiteX124-6963" fmla="*/ 1349 w 10000"/>
                  <a:gd name="connsiteY124-6964" fmla="*/ 2289 h 10000"/>
                  <a:gd name="connsiteX125-6965" fmla="*/ 2377 w 10000"/>
                  <a:gd name="connsiteY125-6966" fmla="*/ 3598 h 10000"/>
                  <a:gd name="connsiteX126-6967" fmla="*/ 2377 w 10000"/>
                  <a:gd name="connsiteY126-6968" fmla="*/ 3968 h 10000"/>
                  <a:gd name="connsiteX127-6969" fmla="*/ 2231 w 10000"/>
                  <a:gd name="connsiteY127-6970" fmla="*/ 4445 h 10000"/>
                  <a:gd name="connsiteX128-6971" fmla="*/ 2000 w 10000"/>
                  <a:gd name="connsiteY128-6972" fmla="*/ 4021 h 10000"/>
                  <a:gd name="connsiteX129-6973" fmla="*/ 1884 w 10000"/>
                  <a:gd name="connsiteY129-6974" fmla="*/ 3545 h 10000"/>
                  <a:gd name="connsiteX130-6975" fmla="*/ 1652 w 10000"/>
                  <a:gd name="connsiteY130-6976" fmla="*/ 3545 h 10000"/>
                  <a:gd name="connsiteX131-6977" fmla="*/ 1478 w 10000"/>
                  <a:gd name="connsiteY131-6978" fmla="*/ 3757 h 10000"/>
                  <a:gd name="connsiteX132-6979" fmla="*/ 1247 w 10000"/>
                  <a:gd name="connsiteY132-6980" fmla="*/ 3757 h 10000"/>
                  <a:gd name="connsiteX133-6981" fmla="*/ 1072 w 10000"/>
                  <a:gd name="connsiteY133-6982" fmla="*/ 3968 h 10000"/>
                  <a:gd name="connsiteX134-6983" fmla="*/ 957 w 10000"/>
                  <a:gd name="connsiteY134-6984" fmla="*/ 3757 h 10000"/>
                  <a:gd name="connsiteX135-6985" fmla="*/ 667 w 10000"/>
                  <a:gd name="connsiteY135-6986" fmla="*/ 3704 h 10000"/>
                  <a:gd name="connsiteX136-6987" fmla="*/ 406 w 10000"/>
                  <a:gd name="connsiteY136-6988" fmla="*/ 3704 h 10000"/>
                  <a:gd name="connsiteX137-6989" fmla="*/ 29 w 10000"/>
                  <a:gd name="connsiteY137-6990" fmla="*/ 3439 h 10000"/>
                  <a:gd name="connsiteX138-6991" fmla="*/ 0 w 10000"/>
                  <a:gd name="connsiteY138-6992" fmla="*/ 3916 h 10000"/>
                  <a:gd name="connsiteX139-6993" fmla="*/ 58 w 10000"/>
                  <a:gd name="connsiteY139-6994" fmla="*/ 4603 h 10000"/>
                  <a:gd name="connsiteX140-6995" fmla="*/ 116 w 10000"/>
                  <a:gd name="connsiteY140-6996" fmla="*/ 4973 h 10000"/>
                  <a:gd name="connsiteX141-6997" fmla="*/ 174 w 10000"/>
                  <a:gd name="connsiteY141-6998" fmla="*/ 5239 h 10000"/>
                  <a:gd name="connsiteX142-6999" fmla="*/ 232 w 10000"/>
                  <a:gd name="connsiteY142-7000" fmla="*/ 5609 h 10000"/>
                  <a:gd name="connsiteX143-7001" fmla="*/ 406 w 10000"/>
                  <a:gd name="connsiteY143-7002" fmla="*/ 5926 h 10000"/>
                  <a:gd name="connsiteX144-7003" fmla="*/ 638 w 10000"/>
                  <a:gd name="connsiteY144-7004" fmla="*/ 6455 h 10000"/>
                  <a:gd name="connsiteX145-7005" fmla="*/ 492 w 10000"/>
                  <a:gd name="connsiteY145-7006" fmla="*/ 6350 h 10000"/>
                  <a:gd name="connsiteX146-7007" fmla="*/ 840 w 10000"/>
                  <a:gd name="connsiteY146-7008" fmla="*/ 6825 h 10000"/>
                  <a:gd name="connsiteX147-7009" fmla="*/ 1043 w 10000"/>
                  <a:gd name="connsiteY147-7010" fmla="*/ 6773 h 10000"/>
                  <a:gd name="connsiteX148-7011" fmla="*/ 1015 w 10000"/>
                  <a:gd name="connsiteY148-7012" fmla="*/ 6455 h 10000"/>
                  <a:gd name="connsiteX149-7013" fmla="*/ 1188 w 10000"/>
                  <a:gd name="connsiteY149-7014" fmla="*/ 6508 h 10000"/>
                  <a:gd name="connsiteX150-7015" fmla="*/ 986 w 10000"/>
                  <a:gd name="connsiteY150-7016" fmla="*/ 5873 h 10000"/>
                  <a:gd name="connsiteX151-7017" fmla="*/ 1362 w 10000"/>
                  <a:gd name="connsiteY151-7018" fmla="*/ 5609 h 10000"/>
                  <a:gd name="connsiteX152-7019" fmla="*/ 1566 w 10000"/>
                  <a:gd name="connsiteY152-7020" fmla="*/ 5609 h 10000"/>
                  <a:gd name="connsiteX153-7021" fmla="*/ 1566 w 10000"/>
                  <a:gd name="connsiteY153-7022" fmla="*/ 5873 h 10000"/>
                  <a:gd name="connsiteX154-7023" fmla="*/ 1391 w 10000"/>
                  <a:gd name="connsiteY154-7024" fmla="*/ 6032 h 10000"/>
                  <a:gd name="connsiteX155-7025" fmla="*/ 1276 w 10000"/>
                  <a:gd name="connsiteY155-7026" fmla="*/ 6720 h 10000"/>
                  <a:gd name="connsiteX156-7027" fmla="*/ 1218 w 10000"/>
                  <a:gd name="connsiteY156-7028" fmla="*/ 7037 h 10000"/>
                  <a:gd name="connsiteX157-7029" fmla="*/ 1305 w 10000"/>
                  <a:gd name="connsiteY157-7030" fmla="*/ 7461 h 10000"/>
                  <a:gd name="connsiteX158-7031" fmla="*/ 1478 w 10000"/>
                  <a:gd name="connsiteY158-7032" fmla="*/ 7778 h 10000"/>
                  <a:gd name="connsiteX159-7033" fmla="*/ 2058 w 10000"/>
                  <a:gd name="connsiteY159-7034" fmla="*/ 8413 h 10000"/>
                  <a:gd name="connsiteX160-7035" fmla="*/ 2521 w 10000"/>
                  <a:gd name="connsiteY160-7036" fmla="*/ 8889 h 10000"/>
                  <a:gd name="connsiteX161-7037" fmla="*/ 2869 w 10000"/>
                  <a:gd name="connsiteY161-7038" fmla="*/ 9101 h 10000"/>
                  <a:gd name="connsiteX162-7039" fmla="*/ 3246 w 10000"/>
                  <a:gd name="connsiteY162-7040" fmla="*/ 9312 h 10000"/>
                  <a:gd name="connsiteX163-7041" fmla="*/ 3624 w 10000"/>
                  <a:gd name="connsiteY163-7042" fmla="*/ 9524 h 10000"/>
                  <a:gd name="connsiteX164-7043" fmla="*/ 3972 w 10000"/>
                  <a:gd name="connsiteY164-7044" fmla="*/ 9630 h 10000"/>
                  <a:gd name="connsiteX165-7045" fmla="*/ 4348 w 10000"/>
                  <a:gd name="connsiteY165-7046" fmla="*/ 9789 h 10000"/>
                  <a:gd name="connsiteX166-7047" fmla="*/ 4783 w 10000"/>
                  <a:gd name="connsiteY166-7048" fmla="*/ 9948 h 10000"/>
                  <a:gd name="connsiteX167-7049" fmla="*/ 5246 w 10000"/>
                  <a:gd name="connsiteY167-7050" fmla="*/ 10000 h 10000"/>
                  <a:gd name="connsiteX168-7051" fmla="*/ 5652 w 10000"/>
                  <a:gd name="connsiteY168-7052" fmla="*/ 10000 h 10000"/>
                  <a:gd name="connsiteX169-7053" fmla="*/ 6145 w 10000"/>
                  <a:gd name="connsiteY169-7054" fmla="*/ 9948 h 10000"/>
                  <a:gd name="connsiteX170-7055" fmla="*/ 6493 w 10000"/>
                  <a:gd name="connsiteY170-7056" fmla="*/ 9841 h 10000"/>
                  <a:gd name="connsiteX171-7057" fmla="*/ 6841 w 10000"/>
                  <a:gd name="connsiteY171-7058" fmla="*/ 9736 h 10000"/>
                  <a:gd name="connsiteX172-7059" fmla="*/ 7218 w 10000"/>
                  <a:gd name="connsiteY172-7060" fmla="*/ 9577 h 10000"/>
                  <a:gd name="connsiteX173-7061" fmla="*/ 7565 w 10000"/>
                  <a:gd name="connsiteY173-7062" fmla="*/ 9418 h 10000"/>
                  <a:gd name="connsiteX174-7063" fmla="*/ 7884 w 10000"/>
                  <a:gd name="connsiteY174-7064" fmla="*/ 9207 h 10000"/>
                  <a:gd name="connsiteX175-7065" fmla="*/ 8232 w 10000"/>
                  <a:gd name="connsiteY175-7066" fmla="*/ 8995 h 10000"/>
                  <a:gd name="connsiteX176-7067" fmla="*/ 8551 w 10000"/>
                  <a:gd name="connsiteY176-7068" fmla="*/ 8678 h 10000"/>
                  <a:gd name="connsiteX0-7069" fmla="*/ 8551 w 10000"/>
                  <a:gd name="connsiteY0-7070" fmla="*/ 8678 h 10000"/>
                  <a:gd name="connsiteX1-7071" fmla="*/ 8899 w 10000"/>
                  <a:gd name="connsiteY1-7072" fmla="*/ 8360 h 10000"/>
                  <a:gd name="connsiteX2-7073" fmla="*/ 9072 w 10000"/>
                  <a:gd name="connsiteY2-7074" fmla="*/ 7937 h 10000"/>
                  <a:gd name="connsiteX3-7075" fmla="*/ 9420 w 10000"/>
                  <a:gd name="connsiteY3-7076" fmla="*/ 7619 h 10000"/>
                  <a:gd name="connsiteX4-7077" fmla="*/ 9304 w 10000"/>
                  <a:gd name="connsiteY4-7078" fmla="*/ 7143 h 10000"/>
                  <a:gd name="connsiteX5-7079" fmla="*/ 9508 w 10000"/>
                  <a:gd name="connsiteY5-7080" fmla="*/ 6878 h 10000"/>
                  <a:gd name="connsiteX6-7081" fmla="*/ 9652 w 10000"/>
                  <a:gd name="connsiteY6-7082" fmla="*/ 6614 h 10000"/>
                  <a:gd name="connsiteX7-7083" fmla="*/ 9710 w 10000"/>
                  <a:gd name="connsiteY7-7084" fmla="*/ 7037 h 10000"/>
                  <a:gd name="connsiteX8-7085" fmla="*/ 9652 w 10000"/>
                  <a:gd name="connsiteY8-7086" fmla="*/ 7514 h 10000"/>
                  <a:gd name="connsiteX9-7087" fmla="*/ 9971 w 10000"/>
                  <a:gd name="connsiteY9-7088" fmla="*/ 7037 h 10000"/>
                  <a:gd name="connsiteX10-7089" fmla="*/ 10000 w 10000"/>
                  <a:gd name="connsiteY10-7090" fmla="*/ 6667 h 10000"/>
                  <a:gd name="connsiteX11-7091" fmla="*/ 9884 w 10000"/>
                  <a:gd name="connsiteY11-7092" fmla="*/ 6720 h 10000"/>
                  <a:gd name="connsiteX12-7093" fmla="*/ 9797 w 10000"/>
                  <a:gd name="connsiteY12-7094" fmla="*/ 6350 h 10000"/>
                  <a:gd name="connsiteX13-7095" fmla="*/ 9913 w 10000"/>
                  <a:gd name="connsiteY13-7096" fmla="*/ 5926 h 10000"/>
                  <a:gd name="connsiteX14-7097" fmla="*/ 9856 w 10000"/>
                  <a:gd name="connsiteY14-7098" fmla="*/ 5450 h 10000"/>
                  <a:gd name="connsiteX15-7099" fmla="*/ 9566 w 10000"/>
                  <a:gd name="connsiteY15-7100" fmla="*/ 5291 h 10000"/>
                  <a:gd name="connsiteX16-7101" fmla="*/ 9942 w 10000"/>
                  <a:gd name="connsiteY16-7102" fmla="*/ 4498 h 10000"/>
                  <a:gd name="connsiteX17-7103" fmla="*/ 9537 w 10000"/>
                  <a:gd name="connsiteY17-7104" fmla="*/ 4762 h 10000"/>
                  <a:gd name="connsiteX18-7105" fmla="*/ 9449 w 10000"/>
                  <a:gd name="connsiteY18-7106" fmla="*/ 5185 h 10000"/>
                  <a:gd name="connsiteX19-7107" fmla="*/ 9101 w 10000"/>
                  <a:gd name="connsiteY19-7108" fmla="*/ 5239 h 10000"/>
                  <a:gd name="connsiteX20-7109" fmla="*/ 9072 w 10000"/>
                  <a:gd name="connsiteY20-7110" fmla="*/ 5820 h 10000"/>
                  <a:gd name="connsiteX21-7111" fmla="*/ 9101 w 10000"/>
                  <a:gd name="connsiteY21-7112" fmla="*/ 5926 h 10000"/>
                  <a:gd name="connsiteX22-7113" fmla="*/ 8928 w 10000"/>
                  <a:gd name="connsiteY22-7114" fmla="*/ 6138 h 10000"/>
                  <a:gd name="connsiteX23-7115" fmla="*/ 8551 w 10000"/>
                  <a:gd name="connsiteY23-7116" fmla="*/ 6402 h 10000"/>
                  <a:gd name="connsiteX24-7117" fmla="*/ 8377 w 10000"/>
                  <a:gd name="connsiteY24-7118" fmla="*/ 6455 h 10000"/>
                  <a:gd name="connsiteX25-7119" fmla="*/ 8087 w 10000"/>
                  <a:gd name="connsiteY25-7120" fmla="*/ 6667 h 10000"/>
                  <a:gd name="connsiteX26-7121" fmla="*/ 8232 w 10000"/>
                  <a:gd name="connsiteY26-7122" fmla="*/ 6932 h 10000"/>
                  <a:gd name="connsiteX27-7123" fmla="*/ 7739 w 10000"/>
                  <a:gd name="connsiteY27-7124" fmla="*/ 7407 h 10000"/>
                  <a:gd name="connsiteX28-7125" fmla="*/ 7681 w 10000"/>
                  <a:gd name="connsiteY28-7126" fmla="*/ 6984 h 10000"/>
                  <a:gd name="connsiteX29-7127" fmla="*/ 7508 w 10000"/>
                  <a:gd name="connsiteY29-7128" fmla="*/ 7143 h 10000"/>
                  <a:gd name="connsiteX30-7129" fmla="*/ 7102 w 10000"/>
                  <a:gd name="connsiteY30-7130" fmla="*/ 7037 h 10000"/>
                  <a:gd name="connsiteX31-7131" fmla="*/ 7362 w 10000"/>
                  <a:gd name="connsiteY31-7132" fmla="*/ 6878 h 10000"/>
                  <a:gd name="connsiteX32-7133" fmla="*/ 7189 w 10000"/>
                  <a:gd name="connsiteY32-7134" fmla="*/ 6508 h 10000"/>
                  <a:gd name="connsiteX33-7135" fmla="*/ 6870 w 10000"/>
                  <a:gd name="connsiteY33-7136" fmla="*/ 6773 h 10000"/>
                  <a:gd name="connsiteX34-7137" fmla="*/ 6580 w 10000"/>
                  <a:gd name="connsiteY34-7138" fmla="*/ 6720 h 10000"/>
                  <a:gd name="connsiteX35-7139" fmla="*/ 6435 w 10000"/>
                  <a:gd name="connsiteY35-7140" fmla="*/ 6878 h 10000"/>
                  <a:gd name="connsiteX36-7141" fmla="*/ 6376 w 10000"/>
                  <a:gd name="connsiteY36-7142" fmla="*/ 7143 h 10000"/>
                  <a:gd name="connsiteX37-7143" fmla="*/ 6347 w 10000"/>
                  <a:gd name="connsiteY37-7144" fmla="*/ 6932 h 10000"/>
                  <a:gd name="connsiteX38-7145" fmla="*/ 6203 w 10000"/>
                  <a:gd name="connsiteY38-7146" fmla="*/ 6825 h 10000"/>
                  <a:gd name="connsiteX39-7147" fmla="*/ 6058 w 10000"/>
                  <a:gd name="connsiteY39-7148" fmla="*/ 6984 h 10000"/>
                  <a:gd name="connsiteX40-7149" fmla="*/ 6000 w 10000"/>
                  <a:gd name="connsiteY40-7150" fmla="*/ 7302 h 10000"/>
                  <a:gd name="connsiteX41-7151" fmla="*/ 5826 w 10000"/>
                  <a:gd name="connsiteY41-7152" fmla="*/ 7143 h 10000"/>
                  <a:gd name="connsiteX42-7153" fmla="*/ 5971 w 10000"/>
                  <a:gd name="connsiteY42-7154" fmla="*/ 7037 h 10000"/>
                  <a:gd name="connsiteX43-7155" fmla="*/ 6232 w 10000"/>
                  <a:gd name="connsiteY43-7156" fmla="*/ 6561 h 10000"/>
                  <a:gd name="connsiteX44-7157" fmla="*/ 5797 w 10000"/>
                  <a:gd name="connsiteY44-7158" fmla="*/ 6878 h 10000"/>
                  <a:gd name="connsiteX45-7159" fmla="*/ 5740 w 10000"/>
                  <a:gd name="connsiteY45-7160" fmla="*/ 6667 h 10000"/>
                  <a:gd name="connsiteX46-7161" fmla="*/ 8734 w 10000"/>
                  <a:gd name="connsiteY46-7162" fmla="*/ 5498 h 10000"/>
                  <a:gd name="connsiteX47-7163" fmla="*/ 8607 w 10000"/>
                  <a:gd name="connsiteY47-7164" fmla="*/ 5271 h 10000"/>
                  <a:gd name="connsiteX48-7165" fmla="*/ 8417 w 10000"/>
                  <a:gd name="connsiteY48-7166" fmla="*/ 5422 h 10000"/>
                  <a:gd name="connsiteX49-7167" fmla="*/ 8291 w 10000"/>
                  <a:gd name="connsiteY49-7168" fmla="*/ 5195 h 10000"/>
                  <a:gd name="connsiteX50-7169" fmla="*/ 8164 w 10000"/>
                  <a:gd name="connsiteY50-7170" fmla="*/ 4968 h 10000"/>
                  <a:gd name="connsiteX51-7171" fmla="*/ 8671 w 10000"/>
                  <a:gd name="connsiteY51-7172" fmla="*/ 4893 h 10000"/>
                  <a:gd name="connsiteX52-7173" fmla="*/ 8227 w 10000"/>
                  <a:gd name="connsiteY52-7174" fmla="*/ 4591 h 10000"/>
                  <a:gd name="connsiteX53-7175" fmla="*/ 7657 w 10000"/>
                  <a:gd name="connsiteY53-7176" fmla="*/ 5044 h 10000"/>
                  <a:gd name="connsiteX54-7177" fmla="*/ 7087 w 10000"/>
                  <a:gd name="connsiteY54-7178" fmla="*/ 5497 h 10000"/>
                  <a:gd name="connsiteX55-7179" fmla="*/ 8037 w 10000"/>
                  <a:gd name="connsiteY55-7180" fmla="*/ 4742 h 10000"/>
                  <a:gd name="connsiteX56-7181" fmla="*/ 7531 w 10000"/>
                  <a:gd name="connsiteY56-7182" fmla="*/ 4817 h 10000"/>
                  <a:gd name="connsiteX57-7183" fmla="*/ 8069 w 10000"/>
                  <a:gd name="connsiteY57-7184" fmla="*/ 4826 h 10000"/>
                  <a:gd name="connsiteX58-7185" fmla="*/ 6950 w 10000"/>
                  <a:gd name="connsiteY58-7186" fmla="*/ 3306 h 10000"/>
                  <a:gd name="connsiteX59-7187" fmla="*/ 6962 w 10000"/>
                  <a:gd name="connsiteY59-7188" fmla="*/ 3305 h 10000"/>
                  <a:gd name="connsiteX60-7189" fmla="*/ 6645 w 10000"/>
                  <a:gd name="connsiteY60-7190" fmla="*/ 3230 h 10000"/>
                  <a:gd name="connsiteX61-7191" fmla="*/ 6519 w 10000"/>
                  <a:gd name="connsiteY61-7192" fmla="*/ 3003 h 10000"/>
                  <a:gd name="connsiteX62-7193" fmla="*/ 5949 w 10000"/>
                  <a:gd name="connsiteY62-7194" fmla="*/ 2473 h 10000"/>
                  <a:gd name="connsiteX63-7195" fmla="*/ 5015 w 10000"/>
                  <a:gd name="connsiteY63-7196" fmla="*/ 3228 h 10000"/>
                  <a:gd name="connsiteX64-7197" fmla="*/ 4898 w 10000"/>
                  <a:gd name="connsiteY64-7198" fmla="*/ 3175 h 10000"/>
                  <a:gd name="connsiteX65-7199" fmla="*/ 4754 w 10000"/>
                  <a:gd name="connsiteY65-7200" fmla="*/ 3122 h 10000"/>
                  <a:gd name="connsiteX66-7201" fmla="*/ 4637 w 10000"/>
                  <a:gd name="connsiteY66-7202" fmla="*/ 3334 h 10000"/>
                  <a:gd name="connsiteX67-7203" fmla="*/ 4464 w 10000"/>
                  <a:gd name="connsiteY67-7204" fmla="*/ 3493 h 10000"/>
                  <a:gd name="connsiteX68-7205" fmla="*/ 4435 w 10000"/>
                  <a:gd name="connsiteY68-7206" fmla="*/ 3651 h 10000"/>
                  <a:gd name="connsiteX69-7207" fmla="*/ 4579 w 10000"/>
                  <a:gd name="connsiteY69-7208" fmla="*/ 3862 h 10000"/>
                  <a:gd name="connsiteX70-7209" fmla="*/ 4637 w 10000"/>
                  <a:gd name="connsiteY70-7210" fmla="*/ 4021 h 10000"/>
                  <a:gd name="connsiteX71-7211" fmla="*/ 4783 w 10000"/>
                  <a:gd name="connsiteY71-7212" fmla="*/ 4021 h 10000"/>
                  <a:gd name="connsiteX72-7213" fmla="*/ 4841 w 10000"/>
                  <a:gd name="connsiteY72-7214" fmla="*/ 4021 h 10000"/>
                  <a:gd name="connsiteX73-7215" fmla="*/ 4927 w 10000"/>
                  <a:gd name="connsiteY73-7216" fmla="*/ 4233 h 10000"/>
                  <a:gd name="connsiteX74-7217" fmla="*/ 5073 w 10000"/>
                  <a:gd name="connsiteY74-7218" fmla="*/ 4603 h 10000"/>
                  <a:gd name="connsiteX75-7219" fmla="*/ 4898 w 10000"/>
                  <a:gd name="connsiteY75-7220" fmla="*/ 4391 h 10000"/>
                  <a:gd name="connsiteX76-7221" fmla="*/ 4812 w 10000"/>
                  <a:gd name="connsiteY76-7222" fmla="*/ 4127 h 10000"/>
                  <a:gd name="connsiteX77-7223" fmla="*/ 4725 w 10000"/>
                  <a:gd name="connsiteY77-7224" fmla="*/ 4339 h 10000"/>
                  <a:gd name="connsiteX78-7225" fmla="*/ 4608 w 10000"/>
                  <a:gd name="connsiteY78-7226" fmla="*/ 4657 h 10000"/>
                  <a:gd name="connsiteX79-7227" fmla="*/ 4608 w 10000"/>
                  <a:gd name="connsiteY79-7228" fmla="*/ 4445 h 10000"/>
                  <a:gd name="connsiteX80-7229" fmla="*/ 4435 w 10000"/>
                  <a:gd name="connsiteY80-7230" fmla="*/ 4339 h 10000"/>
                  <a:gd name="connsiteX81-7231" fmla="*/ 4406 w 10000"/>
                  <a:gd name="connsiteY81-7232" fmla="*/ 3968 h 10000"/>
                  <a:gd name="connsiteX82-7233" fmla="*/ 4261 w 10000"/>
                  <a:gd name="connsiteY82-7234" fmla="*/ 4021 h 10000"/>
                  <a:gd name="connsiteX83-7235" fmla="*/ 4319 w 10000"/>
                  <a:gd name="connsiteY83-7236" fmla="*/ 3598 h 10000"/>
                  <a:gd name="connsiteX84-7237" fmla="*/ 4232 w 10000"/>
                  <a:gd name="connsiteY84-7238" fmla="*/ 3598 h 10000"/>
                  <a:gd name="connsiteX85-7239" fmla="*/ 4319 w 10000"/>
                  <a:gd name="connsiteY85-7240" fmla="*/ 3069 h 10000"/>
                  <a:gd name="connsiteX86-7241" fmla="*/ 4464 w 10000"/>
                  <a:gd name="connsiteY86-7242" fmla="*/ 3069 h 10000"/>
                  <a:gd name="connsiteX87-7243" fmla="*/ 4522 w 10000"/>
                  <a:gd name="connsiteY87-7244" fmla="*/ 3386 h 10000"/>
                  <a:gd name="connsiteX88-7245" fmla="*/ 4551 w 10000"/>
                  <a:gd name="connsiteY88-7246" fmla="*/ 3175 h 10000"/>
                  <a:gd name="connsiteX89-7247" fmla="*/ 4493 w 10000"/>
                  <a:gd name="connsiteY89-7248" fmla="*/ 3016 h 10000"/>
                  <a:gd name="connsiteX90-7249" fmla="*/ 4348 w 10000"/>
                  <a:gd name="connsiteY90-7250" fmla="*/ 2910 h 10000"/>
                  <a:gd name="connsiteX91-7251" fmla="*/ 4377 w 10000"/>
                  <a:gd name="connsiteY91-7252" fmla="*/ 2487 h 10000"/>
                  <a:gd name="connsiteX92-7253" fmla="*/ 4319 w 10000"/>
                  <a:gd name="connsiteY92-7254" fmla="*/ 2275 h 10000"/>
                  <a:gd name="connsiteX93-7255" fmla="*/ 4289 w 10000"/>
                  <a:gd name="connsiteY93-7256" fmla="*/ 1641 h 10000"/>
                  <a:gd name="connsiteX94-7257" fmla="*/ 4348 w 10000"/>
                  <a:gd name="connsiteY94-7258" fmla="*/ 1641 h 10000"/>
                  <a:gd name="connsiteX95-7259" fmla="*/ 4261 w 10000"/>
                  <a:gd name="connsiteY95-7260" fmla="*/ 1534 h 10000"/>
                  <a:gd name="connsiteX96-7261" fmla="*/ 4000 w 10000"/>
                  <a:gd name="connsiteY96-7262" fmla="*/ 1746 h 10000"/>
                  <a:gd name="connsiteX97-7263" fmla="*/ 3942 w 10000"/>
                  <a:gd name="connsiteY97-7264" fmla="*/ 1323 h 10000"/>
                  <a:gd name="connsiteX98-7265" fmla="*/ 4145 w 10000"/>
                  <a:gd name="connsiteY98-7266" fmla="*/ 582 h 10000"/>
                  <a:gd name="connsiteX99-7267" fmla="*/ 3972 w 10000"/>
                  <a:gd name="connsiteY99-7268" fmla="*/ 318 h 10000"/>
                  <a:gd name="connsiteX100-7269" fmla="*/ 3972 w 10000"/>
                  <a:gd name="connsiteY100-7270" fmla="*/ 212 h 10000"/>
                  <a:gd name="connsiteX101-7271" fmla="*/ 3710 w 10000"/>
                  <a:gd name="connsiteY101-7272" fmla="*/ 0 h 10000"/>
                  <a:gd name="connsiteX102-7273" fmla="*/ 3624 w 10000"/>
                  <a:gd name="connsiteY102-7274" fmla="*/ 212 h 10000"/>
                  <a:gd name="connsiteX103-7275" fmla="*/ 3536 w 10000"/>
                  <a:gd name="connsiteY103-7276" fmla="*/ 635 h 10000"/>
                  <a:gd name="connsiteX104-7277" fmla="*/ 3420 w 10000"/>
                  <a:gd name="connsiteY104-7278" fmla="*/ 688 h 10000"/>
                  <a:gd name="connsiteX105-7279" fmla="*/ 3594 w 10000"/>
                  <a:gd name="connsiteY105-7280" fmla="*/ 900 h 10000"/>
                  <a:gd name="connsiteX106-7281" fmla="*/ 3624 w 10000"/>
                  <a:gd name="connsiteY106-7282" fmla="*/ 1164 h 10000"/>
                  <a:gd name="connsiteX107-7283" fmla="*/ 3536 w 10000"/>
                  <a:gd name="connsiteY107-7284" fmla="*/ 1323 h 10000"/>
                  <a:gd name="connsiteX108-7285" fmla="*/ 3624 w 10000"/>
                  <a:gd name="connsiteY108-7286" fmla="*/ 1799 h 10000"/>
                  <a:gd name="connsiteX109-7287" fmla="*/ 3565 w 10000"/>
                  <a:gd name="connsiteY109-7288" fmla="*/ 2223 h 10000"/>
                  <a:gd name="connsiteX110-7289" fmla="*/ 3130 w 10000"/>
                  <a:gd name="connsiteY110-7290" fmla="*/ 2539 h 10000"/>
                  <a:gd name="connsiteX111-7291" fmla="*/ 3101 w 10000"/>
                  <a:gd name="connsiteY111-7292" fmla="*/ 2381 h 10000"/>
                  <a:gd name="connsiteX112-7293" fmla="*/ 3073 w 10000"/>
                  <a:gd name="connsiteY112-7294" fmla="*/ 2593 h 10000"/>
                  <a:gd name="connsiteX113-7295" fmla="*/ 3188 w 10000"/>
                  <a:gd name="connsiteY113-7296" fmla="*/ 2804 h 10000"/>
                  <a:gd name="connsiteX114-7297" fmla="*/ 3478 w 10000"/>
                  <a:gd name="connsiteY114-7298" fmla="*/ 2593 h 10000"/>
                  <a:gd name="connsiteX115-7299" fmla="*/ 3594 w 10000"/>
                  <a:gd name="connsiteY115-7300" fmla="*/ 2752 h 10000"/>
                  <a:gd name="connsiteX116-7301" fmla="*/ 3392 w 10000"/>
                  <a:gd name="connsiteY116-7302" fmla="*/ 2804 h 10000"/>
                  <a:gd name="connsiteX117-7303" fmla="*/ 1349 w 10000"/>
                  <a:gd name="connsiteY117-7304" fmla="*/ 2289 h 10000"/>
                  <a:gd name="connsiteX118-7305" fmla="*/ 2754 w 10000"/>
                  <a:gd name="connsiteY118-7306" fmla="*/ 2857 h 10000"/>
                  <a:gd name="connsiteX119-7307" fmla="*/ 1630 w 10000"/>
                  <a:gd name="connsiteY119-7308" fmla="*/ 1022 h 10000"/>
                  <a:gd name="connsiteX120-7309" fmla="*/ 2656 w 10000"/>
                  <a:gd name="connsiteY120-7310" fmla="*/ 2472 h 10000"/>
                  <a:gd name="connsiteX121-7311" fmla="*/ 2898 w 10000"/>
                  <a:gd name="connsiteY121-7312" fmla="*/ 3545 h 10000"/>
                  <a:gd name="connsiteX122-7313" fmla="*/ 2840 w 10000"/>
                  <a:gd name="connsiteY122-7314" fmla="*/ 3916 h 10000"/>
                  <a:gd name="connsiteX123-7315" fmla="*/ 1349 w 10000"/>
                  <a:gd name="connsiteY123-7316" fmla="*/ 2289 h 10000"/>
                  <a:gd name="connsiteX124-7317" fmla="*/ 1349 w 10000"/>
                  <a:gd name="connsiteY124-7318" fmla="*/ 2289 h 10000"/>
                  <a:gd name="connsiteX125-7319" fmla="*/ 2377 w 10000"/>
                  <a:gd name="connsiteY125-7320" fmla="*/ 3598 h 10000"/>
                  <a:gd name="connsiteX126-7321" fmla="*/ 2377 w 10000"/>
                  <a:gd name="connsiteY126-7322" fmla="*/ 3968 h 10000"/>
                  <a:gd name="connsiteX127-7323" fmla="*/ 2231 w 10000"/>
                  <a:gd name="connsiteY127-7324" fmla="*/ 4445 h 10000"/>
                  <a:gd name="connsiteX128-7325" fmla="*/ 2000 w 10000"/>
                  <a:gd name="connsiteY128-7326" fmla="*/ 4021 h 10000"/>
                  <a:gd name="connsiteX129-7327" fmla="*/ 1884 w 10000"/>
                  <a:gd name="connsiteY129-7328" fmla="*/ 3545 h 10000"/>
                  <a:gd name="connsiteX130-7329" fmla="*/ 1652 w 10000"/>
                  <a:gd name="connsiteY130-7330" fmla="*/ 3545 h 10000"/>
                  <a:gd name="connsiteX131-7331" fmla="*/ 1478 w 10000"/>
                  <a:gd name="connsiteY131-7332" fmla="*/ 3757 h 10000"/>
                  <a:gd name="connsiteX132-7333" fmla="*/ 1247 w 10000"/>
                  <a:gd name="connsiteY132-7334" fmla="*/ 3757 h 10000"/>
                  <a:gd name="connsiteX133-7335" fmla="*/ 1072 w 10000"/>
                  <a:gd name="connsiteY133-7336" fmla="*/ 3968 h 10000"/>
                  <a:gd name="connsiteX134-7337" fmla="*/ 957 w 10000"/>
                  <a:gd name="connsiteY134-7338" fmla="*/ 3757 h 10000"/>
                  <a:gd name="connsiteX135-7339" fmla="*/ 667 w 10000"/>
                  <a:gd name="connsiteY135-7340" fmla="*/ 3704 h 10000"/>
                  <a:gd name="connsiteX136-7341" fmla="*/ 406 w 10000"/>
                  <a:gd name="connsiteY136-7342" fmla="*/ 3704 h 10000"/>
                  <a:gd name="connsiteX137-7343" fmla="*/ 29 w 10000"/>
                  <a:gd name="connsiteY137-7344" fmla="*/ 3439 h 10000"/>
                  <a:gd name="connsiteX138-7345" fmla="*/ 0 w 10000"/>
                  <a:gd name="connsiteY138-7346" fmla="*/ 3916 h 10000"/>
                  <a:gd name="connsiteX139-7347" fmla="*/ 58 w 10000"/>
                  <a:gd name="connsiteY139-7348" fmla="*/ 4603 h 10000"/>
                  <a:gd name="connsiteX140-7349" fmla="*/ 116 w 10000"/>
                  <a:gd name="connsiteY140-7350" fmla="*/ 4973 h 10000"/>
                  <a:gd name="connsiteX141-7351" fmla="*/ 174 w 10000"/>
                  <a:gd name="connsiteY141-7352" fmla="*/ 5239 h 10000"/>
                  <a:gd name="connsiteX142-7353" fmla="*/ 232 w 10000"/>
                  <a:gd name="connsiteY142-7354" fmla="*/ 5609 h 10000"/>
                  <a:gd name="connsiteX143-7355" fmla="*/ 406 w 10000"/>
                  <a:gd name="connsiteY143-7356" fmla="*/ 5926 h 10000"/>
                  <a:gd name="connsiteX144-7357" fmla="*/ 638 w 10000"/>
                  <a:gd name="connsiteY144-7358" fmla="*/ 6455 h 10000"/>
                  <a:gd name="connsiteX145-7359" fmla="*/ 492 w 10000"/>
                  <a:gd name="connsiteY145-7360" fmla="*/ 6350 h 10000"/>
                  <a:gd name="connsiteX146-7361" fmla="*/ 840 w 10000"/>
                  <a:gd name="connsiteY146-7362" fmla="*/ 6825 h 10000"/>
                  <a:gd name="connsiteX147-7363" fmla="*/ 1043 w 10000"/>
                  <a:gd name="connsiteY147-7364" fmla="*/ 6773 h 10000"/>
                  <a:gd name="connsiteX148-7365" fmla="*/ 1015 w 10000"/>
                  <a:gd name="connsiteY148-7366" fmla="*/ 6455 h 10000"/>
                  <a:gd name="connsiteX149-7367" fmla="*/ 1188 w 10000"/>
                  <a:gd name="connsiteY149-7368" fmla="*/ 6508 h 10000"/>
                  <a:gd name="connsiteX150-7369" fmla="*/ 986 w 10000"/>
                  <a:gd name="connsiteY150-7370" fmla="*/ 5873 h 10000"/>
                  <a:gd name="connsiteX151-7371" fmla="*/ 1362 w 10000"/>
                  <a:gd name="connsiteY151-7372" fmla="*/ 5609 h 10000"/>
                  <a:gd name="connsiteX152-7373" fmla="*/ 1566 w 10000"/>
                  <a:gd name="connsiteY152-7374" fmla="*/ 5609 h 10000"/>
                  <a:gd name="connsiteX153-7375" fmla="*/ 1566 w 10000"/>
                  <a:gd name="connsiteY153-7376" fmla="*/ 5873 h 10000"/>
                  <a:gd name="connsiteX154-7377" fmla="*/ 1391 w 10000"/>
                  <a:gd name="connsiteY154-7378" fmla="*/ 6032 h 10000"/>
                  <a:gd name="connsiteX155-7379" fmla="*/ 1276 w 10000"/>
                  <a:gd name="connsiteY155-7380" fmla="*/ 6720 h 10000"/>
                  <a:gd name="connsiteX156-7381" fmla="*/ 1218 w 10000"/>
                  <a:gd name="connsiteY156-7382" fmla="*/ 7037 h 10000"/>
                  <a:gd name="connsiteX157-7383" fmla="*/ 1305 w 10000"/>
                  <a:gd name="connsiteY157-7384" fmla="*/ 7461 h 10000"/>
                  <a:gd name="connsiteX158-7385" fmla="*/ 1478 w 10000"/>
                  <a:gd name="connsiteY158-7386" fmla="*/ 7778 h 10000"/>
                  <a:gd name="connsiteX159-7387" fmla="*/ 2058 w 10000"/>
                  <a:gd name="connsiteY159-7388" fmla="*/ 8413 h 10000"/>
                  <a:gd name="connsiteX160-7389" fmla="*/ 2521 w 10000"/>
                  <a:gd name="connsiteY160-7390" fmla="*/ 8889 h 10000"/>
                  <a:gd name="connsiteX161-7391" fmla="*/ 2869 w 10000"/>
                  <a:gd name="connsiteY161-7392" fmla="*/ 9101 h 10000"/>
                  <a:gd name="connsiteX162-7393" fmla="*/ 3246 w 10000"/>
                  <a:gd name="connsiteY162-7394" fmla="*/ 9312 h 10000"/>
                  <a:gd name="connsiteX163-7395" fmla="*/ 3624 w 10000"/>
                  <a:gd name="connsiteY163-7396" fmla="*/ 9524 h 10000"/>
                  <a:gd name="connsiteX164-7397" fmla="*/ 3972 w 10000"/>
                  <a:gd name="connsiteY164-7398" fmla="*/ 9630 h 10000"/>
                  <a:gd name="connsiteX165-7399" fmla="*/ 4348 w 10000"/>
                  <a:gd name="connsiteY165-7400" fmla="*/ 9789 h 10000"/>
                  <a:gd name="connsiteX166-7401" fmla="*/ 4783 w 10000"/>
                  <a:gd name="connsiteY166-7402" fmla="*/ 9948 h 10000"/>
                  <a:gd name="connsiteX167-7403" fmla="*/ 5246 w 10000"/>
                  <a:gd name="connsiteY167-7404" fmla="*/ 10000 h 10000"/>
                  <a:gd name="connsiteX168-7405" fmla="*/ 5652 w 10000"/>
                  <a:gd name="connsiteY168-7406" fmla="*/ 10000 h 10000"/>
                  <a:gd name="connsiteX169-7407" fmla="*/ 6145 w 10000"/>
                  <a:gd name="connsiteY169-7408" fmla="*/ 9948 h 10000"/>
                  <a:gd name="connsiteX170-7409" fmla="*/ 6493 w 10000"/>
                  <a:gd name="connsiteY170-7410" fmla="*/ 9841 h 10000"/>
                  <a:gd name="connsiteX171-7411" fmla="*/ 6841 w 10000"/>
                  <a:gd name="connsiteY171-7412" fmla="*/ 9736 h 10000"/>
                  <a:gd name="connsiteX172-7413" fmla="*/ 7218 w 10000"/>
                  <a:gd name="connsiteY172-7414" fmla="*/ 9577 h 10000"/>
                  <a:gd name="connsiteX173-7415" fmla="*/ 7565 w 10000"/>
                  <a:gd name="connsiteY173-7416" fmla="*/ 9418 h 10000"/>
                  <a:gd name="connsiteX174-7417" fmla="*/ 7884 w 10000"/>
                  <a:gd name="connsiteY174-7418" fmla="*/ 9207 h 10000"/>
                  <a:gd name="connsiteX175-7419" fmla="*/ 8232 w 10000"/>
                  <a:gd name="connsiteY175-7420" fmla="*/ 8995 h 10000"/>
                  <a:gd name="connsiteX176-7421" fmla="*/ 8551 w 10000"/>
                  <a:gd name="connsiteY176-7422" fmla="*/ 8678 h 10000"/>
                  <a:gd name="connsiteX0-7423" fmla="*/ 8551 w 10000"/>
                  <a:gd name="connsiteY0-7424" fmla="*/ 8678 h 10000"/>
                  <a:gd name="connsiteX1-7425" fmla="*/ 8899 w 10000"/>
                  <a:gd name="connsiteY1-7426" fmla="*/ 8360 h 10000"/>
                  <a:gd name="connsiteX2-7427" fmla="*/ 9072 w 10000"/>
                  <a:gd name="connsiteY2-7428" fmla="*/ 7937 h 10000"/>
                  <a:gd name="connsiteX3-7429" fmla="*/ 9420 w 10000"/>
                  <a:gd name="connsiteY3-7430" fmla="*/ 7619 h 10000"/>
                  <a:gd name="connsiteX4-7431" fmla="*/ 9304 w 10000"/>
                  <a:gd name="connsiteY4-7432" fmla="*/ 7143 h 10000"/>
                  <a:gd name="connsiteX5-7433" fmla="*/ 9508 w 10000"/>
                  <a:gd name="connsiteY5-7434" fmla="*/ 6878 h 10000"/>
                  <a:gd name="connsiteX6-7435" fmla="*/ 9652 w 10000"/>
                  <a:gd name="connsiteY6-7436" fmla="*/ 6614 h 10000"/>
                  <a:gd name="connsiteX7-7437" fmla="*/ 9710 w 10000"/>
                  <a:gd name="connsiteY7-7438" fmla="*/ 7037 h 10000"/>
                  <a:gd name="connsiteX8-7439" fmla="*/ 9652 w 10000"/>
                  <a:gd name="connsiteY8-7440" fmla="*/ 7514 h 10000"/>
                  <a:gd name="connsiteX9-7441" fmla="*/ 9971 w 10000"/>
                  <a:gd name="connsiteY9-7442" fmla="*/ 7037 h 10000"/>
                  <a:gd name="connsiteX10-7443" fmla="*/ 10000 w 10000"/>
                  <a:gd name="connsiteY10-7444" fmla="*/ 6667 h 10000"/>
                  <a:gd name="connsiteX11-7445" fmla="*/ 9884 w 10000"/>
                  <a:gd name="connsiteY11-7446" fmla="*/ 6720 h 10000"/>
                  <a:gd name="connsiteX12-7447" fmla="*/ 9797 w 10000"/>
                  <a:gd name="connsiteY12-7448" fmla="*/ 6350 h 10000"/>
                  <a:gd name="connsiteX13-7449" fmla="*/ 9913 w 10000"/>
                  <a:gd name="connsiteY13-7450" fmla="*/ 5926 h 10000"/>
                  <a:gd name="connsiteX14-7451" fmla="*/ 9856 w 10000"/>
                  <a:gd name="connsiteY14-7452" fmla="*/ 5450 h 10000"/>
                  <a:gd name="connsiteX15-7453" fmla="*/ 9566 w 10000"/>
                  <a:gd name="connsiteY15-7454" fmla="*/ 5291 h 10000"/>
                  <a:gd name="connsiteX16-7455" fmla="*/ 9942 w 10000"/>
                  <a:gd name="connsiteY16-7456" fmla="*/ 4498 h 10000"/>
                  <a:gd name="connsiteX17-7457" fmla="*/ 9537 w 10000"/>
                  <a:gd name="connsiteY17-7458" fmla="*/ 4762 h 10000"/>
                  <a:gd name="connsiteX18-7459" fmla="*/ 9449 w 10000"/>
                  <a:gd name="connsiteY18-7460" fmla="*/ 5185 h 10000"/>
                  <a:gd name="connsiteX19-7461" fmla="*/ 9101 w 10000"/>
                  <a:gd name="connsiteY19-7462" fmla="*/ 5239 h 10000"/>
                  <a:gd name="connsiteX20-7463" fmla="*/ 9072 w 10000"/>
                  <a:gd name="connsiteY20-7464" fmla="*/ 5820 h 10000"/>
                  <a:gd name="connsiteX21-7465" fmla="*/ 9101 w 10000"/>
                  <a:gd name="connsiteY21-7466" fmla="*/ 5926 h 10000"/>
                  <a:gd name="connsiteX22-7467" fmla="*/ 8928 w 10000"/>
                  <a:gd name="connsiteY22-7468" fmla="*/ 6138 h 10000"/>
                  <a:gd name="connsiteX23-7469" fmla="*/ 8551 w 10000"/>
                  <a:gd name="connsiteY23-7470" fmla="*/ 6402 h 10000"/>
                  <a:gd name="connsiteX24-7471" fmla="*/ 8377 w 10000"/>
                  <a:gd name="connsiteY24-7472" fmla="*/ 6455 h 10000"/>
                  <a:gd name="connsiteX25-7473" fmla="*/ 8087 w 10000"/>
                  <a:gd name="connsiteY25-7474" fmla="*/ 6667 h 10000"/>
                  <a:gd name="connsiteX26-7475" fmla="*/ 8232 w 10000"/>
                  <a:gd name="connsiteY26-7476" fmla="*/ 6932 h 10000"/>
                  <a:gd name="connsiteX27-7477" fmla="*/ 7739 w 10000"/>
                  <a:gd name="connsiteY27-7478" fmla="*/ 7407 h 10000"/>
                  <a:gd name="connsiteX28-7479" fmla="*/ 7681 w 10000"/>
                  <a:gd name="connsiteY28-7480" fmla="*/ 6984 h 10000"/>
                  <a:gd name="connsiteX29-7481" fmla="*/ 7508 w 10000"/>
                  <a:gd name="connsiteY29-7482" fmla="*/ 7143 h 10000"/>
                  <a:gd name="connsiteX30-7483" fmla="*/ 7102 w 10000"/>
                  <a:gd name="connsiteY30-7484" fmla="*/ 7037 h 10000"/>
                  <a:gd name="connsiteX31-7485" fmla="*/ 7362 w 10000"/>
                  <a:gd name="connsiteY31-7486" fmla="*/ 6878 h 10000"/>
                  <a:gd name="connsiteX32-7487" fmla="*/ 7189 w 10000"/>
                  <a:gd name="connsiteY32-7488" fmla="*/ 6508 h 10000"/>
                  <a:gd name="connsiteX33-7489" fmla="*/ 6870 w 10000"/>
                  <a:gd name="connsiteY33-7490" fmla="*/ 6773 h 10000"/>
                  <a:gd name="connsiteX34-7491" fmla="*/ 6580 w 10000"/>
                  <a:gd name="connsiteY34-7492" fmla="*/ 6720 h 10000"/>
                  <a:gd name="connsiteX35-7493" fmla="*/ 6435 w 10000"/>
                  <a:gd name="connsiteY35-7494" fmla="*/ 6878 h 10000"/>
                  <a:gd name="connsiteX36-7495" fmla="*/ 6376 w 10000"/>
                  <a:gd name="connsiteY36-7496" fmla="*/ 7143 h 10000"/>
                  <a:gd name="connsiteX37-7497" fmla="*/ 6347 w 10000"/>
                  <a:gd name="connsiteY37-7498" fmla="*/ 6932 h 10000"/>
                  <a:gd name="connsiteX38-7499" fmla="*/ 6203 w 10000"/>
                  <a:gd name="connsiteY38-7500" fmla="*/ 6825 h 10000"/>
                  <a:gd name="connsiteX39-7501" fmla="*/ 6058 w 10000"/>
                  <a:gd name="connsiteY39-7502" fmla="*/ 6984 h 10000"/>
                  <a:gd name="connsiteX40-7503" fmla="*/ 6000 w 10000"/>
                  <a:gd name="connsiteY40-7504" fmla="*/ 7302 h 10000"/>
                  <a:gd name="connsiteX41-7505" fmla="*/ 5826 w 10000"/>
                  <a:gd name="connsiteY41-7506" fmla="*/ 7143 h 10000"/>
                  <a:gd name="connsiteX42-7507" fmla="*/ 5971 w 10000"/>
                  <a:gd name="connsiteY42-7508" fmla="*/ 7037 h 10000"/>
                  <a:gd name="connsiteX43-7509" fmla="*/ 6232 w 10000"/>
                  <a:gd name="connsiteY43-7510" fmla="*/ 6561 h 10000"/>
                  <a:gd name="connsiteX44-7511" fmla="*/ 5797 w 10000"/>
                  <a:gd name="connsiteY44-7512" fmla="*/ 6878 h 10000"/>
                  <a:gd name="connsiteX45-7513" fmla="*/ 8734 w 10000"/>
                  <a:gd name="connsiteY45-7514" fmla="*/ 5498 h 10000"/>
                  <a:gd name="connsiteX46-7515" fmla="*/ 8734 w 10000"/>
                  <a:gd name="connsiteY46-7516" fmla="*/ 5498 h 10000"/>
                  <a:gd name="connsiteX47-7517" fmla="*/ 8607 w 10000"/>
                  <a:gd name="connsiteY47-7518" fmla="*/ 5271 h 10000"/>
                  <a:gd name="connsiteX48-7519" fmla="*/ 8417 w 10000"/>
                  <a:gd name="connsiteY48-7520" fmla="*/ 5422 h 10000"/>
                  <a:gd name="connsiteX49-7521" fmla="*/ 8291 w 10000"/>
                  <a:gd name="connsiteY49-7522" fmla="*/ 5195 h 10000"/>
                  <a:gd name="connsiteX50-7523" fmla="*/ 8164 w 10000"/>
                  <a:gd name="connsiteY50-7524" fmla="*/ 4968 h 10000"/>
                  <a:gd name="connsiteX51-7525" fmla="*/ 8671 w 10000"/>
                  <a:gd name="connsiteY51-7526" fmla="*/ 4893 h 10000"/>
                  <a:gd name="connsiteX52-7527" fmla="*/ 8227 w 10000"/>
                  <a:gd name="connsiteY52-7528" fmla="*/ 4591 h 10000"/>
                  <a:gd name="connsiteX53-7529" fmla="*/ 7657 w 10000"/>
                  <a:gd name="connsiteY53-7530" fmla="*/ 5044 h 10000"/>
                  <a:gd name="connsiteX54-7531" fmla="*/ 7087 w 10000"/>
                  <a:gd name="connsiteY54-7532" fmla="*/ 5497 h 10000"/>
                  <a:gd name="connsiteX55-7533" fmla="*/ 8037 w 10000"/>
                  <a:gd name="connsiteY55-7534" fmla="*/ 4742 h 10000"/>
                  <a:gd name="connsiteX56-7535" fmla="*/ 7531 w 10000"/>
                  <a:gd name="connsiteY56-7536" fmla="*/ 4817 h 10000"/>
                  <a:gd name="connsiteX57-7537" fmla="*/ 8069 w 10000"/>
                  <a:gd name="connsiteY57-7538" fmla="*/ 4826 h 10000"/>
                  <a:gd name="connsiteX58-7539" fmla="*/ 6950 w 10000"/>
                  <a:gd name="connsiteY58-7540" fmla="*/ 3306 h 10000"/>
                  <a:gd name="connsiteX59-7541" fmla="*/ 6962 w 10000"/>
                  <a:gd name="connsiteY59-7542" fmla="*/ 3305 h 10000"/>
                  <a:gd name="connsiteX60-7543" fmla="*/ 6645 w 10000"/>
                  <a:gd name="connsiteY60-7544" fmla="*/ 3230 h 10000"/>
                  <a:gd name="connsiteX61-7545" fmla="*/ 6519 w 10000"/>
                  <a:gd name="connsiteY61-7546" fmla="*/ 3003 h 10000"/>
                  <a:gd name="connsiteX62-7547" fmla="*/ 5949 w 10000"/>
                  <a:gd name="connsiteY62-7548" fmla="*/ 2473 h 10000"/>
                  <a:gd name="connsiteX63-7549" fmla="*/ 5015 w 10000"/>
                  <a:gd name="connsiteY63-7550" fmla="*/ 3228 h 10000"/>
                  <a:gd name="connsiteX64-7551" fmla="*/ 4898 w 10000"/>
                  <a:gd name="connsiteY64-7552" fmla="*/ 3175 h 10000"/>
                  <a:gd name="connsiteX65-7553" fmla="*/ 4754 w 10000"/>
                  <a:gd name="connsiteY65-7554" fmla="*/ 3122 h 10000"/>
                  <a:gd name="connsiteX66-7555" fmla="*/ 4637 w 10000"/>
                  <a:gd name="connsiteY66-7556" fmla="*/ 3334 h 10000"/>
                  <a:gd name="connsiteX67-7557" fmla="*/ 4464 w 10000"/>
                  <a:gd name="connsiteY67-7558" fmla="*/ 3493 h 10000"/>
                  <a:gd name="connsiteX68-7559" fmla="*/ 4435 w 10000"/>
                  <a:gd name="connsiteY68-7560" fmla="*/ 3651 h 10000"/>
                  <a:gd name="connsiteX69-7561" fmla="*/ 4579 w 10000"/>
                  <a:gd name="connsiteY69-7562" fmla="*/ 3862 h 10000"/>
                  <a:gd name="connsiteX70-7563" fmla="*/ 4637 w 10000"/>
                  <a:gd name="connsiteY70-7564" fmla="*/ 4021 h 10000"/>
                  <a:gd name="connsiteX71-7565" fmla="*/ 4783 w 10000"/>
                  <a:gd name="connsiteY71-7566" fmla="*/ 4021 h 10000"/>
                  <a:gd name="connsiteX72-7567" fmla="*/ 4841 w 10000"/>
                  <a:gd name="connsiteY72-7568" fmla="*/ 4021 h 10000"/>
                  <a:gd name="connsiteX73-7569" fmla="*/ 4927 w 10000"/>
                  <a:gd name="connsiteY73-7570" fmla="*/ 4233 h 10000"/>
                  <a:gd name="connsiteX74-7571" fmla="*/ 5073 w 10000"/>
                  <a:gd name="connsiteY74-7572" fmla="*/ 4603 h 10000"/>
                  <a:gd name="connsiteX75-7573" fmla="*/ 4898 w 10000"/>
                  <a:gd name="connsiteY75-7574" fmla="*/ 4391 h 10000"/>
                  <a:gd name="connsiteX76-7575" fmla="*/ 4812 w 10000"/>
                  <a:gd name="connsiteY76-7576" fmla="*/ 4127 h 10000"/>
                  <a:gd name="connsiteX77-7577" fmla="*/ 4725 w 10000"/>
                  <a:gd name="connsiteY77-7578" fmla="*/ 4339 h 10000"/>
                  <a:gd name="connsiteX78-7579" fmla="*/ 4608 w 10000"/>
                  <a:gd name="connsiteY78-7580" fmla="*/ 4657 h 10000"/>
                  <a:gd name="connsiteX79-7581" fmla="*/ 4608 w 10000"/>
                  <a:gd name="connsiteY79-7582" fmla="*/ 4445 h 10000"/>
                  <a:gd name="connsiteX80-7583" fmla="*/ 4435 w 10000"/>
                  <a:gd name="connsiteY80-7584" fmla="*/ 4339 h 10000"/>
                  <a:gd name="connsiteX81-7585" fmla="*/ 4406 w 10000"/>
                  <a:gd name="connsiteY81-7586" fmla="*/ 3968 h 10000"/>
                  <a:gd name="connsiteX82-7587" fmla="*/ 4261 w 10000"/>
                  <a:gd name="connsiteY82-7588" fmla="*/ 4021 h 10000"/>
                  <a:gd name="connsiteX83-7589" fmla="*/ 4319 w 10000"/>
                  <a:gd name="connsiteY83-7590" fmla="*/ 3598 h 10000"/>
                  <a:gd name="connsiteX84-7591" fmla="*/ 4232 w 10000"/>
                  <a:gd name="connsiteY84-7592" fmla="*/ 3598 h 10000"/>
                  <a:gd name="connsiteX85-7593" fmla="*/ 4319 w 10000"/>
                  <a:gd name="connsiteY85-7594" fmla="*/ 3069 h 10000"/>
                  <a:gd name="connsiteX86-7595" fmla="*/ 4464 w 10000"/>
                  <a:gd name="connsiteY86-7596" fmla="*/ 3069 h 10000"/>
                  <a:gd name="connsiteX87-7597" fmla="*/ 4522 w 10000"/>
                  <a:gd name="connsiteY87-7598" fmla="*/ 3386 h 10000"/>
                  <a:gd name="connsiteX88-7599" fmla="*/ 4551 w 10000"/>
                  <a:gd name="connsiteY88-7600" fmla="*/ 3175 h 10000"/>
                  <a:gd name="connsiteX89-7601" fmla="*/ 4493 w 10000"/>
                  <a:gd name="connsiteY89-7602" fmla="*/ 3016 h 10000"/>
                  <a:gd name="connsiteX90-7603" fmla="*/ 4348 w 10000"/>
                  <a:gd name="connsiteY90-7604" fmla="*/ 2910 h 10000"/>
                  <a:gd name="connsiteX91-7605" fmla="*/ 4377 w 10000"/>
                  <a:gd name="connsiteY91-7606" fmla="*/ 2487 h 10000"/>
                  <a:gd name="connsiteX92-7607" fmla="*/ 4319 w 10000"/>
                  <a:gd name="connsiteY92-7608" fmla="*/ 2275 h 10000"/>
                  <a:gd name="connsiteX93-7609" fmla="*/ 4289 w 10000"/>
                  <a:gd name="connsiteY93-7610" fmla="*/ 1641 h 10000"/>
                  <a:gd name="connsiteX94-7611" fmla="*/ 4348 w 10000"/>
                  <a:gd name="connsiteY94-7612" fmla="*/ 1641 h 10000"/>
                  <a:gd name="connsiteX95-7613" fmla="*/ 4261 w 10000"/>
                  <a:gd name="connsiteY95-7614" fmla="*/ 1534 h 10000"/>
                  <a:gd name="connsiteX96-7615" fmla="*/ 4000 w 10000"/>
                  <a:gd name="connsiteY96-7616" fmla="*/ 1746 h 10000"/>
                  <a:gd name="connsiteX97-7617" fmla="*/ 3942 w 10000"/>
                  <a:gd name="connsiteY97-7618" fmla="*/ 1323 h 10000"/>
                  <a:gd name="connsiteX98-7619" fmla="*/ 4145 w 10000"/>
                  <a:gd name="connsiteY98-7620" fmla="*/ 582 h 10000"/>
                  <a:gd name="connsiteX99-7621" fmla="*/ 3972 w 10000"/>
                  <a:gd name="connsiteY99-7622" fmla="*/ 318 h 10000"/>
                  <a:gd name="connsiteX100-7623" fmla="*/ 3972 w 10000"/>
                  <a:gd name="connsiteY100-7624" fmla="*/ 212 h 10000"/>
                  <a:gd name="connsiteX101-7625" fmla="*/ 3710 w 10000"/>
                  <a:gd name="connsiteY101-7626" fmla="*/ 0 h 10000"/>
                  <a:gd name="connsiteX102-7627" fmla="*/ 3624 w 10000"/>
                  <a:gd name="connsiteY102-7628" fmla="*/ 212 h 10000"/>
                  <a:gd name="connsiteX103-7629" fmla="*/ 3536 w 10000"/>
                  <a:gd name="connsiteY103-7630" fmla="*/ 635 h 10000"/>
                  <a:gd name="connsiteX104-7631" fmla="*/ 3420 w 10000"/>
                  <a:gd name="connsiteY104-7632" fmla="*/ 688 h 10000"/>
                  <a:gd name="connsiteX105-7633" fmla="*/ 3594 w 10000"/>
                  <a:gd name="connsiteY105-7634" fmla="*/ 900 h 10000"/>
                  <a:gd name="connsiteX106-7635" fmla="*/ 3624 w 10000"/>
                  <a:gd name="connsiteY106-7636" fmla="*/ 1164 h 10000"/>
                  <a:gd name="connsiteX107-7637" fmla="*/ 3536 w 10000"/>
                  <a:gd name="connsiteY107-7638" fmla="*/ 1323 h 10000"/>
                  <a:gd name="connsiteX108-7639" fmla="*/ 3624 w 10000"/>
                  <a:gd name="connsiteY108-7640" fmla="*/ 1799 h 10000"/>
                  <a:gd name="connsiteX109-7641" fmla="*/ 3565 w 10000"/>
                  <a:gd name="connsiteY109-7642" fmla="*/ 2223 h 10000"/>
                  <a:gd name="connsiteX110-7643" fmla="*/ 3130 w 10000"/>
                  <a:gd name="connsiteY110-7644" fmla="*/ 2539 h 10000"/>
                  <a:gd name="connsiteX111-7645" fmla="*/ 3101 w 10000"/>
                  <a:gd name="connsiteY111-7646" fmla="*/ 2381 h 10000"/>
                  <a:gd name="connsiteX112-7647" fmla="*/ 3073 w 10000"/>
                  <a:gd name="connsiteY112-7648" fmla="*/ 2593 h 10000"/>
                  <a:gd name="connsiteX113-7649" fmla="*/ 3188 w 10000"/>
                  <a:gd name="connsiteY113-7650" fmla="*/ 2804 h 10000"/>
                  <a:gd name="connsiteX114-7651" fmla="*/ 3478 w 10000"/>
                  <a:gd name="connsiteY114-7652" fmla="*/ 2593 h 10000"/>
                  <a:gd name="connsiteX115-7653" fmla="*/ 3594 w 10000"/>
                  <a:gd name="connsiteY115-7654" fmla="*/ 2752 h 10000"/>
                  <a:gd name="connsiteX116-7655" fmla="*/ 3392 w 10000"/>
                  <a:gd name="connsiteY116-7656" fmla="*/ 2804 h 10000"/>
                  <a:gd name="connsiteX117-7657" fmla="*/ 1349 w 10000"/>
                  <a:gd name="connsiteY117-7658" fmla="*/ 2289 h 10000"/>
                  <a:gd name="connsiteX118-7659" fmla="*/ 2754 w 10000"/>
                  <a:gd name="connsiteY118-7660" fmla="*/ 2857 h 10000"/>
                  <a:gd name="connsiteX119-7661" fmla="*/ 1630 w 10000"/>
                  <a:gd name="connsiteY119-7662" fmla="*/ 1022 h 10000"/>
                  <a:gd name="connsiteX120-7663" fmla="*/ 2656 w 10000"/>
                  <a:gd name="connsiteY120-7664" fmla="*/ 2472 h 10000"/>
                  <a:gd name="connsiteX121-7665" fmla="*/ 2898 w 10000"/>
                  <a:gd name="connsiteY121-7666" fmla="*/ 3545 h 10000"/>
                  <a:gd name="connsiteX122-7667" fmla="*/ 2840 w 10000"/>
                  <a:gd name="connsiteY122-7668" fmla="*/ 3916 h 10000"/>
                  <a:gd name="connsiteX123-7669" fmla="*/ 1349 w 10000"/>
                  <a:gd name="connsiteY123-7670" fmla="*/ 2289 h 10000"/>
                  <a:gd name="connsiteX124-7671" fmla="*/ 1349 w 10000"/>
                  <a:gd name="connsiteY124-7672" fmla="*/ 2289 h 10000"/>
                  <a:gd name="connsiteX125-7673" fmla="*/ 2377 w 10000"/>
                  <a:gd name="connsiteY125-7674" fmla="*/ 3598 h 10000"/>
                  <a:gd name="connsiteX126-7675" fmla="*/ 2377 w 10000"/>
                  <a:gd name="connsiteY126-7676" fmla="*/ 3968 h 10000"/>
                  <a:gd name="connsiteX127-7677" fmla="*/ 2231 w 10000"/>
                  <a:gd name="connsiteY127-7678" fmla="*/ 4445 h 10000"/>
                  <a:gd name="connsiteX128-7679" fmla="*/ 2000 w 10000"/>
                  <a:gd name="connsiteY128-7680" fmla="*/ 4021 h 10000"/>
                  <a:gd name="connsiteX129-7681" fmla="*/ 1884 w 10000"/>
                  <a:gd name="connsiteY129-7682" fmla="*/ 3545 h 10000"/>
                  <a:gd name="connsiteX130-7683" fmla="*/ 1652 w 10000"/>
                  <a:gd name="connsiteY130-7684" fmla="*/ 3545 h 10000"/>
                  <a:gd name="connsiteX131-7685" fmla="*/ 1478 w 10000"/>
                  <a:gd name="connsiteY131-7686" fmla="*/ 3757 h 10000"/>
                  <a:gd name="connsiteX132-7687" fmla="*/ 1247 w 10000"/>
                  <a:gd name="connsiteY132-7688" fmla="*/ 3757 h 10000"/>
                  <a:gd name="connsiteX133-7689" fmla="*/ 1072 w 10000"/>
                  <a:gd name="connsiteY133-7690" fmla="*/ 3968 h 10000"/>
                  <a:gd name="connsiteX134-7691" fmla="*/ 957 w 10000"/>
                  <a:gd name="connsiteY134-7692" fmla="*/ 3757 h 10000"/>
                  <a:gd name="connsiteX135-7693" fmla="*/ 667 w 10000"/>
                  <a:gd name="connsiteY135-7694" fmla="*/ 3704 h 10000"/>
                  <a:gd name="connsiteX136-7695" fmla="*/ 406 w 10000"/>
                  <a:gd name="connsiteY136-7696" fmla="*/ 3704 h 10000"/>
                  <a:gd name="connsiteX137-7697" fmla="*/ 29 w 10000"/>
                  <a:gd name="connsiteY137-7698" fmla="*/ 3439 h 10000"/>
                  <a:gd name="connsiteX138-7699" fmla="*/ 0 w 10000"/>
                  <a:gd name="connsiteY138-7700" fmla="*/ 3916 h 10000"/>
                  <a:gd name="connsiteX139-7701" fmla="*/ 58 w 10000"/>
                  <a:gd name="connsiteY139-7702" fmla="*/ 4603 h 10000"/>
                  <a:gd name="connsiteX140-7703" fmla="*/ 116 w 10000"/>
                  <a:gd name="connsiteY140-7704" fmla="*/ 4973 h 10000"/>
                  <a:gd name="connsiteX141-7705" fmla="*/ 174 w 10000"/>
                  <a:gd name="connsiteY141-7706" fmla="*/ 5239 h 10000"/>
                  <a:gd name="connsiteX142-7707" fmla="*/ 232 w 10000"/>
                  <a:gd name="connsiteY142-7708" fmla="*/ 5609 h 10000"/>
                  <a:gd name="connsiteX143-7709" fmla="*/ 406 w 10000"/>
                  <a:gd name="connsiteY143-7710" fmla="*/ 5926 h 10000"/>
                  <a:gd name="connsiteX144-7711" fmla="*/ 638 w 10000"/>
                  <a:gd name="connsiteY144-7712" fmla="*/ 6455 h 10000"/>
                  <a:gd name="connsiteX145-7713" fmla="*/ 492 w 10000"/>
                  <a:gd name="connsiteY145-7714" fmla="*/ 6350 h 10000"/>
                  <a:gd name="connsiteX146-7715" fmla="*/ 840 w 10000"/>
                  <a:gd name="connsiteY146-7716" fmla="*/ 6825 h 10000"/>
                  <a:gd name="connsiteX147-7717" fmla="*/ 1043 w 10000"/>
                  <a:gd name="connsiteY147-7718" fmla="*/ 6773 h 10000"/>
                  <a:gd name="connsiteX148-7719" fmla="*/ 1015 w 10000"/>
                  <a:gd name="connsiteY148-7720" fmla="*/ 6455 h 10000"/>
                  <a:gd name="connsiteX149-7721" fmla="*/ 1188 w 10000"/>
                  <a:gd name="connsiteY149-7722" fmla="*/ 6508 h 10000"/>
                  <a:gd name="connsiteX150-7723" fmla="*/ 986 w 10000"/>
                  <a:gd name="connsiteY150-7724" fmla="*/ 5873 h 10000"/>
                  <a:gd name="connsiteX151-7725" fmla="*/ 1362 w 10000"/>
                  <a:gd name="connsiteY151-7726" fmla="*/ 5609 h 10000"/>
                  <a:gd name="connsiteX152-7727" fmla="*/ 1566 w 10000"/>
                  <a:gd name="connsiteY152-7728" fmla="*/ 5609 h 10000"/>
                  <a:gd name="connsiteX153-7729" fmla="*/ 1566 w 10000"/>
                  <a:gd name="connsiteY153-7730" fmla="*/ 5873 h 10000"/>
                  <a:gd name="connsiteX154-7731" fmla="*/ 1391 w 10000"/>
                  <a:gd name="connsiteY154-7732" fmla="*/ 6032 h 10000"/>
                  <a:gd name="connsiteX155-7733" fmla="*/ 1276 w 10000"/>
                  <a:gd name="connsiteY155-7734" fmla="*/ 6720 h 10000"/>
                  <a:gd name="connsiteX156-7735" fmla="*/ 1218 w 10000"/>
                  <a:gd name="connsiteY156-7736" fmla="*/ 7037 h 10000"/>
                  <a:gd name="connsiteX157-7737" fmla="*/ 1305 w 10000"/>
                  <a:gd name="connsiteY157-7738" fmla="*/ 7461 h 10000"/>
                  <a:gd name="connsiteX158-7739" fmla="*/ 1478 w 10000"/>
                  <a:gd name="connsiteY158-7740" fmla="*/ 7778 h 10000"/>
                  <a:gd name="connsiteX159-7741" fmla="*/ 2058 w 10000"/>
                  <a:gd name="connsiteY159-7742" fmla="*/ 8413 h 10000"/>
                  <a:gd name="connsiteX160-7743" fmla="*/ 2521 w 10000"/>
                  <a:gd name="connsiteY160-7744" fmla="*/ 8889 h 10000"/>
                  <a:gd name="connsiteX161-7745" fmla="*/ 2869 w 10000"/>
                  <a:gd name="connsiteY161-7746" fmla="*/ 9101 h 10000"/>
                  <a:gd name="connsiteX162-7747" fmla="*/ 3246 w 10000"/>
                  <a:gd name="connsiteY162-7748" fmla="*/ 9312 h 10000"/>
                  <a:gd name="connsiteX163-7749" fmla="*/ 3624 w 10000"/>
                  <a:gd name="connsiteY163-7750" fmla="*/ 9524 h 10000"/>
                  <a:gd name="connsiteX164-7751" fmla="*/ 3972 w 10000"/>
                  <a:gd name="connsiteY164-7752" fmla="*/ 9630 h 10000"/>
                  <a:gd name="connsiteX165-7753" fmla="*/ 4348 w 10000"/>
                  <a:gd name="connsiteY165-7754" fmla="*/ 9789 h 10000"/>
                  <a:gd name="connsiteX166-7755" fmla="*/ 4783 w 10000"/>
                  <a:gd name="connsiteY166-7756" fmla="*/ 9948 h 10000"/>
                  <a:gd name="connsiteX167-7757" fmla="*/ 5246 w 10000"/>
                  <a:gd name="connsiteY167-7758" fmla="*/ 10000 h 10000"/>
                  <a:gd name="connsiteX168-7759" fmla="*/ 5652 w 10000"/>
                  <a:gd name="connsiteY168-7760" fmla="*/ 10000 h 10000"/>
                  <a:gd name="connsiteX169-7761" fmla="*/ 6145 w 10000"/>
                  <a:gd name="connsiteY169-7762" fmla="*/ 9948 h 10000"/>
                  <a:gd name="connsiteX170-7763" fmla="*/ 6493 w 10000"/>
                  <a:gd name="connsiteY170-7764" fmla="*/ 9841 h 10000"/>
                  <a:gd name="connsiteX171-7765" fmla="*/ 6841 w 10000"/>
                  <a:gd name="connsiteY171-7766" fmla="*/ 9736 h 10000"/>
                  <a:gd name="connsiteX172-7767" fmla="*/ 7218 w 10000"/>
                  <a:gd name="connsiteY172-7768" fmla="*/ 9577 h 10000"/>
                  <a:gd name="connsiteX173-7769" fmla="*/ 7565 w 10000"/>
                  <a:gd name="connsiteY173-7770" fmla="*/ 9418 h 10000"/>
                  <a:gd name="connsiteX174-7771" fmla="*/ 7884 w 10000"/>
                  <a:gd name="connsiteY174-7772" fmla="*/ 9207 h 10000"/>
                  <a:gd name="connsiteX175-7773" fmla="*/ 8232 w 10000"/>
                  <a:gd name="connsiteY175-7774" fmla="*/ 8995 h 10000"/>
                  <a:gd name="connsiteX176-7775" fmla="*/ 8551 w 10000"/>
                  <a:gd name="connsiteY176-7776" fmla="*/ 8678 h 10000"/>
                  <a:gd name="connsiteX0-7777" fmla="*/ 8551 w 10000"/>
                  <a:gd name="connsiteY0-7778" fmla="*/ 8678 h 10000"/>
                  <a:gd name="connsiteX1-7779" fmla="*/ 8899 w 10000"/>
                  <a:gd name="connsiteY1-7780" fmla="*/ 8360 h 10000"/>
                  <a:gd name="connsiteX2-7781" fmla="*/ 9072 w 10000"/>
                  <a:gd name="connsiteY2-7782" fmla="*/ 7937 h 10000"/>
                  <a:gd name="connsiteX3-7783" fmla="*/ 9420 w 10000"/>
                  <a:gd name="connsiteY3-7784" fmla="*/ 7619 h 10000"/>
                  <a:gd name="connsiteX4-7785" fmla="*/ 9304 w 10000"/>
                  <a:gd name="connsiteY4-7786" fmla="*/ 7143 h 10000"/>
                  <a:gd name="connsiteX5-7787" fmla="*/ 9508 w 10000"/>
                  <a:gd name="connsiteY5-7788" fmla="*/ 6878 h 10000"/>
                  <a:gd name="connsiteX6-7789" fmla="*/ 9652 w 10000"/>
                  <a:gd name="connsiteY6-7790" fmla="*/ 6614 h 10000"/>
                  <a:gd name="connsiteX7-7791" fmla="*/ 9710 w 10000"/>
                  <a:gd name="connsiteY7-7792" fmla="*/ 7037 h 10000"/>
                  <a:gd name="connsiteX8-7793" fmla="*/ 9652 w 10000"/>
                  <a:gd name="connsiteY8-7794" fmla="*/ 7514 h 10000"/>
                  <a:gd name="connsiteX9-7795" fmla="*/ 9971 w 10000"/>
                  <a:gd name="connsiteY9-7796" fmla="*/ 7037 h 10000"/>
                  <a:gd name="connsiteX10-7797" fmla="*/ 10000 w 10000"/>
                  <a:gd name="connsiteY10-7798" fmla="*/ 6667 h 10000"/>
                  <a:gd name="connsiteX11-7799" fmla="*/ 9884 w 10000"/>
                  <a:gd name="connsiteY11-7800" fmla="*/ 6720 h 10000"/>
                  <a:gd name="connsiteX12-7801" fmla="*/ 9797 w 10000"/>
                  <a:gd name="connsiteY12-7802" fmla="*/ 6350 h 10000"/>
                  <a:gd name="connsiteX13-7803" fmla="*/ 9913 w 10000"/>
                  <a:gd name="connsiteY13-7804" fmla="*/ 5926 h 10000"/>
                  <a:gd name="connsiteX14-7805" fmla="*/ 9856 w 10000"/>
                  <a:gd name="connsiteY14-7806" fmla="*/ 5450 h 10000"/>
                  <a:gd name="connsiteX15-7807" fmla="*/ 9566 w 10000"/>
                  <a:gd name="connsiteY15-7808" fmla="*/ 5291 h 10000"/>
                  <a:gd name="connsiteX16-7809" fmla="*/ 9942 w 10000"/>
                  <a:gd name="connsiteY16-7810" fmla="*/ 4498 h 10000"/>
                  <a:gd name="connsiteX17-7811" fmla="*/ 9537 w 10000"/>
                  <a:gd name="connsiteY17-7812" fmla="*/ 4762 h 10000"/>
                  <a:gd name="connsiteX18-7813" fmla="*/ 9449 w 10000"/>
                  <a:gd name="connsiteY18-7814" fmla="*/ 5185 h 10000"/>
                  <a:gd name="connsiteX19-7815" fmla="*/ 9101 w 10000"/>
                  <a:gd name="connsiteY19-7816" fmla="*/ 5239 h 10000"/>
                  <a:gd name="connsiteX20-7817" fmla="*/ 9072 w 10000"/>
                  <a:gd name="connsiteY20-7818" fmla="*/ 5820 h 10000"/>
                  <a:gd name="connsiteX21-7819" fmla="*/ 9101 w 10000"/>
                  <a:gd name="connsiteY21-7820" fmla="*/ 5926 h 10000"/>
                  <a:gd name="connsiteX22-7821" fmla="*/ 8928 w 10000"/>
                  <a:gd name="connsiteY22-7822" fmla="*/ 6138 h 10000"/>
                  <a:gd name="connsiteX23-7823" fmla="*/ 8551 w 10000"/>
                  <a:gd name="connsiteY23-7824" fmla="*/ 6402 h 10000"/>
                  <a:gd name="connsiteX24-7825" fmla="*/ 8377 w 10000"/>
                  <a:gd name="connsiteY24-7826" fmla="*/ 6455 h 10000"/>
                  <a:gd name="connsiteX25-7827" fmla="*/ 8087 w 10000"/>
                  <a:gd name="connsiteY25-7828" fmla="*/ 6667 h 10000"/>
                  <a:gd name="connsiteX26-7829" fmla="*/ 8232 w 10000"/>
                  <a:gd name="connsiteY26-7830" fmla="*/ 6932 h 10000"/>
                  <a:gd name="connsiteX27-7831" fmla="*/ 7739 w 10000"/>
                  <a:gd name="connsiteY27-7832" fmla="*/ 7407 h 10000"/>
                  <a:gd name="connsiteX28-7833" fmla="*/ 7681 w 10000"/>
                  <a:gd name="connsiteY28-7834" fmla="*/ 6984 h 10000"/>
                  <a:gd name="connsiteX29-7835" fmla="*/ 7508 w 10000"/>
                  <a:gd name="connsiteY29-7836" fmla="*/ 7143 h 10000"/>
                  <a:gd name="connsiteX30-7837" fmla="*/ 7102 w 10000"/>
                  <a:gd name="connsiteY30-7838" fmla="*/ 7037 h 10000"/>
                  <a:gd name="connsiteX31-7839" fmla="*/ 7362 w 10000"/>
                  <a:gd name="connsiteY31-7840" fmla="*/ 6878 h 10000"/>
                  <a:gd name="connsiteX32-7841" fmla="*/ 7189 w 10000"/>
                  <a:gd name="connsiteY32-7842" fmla="*/ 6508 h 10000"/>
                  <a:gd name="connsiteX33-7843" fmla="*/ 6870 w 10000"/>
                  <a:gd name="connsiteY33-7844" fmla="*/ 6773 h 10000"/>
                  <a:gd name="connsiteX34-7845" fmla="*/ 6580 w 10000"/>
                  <a:gd name="connsiteY34-7846" fmla="*/ 6720 h 10000"/>
                  <a:gd name="connsiteX35-7847" fmla="*/ 6435 w 10000"/>
                  <a:gd name="connsiteY35-7848" fmla="*/ 6878 h 10000"/>
                  <a:gd name="connsiteX36-7849" fmla="*/ 6376 w 10000"/>
                  <a:gd name="connsiteY36-7850" fmla="*/ 7143 h 10000"/>
                  <a:gd name="connsiteX37-7851" fmla="*/ 6347 w 10000"/>
                  <a:gd name="connsiteY37-7852" fmla="*/ 6932 h 10000"/>
                  <a:gd name="connsiteX38-7853" fmla="*/ 6203 w 10000"/>
                  <a:gd name="connsiteY38-7854" fmla="*/ 6825 h 10000"/>
                  <a:gd name="connsiteX39-7855" fmla="*/ 6058 w 10000"/>
                  <a:gd name="connsiteY39-7856" fmla="*/ 6984 h 10000"/>
                  <a:gd name="connsiteX40-7857" fmla="*/ 6000 w 10000"/>
                  <a:gd name="connsiteY40-7858" fmla="*/ 7302 h 10000"/>
                  <a:gd name="connsiteX41-7859" fmla="*/ 5826 w 10000"/>
                  <a:gd name="connsiteY41-7860" fmla="*/ 7143 h 10000"/>
                  <a:gd name="connsiteX42-7861" fmla="*/ 5971 w 10000"/>
                  <a:gd name="connsiteY42-7862" fmla="*/ 7037 h 10000"/>
                  <a:gd name="connsiteX43-7863" fmla="*/ 6232 w 10000"/>
                  <a:gd name="connsiteY43-7864" fmla="*/ 6561 h 10000"/>
                  <a:gd name="connsiteX44-7865" fmla="*/ 8734 w 10000"/>
                  <a:gd name="connsiteY44-7866" fmla="*/ 5498 h 10000"/>
                  <a:gd name="connsiteX45-7867" fmla="*/ 8734 w 10000"/>
                  <a:gd name="connsiteY45-7868" fmla="*/ 5498 h 10000"/>
                  <a:gd name="connsiteX46-7869" fmla="*/ 8607 w 10000"/>
                  <a:gd name="connsiteY46-7870" fmla="*/ 5271 h 10000"/>
                  <a:gd name="connsiteX47-7871" fmla="*/ 8417 w 10000"/>
                  <a:gd name="connsiteY47-7872" fmla="*/ 5422 h 10000"/>
                  <a:gd name="connsiteX48-7873" fmla="*/ 8291 w 10000"/>
                  <a:gd name="connsiteY48-7874" fmla="*/ 5195 h 10000"/>
                  <a:gd name="connsiteX49-7875" fmla="*/ 8164 w 10000"/>
                  <a:gd name="connsiteY49-7876" fmla="*/ 4968 h 10000"/>
                  <a:gd name="connsiteX50-7877" fmla="*/ 8671 w 10000"/>
                  <a:gd name="connsiteY50-7878" fmla="*/ 4893 h 10000"/>
                  <a:gd name="connsiteX51-7879" fmla="*/ 8227 w 10000"/>
                  <a:gd name="connsiteY51-7880" fmla="*/ 4591 h 10000"/>
                  <a:gd name="connsiteX52-7881" fmla="*/ 7657 w 10000"/>
                  <a:gd name="connsiteY52-7882" fmla="*/ 5044 h 10000"/>
                  <a:gd name="connsiteX53-7883" fmla="*/ 7087 w 10000"/>
                  <a:gd name="connsiteY53-7884" fmla="*/ 5497 h 10000"/>
                  <a:gd name="connsiteX54-7885" fmla="*/ 8037 w 10000"/>
                  <a:gd name="connsiteY54-7886" fmla="*/ 4742 h 10000"/>
                  <a:gd name="connsiteX55-7887" fmla="*/ 7531 w 10000"/>
                  <a:gd name="connsiteY55-7888" fmla="*/ 4817 h 10000"/>
                  <a:gd name="connsiteX56-7889" fmla="*/ 8069 w 10000"/>
                  <a:gd name="connsiteY56-7890" fmla="*/ 4826 h 10000"/>
                  <a:gd name="connsiteX57-7891" fmla="*/ 6950 w 10000"/>
                  <a:gd name="connsiteY57-7892" fmla="*/ 3306 h 10000"/>
                  <a:gd name="connsiteX58-7893" fmla="*/ 6962 w 10000"/>
                  <a:gd name="connsiteY58-7894" fmla="*/ 3305 h 10000"/>
                  <a:gd name="connsiteX59-7895" fmla="*/ 6645 w 10000"/>
                  <a:gd name="connsiteY59-7896" fmla="*/ 3230 h 10000"/>
                  <a:gd name="connsiteX60-7897" fmla="*/ 6519 w 10000"/>
                  <a:gd name="connsiteY60-7898" fmla="*/ 3003 h 10000"/>
                  <a:gd name="connsiteX61-7899" fmla="*/ 5949 w 10000"/>
                  <a:gd name="connsiteY61-7900" fmla="*/ 2473 h 10000"/>
                  <a:gd name="connsiteX62-7901" fmla="*/ 5015 w 10000"/>
                  <a:gd name="connsiteY62-7902" fmla="*/ 3228 h 10000"/>
                  <a:gd name="connsiteX63-7903" fmla="*/ 4898 w 10000"/>
                  <a:gd name="connsiteY63-7904" fmla="*/ 3175 h 10000"/>
                  <a:gd name="connsiteX64-7905" fmla="*/ 4754 w 10000"/>
                  <a:gd name="connsiteY64-7906" fmla="*/ 3122 h 10000"/>
                  <a:gd name="connsiteX65-7907" fmla="*/ 4637 w 10000"/>
                  <a:gd name="connsiteY65-7908" fmla="*/ 3334 h 10000"/>
                  <a:gd name="connsiteX66-7909" fmla="*/ 4464 w 10000"/>
                  <a:gd name="connsiteY66-7910" fmla="*/ 3493 h 10000"/>
                  <a:gd name="connsiteX67-7911" fmla="*/ 4435 w 10000"/>
                  <a:gd name="connsiteY67-7912" fmla="*/ 3651 h 10000"/>
                  <a:gd name="connsiteX68-7913" fmla="*/ 4579 w 10000"/>
                  <a:gd name="connsiteY68-7914" fmla="*/ 3862 h 10000"/>
                  <a:gd name="connsiteX69-7915" fmla="*/ 4637 w 10000"/>
                  <a:gd name="connsiteY69-7916" fmla="*/ 4021 h 10000"/>
                  <a:gd name="connsiteX70-7917" fmla="*/ 4783 w 10000"/>
                  <a:gd name="connsiteY70-7918" fmla="*/ 4021 h 10000"/>
                  <a:gd name="connsiteX71-7919" fmla="*/ 4841 w 10000"/>
                  <a:gd name="connsiteY71-7920" fmla="*/ 4021 h 10000"/>
                  <a:gd name="connsiteX72-7921" fmla="*/ 4927 w 10000"/>
                  <a:gd name="connsiteY72-7922" fmla="*/ 4233 h 10000"/>
                  <a:gd name="connsiteX73-7923" fmla="*/ 5073 w 10000"/>
                  <a:gd name="connsiteY73-7924" fmla="*/ 4603 h 10000"/>
                  <a:gd name="connsiteX74-7925" fmla="*/ 4898 w 10000"/>
                  <a:gd name="connsiteY74-7926" fmla="*/ 4391 h 10000"/>
                  <a:gd name="connsiteX75-7927" fmla="*/ 4812 w 10000"/>
                  <a:gd name="connsiteY75-7928" fmla="*/ 4127 h 10000"/>
                  <a:gd name="connsiteX76-7929" fmla="*/ 4725 w 10000"/>
                  <a:gd name="connsiteY76-7930" fmla="*/ 4339 h 10000"/>
                  <a:gd name="connsiteX77-7931" fmla="*/ 4608 w 10000"/>
                  <a:gd name="connsiteY77-7932" fmla="*/ 4657 h 10000"/>
                  <a:gd name="connsiteX78-7933" fmla="*/ 4608 w 10000"/>
                  <a:gd name="connsiteY78-7934" fmla="*/ 4445 h 10000"/>
                  <a:gd name="connsiteX79-7935" fmla="*/ 4435 w 10000"/>
                  <a:gd name="connsiteY79-7936" fmla="*/ 4339 h 10000"/>
                  <a:gd name="connsiteX80-7937" fmla="*/ 4406 w 10000"/>
                  <a:gd name="connsiteY80-7938" fmla="*/ 3968 h 10000"/>
                  <a:gd name="connsiteX81-7939" fmla="*/ 4261 w 10000"/>
                  <a:gd name="connsiteY81-7940" fmla="*/ 4021 h 10000"/>
                  <a:gd name="connsiteX82-7941" fmla="*/ 4319 w 10000"/>
                  <a:gd name="connsiteY82-7942" fmla="*/ 3598 h 10000"/>
                  <a:gd name="connsiteX83-7943" fmla="*/ 4232 w 10000"/>
                  <a:gd name="connsiteY83-7944" fmla="*/ 3598 h 10000"/>
                  <a:gd name="connsiteX84-7945" fmla="*/ 4319 w 10000"/>
                  <a:gd name="connsiteY84-7946" fmla="*/ 3069 h 10000"/>
                  <a:gd name="connsiteX85-7947" fmla="*/ 4464 w 10000"/>
                  <a:gd name="connsiteY85-7948" fmla="*/ 3069 h 10000"/>
                  <a:gd name="connsiteX86-7949" fmla="*/ 4522 w 10000"/>
                  <a:gd name="connsiteY86-7950" fmla="*/ 3386 h 10000"/>
                  <a:gd name="connsiteX87-7951" fmla="*/ 4551 w 10000"/>
                  <a:gd name="connsiteY87-7952" fmla="*/ 3175 h 10000"/>
                  <a:gd name="connsiteX88-7953" fmla="*/ 4493 w 10000"/>
                  <a:gd name="connsiteY88-7954" fmla="*/ 3016 h 10000"/>
                  <a:gd name="connsiteX89-7955" fmla="*/ 4348 w 10000"/>
                  <a:gd name="connsiteY89-7956" fmla="*/ 2910 h 10000"/>
                  <a:gd name="connsiteX90-7957" fmla="*/ 4377 w 10000"/>
                  <a:gd name="connsiteY90-7958" fmla="*/ 2487 h 10000"/>
                  <a:gd name="connsiteX91-7959" fmla="*/ 4319 w 10000"/>
                  <a:gd name="connsiteY91-7960" fmla="*/ 2275 h 10000"/>
                  <a:gd name="connsiteX92-7961" fmla="*/ 4289 w 10000"/>
                  <a:gd name="connsiteY92-7962" fmla="*/ 1641 h 10000"/>
                  <a:gd name="connsiteX93-7963" fmla="*/ 4348 w 10000"/>
                  <a:gd name="connsiteY93-7964" fmla="*/ 1641 h 10000"/>
                  <a:gd name="connsiteX94-7965" fmla="*/ 4261 w 10000"/>
                  <a:gd name="connsiteY94-7966" fmla="*/ 1534 h 10000"/>
                  <a:gd name="connsiteX95-7967" fmla="*/ 4000 w 10000"/>
                  <a:gd name="connsiteY95-7968" fmla="*/ 1746 h 10000"/>
                  <a:gd name="connsiteX96-7969" fmla="*/ 3942 w 10000"/>
                  <a:gd name="connsiteY96-7970" fmla="*/ 1323 h 10000"/>
                  <a:gd name="connsiteX97-7971" fmla="*/ 4145 w 10000"/>
                  <a:gd name="connsiteY97-7972" fmla="*/ 582 h 10000"/>
                  <a:gd name="connsiteX98-7973" fmla="*/ 3972 w 10000"/>
                  <a:gd name="connsiteY98-7974" fmla="*/ 318 h 10000"/>
                  <a:gd name="connsiteX99-7975" fmla="*/ 3972 w 10000"/>
                  <a:gd name="connsiteY99-7976" fmla="*/ 212 h 10000"/>
                  <a:gd name="connsiteX100-7977" fmla="*/ 3710 w 10000"/>
                  <a:gd name="connsiteY100-7978" fmla="*/ 0 h 10000"/>
                  <a:gd name="connsiteX101-7979" fmla="*/ 3624 w 10000"/>
                  <a:gd name="connsiteY101-7980" fmla="*/ 212 h 10000"/>
                  <a:gd name="connsiteX102-7981" fmla="*/ 3536 w 10000"/>
                  <a:gd name="connsiteY102-7982" fmla="*/ 635 h 10000"/>
                  <a:gd name="connsiteX103-7983" fmla="*/ 3420 w 10000"/>
                  <a:gd name="connsiteY103-7984" fmla="*/ 688 h 10000"/>
                  <a:gd name="connsiteX104-7985" fmla="*/ 3594 w 10000"/>
                  <a:gd name="connsiteY104-7986" fmla="*/ 900 h 10000"/>
                  <a:gd name="connsiteX105-7987" fmla="*/ 3624 w 10000"/>
                  <a:gd name="connsiteY105-7988" fmla="*/ 1164 h 10000"/>
                  <a:gd name="connsiteX106-7989" fmla="*/ 3536 w 10000"/>
                  <a:gd name="connsiteY106-7990" fmla="*/ 1323 h 10000"/>
                  <a:gd name="connsiteX107-7991" fmla="*/ 3624 w 10000"/>
                  <a:gd name="connsiteY107-7992" fmla="*/ 1799 h 10000"/>
                  <a:gd name="connsiteX108-7993" fmla="*/ 3565 w 10000"/>
                  <a:gd name="connsiteY108-7994" fmla="*/ 2223 h 10000"/>
                  <a:gd name="connsiteX109-7995" fmla="*/ 3130 w 10000"/>
                  <a:gd name="connsiteY109-7996" fmla="*/ 2539 h 10000"/>
                  <a:gd name="connsiteX110-7997" fmla="*/ 3101 w 10000"/>
                  <a:gd name="connsiteY110-7998" fmla="*/ 2381 h 10000"/>
                  <a:gd name="connsiteX111-7999" fmla="*/ 3073 w 10000"/>
                  <a:gd name="connsiteY111-8000" fmla="*/ 2593 h 10000"/>
                  <a:gd name="connsiteX112-8001" fmla="*/ 3188 w 10000"/>
                  <a:gd name="connsiteY112-8002" fmla="*/ 2804 h 10000"/>
                  <a:gd name="connsiteX113-8003" fmla="*/ 3478 w 10000"/>
                  <a:gd name="connsiteY113-8004" fmla="*/ 2593 h 10000"/>
                  <a:gd name="connsiteX114-8005" fmla="*/ 3594 w 10000"/>
                  <a:gd name="connsiteY114-8006" fmla="*/ 2752 h 10000"/>
                  <a:gd name="connsiteX115-8007" fmla="*/ 3392 w 10000"/>
                  <a:gd name="connsiteY115-8008" fmla="*/ 2804 h 10000"/>
                  <a:gd name="connsiteX116-8009" fmla="*/ 1349 w 10000"/>
                  <a:gd name="connsiteY116-8010" fmla="*/ 2289 h 10000"/>
                  <a:gd name="connsiteX117-8011" fmla="*/ 2754 w 10000"/>
                  <a:gd name="connsiteY117-8012" fmla="*/ 2857 h 10000"/>
                  <a:gd name="connsiteX118-8013" fmla="*/ 1630 w 10000"/>
                  <a:gd name="connsiteY118-8014" fmla="*/ 1022 h 10000"/>
                  <a:gd name="connsiteX119-8015" fmla="*/ 2656 w 10000"/>
                  <a:gd name="connsiteY119-8016" fmla="*/ 2472 h 10000"/>
                  <a:gd name="connsiteX120-8017" fmla="*/ 2898 w 10000"/>
                  <a:gd name="connsiteY120-8018" fmla="*/ 3545 h 10000"/>
                  <a:gd name="connsiteX121-8019" fmla="*/ 2840 w 10000"/>
                  <a:gd name="connsiteY121-8020" fmla="*/ 3916 h 10000"/>
                  <a:gd name="connsiteX122-8021" fmla="*/ 1349 w 10000"/>
                  <a:gd name="connsiteY122-8022" fmla="*/ 2289 h 10000"/>
                  <a:gd name="connsiteX123-8023" fmla="*/ 1349 w 10000"/>
                  <a:gd name="connsiteY123-8024" fmla="*/ 2289 h 10000"/>
                  <a:gd name="connsiteX124-8025" fmla="*/ 2377 w 10000"/>
                  <a:gd name="connsiteY124-8026" fmla="*/ 3598 h 10000"/>
                  <a:gd name="connsiteX125-8027" fmla="*/ 2377 w 10000"/>
                  <a:gd name="connsiteY125-8028" fmla="*/ 3968 h 10000"/>
                  <a:gd name="connsiteX126-8029" fmla="*/ 2231 w 10000"/>
                  <a:gd name="connsiteY126-8030" fmla="*/ 4445 h 10000"/>
                  <a:gd name="connsiteX127-8031" fmla="*/ 2000 w 10000"/>
                  <a:gd name="connsiteY127-8032" fmla="*/ 4021 h 10000"/>
                  <a:gd name="connsiteX128-8033" fmla="*/ 1884 w 10000"/>
                  <a:gd name="connsiteY128-8034" fmla="*/ 3545 h 10000"/>
                  <a:gd name="connsiteX129-8035" fmla="*/ 1652 w 10000"/>
                  <a:gd name="connsiteY129-8036" fmla="*/ 3545 h 10000"/>
                  <a:gd name="connsiteX130-8037" fmla="*/ 1478 w 10000"/>
                  <a:gd name="connsiteY130-8038" fmla="*/ 3757 h 10000"/>
                  <a:gd name="connsiteX131-8039" fmla="*/ 1247 w 10000"/>
                  <a:gd name="connsiteY131-8040" fmla="*/ 3757 h 10000"/>
                  <a:gd name="connsiteX132-8041" fmla="*/ 1072 w 10000"/>
                  <a:gd name="connsiteY132-8042" fmla="*/ 3968 h 10000"/>
                  <a:gd name="connsiteX133-8043" fmla="*/ 957 w 10000"/>
                  <a:gd name="connsiteY133-8044" fmla="*/ 3757 h 10000"/>
                  <a:gd name="connsiteX134-8045" fmla="*/ 667 w 10000"/>
                  <a:gd name="connsiteY134-8046" fmla="*/ 3704 h 10000"/>
                  <a:gd name="connsiteX135-8047" fmla="*/ 406 w 10000"/>
                  <a:gd name="connsiteY135-8048" fmla="*/ 3704 h 10000"/>
                  <a:gd name="connsiteX136-8049" fmla="*/ 29 w 10000"/>
                  <a:gd name="connsiteY136-8050" fmla="*/ 3439 h 10000"/>
                  <a:gd name="connsiteX137-8051" fmla="*/ 0 w 10000"/>
                  <a:gd name="connsiteY137-8052" fmla="*/ 3916 h 10000"/>
                  <a:gd name="connsiteX138-8053" fmla="*/ 58 w 10000"/>
                  <a:gd name="connsiteY138-8054" fmla="*/ 4603 h 10000"/>
                  <a:gd name="connsiteX139-8055" fmla="*/ 116 w 10000"/>
                  <a:gd name="connsiteY139-8056" fmla="*/ 4973 h 10000"/>
                  <a:gd name="connsiteX140-8057" fmla="*/ 174 w 10000"/>
                  <a:gd name="connsiteY140-8058" fmla="*/ 5239 h 10000"/>
                  <a:gd name="connsiteX141-8059" fmla="*/ 232 w 10000"/>
                  <a:gd name="connsiteY141-8060" fmla="*/ 5609 h 10000"/>
                  <a:gd name="connsiteX142-8061" fmla="*/ 406 w 10000"/>
                  <a:gd name="connsiteY142-8062" fmla="*/ 5926 h 10000"/>
                  <a:gd name="connsiteX143-8063" fmla="*/ 638 w 10000"/>
                  <a:gd name="connsiteY143-8064" fmla="*/ 6455 h 10000"/>
                  <a:gd name="connsiteX144-8065" fmla="*/ 492 w 10000"/>
                  <a:gd name="connsiteY144-8066" fmla="*/ 6350 h 10000"/>
                  <a:gd name="connsiteX145-8067" fmla="*/ 840 w 10000"/>
                  <a:gd name="connsiteY145-8068" fmla="*/ 6825 h 10000"/>
                  <a:gd name="connsiteX146-8069" fmla="*/ 1043 w 10000"/>
                  <a:gd name="connsiteY146-8070" fmla="*/ 6773 h 10000"/>
                  <a:gd name="connsiteX147-8071" fmla="*/ 1015 w 10000"/>
                  <a:gd name="connsiteY147-8072" fmla="*/ 6455 h 10000"/>
                  <a:gd name="connsiteX148-8073" fmla="*/ 1188 w 10000"/>
                  <a:gd name="connsiteY148-8074" fmla="*/ 6508 h 10000"/>
                  <a:gd name="connsiteX149-8075" fmla="*/ 986 w 10000"/>
                  <a:gd name="connsiteY149-8076" fmla="*/ 5873 h 10000"/>
                  <a:gd name="connsiteX150-8077" fmla="*/ 1362 w 10000"/>
                  <a:gd name="connsiteY150-8078" fmla="*/ 5609 h 10000"/>
                  <a:gd name="connsiteX151-8079" fmla="*/ 1566 w 10000"/>
                  <a:gd name="connsiteY151-8080" fmla="*/ 5609 h 10000"/>
                  <a:gd name="connsiteX152-8081" fmla="*/ 1566 w 10000"/>
                  <a:gd name="connsiteY152-8082" fmla="*/ 5873 h 10000"/>
                  <a:gd name="connsiteX153-8083" fmla="*/ 1391 w 10000"/>
                  <a:gd name="connsiteY153-8084" fmla="*/ 6032 h 10000"/>
                  <a:gd name="connsiteX154-8085" fmla="*/ 1276 w 10000"/>
                  <a:gd name="connsiteY154-8086" fmla="*/ 6720 h 10000"/>
                  <a:gd name="connsiteX155-8087" fmla="*/ 1218 w 10000"/>
                  <a:gd name="connsiteY155-8088" fmla="*/ 7037 h 10000"/>
                  <a:gd name="connsiteX156-8089" fmla="*/ 1305 w 10000"/>
                  <a:gd name="connsiteY156-8090" fmla="*/ 7461 h 10000"/>
                  <a:gd name="connsiteX157-8091" fmla="*/ 1478 w 10000"/>
                  <a:gd name="connsiteY157-8092" fmla="*/ 7778 h 10000"/>
                  <a:gd name="connsiteX158-8093" fmla="*/ 2058 w 10000"/>
                  <a:gd name="connsiteY158-8094" fmla="*/ 8413 h 10000"/>
                  <a:gd name="connsiteX159-8095" fmla="*/ 2521 w 10000"/>
                  <a:gd name="connsiteY159-8096" fmla="*/ 8889 h 10000"/>
                  <a:gd name="connsiteX160-8097" fmla="*/ 2869 w 10000"/>
                  <a:gd name="connsiteY160-8098" fmla="*/ 9101 h 10000"/>
                  <a:gd name="connsiteX161-8099" fmla="*/ 3246 w 10000"/>
                  <a:gd name="connsiteY161-8100" fmla="*/ 9312 h 10000"/>
                  <a:gd name="connsiteX162-8101" fmla="*/ 3624 w 10000"/>
                  <a:gd name="connsiteY162-8102" fmla="*/ 9524 h 10000"/>
                  <a:gd name="connsiteX163-8103" fmla="*/ 3972 w 10000"/>
                  <a:gd name="connsiteY163-8104" fmla="*/ 9630 h 10000"/>
                  <a:gd name="connsiteX164-8105" fmla="*/ 4348 w 10000"/>
                  <a:gd name="connsiteY164-8106" fmla="*/ 9789 h 10000"/>
                  <a:gd name="connsiteX165-8107" fmla="*/ 4783 w 10000"/>
                  <a:gd name="connsiteY165-8108" fmla="*/ 9948 h 10000"/>
                  <a:gd name="connsiteX166-8109" fmla="*/ 5246 w 10000"/>
                  <a:gd name="connsiteY166-8110" fmla="*/ 10000 h 10000"/>
                  <a:gd name="connsiteX167-8111" fmla="*/ 5652 w 10000"/>
                  <a:gd name="connsiteY167-8112" fmla="*/ 10000 h 10000"/>
                  <a:gd name="connsiteX168-8113" fmla="*/ 6145 w 10000"/>
                  <a:gd name="connsiteY168-8114" fmla="*/ 9948 h 10000"/>
                  <a:gd name="connsiteX169-8115" fmla="*/ 6493 w 10000"/>
                  <a:gd name="connsiteY169-8116" fmla="*/ 9841 h 10000"/>
                  <a:gd name="connsiteX170-8117" fmla="*/ 6841 w 10000"/>
                  <a:gd name="connsiteY170-8118" fmla="*/ 9736 h 10000"/>
                  <a:gd name="connsiteX171-8119" fmla="*/ 7218 w 10000"/>
                  <a:gd name="connsiteY171-8120" fmla="*/ 9577 h 10000"/>
                  <a:gd name="connsiteX172-8121" fmla="*/ 7565 w 10000"/>
                  <a:gd name="connsiteY172-8122" fmla="*/ 9418 h 10000"/>
                  <a:gd name="connsiteX173-8123" fmla="*/ 7884 w 10000"/>
                  <a:gd name="connsiteY173-8124" fmla="*/ 9207 h 10000"/>
                  <a:gd name="connsiteX174-8125" fmla="*/ 8232 w 10000"/>
                  <a:gd name="connsiteY174-8126" fmla="*/ 8995 h 10000"/>
                  <a:gd name="connsiteX175-8127" fmla="*/ 8551 w 10000"/>
                  <a:gd name="connsiteY175-8128" fmla="*/ 8678 h 10000"/>
                  <a:gd name="connsiteX0-8129" fmla="*/ 8551 w 10000"/>
                  <a:gd name="connsiteY0-8130" fmla="*/ 8678 h 10000"/>
                  <a:gd name="connsiteX1-8131" fmla="*/ 8899 w 10000"/>
                  <a:gd name="connsiteY1-8132" fmla="*/ 8360 h 10000"/>
                  <a:gd name="connsiteX2-8133" fmla="*/ 9072 w 10000"/>
                  <a:gd name="connsiteY2-8134" fmla="*/ 7937 h 10000"/>
                  <a:gd name="connsiteX3-8135" fmla="*/ 9420 w 10000"/>
                  <a:gd name="connsiteY3-8136" fmla="*/ 7619 h 10000"/>
                  <a:gd name="connsiteX4-8137" fmla="*/ 9304 w 10000"/>
                  <a:gd name="connsiteY4-8138" fmla="*/ 7143 h 10000"/>
                  <a:gd name="connsiteX5-8139" fmla="*/ 9508 w 10000"/>
                  <a:gd name="connsiteY5-8140" fmla="*/ 6878 h 10000"/>
                  <a:gd name="connsiteX6-8141" fmla="*/ 9652 w 10000"/>
                  <a:gd name="connsiteY6-8142" fmla="*/ 6614 h 10000"/>
                  <a:gd name="connsiteX7-8143" fmla="*/ 9710 w 10000"/>
                  <a:gd name="connsiteY7-8144" fmla="*/ 7037 h 10000"/>
                  <a:gd name="connsiteX8-8145" fmla="*/ 9652 w 10000"/>
                  <a:gd name="connsiteY8-8146" fmla="*/ 7514 h 10000"/>
                  <a:gd name="connsiteX9-8147" fmla="*/ 9971 w 10000"/>
                  <a:gd name="connsiteY9-8148" fmla="*/ 7037 h 10000"/>
                  <a:gd name="connsiteX10-8149" fmla="*/ 10000 w 10000"/>
                  <a:gd name="connsiteY10-8150" fmla="*/ 6667 h 10000"/>
                  <a:gd name="connsiteX11-8151" fmla="*/ 9884 w 10000"/>
                  <a:gd name="connsiteY11-8152" fmla="*/ 6720 h 10000"/>
                  <a:gd name="connsiteX12-8153" fmla="*/ 9797 w 10000"/>
                  <a:gd name="connsiteY12-8154" fmla="*/ 6350 h 10000"/>
                  <a:gd name="connsiteX13-8155" fmla="*/ 9913 w 10000"/>
                  <a:gd name="connsiteY13-8156" fmla="*/ 5926 h 10000"/>
                  <a:gd name="connsiteX14-8157" fmla="*/ 9856 w 10000"/>
                  <a:gd name="connsiteY14-8158" fmla="*/ 5450 h 10000"/>
                  <a:gd name="connsiteX15-8159" fmla="*/ 9566 w 10000"/>
                  <a:gd name="connsiteY15-8160" fmla="*/ 5291 h 10000"/>
                  <a:gd name="connsiteX16-8161" fmla="*/ 9942 w 10000"/>
                  <a:gd name="connsiteY16-8162" fmla="*/ 4498 h 10000"/>
                  <a:gd name="connsiteX17-8163" fmla="*/ 9537 w 10000"/>
                  <a:gd name="connsiteY17-8164" fmla="*/ 4762 h 10000"/>
                  <a:gd name="connsiteX18-8165" fmla="*/ 9449 w 10000"/>
                  <a:gd name="connsiteY18-8166" fmla="*/ 5185 h 10000"/>
                  <a:gd name="connsiteX19-8167" fmla="*/ 9101 w 10000"/>
                  <a:gd name="connsiteY19-8168" fmla="*/ 5239 h 10000"/>
                  <a:gd name="connsiteX20-8169" fmla="*/ 9072 w 10000"/>
                  <a:gd name="connsiteY20-8170" fmla="*/ 5820 h 10000"/>
                  <a:gd name="connsiteX21-8171" fmla="*/ 9101 w 10000"/>
                  <a:gd name="connsiteY21-8172" fmla="*/ 5926 h 10000"/>
                  <a:gd name="connsiteX22-8173" fmla="*/ 8928 w 10000"/>
                  <a:gd name="connsiteY22-8174" fmla="*/ 6138 h 10000"/>
                  <a:gd name="connsiteX23-8175" fmla="*/ 8551 w 10000"/>
                  <a:gd name="connsiteY23-8176" fmla="*/ 6402 h 10000"/>
                  <a:gd name="connsiteX24-8177" fmla="*/ 8377 w 10000"/>
                  <a:gd name="connsiteY24-8178" fmla="*/ 6455 h 10000"/>
                  <a:gd name="connsiteX25-8179" fmla="*/ 8087 w 10000"/>
                  <a:gd name="connsiteY25-8180" fmla="*/ 6667 h 10000"/>
                  <a:gd name="connsiteX26-8181" fmla="*/ 8232 w 10000"/>
                  <a:gd name="connsiteY26-8182" fmla="*/ 6932 h 10000"/>
                  <a:gd name="connsiteX27-8183" fmla="*/ 7739 w 10000"/>
                  <a:gd name="connsiteY27-8184" fmla="*/ 7407 h 10000"/>
                  <a:gd name="connsiteX28-8185" fmla="*/ 7681 w 10000"/>
                  <a:gd name="connsiteY28-8186" fmla="*/ 6984 h 10000"/>
                  <a:gd name="connsiteX29-8187" fmla="*/ 7508 w 10000"/>
                  <a:gd name="connsiteY29-8188" fmla="*/ 7143 h 10000"/>
                  <a:gd name="connsiteX30-8189" fmla="*/ 7102 w 10000"/>
                  <a:gd name="connsiteY30-8190" fmla="*/ 7037 h 10000"/>
                  <a:gd name="connsiteX31-8191" fmla="*/ 7362 w 10000"/>
                  <a:gd name="connsiteY31-8192" fmla="*/ 6878 h 10000"/>
                  <a:gd name="connsiteX32-8193" fmla="*/ 7189 w 10000"/>
                  <a:gd name="connsiteY32-8194" fmla="*/ 6508 h 10000"/>
                  <a:gd name="connsiteX33-8195" fmla="*/ 6870 w 10000"/>
                  <a:gd name="connsiteY33-8196" fmla="*/ 6773 h 10000"/>
                  <a:gd name="connsiteX34-8197" fmla="*/ 6580 w 10000"/>
                  <a:gd name="connsiteY34-8198" fmla="*/ 6720 h 10000"/>
                  <a:gd name="connsiteX35-8199" fmla="*/ 6435 w 10000"/>
                  <a:gd name="connsiteY35-8200" fmla="*/ 6878 h 10000"/>
                  <a:gd name="connsiteX36-8201" fmla="*/ 6376 w 10000"/>
                  <a:gd name="connsiteY36-8202" fmla="*/ 7143 h 10000"/>
                  <a:gd name="connsiteX37-8203" fmla="*/ 6347 w 10000"/>
                  <a:gd name="connsiteY37-8204" fmla="*/ 6932 h 10000"/>
                  <a:gd name="connsiteX38-8205" fmla="*/ 6203 w 10000"/>
                  <a:gd name="connsiteY38-8206" fmla="*/ 6825 h 10000"/>
                  <a:gd name="connsiteX39-8207" fmla="*/ 6058 w 10000"/>
                  <a:gd name="connsiteY39-8208" fmla="*/ 6984 h 10000"/>
                  <a:gd name="connsiteX40-8209" fmla="*/ 6000 w 10000"/>
                  <a:gd name="connsiteY40-8210" fmla="*/ 7302 h 10000"/>
                  <a:gd name="connsiteX41-8211" fmla="*/ 5971 w 10000"/>
                  <a:gd name="connsiteY41-8212" fmla="*/ 7037 h 10000"/>
                  <a:gd name="connsiteX42-8213" fmla="*/ 6232 w 10000"/>
                  <a:gd name="connsiteY42-8214" fmla="*/ 6561 h 10000"/>
                  <a:gd name="connsiteX43-8215" fmla="*/ 8734 w 10000"/>
                  <a:gd name="connsiteY43-8216" fmla="*/ 5498 h 10000"/>
                  <a:gd name="connsiteX44-8217" fmla="*/ 8734 w 10000"/>
                  <a:gd name="connsiteY44-8218" fmla="*/ 5498 h 10000"/>
                  <a:gd name="connsiteX45-8219" fmla="*/ 8607 w 10000"/>
                  <a:gd name="connsiteY45-8220" fmla="*/ 5271 h 10000"/>
                  <a:gd name="connsiteX46-8221" fmla="*/ 8417 w 10000"/>
                  <a:gd name="connsiteY46-8222" fmla="*/ 5422 h 10000"/>
                  <a:gd name="connsiteX47-8223" fmla="*/ 8291 w 10000"/>
                  <a:gd name="connsiteY47-8224" fmla="*/ 5195 h 10000"/>
                  <a:gd name="connsiteX48-8225" fmla="*/ 8164 w 10000"/>
                  <a:gd name="connsiteY48-8226" fmla="*/ 4968 h 10000"/>
                  <a:gd name="connsiteX49-8227" fmla="*/ 8671 w 10000"/>
                  <a:gd name="connsiteY49-8228" fmla="*/ 4893 h 10000"/>
                  <a:gd name="connsiteX50-8229" fmla="*/ 8227 w 10000"/>
                  <a:gd name="connsiteY50-8230" fmla="*/ 4591 h 10000"/>
                  <a:gd name="connsiteX51-8231" fmla="*/ 7657 w 10000"/>
                  <a:gd name="connsiteY51-8232" fmla="*/ 5044 h 10000"/>
                  <a:gd name="connsiteX52-8233" fmla="*/ 7087 w 10000"/>
                  <a:gd name="connsiteY52-8234" fmla="*/ 5497 h 10000"/>
                  <a:gd name="connsiteX53-8235" fmla="*/ 8037 w 10000"/>
                  <a:gd name="connsiteY53-8236" fmla="*/ 4742 h 10000"/>
                  <a:gd name="connsiteX54-8237" fmla="*/ 7531 w 10000"/>
                  <a:gd name="connsiteY54-8238" fmla="*/ 4817 h 10000"/>
                  <a:gd name="connsiteX55-8239" fmla="*/ 8069 w 10000"/>
                  <a:gd name="connsiteY55-8240" fmla="*/ 4826 h 10000"/>
                  <a:gd name="connsiteX56-8241" fmla="*/ 6950 w 10000"/>
                  <a:gd name="connsiteY56-8242" fmla="*/ 3306 h 10000"/>
                  <a:gd name="connsiteX57-8243" fmla="*/ 6962 w 10000"/>
                  <a:gd name="connsiteY57-8244" fmla="*/ 3305 h 10000"/>
                  <a:gd name="connsiteX58-8245" fmla="*/ 6645 w 10000"/>
                  <a:gd name="connsiteY58-8246" fmla="*/ 3230 h 10000"/>
                  <a:gd name="connsiteX59-8247" fmla="*/ 6519 w 10000"/>
                  <a:gd name="connsiteY59-8248" fmla="*/ 3003 h 10000"/>
                  <a:gd name="connsiteX60-8249" fmla="*/ 5949 w 10000"/>
                  <a:gd name="connsiteY60-8250" fmla="*/ 2473 h 10000"/>
                  <a:gd name="connsiteX61-8251" fmla="*/ 5015 w 10000"/>
                  <a:gd name="connsiteY61-8252" fmla="*/ 3228 h 10000"/>
                  <a:gd name="connsiteX62-8253" fmla="*/ 4898 w 10000"/>
                  <a:gd name="connsiteY62-8254" fmla="*/ 3175 h 10000"/>
                  <a:gd name="connsiteX63-8255" fmla="*/ 4754 w 10000"/>
                  <a:gd name="connsiteY63-8256" fmla="*/ 3122 h 10000"/>
                  <a:gd name="connsiteX64-8257" fmla="*/ 4637 w 10000"/>
                  <a:gd name="connsiteY64-8258" fmla="*/ 3334 h 10000"/>
                  <a:gd name="connsiteX65-8259" fmla="*/ 4464 w 10000"/>
                  <a:gd name="connsiteY65-8260" fmla="*/ 3493 h 10000"/>
                  <a:gd name="connsiteX66-8261" fmla="*/ 4435 w 10000"/>
                  <a:gd name="connsiteY66-8262" fmla="*/ 3651 h 10000"/>
                  <a:gd name="connsiteX67-8263" fmla="*/ 4579 w 10000"/>
                  <a:gd name="connsiteY67-8264" fmla="*/ 3862 h 10000"/>
                  <a:gd name="connsiteX68-8265" fmla="*/ 4637 w 10000"/>
                  <a:gd name="connsiteY68-8266" fmla="*/ 4021 h 10000"/>
                  <a:gd name="connsiteX69-8267" fmla="*/ 4783 w 10000"/>
                  <a:gd name="connsiteY69-8268" fmla="*/ 4021 h 10000"/>
                  <a:gd name="connsiteX70-8269" fmla="*/ 4841 w 10000"/>
                  <a:gd name="connsiteY70-8270" fmla="*/ 4021 h 10000"/>
                  <a:gd name="connsiteX71-8271" fmla="*/ 4927 w 10000"/>
                  <a:gd name="connsiteY71-8272" fmla="*/ 4233 h 10000"/>
                  <a:gd name="connsiteX72-8273" fmla="*/ 5073 w 10000"/>
                  <a:gd name="connsiteY72-8274" fmla="*/ 4603 h 10000"/>
                  <a:gd name="connsiteX73-8275" fmla="*/ 4898 w 10000"/>
                  <a:gd name="connsiteY73-8276" fmla="*/ 4391 h 10000"/>
                  <a:gd name="connsiteX74-8277" fmla="*/ 4812 w 10000"/>
                  <a:gd name="connsiteY74-8278" fmla="*/ 4127 h 10000"/>
                  <a:gd name="connsiteX75-8279" fmla="*/ 4725 w 10000"/>
                  <a:gd name="connsiteY75-8280" fmla="*/ 4339 h 10000"/>
                  <a:gd name="connsiteX76-8281" fmla="*/ 4608 w 10000"/>
                  <a:gd name="connsiteY76-8282" fmla="*/ 4657 h 10000"/>
                  <a:gd name="connsiteX77-8283" fmla="*/ 4608 w 10000"/>
                  <a:gd name="connsiteY77-8284" fmla="*/ 4445 h 10000"/>
                  <a:gd name="connsiteX78-8285" fmla="*/ 4435 w 10000"/>
                  <a:gd name="connsiteY78-8286" fmla="*/ 4339 h 10000"/>
                  <a:gd name="connsiteX79-8287" fmla="*/ 4406 w 10000"/>
                  <a:gd name="connsiteY79-8288" fmla="*/ 3968 h 10000"/>
                  <a:gd name="connsiteX80-8289" fmla="*/ 4261 w 10000"/>
                  <a:gd name="connsiteY80-8290" fmla="*/ 4021 h 10000"/>
                  <a:gd name="connsiteX81-8291" fmla="*/ 4319 w 10000"/>
                  <a:gd name="connsiteY81-8292" fmla="*/ 3598 h 10000"/>
                  <a:gd name="connsiteX82-8293" fmla="*/ 4232 w 10000"/>
                  <a:gd name="connsiteY82-8294" fmla="*/ 3598 h 10000"/>
                  <a:gd name="connsiteX83-8295" fmla="*/ 4319 w 10000"/>
                  <a:gd name="connsiteY83-8296" fmla="*/ 3069 h 10000"/>
                  <a:gd name="connsiteX84-8297" fmla="*/ 4464 w 10000"/>
                  <a:gd name="connsiteY84-8298" fmla="*/ 3069 h 10000"/>
                  <a:gd name="connsiteX85-8299" fmla="*/ 4522 w 10000"/>
                  <a:gd name="connsiteY85-8300" fmla="*/ 3386 h 10000"/>
                  <a:gd name="connsiteX86-8301" fmla="*/ 4551 w 10000"/>
                  <a:gd name="connsiteY86-8302" fmla="*/ 3175 h 10000"/>
                  <a:gd name="connsiteX87-8303" fmla="*/ 4493 w 10000"/>
                  <a:gd name="connsiteY87-8304" fmla="*/ 3016 h 10000"/>
                  <a:gd name="connsiteX88-8305" fmla="*/ 4348 w 10000"/>
                  <a:gd name="connsiteY88-8306" fmla="*/ 2910 h 10000"/>
                  <a:gd name="connsiteX89-8307" fmla="*/ 4377 w 10000"/>
                  <a:gd name="connsiteY89-8308" fmla="*/ 2487 h 10000"/>
                  <a:gd name="connsiteX90-8309" fmla="*/ 4319 w 10000"/>
                  <a:gd name="connsiteY90-8310" fmla="*/ 2275 h 10000"/>
                  <a:gd name="connsiteX91-8311" fmla="*/ 4289 w 10000"/>
                  <a:gd name="connsiteY91-8312" fmla="*/ 1641 h 10000"/>
                  <a:gd name="connsiteX92-8313" fmla="*/ 4348 w 10000"/>
                  <a:gd name="connsiteY92-8314" fmla="*/ 1641 h 10000"/>
                  <a:gd name="connsiteX93-8315" fmla="*/ 4261 w 10000"/>
                  <a:gd name="connsiteY93-8316" fmla="*/ 1534 h 10000"/>
                  <a:gd name="connsiteX94-8317" fmla="*/ 4000 w 10000"/>
                  <a:gd name="connsiteY94-8318" fmla="*/ 1746 h 10000"/>
                  <a:gd name="connsiteX95-8319" fmla="*/ 3942 w 10000"/>
                  <a:gd name="connsiteY95-8320" fmla="*/ 1323 h 10000"/>
                  <a:gd name="connsiteX96-8321" fmla="*/ 4145 w 10000"/>
                  <a:gd name="connsiteY96-8322" fmla="*/ 582 h 10000"/>
                  <a:gd name="connsiteX97-8323" fmla="*/ 3972 w 10000"/>
                  <a:gd name="connsiteY97-8324" fmla="*/ 318 h 10000"/>
                  <a:gd name="connsiteX98-8325" fmla="*/ 3972 w 10000"/>
                  <a:gd name="connsiteY98-8326" fmla="*/ 212 h 10000"/>
                  <a:gd name="connsiteX99-8327" fmla="*/ 3710 w 10000"/>
                  <a:gd name="connsiteY99-8328" fmla="*/ 0 h 10000"/>
                  <a:gd name="connsiteX100-8329" fmla="*/ 3624 w 10000"/>
                  <a:gd name="connsiteY100-8330" fmla="*/ 212 h 10000"/>
                  <a:gd name="connsiteX101-8331" fmla="*/ 3536 w 10000"/>
                  <a:gd name="connsiteY101-8332" fmla="*/ 635 h 10000"/>
                  <a:gd name="connsiteX102-8333" fmla="*/ 3420 w 10000"/>
                  <a:gd name="connsiteY102-8334" fmla="*/ 688 h 10000"/>
                  <a:gd name="connsiteX103-8335" fmla="*/ 3594 w 10000"/>
                  <a:gd name="connsiteY103-8336" fmla="*/ 900 h 10000"/>
                  <a:gd name="connsiteX104-8337" fmla="*/ 3624 w 10000"/>
                  <a:gd name="connsiteY104-8338" fmla="*/ 1164 h 10000"/>
                  <a:gd name="connsiteX105-8339" fmla="*/ 3536 w 10000"/>
                  <a:gd name="connsiteY105-8340" fmla="*/ 1323 h 10000"/>
                  <a:gd name="connsiteX106-8341" fmla="*/ 3624 w 10000"/>
                  <a:gd name="connsiteY106-8342" fmla="*/ 1799 h 10000"/>
                  <a:gd name="connsiteX107-8343" fmla="*/ 3565 w 10000"/>
                  <a:gd name="connsiteY107-8344" fmla="*/ 2223 h 10000"/>
                  <a:gd name="connsiteX108-8345" fmla="*/ 3130 w 10000"/>
                  <a:gd name="connsiteY108-8346" fmla="*/ 2539 h 10000"/>
                  <a:gd name="connsiteX109-8347" fmla="*/ 3101 w 10000"/>
                  <a:gd name="connsiteY109-8348" fmla="*/ 2381 h 10000"/>
                  <a:gd name="connsiteX110-8349" fmla="*/ 3073 w 10000"/>
                  <a:gd name="connsiteY110-8350" fmla="*/ 2593 h 10000"/>
                  <a:gd name="connsiteX111-8351" fmla="*/ 3188 w 10000"/>
                  <a:gd name="connsiteY111-8352" fmla="*/ 2804 h 10000"/>
                  <a:gd name="connsiteX112-8353" fmla="*/ 3478 w 10000"/>
                  <a:gd name="connsiteY112-8354" fmla="*/ 2593 h 10000"/>
                  <a:gd name="connsiteX113-8355" fmla="*/ 3594 w 10000"/>
                  <a:gd name="connsiteY113-8356" fmla="*/ 2752 h 10000"/>
                  <a:gd name="connsiteX114-8357" fmla="*/ 3392 w 10000"/>
                  <a:gd name="connsiteY114-8358" fmla="*/ 2804 h 10000"/>
                  <a:gd name="connsiteX115-8359" fmla="*/ 1349 w 10000"/>
                  <a:gd name="connsiteY115-8360" fmla="*/ 2289 h 10000"/>
                  <a:gd name="connsiteX116-8361" fmla="*/ 2754 w 10000"/>
                  <a:gd name="connsiteY116-8362" fmla="*/ 2857 h 10000"/>
                  <a:gd name="connsiteX117-8363" fmla="*/ 1630 w 10000"/>
                  <a:gd name="connsiteY117-8364" fmla="*/ 1022 h 10000"/>
                  <a:gd name="connsiteX118-8365" fmla="*/ 2656 w 10000"/>
                  <a:gd name="connsiteY118-8366" fmla="*/ 2472 h 10000"/>
                  <a:gd name="connsiteX119-8367" fmla="*/ 2898 w 10000"/>
                  <a:gd name="connsiteY119-8368" fmla="*/ 3545 h 10000"/>
                  <a:gd name="connsiteX120-8369" fmla="*/ 2840 w 10000"/>
                  <a:gd name="connsiteY120-8370" fmla="*/ 3916 h 10000"/>
                  <a:gd name="connsiteX121-8371" fmla="*/ 1349 w 10000"/>
                  <a:gd name="connsiteY121-8372" fmla="*/ 2289 h 10000"/>
                  <a:gd name="connsiteX122-8373" fmla="*/ 1349 w 10000"/>
                  <a:gd name="connsiteY122-8374" fmla="*/ 2289 h 10000"/>
                  <a:gd name="connsiteX123-8375" fmla="*/ 2377 w 10000"/>
                  <a:gd name="connsiteY123-8376" fmla="*/ 3598 h 10000"/>
                  <a:gd name="connsiteX124-8377" fmla="*/ 2377 w 10000"/>
                  <a:gd name="connsiteY124-8378" fmla="*/ 3968 h 10000"/>
                  <a:gd name="connsiteX125-8379" fmla="*/ 2231 w 10000"/>
                  <a:gd name="connsiteY125-8380" fmla="*/ 4445 h 10000"/>
                  <a:gd name="connsiteX126-8381" fmla="*/ 2000 w 10000"/>
                  <a:gd name="connsiteY126-8382" fmla="*/ 4021 h 10000"/>
                  <a:gd name="connsiteX127-8383" fmla="*/ 1884 w 10000"/>
                  <a:gd name="connsiteY127-8384" fmla="*/ 3545 h 10000"/>
                  <a:gd name="connsiteX128-8385" fmla="*/ 1652 w 10000"/>
                  <a:gd name="connsiteY128-8386" fmla="*/ 3545 h 10000"/>
                  <a:gd name="connsiteX129-8387" fmla="*/ 1478 w 10000"/>
                  <a:gd name="connsiteY129-8388" fmla="*/ 3757 h 10000"/>
                  <a:gd name="connsiteX130-8389" fmla="*/ 1247 w 10000"/>
                  <a:gd name="connsiteY130-8390" fmla="*/ 3757 h 10000"/>
                  <a:gd name="connsiteX131-8391" fmla="*/ 1072 w 10000"/>
                  <a:gd name="connsiteY131-8392" fmla="*/ 3968 h 10000"/>
                  <a:gd name="connsiteX132-8393" fmla="*/ 957 w 10000"/>
                  <a:gd name="connsiteY132-8394" fmla="*/ 3757 h 10000"/>
                  <a:gd name="connsiteX133-8395" fmla="*/ 667 w 10000"/>
                  <a:gd name="connsiteY133-8396" fmla="*/ 3704 h 10000"/>
                  <a:gd name="connsiteX134-8397" fmla="*/ 406 w 10000"/>
                  <a:gd name="connsiteY134-8398" fmla="*/ 3704 h 10000"/>
                  <a:gd name="connsiteX135-8399" fmla="*/ 29 w 10000"/>
                  <a:gd name="connsiteY135-8400" fmla="*/ 3439 h 10000"/>
                  <a:gd name="connsiteX136-8401" fmla="*/ 0 w 10000"/>
                  <a:gd name="connsiteY136-8402" fmla="*/ 3916 h 10000"/>
                  <a:gd name="connsiteX137-8403" fmla="*/ 58 w 10000"/>
                  <a:gd name="connsiteY137-8404" fmla="*/ 4603 h 10000"/>
                  <a:gd name="connsiteX138-8405" fmla="*/ 116 w 10000"/>
                  <a:gd name="connsiteY138-8406" fmla="*/ 4973 h 10000"/>
                  <a:gd name="connsiteX139-8407" fmla="*/ 174 w 10000"/>
                  <a:gd name="connsiteY139-8408" fmla="*/ 5239 h 10000"/>
                  <a:gd name="connsiteX140-8409" fmla="*/ 232 w 10000"/>
                  <a:gd name="connsiteY140-8410" fmla="*/ 5609 h 10000"/>
                  <a:gd name="connsiteX141-8411" fmla="*/ 406 w 10000"/>
                  <a:gd name="connsiteY141-8412" fmla="*/ 5926 h 10000"/>
                  <a:gd name="connsiteX142-8413" fmla="*/ 638 w 10000"/>
                  <a:gd name="connsiteY142-8414" fmla="*/ 6455 h 10000"/>
                  <a:gd name="connsiteX143-8415" fmla="*/ 492 w 10000"/>
                  <a:gd name="connsiteY143-8416" fmla="*/ 6350 h 10000"/>
                  <a:gd name="connsiteX144-8417" fmla="*/ 840 w 10000"/>
                  <a:gd name="connsiteY144-8418" fmla="*/ 6825 h 10000"/>
                  <a:gd name="connsiteX145-8419" fmla="*/ 1043 w 10000"/>
                  <a:gd name="connsiteY145-8420" fmla="*/ 6773 h 10000"/>
                  <a:gd name="connsiteX146-8421" fmla="*/ 1015 w 10000"/>
                  <a:gd name="connsiteY146-8422" fmla="*/ 6455 h 10000"/>
                  <a:gd name="connsiteX147-8423" fmla="*/ 1188 w 10000"/>
                  <a:gd name="connsiteY147-8424" fmla="*/ 6508 h 10000"/>
                  <a:gd name="connsiteX148-8425" fmla="*/ 986 w 10000"/>
                  <a:gd name="connsiteY148-8426" fmla="*/ 5873 h 10000"/>
                  <a:gd name="connsiteX149-8427" fmla="*/ 1362 w 10000"/>
                  <a:gd name="connsiteY149-8428" fmla="*/ 5609 h 10000"/>
                  <a:gd name="connsiteX150-8429" fmla="*/ 1566 w 10000"/>
                  <a:gd name="connsiteY150-8430" fmla="*/ 5609 h 10000"/>
                  <a:gd name="connsiteX151-8431" fmla="*/ 1566 w 10000"/>
                  <a:gd name="connsiteY151-8432" fmla="*/ 5873 h 10000"/>
                  <a:gd name="connsiteX152-8433" fmla="*/ 1391 w 10000"/>
                  <a:gd name="connsiteY152-8434" fmla="*/ 6032 h 10000"/>
                  <a:gd name="connsiteX153-8435" fmla="*/ 1276 w 10000"/>
                  <a:gd name="connsiteY153-8436" fmla="*/ 6720 h 10000"/>
                  <a:gd name="connsiteX154-8437" fmla="*/ 1218 w 10000"/>
                  <a:gd name="connsiteY154-8438" fmla="*/ 7037 h 10000"/>
                  <a:gd name="connsiteX155-8439" fmla="*/ 1305 w 10000"/>
                  <a:gd name="connsiteY155-8440" fmla="*/ 7461 h 10000"/>
                  <a:gd name="connsiteX156-8441" fmla="*/ 1478 w 10000"/>
                  <a:gd name="connsiteY156-8442" fmla="*/ 7778 h 10000"/>
                  <a:gd name="connsiteX157-8443" fmla="*/ 2058 w 10000"/>
                  <a:gd name="connsiteY157-8444" fmla="*/ 8413 h 10000"/>
                  <a:gd name="connsiteX158-8445" fmla="*/ 2521 w 10000"/>
                  <a:gd name="connsiteY158-8446" fmla="*/ 8889 h 10000"/>
                  <a:gd name="connsiteX159-8447" fmla="*/ 2869 w 10000"/>
                  <a:gd name="connsiteY159-8448" fmla="*/ 9101 h 10000"/>
                  <a:gd name="connsiteX160-8449" fmla="*/ 3246 w 10000"/>
                  <a:gd name="connsiteY160-8450" fmla="*/ 9312 h 10000"/>
                  <a:gd name="connsiteX161-8451" fmla="*/ 3624 w 10000"/>
                  <a:gd name="connsiteY161-8452" fmla="*/ 9524 h 10000"/>
                  <a:gd name="connsiteX162-8453" fmla="*/ 3972 w 10000"/>
                  <a:gd name="connsiteY162-8454" fmla="*/ 9630 h 10000"/>
                  <a:gd name="connsiteX163-8455" fmla="*/ 4348 w 10000"/>
                  <a:gd name="connsiteY163-8456" fmla="*/ 9789 h 10000"/>
                  <a:gd name="connsiteX164-8457" fmla="*/ 4783 w 10000"/>
                  <a:gd name="connsiteY164-8458" fmla="*/ 9948 h 10000"/>
                  <a:gd name="connsiteX165-8459" fmla="*/ 5246 w 10000"/>
                  <a:gd name="connsiteY165-8460" fmla="*/ 10000 h 10000"/>
                  <a:gd name="connsiteX166-8461" fmla="*/ 5652 w 10000"/>
                  <a:gd name="connsiteY166-8462" fmla="*/ 10000 h 10000"/>
                  <a:gd name="connsiteX167-8463" fmla="*/ 6145 w 10000"/>
                  <a:gd name="connsiteY167-8464" fmla="*/ 9948 h 10000"/>
                  <a:gd name="connsiteX168-8465" fmla="*/ 6493 w 10000"/>
                  <a:gd name="connsiteY168-8466" fmla="*/ 9841 h 10000"/>
                  <a:gd name="connsiteX169-8467" fmla="*/ 6841 w 10000"/>
                  <a:gd name="connsiteY169-8468" fmla="*/ 9736 h 10000"/>
                  <a:gd name="connsiteX170-8469" fmla="*/ 7218 w 10000"/>
                  <a:gd name="connsiteY170-8470" fmla="*/ 9577 h 10000"/>
                  <a:gd name="connsiteX171-8471" fmla="*/ 7565 w 10000"/>
                  <a:gd name="connsiteY171-8472" fmla="*/ 9418 h 10000"/>
                  <a:gd name="connsiteX172-8473" fmla="*/ 7884 w 10000"/>
                  <a:gd name="connsiteY172-8474" fmla="*/ 9207 h 10000"/>
                  <a:gd name="connsiteX173-8475" fmla="*/ 8232 w 10000"/>
                  <a:gd name="connsiteY173-8476" fmla="*/ 8995 h 10000"/>
                  <a:gd name="connsiteX174-8477" fmla="*/ 8551 w 10000"/>
                  <a:gd name="connsiteY174-8478" fmla="*/ 8678 h 10000"/>
                  <a:gd name="connsiteX0-8479" fmla="*/ 8551 w 10000"/>
                  <a:gd name="connsiteY0-8480" fmla="*/ 8678 h 10000"/>
                  <a:gd name="connsiteX1-8481" fmla="*/ 8899 w 10000"/>
                  <a:gd name="connsiteY1-8482" fmla="*/ 8360 h 10000"/>
                  <a:gd name="connsiteX2-8483" fmla="*/ 9072 w 10000"/>
                  <a:gd name="connsiteY2-8484" fmla="*/ 7937 h 10000"/>
                  <a:gd name="connsiteX3-8485" fmla="*/ 9420 w 10000"/>
                  <a:gd name="connsiteY3-8486" fmla="*/ 7619 h 10000"/>
                  <a:gd name="connsiteX4-8487" fmla="*/ 9304 w 10000"/>
                  <a:gd name="connsiteY4-8488" fmla="*/ 7143 h 10000"/>
                  <a:gd name="connsiteX5-8489" fmla="*/ 9508 w 10000"/>
                  <a:gd name="connsiteY5-8490" fmla="*/ 6878 h 10000"/>
                  <a:gd name="connsiteX6-8491" fmla="*/ 9652 w 10000"/>
                  <a:gd name="connsiteY6-8492" fmla="*/ 6614 h 10000"/>
                  <a:gd name="connsiteX7-8493" fmla="*/ 9710 w 10000"/>
                  <a:gd name="connsiteY7-8494" fmla="*/ 7037 h 10000"/>
                  <a:gd name="connsiteX8-8495" fmla="*/ 9652 w 10000"/>
                  <a:gd name="connsiteY8-8496" fmla="*/ 7514 h 10000"/>
                  <a:gd name="connsiteX9-8497" fmla="*/ 9971 w 10000"/>
                  <a:gd name="connsiteY9-8498" fmla="*/ 7037 h 10000"/>
                  <a:gd name="connsiteX10-8499" fmla="*/ 10000 w 10000"/>
                  <a:gd name="connsiteY10-8500" fmla="*/ 6667 h 10000"/>
                  <a:gd name="connsiteX11-8501" fmla="*/ 9884 w 10000"/>
                  <a:gd name="connsiteY11-8502" fmla="*/ 6720 h 10000"/>
                  <a:gd name="connsiteX12-8503" fmla="*/ 9797 w 10000"/>
                  <a:gd name="connsiteY12-8504" fmla="*/ 6350 h 10000"/>
                  <a:gd name="connsiteX13-8505" fmla="*/ 9913 w 10000"/>
                  <a:gd name="connsiteY13-8506" fmla="*/ 5926 h 10000"/>
                  <a:gd name="connsiteX14-8507" fmla="*/ 9856 w 10000"/>
                  <a:gd name="connsiteY14-8508" fmla="*/ 5450 h 10000"/>
                  <a:gd name="connsiteX15-8509" fmla="*/ 9566 w 10000"/>
                  <a:gd name="connsiteY15-8510" fmla="*/ 5291 h 10000"/>
                  <a:gd name="connsiteX16-8511" fmla="*/ 9942 w 10000"/>
                  <a:gd name="connsiteY16-8512" fmla="*/ 4498 h 10000"/>
                  <a:gd name="connsiteX17-8513" fmla="*/ 9537 w 10000"/>
                  <a:gd name="connsiteY17-8514" fmla="*/ 4762 h 10000"/>
                  <a:gd name="connsiteX18-8515" fmla="*/ 9449 w 10000"/>
                  <a:gd name="connsiteY18-8516" fmla="*/ 5185 h 10000"/>
                  <a:gd name="connsiteX19-8517" fmla="*/ 9101 w 10000"/>
                  <a:gd name="connsiteY19-8518" fmla="*/ 5239 h 10000"/>
                  <a:gd name="connsiteX20-8519" fmla="*/ 9072 w 10000"/>
                  <a:gd name="connsiteY20-8520" fmla="*/ 5820 h 10000"/>
                  <a:gd name="connsiteX21-8521" fmla="*/ 9101 w 10000"/>
                  <a:gd name="connsiteY21-8522" fmla="*/ 5926 h 10000"/>
                  <a:gd name="connsiteX22-8523" fmla="*/ 8928 w 10000"/>
                  <a:gd name="connsiteY22-8524" fmla="*/ 6138 h 10000"/>
                  <a:gd name="connsiteX23-8525" fmla="*/ 8551 w 10000"/>
                  <a:gd name="connsiteY23-8526" fmla="*/ 6402 h 10000"/>
                  <a:gd name="connsiteX24-8527" fmla="*/ 8377 w 10000"/>
                  <a:gd name="connsiteY24-8528" fmla="*/ 6455 h 10000"/>
                  <a:gd name="connsiteX25-8529" fmla="*/ 8087 w 10000"/>
                  <a:gd name="connsiteY25-8530" fmla="*/ 6667 h 10000"/>
                  <a:gd name="connsiteX26-8531" fmla="*/ 8232 w 10000"/>
                  <a:gd name="connsiteY26-8532" fmla="*/ 6932 h 10000"/>
                  <a:gd name="connsiteX27-8533" fmla="*/ 7739 w 10000"/>
                  <a:gd name="connsiteY27-8534" fmla="*/ 7407 h 10000"/>
                  <a:gd name="connsiteX28-8535" fmla="*/ 7681 w 10000"/>
                  <a:gd name="connsiteY28-8536" fmla="*/ 6984 h 10000"/>
                  <a:gd name="connsiteX29-8537" fmla="*/ 7508 w 10000"/>
                  <a:gd name="connsiteY29-8538" fmla="*/ 7143 h 10000"/>
                  <a:gd name="connsiteX30-8539" fmla="*/ 7102 w 10000"/>
                  <a:gd name="connsiteY30-8540" fmla="*/ 7037 h 10000"/>
                  <a:gd name="connsiteX31-8541" fmla="*/ 7362 w 10000"/>
                  <a:gd name="connsiteY31-8542" fmla="*/ 6878 h 10000"/>
                  <a:gd name="connsiteX32-8543" fmla="*/ 7189 w 10000"/>
                  <a:gd name="connsiteY32-8544" fmla="*/ 6508 h 10000"/>
                  <a:gd name="connsiteX33-8545" fmla="*/ 6870 w 10000"/>
                  <a:gd name="connsiteY33-8546" fmla="*/ 6773 h 10000"/>
                  <a:gd name="connsiteX34-8547" fmla="*/ 6580 w 10000"/>
                  <a:gd name="connsiteY34-8548" fmla="*/ 6720 h 10000"/>
                  <a:gd name="connsiteX35-8549" fmla="*/ 6435 w 10000"/>
                  <a:gd name="connsiteY35-8550" fmla="*/ 6878 h 10000"/>
                  <a:gd name="connsiteX36-8551" fmla="*/ 6376 w 10000"/>
                  <a:gd name="connsiteY36-8552" fmla="*/ 7143 h 10000"/>
                  <a:gd name="connsiteX37-8553" fmla="*/ 6347 w 10000"/>
                  <a:gd name="connsiteY37-8554" fmla="*/ 6932 h 10000"/>
                  <a:gd name="connsiteX38-8555" fmla="*/ 6203 w 10000"/>
                  <a:gd name="connsiteY38-8556" fmla="*/ 6825 h 10000"/>
                  <a:gd name="connsiteX39-8557" fmla="*/ 6058 w 10000"/>
                  <a:gd name="connsiteY39-8558" fmla="*/ 6984 h 10000"/>
                  <a:gd name="connsiteX40-8559" fmla="*/ 5971 w 10000"/>
                  <a:gd name="connsiteY40-8560" fmla="*/ 7037 h 10000"/>
                  <a:gd name="connsiteX41-8561" fmla="*/ 6232 w 10000"/>
                  <a:gd name="connsiteY41-8562" fmla="*/ 6561 h 10000"/>
                  <a:gd name="connsiteX42-8563" fmla="*/ 8734 w 10000"/>
                  <a:gd name="connsiteY42-8564" fmla="*/ 5498 h 10000"/>
                  <a:gd name="connsiteX43-8565" fmla="*/ 8734 w 10000"/>
                  <a:gd name="connsiteY43-8566" fmla="*/ 5498 h 10000"/>
                  <a:gd name="connsiteX44-8567" fmla="*/ 8607 w 10000"/>
                  <a:gd name="connsiteY44-8568" fmla="*/ 5271 h 10000"/>
                  <a:gd name="connsiteX45-8569" fmla="*/ 8417 w 10000"/>
                  <a:gd name="connsiteY45-8570" fmla="*/ 5422 h 10000"/>
                  <a:gd name="connsiteX46-8571" fmla="*/ 8291 w 10000"/>
                  <a:gd name="connsiteY46-8572" fmla="*/ 5195 h 10000"/>
                  <a:gd name="connsiteX47-8573" fmla="*/ 8164 w 10000"/>
                  <a:gd name="connsiteY47-8574" fmla="*/ 4968 h 10000"/>
                  <a:gd name="connsiteX48-8575" fmla="*/ 8671 w 10000"/>
                  <a:gd name="connsiteY48-8576" fmla="*/ 4893 h 10000"/>
                  <a:gd name="connsiteX49-8577" fmla="*/ 8227 w 10000"/>
                  <a:gd name="connsiteY49-8578" fmla="*/ 4591 h 10000"/>
                  <a:gd name="connsiteX50-8579" fmla="*/ 7657 w 10000"/>
                  <a:gd name="connsiteY50-8580" fmla="*/ 5044 h 10000"/>
                  <a:gd name="connsiteX51-8581" fmla="*/ 7087 w 10000"/>
                  <a:gd name="connsiteY51-8582" fmla="*/ 5497 h 10000"/>
                  <a:gd name="connsiteX52-8583" fmla="*/ 8037 w 10000"/>
                  <a:gd name="connsiteY52-8584" fmla="*/ 4742 h 10000"/>
                  <a:gd name="connsiteX53-8585" fmla="*/ 7531 w 10000"/>
                  <a:gd name="connsiteY53-8586" fmla="*/ 4817 h 10000"/>
                  <a:gd name="connsiteX54-8587" fmla="*/ 8069 w 10000"/>
                  <a:gd name="connsiteY54-8588" fmla="*/ 4826 h 10000"/>
                  <a:gd name="connsiteX55-8589" fmla="*/ 6950 w 10000"/>
                  <a:gd name="connsiteY55-8590" fmla="*/ 3306 h 10000"/>
                  <a:gd name="connsiteX56-8591" fmla="*/ 6962 w 10000"/>
                  <a:gd name="connsiteY56-8592" fmla="*/ 3305 h 10000"/>
                  <a:gd name="connsiteX57-8593" fmla="*/ 6645 w 10000"/>
                  <a:gd name="connsiteY57-8594" fmla="*/ 3230 h 10000"/>
                  <a:gd name="connsiteX58-8595" fmla="*/ 6519 w 10000"/>
                  <a:gd name="connsiteY58-8596" fmla="*/ 3003 h 10000"/>
                  <a:gd name="connsiteX59-8597" fmla="*/ 5949 w 10000"/>
                  <a:gd name="connsiteY59-8598" fmla="*/ 2473 h 10000"/>
                  <a:gd name="connsiteX60-8599" fmla="*/ 5015 w 10000"/>
                  <a:gd name="connsiteY60-8600" fmla="*/ 3228 h 10000"/>
                  <a:gd name="connsiteX61-8601" fmla="*/ 4898 w 10000"/>
                  <a:gd name="connsiteY61-8602" fmla="*/ 3175 h 10000"/>
                  <a:gd name="connsiteX62-8603" fmla="*/ 4754 w 10000"/>
                  <a:gd name="connsiteY62-8604" fmla="*/ 3122 h 10000"/>
                  <a:gd name="connsiteX63-8605" fmla="*/ 4637 w 10000"/>
                  <a:gd name="connsiteY63-8606" fmla="*/ 3334 h 10000"/>
                  <a:gd name="connsiteX64-8607" fmla="*/ 4464 w 10000"/>
                  <a:gd name="connsiteY64-8608" fmla="*/ 3493 h 10000"/>
                  <a:gd name="connsiteX65-8609" fmla="*/ 4435 w 10000"/>
                  <a:gd name="connsiteY65-8610" fmla="*/ 3651 h 10000"/>
                  <a:gd name="connsiteX66-8611" fmla="*/ 4579 w 10000"/>
                  <a:gd name="connsiteY66-8612" fmla="*/ 3862 h 10000"/>
                  <a:gd name="connsiteX67-8613" fmla="*/ 4637 w 10000"/>
                  <a:gd name="connsiteY67-8614" fmla="*/ 4021 h 10000"/>
                  <a:gd name="connsiteX68-8615" fmla="*/ 4783 w 10000"/>
                  <a:gd name="connsiteY68-8616" fmla="*/ 4021 h 10000"/>
                  <a:gd name="connsiteX69-8617" fmla="*/ 4841 w 10000"/>
                  <a:gd name="connsiteY69-8618" fmla="*/ 4021 h 10000"/>
                  <a:gd name="connsiteX70-8619" fmla="*/ 4927 w 10000"/>
                  <a:gd name="connsiteY70-8620" fmla="*/ 4233 h 10000"/>
                  <a:gd name="connsiteX71-8621" fmla="*/ 5073 w 10000"/>
                  <a:gd name="connsiteY71-8622" fmla="*/ 4603 h 10000"/>
                  <a:gd name="connsiteX72-8623" fmla="*/ 4898 w 10000"/>
                  <a:gd name="connsiteY72-8624" fmla="*/ 4391 h 10000"/>
                  <a:gd name="connsiteX73-8625" fmla="*/ 4812 w 10000"/>
                  <a:gd name="connsiteY73-8626" fmla="*/ 4127 h 10000"/>
                  <a:gd name="connsiteX74-8627" fmla="*/ 4725 w 10000"/>
                  <a:gd name="connsiteY74-8628" fmla="*/ 4339 h 10000"/>
                  <a:gd name="connsiteX75-8629" fmla="*/ 4608 w 10000"/>
                  <a:gd name="connsiteY75-8630" fmla="*/ 4657 h 10000"/>
                  <a:gd name="connsiteX76-8631" fmla="*/ 4608 w 10000"/>
                  <a:gd name="connsiteY76-8632" fmla="*/ 4445 h 10000"/>
                  <a:gd name="connsiteX77-8633" fmla="*/ 4435 w 10000"/>
                  <a:gd name="connsiteY77-8634" fmla="*/ 4339 h 10000"/>
                  <a:gd name="connsiteX78-8635" fmla="*/ 4406 w 10000"/>
                  <a:gd name="connsiteY78-8636" fmla="*/ 3968 h 10000"/>
                  <a:gd name="connsiteX79-8637" fmla="*/ 4261 w 10000"/>
                  <a:gd name="connsiteY79-8638" fmla="*/ 4021 h 10000"/>
                  <a:gd name="connsiteX80-8639" fmla="*/ 4319 w 10000"/>
                  <a:gd name="connsiteY80-8640" fmla="*/ 3598 h 10000"/>
                  <a:gd name="connsiteX81-8641" fmla="*/ 4232 w 10000"/>
                  <a:gd name="connsiteY81-8642" fmla="*/ 3598 h 10000"/>
                  <a:gd name="connsiteX82-8643" fmla="*/ 4319 w 10000"/>
                  <a:gd name="connsiteY82-8644" fmla="*/ 3069 h 10000"/>
                  <a:gd name="connsiteX83-8645" fmla="*/ 4464 w 10000"/>
                  <a:gd name="connsiteY83-8646" fmla="*/ 3069 h 10000"/>
                  <a:gd name="connsiteX84-8647" fmla="*/ 4522 w 10000"/>
                  <a:gd name="connsiteY84-8648" fmla="*/ 3386 h 10000"/>
                  <a:gd name="connsiteX85-8649" fmla="*/ 4551 w 10000"/>
                  <a:gd name="connsiteY85-8650" fmla="*/ 3175 h 10000"/>
                  <a:gd name="connsiteX86-8651" fmla="*/ 4493 w 10000"/>
                  <a:gd name="connsiteY86-8652" fmla="*/ 3016 h 10000"/>
                  <a:gd name="connsiteX87-8653" fmla="*/ 4348 w 10000"/>
                  <a:gd name="connsiteY87-8654" fmla="*/ 2910 h 10000"/>
                  <a:gd name="connsiteX88-8655" fmla="*/ 4377 w 10000"/>
                  <a:gd name="connsiteY88-8656" fmla="*/ 2487 h 10000"/>
                  <a:gd name="connsiteX89-8657" fmla="*/ 4319 w 10000"/>
                  <a:gd name="connsiteY89-8658" fmla="*/ 2275 h 10000"/>
                  <a:gd name="connsiteX90-8659" fmla="*/ 4289 w 10000"/>
                  <a:gd name="connsiteY90-8660" fmla="*/ 1641 h 10000"/>
                  <a:gd name="connsiteX91-8661" fmla="*/ 4348 w 10000"/>
                  <a:gd name="connsiteY91-8662" fmla="*/ 1641 h 10000"/>
                  <a:gd name="connsiteX92-8663" fmla="*/ 4261 w 10000"/>
                  <a:gd name="connsiteY92-8664" fmla="*/ 1534 h 10000"/>
                  <a:gd name="connsiteX93-8665" fmla="*/ 4000 w 10000"/>
                  <a:gd name="connsiteY93-8666" fmla="*/ 1746 h 10000"/>
                  <a:gd name="connsiteX94-8667" fmla="*/ 3942 w 10000"/>
                  <a:gd name="connsiteY94-8668" fmla="*/ 1323 h 10000"/>
                  <a:gd name="connsiteX95-8669" fmla="*/ 4145 w 10000"/>
                  <a:gd name="connsiteY95-8670" fmla="*/ 582 h 10000"/>
                  <a:gd name="connsiteX96-8671" fmla="*/ 3972 w 10000"/>
                  <a:gd name="connsiteY96-8672" fmla="*/ 318 h 10000"/>
                  <a:gd name="connsiteX97-8673" fmla="*/ 3972 w 10000"/>
                  <a:gd name="connsiteY97-8674" fmla="*/ 212 h 10000"/>
                  <a:gd name="connsiteX98-8675" fmla="*/ 3710 w 10000"/>
                  <a:gd name="connsiteY98-8676" fmla="*/ 0 h 10000"/>
                  <a:gd name="connsiteX99-8677" fmla="*/ 3624 w 10000"/>
                  <a:gd name="connsiteY99-8678" fmla="*/ 212 h 10000"/>
                  <a:gd name="connsiteX100-8679" fmla="*/ 3536 w 10000"/>
                  <a:gd name="connsiteY100-8680" fmla="*/ 635 h 10000"/>
                  <a:gd name="connsiteX101-8681" fmla="*/ 3420 w 10000"/>
                  <a:gd name="connsiteY101-8682" fmla="*/ 688 h 10000"/>
                  <a:gd name="connsiteX102-8683" fmla="*/ 3594 w 10000"/>
                  <a:gd name="connsiteY102-8684" fmla="*/ 900 h 10000"/>
                  <a:gd name="connsiteX103-8685" fmla="*/ 3624 w 10000"/>
                  <a:gd name="connsiteY103-8686" fmla="*/ 1164 h 10000"/>
                  <a:gd name="connsiteX104-8687" fmla="*/ 3536 w 10000"/>
                  <a:gd name="connsiteY104-8688" fmla="*/ 1323 h 10000"/>
                  <a:gd name="connsiteX105-8689" fmla="*/ 3624 w 10000"/>
                  <a:gd name="connsiteY105-8690" fmla="*/ 1799 h 10000"/>
                  <a:gd name="connsiteX106-8691" fmla="*/ 3565 w 10000"/>
                  <a:gd name="connsiteY106-8692" fmla="*/ 2223 h 10000"/>
                  <a:gd name="connsiteX107-8693" fmla="*/ 3130 w 10000"/>
                  <a:gd name="connsiteY107-8694" fmla="*/ 2539 h 10000"/>
                  <a:gd name="connsiteX108-8695" fmla="*/ 3101 w 10000"/>
                  <a:gd name="connsiteY108-8696" fmla="*/ 2381 h 10000"/>
                  <a:gd name="connsiteX109-8697" fmla="*/ 3073 w 10000"/>
                  <a:gd name="connsiteY109-8698" fmla="*/ 2593 h 10000"/>
                  <a:gd name="connsiteX110-8699" fmla="*/ 3188 w 10000"/>
                  <a:gd name="connsiteY110-8700" fmla="*/ 2804 h 10000"/>
                  <a:gd name="connsiteX111-8701" fmla="*/ 3478 w 10000"/>
                  <a:gd name="connsiteY111-8702" fmla="*/ 2593 h 10000"/>
                  <a:gd name="connsiteX112-8703" fmla="*/ 3594 w 10000"/>
                  <a:gd name="connsiteY112-8704" fmla="*/ 2752 h 10000"/>
                  <a:gd name="connsiteX113-8705" fmla="*/ 3392 w 10000"/>
                  <a:gd name="connsiteY113-8706" fmla="*/ 2804 h 10000"/>
                  <a:gd name="connsiteX114-8707" fmla="*/ 1349 w 10000"/>
                  <a:gd name="connsiteY114-8708" fmla="*/ 2289 h 10000"/>
                  <a:gd name="connsiteX115-8709" fmla="*/ 2754 w 10000"/>
                  <a:gd name="connsiteY115-8710" fmla="*/ 2857 h 10000"/>
                  <a:gd name="connsiteX116-8711" fmla="*/ 1630 w 10000"/>
                  <a:gd name="connsiteY116-8712" fmla="*/ 1022 h 10000"/>
                  <a:gd name="connsiteX117-8713" fmla="*/ 2656 w 10000"/>
                  <a:gd name="connsiteY117-8714" fmla="*/ 2472 h 10000"/>
                  <a:gd name="connsiteX118-8715" fmla="*/ 2898 w 10000"/>
                  <a:gd name="connsiteY118-8716" fmla="*/ 3545 h 10000"/>
                  <a:gd name="connsiteX119-8717" fmla="*/ 2840 w 10000"/>
                  <a:gd name="connsiteY119-8718" fmla="*/ 3916 h 10000"/>
                  <a:gd name="connsiteX120-8719" fmla="*/ 1349 w 10000"/>
                  <a:gd name="connsiteY120-8720" fmla="*/ 2289 h 10000"/>
                  <a:gd name="connsiteX121-8721" fmla="*/ 1349 w 10000"/>
                  <a:gd name="connsiteY121-8722" fmla="*/ 2289 h 10000"/>
                  <a:gd name="connsiteX122-8723" fmla="*/ 2377 w 10000"/>
                  <a:gd name="connsiteY122-8724" fmla="*/ 3598 h 10000"/>
                  <a:gd name="connsiteX123-8725" fmla="*/ 2377 w 10000"/>
                  <a:gd name="connsiteY123-8726" fmla="*/ 3968 h 10000"/>
                  <a:gd name="connsiteX124-8727" fmla="*/ 2231 w 10000"/>
                  <a:gd name="connsiteY124-8728" fmla="*/ 4445 h 10000"/>
                  <a:gd name="connsiteX125-8729" fmla="*/ 2000 w 10000"/>
                  <a:gd name="connsiteY125-8730" fmla="*/ 4021 h 10000"/>
                  <a:gd name="connsiteX126-8731" fmla="*/ 1884 w 10000"/>
                  <a:gd name="connsiteY126-8732" fmla="*/ 3545 h 10000"/>
                  <a:gd name="connsiteX127-8733" fmla="*/ 1652 w 10000"/>
                  <a:gd name="connsiteY127-8734" fmla="*/ 3545 h 10000"/>
                  <a:gd name="connsiteX128-8735" fmla="*/ 1478 w 10000"/>
                  <a:gd name="connsiteY128-8736" fmla="*/ 3757 h 10000"/>
                  <a:gd name="connsiteX129-8737" fmla="*/ 1247 w 10000"/>
                  <a:gd name="connsiteY129-8738" fmla="*/ 3757 h 10000"/>
                  <a:gd name="connsiteX130-8739" fmla="*/ 1072 w 10000"/>
                  <a:gd name="connsiteY130-8740" fmla="*/ 3968 h 10000"/>
                  <a:gd name="connsiteX131-8741" fmla="*/ 957 w 10000"/>
                  <a:gd name="connsiteY131-8742" fmla="*/ 3757 h 10000"/>
                  <a:gd name="connsiteX132-8743" fmla="*/ 667 w 10000"/>
                  <a:gd name="connsiteY132-8744" fmla="*/ 3704 h 10000"/>
                  <a:gd name="connsiteX133-8745" fmla="*/ 406 w 10000"/>
                  <a:gd name="connsiteY133-8746" fmla="*/ 3704 h 10000"/>
                  <a:gd name="connsiteX134-8747" fmla="*/ 29 w 10000"/>
                  <a:gd name="connsiteY134-8748" fmla="*/ 3439 h 10000"/>
                  <a:gd name="connsiteX135-8749" fmla="*/ 0 w 10000"/>
                  <a:gd name="connsiteY135-8750" fmla="*/ 3916 h 10000"/>
                  <a:gd name="connsiteX136-8751" fmla="*/ 58 w 10000"/>
                  <a:gd name="connsiteY136-8752" fmla="*/ 4603 h 10000"/>
                  <a:gd name="connsiteX137-8753" fmla="*/ 116 w 10000"/>
                  <a:gd name="connsiteY137-8754" fmla="*/ 4973 h 10000"/>
                  <a:gd name="connsiteX138-8755" fmla="*/ 174 w 10000"/>
                  <a:gd name="connsiteY138-8756" fmla="*/ 5239 h 10000"/>
                  <a:gd name="connsiteX139-8757" fmla="*/ 232 w 10000"/>
                  <a:gd name="connsiteY139-8758" fmla="*/ 5609 h 10000"/>
                  <a:gd name="connsiteX140-8759" fmla="*/ 406 w 10000"/>
                  <a:gd name="connsiteY140-8760" fmla="*/ 5926 h 10000"/>
                  <a:gd name="connsiteX141-8761" fmla="*/ 638 w 10000"/>
                  <a:gd name="connsiteY141-8762" fmla="*/ 6455 h 10000"/>
                  <a:gd name="connsiteX142-8763" fmla="*/ 492 w 10000"/>
                  <a:gd name="connsiteY142-8764" fmla="*/ 6350 h 10000"/>
                  <a:gd name="connsiteX143-8765" fmla="*/ 840 w 10000"/>
                  <a:gd name="connsiteY143-8766" fmla="*/ 6825 h 10000"/>
                  <a:gd name="connsiteX144-8767" fmla="*/ 1043 w 10000"/>
                  <a:gd name="connsiteY144-8768" fmla="*/ 6773 h 10000"/>
                  <a:gd name="connsiteX145-8769" fmla="*/ 1015 w 10000"/>
                  <a:gd name="connsiteY145-8770" fmla="*/ 6455 h 10000"/>
                  <a:gd name="connsiteX146-8771" fmla="*/ 1188 w 10000"/>
                  <a:gd name="connsiteY146-8772" fmla="*/ 6508 h 10000"/>
                  <a:gd name="connsiteX147-8773" fmla="*/ 986 w 10000"/>
                  <a:gd name="connsiteY147-8774" fmla="*/ 5873 h 10000"/>
                  <a:gd name="connsiteX148-8775" fmla="*/ 1362 w 10000"/>
                  <a:gd name="connsiteY148-8776" fmla="*/ 5609 h 10000"/>
                  <a:gd name="connsiteX149-8777" fmla="*/ 1566 w 10000"/>
                  <a:gd name="connsiteY149-8778" fmla="*/ 5609 h 10000"/>
                  <a:gd name="connsiteX150-8779" fmla="*/ 1566 w 10000"/>
                  <a:gd name="connsiteY150-8780" fmla="*/ 5873 h 10000"/>
                  <a:gd name="connsiteX151-8781" fmla="*/ 1391 w 10000"/>
                  <a:gd name="connsiteY151-8782" fmla="*/ 6032 h 10000"/>
                  <a:gd name="connsiteX152-8783" fmla="*/ 1276 w 10000"/>
                  <a:gd name="connsiteY152-8784" fmla="*/ 6720 h 10000"/>
                  <a:gd name="connsiteX153-8785" fmla="*/ 1218 w 10000"/>
                  <a:gd name="connsiteY153-8786" fmla="*/ 7037 h 10000"/>
                  <a:gd name="connsiteX154-8787" fmla="*/ 1305 w 10000"/>
                  <a:gd name="connsiteY154-8788" fmla="*/ 7461 h 10000"/>
                  <a:gd name="connsiteX155-8789" fmla="*/ 1478 w 10000"/>
                  <a:gd name="connsiteY155-8790" fmla="*/ 7778 h 10000"/>
                  <a:gd name="connsiteX156-8791" fmla="*/ 2058 w 10000"/>
                  <a:gd name="connsiteY156-8792" fmla="*/ 8413 h 10000"/>
                  <a:gd name="connsiteX157-8793" fmla="*/ 2521 w 10000"/>
                  <a:gd name="connsiteY157-8794" fmla="*/ 8889 h 10000"/>
                  <a:gd name="connsiteX158-8795" fmla="*/ 2869 w 10000"/>
                  <a:gd name="connsiteY158-8796" fmla="*/ 9101 h 10000"/>
                  <a:gd name="connsiteX159-8797" fmla="*/ 3246 w 10000"/>
                  <a:gd name="connsiteY159-8798" fmla="*/ 9312 h 10000"/>
                  <a:gd name="connsiteX160-8799" fmla="*/ 3624 w 10000"/>
                  <a:gd name="connsiteY160-8800" fmla="*/ 9524 h 10000"/>
                  <a:gd name="connsiteX161-8801" fmla="*/ 3972 w 10000"/>
                  <a:gd name="connsiteY161-8802" fmla="*/ 9630 h 10000"/>
                  <a:gd name="connsiteX162-8803" fmla="*/ 4348 w 10000"/>
                  <a:gd name="connsiteY162-8804" fmla="*/ 9789 h 10000"/>
                  <a:gd name="connsiteX163-8805" fmla="*/ 4783 w 10000"/>
                  <a:gd name="connsiteY163-8806" fmla="*/ 9948 h 10000"/>
                  <a:gd name="connsiteX164-8807" fmla="*/ 5246 w 10000"/>
                  <a:gd name="connsiteY164-8808" fmla="*/ 10000 h 10000"/>
                  <a:gd name="connsiteX165-8809" fmla="*/ 5652 w 10000"/>
                  <a:gd name="connsiteY165-8810" fmla="*/ 10000 h 10000"/>
                  <a:gd name="connsiteX166-8811" fmla="*/ 6145 w 10000"/>
                  <a:gd name="connsiteY166-8812" fmla="*/ 9948 h 10000"/>
                  <a:gd name="connsiteX167-8813" fmla="*/ 6493 w 10000"/>
                  <a:gd name="connsiteY167-8814" fmla="*/ 9841 h 10000"/>
                  <a:gd name="connsiteX168-8815" fmla="*/ 6841 w 10000"/>
                  <a:gd name="connsiteY168-8816" fmla="*/ 9736 h 10000"/>
                  <a:gd name="connsiteX169-8817" fmla="*/ 7218 w 10000"/>
                  <a:gd name="connsiteY169-8818" fmla="*/ 9577 h 10000"/>
                  <a:gd name="connsiteX170-8819" fmla="*/ 7565 w 10000"/>
                  <a:gd name="connsiteY170-8820" fmla="*/ 9418 h 10000"/>
                  <a:gd name="connsiteX171-8821" fmla="*/ 7884 w 10000"/>
                  <a:gd name="connsiteY171-8822" fmla="*/ 9207 h 10000"/>
                  <a:gd name="connsiteX172-8823" fmla="*/ 8232 w 10000"/>
                  <a:gd name="connsiteY172-8824" fmla="*/ 8995 h 10000"/>
                  <a:gd name="connsiteX173-8825" fmla="*/ 8551 w 10000"/>
                  <a:gd name="connsiteY173-8826" fmla="*/ 8678 h 10000"/>
                  <a:gd name="connsiteX0-8827" fmla="*/ 8551 w 10000"/>
                  <a:gd name="connsiteY0-8828" fmla="*/ 8678 h 10000"/>
                  <a:gd name="connsiteX1-8829" fmla="*/ 8899 w 10000"/>
                  <a:gd name="connsiteY1-8830" fmla="*/ 8360 h 10000"/>
                  <a:gd name="connsiteX2-8831" fmla="*/ 9072 w 10000"/>
                  <a:gd name="connsiteY2-8832" fmla="*/ 7937 h 10000"/>
                  <a:gd name="connsiteX3-8833" fmla="*/ 9420 w 10000"/>
                  <a:gd name="connsiteY3-8834" fmla="*/ 7619 h 10000"/>
                  <a:gd name="connsiteX4-8835" fmla="*/ 9304 w 10000"/>
                  <a:gd name="connsiteY4-8836" fmla="*/ 7143 h 10000"/>
                  <a:gd name="connsiteX5-8837" fmla="*/ 9508 w 10000"/>
                  <a:gd name="connsiteY5-8838" fmla="*/ 6878 h 10000"/>
                  <a:gd name="connsiteX6-8839" fmla="*/ 9652 w 10000"/>
                  <a:gd name="connsiteY6-8840" fmla="*/ 6614 h 10000"/>
                  <a:gd name="connsiteX7-8841" fmla="*/ 9710 w 10000"/>
                  <a:gd name="connsiteY7-8842" fmla="*/ 7037 h 10000"/>
                  <a:gd name="connsiteX8-8843" fmla="*/ 9652 w 10000"/>
                  <a:gd name="connsiteY8-8844" fmla="*/ 7514 h 10000"/>
                  <a:gd name="connsiteX9-8845" fmla="*/ 9971 w 10000"/>
                  <a:gd name="connsiteY9-8846" fmla="*/ 7037 h 10000"/>
                  <a:gd name="connsiteX10-8847" fmla="*/ 10000 w 10000"/>
                  <a:gd name="connsiteY10-8848" fmla="*/ 6667 h 10000"/>
                  <a:gd name="connsiteX11-8849" fmla="*/ 9884 w 10000"/>
                  <a:gd name="connsiteY11-8850" fmla="*/ 6720 h 10000"/>
                  <a:gd name="connsiteX12-8851" fmla="*/ 9797 w 10000"/>
                  <a:gd name="connsiteY12-8852" fmla="*/ 6350 h 10000"/>
                  <a:gd name="connsiteX13-8853" fmla="*/ 9913 w 10000"/>
                  <a:gd name="connsiteY13-8854" fmla="*/ 5926 h 10000"/>
                  <a:gd name="connsiteX14-8855" fmla="*/ 9856 w 10000"/>
                  <a:gd name="connsiteY14-8856" fmla="*/ 5450 h 10000"/>
                  <a:gd name="connsiteX15-8857" fmla="*/ 9566 w 10000"/>
                  <a:gd name="connsiteY15-8858" fmla="*/ 5291 h 10000"/>
                  <a:gd name="connsiteX16-8859" fmla="*/ 9942 w 10000"/>
                  <a:gd name="connsiteY16-8860" fmla="*/ 4498 h 10000"/>
                  <a:gd name="connsiteX17-8861" fmla="*/ 9537 w 10000"/>
                  <a:gd name="connsiteY17-8862" fmla="*/ 4762 h 10000"/>
                  <a:gd name="connsiteX18-8863" fmla="*/ 9449 w 10000"/>
                  <a:gd name="connsiteY18-8864" fmla="*/ 5185 h 10000"/>
                  <a:gd name="connsiteX19-8865" fmla="*/ 9101 w 10000"/>
                  <a:gd name="connsiteY19-8866" fmla="*/ 5239 h 10000"/>
                  <a:gd name="connsiteX20-8867" fmla="*/ 9072 w 10000"/>
                  <a:gd name="connsiteY20-8868" fmla="*/ 5820 h 10000"/>
                  <a:gd name="connsiteX21-8869" fmla="*/ 9101 w 10000"/>
                  <a:gd name="connsiteY21-8870" fmla="*/ 5926 h 10000"/>
                  <a:gd name="connsiteX22-8871" fmla="*/ 8928 w 10000"/>
                  <a:gd name="connsiteY22-8872" fmla="*/ 6138 h 10000"/>
                  <a:gd name="connsiteX23-8873" fmla="*/ 8551 w 10000"/>
                  <a:gd name="connsiteY23-8874" fmla="*/ 6402 h 10000"/>
                  <a:gd name="connsiteX24-8875" fmla="*/ 8377 w 10000"/>
                  <a:gd name="connsiteY24-8876" fmla="*/ 6455 h 10000"/>
                  <a:gd name="connsiteX25-8877" fmla="*/ 8087 w 10000"/>
                  <a:gd name="connsiteY25-8878" fmla="*/ 6667 h 10000"/>
                  <a:gd name="connsiteX26-8879" fmla="*/ 8232 w 10000"/>
                  <a:gd name="connsiteY26-8880" fmla="*/ 6932 h 10000"/>
                  <a:gd name="connsiteX27-8881" fmla="*/ 7739 w 10000"/>
                  <a:gd name="connsiteY27-8882" fmla="*/ 7407 h 10000"/>
                  <a:gd name="connsiteX28-8883" fmla="*/ 7681 w 10000"/>
                  <a:gd name="connsiteY28-8884" fmla="*/ 6984 h 10000"/>
                  <a:gd name="connsiteX29-8885" fmla="*/ 7508 w 10000"/>
                  <a:gd name="connsiteY29-8886" fmla="*/ 7143 h 10000"/>
                  <a:gd name="connsiteX30-8887" fmla="*/ 7102 w 10000"/>
                  <a:gd name="connsiteY30-8888" fmla="*/ 7037 h 10000"/>
                  <a:gd name="connsiteX31-8889" fmla="*/ 7362 w 10000"/>
                  <a:gd name="connsiteY31-8890" fmla="*/ 6878 h 10000"/>
                  <a:gd name="connsiteX32-8891" fmla="*/ 7189 w 10000"/>
                  <a:gd name="connsiteY32-8892" fmla="*/ 6508 h 10000"/>
                  <a:gd name="connsiteX33-8893" fmla="*/ 6870 w 10000"/>
                  <a:gd name="connsiteY33-8894" fmla="*/ 6773 h 10000"/>
                  <a:gd name="connsiteX34-8895" fmla="*/ 6580 w 10000"/>
                  <a:gd name="connsiteY34-8896" fmla="*/ 6720 h 10000"/>
                  <a:gd name="connsiteX35-8897" fmla="*/ 6435 w 10000"/>
                  <a:gd name="connsiteY35-8898" fmla="*/ 6878 h 10000"/>
                  <a:gd name="connsiteX36-8899" fmla="*/ 6376 w 10000"/>
                  <a:gd name="connsiteY36-8900" fmla="*/ 7143 h 10000"/>
                  <a:gd name="connsiteX37-8901" fmla="*/ 6347 w 10000"/>
                  <a:gd name="connsiteY37-8902" fmla="*/ 6932 h 10000"/>
                  <a:gd name="connsiteX38-8903" fmla="*/ 6203 w 10000"/>
                  <a:gd name="connsiteY38-8904" fmla="*/ 6825 h 10000"/>
                  <a:gd name="connsiteX39-8905" fmla="*/ 6058 w 10000"/>
                  <a:gd name="connsiteY39-8906" fmla="*/ 6984 h 10000"/>
                  <a:gd name="connsiteX40-8907" fmla="*/ 6232 w 10000"/>
                  <a:gd name="connsiteY40-8908" fmla="*/ 6561 h 10000"/>
                  <a:gd name="connsiteX41-8909" fmla="*/ 8734 w 10000"/>
                  <a:gd name="connsiteY41-8910" fmla="*/ 5498 h 10000"/>
                  <a:gd name="connsiteX42-8911" fmla="*/ 8734 w 10000"/>
                  <a:gd name="connsiteY42-8912" fmla="*/ 5498 h 10000"/>
                  <a:gd name="connsiteX43-8913" fmla="*/ 8607 w 10000"/>
                  <a:gd name="connsiteY43-8914" fmla="*/ 5271 h 10000"/>
                  <a:gd name="connsiteX44-8915" fmla="*/ 8417 w 10000"/>
                  <a:gd name="connsiteY44-8916" fmla="*/ 5422 h 10000"/>
                  <a:gd name="connsiteX45-8917" fmla="*/ 8291 w 10000"/>
                  <a:gd name="connsiteY45-8918" fmla="*/ 5195 h 10000"/>
                  <a:gd name="connsiteX46-8919" fmla="*/ 8164 w 10000"/>
                  <a:gd name="connsiteY46-8920" fmla="*/ 4968 h 10000"/>
                  <a:gd name="connsiteX47-8921" fmla="*/ 8671 w 10000"/>
                  <a:gd name="connsiteY47-8922" fmla="*/ 4893 h 10000"/>
                  <a:gd name="connsiteX48-8923" fmla="*/ 8227 w 10000"/>
                  <a:gd name="connsiteY48-8924" fmla="*/ 4591 h 10000"/>
                  <a:gd name="connsiteX49-8925" fmla="*/ 7657 w 10000"/>
                  <a:gd name="connsiteY49-8926" fmla="*/ 5044 h 10000"/>
                  <a:gd name="connsiteX50-8927" fmla="*/ 7087 w 10000"/>
                  <a:gd name="connsiteY50-8928" fmla="*/ 5497 h 10000"/>
                  <a:gd name="connsiteX51-8929" fmla="*/ 8037 w 10000"/>
                  <a:gd name="connsiteY51-8930" fmla="*/ 4742 h 10000"/>
                  <a:gd name="connsiteX52-8931" fmla="*/ 7531 w 10000"/>
                  <a:gd name="connsiteY52-8932" fmla="*/ 4817 h 10000"/>
                  <a:gd name="connsiteX53-8933" fmla="*/ 8069 w 10000"/>
                  <a:gd name="connsiteY53-8934" fmla="*/ 4826 h 10000"/>
                  <a:gd name="connsiteX54-8935" fmla="*/ 6950 w 10000"/>
                  <a:gd name="connsiteY54-8936" fmla="*/ 3306 h 10000"/>
                  <a:gd name="connsiteX55-8937" fmla="*/ 6962 w 10000"/>
                  <a:gd name="connsiteY55-8938" fmla="*/ 3305 h 10000"/>
                  <a:gd name="connsiteX56-8939" fmla="*/ 6645 w 10000"/>
                  <a:gd name="connsiteY56-8940" fmla="*/ 3230 h 10000"/>
                  <a:gd name="connsiteX57-8941" fmla="*/ 6519 w 10000"/>
                  <a:gd name="connsiteY57-8942" fmla="*/ 3003 h 10000"/>
                  <a:gd name="connsiteX58-8943" fmla="*/ 5949 w 10000"/>
                  <a:gd name="connsiteY58-8944" fmla="*/ 2473 h 10000"/>
                  <a:gd name="connsiteX59-8945" fmla="*/ 5015 w 10000"/>
                  <a:gd name="connsiteY59-8946" fmla="*/ 3228 h 10000"/>
                  <a:gd name="connsiteX60-8947" fmla="*/ 4898 w 10000"/>
                  <a:gd name="connsiteY60-8948" fmla="*/ 3175 h 10000"/>
                  <a:gd name="connsiteX61-8949" fmla="*/ 4754 w 10000"/>
                  <a:gd name="connsiteY61-8950" fmla="*/ 3122 h 10000"/>
                  <a:gd name="connsiteX62-8951" fmla="*/ 4637 w 10000"/>
                  <a:gd name="connsiteY62-8952" fmla="*/ 3334 h 10000"/>
                  <a:gd name="connsiteX63-8953" fmla="*/ 4464 w 10000"/>
                  <a:gd name="connsiteY63-8954" fmla="*/ 3493 h 10000"/>
                  <a:gd name="connsiteX64-8955" fmla="*/ 4435 w 10000"/>
                  <a:gd name="connsiteY64-8956" fmla="*/ 3651 h 10000"/>
                  <a:gd name="connsiteX65-8957" fmla="*/ 4579 w 10000"/>
                  <a:gd name="connsiteY65-8958" fmla="*/ 3862 h 10000"/>
                  <a:gd name="connsiteX66-8959" fmla="*/ 4637 w 10000"/>
                  <a:gd name="connsiteY66-8960" fmla="*/ 4021 h 10000"/>
                  <a:gd name="connsiteX67-8961" fmla="*/ 4783 w 10000"/>
                  <a:gd name="connsiteY67-8962" fmla="*/ 4021 h 10000"/>
                  <a:gd name="connsiteX68-8963" fmla="*/ 4841 w 10000"/>
                  <a:gd name="connsiteY68-8964" fmla="*/ 4021 h 10000"/>
                  <a:gd name="connsiteX69-8965" fmla="*/ 4927 w 10000"/>
                  <a:gd name="connsiteY69-8966" fmla="*/ 4233 h 10000"/>
                  <a:gd name="connsiteX70-8967" fmla="*/ 5073 w 10000"/>
                  <a:gd name="connsiteY70-8968" fmla="*/ 4603 h 10000"/>
                  <a:gd name="connsiteX71-8969" fmla="*/ 4898 w 10000"/>
                  <a:gd name="connsiteY71-8970" fmla="*/ 4391 h 10000"/>
                  <a:gd name="connsiteX72-8971" fmla="*/ 4812 w 10000"/>
                  <a:gd name="connsiteY72-8972" fmla="*/ 4127 h 10000"/>
                  <a:gd name="connsiteX73-8973" fmla="*/ 4725 w 10000"/>
                  <a:gd name="connsiteY73-8974" fmla="*/ 4339 h 10000"/>
                  <a:gd name="connsiteX74-8975" fmla="*/ 4608 w 10000"/>
                  <a:gd name="connsiteY74-8976" fmla="*/ 4657 h 10000"/>
                  <a:gd name="connsiteX75-8977" fmla="*/ 4608 w 10000"/>
                  <a:gd name="connsiteY75-8978" fmla="*/ 4445 h 10000"/>
                  <a:gd name="connsiteX76-8979" fmla="*/ 4435 w 10000"/>
                  <a:gd name="connsiteY76-8980" fmla="*/ 4339 h 10000"/>
                  <a:gd name="connsiteX77-8981" fmla="*/ 4406 w 10000"/>
                  <a:gd name="connsiteY77-8982" fmla="*/ 3968 h 10000"/>
                  <a:gd name="connsiteX78-8983" fmla="*/ 4261 w 10000"/>
                  <a:gd name="connsiteY78-8984" fmla="*/ 4021 h 10000"/>
                  <a:gd name="connsiteX79-8985" fmla="*/ 4319 w 10000"/>
                  <a:gd name="connsiteY79-8986" fmla="*/ 3598 h 10000"/>
                  <a:gd name="connsiteX80-8987" fmla="*/ 4232 w 10000"/>
                  <a:gd name="connsiteY80-8988" fmla="*/ 3598 h 10000"/>
                  <a:gd name="connsiteX81-8989" fmla="*/ 4319 w 10000"/>
                  <a:gd name="connsiteY81-8990" fmla="*/ 3069 h 10000"/>
                  <a:gd name="connsiteX82-8991" fmla="*/ 4464 w 10000"/>
                  <a:gd name="connsiteY82-8992" fmla="*/ 3069 h 10000"/>
                  <a:gd name="connsiteX83-8993" fmla="*/ 4522 w 10000"/>
                  <a:gd name="connsiteY83-8994" fmla="*/ 3386 h 10000"/>
                  <a:gd name="connsiteX84-8995" fmla="*/ 4551 w 10000"/>
                  <a:gd name="connsiteY84-8996" fmla="*/ 3175 h 10000"/>
                  <a:gd name="connsiteX85-8997" fmla="*/ 4493 w 10000"/>
                  <a:gd name="connsiteY85-8998" fmla="*/ 3016 h 10000"/>
                  <a:gd name="connsiteX86-8999" fmla="*/ 4348 w 10000"/>
                  <a:gd name="connsiteY86-9000" fmla="*/ 2910 h 10000"/>
                  <a:gd name="connsiteX87-9001" fmla="*/ 4377 w 10000"/>
                  <a:gd name="connsiteY87-9002" fmla="*/ 2487 h 10000"/>
                  <a:gd name="connsiteX88-9003" fmla="*/ 4319 w 10000"/>
                  <a:gd name="connsiteY88-9004" fmla="*/ 2275 h 10000"/>
                  <a:gd name="connsiteX89-9005" fmla="*/ 4289 w 10000"/>
                  <a:gd name="connsiteY89-9006" fmla="*/ 1641 h 10000"/>
                  <a:gd name="connsiteX90-9007" fmla="*/ 4348 w 10000"/>
                  <a:gd name="connsiteY90-9008" fmla="*/ 1641 h 10000"/>
                  <a:gd name="connsiteX91-9009" fmla="*/ 4261 w 10000"/>
                  <a:gd name="connsiteY91-9010" fmla="*/ 1534 h 10000"/>
                  <a:gd name="connsiteX92-9011" fmla="*/ 4000 w 10000"/>
                  <a:gd name="connsiteY92-9012" fmla="*/ 1746 h 10000"/>
                  <a:gd name="connsiteX93-9013" fmla="*/ 3942 w 10000"/>
                  <a:gd name="connsiteY93-9014" fmla="*/ 1323 h 10000"/>
                  <a:gd name="connsiteX94-9015" fmla="*/ 4145 w 10000"/>
                  <a:gd name="connsiteY94-9016" fmla="*/ 582 h 10000"/>
                  <a:gd name="connsiteX95-9017" fmla="*/ 3972 w 10000"/>
                  <a:gd name="connsiteY95-9018" fmla="*/ 318 h 10000"/>
                  <a:gd name="connsiteX96-9019" fmla="*/ 3972 w 10000"/>
                  <a:gd name="connsiteY96-9020" fmla="*/ 212 h 10000"/>
                  <a:gd name="connsiteX97-9021" fmla="*/ 3710 w 10000"/>
                  <a:gd name="connsiteY97-9022" fmla="*/ 0 h 10000"/>
                  <a:gd name="connsiteX98-9023" fmla="*/ 3624 w 10000"/>
                  <a:gd name="connsiteY98-9024" fmla="*/ 212 h 10000"/>
                  <a:gd name="connsiteX99-9025" fmla="*/ 3536 w 10000"/>
                  <a:gd name="connsiteY99-9026" fmla="*/ 635 h 10000"/>
                  <a:gd name="connsiteX100-9027" fmla="*/ 3420 w 10000"/>
                  <a:gd name="connsiteY100-9028" fmla="*/ 688 h 10000"/>
                  <a:gd name="connsiteX101-9029" fmla="*/ 3594 w 10000"/>
                  <a:gd name="connsiteY101-9030" fmla="*/ 900 h 10000"/>
                  <a:gd name="connsiteX102-9031" fmla="*/ 3624 w 10000"/>
                  <a:gd name="connsiteY102-9032" fmla="*/ 1164 h 10000"/>
                  <a:gd name="connsiteX103-9033" fmla="*/ 3536 w 10000"/>
                  <a:gd name="connsiteY103-9034" fmla="*/ 1323 h 10000"/>
                  <a:gd name="connsiteX104-9035" fmla="*/ 3624 w 10000"/>
                  <a:gd name="connsiteY104-9036" fmla="*/ 1799 h 10000"/>
                  <a:gd name="connsiteX105-9037" fmla="*/ 3565 w 10000"/>
                  <a:gd name="connsiteY105-9038" fmla="*/ 2223 h 10000"/>
                  <a:gd name="connsiteX106-9039" fmla="*/ 3130 w 10000"/>
                  <a:gd name="connsiteY106-9040" fmla="*/ 2539 h 10000"/>
                  <a:gd name="connsiteX107-9041" fmla="*/ 3101 w 10000"/>
                  <a:gd name="connsiteY107-9042" fmla="*/ 2381 h 10000"/>
                  <a:gd name="connsiteX108-9043" fmla="*/ 3073 w 10000"/>
                  <a:gd name="connsiteY108-9044" fmla="*/ 2593 h 10000"/>
                  <a:gd name="connsiteX109-9045" fmla="*/ 3188 w 10000"/>
                  <a:gd name="connsiteY109-9046" fmla="*/ 2804 h 10000"/>
                  <a:gd name="connsiteX110-9047" fmla="*/ 3478 w 10000"/>
                  <a:gd name="connsiteY110-9048" fmla="*/ 2593 h 10000"/>
                  <a:gd name="connsiteX111-9049" fmla="*/ 3594 w 10000"/>
                  <a:gd name="connsiteY111-9050" fmla="*/ 2752 h 10000"/>
                  <a:gd name="connsiteX112-9051" fmla="*/ 3392 w 10000"/>
                  <a:gd name="connsiteY112-9052" fmla="*/ 2804 h 10000"/>
                  <a:gd name="connsiteX113-9053" fmla="*/ 1349 w 10000"/>
                  <a:gd name="connsiteY113-9054" fmla="*/ 2289 h 10000"/>
                  <a:gd name="connsiteX114-9055" fmla="*/ 2754 w 10000"/>
                  <a:gd name="connsiteY114-9056" fmla="*/ 2857 h 10000"/>
                  <a:gd name="connsiteX115-9057" fmla="*/ 1630 w 10000"/>
                  <a:gd name="connsiteY115-9058" fmla="*/ 1022 h 10000"/>
                  <a:gd name="connsiteX116-9059" fmla="*/ 2656 w 10000"/>
                  <a:gd name="connsiteY116-9060" fmla="*/ 2472 h 10000"/>
                  <a:gd name="connsiteX117-9061" fmla="*/ 2898 w 10000"/>
                  <a:gd name="connsiteY117-9062" fmla="*/ 3545 h 10000"/>
                  <a:gd name="connsiteX118-9063" fmla="*/ 2840 w 10000"/>
                  <a:gd name="connsiteY118-9064" fmla="*/ 3916 h 10000"/>
                  <a:gd name="connsiteX119-9065" fmla="*/ 1349 w 10000"/>
                  <a:gd name="connsiteY119-9066" fmla="*/ 2289 h 10000"/>
                  <a:gd name="connsiteX120-9067" fmla="*/ 1349 w 10000"/>
                  <a:gd name="connsiteY120-9068" fmla="*/ 2289 h 10000"/>
                  <a:gd name="connsiteX121-9069" fmla="*/ 2377 w 10000"/>
                  <a:gd name="connsiteY121-9070" fmla="*/ 3598 h 10000"/>
                  <a:gd name="connsiteX122-9071" fmla="*/ 2377 w 10000"/>
                  <a:gd name="connsiteY122-9072" fmla="*/ 3968 h 10000"/>
                  <a:gd name="connsiteX123-9073" fmla="*/ 2231 w 10000"/>
                  <a:gd name="connsiteY123-9074" fmla="*/ 4445 h 10000"/>
                  <a:gd name="connsiteX124-9075" fmla="*/ 2000 w 10000"/>
                  <a:gd name="connsiteY124-9076" fmla="*/ 4021 h 10000"/>
                  <a:gd name="connsiteX125-9077" fmla="*/ 1884 w 10000"/>
                  <a:gd name="connsiteY125-9078" fmla="*/ 3545 h 10000"/>
                  <a:gd name="connsiteX126-9079" fmla="*/ 1652 w 10000"/>
                  <a:gd name="connsiteY126-9080" fmla="*/ 3545 h 10000"/>
                  <a:gd name="connsiteX127-9081" fmla="*/ 1478 w 10000"/>
                  <a:gd name="connsiteY127-9082" fmla="*/ 3757 h 10000"/>
                  <a:gd name="connsiteX128-9083" fmla="*/ 1247 w 10000"/>
                  <a:gd name="connsiteY128-9084" fmla="*/ 3757 h 10000"/>
                  <a:gd name="connsiteX129-9085" fmla="*/ 1072 w 10000"/>
                  <a:gd name="connsiteY129-9086" fmla="*/ 3968 h 10000"/>
                  <a:gd name="connsiteX130-9087" fmla="*/ 957 w 10000"/>
                  <a:gd name="connsiteY130-9088" fmla="*/ 3757 h 10000"/>
                  <a:gd name="connsiteX131-9089" fmla="*/ 667 w 10000"/>
                  <a:gd name="connsiteY131-9090" fmla="*/ 3704 h 10000"/>
                  <a:gd name="connsiteX132-9091" fmla="*/ 406 w 10000"/>
                  <a:gd name="connsiteY132-9092" fmla="*/ 3704 h 10000"/>
                  <a:gd name="connsiteX133-9093" fmla="*/ 29 w 10000"/>
                  <a:gd name="connsiteY133-9094" fmla="*/ 3439 h 10000"/>
                  <a:gd name="connsiteX134-9095" fmla="*/ 0 w 10000"/>
                  <a:gd name="connsiteY134-9096" fmla="*/ 3916 h 10000"/>
                  <a:gd name="connsiteX135-9097" fmla="*/ 58 w 10000"/>
                  <a:gd name="connsiteY135-9098" fmla="*/ 4603 h 10000"/>
                  <a:gd name="connsiteX136-9099" fmla="*/ 116 w 10000"/>
                  <a:gd name="connsiteY136-9100" fmla="*/ 4973 h 10000"/>
                  <a:gd name="connsiteX137-9101" fmla="*/ 174 w 10000"/>
                  <a:gd name="connsiteY137-9102" fmla="*/ 5239 h 10000"/>
                  <a:gd name="connsiteX138-9103" fmla="*/ 232 w 10000"/>
                  <a:gd name="connsiteY138-9104" fmla="*/ 5609 h 10000"/>
                  <a:gd name="connsiteX139-9105" fmla="*/ 406 w 10000"/>
                  <a:gd name="connsiteY139-9106" fmla="*/ 5926 h 10000"/>
                  <a:gd name="connsiteX140-9107" fmla="*/ 638 w 10000"/>
                  <a:gd name="connsiteY140-9108" fmla="*/ 6455 h 10000"/>
                  <a:gd name="connsiteX141-9109" fmla="*/ 492 w 10000"/>
                  <a:gd name="connsiteY141-9110" fmla="*/ 6350 h 10000"/>
                  <a:gd name="connsiteX142-9111" fmla="*/ 840 w 10000"/>
                  <a:gd name="connsiteY142-9112" fmla="*/ 6825 h 10000"/>
                  <a:gd name="connsiteX143-9113" fmla="*/ 1043 w 10000"/>
                  <a:gd name="connsiteY143-9114" fmla="*/ 6773 h 10000"/>
                  <a:gd name="connsiteX144-9115" fmla="*/ 1015 w 10000"/>
                  <a:gd name="connsiteY144-9116" fmla="*/ 6455 h 10000"/>
                  <a:gd name="connsiteX145-9117" fmla="*/ 1188 w 10000"/>
                  <a:gd name="connsiteY145-9118" fmla="*/ 6508 h 10000"/>
                  <a:gd name="connsiteX146-9119" fmla="*/ 986 w 10000"/>
                  <a:gd name="connsiteY146-9120" fmla="*/ 5873 h 10000"/>
                  <a:gd name="connsiteX147-9121" fmla="*/ 1362 w 10000"/>
                  <a:gd name="connsiteY147-9122" fmla="*/ 5609 h 10000"/>
                  <a:gd name="connsiteX148-9123" fmla="*/ 1566 w 10000"/>
                  <a:gd name="connsiteY148-9124" fmla="*/ 5609 h 10000"/>
                  <a:gd name="connsiteX149-9125" fmla="*/ 1566 w 10000"/>
                  <a:gd name="connsiteY149-9126" fmla="*/ 5873 h 10000"/>
                  <a:gd name="connsiteX150-9127" fmla="*/ 1391 w 10000"/>
                  <a:gd name="connsiteY150-9128" fmla="*/ 6032 h 10000"/>
                  <a:gd name="connsiteX151-9129" fmla="*/ 1276 w 10000"/>
                  <a:gd name="connsiteY151-9130" fmla="*/ 6720 h 10000"/>
                  <a:gd name="connsiteX152-9131" fmla="*/ 1218 w 10000"/>
                  <a:gd name="connsiteY152-9132" fmla="*/ 7037 h 10000"/>
                  <a:gd name="connsiteX153-9133" fmla="*/ 1305 w 10000"/>
                  <a:gd name="connsiteY153-9134" fmla="*/ 7461 h 10000"/>
                  <a:gd name="connsiteX154-9135" fmla="*/ 1478 w 10000"/>
                  <a:gd name="connsiteY154-9136" fmla="*/ 7778 h 10000"/>
                  <a:gd name="connsiteX155-9137" fmla="*/ 2058 w 10000"/>
                  <a:gd name="connsiteY155-9138" fmla="*/ 8413 h 10000"/>
                  <a:gd name="connsiteX156-9139" fmla="*/ 2521 w 10000"/>
                  <a:gd name="connsiteY156-9140" fmla="*/ 8889 h 10000"/>
                  <a:gd name="connsiteX157-9141" fmla="*/ 2869 w 10000"/>
                  <a:gd name="connsiteY157-9142" fmla="*/ 9101 h 10000"/>
                  <a:gd name="connsiteX158-9143" fmla="*/ 3246 w 10000"/>
                  <a:gd name="connsiteY158-9144" fmla="*/ 9312 h 10000"/>
                  <a:gd name="connsiteX159-9145" fmla="*/ 3624 w 10000"/>
                  <a:gd name="connsiteY159-9146" fmla="*/ 9524 h 10000"/>
                  <a:gd name="connsiteX160-9147" fmla="*/ 3972 w 10000"/>
                  <a:gd name="connsiteY160-9148" fmla="*/ 9630 h 10000"/>
                  <a:gd name="connsiteX161-9149" fmla="*/ 4348 w 10000"/>
                  <a:gd name="connsiteY161-9150" fmla="*/ 9789 h 10000"/>
                  <a:gd name="connsiteX162-9151" fmla="*/ 4783 w 10000"/>
                  <a:gd name="connsiteY162-9152" fmla="*/ 9948 h 10000"/>
                  <a:gd name="connsiteX163-9153" fmla="*/ 5246 w 10000"/>
                  <a:gd name="connsiteY163-9154" fmla="*/ 10000 h 10000"/>
                  <a:gd name="connsiteX164-9155" fmla="*/ 5652 w 10000"/>
                  <a:gd name="connsiteY164-9156" fmla="*/ 10000 h 10000"/>
                  <a:gd name="connsiteX165-9157" fmla="*/ 6145 w 10000"/>
                  <a:gd name="connsiteY165-9158" fmla="*/ 9948 h 10000"/>
                  <a:gd name="connsiteX166-9159" fmla="*/ 6493 w 10000"/>
                  <a:gd name="connsiteY166-9160" fmla="*/ 9841 h 10000"/>
                  <a:gd name="connsiteX167-9161" fmla="*/ 6841 w 10000"/>
                  <a:gd name="connsiteY167-9162" fmla="*/ 9736 h 10000"/>
                  <a:gd name="connsiteX168-9163" fmla="*/ 7218 w 10000"/>
                  <a:gd name="connsiteY168-9164" fmla="*/ 9577 h 10000"/>
                  <a:gd name="connsiteX169-9165" fmla="*/ 7565 w 10000"/>
                  <a:gd name="connsiteY169-9166" fmla="*/ 9418 h 10000"/>
                  <a:gd name="connsiteX170-9167" fmla="*/ 7884 w 10000"/>
                  <a:gd name="connsiteY170-9168" fmla="*/ 9207 h 10000"/>
                  <a:gd name="connsiteX171-9169" fmla="*/ 8232 w 10000"/>
                  <a:gd name="connsiteY171-9170" fmla="*/ 8995 h 10000"/>
                  <a:gd name="connsiteX172-9171" fmla="*/ 8551 w 10000"/>
                  <a:gd name="connsiteY172-9172" fmla="*/ 8678 h 10000"/>
                  <a:gd name="connsiteX0-9173" fmla="*/ 8551 w 10000"/>
                  <a:gd name="connsiteY0-9174" fmla="*/ 8678 h 10000"/>
                  <a:gd name="connsiteX1-9175" fmla="*/ 8899 w 10000"/>
                  <a:gd name="connsiteY1-9176" fmla="*/ 8360 h 10000"/>
                  <a:gd name="connsiteX2-9177" fmla="*/ 9072 w 10000"/>
                  <a:gd name="connsiteY2-9178" fmla="*/ 7937 h 10000"/>
                  <a:gd name="connsiteX3-9179" fmla="*/ 9420 w 10000"/>
                  <a:gd name="connsiteY3-9180" fmla="*/ 7619 h 10000"/>
                  <a:gd name="connsiteX4-9181" fmla="*/ 9304 w 10000"/>
                  <a:gd name="connsiteY4-9182" fmla="*/ 7143 h 10000"/>
                  <a:gd name="connsiteX5-9183" fmla="*/ 9508 w 10000"/>
                  <a:gd name="connsiteY5-9184" fmla="*/ 6878 h 10000"/>
                  <a:gd name="connsiteX6-9185" fmla="*/ 9652 w 10000"/>
                  <a:gd name="connsiteY6-9186" fmla="*/ 6614 h 10000"/>
                  <a:gd name="connsiteX7-9187" fmla="*/ 9710 w 10000"/>
                  <a:gd name="connsiteY7-9188" fmla="*/ 7037 h 10000"/>
                  <a:gd name="connsiteX8-9189" fmla="*/ 9652 w 10000"/>
                  <a:gd name="connsiteY8-9190" fmla="*/ 7514 h 10000"/>
                  <a:gd name="connsiteX9-9191" fmla="*/ 9971 w 10000"/>
                  <a:gd name="connsiteY9-9192" fmla="*/ 7037 h 10000"/>
                  <a:gd name="connsiteX10-9193" fmla="*/ 10000 w 10000"/>
                  <a:gd name="connsiteY10-9194" fmla="*/ 6667 h 10000"/>
                  <a:gd name="connsiteX11-9195" fmla="*/ 9884 w 10000"/>
                  <a:gd name="connsiteY11-9196" fmla="*/ 6720 h 10000"/>
                  <a:gd name="connsiteX12-9197" fmla="*/ 9797 w 10000"/>
                  <a:gd name="connsiteY12-9198" fmla="*/ 6350 h 10000"/>
                  <a:gd name="connsiteX13-9199" fmla="*/ 9913 w 10000"/>
                  <a:gd name="connsiteY13-9200" fmla="*/ 5926 h 10000"/>
                  <a:gd name="connsiteX14-9201" fmla="*/ 9856 w 10000"/>
                  <a:gd name="connsiteY14-9202" fmla="*/ 5450 h 10000"/>
                  <a:gd name="connsiteX15-9203" fmla="*/ 9566 w 10000"/>
                  <a:gd name="connsiteY15-9204" fmla="*/ 5291 h 10000"/>
                  <a:gd name="connsiteX16-9205" fmla="*/ 9942 w 10000"/>
                  <a:gd name="connsiteY16-9206" fmla="*/ 4498 h 10000"/>
                  <a:gd name="connsiteX17-9207" fmla="*/ 9537 w 10000"/>
                  <a:gd name="connsiteY17-9208" fmla="*/ 4762 h 10000"/>
                  <a:gd name="connsiteX18-9209" fmla="*/ 9449 w 10000"/>
                  <a:gd name="connsiteY18-9210" fmla="*/ 5185 h 10000"/>
                  <a:gd name="connsiteX19-9211" fmla="*/ 9101 w 10000"/>
                  <a:gd name="connsiteY19-9212" fmla="*/ 5239 h 10000"/>
                  <a:gd name="connsiteX20-9213" fmla="*/ 9072 w 10000"/>
                  <a:gd name="connsiteY20-9214" fmla="*/ 5820 h 10000"/>
                  <a:gd name="connsiteX21-9215" fmla="*/ 9101 w 10000"/>
                  <a:gd name="connsiteY21-9216" fmla="*/ 5926 h 10000"/>
                  <a:gd name="connsiteX22-9217" fmla="*/ 8928 w 10000"/>
                  <a:gd name="connsiteY22-9218" fmla="*/ 6138 h 10000"/>
                  <a:gd name="connsiteX23-9219" fmla="*/ 8551 w 10000"/>
                  <a:gd name="connsiteY23-9220" fmla="*/ 6402 h 10000"/>
                  <a:gd name="connsiteX24-9221" fmla="*/ 8377 w 10000"/>
                  <a:gd name="connsiteY24-9222" fmla="*/ 6455 h 10000"/>
                  <a:gd name="connsiteX25-9223" fmla="*/ 8087 w 10000"/>
                  <a:gd name="connsiteY25-9224" fmla="*/ 6667 h 10000"/>
                  <a:gd name="connsiteX26-9225" fmla="*/ 8232 w 10000"/>
                  <a:gd name="connsiteY26-9226" fmla="*/ 6932 h 10000"/>
                  <a:gd name="connsiteX27-9227" fmla="*/ 7739 w 10000"/>
                  <a:gd name="connsiteY27-9228" fmla="*/ 7407 h 10000"/>
                  <a:gd name="connsiteX28-9229" fmla="*/ 7681 w 10000"/>
                  <a:gd name="connsiteY28-9230" fmla="*/ 6984 h 10000"/>
                  <a:gd name="connsiteX29-9231" fmla="*/ 7508 w 10000"/>
                  <a:gd name="connsiteY29-9232" fmla="*/ 7143 h 10000"/>
                  <a:gd name="connsiteX30-9233" fmla="*/ 7102 w 10000"/>
                  <a:gd name="connsiteY30-9234" fmla="*/ 7037 h 10000"/>
                  <a:gd name="connsiteX31-9235" fmla="*/ 7362 w 10000"/>
                  <a:gd name="connsiteY31-9236" fmla="*/ 6878 h 10000"/>
                  <a:gd name="connsiteX32-9237" fmla="*/ 7189 w 10000"/>
                  <a:gd name="connsiteY32-9238" fmla="*/ 6508 h 10000"/>
                  <a:gd name="connsiteX33-9239" fmla="*/ 6870 w 10000"/>
                  <a:gd name="connsiteY33-9240" fmla="*/ 6773 h 10000"/>
                  <a:gd name="connsiteX34-9241" fmla="*/ 6580 w 10000"/>
                  <a:gd name="connsiteY34-9242" fmla="*/ 6720 h 10000"/>
                  <a:gd name="connsiteX35-9243" fmla="*/ 6435 w 10000"/>
                  <a:gd name="connsiteY35-9244" fmla="*/ 6878 h 10000"/>
                  <a:gd name="connsiteX36-9245" fmla="*/ 6376 w 10000"/>
                  <a:gd name="connsiteY36-9246" fmla="*/ 7143 h 10000"/>
                  <a:gd name="connsiteX37-9247" fmla="*/ 6347 w 10000"/>
                  <a:gd name="connsiteY37-9248" fmla="*/ 6932 h 10000"/>
                  <a:gd name="connsiteX38-9249" fmla="*/ 6203 w 10000"/>
                  <a:gd name="connsiteY38-9250" fmla="*/ 6825 h 10000"/>
                  <a:gd name="connsiteX39-9251" fmla="*/ 6058 w 10000"/>
                  <a:gd name="connsiteY39-9252" fmla="*/ 6984 h 10000"/>
                  <a:gd name="connsiteX40-9253" fmla="*/ 8734 w 10000"/>
                  <a:gd name="connsiteY40-9254" fmla="*/ 5498 h 10000"/>
                  <a:gd name="connsiteX41-9255" fmla="*/ 8734 w 10000"/>
                  <a:gd name="connsiteY41-9256" fmla="*/ 5498 h 10000"/>
                  <a:gd name="connsiteX42-9257" fmla="*/ 8607 w 10000"/>
                  <a:gd name="connsiteY42-9258" fmla="*/ 5271 h 10000"/>
                  <a:gd name="connsiteX43-9259" fmla="*/ 8417 w 10000"/>
                  <a:gd name="connsiteY43-9260" fmla="*/ 5422 h 10000"/>
                  <a:gd name="connsiteX44-9261" fmla="*/ 8291 w 10000"/>
                  <a:gd name="connsiteY44-9262" fmla="*/ 5195 h 10000"/>
                  <a:gd name="connsiteX45-9263" fmla="*/ 8164 w 10000"/>
                  <a:gd name="connsiteY45-9264" fmla="*/ 4968 h 10000"/>
                  <a:gd name="connsiteX46-9265" fmla="*/ 8671 w 10000"/>
                  <a:gd name="connsiteY46-9266" fmla="*/ 4893 h 10000"/>
                  <a:gd name="connsiteX47-9267" fmla="*/ 8227 w 10000"/>
                  <a:gd name="connsiteY47-9268" fmla="*/ 4591 h 10000"/>
                  <a:gd name="connsiteX48-9269" fmla="*/ 7657 w 10000"/>
                  <a:gd name="connsiteY48-9270" fmla="*/ 5044 h 10000"/>
                  <a:gd name="connsiteX49-9271" fmla="*/ 7087 w 10000"/>
                  <a:gd name="connsiteY49-9272" fmla="*/ 5497 h 10000"/>
                  <a:gd name="connsiteX50-9273" fmla="*/ 8037 w 10000"/>
                  <a:gd name="connsiteY50-9274" fmla="*/ 4742 h 10000"/>
                  <a:gd name="connsiteX51-9275" fmla="*/ 7531 w 10000"/>
                  <a:gd name="connsiteY51-9276" fmla="*/ 4817 h 10000"/>
                  <a:gd name="connsiteX52-9277" fmla="*/ 8069 w 10000"/>
                  <a:gd name="connsiteY52-9278" fmla="*/ 4826 h 10000"/>
                  <a:gd name="connsiteX53-9279" fmla="*/ 6950 w 10000"/>
                  <a:gd name="connsiteY53-9280" fmla="*/ 3306 h 10000"/>
                  <a:gd name="connsiteX54-9281" fmla="*/ 6962 w 10000"/>
                  <a:gd name="connsiteY54-9282" fmla="*/ 3305 h 10000"/>
                  <a:gd name="connsiteX55-9283" fmla="*/ 6645 w 10000"/>
                  <a:gd name="connsiteY55-9284" fmla="*/ 3230 h 10000"/>
                  <a:gd name="connsiteX56-9285" fmla="*/ 6519 w 10000"/>
                  <a:gd name="connsiteY56-9286" fmla="*/ 3003 h 10000"/>
                  <a:gd name="connsiteX57-9287" fmla="*/ 5949 w 10000"/>
                  <a:gd name="connsiteY57-9288" fmla="*/ 2473 h 10000"/>
                  <a:gd name="connsiteX58-9289" fmla="*/ 5015 w 10000"/>
                  <a:gd name="connsiteY58-9290" fmla="*/ 3228 h 10000"/>
                  <a:gd name="connsiteX59-9291" fmla="*/ 4898 w 10000"/>
                  <a:gd name="connsiteY59-9292" fmla="*/ 3175 h 10000"/>
                  <a:gd name="connsiteX60-9293" fmla="*/ 4754 w 10000"/>
                  <a:gd name="connsiteY60-9294" fmla="*/ 3122 h 10000"/>
                  <a:gd name="connsiteX61-9295" fmla="*/ 4637 w 10000"/>
                  <a:gd name="connsiteY61-9296" fmla="*/ 3334 h 10000"/>
                  <a:gd name="connsiteX62-9297" fmla="*/ 4464 w 10000"/>
                  <a:gd name="connsiteY62-9298" fmla="*/ 3493 h 10000"/>
                  <a:gd name="connsiteX63-9299" fmla="*/ 4435 w 10000"/>
                  <a:gd name="connsiteY63-9300" fmla="*/ 3651 h 10000"/>
                  <a:gd name="connsiteX64-9301" fmla="*/ 4579 w 10000"/>
                  <a:gd name="connsiteY64-9302" fmla="*/ 3862 h 10000"/>
                  <a:gd name="connsiteX65-9303" fmla="*/ 4637 w 10000"/>
                  <a:gd name="connsiteY65-9304" fmla="*/ 4021 h 10000"/>
                  <a:gd name="connsiteX66-9305" fmla="*/ 4783 w 10000"/>
                  <a:gd name="connsiteY66-9306" fmla="*/ 4021 h 10000"/>
                  <a:gd name="connsiteX67-9307" fmla="*/ 4841 w 10000"/>
                  <a:gd name="connsiteY67-9308" fmla="*/ 4021 h 10000"/>
                  <a:gd name="connsiteX68-9309" fmla="*/ 4927 w 10000"/>
                  <a:gd name="connsiteY68-9310" fmla="*/ 4233 h 10000"/>
                  <a:gd name="connsiteX69-9311" fmla="*/ 5073 w 10000"/>
                  <a:gd name="connsiteY69-9312" fmla="*/ 4603 h 10000"/>
                  <a:gd name="connsiteX70-9313" fmla="*/ 4898 w 10000"/>
                  <a:gd name="connsiteY70-9314" fmla="*/ 4391 h 10000"/>
                  <a:gd name="connsiteX71-9315" fmla="*/ 4812 w 10000"/>
                  <a:gd name="connsiteY71-9316" fmla="*/ 4127 h 10000"/>
                  <a:gd name="connsiteX72-9317" fmla="*/ 4725 w 10000"/>
                  <a:gd name="connsiteY72-9318" fmla="*/ 4339 h 10000"/>
                  <a:gd name="connsiteX73-9319" fmla="*/ 4608 w 10000"/>
                  <a:gd name="connsiteY73-9320" fmla="*/ 4657 h 10000"/>
                  <a:gd name="connsiteX74-9321" fmla="*/ 4608 w 10000"/>
                  <a:gd name="connsiteY74-9322" fmla="*/ 4445 h 10000"/>
                  <a:gd name="connsiteX75-9323" fmla="*/ 4435 w 10000"/>
                  <a:gd name="connsiteY75-9324" fmla="*/ 4339 h 10000"/>
                  <a:gd name="connsiteX76-9325" fmla="*/ 4406 w 10000"/>
                  <a:gd name="connsiteY76-9326" fmla="*/ 3968 h 10000"/>
                  <a:gd name="connsiteX77-9327" fmla="*/ 4261 w 10000"/>
                  <a:gd name="connsiteY77-9328" fmla="*/ 4021 h 10000"/>
                  <a:gd name="connsiteX78-9329" fmla="*/ 4319 w 10000"/>
                  <a:gd name="connsiteY78-9330" fmla="*/ 3598 h 10000"/>
                  <a:gd name="connsiteX79-9331" fmla="*/ 4232 w 10000"/>
                  <a:gd name="connsiteY79-9332" fmla="*/ 3598 h 10000"/>
                  <a:gd name="connsiteX80-9333" fmla="*/ 4319 w 10000"/>
                  <a:gd name="connsiteY80-9334" fmla="*/ 3069 h 10000"/>
                  <a:gd name="connsiteX81-9335" fmla="*/ 4464 w 10000"/>
                  <a:gd name="connsiteY81-9336" fmla="*/ 3069 h 10000"/>
                  <a:gd name="connsiteX82-9337" fmla="*/ 4522 w 10000"/>
                  <a:gd name="connsiteY82-9338" fmla="*/ 3386 h 10000"/>
                  <a:gd name="connsiteX83-9339" fmla="*/ 4551 w 10000"/>
                  <a:gd name="connsiteY83-9340" fmla="*/ 3175 h 10000"/>
                  <a:gd name="connsiteX84-9341" fmla="*/ 4493 w 10000"/>
                  <a:gd name="connsiteY84-9342" fmla="*/ 3016 h 10000"/>
                  <a:gd name="connsiteX85-9343" fmla="*/ 4348 w 10000"/>
                  <a:gd name="connsiteY85-9344" fmla="*/ 2910 h 10000"/>
                  <a:gd name="connsiteX86-9345" fmla="*/ 4377 w 10000"/>
                  <a:gd name="connsiteY86-9346" fmla="*/ 2487 h 10000"/>
                  <a:gd name="connsiteX87-9347" fmla="*/ 4319 w 10000"/>
                  <a:gd name="connsiteY87-9348" fmla="*/ 2275 h 10000"/>
                  <a:gd name="connsiteX88-9349" fmla="*/ 4289 w 10000"/>
                  <a:gd name="connsiteY88-9350" fmla="*/ 1641 h 10000"/>
                  <a:gd name="connsiteX89-9351" fmla="*/ 4348 w 10000"/>
                  <a:gd name="connsiteY89-9352" fmla="*/ 1641 h 10000"/>
                  <a:gd name="connsiteX90-9353" fmla="*/ 4261 w 10000"/>
                  <a:gd name="connsiteY90-9354" fmla="*/ 1534 h 10000"/>
                  <a:gd name="connsiteX91-9355" fmla="*/ 4000 w 10000"/>
                  <a:gd name="connsiteY91-9356" fmla="*/ 1746 h 10000"/>
                  <a:gd name="connsiteX92-9357" fmla="*/ 3942 w 10000"/>
                  <a:gd name="connsiteY92-9358" fmla="*/ 1323 h 10000"/>
                  <a:gd name="connsiteX93-9359" fmla="*/ 4145 w 10000"/>
                  <a:gd name="connsiteY93-9360" fmla="*/ 582 h 10000"/>
                  <a:gd name="connsiteX94-9361" fmla="*/ 3972 w 10000"/>
                  <a:gd name="connsiteY94-9362" fmla="*/ 318 h 10000"/>
                  <a:gd name="connsiteX95-9363" fmla="*/ 3972 w 10000"/>
                  <a:gd name="connsiteY95-9364" fmla="*/ 212 h 10000"/>
                  <a:gd name="connsiteX96-9365" fmla="*/ 3710 w 10000"/>
                  <a:gd name="connsiteY96-9366" fmla="*/ 0 h 10000"/>
                  <a:gd name="connsiteX97-9367" fmla="*/ 3624 w 10000"/>
                  <a:gd name="connsiteY97-9368" fmla="*/ 212 h 10000"/>
                  <a:gd name="connsiteX98-9369" fmla="*/ 3536 w 10000"/>
                  <a:gd name="connsiteY98-9370" fmla="*/ 635 h 10000"/>
                  <a:gd name="connsiteX99-9371" fmla="*/ 3420 w 10000"/>
                  <a:gd name="connsiteY99-9372" fmla="*/ 688 h 10000"/>
                  <a:gd name="connsiteX100-9373" fmla="*/ 3594 w 10000"/>
                  <a:gd name="connsiteY100-9374" fmla="*/ 900 h 10000"/>
                  <a:gd name="connsiteX101-9375" fmla="*/ 3624 w 10000"/>
                  <a:gd name="connsiteY101-9376" fmla="*/ 1164 h 10000"/>
                  <a:gd name="connsiteX102-9377" fmla="*/ 3536 w 10000"/>
                  <a:gd name="connsiteY102-9378" fmla="*/ 1323 h 10000"/>
                  <a:gd name="connsiteX103-9379" fmla="*/ 3624 w 10000"/>
                  <a:gd name="connsiteY103-9380" fmla="*/ 1799 h 10000"/>
                  <a:gd name="connsiteX104-9381" fmla="*/ 3565 w 10000"/>
                  <a:gd name="connsiteY104-9382" fmla="*/ 2223 h 10000"/>
                  <a:gd name="connsiteX105-9383" fmla="*/ 3130 w 10000"/>
                  <a:gd name="connsiteY105-9384" fmla="*/ 2539 h 10000"/>
                  <a:gd name="connsiteX106-9385" fmla="*/ 3101 w 10000"/>
                  <a:gd name="connsiteY106-9386" fmla="*/ 2381 h 10000"/>
                  <a:gd name="connsiteX107-9387" fmla="*/ 3073 w 10000"/>
                  <a:gd name="connsiteY107-9388" fmla="*/ 2593 h 10000"/>
                  <a:gd name="connsiteX108-9389" fmla="*/ 3188 w 10000"/>
                  <a:gd name="connsiteY108-9390" fmla="*/ 2804 h 10000"/>
                  <a:gd name="connsiteX109-9391" fmla="*/ 3478 w 10000"/>
                  <a:gd name="connsiteY109-9392" fmla="*/ 2593 h 10000"/>
                  <a:gd name="connsiteX110-9393" fmla="*/ 3594 w 10000"/>
                  <a:gd name="connsiteY110-9394" fmla="*/ 2752 h 10000"/>
                  <a:gd name="connsiteX111-9395" fmla="*/ 3392 w 10000"/>
                  <a:gd name="connsiteY111-9396" fmla="*/ 2804 h 10000"/>
                  <a:gd name="connsiteX112-9397" fmla="*/ 1349 w 10000"/>
                  <a:gd name="connsiteY112-9398" fmla="*/ 2289 h 10000"/>
                  <a:gd name="connsiteX113-9399" fmla="*/ 2754 w 10000"/>
                  <a:gd name="connsiteY113-9400" fmla="*/ 2857 h 10000"/>
                  <a:gd name="connsiteX114-9401" fmla="*/ 1630 w 10000"/>
                  <a:gd name="connsiteY114-9402" fmla="*/ 1022 h 10000"/>
                  <a:gd name="connsiteX115-9403" fmla="*/ 2656 w 10000"/>
                  <a:gd name="connsiteY115-9404" fmla="*/ 2472 h 10000"/>
                  <a:gd name="connsiteX116-9405" fmla="*/ 2898 w 10000"/>
                  <a:gd name="connsiteY116-9406" fmla="*/ 3545 h 10000"/>
                  <a:gd name="connsiteX117-9407" fmla="*/ 2840 w 10000"/>
                  <a:gd name="connsiteY117-9408" fmla="*/ 3916 h 10000"/>
                  <a:gd name="connsiteX118-9409" fmla="*/ 1349 w 10000"/>
                  <a:gd name="connsiteY118-9410" fmla="*/ 2289 h 10000"/>
                  <a:gd name="connsiteX119-9411" fmla="*/ 1349 w 10000"/>
                  <a:gd name="connsiteY119-9412" fmla="*/ 2289 h 10000"/>
                  <a:gd name="connsiteX120-9413" fmla="*/ 2377 w 10000"/>
                  <a:gd name="connsiteY120-9414" fmla="*/ 3598 h 10000"/>
                  <a:gd name="connsiteX121-9415" fmla="*/ 2377 w 10000"/>
                  <a:gd name="connsiteY121-9416" fmla="*/ 3968 h 10000"/>
                  <a:gd name="connsiteX122-9417" fmla="*/ 2231 w 10000"/>
                  <a:gd name="connsiteY122-9418" fmla="*/ 4445 h 10000"/>
                  <a:gd name="connsiteX123-9419" fmla="*/ 2000 w 10000"/>
                  <a:gd name="connsiteY123-9420" fmla="*/ 4021 h 10000"/>
                  <a:gd name="connsiteX124-9421" fmla="*/ 1884 w 10000"/>
                  <a:gd name="connsiteY124-9422" fmla="*/ 3545 h 10000"/>
                  <a:gd name="connsiteX125-9423" fmla="*/ 1652 w 10000"/>
                  <a:gd name="connsiteY125-9424" fmla="*/ 3545 h 10000"/>
                  <a:gd name="connsiteX126-9425" fmla="*/ 1478 w 10000"/>
                  <a:gd name="connsiteY126-9426" fmla="*/ 3757 h 10000"/>
                  <a:gd name="connsiteX127-9427" fmla="*/ 1247 w 10000"/>
                  <a:gd name="connsiteY127-9428" fmla="*/ 3757 h 10000"/>
                  <a:gd name="connsiteX128-9429" fmla="*/ 1072 w 10000"/>
                  <a:gd name="connsiteY128-9430" fmla="*/ 3968 h 10000"/>
                  <a:gd name="connsiteX129-9431" fmla="*/ 957 w 10000"/>
                  <a:gd name="connsiteY129-9432" fmla="*/ 3757 h 10000"/>
                  <a:gd name="connsiteX130-9433" fmla="*/ 667 w 10000"/>
                  <a:gd name="connsiteY130-9434" fmla="*/ 3704 h 10000"/>
                  <a:gd name="connsiteX131-9435" fmla="*/ 406 w 10000"/>
                  <a:gd name="connsiteY131-9436" fmla="*/ 3704 h 10000"/>
                  <a:gd name="connsiteX132-9437" fmla="*/ 29 w 10000"/>
                  <a:gd name="connsiteY132-9438" fmla="*/ 3439 h 10000"/>
                  <a:gd name="connsiteX133-9439" fmla="*/ 0 w 10000"/>
                  <a:gd name="connsiteY133-9440" fmla="*/ 3916 h 10000"/>
                  <a:gd name="connsiteX134-9441" fmla="*/ 58 w 10000"/>
                  <a:gd name="connsiteY134-9442" fmla="*/ 4603 h 10000"/>
                  <a:gd name="connsiteX135-9443" fmla="*/ 116 w 10000"/>
                  <a:gd name="connsiteY135-9444" fmla="*/ 4973 h 10000"/>
                  <a:gd name="connsiteX136-9445" fmla="*/ 174 w 10000"/>
                  <a:gd name="connsiteY136-9446" fmla="*/ 5239 h 10000"/>
                  <a:gd name="connsiteX137-9447" fmla="*/ 232 w 10000"/>
                  <a:gd name="connsiteY137-9448" fmla="*/ 5609 h 10000"/>
                  <a:gd name="connsiteX138-9449" fmla="*/ 406 w 10000"/>
                  <a:gd name="connsiteY138-9450" fmla="*/ 5926 h 10000"/>
                  <a:gd name="connsiteX139-9451" fmla="*/ 638 w 10000"/>
                  <a:gd name="connsiteY139-9452" fmla="*/ 6455 h 10000"/>
                  <a:gd name="connsiteX140-9453" fmla="*/ 492 w 10000"/>
                  <a:gd name="connsiteY140-9454" fmla="*/ 6350 h 10000"/>
                  <a:gd name="connsiteX141-9455" fmla="*/ 840 w 10000"/>
                  <a:gd name="connsiteY141-9456" fmla="*/ 6825 h 10000"/>
                  <a:gd name="connsiteX142-9457" fmla="*/ 1043 w 10000"/>
                  <a:gd name="connsiteY142-9458" fmla="*/ 6773 h 10000"/>
                  <a:gd name="connsiteX143-9459" fmla="*/ 1015 w 10000"/>
                  <a:gd name="connsiteY143-9460" fmla="*/ 6455 h 10000"/>
                  <a:gd name="connsiteX144-9461" fmla="*/ 1188 w 10000"/>
                  <a:gd name="connsiteY144-9462" fmla="*/ 6508 h 10000"/>
                  <a:gd name="connsiteX145-9463" fmla="*/ 986 w 10000"/>
                  <a:gd name="connsiteY145-9464" fmla="*/ 5873 h 10000"/>
                  <a:gd name="connsiteX146-9465" fmla="*/ 1362 w 10000"/>
                  <a:gd name="connsiteY146-9466" fmla="*/ 5609 h 10000"/>
                  <a:gd name="connsiteX147-9467" fmla="*/ 1566 w 10000"/>
                  <a:gd name="connsiteY147-9468" fmla="*/ 5609 h 10000"/>
                  <a:gd name="connsiteX148-9469" fmla="*/ 1566 w 10000"/>
                  <a:gd name="connsiteY148-9470" fmla="*/ 5873 h 10000"/>
                  <a:gd name="connsiteX149-9471" fmla="*/ 1391 w 10000"/>
                  <a:gd name="connsiteY149-9472" fmla="*/ 6032 h 10000"/>
                  <a:gd name="connsiteX150-9473" fmla="*/ 1276 w 10000"/>
                  <a:gd name="connsiteY150-9474" fmla="*/ 6720 h 10000"/>
                  <a:gd name="connsiteX151-9475" fmla="*/ 1218 w 10000"/>
                  <a:gd name="connsiteY151-9476" fmla="*/ 7037 h 10000"/>
                  <a:gd name="connsiteX152-9477" fmla="*/ 1305 w 10000"/>
                  <a:gd name="connsiteY152-9478" fmla="*/ 7461 h 10000"/>
                  <a:gd name="connsiteX153-9479" fmla="*/ 1478 w 10000"/>
                  <a:gd name="connsiteY153-9480" fmla="*/ 7778 h 10000"/>
                  <a:gd name="connsiteX154-9481" fmla="*/ 2058 w 10000"/>
                  <a:gd name="connsiteY154-9482" fmla="*/ 8413 h 10000"/>
                  <a:gd name="connsiteX155-9483" fmla="*/ 2521 w 10000"/>
                  <a:gd name="connsiteY155-9484" fmla="*/ 8889 h 10000"/>
                  <a:gd name="connsiteX156-9485" fmla="*/ 2869 w 10000"/>
                  <a:gd name="connsiteY156-9486" fmla="*/ 9101 h 10000"/>
                  <a:gd name="connsiteX157-9487" fmla="*/ 3246 w 10000"/>
                  <a:gd name="connsiteY157-9488" fmla="*/ 9312 h 10000"/>
                  <a:gd name="connsiteX158-9489" fmla="*/ 3624 w 10000"/>
                  <a:gd name="connsiteY158-9490" fmla="*/ 9524 h 10000"/>
                  <a:gd name="connsiteX159-9491" fmla="*/ 3972 w 10000"/>
                  <a:gd name="connsiteY159-9492" fmla="*/ 9630 h 10000"/>
                  <a:gd name="connsiteX160-9493" fmla="*/ 4348 w 10000"/>
                  <a:gd name="connsiteY160-9494" fmla="*/ 9789 h 10000"/>
                  <a:gd name="connsiteX161-9495" fmla="*/ 4783 w 10000"/>
                  <a:gd name="connsiteY161-9496" fmla="*/ 9948 h 10000"/>
                  <a:gd name="connsiteX162-9497" fmla="*/ 5246 w 10000"/>
                  <a:gd name="connsiteY162-9498" fmla="*/ 10000 h 10000"/>
                  <a:gd name="connsiteX163-9499" fmla="*/ 5652 w 10000"/>
                  <a:gd name="connsiteY163-9500" fmla="*/ 10000 h 10000"/>
                  <a:gd name="connsiteX164-9501" fmla="*/ 6145 w 10000"/>
                  <a:gd name="connsiteY164-9502" fmla="*/ 9948 h 10000"/>
                  <a:gd name="connsiteX165-9503" fmla="*/ 6493 w 10000"/>
                  <a:gd name="connsiteY165-9504" fmla="*/ 9841 h 10000"/>
                  <a:gd name="connsiteX166-9505" fmla="*/ 6841 w 10000"/>
                  <a:gd name="connsiteY166-9506" fmla="*/ 9736 h 10000"/>
                  <a:gd name="connsiteX167-9507" fmla="*/ 7218 w 10000"/>
                  <a:gd name="connsiteY167-9508" fmla="*/ 9577 h 10000"/>
                  <a:gd name="connsiteX168-9509" fmla="*/ 7565 w 10000"/>
                  <a:gd name="connsiteY168-9510" fmla="*/ 9418 h 10000"/>
                  <a:gd name="connsiteX169-9511" fmla="*/ 7884 w 10000"/>
                  <a:gd name="connsiteY169-9512" fmla="*/ 9207 h 10000"/>
                  <a:gd name="connsiteX170-9513" fmla="*/ 8232 w 10000"/>
                  <a:gd name="connsiteY170-9514" fmla="*/ 8995 h 10000"/>
                  <a:gd name="connsiteX171-9515" fmla="*/ 8551 w 10000"/>
                  <a:gd name="connsiteY171-9516" fmla="*/ 8678 h 10000"/>
                  <a:gd name="connsiteX0-9517" fmla="*/ 8551 w 10000"/>
                  <a:gd name="connsiteY0-9518" fmla="*/ 8678 h 10000"/>
                  <a:gd name="connsiteX1-9519" fmla="*/ 8899 w 10000"/>
                  <a:gd name="connsiteY1-9520" fmla="*/ 8360 h 10000"/>
                  <a:gd name="connsiteX2-9521" fmla="*/ 9072 w 10000"/>
                  <a:gd name="connsiteY2-9522" fmla="*/ 7937 h 10000"/>
                  <a:gd name="connsiteX3-9523" fmla="*/ 9420 w 10000"/>
                  <a:gd name="connsiteY3-9524" fmla="*/ 7619 h 10000"/>
                  <a:gd name="connsiteX4-9525" fmla="*/ 9304 w 10000"/>
                  <a:gd name="connsiteY4-9526" fmla="*/ 7143 h 10000"/>
                  <a:gd name="connsiteX5-9527" fmla="*/ 9508 w 10000"/>
                  <a:gd name="connsiteY5-9528" fmla="*/ 6878 h 10000"/>
                  <a:gd name="connsiteX6-9529" fmla="*/ 9652 w 10000"/>
                  <a:gd name="connsiteY6-9530" fmla="*/ 6614 h 10000"/>
                  <a:gd name="connsiteX7-9531" fmla="*/ 9710 w 10000"/>
                  <a:gd name="connsiteY7-9532" fmla="*/ 7037 h 10000"/>
                  <a:gd name="connsiteX8-9533" fmla="*/ 9652 w 10000"/>
                  <a:gd name="connsiteY8-9534" fmla="*/ 7514 h 10000"/>
                  <a:gd name="connsiteX9-9535" fmla="*/ 9971 w 10000"/>
                  <a:gd name="connsiteY9-9536" fmla="*/ 7037 h 10000"/>
                  <a:gd name="connsiteX10-9537" fmla="*/ 10000 w 10000"/>
                  <a:gd name="connsiteY10-9538" fmla="*/ 6667 h 10000"/>
                  <a:gd name="connsiteX11-9539" fmla="*/ 9884 w 10000"/>
                  <a:gd name="connsiteY11-9540" fmla="*/ 6720 h 10000"/>
                  <a:gd name="connsiteX12-9541" fmla="*/ 9797 w 10000"/>
                  <a:gd name="connsiteY12-9542" fmla="*/ 6350 h 10000"/>
                  <a:gd name="connsiteX13-9543" fmla="*/ 9913 w 10000"/>
                  <a:gd name="connsiteY13-9544" fmla="*/ 5926 h 10000"/>
                  <a:gd name="connsiteX14-9545" fmla="*/ 9856 w 10000"/>
                  <a:gd name="connsiteY14-9546" fmla="*/ 5450 h 10000"/>
                  <a:gd name="connsiteX15-9547" fmla="*/ 9566 w 10000"/>
                  <a:gd name="connsiteY15-9548" fmla="*/ 5291 h 10000"/>
                  <a:gd name="connsiteX16-9549" fmla="*/ 9942 w 10000"/>
                  <a:gd name="connsiteY16-9550" fmla="*/ 4498 h 10000"/>
                  <a:gd name="connsiteX17-9551" fmla="*/ 9537 w 10000"/>
                  <a:gd name="connsiteY17-9552" fmla="*/ 4762 h 10000"/>
                  <a:gd name="connsiteX18-9553" fmla="*/ 9449 w 10000"/>
                  <a:gd name="connsiteY18-9554" fmla="*/ 5185 h 10000"/>
                  <a:gd name="connsiteX19-9555" fmla="*/ 9101 w 10000"/>
                  <a:gd name="connsiteY19-9556" fmla="*/ 5239 h 10000"/>
                  <a:gd name="connsiteX20-9557" fmla="*/ 9072 w 10000"/>
                  <a:gd name="connsiteY20-9558" fmla="*/ 5820 h 10000"/>
                  <a:gd name="connsiteX21-9559" fmla="*/ 9101 w 10000"/>
                  <a:gd name="connsiteY21-9560" fmla="*/ 5926 h 10000"/>
                  <a:gd name="connsiteX22-9561" fmla="*/ 8928 w 10000"/>
                  <a:gd name="connsiteY22-9562" fmla="*/ 6138 h 10000"/>
                  <a:gd name="connsiteX23-9563" fmla="*/ 8551 w 10000"/>
                  <a:gd name="connsiteY23-9564" fmla="*/ 6402 h 10000"/>
                  <a:gd name="connsiteX24-9565" fmla="*/ 8377 w 10000"/>
                  <a:gd name="connsiteY24-9566" fmla="*/ 6455 h 10000"/>
                  <a:gd name="connsiteX25-9567" fmla="*/ 8087 w 10000"/>
                  <a:gd name="connsiteY25-9568" fmla="*/ 6667 h 10000"/>
                  <a:gd name="connsiteX26-9569" fmla="*/ 8232 w 10000"/>
                  <a:gd name="connsiteY26-9570" fmla="*/ 6932 h 10000"/>
                  <a:gd name="connsiteX27-9571" fmla="*/ 7739 w 10000"/>
                  <a:gd name="connsiteY27-9572" fmla="*/ 7407 h 10000"/>
                  <a:gd name="connsiteX28-9573" fmla="*/ 7681 w 10000"/>
                  <a:gd name="connsiteY28-9574" fmla="*/ 6984 h 10000"/>
                  <a:gd name="connsiteX29-9575" fmla="*/ 7508 w 10000"/>
                  <a:gd name="connsiteY29-9576" fmla="*/ 7143 h 10000"/>
                  <a:gd name="connsiteX30-9577" fmla="*/ 7102 w 10000"/>
                  <a:gd name="connsiteY30-9578" fmla="*/ 7037 h 10000"/>
                  <a:gd name="connsiteX31-9579" fmla="*/ 7362 w 10000"/>
                  <a:gd name="connsiteY31-9580" fmla="*/ 6878 h 10000"/>
                  <a:gd name="connsiteX32-9581" fmla="*/ 7189 w 10000"/>
                  <a:gd name="connsiteY32-9582" fmla="*/ 6508 h 10000"/>
                  <a:gd name="connsiteX33-9583" fmla="*/ 6870 w 10000"/>
                  <a:gd name="connsiteY33-9584" fmla="*/ 6773 h 10000"/>
                  <a:gd name="connsiteX34-9585" fmla="*/ 6580 w 10000"/>
                  <a:gd name="connsiteY34-9586" fmla="*/ 6720 h 10000"/>
                  <a:gd name="connsiteX35-9587" fmla="*/ 6435 w 10000"/>
                  <a:gd name="connsiteY35-9588" fmla="*/ 6878 h 10000"/>
                  <a:gd name="connsiteX36-9589" fmla="*/ 6376 w 10000"/>
                  <a:gd name="connsiteY36-9590" fmla="*/ 7143 h 10000"/>
                  <a:gd name="connsiteX37-9591" fmla="*/ 6347 w 10000"/>
                  <a:gd name="connsiteY37-9592" fmla="*/ 6932 h 10000"/>
                  <a:gd name="connsiteX38-9593" fmla="*/ 6203 w 10000"/>
                  <a:gd name="connsiteY38-9594" fmla="*/ 6825 h 10000"/>
                  <a:gd name="connsiteX39-9595" fmla="*/ 8734 w 10000"/>
                  <a:gd name="connsiteY39-9596" fmla="*/ 5498 h 10000"/>
                  <a:gd name="connsiteX40-9597" fmla="*/ 8734 w 10000"/>
                  <a:gd name="connsiteY40-9598" fmla="*/ 5498 h 10000"/>
                  <a:gd name="connsiteX41-9599" fmla="*/ 8607 w 10000"/>
                  <a:gd name="connsiteY41-9600" fmla="*/ 5271 h 10000"/>
                  <a:gd name="connsiteX42-9601" fmla="*/ 8417 w 10000"/>
                  <a:gd name="connsiteY42-9602" fmla="*/ 5422 h 10000"/>
                  <a:gd name="connsiteX43-9603" fmla="*/ 8291 w 10000"/>
                  <a:gd name="connsiteY43-9604" fmla="*/ 5195 h 10000"/>
                  <a:gd name="connsiteX44-9605" fmla="*/ 8164 w 10000"/>
                  <a:gd name="connsiteY44-9606" fmla="*/ 4968 h 10000"/>
                  <a:gd name="connsiteX45-9607" fmla="*/ 8671 w 10000"/>
                  <a:gd name="connsiteY45-9608" fmla="*/ 4893 h 10000"/>
                  <a:gd name="connsiteX46-9609" fmla="*/ 8227 w 10000"/>
                  <a:gd name="connsiteY46-9610" fmla="*/ 4591 h 10000"/>
                  <a:gd name="connsiteX47-9611" fmla="*/ 7657 w 10000"/>
                  <a:gd name="connsiteY47-9612" fmla="*/ 5044 h 10000"/>
                  <a:gd name="connsiteX48-9613" fmla="*/ 7087 w 10000"/>
                  <a:gd name="connsiteY48-9614" fmla="*/ 5497 h 10000"/>
                  <a:gd name="connsiteX49-9615" fmla="*/ 8037 w 10000"/>
                  <a:gd name="connsiteY49-9616" fmla="*/ 4742 h 10000"/>
                  <a:gd name="connsiteX50-9617" fmla="*/ 7531 w 10000"/>
                  <a:gd name="connsiteY50-9618" fmla="*/ 4817 h 10000"/>
                  <a:gd name="connsiteX51-9619" fmla="*/ 8069 w 10000"/>
                  <a:gd name="connsiteY51-9620" fmla="*/ 4826 h 10000"/>
                  <a:gd name="connsiteX52-9621" fmla="*/ 6950 w 10000"/>
                  <a:gd name="connsiteY52-9622" fmla="*/ 3306 h 10000"/>
                  <a:gd name="connsiteX53-9623" fmla="*/ 6962 w 10000"/>
                  <a:gd name="connsiteY53-9624" fmla="*/ 3305 h 10000"/>
                  <a:gd name="connsiteX54-9625" fmla="*/ 6645 w 10000"/>
                  <a:gd name="connsiteY54-9626" fmla="*/ 3230 h 10000"/>
                  <a:gd name="connsiteX55-9627" fmla="*/ 6519 w 10000"/>
                  <a:gd name="connsiteY55-9628" fmla="*/ 3003 h 10000"/>
                  <a:gd name="connsiteX56-9629" fmla="*/ 5949 w 10000"/>
                  <a:gd name="connsiteY56-9630" fmla="*/ 2473 h 10000"/>
                  <a:gd name="connsiteX57-9631" fmla="*/ 5015 w 10000"/>
                  <a:gd name="connsiteY57-9632" fmla="*/ 3228 h 10000"/>
                  <a:gd name="connsiteX58-9633" fmla="*/ 4898 w 10000"/>
                  <a:gd name="connsiteY58-9634" fmla="*/ 3175 h 10000"/>
                  <a:gd name="connsiteX59-9635" fmla="*/ 4754 w 10000"/>
                  <a:gd name="connsiteY59-9636" fmla="*/ 3122 h 10000"/>
                  <a:gd name="connsiteX60-9637" fmla="*/ 4637 w 10000"/>
                  <a:gd name="connsiteY60-9638" fmla="*/ 3334 h 10000"/>
                  <a:gd name="connsiteX61-9639" fmla="*/ 4464 w 10000"/>
                  <a:gd name="connsiteY61-9640" fmla="*/ 3493 h 10000"/>
                  <a:gd name="connsiteX62-9641" fmla="*/ 4435 w 10000"/>
                  <a:gd name="connsiteY62-9642" fmla="*/ 3651 h 10000"/>
                  <a:gd name="connsiteX63-9643" fmla="*/ 4579 w 10000"/>
                  <a:gd name="connsiteY63-9644" fmla="*/ 3862 h 10000"/>
                  <a:gd name="connsiteX64-9645" fmla="*/ 4637 w 10000"/>
                  <a:gd name="connsiteY64-9646" fmla="*/ 4021 h 10000"/>
                  <a:gd name="connsiteX65-9647" fmla="*/ 4783 w 10000"/>
                  <a:gd name="connsiteY65-9648" fmla="*/ 4021 h 10000"/>
                  <a:gd name="connsiteX66-9649" fmla="*/ 4841 w 10000"/>
                  <a:gd name="connsiteY66-9650" fmla="*/ 4021 h 10000"/>
                  <a:gd name="connsiteX67-9651" fmla="*/ 4927 w 10000"/>
                  <a:gd name="connsiteY67-9652" fmla="*/ 4233 h 10000"/>
                  <a:gd name="connsiteX68-9653" fmla="*/ 5073 w 10000"/>
                  <a:gd name="connsiteY68-9654" fmla="*/ 4603 h 10000"/>
                  <a:gd name="connsiteX69-9655" fmla="*/ 4898 w 10000"/>
                  <a:gd name="connsiteY69-9656" fmla="*/ 4391 h 10000"/>
                  <a:gd name="connsiteX70-9657" fmla="*/ 4812 w 10000"/>
                  <a:gd name="connsiteY70-9658" fmla="*/ 4127 h 10000"/>
                  <a:gd name="connsiteX71-9659" fmla="*/ 4725 w 10000"/>
                  <a:gd name="connsiteY71-9660" fmla="*/ 4339 h 10000"/>
                  <a:gd name="connsiteX72-9661" fmla="*/ 4608 w 10000"/>
                  <a:gd name="connsiteY72-9662" fmla="*/ 4657 h 10000"/>
                  <a:gd name="connsiteX73-9663" fmla="*/ 4608 w 10000"/>
                  <a:gd name="connsiteY73-9664" fmla="*/ 4445 h 10000"/>
                  <a:gd name="connsiteX74-9665" fmla="*/ 4435 w 10000"/>
                  <a:gd name="connsiteY74-9666" fmla="*/ 4339 h 10000"/>
                  <a:gd name="connsiteX75-9667" fmla="*/ 4406 w 10000"/>
                  <a:gd name="connsiteY75-9668" fmla="*/ 3968 h 10000"/>
                  <a:gd name="connsiteX76-9669" fmla="*/ 4261 w 10000"/>
                  <a:gd name="connsiteY76-9670" fmla="*/ 4021 h 10000"/>
                  <a:gd name="connsiteX77-9671" fmla="*/ 4319 w 10000"/>
                  <a:gd name="connsiteY77-9672" fmla="*/ 3598 h 10000"/>
                  <a:gd name="connsiteX78-9673" fmla="*/ 4232 w 10000"/>
                  <a:gd name="connsiteY78-9674" fmla="*/ 3598 h 10000"/>
                  <a:gd name="connsiteX79-9675" fmla="*/ 4319 w 10000"/>
                  <a:gd name="connsiteY79-9676" fmla="*/ 3069 h 10000"/>
                  <a:gd name="connsiteX80-9677" fmla="*/ 4464 w 10000"/>
                  <a:gd name="connsiteY80-9678" fmla="*/ 3069 h 10000"/>
                  <a:gd name="connsiteX81-9679" fmla="*/ 4522 w 10000"/>
                  <a:gd name="connsiteY81-9680" fmla="*/ 3386 h 10000"/>
                  <a:gd name="connsiteX82-9681" fmla="*/ 4551 w 10000"/>
                  <a:gd name="connsiteY82-9682" fmla="*/ 3175 h 10000"/>
                  <a:gd name="connsiteX83-9683" fmla="*/ 4493 w 10000"/>
                  <a:gd name="connsiteY83-9684" fmla="*/ 3016 h 10000"/>
                  <a:gd name="connsiteX84-9685" fmla="*/ 4348 w 10000"/>
                  <a:gd name="connsiteY84-9686" fmla="*/ 2910 h 10000"/>
                  <a:gd name="connsiteX85-9687" fmla="*/ 4377 w 10000"/>
                  <a:gd name="connsiteY85-9688" fmla="*/ 2487 h 10000"/>
                  <a:gd name="connsiteX86-9689" fmla="*/ 4319 w 10000"/>
                  <a:gd name="connsiteY86-9690" fmla="*/ 2275 h 10000"/>
                  <a:gd name="connsiteX87-9691" fmla="*/ 4289 w 10000"/>
                  <a:gd name="connsiteY87-9692" fmla="*/ 1641 h 10000"/>
                  <a:gd name="connsiteX88-9693" fmla="*/ 4348 w 10000"/>
                  <a:gd name="connsiteY88-9694" fmla="*/ 1641 h 10000"/>
                  <a:gd name="connsiteX89-9695" fmla="*/ 4261 w 10000"/>
                  <a:gd name="connsiteY89-9696" fmla="*/ 1534 h 10000"/>
                  <a:gd name="connsiteX90-9697" fmla="*/ 4000 w 10000"/>
                  <a:gd name="connsiteY90-9698" fmla="*/ 1746 h 10000"/>
                  <a:gd name="connsiteX91-9699" fmla="*/ 3942 w 10000"/>
                  <a:gd name="connsiteY91-9700" fmla="*/ 1323 h 10000"/>
                  <a:gd name="connsiteX92-9701" fmla="*/ 4145 w 10000"/>
                  <a:gd name="connsiteY92-9702" fmla="*/ 582 h 10000"/>
                  <a:gd name="connsiteX93-9703" fmla="*/ 3972 w 10000"/>
                  <a:gd name="connsiteY93-9704" fmla="*/ 318 h 10000"/>
                  <a:gd name="connsiteX94-9705" fmla="*/ 3972 w 10000"/>
                  <a:gd name="connsiteY94-9706" fmla="*/ 212 h 10000"/>
                  <a:gd name="connsiteX95-9707" fmla="*/ 3710 w 10000"/>
                  <a:gd name="connsiteY95-9708" fmla="*/ 0 h 10000"/>
                  <a:gd name="connsiteX96-9709" fmla="*/ 3624 w 10000"/>
                  <a:gd name="connsiteY96-9710" fmla="*/ 212 h 10000"/>
                  <a:gd name="connsiteX97-9711" fmla="*/ 3536 w 10000"/>
                  <a:gd name="connsiteY97-9712" fmla="*/ 635 h 10000"/>
                  <a:gd name="connsiteX98-9713" fmla="*/ 3420 w 10000"/>
                  <a:gd name="connsiteY98-9714" fmla="*/ 688 h 10000"/>
                  <a:gd name="connsiteX99-9715" fmla="*/ 3594 w 10000"/>
                  <a:gd name="connsiteY99-9716" fmla="*/ 900 h 10000"/>
                  <a:gd name="connsiteX100-9717" fmla="*/ 3624 w 10000"/>
                  <a:gd name="connsiteY100-9718" fmla="*/ 1164 h 10000"/>
                  <a:gd name="connsiteX101-9719" fmla="*/ 3536 w 10000"/>
                  <a:gd name="connsiteY101-9720" fmla="*/ 1323 h 10000"/>
                  <a:gd name="connsiteX102-9721" fmla="*/ 3624 w 10000"/>
                  <a:gd name="connsiteY102-9722" fmla="*/ 1799 h 10000"/>
                  <a:gd name="connsiteX103-9723" fmla="*/ 3565 w 10000"/>
                  <a:gd name="connsiteY103-9724" fmla="*/ 2223 h 10000"/>
                  <a:gd name="connsiteX104-9725" fmla="*/ 3130 w 10000"/>
                  <a:gd name="connsiteY104-9726" fmla="*/ 2539 h 10000"/>
                  <a:gd name="connsiteX105-9727" fmla="*/ 3101 w 10000"/>
                  <a:gd name="connsiteY105-9728" fmla="*/ 2381 h 10000"/>
                  <a:gd name="connsiteX106-9729" fmla="*/ 3073 w 10000"/>
                  <a:gd name="connsiteY106-9730" fmla="*/ 2593 h 10000"/>
                  <a:gd name="connsiteX107-9731" fmla="*/ 3188 w 10000"/>
                  <a:gd name="connsiteY107-9732" fmla="*/ 2804 h 10000"/>
                  <a:gd name="connsiteX108-9733" fmla="*/ 3478 w 10000"/>
                  <a:gd name="connsiteY108-9734" fmla="*/ 2593 h 10000"/>
                  <a:gd name="connsiteX109-9735" fmla="*/ 3594 w 10000"/>
                  <a:gd name="connsiteY109-9736" fmla="*/ 2752 h 10000"/>
                  <a:gd name="connsiteX110-9737" fmla="*/ 3392 w 10000"/>
                  <a:gd name="connsiteY110-9738" fmla="*/ 2804 h 10000"/>
                  <a:gd name="connsiteX111-9739" fmla="*/ 1349 w 10000"/>
                  <a:gd name="connsiteY111-9740" fmla="*/ 2289 h 10000"/>
                  <a:gd name="connsiteX112-9741" fmla="*/ 2754 w 10000"/>
                  <a:gd name="connsiteY112-9742" fmla="*/ 2857 h 10000"/>
                  <a:gd name="connsiteX113-9743" fmla="*/ 1630 w 10000"/>
                  <a:gd name="connsiteY113-9744" fmla="*/ 1022 h 10000"/>
                  <a:gd name="connsiteX114-9745" fmla="*/ 2656 w 10000"/>
                  <a:gd name="connsiteY114-9746" fmla="*/ 2472 h 10000"/>
                  <a:gd name="connsiteX115-9747" fmla="*/ 2898 w 10000"/>
                  <a:gd name="connsiteY115-9748" fmla="*/ 3545 h 10000"/>
                  <a:gd name="connsiteX116-9749" fmla="*/ 2840 w 10000"/>
                  <a:gd name="connsiteY116-9750" fmla="*/ 3916 h 10000"/>
                  <a:gd name="connsiteX117-9751" fmla="*/ 1349 w 10000"/>
                  <a:gd name="connsiteY117-9752" fmla="*/ 2289 h 10000"/>
                  <a:gd name="connsiteX118-9753" fmla="*/ 1349 w 10000"/>
                  <a:gd name="connsiteY118-9754" fmla="*/ 2289 h 10000"/>
                  <a:gd name="connsiteX119-9755" fmla="*/ 2377 w 10000"/>
                  <a:gd name="connsiteY119-9756" fmla="*/ 3598 h 10000"/>
                  <a:gd name="connsiteX120-9757" fmla="*/ 2377 w 10000"/>
                  <a:gd name="connsiteY120-9758" fmla="*/ 3968 h 10000"/>
                  <a:gd name="connsiteX121-9759" fmla="*/ 2231 w 10000"/>
                  <a:gd name="connsiteY121-9760" fmla="*/ 4445 h 10000"/>
                  <a:gd name="connsiteX122-9761" fmla="*/ 2000 w 10000"/>
                  <a:gd name="connsiteY122-9762" fmla="*/ 4021 h 10000"/>
                  <a:gd name="connsiteX123-9763" fmla="*/ 1884 w 10000"/>
                  <a:gd name="connsiteY123-9764" fmla="*/ 3545 h 10000"/>
                  <a:gd name="connsiteX124-9765" fmla="*/ 1652 w 10000"/>
                  <a:gd name="connsiteY124-9766" fmla="*/ 3545 h 10000"/>
                  <a:gd name="connsiteX125-9767" fmla="*/ 1478 w 10000"/>
                  <a:gd name="connsiteY125-9768" fmla="*/ 3757 h 10000"/>
                  <a:gd name="connsiteX126-9769" fmla="*/ 1247 w 10000"/>
                  <a:gd name="connsiteY126-9770" fmla="*/ 3757 h 10000"/>
                  <a:gd name="connsiteX127-9771" fmla="*/ 1072 w 10000"/>
                  <a:gd name="connsiteY127-9772" fmla="*/ 3968 h 10000"/>
                  <a:gd name="connsiteX128-9773" fmla="*/ 957 w 10000"/>
                  <a:gd name="connsiteY128-9774" fmla="*/ 3757 h 10000"/>
                  <a:gd name="connsiteX129-9775" fmla="*/ 667 w 10000"/>
                  <a:gd name="connsiteY129-9776" fmla="*/ 3704 h 10000"/>
                  <a:gd name="connsiteX130-9777" fmla="*/ 406 w 10000"/>
                  <a:gd name="connsiteY130-9778" fmla="*/ 3704 h 10000"/>
                  <a:gd name="connsiteX131-9779" fmla="*/ 29 w 10000"/>
                  <a:gd name="connsiteY131-9780" fmla="*/ 3439 h 10000"/>
                  <a:gd name="connsiteX132-9781" fmla="*/ 0 w 10000"/>
                  <a:gd name="connsiteY132-9782" fmla="*/ 3916 h 10000"/>
                  <a:gd name="connsiteX133-9783" fmla="*/ 58 w 10000"/>
                  <a:gd name="connsiteY133-9784" fmla="*/ 4603 h 10000"/>
                  <a:gd name="connsiteX134-9785" fmla="*/ 116 w 10000"/>
                  <a:gd name="connsiteY134-9786" fmla="*/ 4973 h 10000"/>
                  <a:gd name="connsiteX135-9787" fmla="*/ 174 w 10000"/>
                  <a:gd name="connsiteY135-9788" fmla="*/ 5239 h 10000"/>
                  <a:gd name="connsiteX136-9789" fmla="*/ 232 w 10000"/>
                  <a:gd name="connsiteY136-9790" fmla="*/ 5609 h 10000"/>
                  <a:gd name="connsiteX137-9791" fmla="*/ 406 w 10000"/>
                  <a:gd name="connsiteY137-9792" fmla="*/ 5926 h 10000"/>
                  <a:gd name="connsiteX138-9793" fmla="*/ 638 w 10000"/>
                  <a:gd name="connsiteY138-9794" fmla="*/ 6455 h 10000"/>
                  <a:gd name="connsiteX139-9795" fmla="*/ 492 w 10000"/>
                  <a:gd name="connsiteY139-9796" fmla="*/ 6350 h 10000"/>
                  <a:gd name="connsiteX140-9797" fmla="*/ 840 w 10000"/>
                  <a:gd name="connsiteY140-9798" fmla="*/ 6825 h 10000"/>
                  <a:gd name="connsiteX141-9799" fmla="*/ 1043 w 10000"/>
                  <a:gd name="connsiteY141-9800" fmla="*/ 6773 h 10000"/>
                  <a:gd name="connsiteX142-9801" fmla="*/ 1015 w 10000"/>
                  <a:gd name="connsiteY142-9802" fmla="*/ 6455 h 10000"/>
                  <a:gd name="connsiteX143-9803" fmla="*/ 1188 w 10000"/>
                  <a:gd name="connsiteY143-9804" fmla="*/ 6508 h 10000"/>
                  <a:gd name="connsiteX144-9805" fmla="*/ 986 w 10000"/>
                  <a:gd name="connsiteY144-9806" fmla="*/ 5873 h 10000"/>
                  <a:gd name="connsiteX145-9807" fmla="*/ 1362 w 10000"/>
                  <a:gd name="connsiteY145-9808" fmla="*/ 5609 h 10000"/>
                  <a:gd name="connsiteX146-9809" fmla="*/ 1566 w 10000"/>
                  <a:gd name="connsiteY146-9810" fmla="*/ 5609 h 10000"/>
                  <a:gd name="connsiteX147-9811" fmla="*/ 1566 w 10000"/>
                  <a:gd name="connsiteY147-9812" fmla="*/ 5873 h 10000"/>
                  <a:gd name="connsiteX148-9813" fmla="*/ 1391 w 10000"/>
                  <a:gd name="connsiteY148-9814" fmla="*/ 6032 h 10000"/>
                  <a:gd name="connsiteX149-9815" fmla="*/ 1276 w 10000"/>
                  <a:gd name="connsiteY149-9816" fmla="*/ 6720 h 10000"/>
                  <a:gd name="connsiteX150-9817" fmla="*/ 1218 w 10000"/>
                  <a:gd name="connsiteY150-9818" fmla="*/ 7037 h 10000"/>
                  <a:gd name="connsiteX151-9819" fmla="*/ 1305 w 10000"/>
                  <a:gd name="connsiteY151-9820" fmla="*/ 7461 h 10000"/>
                  <a:gd name="connsiteX152-9821" fmla="*/ 1478 w 10000"/>
                  <a:gd name="connsiteY152-9822" fmla="*/ 7778 h 10000"/>
                  <a:gd name="connsiteX153-9823" fmla="*/ 2058 w 10000"/>
                  <a:gd name="connsiteY153-9824" fmla="*/ 8413 h 10000"/>
                  <a:gd name="connsiteX154-9825" fmla="*/ 2521 w 10000"/>
                  <a:gd name="connsiteY154-9826" fmla="*/ 8889 h 10000"/>
                  <a:gd name="connsiteX155-9827" fmla="*/ 2869 w 10000"/>
                  <a:gd name="connsiteY155-9828" fmla="*/ 9101 h 10000"/>
                  <a:gd name="connsiteX156-9829" fmla="*/ 3246 w 10000"/>
                  <a:gd name="connsiteY156-9830" fmla="*/ 9312 h 10000"/>
                  <a:gd name="connsiteX157-9831" fmla="*/ 3624 w 10000"/>
                  <a:gd name="connsiteY157-9832" fmla="*/ 9524 h 10000"/>
                  <a:gd name="connsiteX158-9833" fmla="*/ 3972 w 10000"/>
                  <a:gd name="connsiteY158-9834" fmla="*/ 9630 h 10000"/>
                  <a:gd name="connsiteX159-9835" fmla="*/ 4348 w 10000"/>
                  <a:gd name="connsiteY159-9836" fmla="*/ 9789 h 10000"/>
                  <a:gd name="connsiteX160-9837" fmla="*/ 4783 w 10000"/>
                  <a:gd name="connsiteY160-9838" fmla="*/ 9948 h 10000"/>
                  <a:gd name="connsiteX161-9839" fmla="*/ 5246 w 10000"/>
                  <a:gd name="connsiteY161-9840" fmla="*/ 10000 h 10000"/>
                  <a:gd name="connsiteX162-9841" fmla="*/ 5652 w 10000"/>
                  <a:gd name="connsiteY162-9842" fmla="*/ 10000 h 10000"/>
                  <a:gd name="connsiteX163-9843" fmla="*/ 6145 w 10000"/>
                  <a:gd name="connsiteY163-9844" fmla="*/ 9948 h 10000"/>
                  <a:gd name="connsiteX164-9845" fmla="*/ 6493 w 10000"/>
                  <a:gd name="connsiteY164-9846" fmla="*/ 9841 h 10000"/>
                  <a:gd name="connsiteX165-9847" fmla="*/ 6841 w 10000"/>
                  <a:gd name="connsiteY165-9848" fmla="*/ 9736 h 10000"/>
                  <a:gd name="connsiteX166-9849" fmla="*/ 7218 w 10000"/>
                  <a:gd name="connsiteY166-9850" fmla="*/ 9577 h 10000"/>
                  <a:gd name="connsiteX167-9851" fmla="*/ 7565 w 10000"/>
                  <a:gd name="connsiteY167-9852" fmla="*/ 9418 h 10000"/>
                  <a:gd name="connsiteX168-9853" fmla="*/ 7884 w 10000"/>
                  <a:gd name="connsiteY168-9854" fmla="*/ 9207 h 10000"/>
                  <a:gd name="connsiteX169-9855" fmla="*/ 8232 w 10000"/>
                  <a:gd name="connsiteY169-9856" fmla="*/ 8995 h 10000"/>
                  <a:gd name="connsiteX170-9857" fmla="*/ 8551 w 10000"/>
                  <a:gd name="connsiteY170-9858" fmla="*/ 8678 h 10000"/>
                  <a:gd name="connsiteX0-9859" fmla="*/ 8551 w 10000"/>
                  <a:gd name="connsiteY0-9860" fmla="*/ 8678 h 10000"/>
                  <a:gd name="connsiteX1-9861" fmla="*/ 8899 w 10000"/>
                  <a:gd name="connsiteY1-9862" fmla="*/ 8360 h 10000"/>
                  <a:gd name="connsiteX2-9863" fmla="*/ 9072 w 10000"/>
                  <a:gd name="connsiteY2-9864" fmla="*/ 7937 h 10000"/>
                  <a:gd name="connsiteX3-9865" fmla="*/ 9420 w 10000"/>
                  <a:gd name="connsiteY3-9866" fmla="*/ 7619 h 10000"/>
                  <a:gd name="connsiteX4-9867" fmla="*/ 9304 w 10000"/>
                  <a:gd name="connsiteY4-9868" fmla="*/ 7143 h 10000"/>
                  <a:gd name="connsiteX5-9869" fmla="*/ 9508 w 10000"/>
                  <a:gd name="connsiteY5-9870" fmla="*/ 6878 h 10000"/>
                  <a:gd name="connsiteX6-9871" fmla="*/ 9652 w 10000"/>
                  <a:gd name="connsiteY6-9872" fmla="*/ 6614 h 10000"/>
                  <a:gd name="connsiteX7-9873" fmla="*/ 9710 w 10000"/>
                  <a:gd name="connsiteY7-9874" fmla="*/ 7037 h 10000"/>
                  <a:gd name="connsiteX8-9875" fmla="*/ 9652 w 10000"/>
                  <a:gd name="connsiteY8-9876" fmla="*/ 7514 h 10000"/>
                  <a:gd name="connsiteX9-9877" fmla="*/ 9971 w 10000"/>
                  <a:gd name="connsiteY9-9878" fmla="*/ 7037 h 10000"/>
                  <a:gd name="connsiteX10-9879" fmla="*/ 10000 w 10000"/>
                  <a:gd name="connsiteY10-9880" fmla="*/ 6667 h 10000"/>
                  <a:gd name="connsiteX11-9881" fmla="*/ 9884 w 10000"/>
                  <a:gd name="connsiteY11-9882" fmla="*/ 6720 h 10000"/>
                  <a:gd name="connsiteX12-9883" fmla="*/ 9797 w 10000"/>
                  <a:gd name="connsiteY12-9884" fmla="*/ 6350 h 10000"/>
                  <a:gd name="connsiteX13-9885" fmla="*/ 9913 w 10000"/>
                  <a:gd name="connsiteY13-9886" fmla="*/ 5926 h 10000"/>
                  <a:gd name="connsiteX14-9887" fmla="*/ 9856 w 10000"/>
                  <a:gd name="connsiteY14-9888" fmla="*/ 5450 h 10000"/>
                  <a:gd name="connsiteX15-9889" fmla="*/ 9566 w 10000"/>
                  <a:gd name="connsiteY15-9890" fmla="*/ 5291 h 10000"/>
                  <a:gd name="connsiteX16-9891" fmla="*/ 9942 w 10000"/>
                  <a:gd name="connsiteY16-9892" fmla="*/ 4498 h 10000"/>
                  <a:gd name="connsiteX17-9893" fmla="*/ 9537 w 10000"/>
                  <a:gd name="connsiteY17-9894" fmla="*/ 4762 h 10000"/>
                  <a:gd name="connsiteX18-9895" fmla="*/ 9449 w 10000"/>
                  <a:gd name="connsiteY18-9896" fmla="*/ 5185 h 10000"/>
                  <a:gd name="connsiteX19-9897" fmla="*/ 9101 w 10000"/>
                  <a:gd name="connsiteY19-9898" fmla="*/ 5239 h 10000"/>
                  <a:gd name="connsiteX20-9899" fmla="*/ 9072 w 10000"/>
                  <a:gd name="connsiteY20-9900" fmla="*/ 5820 h 10000"/>
                  <a:gd name="connsiteX21-9901" fmla="*/ 9101 w 10000"/>
                  <a:gd name="connsiteY21-9902" fmla="*/ 5926 h 10000"/>
                  <a:gd name="connsiteX22-9903" fmla="*/ 8928 w 10000"/>
                  <a:gd name="connsiteY22-9904" fmla="*/ 6138 h 10000"/>
                  <a:gd name="connsiteX23-9905" fmla="*/ 8551 w 10000"/>
                  <a:gd name="connsiteY23-9906" fmla="*/ 6402 h 10000"/>
                  <a:gd name="connsiteX24-9907" fmla="*/ 8377 w 10000"/>
                  <a:gd name="connsiteY24-9908" fmla="*/ 6455 h 10000"/>
                  <a:gd name="connsiteX25-9909" fmla="*/ 8087 w 10000"/>
                  <a:gd name="connsiteY25-9910" fmla="*/ 6667 h 10000"/>
                  <a:gd name="connsiteX26-9911" fmla="*/ 8232 w 10000"/>
                  <a:gd name="connsiteY26-9912" fmla="*/ 6932 h 10000"/>
                  <a:gd name="connsiteX27-9913" fmla="*/ 7739 w 10000"/>
                  <a:gd name="connsiteY27-9914" fmla="*/ 7407 h 10000"/>
                  <a:gd name="connsiteX28-9915" fmla="*/ 7681 w 10000"/>
                  <a:gd name="connsiteY28-9916" fmla="*/ 6984 h 10000"/>
                  <a:gd name="connsiteX29-9917" fmla="*/ 7508 w 10000"/>
                  <a:gd name="connsiteY29-9918" fmla="*/ 7143 h 10000"/>
                  <a:gd name="connsiteX30-9919" fmla="*/ 7102 w 10000"/>
                  <a:gd name="connsiteY30-9920" fmla="*/ 7037 h 10000"/>
                  <a:gd name="connsiteX31-9921" fmla="*/ 7362 w 10000"/>
                  <a:gd name="connsiteY31-9922" fmla="*/ 6878 h 10000"/>
                  <a:gd name="connsiteX32-9923" fmla="*/ 7189 w 10000"/>
                  <a:gd name="connsiteY32-9924" fmla="*/ 6508 h 10000"/>
                  <a:gd name="connsiteX33-9925" fmla="*/ 6870 w 10000"/>
                  <a:gd name="connsiteY33-9926" fmla="*/ 6773 h 10000"/>
                  <a:gd name="connsiteX34-9927" fmla="*/ 6580 w 10000"/>
                  <a:gd name="connsiteY34-9928" fmla="*/ 6720 h 10000"/>
                  <a:gd name="connsiteX35-9929" fmla="*/ 6435 w 10000"/>
                  <a:gd name="connsiteY35-9930" fmla="*/ 6878 h 10000"/>
                  <a:gd name="connsiteX36-9931" fmla="*/ 6376 w 10000"/>
                  <a:gd name="connsiteY36-9932" fmla="*/ 7143 h 10000"/>
                  <a:gd name="connsiteX37-9933" fmla="*/ 6203 w 10000"/>
                  <a:gd name="connsiteY37-9934" fmla="*/ 6825 h 10000"/>
                  <a:gd name="connsiteX38-9935" fmla="*/ 8734 w 10000"/>
                  <a:gd name="connsiteY38-9936" fmla="*/ 5498 h 10000"/>
                  <a:gd name="connsiteX39-9937" fmla="*/ 8734 w 10000"/>
                  <a:gd name="connsiteY39-9938" fmla="*/ 5498 h 10000"/>
                  <a:gd name="connsiteX40-9939" fmla="*/ 8607 w 10000"/>
                  <a:gd name="connsiteY40-9940" fmla="*/ 5271 h 10000"/>
                  <a:gd name="connsiteX41-9941" fmla="*/ 8417 w 10000"/>
                  <a:gd name="connsiteY41-9942" fmla="*/ 5422 h 10000"/>
                  <a:gd name="connsiteX42-9943" fmla="*/ 8291 w 10000"/>
                  <a:gd name="connsiteY42-9944" fmla="*/ 5195 h 10000"/>
                  <a:gd name="connsiteX43-9945" fmla="*/ 8164 w 10000"/>
                  <a:gd name="connsiteY43-9946" fmla="*/ 4968 h 10000"/>
                  <a:gd name="connsiteX44-9947" fmla="*/ 8671 w 10000"/>
                  <a:gd name="connsiteY44-9948" fmla="*/ 4893 h 10000"/>
                  <a:gd name="connsiteX45-9949" fmla="*/ 8227 w 10000"/>
                  <a:gd name="connsiteY45-9950" fmla="*/ 4591 h 10000"/>
                  <a:gd name="connsiteX46-9951" fmla="*/ 7657 w 10000"/>
                  <a:gd name="connsiteY46-9952" fmla="*/ 5044 h 10000"/>
                  <a:gd name="connsiteX47-9953" fmla="*/ 7087 w 10000"/>
                  <a:gd name="connsiteY47-9954" fmla="*/ 5497 h 10000"/>
                  <a:gd name="connsiteX48-9955" fmla="*/ 8037 w 10000"/>
                  <a:gd name="connsiteY48-9956" fmla="*/ 4742 h 10000"/>
                  <a:gd name="connsiteX49-9957" fmla="*/ 7531 w 10000"/>
                  <a:gd name="connsiteY49-9958" fmla="*/ 4817 h 10000"/>
                  <a:gd name="connsiteX50-9959" fmla="*/ 8069 w 10000"/>
                  <a:gd name="connsiteY50-9960" fmla="*/ 4826 h 10000"/>
                  <a:gd name="connsiteX51-9961" fmla="*/ 6950 w 10000"/>
                  <a:gd name="connsiteY51-9962" fmla="*/ 3306 h 10000"/>
                  <a:gd name="connsiteX52-9963" fmla="*/ 6962 w 10000"/>
                  <a:gd name="connsiteY52-9964" fmla="*/ 3305 h 10000"/>
                  <a:gd name="connsiteX53-9965" fmla="*/ 6645 w 10000"/>
                  <a:gd name="connsiteY53-9966" fmla="*/ 3230 h 10000"/>
                  <a:gd name="connsiteX54-9967" fmla="*/ 6519 w 10000"/>
                  <a:gd name="connsiteY54-9968" fmla="*/ 3003 h 10000"/>
                  <a:gd name="connsiteX55-9969" fmla="*/ 5949 w 10000"/>
                  <a:gd name="connsiteY55-9970" fmla="*/ 2473 h 10000"/>
                  <a:gd name="connsiteX56-9971" fmla="*/ 5015 w 10000"/>
                  <a:gd name="connsiteY56-9972" fmla="*/ 3228 h 10000"/>
                  <a:gd name="connsiteX57-9973" fmla="*/ 4898 w 10000"/>
                  <a:gd name="connsiteY57-9974" fmla="*/ 3175 h 10000"/>
                  <a:gd name="connsiteX58-9975" fmla="*/ 4754 w 10000"/>
                  <a:gd name="connsiteY58-9976" fmla="*/ 3122 h 10000"/>
                  <a:gd name="connsiteX59-9977" fmla="*/ 4637 w 10000"/>
                  <a:gd name="connsiteY59-9978" fmla="*/ 3334 h 10000"/>
                  <a:gd name="connsiteX60-9979" fmla="*/ 4464 w 10000"/>
                  <a:gd name="connsiteY60-9980" fmla="*/ 3493 h 10000"/>
                  <a:gd name="connsiteX61-9981" fmla="*/ 4435 w 10000"/>
                  <a:gd name="connsiteY61-9982" fmla="*/ 3651 h 10000"/>
                  <a:gd name="connsiteX62-9983" fmla="*/ 4579 w 10000"/>
                  <a:gd name="connsiteY62-9984" fmla="*/ 3862 h 10000"/>
                  <a:gd name="connsiteX63-9985" fmla="*/ 4637 w 10000"/>
                  <a:gd name="connsiteY63-9986" fmla="*/ 4021 h 10000"/>
                  <a:gd name="connsiteX64-9987" fmla="*/ 4783 w 10000"/>
                  <a:gd name="connsiteY64-9988" fmla="*/ 4021 h 10000"/>
                  <a:gd name="connsiteX65-9989" fmla="*/ 4841 w 10000"/>
                  <a:gd name="connsiteY65-9990" fmla="*/ 4021 h 10000"/>
                  <a:gd name="connsiteX66-9991" fmla="*/ 4927 w 10000"/>
                  <a:gd name="connsiteY66-9992" fmla="*/ 4233 h 10000"/>
                  <a:gd name="connsiteX67-9993" fmla="*/ 5073 w 10000"/>
                  <a:gd name="connsiteY67-9994" fmla="*/ 4603 h 10000"/>
                  <a:gd name="connsiteX68-9995" fmla="*/ 4898 w 10000"/>
                  <a:gd name="connsiteY68-9996" fmla="*/ 4391 h 10000"/>
                  <a:gd name="connsiteX69-9997" fmla="*/ 4812 w 10000"/>
                  <a:gd name="connsiteY69-9998" fmla="*/ 4127 h 10000"/>
                  <a:gd name="connsiteX70-9999" fmla="*/ 4725 w 10000"/>
                  <a:gd name="connsiteY70-10000" fmla="*/ 4339 h 10000"/>
                  <a:gd name="connsiteX71-10001" fmla="*/ 4608 w 10000"/>
                  <a:gd name="connsiteY71-10002" fmla="*/ 4657 h 10000"/>
                  <a:gd name="connsiteX72-10003" fmla="*/ 4608 w 10000"/>
                  <a:gd name="connsiteY72-10004" fmla="*/ 4445 h 10000"/>
                  <a:gd name="connsiteX73-10005" fmla="*/ 4435 w 10000"/>
                  <a:gd name="connsiteY73-10006" fmla="*/ 4339 h 10000"/>
                  <a:gd name="connsiteX74-10007" fmla="*/ 4406 w 10000"/>
                  <a:gd name="connsiteY74-10008" fmla="*/ 3968 h 10000"/>
                  <a:gd name="connsiteX75-10009" fmla="*/ 4261 w 10000"/>
                  <a:gd name="connsiteY75-10010" fmla="*/ 4021 h 10000"/>
                  <a:gd name="connsiteX76-10011" fmla="*/ 4319 w 10000"/>
                  <a:gd name="connsiteY76-10012" fmla="*/ 3598 h 10000"/>
                  <a:gd name="connsiteX77-10013" fmla="*/ 4232 w 10000"/>
                  <a:gd name="connsiteY77-10014" fmla="*/ 3598 h 10000"/>
                  <a:gd name="connsiteX78-10015" fmla="*/ 4319 w 10000"/>
                  <a:gd name="connsiteY78-10016" fmla="*/ 3069 h 10000"/>
                  <a:gd name="connsiteX79-10017" fmla="*/ 4464 w 10000"/>
                  <a:gd name="connsiteY79-10018" fmla="*/ 3069 h 10000"/>
                  <a:gd name="connsiteX80-10019" fmla="*/ 4522 w 10000"/>
                  <a:gd name="connsiteY80-10020" fmla="*/ 3386 h 10000"/>
                  <a:gd name="connsiteX81-10021" fmla="*/ 4551 w 10000"/>
                  <a:gd name="connsiteY81-10022" fmla="*/ 3175 h 10000"/>
                  <a:gd name="connsiteX82-10023" fmla="*/ 4493 w 10000"/>
                  <a:gd name="connsiteY82-10024" fmla="*/ 3016 h 10000"/>
                  <a:gd name="connsiteX83-10025" fmla="*/ 4348 w 10000"/>
                  <a:gd name="connsiteY83-10026" fmla="*/ 2910 h 10000"/>
                  <a:gd name="connsiteX84-10027" fmla="*/ 4377 w 10000"/>
                  <a:gd name="connsiteY84-10028" fmla="*/ 2487 h 10000"/>
                  <a:gd name="connsiteX85-10029" fmla="*/ 4319 w 10000"/>
                  <a:gd name="connsiteY85-10030" fmla="*/ 2275 h 10000"/>
                  <a:gd name="connsiteX86-10031" fmla="*/ 4289 w 10000"/>
                  <a:gd name="connsiteY86-10032" fmla="*/ 1641 h 10000"/>
                  <a:gd name="connsiteX87-10033" fmla="*/ 4348 w 10000"/>
                  <a:gd name="connsiteY87-10034" fmla="*/ 1641 h 10000"/>
                  <a:gd name="connsiteX88-10035" fmla="*/ 4261 w 10000"/>
                  <a:gd name="connsiteY88-10036" fmla="*/ 1534 h 10000"/>
                  <a:gd name="connsiteX89-10037" fmla="*/ 4000 w 10000"/>
                  <a:gd name="connsiteY89-10038" fmla="*/ 1746 h 10000"/>
                  <a:gd name="connsiteX90-10039" fmla="*/ 3942 w 10000"/>
                  <a:gd name="connsiteY90-10040" fmla="*/ 1323 h 10000"/>
                  <a:gd name="connsiteX91-10041" fmla="*/ 4145 w 10000"/>
                  <a:gd name="connsiteY91-10042" fmla="*/ 582 h 10000"/>
                  <a:gd name="connsiteX92-10043" fmla="*/ 3972 w 10000"/>
                  <a:gd name="connsiteY92-10044" fmla="*/ 318 h 10000"/>
                  <a:gd name="connsiteX93-10045" fmla="*/ 3972 w 10000"/>
                  <a:gd name="connsiteY93-10046" fmla="*/ 212 h 10000"/>
                  <a:gd name="connsiteX94-10047" fmla="*/ 3710 w 10000"/>
                  <a:gd name="connsiteY94-10048" fmla="*/ 0 h 10000"/>
                  <a:gd name="connsiteX95-10049" fmla="*/ 3624 w 10000"/>
                  <a:gd name="connsiteY95-10050" fmla="*/ 212 h 10000"/>
                  <a:gd name="connsiteX96-10051" fmla="*/ 3536 w 10000"/>
                  <a:gd name="connsiteY96-10052" fmla="*/ 635 h 10000"/>
                  <a:gd name="connsiteX97-10053" fmla="*/ 3420 w 10000"/>
                  <a:gd name="connsiteY97-10054" fmla="*/ 688 h 10000"/>
                  <a:gd name="connsiteX98-10055" fmla="*/ 3594 w 10000"/>
                  <a:gd name="connsiteY98-10056" fmla="*/ 900 h 10000"/>
                  <a:gd name="connsiteX99-10057" fmla="*/ 3624 w 10000"/>
                  <a:gd name="connsiteY99-10058" fmla="*/ 1164 h 10000"/>
                  <a:gd name="connsiteX100-10059" fmla="*/ 3536 w 10000"/>
                  <a:gd name="connsiteY100-10060" fmla="*/ 1323 h 10000"/>
                  <a:gd name="connsiteX101-10061" fmla="*/ 3624 w 10000"/>
                  <a:gd name="connsiteY101-10062" fmla="*/ 1799 h 10000"/>
                  <a:gd name="connsiteX102-10063" fmla="*/ 3565 w 10000"/>
                  <a:gd name="connsiteY102-10064" fmla="*/ 2223 h 10000"/>
                  <a:gd name="connsiteX103-10065" fmla="*/ 3130 w 10000"/>
                  <a:gd name="connsiteY103-10066" fmla="*/ 2539 h 10000"/>
                  <a:gd name="connsiteX104-10067" fmla="*/ 3101 w 10000"/>
                  <a:gd name="connsiteY104-10068" fmla="*/ 2381 h 10000"/>
                  <a:gd name="connsiteX105-10069" fmla="*/ 3073 w 10000"/>
                  <a:gd name="connsiteY105-10070" fmla="*/ 2593 h 10000"/>
                  <a:gd name="connsiteX106-10071" fmla="*/ 3188 w 10000"/>
                  <a:gd name="connsiteY106-10072" fmla="*/ 2804 h 10000"/>
                  <a:gd name="connsiteX107-10073" fmla="*/ 3478 w 10000"/>
                  <a:gd name="connsiteY107-10074" fmla="*/ 2593 h 10000"/>
                  <a:gd name="connsiteX108-10075" fmla="*/ 3594 w 10000"/>
                  <a:gd name="connsiteY108-10076" fmla="*/ 2752 h 10000"/>
                  <a:gd name="connsiteX109-10077" fmla="*/ 3392 w 10000"/>
                  <a:gd name="connsiteY109-10078" fmla="*/ 2804 h 10000"/>
                  <a:gd name="connsiteX110-10079" fmla="*/ 1349 w 10000"/>
                  <a:gd name="connsiteY110-10080" fmla="*/ 2289 h 10000"/>
                  <a:gd name="connsiteX111-10081" fmla="*/ 2754 w 10000"/>
                  <a:gd name="connsiteY111-10082" fmla="*/ 2857 h 10000"/>
                  <a:gd name="connsiteX112-10083" fmla="*/ 1630 w 10000"/>
                  <a:gd name="connsiteY112-10084" fmla="*/ 1022 h 10000"/>
                  <a:gd name="connsiteX113-10085" fmla="*/ 2656 w 10000"/>
                  <a:gd name="connsiteY113-10086" fmla="*/ 2472 h 10000"/>
                  <a:gd name="connsiteX114-10087" fmla="*/ 2898 w 10000"/>
                  <a:gd name="connsiteY114-10088" fmla="*/ 3545 h 10000"/>
                  <a:gd name="connsiteX115-10089" fmla="*/ 2840 w 10000"/>
                  <a:gd name="connsiteY115-10090" fmla="*/ 3916 h 10000"/>
                  <a:gd name="connsiteX116-10091" fmla="*/ 1349 w 10000"/>
                  <a:gd name="connsiteY116-10092" fmla="*/ 2289 h 10000"/>
                  <a:gd name="connsiteX117-10093" fmla="*/ 1349 w 10000"/>
                  <a:gd name="connsiteY117-10094" fmla="*/ 2289 h 10000"/>
                  <a:gd name="connsiteX118-10095" fmla="*/ 2377 w 10000"/>
                  <a:gd name="connsiteY118-10096" fmla="*/ 3598 h 10000"/>
                  <a:gd name="connsiteX119-10097" fmla="*/ 2377 w 10000"/>
                  <a:gd name="connsiteY119-10098" fmla="*/ 3968 h 10000"/>
                  <a:gd name="connsiteX120-10099" fmla="*/ 2231 w 10000"/>
                  <a:gd name="connsiteY120-10100" fmla="*/ 4445 h 10000"/>
                  <a:gd name="connsiteX121-10101" fmla="*/ 2000 w 10000"/>
                  <a:gd name="connsiteY121-10102" fmla="*/ 4021 h 10000"/>
                  <a:gd name="connsiteX122-10103" fmla="*/ 1884 w 10000"/>
                  <a:gd name="connsiteY122-10104" fmla="*/ 3545 h 10000"/>
                  <a:gd name="connsiteX123-10105" fmla="*/ 1652 w 10000"/>
                  <a:gd name="connsiteY123-10106" fmla="*/ 3545 h 10000"/>
                  <a:gd name="connsiteX124-10107" fmla="*/ 1478 w 10000"/>
                  <a:gd name="connsiteY124-10108" fmla="*/ 3757 h 10000"/>
                  <a:gd name="connsiteX125-10109" fmla="*/ 1247 w 10000"/>
                  <a:gd name="connsiteY125-10110" fmla="*/ 3757 h 10000"/>
                  <a:gd name="connsiteX126-10111" fmla="*/ 1072 w 10000"/>
                  <a:gd name="connsiteY126-10112" fmla="*/ 3968 h 10000"/>
                  <a:gd name="connsiteX127-10113" fmla="*/ 957 w 10000"/>
                  <a:gd name="connsiteY127-10114" fmla="*/ 3757 h 10000"/>
                  <a:gd name="connsiteX128-10115" fmla="*/ 667 w 10000"/>
                  <a:gd name="connsiteY128-10116" fmla="*/ 3704 h 10000"/>
                  <a:gd name="connsiteX129-10117" fmla="*/ 406 w 10000"/>
                  <a:gd name="connsiteY129-10118" fmla="*/ 3704 h 10000"/>
                  <a:gd name="connsiteX130-10119" fmla="*/ 29 w 10000"/>
                  <a:gd name="connsiteY130-10120" fmla="*/ 3439 h 10000"/>
                  <a:gd name="connsiteX131-10121" fmla="*/ 0 w 10000"/>
                  <a:gd name="connsiteY131-10122" fmla="*/ 3916 h 10000"/>
                  <a:gd name="connsiteX132-10123" fmla="*/ 58 w 10000"/>
                  <a:gd name="connsiteY132-10124" fmla="*/ 4603 h 10000"/>
                  <a:gd name="connsiteX133-10125" fmla="*/ 116 w 10000"/>
                  <a:gd name="connsiteY133-10126" fmla="*/ 4973 h 10000"/>
                  <a:gd name="connsiteX134-10127" fmla="*/ 174 w 10000"/>
                  <a:gd name="connsiteY134-10128" fmla="*/ 5239 h 10000"/>
                  <a:gd name="connsiteX135-10129" fmla="*/ 232 w 10000"/>
                  <a:gd name="connsiteY135-10130" fmla="*/ 5609 h 10000"/>
                  <a:gd name="connsiteX136-10131" fmla="*/ 406 w 10000"/>
                  <a:gd name="connsiteY136-10132" fmla="*/ 5926 h 10000"/>
                  <a:gd name="connsiteX137-10133" fmla="*/ 638 w 10000"/>
                  <a:gd name="connsiteY137-10134" fmla="*/ 6455 h 10000"/>
                  <a:gd name="connsiteX138-10135" fmla="*/ 492 w 10000"/>
                  <a:gd name="connsiteY138-10136" fmla="*/ 6350 h 10000"/>
                  <a:gd name="connsiteX139-10137" fmla="*/ 840 w 10000"/>
                  <a:gd name="connsiteY139-10138" fmla="*/ 6825 h 10000"/>
                  <a:gd name="connsiteX140-10139" fmla="*/ 1043 w 10000"/>
                  <a:gd name="connsiteY140-10140" fmla="*/ 6773 h 10000"/>
                  <a:gd name="connsiteX141-10141" fmla="*/ 1015 w 10000"/>
                  <a:gd name="connsiteY141-10142" fmla="*/ 6455 h 10000"/>
                  <a:gd name="connsiteX142-10143" fmla="*/ 1188 w 10000"/>
                  <a:gd name="connsiteY142-10144" fmla="*/ 6508 h 10000"/>
                  <a:gd name="connsiteX143-10145" fmla="*/ 986 w 10000"/>
                  <a:gd name="connsiteY143-10146" fmla="*/ 5873 h 10000"/>
                  <a:gd name="connsiteX144-10147" fmla="*/ 1362 w 10000"/>
                  <a:gd name="connsiteY144-10148" fmla="*/ 5609 h 10000"/>
                  <a:gd name="connsiteX145-10149" fmla="*/ 1566 w 10000"/>
                  <a:gd name="connsiteY145-10150" fmla="*/ 5609 h 10000"/>
                  <a:gd name="connsiteX146-10151" fmla="*/ 1566 w 10000"/>
                  <a:gd name="connsiteY146-10152" fmla="*/ 5873 h 10000"/>
                  <a:gd name="connsiteX147-10153" fmla="*/ 1391 w 10000"/>
                  <a:gd name="connsiteY147-10154" fmla="*/ 6032 h 10000"/>
                  <a:gd name="connsiteX148-10155" fmla="*/ 1276 w 10000"/>
                  <a:gd name="connsiteY148-10156" fmla="*/ 6720 h 10000"/>
                  <a:gd name="connsiteX149-10157" fmla="*/ 1218 w 10000"/>
                  <a:gd name="connsiteY149-10158" fmla="*/ 7037 h 10000"/>
                  <a:gd name="connsiteX150-10159" fmla="*/ 1305 w 10000"/>
                  <a:gd name="connsiteY150-10160" fmla="*/ 7461 h 10000"/>
                  <a:gd name="connsiteX151-10161" fmla="*/ 1478 w 10000"/>
                  <a:gd name="connsiteY151-10162" fmla="*/ 7778 h 10000"/>
                  <a:gd name="connsiteX152-10163" fmla="*/ 2058 w 10000"/>
                  <a:gd name="connsiteY152-10164" fmla="*/ 8413 h 10000"/>
                  <a:gd name="connsiteX153-10165" fmla="*/ 2521 w 10000"/>
                  <a:gd name="connsiteY153-10166" fmla="*/ 8889 h 10000"/>
                  <a:gd name="connsiteX154-10167" fmla="*/ 2869 w 10000"/>
                  <a:gd name="connsiteY154-10168" fmla="*/ 9101 h 10000"/>
                  <a:gd name="connsiteX155-10169" fmla="*/ 3246 w 10000"/>
                  <a:gd name="connsiteY155-10170" fmla="*/ 9312 h 10000"/>
                  <a:gd name="connsiteX156-10171" fmla="*/ 3624 w 10000"/>
                  <a:gd name="connsiteY156-10172" fmla="*/ 9524 h 10000"/>
                  <a:gd name="connsiteX157-10173" fmla="*/ 3972 w 10000"/>
                  <a:gd name="connsiteY157-10174" fmla="*/ 9630 h 10000"/>
                  <a:gd name="connsiteX158-10175" fmla="*/ 4348 w 10000"/>
                  <a:gd name="connsiteY158-10176" fmla="*/ 9789 h 10000"/>
                  <a:gd name="connsiteX159-10177" fmla="*/ 4783 w 10000"/>
                  <a:gd name="connsiteY159-10178" fmla="*/ 9948 h 10000"/>
                  <a:gd name="connsiteX160-10179" fmla="*/ 5246 w 10000"/>
                  <a:gd name="connsiteY160-10180" fmla="*/ 10000 h 10000"/>
                  <a:gd name="connsiteX161-10181" fmla="*/ 5652 w 10000"/>
                  <a:gd name="connsiteY161-10182" fmla="*/ 10000 h 10000"/>
                  <a:gd name="connsiteX162-10183" fmla="*/ 6145 w 10000"/>
                  <a:gd name="connsiteY162-10184" fmla="*/ 9948 h 10000"/>
                  <a:gd name="connsiteX163-10185" fmla="*/ 6493 w 10000"/>
                  <a:gd name="connsiteY163-10186" fmla="*/ 9841 h 10000"/>
                  <a:gd name="connsiteX164-10187" fmla="*/ 6841 w 10000"/>
                  <a:gd name="connsiteY164-10188" fmla="*/ 9736 h 10000"/>
                  <a:gd name="connsiteX165-10189" fmla="*/ 7218 w 10000"/>
                  <a:gd name="connsiteY165-10190" fmla="*/ 9577 h 10000"/>
                  <a:gd name="connsiteX166-10191" fmla="*/ 7565 w 10000"/>
                  <a:gd name="connsiteY166-10192" fmla="*/ 9418 h 10000"/>
                  <a:gd name="connsiteX167-10193" fmla="*/ 7884 w 10000"/>
                  <a:gd name="connsiteY167-10194" fmla="*/ 9207 h 10000"/>
                  <a:gd name="connsiteX168-10195" fmla="*/ 8232 w 10000"/>
                  <a:gd name="connsiteY168-10196" fmla="*/ 8995 h 10000"/>
                  <a:gd name="connsiteX169-10197" fmla="*/ 8551 w 10000"/>
                  <a:gd name="connsiteY169-10198" fmla="*/ 8678 h 10000"/>
                  <a:gd name="connsiteX0-10199" fmla="*/ 8551 w 10000"/>
                  <a:gd name="connsiteY0-10200" fmla="*/ 8678 h 10000"/>
                  <a:gd name="connsiteX1-10201" fmla="*/ 8899 w 10000"/>
                  <a:gd name="connsiteY1-10202" fmla="*/ 8360 h 10000"/>
                  <a:gd name="connsiteX2-10203" fmla="*/ 9072 w 10000"/>
                  <a:gd name="connsiteY2-10204" fmla="*/ 7937 h 10000"/>
                  <a:gd name="connsiteX3-10205" fmla="*/ 9420 w 10000"/>
                  <a:gd name="connsiteY3-10206" fmla="*/ 7619 h 10000"/>
                  <a:gd name="connsiteX4-10207" fmla="*/ 9304 w 10000"/>
                  <a:gd name="connsiteY4-10208" fmla="*/ 7143 h 10000"/>
                  <a:gd name="connsiteX5-10209" fmla="*/ 9508 w 10000"/>
                  <a:gd name="connsiteY5-10210" fmla="*/ 6878 h 10000"/>
                  <a:gd name="connsiteX6-10211" fmla="*/ 9652 w 10000"/>
                  <a:gd name="connsiteY6-10212" fmla="*/ 6614 h 10000"/>
                  <a:gd name="connsiteX7-10213" fmla="*/ 9710 w 10000"/>
                  <a:gd name="connsiteY7-10214" fmla="*/ 7037 h 10000"/>
                  <a:gd name="connsiteX8-10215" fmla="*/ 9652 w 10000"/>
                  <a:gd name="connsiteY8-10216" fmla="*/ 7514 h 10000"/>
                  <a:gd name="connsiteX9-10217" fmla="*/ 9971 w 10000"/>
                  <a:gd name="connsiteY9-10218" fmla="*/ 7037 h 10000"/>
                  <a:gd name="connsiteX10-10219" fmla="*/ 10000 w 10000"/>
                  <a:gd name="connsiteY10-10220" fmla="*/ 6667 h 10000"/>
                  <a:gd name="connsiteX11-10221" fmla="*/ 9884 w 10000"/>
                  <a:gd name="connsiteY11-10222" fmla="*/ 6720 h 10000"/>
                  <a:gd name="connsiteX12-10223" fmla="*/ 9797 w 10000"/>
                  <a:gd name="connsiteY12-10224" fmla="*/ 6350 h 10000"/>
                  <a:gd name="connsiteX13-10225" fmla="*/ 9913 w 10000"/>
                  <a:gd name="connsiteY13-10226" fmla="*/ 5926 h 10000"/>
                  <a:gd name="connsiteX14-10227" fmla="*/ 9856 w 10000"/>
                  <a:gd name="connsiteY14-10228" fmla="*/ 5450 h 10000"/>
                  <a:gd name="connsiteX15-10229" fmla="*/ 9566 w 10000"/>
                  <a:gd name="connsiteY15-10230" fmla="*/ 5291 h 10000"/>
                  <a:gd name="connsiteX16-10231" fmla="*/ 9942 w 10000"/>
                  <a:gd name="connsiteY16-10232" fmla="*/ 4498 h 10000"/>
                  <a:gd name="connsiteX17-10233" fmla="*/ 9537 w 10000"/>
                  <a:gd name="connsiteY17-10234" fmla="*/ 4762 h 10000"/>
                  <a:gd name="connsiteX18-10235" fmla="*/ 9449 w 10000"/>
                  <a:gd name="connsiteY18-10236" fmla="*/ 5185 h 10000"/>
                  <a:gd name="connsiteX19-10237" fmla="*/ 9101 w 10000"/>
                  <a:gd name="connsiteY19-10238" fmla="*/ 5239 h 10000"/>
                  <a:gd name="connsiteX20-10239" fmla="*/ 9072 w 10000"/>
                  <a:gd name="connsiteY20-10240" fmla="*/ 5820 h 10000"/>
                  <a:gd name="connsiteX21-10241" fmla="*/ 9101 w 10000"/>
                  <a:gd name="connsiteY21-10242" fmla="*/ 5926 h 10000"/>
                  <a:gd name="connsiteX22-10243" fmla="*/ 8928 w 10000"/>
                  <a:gd name="connsiteY22-10244" fmla="*/ 6138 h 10000"/>
                  <a:gd name="connsiteX23-10245" fmla="*/ 8551 w 10000"/>
                  <a:gd name="connsiteY23-10246" fmla="*/ 6402 h 10000"/>
                  <a:gd name="connsiteX24-10247" fmla="*/ 8377 w 10000"/>
                  <a:gd name="connsiteY24-10248" fmla="*/ 6455 h 10000"/>
                  <a:gd name="connsiteX25-10249" fmla="*/ 8087 w 10000"/>
                  <a:gd name="connsiteY25-10250" fmla="*/ 6667 h 10000"/>
                  <a:gd name="connsiteX26-10251" fmla="*/ 8232 w 10000"/>
                  <a:gd name="connsiteY26-10252" fmla="*/ 6932 h 10000"/>
                  <a:gd name="connsiteX27-10253" fmla="*/ 7739 w 10000"/>
                  <a:gd name="connsiteY27-10254" fmla="*/ 7407 h 10000"/>
                  <a:gd name="connsiteX28-10255" fmla="*/ 7681 w 10000"/>
                  <a:gd name="connsiteY28-10256" fmla="*/ 6984 h 10000"/>
                  <a:gd name="connsiteX29-10257" fmla="*/ 7508 w 10000"/>
                  <a:gd name="connsiteY29-10258" fmla="*/ 7143 h 10000"/>
                  <a:gd name="connsiteX30-10259" fmla="*/ 7102 w 10000"/>
                  <a:gd name="connsiteY30-10260" fmla="*/ 7037 h 10000"/>
                  <a:gd name="connsiteX31-10261" fmla="*/ 7362 w 10000"/>
                  <a:gd name="connsiteY31-10262" fmla="*/ 6878 h 10000"/>
                  <a:gd name="connsiteX32-10263" fmla="*/ 7189 w 10000"/>
                  <a:gd name="connsiteY32-10264" fmla="*/ 6508 h 10000"/>
                  <a:gd name="connsiteX33-10265" fmla="*/ 6870 w 10000"/>
                  <a:gd name="connsiteY33-10266" fmla="*/ 6773 h 10000"/>
                  <a:gd name="connsiteX34-10267" fmla="*/ 6580 w 10000"/>
                  <a:gd name="connsiteY34-10268" fmla="*/ 6720 h 10000"/>
                  <a:gd name="connsiteX35-10269" fmla="*/ 6435 w 10000"/>
                  <a:gd name="connsiteY35-10270" fmla="*/ 6878 h 10000"/>
                  <a:gd name="connsiteX36-10271" fmla="*/ 6376 w 10000"/>
                  <a:gd name="connsiteY36-10272" fmla="*/ 7143 h 10000"/>
                  <a:gd name="connsiteX37-10273" fmla="*/ 8734 w 10000"/>
                  <a:gd name="connsiteY37-10274" fmla="*/ 5498 h 10000"/>
                  <a:gd name="connsiteX38-10275" fmla="*/ 8734 w 10000"/>
                  <a:gd name="connsiteY38-10276" fmla="*/ 5498 h 10000"/>
                  <a:gd name="connsiteX39-10277" fmla="*/ 8607 w 10000"/>
                  <a:gd name="connsiteY39-10278" fmla="*/ 5271 h 10000"/>
                  <a:gd name="connsiteX40-10279" fmla="*/ 8417 w 10000"/>
                  <a:gd name="connsiteY40-10280" fmla="*/ 5422 h 10000"/>
                  <a:gd name="connsiteX41-10281" fmla="*/ 8291 w 10000"/>
                  <a:gd name="connsiteY41-10282" fmla="*/ 5195 h 10000"/>
                  <a:gd name="connsiteX42-10283" fmla="*/ 8164 w 10000"/>
                  <a:gd name="connsiteY42-10284" fmla="*/ 4968 h 10000"/>
                  <a:gd name="connsiteX43-10285" fmla="*/ 8671 w 10000"/>
                  <a:gd name="connsiteY43-10286" fmla="*/ 4893 h 10000"/>
                  <a:gd name="connsiteX44-10287" fmla="*/ 8227 w 10000"/>
                  <a:gd name="connsiteY44-10288" fmla="*/ 4591 h 10000"/>
                  <a:gd name="connsiteX45-10289" fmla="*/ 7657 w 10000"/>
                  <a:gd name="connsiteY45-10290" fmla="*/ 5044 h 10000"/>
                  <a:gd name="connsiteX46-10291" fmla="*/ 7087 w 10000"/>
                  <a:gd name="connsiteY46-10292" fmla="*/ 5497 h 10000"/>
                  <a:gd name="connsiteX47-10293" fmla="*/ 8037 w 10000"/>
                  <a:gd name="connsiteY47-10294" fmla="*/ 4742 h 10000"/>
                  <a:gd name="connsiteX48-10295" fmla="*/ 7531 w 10000"/>
                  <a:gd name="connsiteY48-10296" fmla="*/ 4817 h 10000"/>
                  <a:gd name="connsiteX49-10297" fmla="*/ 8069 w 10000"/>
                  <a:gd name="connsiteY49-10298" fmla="*/ 4826 h 10000"/>
                  <a:gd name="connsiteX50-10299" fmla="*/ 6950 w 10000"/>
                  <a:gd name="connsiteY50-10300" fmla="*/ 3306 h 10000"/>
                  <a:gd name="connsiteX51-10301" fmla="*/ 6962 w 10000"/>
                  <a:gd name="connsiteY51-10302" fmla="*/ 3305 h 10000"/>
                  <a:gd name="connsiteX52-10303" fmla="*/ 6645 w 10000"/>
                  <a:gd name="connsiteY52-10304" fmla="*/ 3230 h 10000"/>
                  <a:gd name="connsiteX53-10305" fmla="*/ 6519 w 10000"/>
                  <a:gd name="connsiteY53-10306" fmla="*/ 3003 h 10000"/>
                  <a:gd name="connsiteX54-10307" fmla="*/ 5949 w 10000"/>
                  <a:gd name="connsiteY54-10308" fmla="*/ 2473 h 10000"/>
                  <a:gd name="connsiteX55-10309" fmla="*/ 5015 w 10000"/>
                  <a:gd name="connsiteY55-10310" fmla="*/ 3228 h 10000"/>
                  <a:gd name="connsiteX56-10311" fmla="*/ 4898 w 10000"/>
                  <a:gd name="connsiteY56-10312" fmla="*/ 3175 h 10000"/>
                  <a:gd name="connsiteX57-10313" fmla="*/ 4754 w 10000"/>
                  <a:gd name="connsiteY57-10314" fmla="*/ 3122 h 10000"/>
                  <a:gd name="connsiteX58-10315" fmla="*/ 4637 w 10000"/>
                  <a:gd name="connsiteY58-10316" fmla="*/ 3334 h 10000"/>
                  <a:gd name="connsiteX59-10317" fmla="*/ 4464 w 10000"/>
                  <a:gd name="connsiteY59-10318" fmla="*/ 3493 h 10000"/>
                  <a:gd name="connsiteX60-10319" fmla="*/ 4435 w 10000"/>
                  <a:gd name="connsiteY60-10320" fmla="*/ 3651 h 10000"/>
                  <a:gd name="connsiteX61-10321" fmla="*/ 4579 w 10000"/>
                  <a:gd name="connsiteY61-10322" fmla="*/ 3862 h 10000"/>
                  <a:gd name="connsiteX62-10323" fmla="*/ 4637 w 10000"/>
                  <a:gd name="connsiteY62-10324" fmla="*/ 4021 h 10000"/>
                  <a:gd name="connsiteX63-10325" fmla="*/ 4783 w 10000"/>
                  <a:gd name="connsiteY63-10326" fmla="*/ 4021 h 10000"/>
                  <a:gd name="connsiteX64-10327" fmla="*/ 4841 w 10000"/>
                  <a:gd name="connsiteY64-10328" fmla="*/ 4021 h 10000"/>
                  <a:gd name="connsiteX65-10329" fmla="*/ 4927 w 10000"/>
                  <a:gd name="connsiteY65-10330" fmla="*/ 4233 h 10000"/>
                  <a:gd name="connsiteX66-10331" fmla="*/ 5073 w 10000"/>
                  <a:gd name="connsiteY66-10332" fmla="*/ 4603 h 10000"/>
                  <a:gd name="connsiteX67-10333" fmla="*/ 4898 w 10000"/>
                  <a:gd name="connsiteY67-10334" fmla="*/ 4391 h 10000"/>
                  <a:gd name="connsiteX68-10335" fmla="*/ 4812 w 10000"/>
                  <a:gd name="connsiteY68-10336" fmla="*/ 4127 h 10000"/>
                  <a:gd name="connsiteX69-10337" fmla="*/ 4725 w 10000"/>
                  <a:gd name="connsiteY69-10338" fmla="*/ 4339 h 10000"/>
                  <a:gd name="connsiteX70-10339" fmla="*/ 4608 w 10000"/>
                  <a:gd name="connsiteY70-10340" fmla="*/ 4657 h 10000"/>
                  <a:gd name="connsiteX71-10341" fmla="*/ 4608 w 10000"/>
                  <a:gd name="connsiteY71-10342" fmla="*/ 4445 h 10000"/>
                  <a:gd name="connsiteX72-10343" fmla="*/ 4435 w 10000"/>
                  <a:gd name="connsiteY72-10344" fmla="*/ 4339 h 10000"/>
                  <a:gd name="connsiteX73-10345" fmla="*/ 4406 w 10000"/>
                  <a:gd name="connsiteY73-10346" fmla="*/ 3968 h 10000"/>
                  <a:gd name="connsiteX74-10347" fmla="*/ 4261 w 10000"/>
                  <a:gd name="connsiteY74-10348" fmla="*/ 4021 h 10000"/>
                  <a:gd name="connsiteX75-10349" fmla="*/ 4319 w 10000"/>
                  <a:gd name="connsiteY75-10350" fmla="*/ 3598 h 10000"/>
                  <a:gd name="connsiteX76-10351" fmla="*/ 4232 w 10000"/>
                  <a:gd name="connsiteY76-10352" fmla="*/ 3598 h 10000"/>
                  <a:gd name="connsiteX77-10353" fmla="*/ 4319 w 10000"/>
                  <a:gd name="connsiteY77-10354" fmla="*/ 3069 h 10000"/>
                  <a:gd name="connsiteX78-10355" fmla="*/ 4464 w 10000"/>
                  <a:gd name="connsiteY78-10356" fmla="*/ 3069 h 10000"/>
                  <a:gd name="connsiteX79-10357" fmla="*/ 4522 w 10000"/>
                  <a:gd name="connsiteY79-10358" fmla="*/ 3386 h 10000"/>
                  <a:gd name="connsiteX80-10359" fmla="*/ 4551 w 10000"/>
                  <a:gd name="connsiteY80-10360" fmla="*/ 3175 h 10000"/>
                  <a:gd name="connsiteX81-10361" fmla="*/ 4493 w 10000"/>
                  <a:gd name="connsiteY81-10362" fmla="*/ 3016 h 10000"/>
                  <a:gd name="connsiteX82-10363" fmla="*/ 4348 w 10000"/>
                  <a:gd name="connsiteY82-10364" fmla="*/ 2910 h 10000"/>
                  <a:gd name="connsiteX83-10365" fmla="*/ 4377 w 10000"/>
                  <a:gd name="connsiteY83-10366" fmla="*/ 2487 h 10000"/>
                  <a:gd name="connsiteX84-10367" fmla="*/ 4319 w 10000"/>
                  <a:gd name="connsiteY84-10368" fmla="*/ 2275 h 10000"/>
                  <a:gd name="connsiteX85-10369" fmla="*/ 4289 w 10000"/>
                  <a:gd name="connsiteY85-10370" fmla="*/ 1641 h 10000"/>
                  <a:gd name="connsiteX86-10371" fmla="*/ 4348 w 10000"/>
                  <a:gd name="connsiteY86-10372" fmla="*/ 1641 h 10000"/>
                  <a:gd name="connsiteX87-10373" fmla="*/ 4261 w 10000"/>
                  <a:gd name="connsiteY87-10374" fmla="*/ 1534 h 10000"/>
                  <a:gd name="connsiteX88-10375" fmla="*/ 4000 w 10000"/>
                  <a:gd name="connsiteY88-10376" fmla="*/ 1746 h 10000"/>
                  <a:gd name="connsiteX89-10377" fmla="*/ 3942 w 10000"/>
                  <a:gd name="connsiteY89-10378" fmla="*/ 1323 h 10000"/>
                  <a:gd name="connsiteX90-10379" fmla="*/ 4145 w 10000"/>
                  <a:gd name="connsiteY90-10380" fmla="*/ 582 h 10000"/>
                  <a:gd name="connsiteX91-10381" fmla="*/ 3972 w 10000"/>
                  <a:gd name="connsiteY91-10382" fmla="*/ 318 h 10000"/>
                  <a:gd name="connsiteX92-10383" fmla="*/ 3972 w 10000"/>
                  <a:gd name="connsiteY92-10384" fmla="*/ 212 h 10000"/>
                  <a:gd name="connsiteX93-10385" fmla="*/ 3710 w 10000"/>
                  <a:gd name="connsiteY93-10386" fmla="*/ 0 h 10000"/>
                  <a:gd name="connsiteX94-10387" fmla="*/ 3624 w 10000"/>
                  <a:gd name="connsiteY94-10388" fmla="*/ 212 h 10000"/>
                  <a:gd name="connsiteX95-10389" fmla="*/ 3536 w 10000"/>
                  <a:gd name="connsiteY95-10390" fmla="*/ 635 h 10000"/>
                  <a:gd name="connsiteX96-10391" fmla="*/ 3420 w 10000"/>
                  <a:gd name="connsiteY96-10392" fmla="*/ 688 h 10000"/>
                  <a:gd name="connsiteX97-10393" fmla="*/ 3594 w 10000"/>
                  <a:gd name="connsiteY97-10394" fmla="*/ 900 h 10000"/>
                  <a:gd name="connsiteX98-10395" fmla="*/ 3624 w 10000"/>
                  <a:gd name="connsiteY98-10396" fmla="*/ 1164 h 10000"/>
                  <a:gd name="connsiteX99-10397" fmla="*/ 3536 w 10000"/>
                  <a:gd name="connsiteY99-10398" fmla="*/ 1323 h 10000"/>
                  <a:gd name="connsiteX100-10399" fmla="*/ 3624 w 10000"/>
                  <a:gd name="connsiteY100-10400" fmla="*/ 1799 h 10000"/>
                  <a:gd name="connsiteX101-10401" fmla="*/ 3565 w 10000"/>
                  <a:gd name="connsiteY101-10402" fmla="*/ 2223 h 10000"/>
                  <a:gd name="connsiteX102-10403" fmla="*/ 3130 w 10000"/>
                  <a:gd name="connsiteY102-10404" fmla="*/ 2539 h 10000"/>
                  <a:gd name="connsiteX103-10405" fmla="*/ 3101 w 10000"/>
                  <a:gd name="connsiteY103-10406" fmla="*/ 2381 h 10000"/>
                  <a:gd name="connsiteX104-10407" fmla="*/ 3073 w 10000"/>
                  <a:gd name="connsiteY104-10408" fmla="*/ 2593 h 10000"/>
                  <a:gd name="connsiteX105-10409" fmla="*/ 3188 w 10000"/>
                  <a:gd name="connsiteY105-10410" fmla="*/ 2804 h 10000"/>
                  <a:gd name="connsiteX106-10411" fmla="*/ 3478 w 10000"/>
                  <a:gd name="connsiteY106-10412" fmla="*/ 2593 h 10000"/>
                  <a:gd name="connsiteX107-10413" fmla="*/ 3594 w 10000"/>
                  <a:gd name="connsiteY107-10414" fmla="*/ 2752 h 10000"/>
                  <a:gd name="connsiteX108-10415" fmla="*/ 3392 w 10000"/>
                  <a:gd name="connsiteY108-10416" fmla="*/ 2804 h 10000"/>
                  <a:gd name="connsiteX109-10417" fmla="*/ 1349 w 10000"/>
                  <a:gd name="connsiteY109-10418" fmla="*/ 2289 h 10000"/>
                  <a:gd name="connsiteX110-10419" fmla="*/ 2754 w 10000"/>
                  <a:gd name="connsiteY110-10420" fmla="*/ 2857 h 10000"/>
                  <a:gd name="connsiteX111-10421" fmla="*/ 1630 w 10000"/>
                  <a:gd name="connsiteY111-10422" fmla="*/ 1022 h 10000"/>
                  <a:gd name="connsiteX112-10423" fmla="*/ 2656 w 10000"/>
                  <a:gd name="connsiteY112-10424" fmla="*/ 2472 h 10000"/>
                  <a:gd name="connsiteX113-10425" fmla="*/ 2898 w 10000"/>
                  <a:gd name="connsiteY113-10426" fmla="*/ 3545 h 10000"/>
                  <a:gd name="connsiteX114-10427" fmla="*/ 2840 w 10000"/>
                  <a:gd name="connsiteY114-10428" fmla="*/ 3916 h 10000"/>
                  <a:gd name="connsiteX115-10429" fmla="*/ 1349 w 10000"/>
                  <a:gd name="connsiteY115-10430" fmla="*/ 2289 h 10000"/>
                  <a:gd name="connsiteX116-10431" fmla="*/ 1349 w 10000"/>
                  <a:gd name="connsiteY116-10432" fmla="*/ 2289 h 10000"/>
                  <a:gd name="connsiteX117-10433" fmla="*/ 2377 w 10000"/>
                  <a:gd name="connsiteY117-10434" fmla="*/ 3598 h 10000"/>
                  <a:gd name="connsiteX118-10435" fmla="*/ 2377 w 10000"/>
                  <a:gd name="connsiteY118-10436" fmla="*/ 3968 h 10000"/>
                  <a:gd name="connsiteX119-10437" fmla="*/ 2231 w 10000"/>
                  <a:gd name="connsiteY119-10438" fmla="*/ 4445 h 10000"/>
                  <a:gd name="connsiteX120-10439" fmla="*/ 2000 w 10000"/>
                  <a:gd name="connsiteY120-10440" fmla="*/ 4021 h 10000"/>
                  <a:gd name="connsiteX121-10441" fmla="*/ 1884 w 10000"/>
                  <a:gd name="connsiteY121-10442" fmla="*/ 3545 h 10000"/>
                  <a:gd name="connsiteX122-10443" fmla="*/ 1652 w 10000"/>
                  <a:gd name="connsiteY122-10444" fmla="*/ 3545 h 10000"/>
                  <a:gd name="connsiteX123-10445" fmla="*/ 1478 w 10000"/>
                  <a:gd name="connsiteY123-10446" fmla="*/ 3757 h 10000"/>
                  <a:gd name="connsiteX124-10447" fmla="*/ 1247 w 10000"/>
                  <a:gd name="connsiteY124-10448" fmla="*/ 3757 h 10000"/>
                  <a:gd name="connsiteX125-10449" fmla="*/ 1072 w 10000"/>
                  <a:gd name="connsiteY125-10450" fmla="*/ 3968 h 10000"/>
                  <a:gd name="connsiteX126-10451" fmla="*/ 957 w 10000"/>
                  <a:gd name="connsiteY126-10452" fmla="*/ 3757 h 10000"/>
                  <a:gd name="connsiteX127-10453" fmla="*/ 667 w 10000"/>
                  <a:gd name="connsiteY127-10454" fmla="*/ 3704 h 10000"/>
                  <a:gd name="connsiteX128-10455" fmla="*/ 406 w 10000"/>
                  <a:gd name="connsiteY128-10456" fmla="*/ 3704 h 10000"/>
                  <a:gd name="connsiteX129-10457" fmla="*/ 29 w 10000"/>
                  <a:gd name="connsiteY129-10458" fmla="*/ 3439 h 10000"/>
                  <a:gd name="connsiteX130-10459" fmla="*/ 0 w 10000"/>
                  <a:gd name="connsiteY130-10460" fmla="*/ 3916 h 10000"/>
                  <a:gd name="connsiteX131-10461" fmla="*/ 58 w 10000"/>
                  <a:gd name="connsiteY131-10462" fmla="*/ 4603 h 10000"/>
                  <a:gd name="connsiteX132-10463" fmla="*/ 116 w 10000"/>
                  <a:gd name="connsiteY132-10464" fmla="*/ 4973 h 10000"/>
                  <a:gd name="connsiteX133-10465" fmla="*/ 174 w 10000"/>
                  <a:gd name="connsiteY133-10466" fmla="*/ 5239 h 10000"/>
                  <a:gd name="connsiteX134-10467" fmla="*/ 232 w 10000"/>
                  <a:gd name="connsiteY134-10468" fmla="*/ 5609 h 10000"/>
                  <a:gd name="connsiteX135-10469" fmla="*/ 406 w 10000"/>
                  <a:gd name="connsiteY135-10470" fmla="*/ 5926 h 10000"/>
                  <a:gd name="connsiteX136-10471" fmla="*/ 638 w 10000"/>
                  <a:gd name="connsiteY136-10472" fmla="*/ 6455 h 10000"/>
                  <a:gd name="connsiteX137-10473" fmla="*/ 492 w 10000"/>
                  <a:gd name="connsiteY137-10474" fmla="*/ 6350 h 10000"/>
                  <a:gd name="connsiteX138-10475" fmla="*/ 840 w 10000"/>
                  <a:gd name="connsiteY138-10476" fmla="*/ 6825 h 10000"/>
                  <a:gd name="connsiteX139-10477" fmla="*/ 1043 w 10000"/>
                  <a:gd name="connsiteY139-10478" fmla="*/ 6773 h 10000"/>
                  <a:gd name="connsiteX140-10479" fmla="*/ 1015 w 10000"/>
                  <a:gd name="connsiteY140-10480" fmla="*/ 6455 h 10000"/>
                  <a:gd name="connsiteX141-10481" fmla="*/ 1188 w 10000"/>
                  <a:gd name="connsiteY141-10482" fmla="*/ 6508 h 10000"/>
                  <a:gd name="connsiteX142-10483" fmla="*/ 986 w 10000"/>
                  <a:gd name="connsiteY142-10484" fmla="*/ 5873 h 10000"/>
                  <a:gd name="connsiteX143-10485" fmla="*/ 1362 w 10000"/>
                  <a:gd name="connsiteY143-10486" fmla="*/ 5609 h 10000"/>
                  <a:gd name="connsiteX144-10487" fmla="*/ 1566 w 10000"/>
                  <a:gd name="connsiteY144-10488" fmla="*/ 5609 h 10000"/>
                  <a:gd name="connsiteX145-10489" fmla="*/ 1566 w 10000"/>
                  <a:gd name="connsiteY145-10490" fmla="*/ 5873 h 10000"/>
                  <a:gd name="connsiteX146-10491" fmla="*/ 1391 w 10000"/>
                  <a:gd name="connsiteY146-10492" fmla="*/ 6032 h 10000"/>
                  <a:gd name="connsiteX147-10493" fmla="*/ 1276 w 10000"/>
                  <a:gd name="connsiteY147-10494" fmla="*/ 6720 h 10000"/>
                  <a:gd name="connsiteX148-10495" fmla="*/ 1218 w 10000"/>
                  <a:gd name="connsiteY148-10496" fmla="*/ 7037 h 10000"/>
                  <a:gd name="connsiteX149-10497" fmla="*/ 1305 w 10000"/>
                  <a:gd name="connsiteY149-10498" fmla="*/ 7461 h 10000"/>
                  <a:gd name="connsiteX150-10499" fmla="*/ 1478 w 10000"/>
                  <a:gd name="connsiteY150-10500" fmla="*/ 7778 h 10000"/>
                  <a:gd name="connsiteX151-10501" fmla="*/ 2058 w 10000"/>
                  <a:gd name="connsiteY151-10502" fmla="*/ 8413 h 10000"/>
                  <a:gd name="connsiteX152-10503" fmla="*/ 2521 w 10000"/>
                  <a:gd name="connsiteY152-10504" fmla="*/ 8889 h 10000"/>
                  <a:gd name="connsiteX153-10505" fmla="*/ 2869 w 10000"/>
                  <a:gd name="connsiteY153-10506" fmla="*/ 9101 h 10000"/>
                  <a:gd name="connsiteX154-10507" fmla="*/ 3246 w 10000"/>
                  <a:gd name="connsiteY154-10508" fmla="*/ 9312 h 10000"/>
                  <a:gd name="connsiteX155-10509" fmla="*/ 3624 w 10000"/>
                  <a:gd name="connsiteY155-10510" fmla="*/ 9524 h 10000"/>
                  <a:gd name="connsiteX156-10511" fmla="*/ 3972 w 10000"/>
                  <a:gd name="connsiteY156-10512" fmla="*/ 9630 h 10000"/>
                  <a:gd name="connsiteX157-10513" fmla="*/ 4348 w 10000"/>
                  <a:gd name="connsiteY157-10514" fmla="*/ 9789 h 10000"/>
                  <a:gd name="connsiteX158-10515" fmla="*/ 4783 w 10000"/>
                  <a:gd name="connsiteY158-10516" fmla="*/ 9948 h 10000"/>
                  <a:gd name="connsiteX159-10517" fmla="*/ 5246 w 10000"/>
                  <a:gd name="connsiteY159-10518" fmla="*/ 10000 h 10000"/>
                  <a:gd name="connsiteX160-10519" fmla="*/ 5652 w 10000"/>
                  <a:gd name="connsiteY160-10520" fmla="*/ 10000 h 10000"/>
                  <a:gd name="connsiteX161-10521" fmla="*/ 6145 w 10000"/>
                  <a:gd name="connsiteY161-10522" fmla="*/ 9948 h 10000"/>
                  <a:gd name="connsiteX162-10523" fmla="*/ 6493 w 10000"/>
                  <a:gd name="connsiteY162-10524" fmla="*/ 9841 h 10000"/>
                  <a:gd name="connsiteX163-10525" fmla="*/ 6841 w 10000"/>
                  <a:gd name="connsiteY163-10526" fmla="*/ 9736 h 10000"/>
                  <a:gd name="connsiteX164-10527" fmla="*/ 7218 w 10000"/>
                  <a:gd name="connsiteY164-10528" fmla="*/ 9577 h 10000"/>
                  <a:gd name="connsiteX165-10529" fmla="*/ 7565 w 10000"/>
                  <a:gd name="connsiteY165-10530" fmla="*/ 9418 h 10000"/>
                  <a:gd name="connsiteX166-10531" fmla="*/ 7884 w 10000"/>
                  <a:gd name="connsiteY166-10532" fmla="*/ 9207 h 10000"/>
                  <a:gd name="connsiteX167-10533" fmla="*/ 8232 w 10000"/>
                  <a:gd name="connsiteY167-10534" fmla="*/ 8995 h 10000"/>
                  <a:gd name="connsiteX168-10535" fmla="*/ 8551 w 10000"/>
                  <a:gd name="connsiteY168-10536" fmla="*/ 8678 h 10000"/>
                  <a:gd name="connsiteX0-10537" fmla="*/ 8551 w 10000"/>
                  <a:gd name="connsiteY0-10538" fmla="*/ 8678 h 10000"/>
                  <a:gd name="connsiteX1-10539" fmla="*/ 8899 w 10000"/>
                  <a:gd name="connsiteY1-10540" fmla="*/ 8360 h 10000"/>
                  <a:gd name="connsiteX2-10541" fmla="*/ 9072 w 10000"/>
                  <a:gd name="connsiteY2-10542" fmla="*/ 7937 h 10000"/>
                  <a:gd name="connsiteX3-10543" fmla="*/ 9420 w 10000"/>
                  <a:gd name="connsiteY3-10544" fmla="*/ 7619 h 10000"/>
                  <a:gd name="connsiteX4-10545" fmla="*/ 9304 w 10000"/>
                  <a:gd name="connsiteY4-10546" fmla="*/ 7143 h 10000"/>
                  <a:gd name="connsiteX5-10547" fmla="*/ 9508 w 10000"/>
                  <a:gd name="connsiteY5-10548" fmla="*/ 6878 h 10000"/>
                  <a:gd name="connsiteX6-10549" fmla="*/ 9652 w 10000"/>
                  <a:gd name="connsiteY6-10550" fmla="*/ 6614 h 10000"/>
                  <a:gd name="connsiteX7-10551" fmla="*/ 9710 w 10000"/>
                  <a:gd name="connsiteY7-10552" fmla="*/ 7037 h 10000"/>
                  <a:gd name="connsiteX8-10553" fmla="*/ 9652 w 10000"/>
                  <a:gd name="connsiteY8-10554" fmla="*/ 7514 h 10000"/>
                  <a:gd name="connsiteX9-10555" fmla="*/ 9971 w 10000"/>
                  <a:gd name="connsiteY9-10556" fmla="*/ 7037 h 10000"/>
                  <a:gd name="connsiteX10-10557" fmla="*/ 10000 w 10000"/>
                  <a:gd name="connsiteY10-10558" fmla="*/ 6667 h 10000"/>
                  <a:gd name="connsiteX11-10559" fmla="*/ 9884 w 10000"/>
                  <a:gd name="connsiteY11-10560" fmla="*/ 6720 h 10000"/>
                  <a:gd name="connsiteX12-10561" fmla="*/ 9797 w 10000"/>
                  <a:gd name="connsiteY12-10562" fmla="*/ 6350 h 10000"/>
                  <a:gd name="connsiteX13-10563" fmla="*/ 9913 w 10000"/>
                  <a:gd name="connsiteY13-10564" fmla="*/ 5926 h 10000"/>
                  <a:gd name="connsiteX14-10565" fmla="*/ 9856 w 10000"/>
                  <a:gd name="connsiteY14-10566" fmla="*/ 5450 h 10000"/>
                  <a:gd name="connsiteX15-10567" fmla="*/ 9566 w 10000"/>
                  <a:gd name="connsiteY15-10568" fmla="*/ 5291 h 10000"/>
                  <a:gd name="connsiteX16-10569" fmla="*/ 9942 w 10000"/>
                  <a:gd name="connsiteY16-10570" fmla="*/ 4498 h 10000"/>
                  <a:gd name="connsiteX17-10571" fmla="*/ 9537 w 10000"/>
                  <a:gd name="connsiteY17-10572" fmla="*/ 4762 h 10000"/>
                  <a:gd name="connsiteX18-10573" fmla="*/ 9449 w 10000"/>
                  <a:gd name="connsiteY18-10574" fmla="*/ 5185 h 10000"/>
                  <a:gd name="connsiteX19-10575" fmla="*/ 9101 w 10000"/>
                  <a:gd name="connsiteY19-10576" fmla="*/ 5239 h 10000"/>
                  <a:gd name="connsiteX20-10577" fmla="*/ 9072 w 10000"/>
                  <a:gd name="connsiteY20-10578" fmla="*/ 5820 h 10000"/>
                  <a:gd name="connsiteX21-10579" fmla="*/ 9101 w 10000"/>
                  <a:gd name="connsiteY21-10580" fmla="*/ 5926 h 10000"/>
                  <a:gd name="connsiteX22-10581" fmla="*/ 8928 w 10000"/>
                  <a:gd name="connsiteY22-10582" fmla="*/ 6138 h 10000"/>
                  <a:gd name="connsiteX23-10583" fmla="*/ 8551 w 10000"/>
                  <a:gd name="connsiteY23-10584" fmla="*/ 6402 h 10000"/>
                  <a:gd name="connsiteX24-10585" fmla="*/ 8377 w 10000"/>
                  <a:gd name="connsiteY24-10586" fmla="*/ 6455 h 10000"/>
                  <a:gd name="connsiteX25-10587" fmla="*/ 8087 w 10000"/>
                  <a:gd name="connsiteY25-10588" fmla="*/ 6667 h 10000"/>
                  <a:gd name="connsiteX26-10589" fmla="*/ 8232 w 10000"/>
                  <a:gd name="connsiteY26-10590" fmla="*/ 6932 h 10000"/>
                  <a:gd name="connsiteX27-10591" fmla="*/ 7739 w 10000"/>
                  <a:gd name="connsiteY27-10592" fmla="*/ 7407 h 10000"/>
                  <a:gd name="connsiteX28-10593" fmla="*/ 7681 w 10000"/>
                  <a:gd name="connsiteY28-10594" fmla="*/ 6984 h 10000"/>
                  <a:gd name="connsiteX29-10595" fmla="*/ 7508 w 10000"/>
                  <a:gd name="connsiteY29-10596" fmla="*/ 7143 h 10000"/>
                  <a:gd name="connsiteX30-10597" fmla="*/ 7102 w 10000"/>
                  <a:gd name="connsiteY30-10598" fmla="*/ 7037 h 10000"/>
                  <a:gd name="connsiteX31-10599" fmla="*/ 7362 w 10000"/>
                  <a:gd name="connsiteY31-10600" fmla="*/ 6878 h 10000"/>
                  <a:gd name="connsiteX32-10601" fmla="*/ 7189 w 10000"/>
                  <a:gd name="connsiteY32-10602" fmla="*/ 6508 h 10000"/>
                  <a:gd name="connsiteX33-10603" fmla="*/ 6870 w 10000"/>
                  <a:gd name="connsiteY33-10604" fmla="*/ 6773 h 10000"/>
                  <a:gd name="connsiteX34-10605" fmla="*/ 6580 w 10000"/>
                  <a:gd name="connsiteY34-10606" fmla="*/ 6720 h 10000"/>
                  <a:gd name="connsiteX35-10607" fmla="*/ 6376 w 10000"/>
                  <a:gd name="connsiteY35-10608" fmla="*/ 7143 h 10000"/>
                  <a:gd name="connsiteX36-10609" fmla="*/ 8734 w 10000"/>
                  <a:gd name="connsiteY36-10610" fmla="*/ 5498 h 10000"/>
                  <a:gd name="connsiteX37-10611" fmla="*/ 8734 w 10000"/>
                  <a:gd name="connsiteY37-10612" fmla="*/ 5498 h 10000"/>
                  <a:gd name="connsiteX38-10613" fmla="*/ 8607 w 10000"/>
                  <a:gd name="connsiteY38-10614" fmla="*/ 5271 h 10000"/>
                  <a:gd name="connsiteX39-10615" fmla="*/ 8417 w 10000"/>
                  <a:gd name="connsiteY39-10616" fmla="*/ 5422 h 10000"/>
                  <a:gd name="connsiteX40-10617" fmla="*/ 8291 w 10000"/>
                  <a:gd name="connsiteY40-10618" fmla="*/ 5195 h 10000"/>
                  <a:gd name="connsiteX41-10619" fmla="*/ 8164 w 10000"/>
                  <a:gd name="connsiteY41-10620" fmla="*/ 4968 h 10000"/>
                  <a:gd name="connsiteX42-10621" fmla="*/ 8671 w 10000"/>
                  <a:gd name="connsiteY42-10622" fmla="*/ 4893 h 10000"/>
                  <a:gd name="connsiteX43-10623" fmla="*/ 8227 w 10000"/>
                  <a:gd name="connsiteY43-10624" fmla="*/ 4591 h 10000"/>
                  <a:gd name="connsiteX44-10625" fmla="*/ 7657 w 10000"/>
                  <a:gd name="connsiteY44-10626" fmla="*/ 5044 h 10000"/>
                  <a:gd name="connsiteX45-10627" fmla="*/ 7087 w 10000"/>
                  <a:gd name="connsiteY45-10628" fmla="*/ 5497 h 10000"/>
                  <a:gd name="connsiteX46-10629" fmla="*/ 8037 w 10000"/>
                  <a:gd name="connsiteY46-10630" fmla="*/ 4742 h 10000"/>
                  <a:gd name="connsiteX47-10631" fmla="*/ 7531 w 10000"/>
                  <a:gd name="connsiteY47-10632" fmla="*/ 4817 h 10000"/>
                  <a:gd name="connsiteX48-10633" fmla="*/ 8069 w 10000"/>
                  <a:gd name="connsiteY48-10634" fmla="*/ 4826 h 10000"/>
                  <a:gd name="connsiteX49-10635" fmla="*/ 6950 w 10000"/>
                  <a:gd name="connsiteY49-10636" fmla="*/ 3306 h 10000"/>
                  <a:gd name="connsiteX50-10637" fmla="*/ 6962 w 10000"/>
                  <a:gd name="connsiteY50-10638" fmla="*/ 3305 h 10000"/>
                  <a:gd name="connsiteX51-10639" fmla="*/ 6645 w 10000"/>
                  <a:gd name="connsiteY51-10640" fmla="*/ 3230 h 10000"/>
                  <a:gd name="connsiteX52-10641" fmla="*/ 6519 w 10000"/>
                  <a:gd name="connsiteY52-10642" fmla="*/ 3003 h 10000"/>
                  <a:gd name="connsiteX53-10643" fmla="*/ 5949 w 10000"/>
                  <a:gd name="connsiteY53-10644" fmla="*/ 2473 h 10000"/>
                  <a:gd name="connsiteX54-10645" fmla="*/ 5015 w 10000"/>
                  <a:gd name="connsiteY54-10646" fmla="*/ 3228 h 10000"/>
                  <a:gd name="connsiteX55-10647" fmla="*/ 4898 w 10000"/>
                  <a:gd name="connsiteY55-10648" fmla="*/ 3175 h 10000"/>
                  <a:gd name="connsiteX56-10649" fmla="*/ 4754 w 10000"/>
                  <a:gd name="connsiteY56-10650" fmla="*/ 3122 h 10000"/>
                  <a:gd name="connsiteX57-10651" fmla="*/ 4637 w 10000"/>
                  <a:gd name="connsiteY57-10652" fmla="*/ 3334 h 10000"/>
                  <a:gd name="connsiteX58-10653" fmla="*/ 4464 w 10000"/>
                  <a:gd name="connsiteY58-10654" fmla="*/ 3493 h 10000"/>
                  <a:gd name="connsiteX59-10655" fmla="*/ 4435 w 10000"/>
                  <a:gd name="connsiteY59-10656" fmla="*/ 3651 h 10000"/>
                  <a:gd name="connsiteX60-10657" fmla="*/ 4579 w 10000"/>
                  <a:gd name="connsiteY60-10658" fmla="*/ 3862 h 10000"/>
                  <a:gd name="connsiteX61-10659" fmla="*/ 4637 w 10000"/>
                  <a:gd name="connsiteY61-10660" fmla="*/ 4021 h 10000"/>
                  <a:gd name="connsiteX62-10661" fmla="*/ 4783 w 10000"/>
                  <a:gd name="connsiteY62-10662" fmla="*/ 4021 h 10000"/>
                  <a:gd name="connsiteX63-10663" fmla="*/ 4841 w 10000"/>
                  <a:gd name="connsiteY63-10664" fmla="*/ 4021 h 10000"/>
                  <a:gd name="connsiteX64-10665" fmla="*/ 4927 w 10000"/>
                  <a:gd name="connsiteY64-10666" fmla="*/ 4233 h 10000"/>
                  <a:gd name="connsiteX65-10667" fmla="*/ 5073 w 10000"/>
                  <a:gd name="connsiteY65-10668" fmla="*/ 4603 h 10000"/>
                  <a:gd name="connsiteX66-10669" fmla="*/ 4898 w 10000"/>
                  <a:gd name="connsiteY66-10670" fmla="*/ 4391 h 10000"/>
                  <a:gd name="connsiteX67-10671" fmla="*/ 4812 w 10000"/>
                  <a:gd name="connsiteY67-10672" fmla="*/ 4127 h 10000"/>
                  <a:gd name="connsiteX68-10673" fmla="*/ 4725 w 10000"/>
                  <a:gd name="connsiteY68-10674" fmla="*/ 4339 h 10000"/>
                  <a:gd name="connsiteX69-10675" fmla="*/ 4608 w 10000"/>
                  <a:gd name="connsiteY69-10676" fmla="*/ 4657 h 10000"/>
                  <a:gd name="connsiteX70-10677" fmla="*/ 4608 w 10000"/>
                  <a:gd name="connsiteY70-10678" fmla="*/ 4445 h 10000"/>
                  <a:gd name="connsiteX71-10679" fmla="*/ 4435 w 10000"/>
                  <a:gd name="connsiteY71-10680" fmla="*/ 4339 h 10000"/>
                  <a:gd name="connsiteX72-10681" fmla="*/ 4406 w 10000"/>
                  <a:gd name="connsiteY72-10682" fmla="*/ 3968 h 10000"/>
                  <a:gd name="connsiteX73-10683" fmla="*/ 4261 w 10000"/>
                  <a:gd name="connsiteY73-10684" fmla="*/ 4021 h 10000"/>
                  <a:gd name="connsiteX74-10685" fmla="*/ 4319 w 10000"/>
                  <a:gd name="connsiteY74-10686" fmla="*/ 3598 h 10000"/>
                  <a:gd name="connsiteX75-10687" fmla="*/ 4232 w 10000"/>
                  <a:gd name="connsiteY75-10688" fmla="*/ 3598 h 10000"/>
                  <a:gd name="connsiteX76-10689" fmla="*/ 4319 w 10000"/>
                  <a:gd name="connsiteY76-10690" fmla="*/ 3069 h 10000"/>
                  <a:gd name="connsiteX77-10691" fmla="*/ 4464 w 10000"/>
                  <a:gd name="connsiteY77-10692" fmla="*/ 3069 h 10000"/>
                  <a:gd name="connsiteX78-10693" fmla="*/ 4522 w 10000"/>
                  <a:gd name="connsiteY78-10694" fmla="*/ 3386 h 10000"/>
                  <a:gd name="connsiteX79-10695" fmla="*/ 4551 w 10000"/>
                  <a:gd name="connsiteY79-10696" fmla="*/ 3175 h 10000"/>
                  <a:gd name="connsiteX80-10697" fmla="*/ 4493 w 10000"/>
                  <a:gd name="connsiteY80-10698" fmla="*/ 3016 h 10000"/>
                  <a:gd name="connsiteX81-10699" fmla="*/ 4348 w 10000"/>
                  <a:gd name="connsiteY81-10700" fmla="*/ 2910 h 10000"/>
                  <a:gd name="connsiteX82-10701" fmla="*/ 4377 w 10000"/>
                  <a:gd name="connsiteY82-10702" fmla="*/ 2487 h 10000"/>
                  <a:gd name="connsiteX83-10703" fmla="*/ 4319 w 10000"/>
                  <a:gd name="connsiteY83-10704" fmla="*/ 2275 h 10000"/>
                  <a:gd name="connsiteX84-10705" fmla="*/ 4289 w 10000"/>
                  <a:gd name="connsiteY84-10706" fmla="*/ 1641 h 10000"/>
                  <a:gd name="connsiteX85-10707" fmla="*/ 4348 w 10000"/>
                  <a:gd name="connsiteY85-10708" fmla="*/ 1641 h 10000"/>
                  <a:gd name="connsiteX86-10709" fmla="*/ 4261 w 10000"/>
                  <a:gd name="connsiteY86-10710" fmla="*/ 1534 h 10000"/>
                  <a:gd name="connsiteX87-10711" fmla="*/ 4000 w 10000"/>
                  <a:gd name="connsiteY87-10712" fmla="*/ 1746 h 10000"/>
                  <a:gd name="connsiteX88-10713" fmla="*/ 3942 w 10000"/>
                  <a:gd name="connsiteY88-10714" fmla="*/ 1323 h 10000"/>
                  <a:gd name="connsiteX89-10715" fmla="*/ 4145 w 10000"/>
                  <a:gd name="connsiteY89-10716" fmla="*/ 582 h 10000"/>
                  <a:gd name="connsiteX90-10717" fmla="*/ 3972 w 10000"/>
                  <a:gd name="connsiteY90-10718" fmla="*/ 318 h 10000"/>
                  <a:gd name="connsiteX91-10719" fmla="*/ 3972 w 10000"/>
                  <a:gd name="connsiteY91-10720" fmla="*/ 212 h 10000"/>
                  <a:gd name="connsiteX92-10721" fmla="*/ 3710 w 10000"/>
                  <a:gd name="connsiteY92-10722" fmla="*/ 0 h 10000"/>
                  <a:gd name="connsiteX93-10723" fmla="*/ 3624 w 10000"/>
                  <a:gd name="connsiteY93-10724" fmla="*/ 212 h 10000"/>
                  <a:gd name="connsiteX94-10725" fmla="*/ 3536 w 10000"/>
                  <a:gd name="connsiteY94-10726" fmla="*/ 635 h 10000"/>
                  <a:gd name="connsiteX95-10727" fmla="*/ 3420 w 10000"/>
                  <a:gd name="connsiteY95-10728" fmla="*/ 688 h 10000"/>
                  <a:gd name="connsiteX96-10729" fmla="*/ 3594 w 10000"/>
                  <a:gd name="connsiteY96-10730" fmla="*/ 900 h 10000"/>
                  <a:gd name="connsiteX97-10731" fmla="*/ 3624 w 10000"/>
                  <a:gd name="connsiteY97-10732" fmla="*/ 1164 h 10000"/>
                  <a:gd name="connsiteX98-10733" fmla="*/ 3536 w 10000"/>
                  <a:gd name="connsiteY98-10734" fmla="*/ 1323 h 10000"/>
                  <a:gd name="connsiteX99-10735" fmla="*/ 3624 w 10000"/>
                  <a:gd name="connsiteY99-10736" fmla="*/ 1799 h 10000"/>
                  <a:gd name="connsiteX100-10737" fmla="*/ 3565 w 10000"/>
                  <a:gd name="connsiteY100-10738" fmla="*/ 2223 h 10000"/>
                  <a:gd name="connsiteX101-10739" fmla="*/ 3130 w 10000"/>
                  <a:gd name="connsiteY101-10740" fmla="*/ 2539 h 10000"/>
                  <a:gd name="connsiteX102-10741" fmla="*/ 3101 w 10000"/>
                  <a:gd name="connsiteY102-10742" fmla="*/ 2381 h 10000"/>
                  <a:gd name="connsiteX103-10743" fmla="*/ 3073 w 10000"/>
                  <a:gd name="connsiteY103-10744" fmla="*/ 2593 h 10000"/>
                  <a:gd name="connsiteX104-10745" fmla="*/ 3188 w 10000"/>
                  <a:gd name="connsiteY104-10746" fmla="*/ 2804 h 10000"/>
                  <a:gd name="connsiteX105-10747" fmla="*/ 3478 w 10000"/>
                  <a:gd name="connsiteY105-10748" fmla="*/ 2593 h 10000"/>
                  <a:gd name="connsiteX106-10749" fmla="*/ 3594 w 10000"/>
                  <a:gd name="connsiteY106-10750" fmla="*/ 2752 h 10000"/>
                  <a:gd name="connsiteX107-10751" fmla="*/ 3392 w 10000"/>
                  <a:gd name="connsiteY107-10752" fmla="*/ 2804 h 10000"/>
                  <a:gd name="connsiteX108-10753" fmla="*/ 1349 w 10000"/>
                  <a:gd name="connsiteY108-10754" fmla="*/ 2289 h 10000"/>
                  <a:gd name="connsiteX109-10755" fmla="*/ 2754 w 10000"/>
                  <a:gd name="connsiteY109-10756" fmla="*/ 2857 h 10000"/>
                  <a:gd name="connsiteX110-10757" fmla="*/ 1630 w 10000"/>
                  <a:gd name="connsiteY110-10758" fmla="*/ 1022 h 10000"/>
                  <a:gd name="connsiteX111-10759" fmla="*/ 2656 w 10000"/>
                  <a:gd name="connsiteY111-10760" fmla="*/ 2472 h 10000"/>
                  <a:gd name="connsiteX112-10761" fmla="*/ 2898 w 10000"/>
                  <a:gd name="connsiteY112-10762" fmla="*/ 3545 h 10000"/>
                  <a:gd name="connsiteX113-10763" fmla="*/ 2840 w 10000"/>
                  <a:gd name="connsiteY113-10764" fmla="*/ 3916 h 10000"/>
                  <a:gd name="connsiteX114-10765" fmla="*/ 1349 w 10000"/>
                  <a:gd name="connsiteY114-10766" fmla="*/ 2289 h 10000"/>
                  <a:gd name="connsiteX115-10767" fmla="*/ 1349 w 10000"/>
                  <a:gd name="connsiteY115-10768" fmla="*/ 2289 h 10000"/>
                  <a:gd name="connsiteX116-10769" fmla="*/ 2377 w 10000"/>
                  <a:gd name="connsiteY116-10770" fmla="*/ 3598 h 10000"/>
                  <a:gd name="connsiteX117-10771" fmla="*/ 2377 w 10000"/>
                  <a:gd name="connsiteY117-10772" fmla="*/ 3968 h 10000"/>
                  <a:gd name="connsiteX118-10773" fmla="*/ 2231 w 10000"/>
                  <a:gd name="connsiteY118-10774" fmla="*/ 4445 h 10000"/>
                  <a:gd name="connsiteX119-10775" fmla="*/ 2000 w 10000"/>
                  <a:gd name="connsiteY119-10776" fmla="*/ 4021 h 10000"/>
                  <a:gd name="connsiteX120-10777" fmla="*/ 1884 w 10000"/>
                  <a:gd name="connsiteY120-10778" fmla="*/ 3545 h 10000"/>
                  <a:gd name="connsiteX121-10779" fmla="*/ 1652 w 10000"/>
                  <a:gd name="connsiteY121-10780" fmla="*/ 3545 h 10000"/>
                  <a:gd name="connsiteX122-10781" fmla="*/ 1478 w 10000"/>
                  <a:gd name="connsiteY122-10782" fmla="*/ 3757 h 10000"/>
                  <a:gd name="connsiteX123-10783" fmla="*/ 1247 w 10000"/>
                  <a:gd name="connsiteY123-10784" fmla="*/ 3757 h 10000"/>
                  <a:gd name="connsiteX124-10785" fmla="*/ 1072 w 10000"/>
                  <a:gd name="connsiteY124-10786" fmla="*/ 3968 h 10000"/>
                  <a:gd name="connsiteX125-10787" fmla="*/ 957 w 10000"/>
                  <a:gd name="connsiteY125-10788" fmla="*/ 3757 h 10000"/>
                  <a:gd name="connsiteX126-10789" fmla="*/ 667 w 10000"/>
                  <a:gd name="connsiteY126-10790" fmla="*/ 3704 h 10000"/>
                  <a:gd name="connsiteX127-10791" fmla="*/ 406 w 10000"/>
                  <a:gd name="connsiteY127-10792" fmla="*/ 3704 h 10000"/>
                  <a:gd name="connsiteX128-10793" fmla="*/ 29 w 10000"/>
                  <a:gd name="connsiteY128-10794" fmla="*/ 3439 h 10000"/>
                  <a:gd name="connsiteX129-10795" fmla="*/ 0 w 10000"/>
                  <a:gd name="connsiteY129-10796" fmla="*/ 3916 h 10000"/>
                  <a:gd name="connsiteX130-10797" fmla="*/ 58 w 10000"/>
                  <a:gd name="connsiteY130-10798" fmla="*/ 4603 h 10000"/>
                  <a:gd name="connsiteX131-10799" fmla="*/ 116 w 10000"/>
                  <a:gd name="connsiteY131-10800" fmla="*/ 4973 h 10000"/>
                  <a:gd name="connsiteX132-10801" fmla="*/ 174 w 10000"/>
                  <a:gd name="connsiteY132-10802" fmla="*/ 5239 h 10000"/>
                  <a:gd name="connsiteX133-10803" fmla="*/ 232 w 10000"/>
                  <a:gd name="connsiteY133-10804" fmla="*/ 5609 h 10000"/>
                  <a:gd name="connsiteX134-10805" fmla="*/ 406 w 10000"/>
                  <a:gd name="connsiteY134-10806" fmla="*/ 5926 h 10000"/>
                  <a:gd name="connsiteX135-10807" fmla="*/ 638 w 10000"/>
                  <a:gd name="connsiteY135-10808" fmla="*/ 6455 h 10000"/>
                  <a:gd name="connsiteX136-10809" fmla="*/ 492 w 10000"/>
                  <a:gd name="connsiteY136-10810" fmla="*/ 6350 h 10000"/>
                  <a:gd name="connsiteX137-10811" fmla="*/ 840 w 10000"/>
                  <a:gd name="connsiteY137-10812" fmla="*/ 6825 h 10000"/>
                  <a:gd name="connsiteX138-10813" fmla="*/ 1043 w 10000"/>
                  <a:gd name="connsiteY138-10814" fmla="*/ 6773 h 10000"/>
                  <a:gd name="connsiteX139-10815" fmla="*/ 1015 w 10000"/>
                  <a:gd name="connsiteY139-10816" fmla="*/ 6455 h 10000"/>
                  <a:gd name="connsiteX140-10817" fmla="*/ 1188 w 10000"/>
                  <a:gd name="connsiteY140-10818" fmla="*/ 6508 h 10000"/>
                  <a:gd name="connsiteX141-10819" fmla="*/ 986 w 10000"/>
                  <a:gd name="connsiteY141-10820" fmla="*/ 5873 h 10000"/>
                  <a:gd name="connsiteX142-10821" fmla="*/ 1362 w 10000"/>
                  <a:gd name="connsiteY142-10822" fmla="*/ 5609 h 10000"/>
                  <a:gd name="connsiteX143-10823" fmla="*/ 1566 w 10000"/>
                  <a:gd name="connsiteY143-10824" fmla="*/ 5609 h 10000"/>
                  <a:gd name="connsiteX144-10825" fmla="*/ 1566 w 10000"/>
                  <a:gd name="connsiteY144-10826" fmla="*/ 5873 h 10000"/>
                  <a:gd name="connsiteX145-10827" fmla="*/ 1391 w 10000"/>
                  <a:gd name="connsiteY145-10828" fmla="*/ 6032 h 10000"/>
                  <a:gd name="connsiteX146-10829" fmla="*/ 1276 w 10000"/>
                  <a:gd name="connsiteY146-10830" fmla="*/ 6720 h 10000"/>
                  <a:gd name="connsiteX147-10831" fmla="*/ 1218 w 10000"/>
                  <a:gd name="connsiteY147-10832" fmla="*/ 7037 h 10000"/>
                  <a:gd name="connsiteX148-10833" fmla="*/ 1305 w 10000"/>
                  <a:gd name="connsiteY148-10834" fmla="*/ 7461 h 10000"/>
                  <a:gd name="connsiteX149-10835" fmla="*/ 1478 w 10000"/>
                  <a:gd name="connsiteY149-10836" fmla="*/ 7778 h 10000"/>
                  <a:gd name="connsiteX150-10837" fmla="*/ 2058 w 10000"/>
                  <a:gd name="connsiteY150-10838" fmla="*/ 8413 h 10000"/>
                  <a:gd name="connsiteX151-10839" fmla="*/ 2521 w 10000"/>
                  <a:gd name="connsiteY151-10840" fmla="*/ 8889 h 10000"/>
                  <a:gd name="connsiteX152-10841" fmla="*/ 2869 w 10000"/>
                  <a:gd name="connsiteY152-10842" fmla="*/ 9101 h 10000"/>
                  <a:gd name="connsiteX153-10843" fmla="*/ 3246 w 10000"/>
                  <a:gd name="connsiteY153-10844" fmla="*/ 9312 h 10000"/>
                  <a:gd name="connsiteX154-10845" fmla="*/ 3624 w 10000"/>
                  <a:gd name="connsiteY154-10846" fmla="*/ 9524 h 10000"/>
                  <a:gd name="connsiteX155-10847" fmla="*/ 3972 w 10000"/>
                  <a:gd name="connsiteY155-10848" fmla="*/ 9630 h 10000"/>
                  <a:gd name="connsiteX156-10849" fmla="*/ 4348 w 10000"/>
                  <a:gd name="connsiteY156-10850" fmla="*/ 9789 h 10000"/>
                  <a:gd name="connsiteX157-10851" fmla="*/ 4783 w 10000"/>
                  <a:gd name="connsiteY157-10852" fmla="*/ 9948 h 10000"/>
                  <a:gd name="connsiteX158-10853" fmla="*/ 5246 w 10000"/>
                  <a:gd name="connsiteY158-10854" fmla="*/ 10000 h 10000"/>
                  <a:gd name="connsiteX159-10855" fmla="*/ 5652 w 10000"/>
                  <a:gd name="connsiteY159-10856" fmla="*/ 10000 h 10000"/>
                  <a:gd name="connsiteX160-10857" fmla="*/ 6145 w 10000"/>
                  <a:gd name="connsiteY160-10858" fmla="*/ 9948 h 10000"/>
                  <a:gd name="connsiteX161-10859" fmla="*/ 6493 w 10000"/>
                  <a:gd name="connsiteY161-10860" fmla="*/ 9841 h 10000"/>
                  <a:gd name="connsiteX162-10861" fmla="*/ 6841 w 10000"/>
                  <a:gd name="connsiteY162-10862" fmla="*/ 9736 h 10000"/>
                  <a:gd name="connsiteX163-10863" fmla="*/ 7218 w 10000"/>
                  <a:gd name="connsiteY163-10864" fmla="*/ 9577 h 10000"/>
                  <a:gd name="connsiteX164-10865" fmla="*/ 7565 w 10000"/>
                  <a:gd name="connsiteY164-10866" fmla="*/ 9418 h 10000"/>
                  <a:gd name="connsiteX165-10867" fmla="*/ 7884 w 10000"/>
                  <a:gd name="connsiteY165-10868" fmla="*/ 9207 h 10000"/>
                  <a:gd name="connsiteX166-10869" fmla="*/ 8232 w 10000"/>
                  <a:gd name="connsiteY166-10870" fmla="*/ 8995 h 10000"/>
                  <a:gd name="connsiteX167-10871" fmla="*/ 8551 w 10000"/>
                  <a:gd name="connsiteY167-10872" fmla="*/ 8678 h 10000"/>
                  <a:gd name="connsiteX0-10873" fmla="*/ 8551 w 10000"/>
                  <a:gd name="connsiteY0-10874" fmla="*/ 8678 h 10000"/>
                  <a:gd name="connsiteX1-10875" fmla="*/ 8899 w 10000"/>
                  <a:gd name="connsiteY1-10876" fmla="*/ 8360 h 10000"/>
                  <a:gd name="connsiteX2-10877" fmla="*/ 9072 w 10000"/>
                  <a:gd name="connsiteY2-10878" fmla="*/ 7937 h 10000"/>
                  <a:gd name="connsiteX3-10879" fmla="*/ 9420 w 10000"/>
                  <a:gd name="connsiteY3-10880" fmla="*/ 7619 h 10000"/>
                  <a:gd name="connsiteX4-10881" fmla="*/ 9304 w 10000"/>
                  <a:gd name="connsiteY4-10882" fmla="*/ 7143 h 10000"/>
                  <a:gd name="connsiteX5-10883" fmla="*/ 9508 w 10000"/>
                  <a:gd name="connsiteY5-10884" fmla="*/ 6878 h 10000"/>
                  <a:gd name="connsiteX6-10885" fmla="*/ 9652 w 10000"/>
                  <a:gd name="connsiteY6-10886" fmla="*/ 6614 h 10000"/>
                  <a:gd name="connsiteX7-10887" fmla="*/ 9710 w 10000"/>
                  <a:gd name="connsiteY7-10888" fmla="*/ 7037 h 10000"/>
                  <a:gd name="connsiteX8-10889" fmla="*/ 9652 w 10000"/>
                  <a:gd name="connsiteY8-10890" fmla="*/ 7514 h 10000"/>
                  <a:gd name="connsiteX9-10891" fmla="*/ 9971 w 10000"/>
                  <a:gd name="connsiteY9-10892" fmla="*/ 7037 h 10000"/>
                  <a:gd name="connsiteX10-10893" fmla="*/ 10000 w 10000"/>
                  <a:gd name="connsiteY10-10894" fmla="*/ 6667 h 10000"/>
                  <a:gd name="connsiteX11-10895" fmla="*/ 9884 w 10000"/>
                  <a:gd name="connsiteY11-10896" fmla="*/ 6720 h 10000"/>
                  <a:gd name="connsiteX12-10897" fmla="*/ 9797 w 10000"/>
                  <a:gd name="connsiteY12-10898" fmla="*/ 6350 h 10000"/>
                  <a:gd name="connsiteX13-10899" fmla="*/ 9913 w 10000"/>
                  <a:gd name="connsiteY13-10900" fmla="*/ 5926 h 10000"/>
                  <a:gd name="connsiteX14-10901" fmla="*/ 9856 w 10000"/>
                  <a:gd name="connsiteY14-10902" fmla="*/ 5450 h 10000"/>
                  <a:gd name="connsiteX15-10903" fmla="*/ 9566 w 10000"/>
                  <a:gd name="connsiteY15-10904" fmla="*/ 5291 h 10000"/>
                  <a:gd name="connsiteX16-10905" fmla="*/ 9942 w 10000"/>
                  <a:gd name="connsiteY16-10906" fmla="*/ 4498 h 10000"/>
                  <a:gd name="connsiteX17-10907" fmla="*/ 9537 w 10000"/>
                  <a:gd name="connsiteY17-10908" fmla="*/ 4762 h 10000"/>
                  <a:gd name="connsiteX18-10909" fmla="*/ 9449 w 10000"/>
                  <a:gd name="connsiteY18-10910" fmla="*/ 5185 h 10000"/>
                  <a:gd name="connsiteX19-10911" fmla="*/ 9101 w 10000"/>
                  <a:gd name="connsiteY19-10912" fmla="*/ 5239 h 10000"/>
                  <a:gd name="connsiteX20-10913" fmla="*/ 9072 w 10000"/>
                  <a:gd name="connsiteY20-10914" fmla="*/ 5820 h 10000"/>
                  <a:gd name="connsiteX21-10915" fmla="*/ 9101 w 10000"/>
                  <a:gd name="connsiteY21-10916" fmla="*/ 5926 h 10000"/>
                  <a:gd name="connsiteX22-10917" fmla="*/ 8928 w 10000"/>
                  <a:gd name="connsiteY22-10918" fmla="*/ 6138 h 10000"/>
                  <a:gd name="connsiteX23-10919" fmla="*/ 8551 w 10000"/>
                  <a:gd name="connsiteY23-10920" fmla="*/ 6402 h 10000"/>
                  <a:gd name="connsiteX24-10921" fmla="*/ 8377 w 10000"/>
                  <a:gd name="connsiteY24-10922" fmla="*/ 6455 h 10000"/>
                  <a:gd name="connsiteX25-10923" fmla="*/ 8087 w 10000"/>
                  <a:gd name="connsiteY25-10924" fmla="*/ 6667 h 10000"/>
                  <a:gd name="connsiteX26-10925" fmla="*/ 8232 w 10000"/>
                  <a:gd name="connsiteY26-10926" fmla="*/ 6932 h 10000"/>
                  <a:gd name="connsiteX27-10927" fmla="*/ 7739 w 10000"/>
                  <a:gd name="connsiteY27-10928" fmla="*/ 7407 h 10000"/>
                  <a:gd name="connsiteX28-10929" fmla="*/ 7681 w 10000"/>
                  <a:gd name="connsiteY28-10930" fmla="*/ 6984 h 10000"/>
                  <a:gd name="connsiteX29-10931" fmla="*/ 7508 w 10000"/>
                  <a:gd name="connsiteY29-10932" fmla="*/ 7143 h 10000"/>
                  <a:gd name="connsiteX30-10933" fmla="*/ 7102 w 10000"/>
                  <a:gd name="connsiteY30-10934" fmla="*/ 7037 h 10000"/>
                  <a:gd name="connsiteX31-10935" fmla="*/ 7362 w 10000"/>
                  <a:gd name="connsiteY31-10936" fmla="*/ 6878 h 10000"/>
                  <a:gd name="connsiteX32-10937" fmla="*/ 7189 w 10000"/>
                  <a:gd name="connsiteY32-10938" fmla="*/ 6508 h 10000"/>
                  <a:gd name="connsiteX33-10939" fmla="*/ 6870 w 10000"/>
                  <a:gd name="connsiteY33-10940" fmla="*/ 6773 h 10000"/>
                  <a:gd name="connsiteX34-10941" fmla="*/ 6580 w 10000"/>
                  <a:gd name="connsiteY34-10942" fmla="*/ 6720 h 10000"/>
                  <a:gd name="connsiteX35-10943" fmla="*/ 8734 w 10000"/>
                  <a:gd name="connsiteY35-10944" fmla="*/ 5498 h 10000"/>
                  <a:gd name="connsiteX36-10945" fmla="*/ 8734 w 10000"/>
                  <a:gd name="connsiteY36-10946" fmla="*/ 5498 h 10000"/>
                  <a:gd name="connsiteX37-10947" fmla="*/ 8607 w 10000"/>
                  <a:gd name="connsiteY37-10948" fmla="*/ 5271 h 10000"/>
                  <a:gd name="connsiteX38-10949" fmla="*/ 8417 w 10000"/>
                  <a:gd name="connsiteY38-10950" fmla="*/ 5422 h 10000"/>
                  <a:gd name="connsiteX39-10951" fmla="*/ 8291 w 10000"/>
                  <a:gd name="connsiteY39-10952" fmla="*/ 5195 h 10000"/>
                  <a:gd name="connsiteX40-10953" fmla="*/ 8164 w 10000"/>
                  <a:gd name="connsiteY40-10954" fmla="*/ 4968 h 10000"/>
                  <a:gd name="connsiteX41-10955" fmla="*/ 8671 w 10000"/>
                  <a:gd name="connsiteY41-10956" fmla="*/ 4893 h 10000"/>
                  <a:gd name="connsiteX42-10957" fmla="*/ 8227 w 10000"/>
                  <a:gd name="connsiteY42-10958" fmla="*/ 4591 h 10000"/>
                  <a:gd name="connsiteX43-10959" fmla="*/ 7657 w 10000"/>
                  <a:gd name="connsiteY43-10960" fmla="*/ 5044 h 10000"/>
                  <a:gd name="connsiteX44-10961" fmla="*/ 7087 w 10000"/>
                  <a:gd name="connsiteY44-10962" fmla="*/ 5497 h 10000"/>
                  <a:gd name="connsiteX45-10963" fmla="*/ 8037 w 10000"/>
                  <a:gd name="connsiteY45-10964" fmla="*/ 4742 h 10000"/>
                  <a:gd name="connsiteX46-10965" fmla="*/ 7531 w 10000"/>
                  <a:gd name="connsiteY46-10966" fmla="*/ 4817 h 10000"/>
                  <a:gd name="connsiteX47-10967" fmla="*/ 8069 w 10000"/>
                  <a:gd name="connsiteY47-10968" fmla="*/ 4826 h 10000"/>
                  <a:gd name="connsiteX48-10969" fmla="*/ 6950 w 10000"/>
                  <a:gd name="connsiteY48-10970" fmla="*/ 3306 h 10000"/>
                  <a:gd name="connsiteX49-10971" fmla="*/ 6962 w 10000"/>
                  <a:gd name="connsiteY49-10972" fmla="*/ 3305 h 10000"/>
                  <a:gd name="connsiteX50-10973" fmla="*/ 6645 w 10000"/>
                  <a:gd name="connsiteY50-10974" fmla="*/ 3230 h 10000"/>
                  <a:gd name="connsiteX51-10975" fmla="*/ 6519 w 10000"/>
                  <a:gd name="connsiteY51-10976" fmla="*/ 3003 h 10000"/>
                  <a:gd name="connsiteX52-10977" fmla="*/ 5949 w 10000"/>
                  <a:gd name="connsiteY52-10978" fmla="*/ 2473 h 10000"/>
                  <a:gd name="connsiteX53-10979" fmla="*/ 5015 w 10000"/>
                  <a:gd name="connsiteY53-10980" fmla="*/ 3228 h 10000"/>
                  <a:gd name="connsiteX54-10981" fmla="*/ 4898 w 10000"/>
                  <a:gd name="connsiteY54-10982" fmla="*/ 3175 h 10000"/>
                  <a:gd name="connsiteX55-10983" fmla="*/ 4754 w 10000"/>
                  <a:gd name="connsiteY55-10984" fmla="*/ 3122 h 10000"/>
                  <a:gd name="connsiteX56-10985" fmla="*/ 4637 w 10000"/>
                  <a:gd name="connsiteY56-10986" fmla="*/ 3334 h 10000"/>
                  <a:gd name="connsiteX57-10987" fmla="*/ 4464 w 10000"/>
                  <a:gd name="connsiteY57-10988" fmla="*/ 3493 h 10000"/>
                  <a:gd name="connsiteX58-10989" fmla="*/ 4435 w 10000"/>
                  <a:gd name="connsiteY58-10990" fmla="*/ 3651 h 10000"/>
                  <a:gd name="connsiteX59-10991" fmla="*/ 4579 w 10000"/>
                  <a:gd name="connsiteY59-10992" fmla="*/ 3862 h 10000"/>
                  <a:gd name="connsiteX60-10993" fmla="*/ 4637 w 10000"/>
                  <a:gd name="connsiteY60-10994" fmla="*/ 4021 h 10000"/>
                  <a:gd name="connsiteX61-10995" fmla="*/ 4783 w 10000"/>
                  <a:gd name="connsiteY61-10996" fmla="*/ 4021 h 10000"/>
                  <a:gd name="connsiteX62-10997" fmla="*/ 4841 w 10000"/>
                  <a:gd name="connsiteY62-10998" fmla="*/ 4021 h 10000"/>
                  <a:gd name="connsiteX63-10999" fmla="*/ 4927 w 10000"/>
                  <a:gd name="connsiteY63-11000" fmla="*/ 4233 h 10000"/>
                  <a:gd name="connsiteX64-11001" fmla="*/ 5073 w 10000"/>
                  <a:gd name="connsiteY64-11002" fmla="*/ 4603 h 10000"/>
                  <a:gd name="connsiteX65-11003" fmla="*/ 4898 w 10000"/>
                  <a:gd name="connsiteY65-11004" fmla="*/ 4391 h 10000"/>
                  <a:gd name="connsiteX66-11005" fmla="*/ 4812 w 10000"/>
                  <a:gd name="connsiteY66-11006" fmla="*/ 4127 h 10000"/>
                  <a:gd name="connsiteX67-11007" fmla="*/ 4725 w 10000"/>
                  <a:gd name="connsiteY67-11008" fmla="*/ 4339 h 10000"/>
                  <a:gd name="connsiteX68-11009" fmla="*/ 4608 w 10000"/>
                  <a:gd name="connsiteY68-11010" fmla="*/ 4657 h 10000"/>
                  <a:gd name="connsiteX69-11011" fmla="*/ 4608 w 10000"/>
                  <a:gd name="connsiteY69-11012" fmla="*/ 4445 h 10000"/>
                  <a:gd name="connsiteX70-11013" fmla="*/ 4435 w 10000"/>
                  <a:gd name="connsiteY70-11014" fmla="*/ 4339 h 10000"/>
                  <a:gd name="connsiteX71-11015" fmla="*/ 4406 w 10000"/>
                  <a:gd name="connsiteY71-11016" fmla="*/ 3968 h 10000"/>
                  <a:gd name="connsiteX72-11017" fmla="*/ 4261 w 10000"/>
                  <a:gd name="connsiteY72-11018" fmla="*/ 4021 h 10000"/>
                  <a:gd name="connsiteX73-11019" fmla="*/ 4319 w 10000"/>
                  <a:gd name="connsiteY73-11020" fmla="*/ 3598 h 10000"/>
                  <a:gd name="connsiteX74-11021" fmla="*/ 4232 w 10000"/>
                  <a:gd name="connsiteY74-11022" fmla="*/ 3598 h 10000"/>
                  <a:gd name="connsiteX75-11023" fmla="*/ 4319 w 10000"/>
                  <a:gd name="connsiteY75-11024" fmla="*/ 3069 h 10000"/>
                  <a:gd name="connsiteX76-11025" fmla="*/ 4464 w 10000"/>
                  <a:gd name="connsiteY76-11026" fmla="*/ 3069 h 10000"/>
                  <a:gd name="connsiteX77-11027" fmla="*/ 4522 w 10000"/>
                  <a:gd name="connsiteY77-11028" fmla="*/ 3386 h 10000"/>
                  <a:gd name="connsiteX78-11029" fmla="*/ 4551 w 10000"/>
                  <a:gd name="connsiteY78-11030" fmla="*/ 3175 h 10000"/>
                  <a:gd name="connsiteX79-11031" fmla="*/ 4493 w 10000"/>
                  <a:gd name="connsiteY79-11032" fmla="*/ 3016 h 10000"/>
                  <a:gd name="connsiteX80-11033" fmla="*/ 4348 w 10000"/>
                  <a:gd name="connsiteY80-11034" fmla="*/ 2910 h 10000"/>
                  <a:gd name="connsiteX81-11035" fmla="*/ 4377 w 10000"/>
                  <a:gd name="connsiteY81-11036" fmla="*/ 2487 h 10000"/>
                  <a:gd name="connsiteX82-11037" fmla="*/ 4319 w 10000"/>
                  <a:gd name="connsiteY82-11038" fmla="*/ 2275 h 10000"/>
                  <a:gd name="connsiteX83-11039" fmla="*/ 4289 w 10000"/>
                  <a:gd name="connsiteY83-11040" fmla="*/ 1641 h 10000"/>
                  <a:gd name="connsiteX84-11041" fmla="*/ 4348 w 10000"/>
                  <a:gd name="connsiteY84-11042" fmla="*/ 1641 h 10000"/>
                  <a:gd name="connsiteX85-11043" fmla="*/ 4261 w 10000"/>
                  <a:gd name="connsiteY85-11044" fmla="*/ 1534 h 10000"/>
                  <a:gd name="connsiteX86-11045" fmla="*/ 4000 w 10000"/>
                  <a:gd name="connsiteY86-11046" fmla="*/ 1746 h 10000"/>
                  <a:gd name="connsiteX87-11047" fmla="*/ 3942 w 10000"/>
                  <a:gd name="connsiteY87-11048" fmla="*/ 1323 h 10000"/>
                  <a:gd name="connsiteX88-11049" fmla="*/ 4145 w 10000"/>
                  <a:gd name="connsiteY88-11050" fmla="*/ 582 h 10000"/>
                  <a:gd name="connsiteX89-11051" fmla="*/ 3972 w 10000"/>
                  <a:gd name="connsiteY89-11052" fmla="*/ 318 h 10000"/>
                  <a:gd name="connsiteX90-11053" fmla="*/ 3972 w 10000"/>
                  <a:gd name="connsiteY90-11054" fmla="*/ 212 h 10000"/>
                  <a:gd name="connsiteX91-11055" fmla="*/ 3710 w 10000"/>
                  <a:gd name="connsiteY91-11056" fmla="*/ 0 h 10000"/>
                  <a:gd name="connsiteX92-11057" fmla="*/ 3624 w 10000"/>
                  <a:gd name="connsiteY92-11058" fmla="*/ 212 h 10000"/>
                  <a:gd name="connsiteX93-11059" fmla="*/ 3536 w 10000"/>
                  <a:gd name="connsiteY93-11060" fmla="*/ 635 h 10000"/>
                  <a:gd name="connsiteX94-11061" fmla="*/ 3420 w 10000"/>
                  <a:gd name="connsiteY94-11062" fmla="*/ 688 h 10000"/>
                  <a:gd name="connsiteX95-11063" fmla="*/ 3594 w 10000"/>
                  <a:gd name="connsiteY95-11064" fmla="*/ 900 h 10000"/>
                  <a:gd name="connsiteX96-11065" fmla="*/ 3624 w 10000"/>
                  <a:gd name="connsiteY96-11066" fmla="*/ 1164 h 10000"/>
                  <a:gd name="connsiteX97-11067" fmla="*/ 3536 w 10000"/>
                  <a:gd name="connsiteY97-11068" fmla="*/ 1323 h 10000"/>
                  <a:gd name="connsiteX98-11069" fmla="*/ 3624 w 10000"/>
                  <a:gd name="connsiteY98-11070" fmla="*/ 1799 h 10000"/>
                  <a:gd name="connsiteX99-11071" fmla="*/ 3565 w 10000"/>
                  <a:gd name="connsiteY99-11072" fmla="*/ 2223 h 10000"/>
                  <a:gd name="connsiteX100-11073" fmla="*/ 3130 w 10000"/>
                  <a:gd name="connsiteY100-11074" fmla="*/ 2539 h 10000"/>
                  <a:gd name="connsiteX101-11075" fmla="*/ 3101 w 10000"/>
                  <a:gd name="connsiteY101-11076" fmla="*/ 2381 h 10000"/>
                  <a:gd name="connsiteX102-11077" fmla="*/ 3073 w 10000"/>
                  <a:gd name="connsiteY102-11078" fmla="*/ 2593 h 10000"/>
                  <a:gd name="connsiteX103-11079" fmla="*/ 3188 w 10000"/>
                  <a:gd name="connsiteY103-11080" fmla="*/ 2804 h 10000"/>
                  <a:gd name="connsiteX104-11081" fmla="*/ 3478 w 10000"/>
                  <a:gd name="connsiteY104-11082" fmla="*/ 2593 h 10000"/>
                  <a:gd name="connsiteX105-11083" fmla="*/ 3594 w 10000"/>
                  <a:gd name="connsiteY105-11084" fmla="*/ 2752 h 10000"/>
                  <a:gd name="connsiteX106-11085" fmla="*/ 3392 w 10000"/>
                  <a:gd name="connsiteY106-11086" fmla="*/ 2804 h 10000"/>
                  <a:gd name="connsiteX107-11087" fmla="*/ 1349 w 10000"/>
                  <a:gd name="connsiteY107-11088" fmla="*/ 2289 h 10000"/>
                  <a:gd name="connsiteX108-11089" fmla="*/ 2754 w 10000"/>
                  <a:gd name="connsiteY108-11090" fmla="*/ 2857 h 10000"/>
                  <a:gd name="connsiteX109-11091" fmla="*/ 1630 w 10000"/>
                  <a:gd name="connsiteY109-11092" fmla="*/ 1022 h 10000"/>
                  <a:gd name="connsiteX110-11093" fmla="*/ 2656 w 10000"/>
                  <a:gd name="connsiteY110-11094" fmla="*/ 2472 h 10000"/>
                  <a:gd name="connsiteX111-11095" fmla="*/ 2898 w 10000"/>
                  <a:gd name="connsiteY111-11096" fmla="*/ 3545 h 10000"/>
                  <a:gd name="connsiteX112-11097" fmla="*/ 2840 w 10000"/>
                  <a:gd name="connsiteY112-11098" fmla="*/ 3916 h 10000"/>
                  <a:gd name="connsiteX113-11099" fmla="*/ 1349 w 10000"/>
                  <a:gd name="connsiteY113-11100" fmla="*/ 2289 h 10000"/>
                  <a:gd name="connsiteX114-11101" fmla="*/ 1349 w 10000"/>
                  <a:gd name="connsiteY114-11102" fmla="*/ 2289 h 10000"/>
                  <a:gd name="connsiteX115-11103" fmla="*/ 2377 w 10000"/>
                  <a:gd name="connsiteY115-11104" fmla="*/ 3598 h 10000"/>
                  <a:gd name="connsiteX116-11105" fmla="*/ 2377 w 10000"/>
                  <a:gd name="connsiteY116-11106" fmla="*/ 3968 h 10000"/>
                  <a:gd name="connsiteX117-11107" fmla="*/ 2231 w 10000"/>
                  <a:gd name="connsiteY117-11108" fmla="*/ 4445 h 10000"/>
                  <a:gd name="connsiteX118-11109" fmla="*/ 2000 w 10000"/>
                  <a:gd name="connsiteY118-11110" fmla="*/ 4021 h 10000"/>
                  <a:gd name="connsiteX119-11111" fmla="*/ 1884 w 10000"/>
                  <a:gd name="connsiteY119-11112" fmla="*/ 3545 h 10000"/>
                  <a:gd name="connsiteX120-11113" fmla="*/ 1652 w 10000"/>
                  <a:gd name="connsiteY120-11114" fmla="*/ 3545 h 10000"/>
                  <a:gd name="connsiteX121-11115" fmla="*/ 1478 w 10000"/>
                  <a:gd name="connsiteY121-11116" fmla="*/ 3757 h 10000"/>
                  <a:gd name="connsiteX122-11117" fmla="*/ 1247 w 10000"/>
                  <a:gd name="connsiteY122-11118" fmla="*/ 3757 h 10000"/>
                  <a:gd name="connsiteX123-11119" fmla="*/ 1072 w 10000"/>
                  <a:gd name="connsiteY123-11120" fmla="*/ 3968 h 10000"/>
                  <a:gd name="connsiteX124-11121" fmla="*/ 957 w 10000"/>
                  <a:gd name="connsiteY124-11122" fmla="*/ 3757 h 10000"/>
                  <a:gd name="connsiteX125-11123" fmla="*/ 667 w 10000"/>
                  <a:gd name="connsiteY125-11124" fmla="*/ 3704 h 10000"/>
                  <a:gd name="connsiteX126-11125" fmla="*/ 406 w 10000"/>
                  <a:gd name="connsiteY126-11126" fmla="*/ 3704 h 10000"/>
                  <a:gd name="connsiteX127-11127" fmla="*/ 29 w 10000"/>
                  <a:gd name="connsiteY127-11128" fmla="*/ 3439 h 10000"/>
                  <a:gd name="connsiteX128-11129" fmla="*/ 0 w 10000"/>
                  <a:gd name="connsiteY128-11130" fmla="*/ 3916 h 10000"/>
                  <a:gd name="connsiteX129-11131" fmla="*/ 58 w 10000"/>
                  <a:gd name="connsiteY129-11132" fmla="*/ 4603 h 10000"/>
                  <a:gd name="connsiteX130-11133" fmla="*/ 116 w 10000"/>
                  <a:gd name="connsiteY130-11134" fmla="*/ 4973 h 10000"/>
                  <a:gd name="connsiteX131-11135" fmla="*/ 174 w 10000"/>
                  <a:gd name="connsiteY131-11136" fmla="*/ 5239 h 10000"/>
                  <a:gd name="connsiteX132-11137" fmla="*/ 232 w 10000"/>
                  <a:gd name="connsiteY132-11138" fmla="*/ 5609 h 10000"/>
                  <a:gd name="connsiteX133-11139" fmla="*/ 406 w 10000"/>
                  <a:gd name="connsiteY133-11140" fmla="*/ 5926 h 10000"/>
                  <a:gd name="connsiteX134-11141" fmla="*/ 638 w 10000"/>
                  <a:gd name="connsiteY134-11142" fmla="*/ 6455 h 10000"/>
                  <a:gd name="connsiteX135-11143" fmla="*/ 492 w 10000"/>
                  <a:gd name="connsiteY135-11144" fmla="*/ 6350 h 10000"/>
                  <a:gd name="connsiteX136-11145" fmla="*/ 840 w 10000"/>
                  <a:gd name="connsiteY136-11146" fmla="*/ 6825 h 10000"/>
                  <a:gd name="connsiteX137-11147" fmla="*/ 1043 w 10000"/>
                  <a:gd name="connsiteY137-11148" fmla="*/ 6773 h 10000"/>
                  <a:gd name="connsiteX138-11149" fmla="*/ 1015 w 10000"/>
                  <a:gd name="connsiteY138-11150" fmla="*/ 6455 h 10000"/>
                  <a:gd name="connsiteX139-11151" fmla="*/ 1188 w 10000"/>
                  <a:gd name="connsiteY139-11152" fmla="*/ 6508 h 10000"/>
                  <a:gd name="connsiteX140-11153" fmla="*/ 986 w 10000"/>
                  <a:gd name="connsiteY140-11154" fmla="*/ 5873 h 10000"/>
                  <a:gd name="connsiteX141-11155" fmla="*/ 1362 w 10000"/>
                  <a:gd name="connsiteY141-11156" fmla="*/ 5609 h 10000"/>
                  <a:gd name="connsiteX142-11157" fmla="*/ 1566 w 10000"/>
                  <a:gd name="connsiteY142-11158" fmla="*/ 5609 h 10000"/>
                  <a:gd name="connsiteX143-11159" fmla="*/ 1566 w 10000"/>
                  <a:gd name="connsiteY143-11160" fmla="*/ 5873 h 10000"/>
                  <a:gd name="connsiteX144-11161" fmla="*/ 1391 w 10000"/>
                  <a:gd name="connsiteY144-11162" fmla="*/ 6032 h 10000"/>
                  <a:gd name="connsiteX145-11163" fmla="*/ 1276 w 10000"/>
                  <a:gd name="connsiteY145-11164" fmla="*/ 6720 h 10000"/>
                  <a:gd name="connsiteX146-11165" fmla="*/ 1218 w 10000"/>
                  <a:gd name="connsiteY146-11166" fmla="*/ 7037 h 10000"/>
                  <a:gd name="connsiteX147-11167" fmla="*/ 1305 w 10000"/>
                  <a:gd name="connsiteY147-11168" fmla="*/ 7461 h 10000"/>
                  <a:gd name="connsiteX148-11169" fmla="*/ 1478 w 10000"/>
                  <a:gd name="connsiteY148-11170" fmla="*/ 7778 h 10000"/>
                  <a:gd name="connsiteX149-11171" fmla="*/ 2058 w 10000"/>
                  <a:gd name="connsiteY149-11172" fmla="*/ 8413 h 10000"/>
                  <a:gd name="connsiteX150-11173" fmla="*/ 2521 w 10000"/>
                  <a:gd name="connsiteY150-11174" fmla="*/ 8889 h 10000"/>
                  <a:gd name="connsiteX151-11175" fmla="*/ 2869 w 10000"/>
                  <a:gd name="connsiteY151-11176" fmla="*/ 9101 h 10000"/>
                  <a:gd name="connsiteX152-11177" fmla="*/ 3246 w 10000"/>
                  <a:gd name="connsiteY152-11178" fmla="*/ 9312 h 10000"/>
                  <a:gd name="connsiteX153-11179" fmla="*/ 3624 w 10000"/>
                  <a:gd name="connsiteY153-11180" fmla="*/ 9524 h 10000"/>
                  <a:gd name="connsiteX154-11181" fmla="*/ 3972 w 10000"/>
                  <a:gd name="connsiteY154-11182" fmla="*/ 9630 h 10000"/>
                  <a:gd name="connsiteX155-11183" fmla="*/ 4348 w 10000"/>
                  <a:gd name="connsiteY155-11184" fmla="*/ 9789 h 10000"/>
                  <a:gd name="connsiteX156-11185" fmla="*/ 4783 w 10000"/>
                  <a:gd name="connsiteY156-11186" fmla="*/ 9948 h 10000"/>
                  <a:gd name="connsiteX157-11187" fmla="*/ 5246 w 10000"/>
                  <a:gd name="connsiteY157-11188" fmla="*/ 10000 h 10000"/>
                  <a:gd name="connsiteX158-11189" fmla="*/ 5652 w 10000"/>
                  <a:gd name="connsiteY158-11190" fmla="*/ 10000 h 10000"/>
                  <a:gd name="connsiteX159-11191" fmla="*/ 6145 w 10000"/>
                  <a:gd name="connsiteY159-11192" fmla="*/ 9948 h 10000"/>
                  <a:gd name="connsiteX160-11193" fmla="*/ 6493 w 10000"/>
                  <a:gd name="connsiteY160-11194" fmla="*/ 9841 h 10000"/>
                  <a:gd name="connsiteX161-11195" fmla="*/ 6841 w 10000"/>
                  <a:gd name="connsiteY161-11196" fmla="*/ 9736 h 10000"/>
                  <a:gd name="connsiteX162-11197" fmla="*/ 7218 w 10000"/>
                  <a:gd name="connsiteY162-11198" fmla="*/ 9577 h 10000"/>
                  <a:gd name="connsiteX163-11199" fmla="*/ 7565 w 10000"/>
                  <a:gd name="connsiteY163-11200" fmla="*/ 9418 h 10000"/>
                  <a:gd name="connsiteX164-11201" fmla="*/ 7884 w 10000"/>
                  <a:gd name="connsiteY164-11202" fmla="*/ 9207 h 10000"/>
                  <a:gd name="connsiteX165-11203" fmla="*/ 8232 w 10000"/>
                  <a:gd name="connsiteY165-11204" fmla="*/ 8995 h 10000"/>
                  <a:gd name="connsiteX166-11205" fmla="*/ 8551 w 10000"/>
                  <a:gd name="connsiteY166-11206" fmla="*/ 8678 h 10000"/>
                  <a:gd name="connsiteX0-11207" fmla="*/ 8551 w 10000"/>
                  <a:gd name="connsiteY0-11208" fmla="*/ 8678 h 10000"/>
                  <a:gd name="connsiteX1-11209" fmla="*/ 8899 w 10000"/>
                  <a:gd name="connsiteY1-11210" fmla="*/ 8360 h 10000"/>
                  <a:gd name="connsiteX2-11211" fmla="*/ 9072 w 10000"/>
                  <a:gd name="connsiteY2-11212" fmla="*/ 7937 h 10000"/>
                  <a:gd name="connsiteX3-11213" fmla="*/ 9420 w 10000"/>
                  <a:gd name="connsiteY3-11214" fmla="*/ 7619 h 10000"/>
                  <a:gd name="connsiteX4-11215" fmla="*/ 9304 w 10000"/>
                  <a:gd name="connsiteY4-11216" fmla="*/ 7143 h 10000"/>
                  <a:gd name="connsiteX5-11217" fmla="*/ 9508 w 10000"/>
                  <a:gd name="connsiteY5-11218" fmla="*/ 6878 h 10000"/>
                  <a:gd name="connsiteX6-11219" fmla="*/ 9652 w 10000"/>
                  <a:gd name="connsiteY6-11220" fmla="*/ 6614 h 10000"/>
                  <a:gd name="connsiteX7-11221" fmla="*/ 9710 w 10000"/>
                  <a:gd name="connsiteY7-11222" fmla="*/ 7037 h 10000"/>
                  <a:gd name="connsiteX8-11223" fmla="*/ 9652 w 10000"/>
                  <a:gd name="connsiteY8-11224" fmla="*/ 7514 h 10000"/>
                  <a:gd name="connsiteX9-11225" fmla="*/ 9971 w 10000"/>
                  <a:gd name="connsiteY9-11226" fmla="*/ 7037 h 10000"/>
                  <a:gd name="connsiteX10-11227" fmla="*/ 10000 w 10000"/>
                  <a:gd name="connsiteY10-11228" fmla="*/ 6667 h 10000"/>
                  <a:gd name="connsiteX11-11229" fmla="*/ 9884 w 10000"/>
                  <a:gd name="connsiteY11-11230" fmla="*/ 6720 h 10000"/>
                  <a:gd name="connsiteX12-11231" fmla="*/ 9797 w 10000"/>
                  <a:gd name="connsiteY12-11232" fmla="*/ 6350 h 10000"/>
                  <a:gd name="connsiteX13-11233" fmla="*/ 9913 w 10000"/>
                  <a:gd name="connsiteY13-11234" fmla="*/ 5926 h 10000"/>
                  <a:gd name="connsiteX14-11235" fmla="*/ 9856 w 10000"/>
                  <a:gd name="connsiteY14-11236" fmla="*/ 5450 h 10000"/>
                  <a:gd name="connsiteX15-11237" fmla="*/ 9566 w 10000"/>
                  <a:gd name="connsiteY15-11238" fmla="*/ 5291 h 10000"/>
                  <a:gd name="connsiteX16-11239" fmla="*/ 9942 w 10000"/>
                  <a:gd name="connsiteY16-11240" fmla="*/ 4498 h 10000"/>
                  <a:gd name="connsiteX17-11241" fmla="*/ 9537 w 10000"/>
                  <a:gd name="connsiteY17-11242" fmla="*/ 4762 h 10000"/>
                  <a:gd name="connsiteX18-11243" fmla="*/ 9449 w 10000"/>
                  <a:gd name="connsiteY18-11244" fmla="*/ 5185 h 10000"/>
                  <a:gd name="connsiteX19-11245" fmla="*/ 9101 w 10000"/>
                  <a:gd name="connsiteY19-11246" fmla="*/ 5239 h 10000"/>
                  <a:gd name="connsiteX20-11247" fmla="*/ 9072 w 10000"/>
                  <a:gd name="connsiteY20-11248" fmla="*/ 5820 h 10000"/>
                  <a:gd name="connsiteX21-11249" fmla="*/ 9101 w 10000"/>
                  <a:gd name="connsiteY21-11250" fmla="*/ 5926 h 10000"/>
                  <a:gd name="connsiteX22-11251" fmla="*/ 8928 w 10000"/>
                  <a:gd name="connsiteY22-11252" fmla="*/ 6138 h 10000"/>
                  <a:gd name="connsiteX23-11253" fmla="*/ 8551 w 10000"/>
                  <a:gd name="connsiteY23-11254" fmla="*/ 6402 h 10000"/>
                  <a:gd name="connsiteX24-11255" fmla="*/ 8377 w 10000"/>
                  <a:gd name="connsiteY24-11256" fmla="*/ 6455 h 10000"/>
                  <a:gd name="connsiteX25-11257" fmla="*/ 8087 w 10000"/>
                  <a:gd name="connsiteY25-11258" fmla="*/ 6667 h 10000"/>
                  <a:gd name="connsiteX26-11259" fmla="*/ 8232 w 10000"/>
                  <a:gd name="connsiteY26-11260" fmla="*/ 6932 h 10000"/>
                  <a:gd name="connsiteX27-11261" fmla="*/ 7739 w 10000"/>
                  <a:gd name="connsiteY27-11262" fmla="*/ 7407 h 10000"/>
                  <a:gd name="connsiteX28-11263" fmla="*/ 7681 w 10000"/>
                  <a:gd name="connsiteY28-11264" fmla="*/ 6984 h 10000"/>
                  <a:gd name="connsiteX29-11265" fmla="*/ 7508 w 10000"/>
                  <a:gd name="connsiteY29-11266" fmla="*/ 7143 h 10000"/>
                  <a:gd name="connsiteX30-11267" fmla="*/ 7102 w 10000"/>
                  <a:gd name="connsiteY30-11268" fmla="*/ 7037 h 10000"/>
                  <a:gd name="connsiteX31-11269" fmla="*/ 7362 w 10000"/>
                  <a:gd name="connsiteY31-11270" fmla="*/ 6878 h 10000"/>
                  <a:gd name="connsiteX32-11271" fmla="*/ 7189 w 10000"/>
                  <a:gd name="connsiteY32-11272" fmla="*/ 6508 h 10000"/>
                  <a:gd name="connsiteX33-11273" fmla="*/ 6870 w 10000"/>
                  <a:gd name="connsiteY33-11274" fmla="*/ 6773 h 10000"/>
                  <a:gd name="connsiteX34-11275" fmla="*/ 8734 w 10000"/>
                  <a:gd name="connsiteY34-11276" fmla="*/ 5498 h 10000"/>
                  <a:gd name="connsiteX35-11277" fmla="*/ 8734 w 10000"/>
                  <a:gd name="connsiteY35-11278" fmla="*/ 5498 h 10000"/>
                  <a:gd name="connsiteX36-11279" fmla="*/ 8607 w 10000"/>
                  <a:gd name="connsiteY36-11280" fmla="*/ 5271 h 10000"/>
                  <a:gd name="connsiteX37-11281" fmla="*/ 8417 w 10000"/>
                  <a:gd name="connsiteY37-11282" fmla="*/ 5422 h 10000"/>
                  <a:gd name="connsiteX38-11283" fmla="*/ 8291 w 10000"/>
                  <a:gd name="connsiteY38-11284" fmla="*/ 5195 h 10000"/>
                  <a:gd name="connsiteX39-11285" fmla="*/ 8164 w 10000"/>
                  <a:gd name="connsiteY39-11286" fmla="*/ 4968 h 10000"/>
                  <a:gd name="connsiteX40-11287" fmla="*/ 8671 w 10000"/>
                  <a:gd name="connsiteY40-11288" fmla="*/ 4893 h 10000"/>
                  <a:gd name="connsiteX41-11289" fmla="*/ 8227 w 10000"/>
                  <a:gd name="connsiteY41-11290" fmla="*/ 4591 h 10000"/>
                  <a:gd name="connsiteX42-11291" fmla="*/ 7657 w 10000"/>
                  <a:gd name="connsiteY42-11292" fmla="*/ 5044 h 10000"/>
                  <a:gd name="connsiteX43-11293" fmla="*/ 7087 w 10000"/>
                  <a:gd name="connsiteY43-11294" fmla="*/ 5497 h 10000"/>
                  <a:gd name="connsiteX44-11295" fmla="*/ 8037 w 10000"/>
                  <a:gd name="connsiteY44-11296" fmla="*/ 4742 h 10000"/>
                  <a:gd name="connsiteX45-11297" fmla="*/ 7531 w 10000"/>
                  <a:gd name="connsiteY45-11298" fmla="*/ 4817 h 10000"/>
                  <a:gd name="connsiteX46-11299" fmla="*/ 8069 w 10000"/>
                  <a:gd name="connsiteY46-11300" fmla="*/ 4826 h 10000"/>
                  <a:gd name="connsiteX47-11301" fmla="*/ 6950 w 10000"/>
                  <a:gd name="connsiteY47-11302" fmla="*/ 3306 h 10000"/>
                  <a:gd name="connsiteX48-11303" fmla="*/ 6962 w 10000"/>
                  <a:gd name="connsiteY48-11304" fmla="*/ 3305 h 10000"/>
                  <a:gd name="connsiteX49-11305" fmla="*/ 6645 w 10000"/>
                  <a:gd name="connsiteY49-11306" fmla="*/ 3230 h 10000"/>
                  <a:gd name="connsiteX50-11307" fmla="*/ 6519 w 10000"/>
                  <a:gd name="connsiteY50-11308" fmla="*/ 3003 h 10000"/>
                  <a:gd name="connsiteX51-11309" fmla="*/ 5949 w 10000"/>
                  <a:gd name="connsiteY51-11310" fmla="*/ 2473 h 10000"/>
                  <a:gd name="connsiteX52-11311" fmla="*/ 5015 w 10000"/>
                  <a:gd name="connsiteY52-11312" fmla="*/ 3228 h 10000"/>
                  <a:gd name="connsiteX53-11313" fmla="*/ 4898 w 10000"/>
                  <a:gd name="connsiteY53-11314" fmla="*/ 3175 h 10000"/>
                  <a:gd name="connsiteX54-11315" fmla="*/ 4754 w 10000"/>
                  <a:gd name="connsiteY54-11316" fmla="*/ 3122 h 10000"/>
                  <a:gd name="connsiteX55-11317" fmla="*/ 4637 w 10000"/>
                  <a:gd name="connsiteY55-11318" fmla="*/ 3334 h 10000"/>
                  <a:gd name="connsiteX56-11319" fmla="*/ 4464 w 10000"/>
                  <a:gd name="connsiteY56-11320" fmla="*/ 3493 h 10000"/>
                  <a:gd name="connsiteX57-11321" fmla="*/ 4435 w 10000"/>
                  <a:gd name="connsiteY57-11322" fmla="*/ 3651 h 10000"/>
                  <a:gd name="connsiteX58-11323" fmla="*/ 4579 w 10000"/>
                  <a:gd name="connsiteY58-11324" fmla="*/ 3862 h 10000"/>
                  <a:gd name="connsiteX59-11325" fmla="*/ 4637 w 10000"/>
                  <a:gd name="connsiteY59-11326" fmla="*/ 4021 h 10000"/>
                  <a:gd name="connsiteX60-11327" fmla="*/ 4783 w 10000"/>
                  <a:gd name="connsiteY60-11328" fmla="*/ 4021 h 10000"/>
                  <a:gd name="connsiteX61-11329" fmla="*/ 4841 w 10000"/>
                  <a:gd name="connsiteY61-11330" fmla="*/ 4021 h 10000"/>
                  <a:gd name="connsiteX62-11331" fmla="*/ 4927 w 10000"/>
                  <a:gd name="connsiteY62-11332" fmla="*/ 4233 h 10000"/>
                  <a:gd name="connsiteX63-11333" fmla="*/ 5073 w 10000"/>
                  <a:gd name="connsiteY63-11334" fmla="*/ 4603 h 10000"/>
                  <a:gd name="connsiteX64-11335" fmla="*/ 4898 w 10000"/>
                  <a:gd name="connsiteY64-11336" fmla="*/ 4391 h 10000"/>
                  <a:gd name="connsiteX65-11337" fmla="*/ 4812 w 10000"/>
                  <a:gd name="connsiteY65-11338" fmla="*/ 4127 h 10000"/>
                  <a:gd name="connsiteX66-11339" fmla="*/ 4725 w 10000"/>
                  <a:gd name="connsiteY66-11340" fmla="*/ 4339 h 10000"/>
                  <a:gd name="connsiteX67-11341" fmla="*/ 4608 w 10000"/>
                  <a:gd name="connsiteY67-11342" fmla="*/ 4657 h 10000"/>
                  <a:gd name="connsiteX68-11343" fmla="*/ 4608 w 10000"/>
                  <a:gd name="connsiteY68-11344" fmla="*/ 4445 h 10000"/>
                  <a:gd name="connsiteX69-11345" fmla="*/ 4435 w 10000"/>
                  <a:gd name="connsiteY69-11346" fmla="*/ 4339 h 10000"/>
                  <a:gd name="connsiteX70-11347" fmla="*/ 4406 w 10000"/>
                  <a:gd name="connsiteY70-11348" fmla="*/ 3968 h 10000"/>
                  <a:gd name="connsiteX71-11349" fmla="*/ 4261 w 10000"/>
                  <a:gd name="connsiteY71-11350" fmla="*/ 4021 h 10000"/>
                  <a:gd name="connsiteX72-11351" fmla="*/ 4319 w 10000"/>
                  <a:gd name="connsiteY72-11352" fmla="*/ 3598 h 10000"/>
                  <a:gd name="connsiteX73-11353" fmla="*/ 4232 w 10000"/>
                  <a:gd name="connsiteY73-11354" fmla="*/ 3598 h 10000"/>
                  <a:gd name="connsiteX74-11355" fmla="*/ 4319 w 10000"/>
                  <a:gd name="connsiteY74-11356" fmla="*/ 3069 h 10000"/>
                  <a:gd name="connsiteX75-11357" fmla="*/ 4464 w 10000"/>
                  <a:gd name="connsiteY75-11358" fmla="*/ 3069 h 10000"/>
                  <a:gd name="connsiteX76-11359" fmla="*/ 4522 w 10000"/>
                  <a:gd name="connsiteY76-11360" fmla="*/ 3386 h 10000"/>
                  <a:gd name="connsiteX77-11361" fmla="*/ 4551 w 10000"/>
                  <a:gd name="connsiteY77-11362" fmla="*/ 3175 h 10000"/>
                  <a:gd name="connsiteX78-11363" fmla="*/ 4493 w 10000"/>
                  <a:gd name="connsiteY78-11364" fmla="*/ 3016 h 10000"/>
                  <a:gd name="connsiteX79-11365" fmla="*/ 4348 w 10000"/>
                  <a:gd name="connsiteY79-11366" fmla="*/ 2910 h 10000"/>
                  <a:gd name="connsiteX80-11367" fmla="*/ 4377 w 10000"/>
                  <a:gd name="connsiteY80-11368" fmla="*/ 2487 h 10000"/>
                  <a:gd name="connsiteX81-11369" fmla="*/ 4319 w 10000"/>
                  <a:gd name="connsiteY81-11370" fmla="*/ 2275 h 10000"/>
                  <a:gd name="connsiteX82-11371" fmla="*/ 4289 w 10000"/>
                  <a:gd name="connsiteY82-11372" fmla="*/ 1641 h 10000"/>
                  <a:gd name="connsiteX83-11373" fmla="*/ 4348 w 10000"/>
                  <a:gd name="connsiteY83-11374" fmla="*/ 1641 h 10000"/>
                  <a:gd name="connsiteX84-11375" fmla="*/ 4261 w 10000"/>
                  <a:gd name="connsiteY84-11376" fmla="*/ 1534 h 10000"/>
                  <a:gd name="connsiteX85-11377" fmla="*/ 4000 w 10000"/>
                  <a:gd name="connsiteY85-11378" fmla="*/ 1746 h 10000"/>
                  <a:gd name="connsiteX86-11379" fmla="*/ 3942 w 10000"/>
                  <a:gd name="connsiteY86-11380" fmla="*/ 1323 h 10000"/>
                  <a:gd name="connsiteX87-11381" fmla="*/ 4145 w 10000"/>
                  <a:gd name="connsiteY87-11382" fmla="*/ 582 h 10000"/>
                  <a:gd name="connsiteX88-11383" fmla="*/ 3972 w 10000"/>
                  <a:gd name="connsiteY88-11384" fmla="*/ 318 h 10000"/>
                  <a:gd name="connsiteX89-11385" fmla="*/ 3972 w 10000"/>
                  <a:gd name="connsiteY89-11386" fmla="*/ 212 h 10000"/>
                  <a:gd name="connsiteX90-11387" fmla="*/ 3710 w 10000"/>
                  <a:gd name="connsiteY90-11388" fmla="*/ 0 h 10000"/>
                  <a:gd name="connsiteX91-11389" fmla="*/ 3624 w 10000"/>
                  <a:gd name="connsiteY91-11390" fmla="*/ 212 h 10000"/>
                  <a:gd name="connsiteX92-11391" fmla="*/ 3536 w 10000"/>
                  <a:gd name="connsiteY92-11392" fmla="*/ 635 h 10000"/>
                  <a:gd name="connsiteX93-11393" fmla="*/ 3420 w 10000"/>
                  <a:gd name="connsiteY93-11394" fmla="*/ 688 h 10000"/>
                  <a:gd name="connsiteX94-11395" fmla="*/ 3594 w 10000"/>
                  <a:gd name="connsiteY94-11396" fmla="*/ 900 h 10000"/>
                  <a:gd name="connsiteX95-11397" fmla="*/ 3624 w 10000"/>
                  <a:gd name="connsiteY95-11398" fmla="*/ 1164 h 10000"/>
                  <a:gd name="connsiteX96-11399" fmla="*/ 3536 w 10000"/>
                  <a:gd name="connsiteY96-11400" fmla="*/ 1323 h 10000"/>
                  <a:gd name="connsiteX97-11401" fmla="*/ 3624 w 10000"/>
                  <a:gd name="connsiteY97-11402" fmla="*/ 1799 h 10000"/>
                  <a:gd name="connsiteX98-11403" fmla="*/ 3565 w 10000"/>
                  <a:gd name="connsiteY98-11404" fmla="*/ 2223 h 10000"/>
                  <a:gd name="connsiteX99-11405" fmla="*/ 3130 w 10000"/>
                  <a:gd name="connsiteY99-11406" fmla="*/ 2539 h 10000"/>
                  <a:gd name="connsiteX100-11407" fmla="*/ 3101 w 10000"/>
                  <a:gd name="connsiteY100-11408" fmla="*/ 2381 h 10000"/>
                  <a:gd name="connsiteX101-11409" fmla="*/ 3073 w 10000"/>
                  <a:gd name="connsiteY101-11410" fmla="*/ 2593 h 10000"/>
                  <a:gd name="connsiteX102-11411" fmla="*/ 3188 w 10000"/>
                  <a:gd name="connsiteY102-11412" fmla="*/ 2804 h 10000"/>
                  <a:gd name="connsiteX103-11413" fmla="*/ 3478 w 10000"/>
                  <a:gd name="connsiteY103-11414" fmla="*/ 2593 h 10000"/>
                  <a:gd name="connsiteX104-11415" fmla="*/ 3594 w 10000"/>
                  <a:gd name="connsiteY104-11416" fmla="*/ 2752 h 10000"/>
                  <a:gd name="connsiteX105-11417" fmla="*/ 3392 w 10000"/>
                  <a:gd name="connsiteY105-11418" fmla="*/ 2804 h 10000"/>
                  <a:gd name="connsiteX106-11419" fmla="*/ 1349 w 10000"/>
                  <a:gd name="connsiteY106-11420" fmla="*/ 2289 h 10000"/>
                  <a:gd name="connsiteX107-11421" fmla="*/ 2754 w 10000"/>
                  <a:gd name="connsiteY107-11422" fmla="*/ 2857 h 10000"/>
                  <a:gd name="connsiteX108-11423" fmla="*/ 1630 w 10000"/>
                  <a:gd name="connsiteY108-11424" fmla="*/ 1022 h 10000"/>
                  <a:gd name="connsiteX109-11425" fmla="*/ 2656 w 10000"/>
                  <a:gd name="connsiteY109-11426" fmla="*/ 2472 h 10000"/>
                  <a:gd name="connsiteX110-11427" fmla="*/ 2898 w 10000"/>
                  <a:gd name="connsiteY110-11428" fmla="*/ 3545 h 10000"/>
                  <a:gd name="connsiteX111-11429" fmla="*/ 2840 w 10000"/>
                  <a:gd name="connsiteY111-11430" fmla="*/ 3916 h 10000"/>
                  <a:gd name="connsiteX112-11431" fmla="*/ 1349 w 10000"/>
                  <a:gd name="connsiteY112-11432" fmla="*/ 2289 h 10000"/>
                  <a:gd name="connsiteX113-11433" fmla="*/ 1349 w 10000"/>
                  <a:gd name="connsiteY113-11434" fmla="*/ 2289 h 10000"/>
                  <a:gd name="connsiteX114-11435" fmla="*/ 2377 w 10000"/>
                  <a:gd name="connsiteY114-11436" fmla="*/ 3598 h 10000"/>
                  <a:gd name="connsiteX115-11437" fmla="*/ 2377 w 10000"/>
                  <a:gd name="connsiteY115-11438" fmla="*/ 3968 h 10000"/>
                  <a:gd name="connsiteX116-11439" fmla="*/ 2231 w 10000"/>
                  <a:gd name="connsiteY116-11440" fmla="*/ 4445 h 10000"/>
                  <a:gd name="connsiteX117-11441" fmla="*/ 2000 w 10000"/>
                  <a:gd name="connsiteY117-11442" fmla="*/ 4021 h 10000"/>
                  <a:gd name="connsiteX118-11443" fmla="*/ 1884 w 10000"/>
                  <a:gd name="connsiteY118-11444" fmla="*/ 3545 h 10000"/>
                  <a:gd name="connsiteX119-11445" fmla="*/ 1652 w 10000"/>
                  <a:gd name="connsiteY119-11446" fmla="*/ 3545 h 10000"/>
                  <a:gd name="connsiteX120-11447" fmla="*/ 1478 w 10000"/>
                  <a:gd name="connsiteY120-11448" fmla="*/ 3757 h 10000"/>
                  <a:gd name="connsiteX121-11449" fmla="*/ 1247 w 10000"/>
                  <a:gd name="connsiteY121-11450" fmla="*/ 3757 h 10000"/>
                  <a:gd name="connsiteX122-11451" fmla="*/ 1072 w 10000"/>
                  <a:gd name="connsiteY122-11452" fmla="*/ 3968 h 10000"/>
                  <a:gd name="connsiteX123-11453" fmla="*/ 957 w 10000"/>
                  <a:gd name="connsiteY123-11454" fmla="*/ 3757 h 10000"/>
                  <a:gd name="connsiteX124-11455" fmla="*/ 667 w 10000"/>
                  <a:gd name="connsiteY124-11456" fmla="*/ 3704 h 10000"/>
                  <a:gd name="connsiteX125-11457" fmla="*/ 406 w 10000"/>
                  <a:gd name="connsiteY125-11458" fmla="*/ 3704 h 10000"/>
                  <a:gd name="connsiteX126-11459" fmla="*/ 29 w 10000"/>
                  <a:gd name="connsiteY126-11460" fmla="*/ 3439 h 10000"/>
                  <a:gd name="connsiteX127-11461" fmla="*/ 0 w 10000"/>
                  <a:gd name="connsiteY127-11462" fmla="*/ 3916 h 10000"/>
                  <a:gd name="connsiteX128-11463" fmla="*/ 58 w 10000"/>
                  <a:gd name="connsiteY128-11464" fmla="*/ 4603 h 10000"/>
                  <a:gd name="connsiteX129-11465" fmla="*/ 116 w 10000"/>
                  <a:gd name="connsiteY129-11466" fmla="*/ 4973 h 10000"/>
                  <a:gd name="connsiteX130-11467" fmla="*/ 174 w 10000"/>
                  <a:gd name="connsiteY130-11468" fmla="*/ 5239 h 10000"/>
                  <a:gd name="connsiteX131-11469" fmla="*/ 232 w 10000"/>
                  <a:gd name="connsiteY131-11470" fmla="*/ 5609 h 10000"/>
                  <a:gd name="connsiteX132-11471" fmla="*/ 406 w 10000"/>
                  <a:gd name="connsiteY132-11472" fmla="*/ 5926 h 10000"/>
                  <a:gd name="connsiteX133-11473" fmla="*/ 638 w 10000"/>
                  <a:gd name="connsiteY133-11474" fmla="*/ 6455 h 10000"/>
                  <a:gd name="connsiteX134-11475" fmla="*/ 492 w 10000"/>
                  <a:gd name="connsiteY134-11476" fmla="*/ 6350 h 10000"/>
                  <a:gd name="connsiteX135-11477" fmla="*/ 840 w 10000"/>
                  <a:gd name="connsiteY135-11478" fmla="*/ 6825 h 10000"/>
                  <a:gd name="connsiteX136-11479" fmla="*/ 1043 w 10000"/>
                  <a:gd name="connsiteY136-11480" fmla="*/ 6773 h 10000"/>
                  <a:gd name="connsiteX137-11481" fmla="*/ 1015 w 10000"/>
                  <a:gd name="connsiteY137-11482" fmla="*/ 6455 h 10000"/>
                  <a:gd name="connsiteX138-11483" fmla="*/ 1188 w 10000"/>
                  <a:gd name="connsiteY138-11484" fmla="*/ 6508 h 10000"/>
                  <a:gd name="connsiteX139-11485" fmla="*/ 986 w 10000"/>
                  <a:gd name="connsiteY139-11486" fmla="*/ 5873 h 10000"/>
                  <a:gd name="connsiteX140-11487" fmla="*/ 1362 w 10000"/>
                  <a:gd name="connsiteY140-11488" fmla="*/ 5609 h 10000"/>
                  <a:gd name="connsiteX141-11489" fmla="*/ 1566 w 10000"/>
                  <a:gd name="connsiteY141-11490" fmla="*/ 5609 h 10000"/>
                  <a:gd name="connsiteX142-11491" fmla="*/ 1566 w 10000"/>
                  <a:gd name="connsiteY142-11492" fmla="*/ 5873 h 10000"/>
                  <a:gd name="connsiteX143-11493" fmla="*/ 1391 w 10000"/>
                  <a:gd name="connsiteY143-11494" fmla="*/ 6032 h 10000"/>
                  <a:gd name="connsiteX144-11495" fmla="*/ 1276 w 10000"/>
                  <a:gd name="connsiteY144-11496" fmla="*/ 6720 h 10000"/>
                  <a:gd name="connsiteX145-11497" fmla="*/ 1218 w 10000"/>
                  <a:gd name="connsiteY145-11498" fmla="*/ 7037 h 10000"/>
                  <a:gd name="connsiteX146-11499" fmla="*/ 1305 w 10000"/>
                  <a:gd name="connsiteY146-11500" fmla="*/ 7461 h 10000"/>
                  <a:gd name="connsiteX147-11501" fmla="*/ 1478 w 10000"/>
                  <a:gd name="connsiteY147-11502" fmla="*/ 7778 h 10000"/>
                  <a:gd name="connsiteX148-11503" fmla="*/ 2058 w 10000"/>
                  <a:gd name="connsiteY148-11504" fmla="*/ 8413 h 10000"/>
                  <a:gd name="connsiteX149-11505" fmla="*/ 2521 w 10000"/>
                  <a:gd name="connsiteY149-11506" fmla="*/ 8889 h 10000"/>
                  <a:gd name="connsiteX150-11507" fmla="*/ 2869 w 10000"/>
                  <a:gd name="connsiteY150-11508" fmla="*/ 9101 h 10000"/>
                  <a:gd name="connsiteX151-11509" fmla="*/ 3246 w 10000"/>
                  <a:gd name="connsiteY151-11510" fmla="*/ 9312 h 10000"/>
                  <a:gd name="connsiteX152-11511" fmla="*/ 3624 w 10000"/>
                  <a:gd name="connsiteY152-11512" fmla="*/ 9524 h 10000"/>
                  <a:gd name="connsiteX153-11513" fmla="*/ 3972 w 10000"/>
                  <a:gd name="connsiteY153-11514" fmla="*/ 9630 h 10000"/>
                  <a:gd name="connsiteX154-11515" fmla="*/ 4348 w 10000"/>
                  <a:gd name="connsiteY154-11516" fmla="*/ 9789 h 10000"/>
                  <a:gd name="connsiteX155-11517" fmla="*/ 4783 w 10000"/>
                  <a:gd name="connsiteY155-11518" fmla="*/ 9948 h 10000"/>
                  <a:gd name="connsiteX156-11519" fmla="*/ 5246 w 10000"/>
                  <a:gd name="connsiteY156-11520" fmla="*/ 10000 h 10000"/>
                  <a:gd name="connsiteX157-11521" fmla="*/ 5652 w 10000"/>
                  <a:gd name="connsiteY157-11522" fmla="*/ 10000 h 10000"/>
                  <a:gd name="connsiteX158-11523" fmla="*/ 6145 w 10000"/>
                  <a:gd name="connsiteY158-11524" fmla="*/ 9948 h 10000"/>
                  <a:gd name="connsiteX159-11525" fmla="*/ 6493 w 10000"/>
                  <a:gd name="connsiteY159-11526" fmla="*/ 9841 h 10000"/>
                  <a:gd name="connsiteX160-11527" fmla="*/ 6841 w 10000"/>
                  <a:gd name="connsiteY160-11528" fmla="*/ 9736 h 10000"/>
                  <a:gd name="connsiteX161-11529" fmla="*/ 7218 w 10000"/>
                  <a:gd name="connsiteY161-11530" fmla="*/ 9577 h 10000"/>
                  <a:gd name="connsiteX162-11531" fmla="*/ 7565 w 10000"/>
                  <a:gd name="connsiteY162-11532" fmla="*/ 9418 h 10000"/>
                  <a:gd name="connsiteX163-11533" fmla="*/ 7884 w 10000"/>
                  <a:gd name="connsiteY163-11534" fmla="*/ 9207 h 10000"/>
                  <a:gd name="connsiteX164-11535" fmla="*/ 8232 w 10000"/>
                  <a:gd name="connsiteY164-11536" fmla="*/ 8995 h 10000"/>
                  <a:gd name="connsiteX165-11537" fmla="*/ 8551 w 10000"/>
                  <a:gd name="connsiteY165-11538" fmla="*/ 8678 h 10000"/>
                  <a:gd name="connsiteX0-11539" fmla="*/ 8551 w 10000"/>
                  <a:gd name="connsiteY0-11540" fmla="*/ 8678 h 10000"/>
                  <a:gd name="connsiteX1-11541" fmla="*/ 8899 w 10000"/>
                  <a:gd name="connsiteY1-11542" fmla="*/ 8360 h 10000"/>
                  <a:gd name="connsiteX2-11543" fmla="*/ 9072 w 10000"/>
                  <a:gd name="connsiteY2-11544" fmla="*/ 7937 h 10000"/>
                  <a:gd name="connsiteX3-11545" fmla="*/ 9420 w 10000"/>
                  <a:gd name="connsiteY3-11546" fmla="*/ 7619 h 10000"/>
                  <a:gd name="connsiteX4-11547" fmla="*/ 9304 w 10000"/>
                  <a:gd name="connsiteY4-11548" fmla="*/ 7143 h 10000"/>
                  <a:gd name="connsiteX5-11549" fmla="*/ 9508 w 10000"/>
                  <a:gd name="connsiteY5-11550" fmla="*/ 6878 h 10000"/>
                  <a:gd name="connsiteX6-11551" fmla="*/ 9652 w 10000"/>
                  <a:gd name="connsiteY6-11552" fmla="*/ 6614 h 10000"/>
                  <a:gd name="connsiteX7-11553" fmla="*/ 9710 w 10000"/>
                  <a:gd name="connsiteY7-11554" fmla="*/ 7037 h 10000"/>
                  <a:gd name="connsiteX8-11555" fmla="*/ 9652 w 10000"/>
                  <a:gd name="connsiteY8-11556" fmla="*/ 7514 h 10000"/>
                  <a:gd name="connsiteX9-11557" fmla="*/ 9971 w 10000"/>
                  <a:gd name="connsiteY9-11558" fmla="*/ 7037 h 10000"/>
                  <a:gd name="connsiteX10-11559" fmla="*/ 10000 w 10000"/>
                  <a:gd name="connsiteY10-11560" fmla="*/ 6667 h 10000"/>
                  <a:gd name="connsiteX11-11561" fmla="*/ 9884 w 10000"/>
                  <a:gd name="connsiteY11-11562" fmla="*/ 6720 h 10000"/>
                  <a:gd name="connsiteX12-11563" fmla="*/ 9797 w 10000"/>
                  <a:gd name="connsiteY12-11564" fmla="*/ 6350 h 10000"/>
                  <a:gd name="connsiteX13-11565" fmla="*/ 9913 w 10000"/>
                  <a:gd name="connsiteY13-11566" fmla="*/ 5926 h 10000"/>
                  <a:gd name="connsiteX14-11567" fmla="*/ 9856 w 10000"/>
                  <a:gd name="connsiteY14-11568" fmla="*/ 5450 h 10000"/>
                  <a:gd name="connsiteX15-11569" fmla="*/ 9566 w 10000"/>
                  <a:gd name="connsiteY15-11570" fmla="*/ 5291 h 10000"/>
                  <a:gd name="connsiteX16-11571" fmla="*/ 9942 w 10000"/>
                  <a:gd name="connsiteY16-11572" fmla="*/ 4498 h 10000"/>
                  <a:gd name="connsiteX17-11573" fmla="*/ 9537 w 10000"/>
                  <a:gd name="connsiteY17-11574" fmla="*/ 4762 h 10000"/>
                  <a:gd name="connsiteX18-11575" fmla="*/ 9449 w 10000"/>
                  <a:gd name="connsiteY18-11576" fmla="*/ 5185 h 10000"/>
                  <a:gd name="connsiteX19-11577" fmla="*/ 9101 w 10000"/>
                  <a:gd name="connsiteY19-11578" fmla="*/ 5239 h 10000"/>
                  <a:gd name="connsiteX20-11579" fmla="*/ 9072 w 10000"/>
                  <a:gd name="connsiteY20-11580" fmla="*/ 5820 h 10000"/>
                  <a:gd name="connsiteX21-11581" fmla="*/ 9101 w 10000"/>
                  <a:gd name="connsiteY21-11582" fmla="*/ 5926 h 10000"/>
                  <a:gd name="connsiteX22-11583" fmla="*/ 8928 w 10000"/>
                  <a:gd name="connsiteY22-11584" fmla="*/ 6138 h 10000"/>
                  <a:gd name="connsiteX23-11585" fmla="*/ 8551 w 10000"/>
                  <a:gd name="connsiteY23-11586" fmla="*/ 6402 h 10000"/>
                  <a:gd name="connsiteX24-11587" fmla="*/ 8377 w 10000"/>
                  <a:gd name="connsiteY24-11588" fmla="*/ 6455 h 10000"/>
                  <a:gd name="connsiteX25-11589" fmla="*/ 8087 w 10000"/>
                  <a:gd name="connsiteY25-11590" fmla="*/ 6667 h 10000"/>
                  <a:gd name="connsiteX26-11591" fmla="*/ 8232 w 10000"/>
                  <a:gd name="connsiteY26-11592" fmla="*/ 6932 h 10000"/>
                  <a:gd name="connsiteX27-11593" fmla="*/ 7739 w 10000"/>
                  <a:gd name="connsiteY27-11594" fmla="*/ 7407 h 10000"/>
                  <a:gd name="connsiteX28-11595" fmla="*/ 7681 w 10000"/>
                  <a:gd name="connsiteY28-11596" fmla="*/ 6984 h 10000"/>
                  <a:gd name="connsiteX29-11597" fmla="*/ 7508 w 10000"/>
                  <a:gd name="connsiteY29-11598" fmla="*/ 7143 h 10000"/>
                  <a:gd name="connsiteX30-11599" fmla="*/ 7102 w 10000"/>
                  <a:gd name="connsiteY30-11600" fmla="*/ 7037 h 10000"/>
                  <a:gd name="connsiteX31-11601" fmla="*/ 7362 w 10000"/>
                  <a:gd name="connsiteY31-11602" fmla="*/ 6878 h 10000"/>
                  <a:gd name="connsiteX32-11603" fmla="*/ 6870 w 10000"/>
                  <a:gd name="connsiteY32-11604" fmla="*/ 6773 h 10000"/>
                  <a:gd name="connsiteX33-11605" fmla="*/ 8734 w 10000"/>
                  <a:gd name="connsiteY33-11606" fmla="*/ 5498 h 10000"/>
                  <a:gd name="connsiteX34-11607" fmla="*/ 8734 w 10000"/>
                  <a:gd name="connsiteY34-11608" fmla="*/ 5498 h 10000"/>
                  <a:gd name="connsiteX35-11609" fmla="*/ 8607 w 10000"/>
                  <a:gd name="connsiteY35-11610" fmla="*/ 5271 h 10000"/>
                  <a:gd name="connsiteX36-11611" fmla="*/ 8417 w 10000"/>
                  <a:gd name="connsiteY36-11612" fmla="*/ 5422 h 10000"/>
                  <a:gd name="connsiteX37-11613" fmla="*/ 8291 w 10000"/>
                  <a:gd name="connsiteY37-11614" fmla="*/ 5195 h 10000"/>
                  <a:gd name="connsiteX38-11615" fmla="*/ 8164 w 10000"/>
                  <a:gd name="connsiteY38-11616" fmla="*/ 4968 h 10000"/>
                  <a:gd name="connsiteX39-11617" fmla="*/ 8671 w 10000"/>
                  <a:gd name="connsiteY39-11618" fmla="*/ 4893 h 10000"/>
                  <a:gd name="connsiteX40-11619" fmla="*/ 8227 w 10000"/>
                  <a:gd name="connsiteY40-11620" fmla="*/ 4591 h 10000"/>
                  <a:gd name="connsiteX41-11621" fmla="*/ 7657 w 10000"/>
                  <a:gd name="connsiteY41-11622" fmla="*/ 5044 h 10000"/>
                  <a:gd name="connsiteX42-11623" fmla="*/ 7087 w 10000"/>
                  <a:gd name="connsiteY42-11624" fmla="*/ 5497 h 10000"/>
                  <a:gd name="connsiteX43-11625" fmla="*/ 8037 w 10000"/>
                  <a:gd name="connsiteY43-11626" fmla="*/ 4742 h 10000"/>
                  <a:gd name="connsiteX44-11627" fmla="*/ 7531 w 10000"/>
                  <a:gd name="connsiteY44-11628" fmla="*/ 4817 h 10000"/>
                  <a:gd name="connsiteX45-11629" fmla="*/ 8069 w 10000"/>
                  <a:gd name="connsiteY45-11630" fmla="*/ 4826 h 10000"/>
                  <a:gd name="connsiteX46-11631" fmla="*/ 6950 w 10000"/>
                  <a:gd name="connsiteY46-11632" fmla="*/ 3306 h 10000"/>
                  <a:gd name="connsiteX47-11633" fmla="*/ 6962 w 10000"/>
                  <a:gd name="connsiteY47-11634" fmla="*/ 3305 h 10000"/>
                  <a:gd name="connsiteX48-11635" fmla="*/ 6645 w 10000"/>
                  <a:gd name="connsiteY48-11636" fmla="*/ 3230 h 10000"/>
                  <a:gd name="connsiteX49-11637" fmla="*/ 6519 w 10000"/>
                  <a:gd name="connsiteY49-11638" fmla="*/ 3003 h 10000"/>
                  <a:gd name="connsiteX50-11639" fmla="*/ 5949 w 10000"/>
                  <a:gd name="connsiteY50-11640" fmla="*/ 2473 h 10000"/>
                  <a:gd name="connsiteX51-11641" fmla="*/ 5015 w 10000"/>
                  <a:gd name="connsiteY51-11642" fmla="*/ 3228 h 10000"/>
                  <a:gd name="connsiteX52-11643" fmla="*/ 4898 w 10000"/>
                  <a:gd name="connsiteY52-11644" fmla="*/ 3175 h 10000"/>
                  <a:gd name="connsiteX53-11645" fmla="*/ 4754 w 10000"/>
                  <a:gd name="connsiteY53-11646" fmla="*/ 3122 h 10000"/>
                  <a:gd name="connsiteX54-11647" fmla="*/ 4637 w 10000"/>
                  <a:gd name="connsiteY54-11648" fmla="*/ 3334 h 10000"/>
                  <a:gd name="connsiteX55-11649" fmla="*/ 4464 w 10000"/>
                  <a:gd name="connsiteY55-11650" fmla="*/ 3493 h 10000"/>
                  <a:gd name="connsiteX56-11651" fmla="*/ 4435 w 10000"/>
                  <a:gd name="connsiteY56-11652" fmla="*/ 3651 h 10000"/>
                  <a:gd name="connsiteX57-11653" fmla="*/ 4579 w 10000"/>
                  <a:gd name="connsiteY57-11654" fmla="*/ 3862 h 10000"/>
                  <a:gd name="connsiteX58-11655" fmla="*/ 4637 w 10000"/>
                  <a:gd name="connsiteY58-11656" fmla="*/ 4021 h 10000"/>
                  <a:gd name="connsiteX59-11657" fmla="*/ 4783 w 10000"/>
                  <a:gd name="connsiteY59-11658" fmla="*/ 4021 h 10000"/>
                  <a:gd name="connsiteX60-11659" fmla="*/ 4841 w 10000"/>
                  <a:gd name="connsiteY60-11660" fmla="*/ 4021 h 10000"/>
                  <a:gd name="connsiteX61-11661" fmla="*/ 4927 w 10000"/>
                  <a:gd name="connsiteY61-11662" fmla="*/ 4233 h 10000"/>
                  <a:gd name="connsiteX62-11663" fmla="*/ 5073 w 10000"/>
                  <a:gd name="connsiteY62-11664" fmla="*/ 4603 h 10000"/>
                  <a:gd name="connsiteX63-11665" fmla="*/ 4898 w 10000"/>
                  <a:gd name="connsiteY63-11666" fmla="*/ 4391 h 10000"/>
                  <a:gd name="connsiteX64-11667" fmla="*/ 4812 w 10000"/>
                  <a:gd name="connsiteY64-11668" fmla="*/ 4127 h 10000"/>
                  <a:gd name="connsiteX65-11669" fmla="*/ 4725 w 10000"/>
                  <a:gd name="connsiteY65-11670" fmla="*/ 4339 h 10000"/>
                  <a:gd name="connsiteX66-11671" fmla="*/ 4608 w 10000"/>
                  <a:gd name="connsiteY66-11672" fmla="*/ 4657 h 10000"/>
                  <a:gd name="connsiteX67-11673" fmla="*/ 4608 w 10000"/>
                  <a:gd name="connsiteY67-11674" fmla="*/ 4445 h 10000"/>
                  <a:gd name="connsiteX68-11675" fmla="*/ 4435 w 10000"/>
                  <a:gd name="connsiteY68-11676" fmla="*/ 4339 h 10000"/>
                  <a:gd name="connsiteX69-11677" fmla="*/ 4406 w 10000"/>
                  <a:gd name="connsiteY69-11678" fmla="*/ 3968 h 10000"/>
                  <a:gd name="connsiteX70-11679" fmla="*/ 4261 w 10000"/>
                  <a:gd name="connsiteY70-11680" fmla="*/ 4021 h 10000"/>
                  <a:gd name="connsiteX71-11681" fmla="*/ 4319 w 10000"/>
                  <a:gd name="connsiteY71-11682" fmla="*/ 3598 h 10000"/>
                  <a:gd name="connsiteX72-11683" fmla="*/ 4232 w 10000"/>
                  <a:gd name="connsiteY72-11684" fmla="*/ 3598 h 10000"/>
                  <a:gd name="connsiteX73-11685" fmla="*/ 4319 w 10000"/>
                  <a:gd name="connsiteY73-11686" fmla="*/ 3069 h 10000"/>
                  <a:gd name="connsiteX74-11687" fmla="*/ 4464 w 10000"/>
                  <a:gd name="connsiteY74-11688" fmla="*/ 3069 h 10000"/>
                  <a:gd name="connsiteX75-11689" fmla="*/ 4522 w 10000"/>
                  <a:gd name="connsiteY75-11690" fmla="*/ 3386 h 10000"/>
                  <a:gd name="connsiteX76-11691" fmla="*/ 4551 w 10000"/>
                  <a:gd name="connsiteY76-11692" fmla="*/ 3175 h 10000"/>
                  <a:gd name="connsiteX77-11693" fmla="*/ 4493 w 10000"/>
                  <a:gd name="connsiteY77-11694" fmla="*/ 3016 h 10000"/>
                  <a:gd name="connsiteX78-11695" fmla="*/ 4348 w 10000"/>
                  <a:gd name="connsiteY78-11696" fmla="*/ 2910 h 10000"/>
                  <a:gd name="connsiteX79-11697" fmla="*/ 4377 w 10000"/>
                  <a:gd name="connsiteY79-11698" fmla="*/ 2487 h 10000"/>
                  <a:gd name="connsiteX80-11699" fmla="*/ 4319 w 10000"/>
                  <a:gd name="connsiteY80-11700" fmla="*/ 2275 h 10000"/>
                  <a:gd name="connsiteX81-11701" fmla="*/ 4289 w 10000"/>
                  <a:gd name="connsiteY81-11702" fmla="*/ 1641 h 10000"/>
                  <a:gd name="connsiteX82-11703" fmla="*/ 4348 w 10000"/>
                  <a:gd name="connsiteY82-11704" fmla="*/ 1641 h 10000"/>
                  <a:gd name="connsiteX83-11705" fmla="*/ 4261 w 10000"/>
                  <a:gd name="connsiteY83-11706" fmla="*/ 1534 h 10000"/>
                  <a:gd name="connsiteX84-11707" fmla="*/ 4000 w 10000"/>
                  <a:gd name="connsiteY84-11708" fmla="*/ 1746 h 10000"/>
                  <a:gd name="connsiteX85-11709" fmla="*/ 3942 w 10000"/>
                  <a:gd name="connsiteY85-11710" fmla="*/ 1323 h 10000"/>
                  <a:gd name="connsiteX86-11711" fmla="*/ 4145 w 10000"/>
                  <a:gd name="connsiteY86-11712" fmla="*/ 582 h 10000"/>
                  <a:gd name="connsiteX87-11713" fmla="*/ 3972 w 10000"/>
                  <a:gd name="connsiteY87-11714" fmla="*/ 318 h 10000"/>
                  <a:gd name="connsiteX88-11715" fmla="*/ 3972 w 10000"/>
                  <a:gd name="connsiteY88-11716" fmla="*/ 212 h 10000"/>
                  <a:gd name="connsiteX89-11717" fmla="*/ 3710 w 10000"/>
                  <a:gd name="connsiteY89-11718" fmla="*/ 0 h 10000"/>
                  <a:gd name="connsiteX90-11719" fmla="*/ 3624 w 10000"/>
                  <a:gd name="connsiteY90-11720" fmla="*/ 212 h 10000"/>
                  <a:gd name="connsiteX91-11721" fmla="*/ 3536 w 10000"/>
                  <a:gd name="connsiteY91-11722" fmla="*/ 635 h 10000"/>
                  <a:gd name="connsiteX92-11723" fmla="*/ 3420 w 10000"/>
                  <a:gd name="connsiteY92-11724" fmla="*/ 688 h 10000"/>
                  <a:gd name="connsiteX93-11725" fmla="*/ 3594 w 10000"/>
                  <a:gd name="connsiteY93-11726" fmla="*/ 900 h 10000"/>
                  <a:gd name="connsiteX94-11727" fmla="*/ 3624 w 10000"/>
                  <a:gd name="connsiteY94-11728" fmla="*/ 1164 h 10000"/>
                  <a:gd name="connsiteX95-11729" fmla="*/ 3536 w 10000"/>
                  <a:gd name="connsiteY95-11730" fmla="*/ 1323 h 10000"/>
                  <a:gd name="connsiteX96-11731" fmla="*/ 3624 w 10000"/>
                  <a:gd name="connsiteY96-11732" fmla="*/ 1799 h 10000"/>
                  <a:gd name="connsiteX97-11733" fmla="*/ 3565 w 10000"/>
                  <a:gd name="connsiteY97-11734" fmla="*/ 2223 h 10000"/>
                  <a:gd name="connsiteX98-11735" fmla="*/ 3130 w 10000"/>
                  <a:gd name="connsiteY98-11736" fmla="*/ 2539 h 10000"/>
                  <a:gd name="connsiteX99-11737" fmla="*/ 3101 w 10000"/>
                  <a:gd name="connsiteY99-11738" fmla="*/ 2381 h 10000"/>
                  <a:gd name="connsiteX100-11739" fmla="*/ 3073 w 10000"/>
                  <a:gd name="connsiteY100-11740" fmla="*/ 2593 h 10000"/>
                  <a:gd name="connsiteX101-11741" fmla="*/ 3188 w 10000"/>
                  <a:gd name="connsiteY101-11742" fmla="*/ 2804 h 10000"/>
                  <a:gd name="connsiteX102-11743" fmla="*/ 3478 w 10000"/>
                  <a:gd name="connsiteY102-11744" fmla="*/ 2593 h 10000"/>
                  <a:gd name="connsiteX103-11745" fmla="*/ 3594 w 10000"/>
                  <a:gd name="connsiteY103-11746" fmla="*/ 2752 h 10000"/>
                  <a:gd name="connsiteX104-11747" fmla="*/ 3392 w 10000"/>
                  <a:gd name="connsiteY104-11748" fmla="*/ 2804 h 10000"/>
                  <a:gd name="connsiteX105-11749" fmla="*/ 1349 w 10000"/>
                  <a:gd name="connsiteY105-11750" fmla="*/ 2289 h 10000"/>
                  <a:gd name="connsiteX106-11751" fmla="*/ 2754 w 10000"/>
                  <a:gd name="connsiteY106-11752" fmla="*/ 2857 h 10000"/>
                  <a:gd name="connsiteX107-11753" fmla="*/ 1630 w 10000"/>
                  <a:gd name="connsiteY107-11754" fmla="*/ 1022 h 10000"/>
                  <a:gd name="connsiteX108-11755" fmla="*/ 2656 w 10000"/>
                  <a:gd name="connsiteY108-11756" fmla="*/ 2472 h 10000"/>
                  <a:gd name="connsiteX109-11757" fmla="*/ 2898 w 10000"/>
                  <a:gd name="connsiteY109-11758" fmla="*/ 3545 h 10000"/>
                  <a:gd name="connsiteX110-11759" fmla="*/ 2840 w 10000"/>
                  <a:gd name="connsiteY110-11760" fmla="*/ 3916 h 10000"/>
                  <a:gd name="connsiteX111-11761" fmla="*/ 1349 w 10000"/>
                  <a:gd name="connsiteY111-11762" fmla="*/ 2289 h 10000"/>
                  <a:gd name="connsiteX112-11763" fmla="*/ 1349 w 10000"/>
                  <a:gd name="connsiteY112-11764" fmla="*/ 2289 h 10000"/>
                  <a:gd name="connsiteX113-11765" fmla="*/ 2377 w 10000"/>
                  <a:gd name="connsiteY113-11766" fmla="*/ 3598 h 10000"/>
                  <a:gd name="connsiteX114-11767" fmla="*/ 2377 w 10000"/>
                  <a:gd name="connsiteY114-11768" fmla="*/ 3968 h 10000"/>
                  <a:gd name="connsiteX115-11769" fmla="*/ 2231 w 10000"/>
                  <a:gd name="connsiteY115-11770" fmla="*/ 4445 h 10000"/>
                  <a:gd name="connsiteX116-11771" fmla="*/ 2000 w 10000"/>
                  <a:gd name="connsiteY116-11772" fmla="*/ 4021 h 10000"/>
                  <a:gd name="connsiteX117-11773" fmla="*/ 1884 w 10000"/>
                  <a:gd name="connsiteY117-11774" fmla="*/ 3545 h 10000"/>
                  <a:gd name="connsiteX118-11775" fmla="*/ 1652 w 10000"/>
                  <a:gd name="connsiteY118-11776" fmla="*/ 3545 h 10000"/>
                  <a:gd name="connsiteX119-11777" fmla="*/ 1478 w 10000"/>
                  <a:gd name="connsiteY119-11778" fmla="*/ 3757 h 10000"/>
                  <a:gd name="connsiteX120-11779" fmla="*/ 1247 w 10000"/>
                  <a:gd name="connsiteY120-11780" fmla="*/ 3757 h 10000"/>
                  <a:gd name="connsiteX121-11781" fmla="*/ 1072 w 10000"/>
                  <a:gd name="connsiteY121-11782" fmla="*/ 3968 h 10000"/>
                  <a:gd name="connsiteX122-11783" fmla="*/ 957 w 10000"/>
                  <a:gd name="connsiteY122-11784" fmla="*/ 3757 h 10000"/>
                  <a:gd name="connsiteX123-11785" fmla="*/ 667 w 10000"/>
                  <a:gd name="connsiteY123-11786" fmla="*/ 3704 h 10000"/>
                  <a:gd name="connsiteX124-11787" fmla="*/ 406 w 10000"/>
                  <a:gd name="connsiteY124-11788" fmla="*/ 3704 h 10000"/>
                  <a:gd name="connsiteX125-11789" fmla="*/ 29 w 10000"/>
                  <a:gd name="connsiteY125-11790" fmla="*/ 3439 h 10000"/>
                  <a:gd name="connsiteX126-11791" fmla="*/ 0 w 10000"/>
                  <a:gd name="connsiteY126-11792" fmla="*/ 3916 h 10000"/>
                  <a:gd name="connsiteX127-11793" fmla="*/ 58 w 10000"/>
                  <a:gd name="connsiteY127-11794" fmla="*/ 4603 h 10000"/>
                  <a:gd name="connsiteX128-11795" fmla="*/ 116 w 10000"/>
                  <a:gd name="connsiteY128-11796" fmla="*/ 4973 h 10000"/>
                  <a:gd name="connsiteX129-11797" fmla="*/ 174 w 10000"/>
                  <a:gd name="connsiteY129-11798" fmla="*/ 5239 h 10000"/>
                  <a:gd name="connsiteX130-11799" fmla="*/ 232 w 10000"/>
                  <a:gd name="connsiteY130-11800" fmla="*/ 5609 h 10000"/>
                  <a:gd name="connsiteX131-11801" fmla="*/ 406 w 10000"/>
                  <a:gd name="connsiteY131-11802" fmla="*/ 5926 h 10000"/>
                  <a:gd name="connsiteX132-11803" fmla="*/ 638 w 10000"/>
                  <a:gd name="connsiteY132-11804" fmla="*/ 6455 h 10000"/>
                  <a:gd name="connsiteX133-11805" fmla="*/ 492 w 10000"/>
                  <a:gd name="connsiteY133-11806" fmla="*/ 6350 h 10000"/>
                  <a:gd name="connsiteX134-11807" fmla="*/ 840 w 10000"/>
                  <a:gd name="connsiteY134-11808" fmla="*/ 6825 h 10000"/>
                  <a:gd name="connsiteX135-11809" fmla="*/ 1043 w 10000"/>
                  <a:gd name="connsiteY135-11810" fmla="*/ 6773 h 10000"/>
                  <a:gd name="connsiteX136-11811" fmla="*/ 1015 w 10000"/>
                  <a:gd name="connsiteY136-11812" fmla="*/ 6455 h 10000"/>
                  <a:gd name="connsiteX137-11813" fmla="*/ 1188 w 10000"/>
                  <a:gd name="connsiteY137-11814" fmla="*/ 6508 h 10000"/>
                  <a:gd name="connsiteX138-11815" fmla="*/ 986 w 10000"/>
                  <a:gd name="connsiteY138-11816" fmla="*/ 5873 h 10000"/>
                  <a:gd name="connsiteX139-11817" fmla="*/ 1362 w 10000"/>
                  <a:gd name="connsiteY139-11818" fmla="*/ 5609 h 10000"/>
                  <a:gd name="connsiteX140-11819" fmla="*/ 1566 w 10000"/>
                  <a:gd name="connsiteY140-11820" fmla="*/ 5609 h 10000"/>
                  <a:gd name="connsiteX141-11821" fmla="*/ 1566 w 10000"/>
                  <a:gd name="connsiteY141-11822" fmla="*/ 5873 h 10000"/>
                  <a:gd name="connsiteX142-11823" fmla="*/ 1391 w 10000"/>
                  <a:gd name="connsiteY142-11824" fmla="*/ 6032 h 10000"/>
                  <a:gd name="connsiteX143-11825" fmla="*/ 1276 w 10000"/>
                  <a:gd name="connsiteY143-11826" fmla="*/ 6720 h 10000"/>
                  <a:gd name="connsiteX144-11827" fmla="*/ 1218 w 10000"/>
                  <a:gd name="connsiteY144-11828" fmla="*/ 7037 h 10000"/>
                  <a:gd name="connsiteX145-11829" fmla="*/ 1305 w 10000"/>
                  <a:gd name="connsiteY145-11830" fmla="*/ 7461 h 10000"/>
                  <a:gd name="connsiteX146-11831" fmla="*/ 1478 w 10000"/>
                  <a:gd name="connsiteY146-11832" fmla="*/ 7778 h 10000"/>
                  <a:gd name="connsiteX147-11833" fmla="*/ 2058 w 10000"/>
                  <a:gd name="connsiteY147-11834" fmla="*/ 8413 h 10000"/>
                  <a:gd name="connsiteX148-11835" fmla="*/ 2521 w 10000"/>
                  <a:gd name="connsiteY148-11836" fmla="*/ 8889 h 10000"/>
                  <a:gd name="connsiteX149-11837" fmla="*/ 2869 w 10000"/>
                  <a:gd name="connsiteY149-11838" fmla="*/ 9101 h 10000"/>
                  <a:gd name="connsiteX150-11839" fmla="*/ 3246 w 10000"/>
                  <a:gd name="connsiteY150-11840" fmla="*/ 9312 h 10000"/>
                  <a:gd name="connsiteX151-11841" fmla="*/ 3624 w 10000"/>
                  <a:gd name="connsiteY151-11842" fmla="*/ 9524 h 10000"/>
                  <a:gd name="connsiteX152-11843" fmla="*/ 3972 w 10000"/>
                  <a:gd name="connsiteY152-11844" fmla="*/ 9630 h 10000"/>
                  <a:gd name="connsiteX153-11845" fmla="*/ 4348 w 10000"/>
                  <a:gd name="connsiteY153-11846" fmla="*/ 9789 h 10000"/>
                  <a:gd name="connsiteX154-11847" fmla="*/ 4783 w 10000"/>
                  <a:gd name="connsiteY154-11848" fmla="*/ 9948 h 10000"/>
                  <a:gd name="connsiteX155-11849" fmla="*/ 5246 w 10000"/>
                  <a:gd name="connsiteY155-11850" fmla="*/ 10000 h 10000"/>
                  <a:gd name="connsiteX156-11851" fmla="*/ 5652 w 10000"/>
                  <a:gd name="connsiteY156-11852" fmla="*/ 10000 h 10000"/>
                  <a:gd name="connsiteX157-11853" fmla="*/ 6145 w 10000"/>
                  <a:gd name="connsiteY157-11854" fmla="*/ 9948 h 10000"/>
                  <a:gd name="connsiteX158-11855" fmla="*/ 6493 w 10000"/>
                  <a:gd name="connsiteY158-11856" fmla="*/ 9841 h 10000"/>
                  <a:gd name="connsiteX159-11857" fmla="*/ 6841 w 10000"/>
                  <a:gd name="connsiteY159-11858" fmla="*/ 9736 h 10000"/>
                  <a:gd name="connsiteX160-11859" fmla="*/ 7218 w 10000"/>
                  <a:gd name="connsiteY160-11860" fmla="*/ 9577 h 10000"/>
                  <a:gd name="connsiteX161-11861" fmla="*/ 7565 w 10000"/>
                  <a:gd name="connsiteY161-11862" fmla="*/ 9418 h 10000"/>
                  <a:gd name="connsiteX162-11863" fmla="*/ 7884 w 10000"/>
                  <a:gd name="connsiteY162-11864" fmla="*/ 9207 h 10000"/>
                  <a:gd name="connsiteX163-11865" fmla="*/ 8232 w 10000"/>
                  <a:gd name="connsiteY163-11866" fmla="*/ 8995 h 10000"/>
                  <a:gd name="connsiteX164-11867" fmla="*/ 8551 w 10000"/>
                  <a:gd name="connsiteY164-11868" fmla="*/ 8678 h 10000"/>
                  <a:gd name="connsiteX0-11869" fmla="*/ 8551 w 10000"/>
                  <a:gd name="connsiteY0-11870" fmla="*/ 8678 h 10000"/>
                  <a:gd name="connsiteX1-11871" fmla="*/ 8899 w 10000"/>
                  <a:gd name="connsiteY1-11872" fmla="*/ 8360 h 10000"/>
                  <a:gd name="connsiteX2-11873" fmla="*/ 9072 w 10000"/>
                  <a:gd name="connsiteY2-11874" fmla="*/ 7937 h 10000"/>
                  <a:gd name="connsiteX3-11875" fmla="*/ 9420 w 10000"/>
                  <a:gd name="connsiteY3-11876" fmla="*/ 7619 h 10000"/>
                  <a:gd name="connsiteX4-11877" fmla="*/ 9304 w 10000"/>
                  <a:gd name="connsiteY4-11878" fmla="*/ 7143 h 10000"/>
                  <a:gd name="connsiteX5-11879" fmla="*/ 9508 w 10000"/>
                  <a:gd name="connsiteY5-11880" fmla="*/ 6878 h 10000"/>
                  <a:gd name="connsiteX6-11881" fmla="*/ 9652 w 10000"/>
                  <a:gd name="connsiteY6-11882" fmla="*/ 6614 h 10000"/>
                  <a:gd name="connsiteX7-11883" fmla="*/ 9710 w 10000"/>
                  <a:gd name="connsiteY7-11884" fmla="*/ 7037 h 10000"/>
                  <a:gd name="connsiteX8-11885" fmla="*/ 9652 w 10000"/>
                  <a:gd name="connsiteY8-11886" fmla="*/ 7514 h 10000"/>
                  <a:gd name="connsiteX9-11887" fmla="*/ 9971 w 10000"/>
                  <a:gd name="connsiteY9-11888" fmla="*/ 7037 h 10000"/>
                  <a:gd name="connsiteX10-11889" fmla="*/ 10000 w 10000"/>
                  <a:gd name="connsiteY10-11890" fmla="*/ 6667 h 10000"/>
                  <a:gd name="connsiteX11-11891" fmla="*/ 9884 w 10000"/>
                  <a:gd name="connsiteY11-11892" fmla="*/ 6720 h 10000"/>
                  <a:gd name="connsiteX12-11893" fmla="*/ 9797 w 10000"/>
                  <a:gd name="connsiteY12-11894" fmla="*/ 6350 h 10000"/>
                  <a:gd name="connsiteX13-11895" fmla="*/ 9913 w 10000"/>
                  <a:gd name="connsiteY13-11896" fmla="*/ 5926 h 10000"/>
                  <a:gd name="connsiteX14-11897" fmla="*/ 9856 w 10000"/>
                  <a:gd name="connsiteY14-11898" fmla="*/ 5450 h 10000"/>
                  <a:gd name="connsiteX15-11899" fmla="*/ 9566 w 10000"/>
                  <a:gd name="connsiteY15-11900" fmla="*/ 5291 h 10000"/>
                  <a:gd name="connsiteX16-11901" fmla="*/ 9942 w 10000"/>
                  <a:gd name="connsiteY16-11902" fmla="*/ 4498 h 10000"/>
                  <a:gd name="connsiteX17-11903" fmla="*/ 9537 w 10000"/>
                  <a:gd name="connsiteY17-11904" fmla="*/ 4762 h 10000"/>
                  <a:gd name="connsiteX18-11905" fmla="*/ 9449 w 10000"/>
                  <a:gd name="connsiteY18-11906" fmla="*/ 5185 h 10000"/>
                  <a:gd name="connsiteX19-11907" fmla="*/ 9101 w 10000"/>
                  <a:gd name="connsiteY19-11908" fmla="*/ 5239 h 10000"/>
                  <a:gd name="connsiteX20-11909" fmla="*/ 9072 w 10000"/>
                  <a:gd name="connsiteY20-11910" fmla="*/ 5820 h 10000"/>
                  <a:gd name="connsiteX21-11911" fmla="*/ 9101 w 10000"/>
                  <a:gd name="connsiteY21-11912" fmla="*/ 5926 h 10000"/>
                  <a:gd name="connsiteX22-11913" fmla="*/ 8928 w 10000"/>
                  <a:gd name="connsiteY22-11914" fmla="*/ 6138 h 10000"/>
                  <a:gd name="connsiteX23-11915" fmla="*/ 8551 w 10000"/>
                  <a:gd name="connsiteY23-11916" fmla="*/ 6402 h 10000"/>
                  <a:gd name="connsiteX24-11917" fmla="*/ 8377 w 10000"/>
                  <a:gd name="connsiteY24-11918" fmla="*/ 6455 h 10000"/>
                  <a:gd name="connsiteX25-11919" fmla="*/ 8087 w 10000"/>
                  <a:gd name="connsiteY25-11920" fmla="*/ 6667 h 10000"/>
                  <a:gd name="connsiteX26-11921" fmla="*/ 8232 w 10000"/>
                  <a:gd name="connsiteY26-11922" fmla="*/ 6932 h 10000"/>
                  <a:gd name="connsiteX27-11923" fmla="*/ 7739 w 10000"/>
                  <a:gd name="connsiteY27-11924" fmla="*/ 7407 h 10000"/>
                  <a:gd name="connsiteX28-11925" fmla="*/ 7681 w 10000"/>
                  <a:gd name="connsiteY28-11926" fmla="*/ 6984 h 10000"/>
                  <a:gd name="connsiteX29-11927" fmla="*/ 7508 w 10000"/>
                  <a:gd name="connsiteY29-11928" fmla="*/ 7143 h 10000"/>
                  <a:gd name="connsiteX30-11929" fmla="*/ 7102 w 10000"/>
                  <a:gd name="connsiteY30-11930" fmla="*/ 7037 h 10000"/>
                  <a:gd name="connsiteX31-11931" fmla="*/ 7362 w 10000"/>
                  <a:gd name="connsiteY31-11932" fmla="*/ 6878 h 10000"/>
                  <a:gd name="connsiteX32-11933" fmla="*/ 8734 w 10000"/>
                  <a:gd name="connsiteY32-11934" fmla="*/ 5498 h 10000"/>
                  <a:gd name="connsiteX33-11935" fmla="*/ 8734 w 10000"/>
                  <a:gd name="connsiteY33-11936" fmla="*/ 5498 h 10000"/>
                  <a:gd name="connsiteX34-11937" fmla="*/ 8607 w 10000"/>
                  <a:gd name="connsiteY34-11938" fmla="*/ 5271 h 10000"/>
                  <a:gd name="connsiteX35-11939" fmla="*/ 8417 w 10000"/>
                  <a:gd name="connsiteY35-11940" fmla="*/ 5422 h 10000"/>
                  <a:gd name="connsiteX36-11941" fmla="*/ 8291 w 10000"/>
                  <a:gd name="connsiteY36-11942" fmla="*/ 5195 h 10000"/>
                  <a:gd name="connsiteX37-11943" fmla="*/ 8164 w 10000"/>
                  <a:gd name="connsiteY37-11944" fmla="*/ 4968 h 10000"/>
                  <a:gd name="connsiteX38-11945" fmla="*/ 8671 w 10000"/>
                  <a:gd name="connsiteY38-11946" fmla="*/ 4893 h 10000"/>
                  <a:gd name="connsiteX39-11947" fmla="*/ 8227 w 10000"/>
                  <a:gd name="connsiteY39-11948" fmla="*/ 4591 h 10000"/>
                  <a:gd name="connsiteX40-11949" fmla="*/ 7657 w 10000"/>
                  <a:gd name="connsiteY40-11950" fmla="*/ 5044 h 10000"/>
                  <a:gd name="connsiteX41-11951" fmla="*/ 7087 w 10000"/>
                  <a:gd name="connsiteY41-11952" fmla="*/ 5497 h 10000"/>
                  <a:gd name="connsiteX42-11953" fmla="*/ 8037 w 10000"/>
                  <a:gd name="connsiteY42-11954" fmla="*/ 4742 h 10000"/>
                  <a:gd name="connsiteX43-11955" fmla="*/ 7531 w 10000"/>
                  <a:gd name="connsiteY43-11956" fmla="*/ 4817 h 10000"/>
                  <a:gd name="connsiteX44-11957" fmla="*/ 8069 w 10000"/>
                  <a:gd name="connsiteY44-11958" fmla="*/ 4826 h 10000"/>
                  <a:gd name="connsiteX45-11959" fmla="*/ 6950 w 10000"/>
                  <a:gd name="connsiteY45-11960" fmla="*/ 3306 h 10000"/>
                  <a:gd name="connsiteX46-11961" fmla="*/ 6962 w 10000"/>
                  <a:gd name="connsiteY46-11962" fmla="*/ 3305 h 10000"/>
                  <a:gd name="connsiteX47-11963" fmla="*/ 6645 w 10000"/>
                  <a:gd name="connsiteY47-11964" fmla="*/ 3230 h 10000"/>
                  <a:gd name="connsiteX48-11965" fmla="*/ 6519 w 10000"/>
                  <a:gd name="connsiteY48-11966" fmla="*/ 3003 h 10000"/>
                  <a:gd name="connsiteX49-11967" fmla="*/ 5949 w 10000"/>
                  <a:gd name="connsiteY49-11968" fmla="*/ 2473 h 10000"/>
                  <a:gd name="connsiteX50-11969" fmla="*/ 5015 w 10000"/>
                  <a:gd name="connsiteY50-11970" fmla="*/ 3228 h 10000"/>
                  <a:gd name="connsiteX51-11971" fmla="*/ 4898 w 10000"/>
                  <a:gd name="connsiteY51-11972" fmla="*/ 3175 h 10000"/>
                  <a:gd name="connsiteX52-11973" fmla="*/ 4754 w 10000"/>
                  <a:gd name="connsiteY52-11974" fmla="*/ 3122 h 10000"/>
                  <a:gd name="connsiteX53-11975" fmla="*/ 4637 w 10000"/>
                  <a:gd name="connsiteY53-11976" fmla="*/ 3334 h 10000"/>
                  <a:gd name="connsiteX54-11977" fmla="*/ 4464 w 10000"/>
                  <a:gd name="connsiteY54-11978" fmla="*/ 3493 h 10000"/>
                  <a:gd name="connsiteX55-11979" fmla="*/ 4435 w 10000"/>
                  <a:gd name="connsiteY55-11980" fmla="*/ 3651 h 10000"/>
                  <a:gd name="connsiteX56-11981" fmla="*/ 4579 w 10000"/>
                  <a:gd name="connsiteY56-11982" fmla="*/ 3862 h 10000"/>
                  <a:gd name="connsiteX57-11983" fmla="*/ 4637 w 10000"/>
                  <a:gd name="connsiteY57-11984" fmla="*/ 4021 h 10000"/>
                  <a:gd name="connsiteX58-11985" fmla="*/ 4783 w 10000"/>
                  <a:gd name="connsiteY58-11986" fmla="*/ 4021 h 10000"/>
                  <a:gd name="connsiteX59-11987" fmla="*/ 4841 w 10000"/>
                  <a:gd name="connsiteY59-11988" fmla="*/ 4021 h 10000"/>
                  <a:gd name="connsiteX60-11989" fmla="*/ 4927 w 10000"/>
                  <a:gd name="connsiteY60-11990" fmla="*/ 4233 h 10000"/>
                  <a:gd name="connsiteX61-11991" fmla="*/ 5073 w 10000"/>
                  <a:gd name="connsiteY61-11992" fmla="*/ 4603 h 10000"/>
                  <a:gd name="connsiteX62-11993" fmla="*/ 4898 w 10000"/>
                  <a:gd name="connsiteY62-11994" fmla="*/ 4391 h 10000"/>
                  <a:gd name="connsiteX63-11995" fmla="*/ 4812 w 10000"/>
                  <a:gd name="connsiteY63-11996" fmla="*/ 4127 h 10000"/>
                  <a:gd name="connsiteX64-11997" fmla="*/ 4725 w 10000"/>
                  <a:gd name="connsiteY64-11998" fmla="*/ 4339 h 10000"/>
                  <a:gd name="connsiteX65-11999" fmla="*/ 4608 w 10000"/>
                  <a:gd name="connsiteY65-12000" fmla="*/ 4657 h 10000"/>
                  <a:gd name="connsiteX66-12001" fmla="*/ 4608 w 10000"/>
                  <a:gd name="connsiteY66-12002" fmla="*/ 4445 h 10000"/>
                  <a:gd name="connsiteX67-12003" fmla="*/ 4435 w 10000"/>
                  <a:gd name="connsiteY67-12004" fmla="*/ 4339 h 10000"/>
                  <a:gd name="connsiteX68-12005" fmla="*/ 4406 w 10000"/>
                  <a:gd name="connsiteY68-12006" fmla="*/ 3968 h 10000"/>
                  <a:gd name="connsiteX69-12007" fmla="*/ 4261 w 10000"/>
                  <a:gd name="connsiteY69-12008" fmla="*/ 4021 h 10000"/>
                  <a:gd name="connsiteX70-12009" fmla="*/ 4319 w 10000"/>
                  <a:gd name="connsiteY70-12010" fmla="*/ 3598 h 10000"/>
                  <a:gd name="connsiteX71-12011" fmla="*/ 4232 w 10000"/>
                  <a:gd name="connsiteY71-12012" fmla="*/ 3598 h 10000"/>
                  <a:gd name="connsiteX72-12013" fmla="*/ 4319 w 10000"/>
                  <a:gd name="connsiteY72-12014" fmla="*/ 3069 h 10000"/>
                  <a:gd name="connsiteX73-12015" fmla="*/ 4464 w 10000"/>
                  <a:gd name="connsiteY73-12016" fmla="*/ 3069 h 10000"/>
                  <a:gd name="connsiteX74-12017" fmla="*/ 4522 w 10000"/>
                  <a:gd name="connsiteY74-12018" fmla="*/ 3386 h 10000"/>
                  <a:gd name="connsiteX75-12019" fmla="*/ 4551 w 10000"/>
                  <a:gd name="connsiteY75-12020" fmla="*/ 3175 h 10000"/>
                  <a:gd name="connsiteX76-12021" fmla="*/ 4493 w 10000"/>
                  <a:gd name="connsiteY76-12022" fmla="*/ 3016 h 10000"/>
                  <a:gd name="connsiteX77-12023" fmla="*/ 4348 w 10000"/>
                  <a:gd name="connsiteY77-12024" fmla="*/ 2910 h 10000"/>
                  <a:gd name="connsiteX78-12025" fmla="*/ 4377 w 10000"/>
                  <a:gd name="connsiteY78-12026" fmla="*/ 2487 h 10000"/>
                  <a:gd name="connsiteX79-12027" fmla="*/ 4319 w 10000"/>
                  <a:gd name="connsiteY79-12028" fmla="*/ 2275 h 10000"/>
                  <a:gd name="connsiteX80-12029" fmla="*/ 4289 w 10000"/>
                  <a:gd name="connsiteY80-12030" fmla="*/ 1641 h 10000"/>
                  <a:gd name="connsiteX81-12031" fmla="*/ 4348 w 10000"/>
                  <a:gd name="connsiteY81-12032" fmla="*/ 1641 h 10000"/>
                  <a:gd name="connsiteX82-12033" fmla="*/ 4261 w 10000"/>
                  <a:gd name="connsiteY82-12034" fmla="*/ 1534 h 10000"/>
                  <a:gd name="connsiteX83-12035" fmla="*/ 4000 w 10000"/>
                  <a:gd name="connsiteY83-12036" fmla="*/ 1746 h 10000"/>
                  <a:gd name="connsiteX84-12037" fmla="*/ 3942 w 10000"/>
                  <a:gd name="connsiteY84-12038" fmla="*/ 1323 h 10000"/>
                  <a:gd name="connsiteX85-12039" fmla="*/ 4145 w 10000"/>
                  <a:gd name="connsiteY85-12040" fmla="*/ 582 h 10000"/>
                  <a:gd name="connsiteX86-12041" fmla="*/ 3972 w 10000"/>
                  <a:gd name="connsiteY86-12042" fmla="*/ 318 h 10000"/>
                  <a:gd name="connsiteX87-12043" fmla="*/ 3972 w 10000"/>
                  <a:gd name="connsiteY87-12044" fmla="*/ 212 h 10000"/>
                  <a:gd name="connsiteX88-12045" fmla="*/ 3710 w 10000"/>
                  <a:gd name="connsiteY88-12046" fmla="*/ 0 h 10000"/>
                  <a:gd name="connsiteX89-12047" fmla="*/ 3624 w 10000"/>
                  <a:gd name="connsiteY89-12048" fmla="*/ 212 h 10000"/>
                  <a:gd name="connsiteX90-12049" fmla="*/ 3536 w 10000"/>
                  <a:gd name="connsiteY90-12050" fmla="*/ 635 h 10000"/>
                  <a:gd name="connsiteX91-12051" fmla="*/ 3420 w 10000"/>
                  <a:gd name="connsiteY91-12052" fmla="*/ 688 h 10000"/>
                  <a:gd name="connsiteX92-12053" fmla="*/ 3594 w 10000"/>
                  <a:gd name="connsiteY92-12054" fmla="*/ 900 h 10000"/>
                  <a:gd name="connsiteX93-12055" fmla="*/ 3624 w 10000"/>
                  <a:gd name="connsiteY93-12056" fmla="*/ 1164 h 10000"/>
                  <a:gd name="connsiteX94-12057" fmla="*/ 3536 w 10000"/>
                  <a:gd name="connsiteY94-12058" fmla="*/ 1323 h 10000"/>
                  <a:gd name="connsiteX95-12059" fmla="*/ 3624 w 10000"/>
                  <a:gd name="connsiteY95-12060" fmla="*/ 1799 h 10000"/>
                  <a:gd name="connsiteX96-12061" fmla="*/ 3565 w 10000"/>
                  <a:gd name="connsiteY96-12062" fmla="*/ 2223 h 10000"/>
                  <a:gd name="connsiteX97-12063" fmla="*/ 3130 w 10000"/>
                  <a:gd name="connsiteY97-12064" fmla="*/ 2539 h 10000"/>
                  <a:gd name="connsiteX98-12065" fmla="*/ 3101 w 10000"/>
                  <a:gd name="connsiteY98-12066" fmla="*/ 2381 h 10000"/>
                  <a:gd name="connsiteX99-12067" fmla="*/ 3073 w 10000"/>
                  <a:gd name="connsiteY99-12068" fmla="*/ 2593 h 10000"/>
                  <a:gd name="connsiteX100-12069" fmla="*/ 3188 w 10000"/>
                  <a:gd name="connsiteY100-12070" fmla="*/ 2804 h 10000"/>
                  <a:gd name="connsiteX101-12071" fmla="*/ 3478 w 10000"/>
                  <a:gd name="connsiteY101-12072" fmla="*/ 2593 h 10000"/>
                  <a:gd name="connsiteX102-12073" fmla="*/ 3594 w 10000"/>
                  <a:gd name="connsiteY102-12074" fmla="*/ 2752 h 10000"/>
                  <a:gd name="connsiteX103-12075" fmla="*/ 3392 w 10000"/>
                  <a:gd name="connsiteY103-12076" fmla="*/ 2804 h 10000"/>
                  <a:gd name="connsiteX104-12077" fmla="*/ 1349 w 10000"/>
                  <a:gd name="connsiteY104-12078" fmla="*/ 2289 h 10000"/>
                  <a:gd name="connsiteX105-12079" fmla="*/ 2754 w 10000"/>
                  <a:gd name="connsiteY105-12080" fmla="*/ 2857 h 10000"/>
                  <a:gd name="connsiteX106-12081" fmla="*/ 1630 w 10000"/>
                  <a:gd name="connsiteY106-12082" fmla="*/ 1022 h 10000"/>
                  <a:gd name="connsiteX107-12083" fmla="*/ 2656 w 10000"/>
                  <a:gd name="connsiteY107-12084" fmla="*/ 2472 h 10000"/>
                  <a:gd name="connsiteX108-12085" fmla="*/ 2898 w 10000"/>
                  <a:gd name="connsiteY108-12086" fmla="*/ 3545 h 10000"/>
                  <a:gd name="connsiteX109-12087" fmla="*/ 2840 w 10000"/>
                  <a:gd name="connsiteY109-12088" fmla="*/ 3916 h 10000"/>
                  <a:gd name="connsiteX110-12089" fmla="*/ 1349 w 10000"/>
                  <a:gd name="connsiteY110-12090" fmla="*/ 2289 h 10000"/>
                  <a:gd name="connsiteX111-12091" fmla="*/ 1349 w 10000"/>
                  <a:gd name="connsiteY111-12092" fmla="*/ 2289 h 10000"/>
                  <a:gd name="connsiteX112-12093" fmla="*/ 2377 w 10000"/>
                  <a:gd name="connsiteY112-12094" fmla="*/ 3598 h 10000"/>
                  <a:gd name="connsiteX113-12095" fmla="*/ 2377 w 10000"/>
                  <a:gd name="connsiteY113-12096" fmla="*/ 3968 h 10000"/>
                  <a:gd name="connsiteX114-12097" fmla="*/ 2231 w 10000"/>
                  <a:gd name="connsiteY114-12098" fmla="*/ 4445 h 10000"/>
                  <a:gd name="connsiteX115-12099" fmla="*/ 2000 w 10000"/>
                  <a:gd name="connsiteY115-12100" fmla="*/ 4021 h 10000"/>
                  <a:gd name="connsiteX116-12101" fmla="*/ 1884 w 10000"/>
                  <a:gd name="connsiteY116-12102" fmla="*/ 3545 h 10000"/>
                  <a:gd name="connsiteX117-12103" fmla="*/ 1652 w 10000"/>
                  <a:gd name="connsiteY117-12104" fmla="*/ 3545 h 10000"/>
                  <a:gd name="connsiteX118-12105" fmla="*/ 1478 w 10000"/>
                  <a:gd name="connsiteY118-12106" fmla="*/ 3757 h 10000"/>
                  <a:gd name="connsiteX119-12107" fmla="*/ 1247 w 10000"/>
                  <a:gd name="connsiteY119-12108" fmla="*/ 3757 h 10000"/>
                  <a:gd name="connsiteX120-12109" fmla="*/ 1072 w 10000"/>
                  <a:gd name="connsiteY120-12110" fmla="*/ 3968 h 10000"/>
                  <a:gd name="connsiteX121-12111" fmla="*/ 957 w 10000"/>
                  <a:gd name="connsiteY121-12112" fmla="*/ 3757 h 10000"/>
                  <a:gd name="connsiteX122-12113" fmla="*/ 667 w 10000"/>
                  <a:gd name="connsiteY122-12114" fmla="*/ 3704 h 10000"/>
                  <a:gd name="connsiteX123-12115" fmla="*/ 406 w 10000"/>
                  <a:gd name="connsiteY123-12116" fmla="*/ 3704 h 10000"/>
                  <a:gd name="connsiteX124-12117" fmla="*/ 29 w 10000"/>
                  <a:gd name="connsiteY124-12118" fmla="*/ 3439 h 10000"/>
                  <a:gd name="connsiteX125-12119" fmla="*/ 0 w 10000"/>
                  <a:gd name="connsiteY125-12120" fmla="*/ 3916 h 10000"/>
                  <a:gd name="connsiteX126-12121" fmla="*/ 58 w 10000"/>
                  <a:gd name="connsiteY126-12122" fmla="*/ 4603 h 10000"/>
                  <a:gd name="connsiteX127-12123" fmla="*/ 116 w 10000"/>
                  <a:gd name="connsiteY127-12124" fmla="*/ 4973 h 10000"/>
                  <a:gd name="connsiteX128-12125" fmla="*/ 174 w 10000"/>
                  <a:gd name="connsiteY128-12126" fmla="*/ 5239 h 10000"/>
                  <a:gd name="connsiteX129-12127" fmla="*/ 232 w 10000"/>
                  <a:gd name="connsiteY129-12128" fmla="*/ 5609 h 10000"/>
                  <a:gd name="connsiteX130-12129" fmla="*/ 406 w 10000"/>
                  <a:gd name="connsiteY130-12130" fmla="*/ 5926 h 10000"/>
                  <a:gd name="connsiteX131-12131" fmla="*/ 638 w 10000"/>
                  <a:gd name="connsiteY131-12132" fmla="*/ 6455 h 10000"/>
                  <a:gd name="connsiteX132-12133" fmla="*/ 492 w 10000"/>
                  <a:gd name="connsiteY132-12134" fmla="*/ 6350 h 10000"/>
                  <a:gd name="connsiteX133-12135" fmla="*/ 840 w 10000"/>
                  <a:gd name="connsiteY133-12136" fmla="*/ 6825 h 10000"/>
                  <a:gd name="connsiteX134-12137" fmla="*/ 1043 w 10000"/>
                  <a:gd name="connsiteY134-12138" fmla="*/ 6773 h 10000"/>
                  <a:gd name="connsiteX135-12139" fmla="*/ 1015 w 10000"/>
                  <a:gd name="connsiteY135-12140" fmla="*/ 6455 h 10000"/>
                  <a:gd name="connsiteX136-12141" fmla="*/ 1188 w 10000"/>
                  <a:gd name="connsiteY136-12142" fmla="*/ 6508 h 10000"/>
                  <a:gd name="connsiteX137-12143" fmla="*/ 986 w 10000"/>
                  <a:gd name="connsiteY137-12144" fmla="*/ 5873 h 10000"/>
                  <a:gd name="connsiteX138-12145" fmla="*/ 1362 w 10000"/>
                  <a:gd name="connsiteY138-12146" fmla="*/ 5609 h 10000"/>
                  <a:gd name="connsiteX139-12147" fmla="*/ 1566 w 10000"/>
                  <a:gd name="connsiteY139-12148" fmla="*/ 5609 h 10000"/>
                  <a:gd name="connsiteX140-12149" fmla="*/ 1566 w 10000"/>
                  <a:gd name="connsiteY140-12150" fmla="*/ 5873 h 10000"/>
                  <a:gd name="connsiteX141-12151" fmla="*/ 1391 w 10000"/>
                  <a:gd name="connsiteY141-12152" fmla="*/ 6032 h 10000"/>
                  <a:gd name="connsiteX142-12153" fmla="*/ 1276 w 10000"/>
                  <a:gd name="connsiteY142-12154" fmla="*/ 6720 h 10000"/>
                  <a:gd name="connsiteX143-12155" fmla="*/ 1218 w 10000"/>
                  <a:gd name="connsiteY143-12156" fmla="*/ 7037 h 10000"/>
                  <a:gd name="connsiteX144-12157" fmla="*/ 1305 w 10000"/>
                  <a:gd name="connsiteY144-12158" fmla="*/ 7461 h 10000"/>
                  <a:gd name="connsiteX145-12159" fmla="*/ 1478 w 10000"/>
                  <a:gd name="connsiteY145-12160" fmla="*/ 7778 h 10000"/>
                  <a:gd name="connsiteX146-12161" fmla="*/ 2058 w 10000"/>
                  <a:gd name="connsiteY146-12162" fmla="*/ 8413 h 10000"/>
                  <a:gd name="connsiteX147-12163" fmla="*/ 2521 w 10000"/>
                  <a:gd name="connsiteY147-12164" fmla="*/ 8889 h 10000"/>
                  <a:gd name="connsiteX148-12165" fmla="*/ 2869 w 10000"/>
                  <a:gd name="connsiteY148-12166" fmla="*/ 9101 h 10000"/>
                  <a:gd name="connsiteX149-12167" fmla="*/ 3246 w 10000"/>
                  <a:gd name="connsiteY149-12168" fmla="*/ 9312 h 10000"/>
                  <a:gd name="connsiteX150-12169" fmla="*/ 3624 w 10000"/>
                  <a:gd name="connsiteY150-12170" fmla="*/ 9524 h 10000"/>
                  <a:gd name="connsiteX151-12171" fmla="*/ 3972 w 10000"/>
                  <a:gd name="connsiteY151-12172" fmla="*/ 9630 h 10000"/>
                  <a:gd name="connsiteX152-12173" fmla="*/ 4348 w 10000"/>
                  <a:gd name="connsiteY152-12174" fmla="*/ 9789 h 10000"/>
                  <a:gd name="connsiteX153-12175" fmla="*/ 4783 w 10000"/>
                  <a:gd name="connsiteY153-12176" fmla="*/ 9948 h 10000"/>
                  <a:gd name="connsiteX154-12177" fmla="*/ 5246 w 10000"/>
                  <a:gd name="connsiteY154-12178" fmla="*/ 10000 h 10000"/>
                  <a:gd name="connsiteX155-12179" fmla="*/ 5652 w 10000"/>
                  <a:gd name="connsiteY155-12180" fmla="*/ 10000 h 10000"/>
                  <a:gd name="connsiteX156-12181" fmla="*/ 6145 w 10000"/>
                  <a:gd name="connsiteY156-12182" fmla="*/ 9948 h 10000"/>
                  <a:gd name="connsiteX157-12183" fmla="*/ 6493 w 10000"/>
                  <a:gd name="connsiteY157-12184" fmla="*/ 9841 h 10000"/>
                  <a:gd name="connsiteX158-12185" fmla="*/ 6841 w 10000"/>
                  <a:gd name="connsiteY158-12186" fmla="*/ 9736 h 10000"/>
                  <a:gd name="connsiteX159-12187" fmla="*/ 7218 w 10000"/>
                  <a:gd name="connsiteY159-12188" fmla="*/ 9577 h 10000"/>
                  <a:gd name="connsiteX160-12189" fmla="*/ 7565 w 10000"/>
                  <a:gd name="connsiteY160-12190" fmla="*/ 9418 h 10000"/>
                  <a:gd name="connsiteX161-12191" fmla="*/ 7884 w 10000"/>
                  <a:gd name="connsiteY161-12192" fmla="*/ 9207 h 10000"/>
                  <a:gd name="connsiteX162-12193" fmla="*/ 8232 w 10000"/>
                  <a:gd name="connsiteY162-12194" fmla="*/ 8995 h 10000"/>
                  <a:gd name="connsiteX163-12195" fmla="*/ 8551 w 10000"/>
                  <a:gd name="connsiteY163-12196" fmla="*/ 8678 h 10000"/>
                  <a:gd name="connsiteX0-12197" fmla="*/ 8551 w 10000"/>
                  <a:gd name="connsiteY0-12198" fmla="*/ 8678 h 10000"/>
                  <a:gd name="connsiteX1-12199" fmla="*/ 8899 w 10000"/>
                  <a:gd name="connsiteY1-12200" fmla="*/ 8360 h 10000"/>
                  <a:gd name="connsiteX2-12201" fmla="*/ 9072 w 10000"/>
                  <a:gd name="connsiteY2-12202" fmla="*/ 7937 h 10000"/>
                  <a:gd name="connsiteX3-12203" fmla="*/ 9420 w 10000"/>
                  <a:gd name="connsiteY3-12204" fmla="*/ 7619 h 10000"/>
                  <a:gd name="connsiteX4-12205" fmla="*/ 9304 w 10000"/>
                  <a:gd name="connsiteY4-12206" fmla="*/ 7143 h 10000"/>
                  <a:gd name="connsiteX5-12207" fmla="*/ 9508 w 10000"/>
                  <a:gd name="connsiteY5-12208" fmla="*/ 6878 h 10000"/>
                  <a:gd name="connsiteX6-12209" fmla="*/ 9652 w 10000"/>
                  <a:gd name="connsiteY6-12210" fmla="*/ 6614 h 10000"/>
                  <a:gd name="connsiteX7-12211" fmla="*/ 9710 w 10000"/>
                  <a:gd name="connsiteY7-12212" fmla="*/ 7037 h 10000"/>
                  <a:gd name="connsiteX8-12213" fmla="*/ 9652 w 10000"/>
                  <a:gd name="connsiteY8-12214" fmla="*/ 7514 h 10000"/>
                  <a:gd name="connsiteX9-12215" fmla="*/ 9971 w 10000"/>
                  <a:gd name="connsiteY9-12216" fmla="*/ 7037 h 10000"/>
                  <a:gd name="connsiteX10-12217" fmla="*/ 10000 w 10000"/>
                  <a:gd name="connsiteY10-12218" fmla="*/ 6667 h 10000"/>
                  <a:gd name="connsiteX11-12219" fmla="*/ 9884 w 10000"/>
                  <a:gd name="connsiteY11-12220" fmla="*/ 6720 h 10000"/>
                  <a:gd name="connsiteX12-12221" fmla="*/ 9797 w 10000"/>
                  <a:gd name="connsiteY12-12222" fmla="*/ 6350 h 10000"/>
                  <a:gd name="connsiteX13-12223" fmla="*/ 9913 w 10000"/>
                  <a:gd name="connsiteY13-12224" fmla="*/ 5926 h 10000"/>
                  <a:gd name="connsiteX14-12225" fmla="*/ 9856 w 10000"/>
                  <a:gd name="connsiteY14-12226" fmla="*/ 5450 h 10000"/>
                  <a:gd name="connsiteX15-12227" fmla="*/ 9566 w 10000"/>
                  <a:gd name="connsiteY15-12228" fmla="*/ 5291 h 10000"/>
                  <a:gd name="connsiteX16-12229" fmla="*/ 9942 w 10000"/>
                  <a:gd name="connsiteY16-12230" fmla="*/ 4498 h 10000"/>
                  <a:gd name="connsiteX17-12231" fmla="*/ 9537 w 10000"/>
                  <a:gd name="connsiteY17-12232" fmla="*/ 4762 h 10000"/>
                  <a:gd name="connsiteX18-12233" fmla="*/ 9449 w 10000"/>
                  <a:gd name="connsiteY18-12234" fmla="*/ 5185 h 10000"/>
                  <a:gd name="connsiteX19-12235" fmla="*/ 9101 w 10000"/>
                  <a:gd name="connsiteY19-12236" fmla="*/ 5239 h 10000"/>
                  <a:gd name="connsiteX20-12237" fmla="*/ 9072 w 10000"/>
                  <a:gd name="connsiteY20-12238" fmla="*/ 5820 h 10000"/>
                  <a:gd name="connsiteX21-12239" fmla="*/ 9101 w 10000"/>
                  <a:gd name="connsiteY21-12240" fmla="*/ 5926 h 10000"/>
                  <a:gd name="connsiteX22-12241" fmla="*/ 8928 w 10000"/>
                  <a:gd name="connsiteY22-12242" fmla="*/ 6138 h 10000"/>
                  <a:gd name="connsiteX23-12243" fmla="*/ 8551 w 10000"/>
                  <a:gd name="connsiteY23-12244" fmla="*/ 6402 h 10000"/>
                  <a:gd name="connsiteX24-12245" fmla="*/ 8377 w 10000"/>
                  <a:gd name="connsiteY24-12246" fmla="*/ 6455 h 10000"/>
                  <a:gd name="connsiteX25-12247" fmla="*/ 8087 w 10000"/>
                  <a:gd name="connsiteY25-12248" fmla="*/ 6667 h 10000"/>
                  <a:gd name="connsiteX26-12249" fmla="*/ 8232 w 10000"/>
                  <a:gd name="connsiteY26-12250" fmla="*/ 6932 h 10000"/>
                  <a:gd name="connsiteX27-12251" fmla="*/ 7739 w 10000"/>
                  <a:gd name="connsiteY27-12252" fmla="*/ 7407 h 10000"/>
                  <a:gd name="connsiteX28-12253" fmla="*/ 7681 w 10000"/>
                  <a:gd name="connsiteY28-12254" fmla="*/ 6984 h 10000"/>
                  <a:gd name="connsiteX29-12255" fmla="*/ 7508 w 10000"/>
                  <a:gd name="connsiteY29-12256" fmla="*/ 7143 h 10000"/>
                  <a:gd name="connsiteX30-12257" fmla="*/ 7102 w 10000"/>
                  <a:gd name="connsiteY30-12258" fmla="*/ 7037 h 10000"/>
                  <a:gd name="connsiteX31-12259" fmla="*/ 8734 w 10000"/>
                  <a:gd name="connsiteY31-12260" fmla="*/ 5498 h 10000"/>
                  <a:gd name="connsiteX32-12261" fmla="*/ 8734 w 10000"/>
                  <a:gd name="connsiteY32-12262" fmla="*/ 5498 h 10000"/>
                  <a:gd name="connsiteX33-12263" fmla="*/ 8607 w 10000"/>
                  <a:gd name="connsiteY33-12264" fmla="*/ 5271 h 10000"/>
                  <a:gd name="connsiteX34-12265" fmla="*/ 8417 w 10000"/>
                  <a:gd name="connsiteY34-12266" fmla="*/ 5422 h 10000"/>
                  <a:gd name="connsiteX35-12267" fmla="*/ 8291 w 10000"/>
                  <a:gd name="connsiteY35-12268" fmla="*/ 5195 h 10000"/>
                  <a:gd name="connsiteX36-12269" fmla="*/ 8164 w 10000"/>
                  <a:gd name="connsiteY36-12270" fmla="*/ 4968 h 10000"/>
                  <a:gd name="connsiteX37-12271" fmla="*/ 8671 w 10000"/>
                  <a:gd name="connsiteY37-12272" fmla="*/ 4893 h 10000"/>
                  <a:gd name="connsiteX38-12273" fmla="*/ 8227 w 10000"/>
                  <a:gd name="connsiteY38-12274" fmla="*/ 4591 h 10000"/>
                  <a:gd name="connsiteX39-12275" fmla="*/ 7657 w 10000"/>
                  <a:gd name="connsiteY39-12276" fmla="*/ 5044 h 10000"/>
                  <a:gd name="connsiteX40-12277" fmla="*/ 7087 w 10000"/>
                  <a:gd name="connsiteY40-12278" fmla="*/ 5497 h 10000"/>
                  <a:gd name="connsiteX41-12279" fmla="*/ 8037 w 10000"/>
                  <a:gd name="connsiteY41-12280" fmla="*/ 4742 h 10000"/>
                  <a:gd name="connsiteX42-12281" fmla="*/ 7531 w 10000"/>
                  <a:gd name="connsiteY42-12282" fmla="*/ 4817 h 10000"/>
                  <a:gd name="connsiteX43-12283" fmla="*/ 8069 w 10000"/>
                  <a:gd name="connsiteY43-12284" fmla="*/ 4826 h 10000"/>
                  <a:gd name="connsiteX44-12285" fmla="*/ 6950 w 10000"/>
                  <a:gd name="connsiteY44-12286" fmla="*/ 3306 h 10000"/>
                  <a:gd name="connsiteX45-12287" fmla="*/ 6962 w 10000"/>
                  <a:gd name="connsiteY45-12288" fmla="*/ 3305 h 10000"/>
                  <a:gd name="connsiteX46-12289" fmla="*/ 6645 w 10000"/>
                  <a:gd name="connsiteY46-12290" fmla="*/ 3230 h 10000"/>
                  <a:gd name="connsiteX47-12291" fmla="*/ 6519 w 10000"/>
                  <a:gd name="connsiteY47-12292" fmla="*/ 3003 h 10000"/>
                  <a:gd name="connsiteX48-12293" fmla="*/ 5949 w 10000"/>
                  <a:gd name="connsiteY48-12294" fmla="*/ 2473 h 10000"/>
                  <a:gd name="connsiteX49-12295" fmla="*/ 5015 w 10000"/>
                  <a:gd name="connsiteY49-12296" fmla="*/ 3228 h 10000"/>
                  <a:gd name="connsiteX50-12297" fmla="*/ 4898 w 10000"/>
                  <a:gd name="connsiteY50-12298" fmla="*/ 3175 h 10000"/>
                  <a:gd name="connsiteX51-12299" fmla="*/ 4754 w 10000"/>
                  <a:gd name="connsiteY51-12300" fmla="*/ 3122 h 10000"/>
                  <a:gd name="connsiteX52-12301" fmla="*/ 4637 w 10000"/>
                  <a:gd name="connsiteY52-12302" fmla="*/ 3334 h 10000"/>
                  <a:gd name="connsiteX53-12303" fmla="*/ 4464 w 10000"/>
                  <a:gd name="connsiteY53-12304" fmla="*/ 3493 h 10000"/>
                  <a:gd name="connsiteX54-12305" fmla="*/ 4435 w 10000"/>
                  <a:gd name="connsiteY54-12306" fmla="*/ 3651 h 10000"/>
                  <a:gd name="connsiteX55-12307" fmla="*/ 4579 w 10000"/>
                  <a:gd name="connsiteY55-12308" fmla="*/ 3862 h 10000"/>
                  <a:gd name="connsiteX56-12309" fmla="*/ 4637 w 10000"/>
                  <a:gd name="connsiteY56-12310" fmla="*/ 4021 h 10000"/>
                  <a:gd name="connsiteX57-12311" fmla="*/ 4783 w 10000"/>
                  <a:gd name="connsiteY57-12312" fmla="*/ 4021 h 10000"/>
                  <a:gd name="connsiteX58-12313" fmla="*/ 4841 w 10000"/>
                  <a:gd name="connsiteY58-12314" fmla="*/ 4021 h 10000"/>
                  <a:gd name="connsiteX59-12315" fmla="*/ 4927 w 10000"/>
                  <a:gd name="connsiteY59-12316" fmla="*/ 4233 h 10000"/>
                  <a:gd name="connsiteX60-12317" fmla="*/ 5073 w 10000"/>
                  <a:gd name="connsiteY60-12318" fmla="*/ 4603 h 10000"/>
                  <a:gd name="connsiteX61-12319" fmla="*/ 4898 w 10000"/>
                  <a:gd name="connsiteY61-12320" fmla="*/ 4391 h 10000"/>
                  <a:gd name="connsiteX62-12321" fmla="*/ 4812 w 10000"/>
                  <a:gd name="connsiteY62-12322" fmla="*/ 4127 h 10000"/>
                  <a:gd name="connsiteX63-12323" fmla="*/ 4725 w 10000"/>
                  <a:gd name="connsiteY63-12324" fmla="*/ 4339 h 10000"/>
                  <a:gd name="connsiteX64-12325" fmla="*/ 4608 w 10000"/>
                  <a:gd name="connsiteY64-12326" fmla="*/ 4657 h 10000"/>
                  <a:gd name="connsiteX65-12327" fmla="*/ 4608 w 10000"/>
                  <a:gd name="connsiteY65-12328" fmla="*/ 4445 h 10000"/>
                  <a:gd name="connsiteX66-12329" fmla="*/ 4435 w 10000"/>
                  <a:gd name="connsiteY66-12330" fmla="*/ 4339 h 10000"/>
                  <a:gd name="connsiteX67-12331" fmla="*/ 4406 w 10000"/>
                  <a:gd name="connsiteY67-12332" fmla="*/ 3968 h 10000"/>
                  <a:gd name="connsiteX68-12333" fmla="*/ 4261 w 10000"/>
                  <a:gd name="connsiteY68-12334" fmla="*/ 4021 h 10000"/>
                  <a:gd name="connsiteX69-12335" fmla="*/ 4319 w 10000"/>
                  <a:gd name="connsiteY69-12336" fmla="*/ 3598 h 10000"/>
                  <a:gd name="connsiteX70-12337" fmla="*/ 4232 w 10000"/>
                  <a:gd name="connsiteY70-12338" fmla="*/ 3598 h 10000"/>
                  <a:gd name="connsiteX71-12339" fmla="*/ 4319 w 10000"/>
                  <a:gd name="connsiteY71-12340" fmla="*/ 3069 h 10000"/>
                  <a:gd name="connsiteX72-12341" fmla="*/ 4464 w 10000"/>
                  <a:gd name="connsiteY72-12342" fmla="*/ 3069 h 10000"/>
                  <a:gd name="connsiteX73-12343" fmla="*/ 4522 w 10000"/>
                  <a:gd name="connsiteY73-12344" fmla="*/ 3386 h 10000"/>
                  <a:gd name="connsiteX74-12345" fmla="*/ 4551 w 10000"/>
                  <a:gd name="connsiteY74-12346" fmla="*/ 3175 h 10000"/>
                  <a:gd name="connsiteX75-12347" fmla="*/ 4493 w 10000"/>
                  <a:gd name="connsiteY75-12348" fmla="*/ 3016 h 10000"/>
                  <a:gd name="connsiteX76-12349" fmla="*/ 4348 w 10000"/>
                  <a:gd name="connsiteY76-12350" fmla="*/ 2910 h 10000"/>
                  <a:gd name="connsiteX77-12351" fmla="*/ 4377 w 10000"/>
                  <a:gd name="connsiteY77-12352" fmla="*/ 2487 h 10000"/>
                  <a:gd name="connsiteX78-12353" fmla="*/ 4319 w 10000"/>
                  <a:gd name="connsiteY78-12354" fmla="*/ 2275 h 10000"/>
                  <a:gd name="connsiteX79-12355" fmla="*/ 4289 w 10000"/>
                  <a:gd name="connsiteY79-12356" fmla="*/ 1641 h 10000"/>
                  <a:gd name="connsiteX80-12357" fmla="*/ 4348 w 10000"/>
                  <a:gd name="connsiteY80-12358" fmla="*/ 1641 h 10000"/>
                  <a:gd name="connsiteX81-12359" fmla="*/ 4261 w 10000"/>
                  <a:gd name="connsiteY81-12360" fmla="*/ 1534 h 10000"/>
                  <a:gd name="connsiteX82-12361" fmla="*/ 4000 w 10000"/>
                  <a:gd name="connsiteY82-12362" fmla="*/ 1746 h 10000"/>
                  <a:gd name="connsiteX83-12363" fmla="*/ 3942 w 10000"/>
                  <a:gd name="connsiteY83-12364" fmla="*/ 1323 h 10000"/>
                  <a:gd name="connsiteX84-12365" fmla="*/ 4145 w 10000"/>
                  <a:gd name="connsiteY84-12366" fmla="*/ 582 h 10000"/>
                  <a:gd name="connsiteX85-12367" fmla="*/ 3972 w 10000"/>
                  <a:gd name="connsiteY85-12368" fmla="*/ 318 h 10000"/>
                  <a:gd name="connsiteX86-12369" fmla="*/ 3972 w 10000"/>
                  <a:gd name="connsiteY86-12370" fmla="*/ 212 h 10000"/>
                  <a:gd name="connsiteX87-12371" fmla="*/ 3710 w 10000"/>
                  <a:gd name="connsiteY87-12372" fmla="*/ 0 h 10000"/>
                  <a:gd name="connsiteX88-12373" fmla="*/ 3624 w 10000"/>
                  <a:gd name="connsiteY88-12374" fmla="*/ 212 h 10000"/>
                  <a:gd name="connsiteX89-12375" fmla="*/ 3536 w 10000"/>
                  <a:gd name="connsiteY89-12376" fmla="*/ 635 h 10000"/>
                  <a:gd name="connsiteX90-12377" fmla="*/ 3420 w 10000"/>
                  <a:gd name="connsiteY90-12378" fmla="*/ 688 h 10000"/>
                  <a:gd name="connsiteX91-12379" fmla="*/ 3594 w 10000"/>
                  <a:gd name="connsiteY91-12380" fmla="*/ 900 h 10000"/>
                  <a:gd name="connsiteX92-12381" fmla="*/ 3624 w 10000"/>
                  <a:gd name="connsiteY92-12382" fmla="*/ 1164 h 10000"/>
                  <a:gd name="connsiteX93-12383" fmla="*/ 3536 w 10000"/>
                  <a:gd name="connsiteY93-12384" fmla="*/ 1323 h 10000"/>
                  <a:gd name="connsiteX94-12385" fmla="*/ 3624 w 10000"/>
                  <a:gd name="connsiteY94-12386" fmla="*/ 1799 h 10000"/>
                  <a:gd name="connsiteX95-12387" fmla="*/ 3565 w 10000"/>
                  <a:gd name="connsiteY95-12388" fmla="*/ 2223 h 10000"/>
                  <a:gd name="connsiteX96-12389" fmla="*/ 3130 w 10000"/>
                  <a:gd name="connsiteY96-12390" fmla="*/ 2539 h 10000"/>
                  <a:gd name="connsiteX97-12391" fmla="*/ 3101 w 10000"/>
                  <a:gd name="connsiteY97-12392" fmla="*/ 2381 h 10000"/>
                  <a:gd name="connsiteX98-12393" fmla="*/ 3073 w 10000"/>
                  <a:gd name="connsiteY98-12394" fmla="*/ 2593 h 10000"/>
                  <a:gd name="connsiteX99-12395" fmla="*/ 3188 w 10000"/>
                  <a:gd name="connsiteY99-12396" fmla="*/ 2804 h 10000"/>
                  <a:gd name="connsiteX100-12397" fmla="*/ 3478 w 10000"/>
                  <a:gd name="connsiteY100-12398" fmla="*/ 2593 h 10000"/>
                  <a:gd name="connsiteX101-12399" fmla="*/ 3594 w 10000"/>
                  <a:gd name="connsiteY101-12400" fmla="*/ 2752 h 10000"/>
                  <a:gd name="connsiteX102-12401" fmla="*/ 3392 w 10000"/>
                  <a:gd name="connsiteY102-12402" fmla="*/ 2804 h 10000"/>
                  <a:gd name="connsiteX103-12403" fmla="*/ 1349 w 10000"/>
                  <a:gd name="connsiteY103-12404" fmla="*/ 2289 h 10000"/>
                  <a:gd name="connsiteX104-12405" fmla="*/ 2754 w 10000"/>
                  <a:gd name="connsiteY104-12406" fmla="*/ 2857 h 10000"/>
                  <a:gd name="connsiteX105-12407" fmla="*/ 1630 w 10000"/>
                  <a:gd name="connsiteY105-12408" fmla="*/ 1022 h 10000"/>
                  <a:gd name="connsiteX106-12409" fmla="*/ 2656 w 10000"/>
                  <a:gd name="connsiteY106-12410" fmla="*/ 2472 h 10000"/>
                  <a:gd name="connsiteX107-12411" fmla="*/ 2898 w 10000"/>
                  <a:gd name="connsiteY107-12412" fmla="*/ 3545 h 10000"/>
                  <a:gd name="connsiteX108-12413" fmla="*/ 2840 w 10000"/>
                  <a:gd name="connsiteY108-12414" fmla="*/ 3916 h 10000"/>
                  <a:gd name="connsiteX109-12415" fmla="*/ 1349 w 10000"/>
                  <a:gd name="connsiteY109-12416" fmla="*/ 2289 h 10000"/>
                  <a:gd name="connsiteX110-12417" fmla="*/ 1349 w 10000"/>
                  <a:gd name="connsiteY110-12418" fmla="*/ 2289 h 10000"/>
                  <a:gd name="connsiteX111-12419" fmla="*/ 2377 w 10000"/>
                  <a:gd name="connsiteY111-12420" fmla="*/ 3598 h 10000"/>
                  <a:gd name="connsiteX112-12421" fmla="*/ 2377 w 10000"/>
                  <a:gd name="connsiteY112-12422" fmla="*/ 3968 h 10000"/>
                  <a:gd name="connsiteX113-12423" fmla="*/ 2231 w 10000"/>
                  <a:gd name="connsiteY113-12424" fmla="*/ 4445 h 10000"/>
                  <a:gd name="connsiteX114-12425" fmla="*/ 2000 w 10000"/>
                  <a:gd name="connsiteY114-12426" fmla="*/ 4021 h 10000"/>
                  <a:gd name="connsiteX115-12427" fmla="*/ 1884 w 10000"/>
                  <a:gd name="connsiteY115-12428" fmla="*/ 3545 h 10000"/>
                  <a:gd name="connsiteX116-12429" fmla="*/ 1652 w 10000"/>
                  <a:gd name="connsiteY116-12430" fmla="*/ 3545 h 10000"/>
                  <a:gd name="connsiteX117-12431" fmla="*/ 1478 w 10000"/>
                  <a:gd name="connsiteY117-12432" fmla="*/ 3757 h 10000"/>
                  <a:gd name="connsiteX118-12433" fmla="*/ 1247 w 10000"/>
                  <a:gd name="connsiteY118-12434" fmla="*/ 3757 h 10000"/>
                  <a:gd name="connsiteX119-12435" fmla="*/ 1072 w 10000"/>
                  <a:gd name="connsiteY119-12436" fmla="*/ 3968 h 10000"/>
                  <a:gd name="connsiteX120-12437" fmla="*/ 957 w 10000"/>
                  <a:gd name="connsiteY120-12438" fmla="*/ 3757 h 10000"/>
                  <a:gd name="connsiteX121-12439" fmla="*/ 667 w 10000"/>
                  <a:gd name="connsiteY121-12440" fmla="*/ 3704 h 10000"/>
                  <a:gd name="connsiteX122-12441" fmla="*/ 406 w 10000"/>
                  <a:gd name="connsiteY122-12442" fmla="*/ 3704 h 10000"/>
                  <a:gd name="connsiteX123-12443" fmla="*/ 29 w 10000"/>
                  <a:gd name="connsiteY123-12444" fmla="*/ 3439 h 10000"/>
                  <a:gd name="connsiteX124-12445" fmla="*/ 0 w 10000"/>
                  <a:gd name="connsiteY124-12446" fmla="*/ 3916 h 10000"/>
                  <a:gd name="connsiteX125-12447" fmla="*/ 58 w 10000"/>
                  <a:gd name="connsiteY125-12448" fmla="*/ 4603 h 10000"/>
                  <a:gd name="connsiteX126-12449" fmla="*/ 116 w 10000"/>
                  <a:gd name="connsiteY126-12450" fmla="*/ 4973 h 10000"/>
                  <a:gd name="connsiteX127-12451" fmla="*/ 174 w 10000"/>
                  <a:gd name="connsiteY127-12452" fmla="*/ 5239 h 10000"/>
                  <a:gd name="connsiteX128-12453" fmla="*/ 232 w 10000"/>
                  <a:gd name="connsiteY128-12454" fmla="*/ 5609 h 10000"/>
                  <a:gd name="connsiteX129-12455" fmla="*/ 406 w 10000"/>
                  <a:gd name="connsiteY129-12456" fmla="*/ 5926 h 10000"/>
                  <a:gd name="connsiteX130-12457" fmla="*/ 638 w 10000"/>
                  <a:gd name="connsiteY130-12458" fmla="*/ 6455 h 10000"/>
                  <a:gd name="connsiteX131-12459" fmla="*/ 492 w 10000"/>
                  <a:gd name="connsiteY131-12460" fmla="*/ 6350 h 10000"/>
                  <a:gd name="connsiteX132-12461" fmla="*/ 840 w 10000"/>
                  <a:gd name="connsiteY132-12462" fmla="*/ 6825 h 10000"/>
                  <a:gd name="connsiteX133-12463" fmla="*/ 1043 w 10000"/>
                  <a:gd name="connsiteY133-12464" fmla="*/ 6773 h 10000"/>
                  <a:gd name="connsiteX134-12465" fmla="*/ 1015 w 10000"/>
                  <a:gd name="connsiteY134-12466" fmla="*/ 6455 h 10000"/>
                  <a:gd name="connsiteX135-12467" fmla="*/ 1188 w 10000"/>
                  <a:gd name="connsiteY135-12468" fmla="*/ 6508 h 10000"/>
                  <a:gd name="connsiteX136-12469" fmla="*/ 986 w 10000"/>
                  <a:gd name="connsiteY136-12470" fmla="*/ 5873 h 10000"/>
                  <a:gd name="connsiteX137-12471" fmla="*/ 1362 w 10000"/>
                  <a:gd name="connsiteY137-12472" fmla="*/ 5609 h 10000"/>
                  <a:gd name="connsiteX138-12473" fmla="*/ 1566 w 10000"/>
                  <a:gd name="connsiteY138-12474" fmla="*/ 5609 h 10000"/>
                  <a:gd name="connsiteX139-12475" fmla="*/ 1566 w 10000"/>
                  <a:gd name="connsiteY139-12476" fmla="*/ 5873 h 10000"/>
                  <a:gd name="connsiteX140-12477" fmla="*/ 1391 w 10000"/>
                  <a:gd name="connsiteY140-12478" fmla="*/ 6032 h 10000"/>
                  <a:gd name="connsiteX141-12479" fmla="*/ 1276 w 10000"/>
                  <a:gd name="connsiteY141-12480" fmla="*/ 6720 h 10000"/>
                  <a:gd name="connsiteX142-12481" fmla="*/ 1218 w 10000"/>
                  <a:gd name="connsiteY142-12482" fmla="*/ 7037 h 10000"/>
                  <a:gd name="connsiteX143-12483" fmla="*/ 1305 w 10000"/>
                  <a:gd name="connsiteY143-12484" fmla="*/ 7461 h 10000"/>
                  <a:gd name="connsiteX144-12485" fmla="*/ 1478 w 10000"/>
                  <a:gd name="connsiteY144-12486" fmla="*/ 7778 h 10000"/>
                  <a:gd name="connsiteX145-12487" fmla="*/ 2058 w 10000"/>
                  <a:gd name="connsiteY145-12488" fmla="*/ 8413 h 10000"/>
                  <a:gd name="connsiteX146-12489" fmla="*/ 2521 w 10000"/>
                  <a:gd name="connsiteY146-12490" fmla="*/ 8889 h 10000"/>
                  <a:gd name="connsiteX147-12491" fmla="*/ 2869 w 10000"/>
                  <a:gd name="connsiteY147-12492" fmla="*/ 9101 h 10000"/>
                  <a:gd name="connsiteX148-12493" fmla="*/ 3246 w 10000"/>
                  <a:gd name="connsiteY148-12494" fmla="*/ 9312 h 10000"/>
                  <a:gd name="connsiteX149-12495" fmla="*/ 3624 w 10000"/>
                  <a:gd name="connsiteY149-12496" fmla="*/ 9524 h 10000"/>
                  <a:gd name="connsiteX150-12497" fmla="*/ 3972 w 10000"/>
                  <a:gd name="connsiteY150-12498" fmla="*/ 9630 h 10000"/>
                  <a:gd name="connsiteX151-12499" fmla="*/ 4348 w 10000"/>
                  <a:gd name="connsiteY151-12500" fmla="*/ 9789 h 10000"/>
                  <a:gd name="connsiteX152-12501" fmla="*/ 4783 w 10000"/>
                  <a:gd name="connsiteY152-12502" fmla="*/ 9948 h 10000"/>
                  <a:gd name="connsiteX153-12503" fmla="*/ 5246 w 10000"/>
                  <a:gd name="connsiteY153-12504" fmla="*/ 10000 h 10000"/>
                  <a:gd name="connsiteX154-12505" fmla="*/ 5652 w 10000"/>
                  <a:gd name="connsiteY154-12506" fmla="*/ 10000 h 10000"/>
                  <a:gd name="connsiteX155-12507" fmla="*/ 6145 w 10000"/>
                  <a:gd name="connsiteY155-12508" fmla="*/ 9948 h 10000"/>
                  <a:gd name="connsiteX156-12509" fmla="*/ 6493 w 10000"/>
                  <a:gd name="connsiteY156-12510" fmla="*/ 9841 h 10000"/>
                  <a:gd name="connsiteX157-12511" fmla="*/ 6841 w 10000"/>
                  <a:gd name="connsiteY157-12512" fmla="*/ 9736 h 10000"/>
                  <a:gd name="connsiteX158-12513" fmla="*/ 7218 w 10000"/>
                  <a:gd name="connsiteY158-12514" fmla="*/ 9577 h 10000"/>
                  <a:gd name="connsiteX159-12515" fmla="*/ 7565 w 10000"/>
                  <a:gd name="connsiteY159-12516" fmla="*/ 9418 h 10000"/>
                  <a:gd name="connsiteX160-12517" fmla="*/ 7884 w 10000"/>
                  <a:gd name="connsiteY160-12518" fmla="*/ 9207 h 10000"/>
                  <a:gd name="connsiteX161-12519" fmla="*/ 8232 w 10000"/>
                  <a:gd name="connsiteY161-12520" fmla="*/ 8995 h 10000"/>
                  <a:gd name="connsiteX162-12521" fmla="*/ 8551 w 10000"/>
                  <a:gd name="connsiteY162-12522" fmla="*/ 8678 h 10000"/>
                  <a:gd name="connsiteX0-12523" fmla="*/ 8551 w 10000"/>
                  <a:gd name="connsiteY0-12524" fmla="*/ 8678 h 10000"/>
                  <a:gd name="connsiteX1-12525" fmla="*/ 8899 w 10000"/>
                  <a:gd name="connsiteY1-12526" fmla="*/ 8360 h 10000"/>
                  <a:gd name="connsiteX2-12527" fmla="*/ 9072 w 10000"/>
                  <a:gd name="connsiteY2-12528" fmla="*/ 7937 h 10000"/>
                  <a:gd name="connsiteX3-12529" fmla="*/ 9420 w 10000"/>
                  <a:gd name="connsiteY3-12530" fmla="*/ 7619 h 10000"/>
                  <a:gd name="connsiteX4-12531" fmla="*/ 9304 w 10000"/>
                  <a:gd name="connsiteY4-12532" fmla="*/ 7143 h 10000"/>
                  <a:gd name="connsiteX5-12533" fmla="*/ 9508 w 10000"/>
                  <a:gd name="connsiteY5-12534" fmla="*/ 6878 h 10000"/>
                  <a:gd name="connsiteX6-12535" fmla="*/ 9652 w 10000"/>
                  <a:gd name="connsiteY6-12536" fmla="*/ 6614 h 10000"/>
                  <a:gd name="connsiteX7-12537" fmla="*/ 9710 w 10000"/>
                  <a:gd name="connsiteY7-12538" fmla="*/ 7037 h 10000"/>
                  <a:gd name="connsiteX8-12539" fmla="*/ 9652 w 10000"/>
                  <a:gd name="connsiteY8-12540" fmla="*/ 7514 h 10000"/>
                  <a:gd name="connsiteX9-12541" fmla="*/ 9971 w 10000"/>
                  <a:gd name="connsiteY9-12542" fmla="*/ 7037 h 10000"/>
                  <a:gd name="connsiteX10-12543" fmla="*/ 10000 w 10000"/>
                  <a:gd name="connsiteY10-12544" fmla="*/ 6667 h 10000"/>
                  <a:gd name="connsiteX11-12545" fmla="*/ 9884 w 10000"/>
                  <a:gd name="connsiteY11-12546" fmla="*/ 6720 h 10000"/>
                  <a:gd name="connsiteX12-12547" fmla="*/ 9797 w 10000"/>
                  <a:gd name="connsiteY12-12548" fmla="*/ 6350 h 10000"/>
                  <a:gd name="connsiteX13-12549" fmla="*/ 9913 w 10000"/>
                  <a:gd name="connsiteY13-12550" fmla="*/ 5926 h 10000"/>
                  <a:gd name="connsiteX14-12551" fmla="*/ 9856 w 10000"/>
                  <a:gd name="connsiteY14-12552" fmla="*/ 5450 h 10000"/>
                  <a:gd name="connsiteX15-12553" fmla="*/ 9566 w 10000"/>
                  <a:gd name="connsiteY15-12554" fmla="*/ 5291 h 10000"/>
                  <a:gd name="connsiteX16-12555" fmla="*/ 9942 w 10000"/>
                  <a:gd name="connsiteY16-12556" fmla="*/ 4498 h 10000"/>
                  <a:gd name="connsiteX17-12557" fmla="*/ 9537 w 10000"/>
                  <a:gd name="connsiteY17-12558" fmla="*/ 4762 h 10000"/>
                  <a:gd name="connsiteX18-12559" fmla="*/ 9449 w 10000"/>
                  <a:gd name="connsiteY18-12560" fmla="*/ 5185 h 10000"/>
                  <a:gd name="connsiteX19-12561" fmla="*/ 9101 w 10000"/>
                  <a:gd name="connsiteY19-12562" fmla="*/ 5239 h 10000"/>
                  <a:gd name="connsiteX20-12563" fmla="*/ 9072 w 10000"/>
                  <a:gd name="connsiteY20-12564" fmla="*/ 5820 h 10000"/>
                  <a:gd name="connsiteX21-12565" fmla="*/ 9101 w 10000"/>
                  <a:gd name="connsiteY21-12566" fmla="*/ 5926 h 10000"/>
                  <a:gd name="connsiteX22-12567" fmla="*/ 8928 w 10000"/>
                  <a:gd name="connsiteY22-12568" fmla="*/ 6138 h 10000"/>
                  <a:gd name="connsiteX23-12569" fmla="*/ 8551 w 10000"/>
                  <a:gd name="connsiteY23-12570" fmla="*/ 6402 h 10000"/>
                  <a:gd name="connsiteX24-12571" fmla="*/ 8377 w 10000"/>
                  <a:gd name="connsiteY24-12572" fmla="*/ 6455 h 10000"/>
                  <a:gd name="connsiteX25-12573" fmla="*/ 8087 w 10000"/>
                  <a:gd name="connsiteY25-12574" fmla="*/ 6667 h 10000"/>
                  <a:gd name="connsiteX26-12575" fmla="*/ 8232 w 10000"/>
                  <a:gd name="connsiteY26-12576" fmla="*/ 6932 h 10000"/>
                  <a:gd name="connsiteX27-12577" fmla="*/ 7739 w 10000"/>
                  <a:gd name="connsiteY27-12578" fmla="*/ 7407 h 10000"/>
                  <a:gd name="connsiteX28-12579" fmla="*/ 7681 w 10000"/>
                  <a:gd name="connsiteY28-12580" fmla="*/ 6984 h 10000"/>
                  <a:gd name="connsiteX29-12581" fmla="*/ 7508 w 10000"/>
                  <a:gd name="connsiteY29-12582" fmla="*/ 7143 h 10000"/>
                  <a:gd name="connsiteX30-12583" fmla="*/ 8734 w 10000"/>
                  <a:gd name="connsiteY30-12584" fmla="*/ 5498 h 10000"/>
                  <a:gd name="connsiteX31-12585" fmla="*/ 8734 w 10000"/>
                  <a:gd name="connsiteY31-12586" fmla="*/ 5498 h 10000"/>
                  <a:gd name="connsiteX32-12587" fmla="*/ 8607 w 10000"/>
                  <a:gd name="connsiteY32-12588" fmla="*/ 5271 h 10000"/>
                  <a:gd name="connsiteX33-12589" fmla="*/ 8417 w 10000"/>
                  <a:gd name="connsiteY33-12590" fmla="*/ 5422 h 10000"/>
                  <a:gd name="connsiteX34-12591" fmla="*/ 8291 w 10000"/>
                  <a:gd name="connsiteY34-12592" fmla="*/ 5195 h 10000"/>
                  <a:gd name="connsiteX35-12593" fmla="*/ 8164 w 10000"/>
                  <a:gd name="connsiteY35-12594" fmla="*/ 4968 h 10000"/>
                  <a:gd name="connsiteX36-12595" fmla="*/ 8671 w 10000"/>
                  <a:gd name="connsiteY36-12596" fmla="*/ 4893 h 10000"/>
                  <a:gd name="connsiteX37-12597" fmla="*/ 8227 w 10000"/>
                  <a:gd name="connsiteY37-12598" fmla="*/ 4591 h 10000"/>
                  <a:gd name="connsiteX38-12599" fmla="*/ 7657 w 10000"/>
                  <a:gd name="connsiteY38-12600" fmla="*/ 5044 h 10000"/>
                  <a:gd name="connsiteX39-12601" fmla="*/ 7087 w 10000"/>
                  <a:gd name="connsiteY39-12602" fmla="*/ 5497 h 10000"/>
                  <a:gd name="connsiteX40-12603" fmla="*/ 8037 w 10000"/>
                  <a:gd name="connsiteY40-12604" fmla="*/ 4742 h 10000"/>
                  <a:gd name="connsiteX41-12605" fmla="*/ 7531 w 10000"/>
                  <a:gd name="connsiteY41-12606" fmla="*/ 4817 h 10000"/>
                  <a:gd name="connsiteX42-12607" fmla="*/ 8069 w 10000"/>
                  <a:gd name="connsiteY42-12608" fmla="*/ 4826 h 10000"/>
                  <a:gd name="connsiteX43-12609" fmla="*/ 6950 w 10000"/>
                  <a:gd name="connsiteY43-12610" fmla="*/ 3306 h 10000"/>
                  <a:gd name="connsiteX44-12611" fmla="*/ 6962 w 10000"/>
                  <a:gd name="connsiteY44-12612" fmla="*/ 3305 h 10000"/>
                  <a:gd name="connsiteX45-12613" fmla="*/ 6645 w 10000"/>
                  <a:gd name="connsiteY45-12614" fmla="*/ 3230 h 10000"/>
                  <a:gd name="connsiteX46-12615" fmla="*/ 6519 w 10000"/>
                  <a:gd name="connsiteY46-12616" fmla="*/ 3003 h 10000"/>
                  <a:gd name="connsiteX47-12617" fmla="*/ 5949 w 10000"/>
                  <a:gd name="connsiteY47-12618" fmla="*/ 2473 h 10000"/>
                  <a:gd name="connsiteX48-12619" fmla="*/ 5015 w 10000"/>
                  <a:gd name="connsiteY48-12620" fmla="*/ 3228 h 10000"/>
                  <a:gd name="connsiteX49-12621" fmla="*/ 4898 w 10000"/>
                  <a:gd name="connsiteY49-12622" fmla="*/ 3175 h 10000"/>
                  <a:gd name="connsiteX50-12623" fmla="*/ 4754 w 10000"/>
                  <a:gd name="connsiteY50-12624" fmla="*/ 3122 h 10000"/>
                  <a:gd name="connsiteX51-12625" fmla="*/ 4637 w 10000"/>
                  <a:gd name="connsiteY51-12626" fmla="*/ 3334 h 10000"/>
                  <a:gd name="connsiteX52-12627" fmla="*/ 4464 w 10000"/>
                  <a:gd name="connsiteY52-12628" fmla="*/ 3493 h 10000"/>
                  <a:gd name="connsiteX53-12629" fmla="*/ 4435 w 10000"/>
                  <a:gd name="connsiteY53-12630" fmla="*/ 3651 h 10000"/>
                  <a:gd name="connsiteX54-12631" fmla="*/ 4579 w 10000"/>
                  <a:gd name="connsiteY54-12632" fmla="*/ 3862 h 10000"/>
                  <a:gd name="connsiteX55-12633" fmla="*/ 4637 w 10000"/>
                  <a:gd name="connsiteY55-12634" fmla="*/ 4021 h 10000"/>
                  <a:gd name="connsiteX56-12635" fmla="*/ 4783 w 10000"/>
                  <a:gd name="connsiteY56-12636" fmla="*/ 4021 h 10000"/>
                  <a:gd name="connsiteX57-12637" fmla="*/ 4841 w 10000"/>
                  <a:gd name="connsiteY57-12638" fmla="*/ 4021 h 10000"/>
                  <a:gd name="connsiteX58-12639" fmla="*/ 4927 w 10000"/>
                  <a:gd name="connsiteY58-12640" fmla="*/ 4233 h 10000"/>
                  <a:gd name="connsiteX59-12641" fmla="*/ 5073 w 10000"/>
                  <a:gd name="connsiteY59-12642" fmla="*/ 4603 h 10000"/>
                  <a:gd name="connsiteX60-12643" fmla="*/ 4898 w 10000"/>
                  <a:gd name="connsiteY60-12644" fmla="*/ 4391 h 10000"/>
                  <a:gd name="connsiteX61-12645" fmla="*/ 4812 w 10000"/>
                  <a:gd name="connsiteY61-12646" fmla="*/ 4127 h 10000"/>
                  <a:gd name="connsiteX62-12647" fmla="*/ 4725 w 10000"/>
                  <a:gd name="connsiteY62-12648" fmla="*/ 4339 h 10000"/>
                  <a:gd name="connsiteX63-12649" fmla="*/ 4608 w 10000"/>
                  <a:gd name="connsiteY63-12650" fmla="*/ 4657 h 10000"/>
                  <a:gd name="connsiteX64-12651" fmla="*/ 4608 w 10000"/>
                  <a:gd name="connsiteY64-12652" fmla="*/ 4445 h 10000"/>
                  <a:gd name="connsiteX65-12653" fmla="*/ 4435 w 10000"/>
                  <a:gd name="connsiteY65-12654" fmla="*/ 4339 h 10000"/>
                  <a:gd name="connsiteX66-12655" fmla="*/ 4406 w 10000"/>
                  <a:gd name="connsiteY66-12656" fmla="*/ 3968 h 10000"/>
                  <a:gd name="connsiteX67-12657" fmla="*/ 4261 w 10000"/>
                  <a:gd name="connsiteY67-12658" fmla="*/ 4021 h 10000"/>
                  <a:gd name="connsiteX68-12659" fmla="*/ 4319 w 10000"/>
                  <a:gd name="connsiteY68-12660" fmla="*/ 3598 h 10000"/>
                  <a:gd name="connsiteX69-12661" fmla="*/ 4232 w 10000"/>
                  <a:gd name="connsiteY69-12662" fmla="*/ 3598 h 10000"/>
                  <a:gd name="connsiteX70-12663" fmla="*/ 4319 w 10000"/>
                  <a:gd name="connsiteY70-12664" fmla="*/ 3069 h 10000"/>
                  <a:gd name="connsiteX71-12665" fmla="*/ 4464 w 10000"/>
                  <a:gd name="connsiteY71-12666" fmla="*/ 3069 h 10000"/>
                  <a:gd name="connsiteX72-12667" fmla="*/ 4522 w 10000"/>
                  <a:gd name="connsiteY72-12668" fmla="*/ 3386 h 10000"/>
                  <a:gd name="connsiteX73-12669" fmla="*/ 4551 w 10000"/>
                  <a:gd name="connsiteY73-12670" fmla="*/ 3175 h 10000"/>
                  <a:gd name="connsiteX74-12671" fmla="*/ 4493 w 10000"/>
                  <a:gd name="connsiteY74-12672" fmla="*/ 3016 h 10000"/>
                  <a:gd name="connsiteX75-12673" fmla="*/ 4348 w 10000"/>
                  <a:gd name="connsiteY75-12674" fmla="*/ 2910 h 10000"/>
                  <a:gd name="connsiteX76-12675" fmla="*/ 4377 w 10000"/>
                  <a:gd name="connsiteY76-12676" fmla="*/ 2487 h 10000"/>
                  <a:gd name="connsiteX77-12677" fmla="*/ 4319 w 10000"/>
                  <a:gd name="connsiteY77-12678" fmla="*/ 2275 h 10000"/>
                  <a:gd name="connsiteX78-12679" fmla="*/ 4289 w 10000"/>
                  <a:gd name="connsiteY78-12680" fmla="*/ 1641 h 10000"/>
                  <a:gd name="connsiteX79-12681" fmla="*/ 4348 w 10000"/>
                  <a:gd name="connsiteY79-12682" fmla="*/ 1641 h 10000"/>
                  <a:gd name="connsiteX80-12683" fmla="*/ 4261 w 10000"/>
                  <a:gd name="connsiteY80-12684" fmla="*/ 1534 h 10000"/>
                  <a:gd name="connsiteX81-12685" fmla="*/ 4000 w 10000"/>
                  <a:gd name="connsiteY81-12686" fmla="*/ 1746 h 10000"/>
                  <a:gd name="connsiteX82-12687" fmla="*/ 3942 w 10000"/>
                  <a:gd name="connsiteY82-12688" fmla="*/ 1323 h 10000"/>
                  <a:gd name="connsiteX83-12689" fmla="*/ 4145 w 10000"/>
                  <a:gd name="connsiteY83-12690" fmla="*/ 582 h 10000"/>
                  <a:gd name="connsiteX84-12691" fmla="*/ 3972 w 10000"/>
                  <a:gd name="connsiteY84-12692" fmla="*/ 318 h 10000"/>
                  <a:gd name="connsiteX85-12693" fmla="*/ 3972 w 10000"/>
                  <a:gd name="connsiteY85-12694" fmla="*/ 212 h 10000"/>
                  <a:gd name="connsiteX86-12695" fmla="*/ 3710 w 10000"/>
                  <a:gd name="connsiteY86-12696" fmla="*/ 0 h 10000"/>
                  <a:gd name="connsiteX87-12697" fmla="*/ 3624 w 10000"/>
                  <a:gd name="connsiteY87-12698" fmla="*/ 212 h 10000"/>
                  <a:gd name="connsiteX88-12699" fmla="*/ 3536 w 10000"/>
                  <a:gd name="connsiteY88-12700" fmla="*/ 635 h 10000"/>
                  <a:gd name="connsiteX89-12701" fmla="*/ 3420 w 10000"/>
                  <a:gd name="connsiteY89-12702" fmla="*/ 688 h 10000"/>
                  <a:gd name="connsiteX90-12703" fmla="*/ 3594 w 10000"/>
                  <a:gd name="connsiteY90-12704" fmla="*/ 900 h 10000"/>
                  <a:gd name="connsiteX91-12705" fmla="*/ 3624 w 10000"/>
                  <a:gd name="connsiteY91-12706" fmla="*/ 1164 h 10000"/>
                  <a:gd name="connsiteX92-12707" fmla="*/ 3536 w 10000"/>
                  <a:gd name="connsiteY92-12708" fmla="*/ 1323 h 10000"/>
                  <a:gd name="connsiteX93-12709" fmla="*/ 3624 w 10000"/>
                  <a:gd name="connsiteY93-12710" fmla="*/ 1799 h 10000"/>
                  <a:gd name="connsiteX94-12711" fmla="*/ 3565 w 10000"/>
                  <a:gd name="connsiteY94-12712" fmla="*/ 2223 h 10000"/>
                  <a:gd name="connsiteX95-12713" fmla="*/ 3130 w 10000"/>
                  <a:gd name="connsiteY95-12714" fmla="*/ 2539 h 10000"/>
                  <a:gd name="connsiteX96-12715" fmla="*/ 3101 w 10000"/>
                  <a:gd name="connsiteY96-12716" fmla="*/ 2381 h 10000"/>
                  <a:gd name="connsiteX97-12717" fmla="*/ 3073 w 10000"/>
                  <a:gd name="connsiteY97-12718" fmla="*/ 2593 h 10000"/>
                  <a:gd name="connsiteX98-12719" fmla="*/ 3188 w 10000"/>
                  <a:gd name="connsiteY98-12720" fmla="*/ 2804 h 10000"/>
                  <a:gd name="connsiteX99-12721" fmla="*/ 3478 w 10000"/>
                  <a:gd name="connsiteY99-12722" fmla="*/ 2593 h 10000"/>
                  <a:gd name="connsiteX100-12723" fmla="*/ 3594 w 10000"/>
                  <a:gd name="connsiteY100-12724" fmla="*/ 2752 h 10000"/>
                  <a:gd name="connsiteX101-12725" fmla="*/ 3392 w 10000"/>
                  <a:gd name="connsiteY101-12726" fmla="*/ 2804 h 10000"/>
                  <a:gd name="connsiteX102-12727" fmla="*/ 1349 w 10000"/>
                  <a:gd name="connsiteY102-12728" fmla="*/ 2289 h 10000"/>
                  <a:gd name="connsiteX103-12729" fmla="*/ 2754 w 10000"/>
                  <a:gd name="connsiteY103-12730" fmla="*/ 2857 h 10000"/>
                  <a:gd name="connsiteX104-12731" fmla="*/ 1630 w 10000"/>
                  <a:gd name="connsiteY104-12732" fmla="*/ 1022 h 10000"/>
                  <a:gd name="connsiteX105-12733" fmla="*/ 2656 w 10000"/>
                  <a:gd name="connsiteY105-12734" fmla="*/ 2472 h 10000"/>
                  <a:gd name="connsiteX106-12735" fmla="*/ 2898 w 10000"/>
                  <a:gd name="connsiteY106-12736" fmla="*/ 3545 h 10000"/>
                  <a:gd name="connsiteX107-12737" fmla="*/ 2840 w 10000"/>
                  <a:gd name="connsiteY107-12738" fmla="*/ 3916 h 10000"/>
                  <a:gd name="connsiteX108-12739" fmla="*/ 1349 w 10000"/>
                  <a:gd name="connsiteY108-12740" fmla="*/ 2289 h 10000"/>
                  <a:gd name="connsiteX109-12741" fmla="*/ 1349 w 10000"/>
                  <a:gd name="connsiteY109-12742" fmla="*/ 2289 h 10000"/>
                  <a:gd name="connsiteX110-12743" fmla="*/ 2377 w 10000"/>
                  <a:gd name="connsiteY110-12744" fmla="*/ 3598 h 10000"/>
                  <a:gd name="connsiteX111-12745" fmla="*/ 2377 w 10000"/>
                  <a:gd name="connsiteY111-12746" fmla="*/ 3968 h 10000"/>
                  <a:gd name="connsiteX112-12747" fmla="*/ 2231 w 10000"/>
                  <a:gd name="connsiteY112-12748" fmla="*/ 4445 h 10000"/>
                  <a:gd name="connsiteX113-12749" fmla="*/ 2000 w 10000"/>
                  <a:gd name="connsiteY113-12750" fmla="*/ 4021 h 10000"/>
                  <a:gd name="connsiteX114-12751" fmla="*/ 1884 w 10000"/>
                  <a:gd name="connsiteY114-12752" fmla="*/ 3545 h 10000"/>
                  <a:gd name="connsiteX115-12753" fmla="*/ 1652 w 10000"/>
                  <a:gd name="connsiteY115-12754" fmla="*/ 3545 h 10000"/>
                  <a:gd name="connsiteX116-12755" fmla="*/ 1478 w 10000"/>
                  <a:gd name="connsiteY116-12756" fmla="*/ 3757 h 10000"/>
                  <a:gd name="connsiteX117-12757" fmla="*/ 1247 w 10000"/>
                  <a:gd name="connsiteY117-12758" fmla="*/ 3757 h 10000"/>
                  <a:gd name="connsiteX118-12759" fmla="*/ 1072 w 10000"/>
                  <a:gd name="connsiteY118-12760" fmla="*/ 3968 h 10000"/>
                  <a:gd name="connsiteX119-12761" fmla="*/ 957 w 10000"/>
                  <a:gd name="connsiteY119-12762" fmla="*/ 3757 h 10000"/>
                  <a:gd name="connsiteX120-12763" fmla="*/ 667 w 10000"/>
                  <a:gd name="connsiteY120-12764" fmla="*/ 3704 h 10000"/>
                  <a:gd name="connsiteX121-12765" fmla="*/ 406 w 10000"/>
                  <a:gd name="connsiteY121-12766" fmla="*/ 3704 h 10000"/>
                  <a:gd name="connsiteX122-12767" fmla="*/ 29 w 10000"/>
                  <a:gd name="connsiteY122-12768" fmla="*/ 3439 h 10000"/>
                  <a:gd name="connsiteX123-12769" fmla="*/ 0 w 10000"/>
                  <a:gd name="connsiteY123-12770" fmla="*/ 3916 h 10000"/>
                  <a:gd name="connsiteX124-12771" fmla="*/ 58 w 10000"/>
                  <a:gd name="connsiteY124-12772" fmla="*/ 4603 h 10000"/>
                  <a:gd name="connsiteX125-12773" fmla="*/ 116 w 10000"/>
                  <a:gd name="connsiteY125-12774" fmla="*/ 4973 h 10000"/>
                  <a:gd name="connsiteX126-12775" fmla="*/ 174 w 10000"/>
                  <a:gd name="connsiteY126-12776" fmla="*/ 5239 h 10000"/>
                  <a:gd name="connsiteX127-12777" fmla="*/ 232 w 10000"/>
                  <a:gd name="connsiteY127-12778" fmla="*/ 5609 h 10000"/>
                  <a:gd name="connsiteX128-12779" fmla="*/ 406 w 10000"/>
                  <a:gd name="connsiteY128-12780" fmla="*/ 5926 h 10000"/>
                  <a:gd name="connsiteX129-12781" fmla="*/ 638 w 10000"/>
                  <a:gd name="connsiteY129-12782" fmla="*/ 6455 h 10000"/>
                  <a:gd name="connsiteX130-12783" fmla="*/ 492 w 10000"/>
                  <a:gd name="connsiteY130-12784" fmla="*/ 6350 h 10000"/>
                  <a:gd name="connsiteX131-12785" fmla="*/ 840 w 10000"/>
                  <a:gd name="connsiteY131-12786" fmla="*/ 6825 h 10000"/>
                  <a:gd name="connsiteX132-12787" fmla="*/ 1043 w 10000"/>
                  <a:gd name="connsiteY132-12788" fmla="*/ 6773 h 10000"/>
                  <a:gd name="connsiteX133-12789" fmla="*/ 1015 w 10000"/>
                  <a:gd name="connsiteY133-12790" fmla="*/ 6455 h 10000"/>
                  <a:gd name="connsiteX134-12791" fmla="*/ 1188 w 10000"/>
                  <a:gd name="connsiteY134-12792" fmla="*/ 6508 h 10000"/>
                  <a:gd name="connsiteX135-12793" fmla="*/ 986 w 10000"/>
                  <a:gd name="connsiteY135-12794" fmla="*/ 5873 h 10000"/>
                  <a:gd name="connsiteX136-12795" fmla="*/ 1362 w 10000"/>
                  <a:gd name="connsiteY136-12796" fmla="*/ 5609 h 10000"/>
                  <a:gd name="connsiteX137-12797" fmla="*/ 1566 w 10000"/>
                  <a:gd name="connsiteY137-12798" fmla="*/ 5609 h 10000"/>
                  <a:gd name="connsiteX138-12799" fmla="*/ 1566 w 10000"/>
                  <a:gd name="connsiteY138-12800" fmla="*/ 5873 h 10000"/>
                  <a:gd name="connsiteX139-12801" fmla="*/ 1391 w 10000"/>
                  <a:gd name="connsiteY139-12802" fmla="*/ 6032 h 10000"/>
                  <a:gd name="connsiteX140-12803" fmla="*/ 1276 w 10000"/>
                  <a:gd name="connsiteY140-12804" fmla="*/ 6720 h 10000"/>
                  <a:gd name="connsiteX141-12805" fmla="*/ 1218 w 10000"/>
                  <a:gd name="connsiteY141-12806" fmla="*/ 7037 h 10000"/>
                  <a:gd name="connsiteX142-12807" fmla="*/ 1305 w 10000"/>
                  <a:gd name="connsiteY142-12808" fmla="*/ 7461 h 10000"/>
                  <a:gd name="connsiteX143-12809" fmla="*/ 1478 w 10000"/>
                  <a:gd name="connsiteY143-12810" fmla="*/ 7778 h 10000"/>
                  <a:gd name="connsiteX144-12811" fmla="*/ 2058 w 10000"/>
                  <a:gd name="connsiteY144-12812" fmla="*/ 8413 h 10000"/>
                  <a:gd name="connsiteX145-12813" fmla="*/ 2521 w 10000"/>
                  <a:gd name="connsiteY145-12814" fmla="*/ 8889 h 10000"/>
                  <a:gd name="connsiteX146-12815" fmla="*/ 2869 w 10000"/>
                  <a:gd name="connsiteY146-12816" fmla="*/ 9101 h 10000"/>
                  <a:gd name="connsiteX147-12817" fmla="*/ 3246 w 10000"/>
                  <a:gd name="connsiteY147-12818" fmla="*/ 9312 h 10000"/>
                  <a:gd name="connsiteX148-12819" fmla="*/ 3624 w 10000"/>
                  <a:gd name="connsiteY148-12820" fmla="*/ 9524 h 10000"/>
                  <a:gd name="connsiteX149-12821" fmla="*/ 3972 w 10000"/>
                  <a:gd name="connsiteY149-12822" fmla="*/ 9630 h 10000"/>
                  <a:gd name="connsiteX150-12823" fmla="*/ 4348 w 10000"/>
                  <a:gd name="connsiteY150-12824" fmla="*/ 9789 h 10000"/>
                  <a:gd name="connsiteX151-12825" fmla="*/ 4783 w 10000"/>
                  <a:gd name="connsiteY151-12826" fmla="*/ 9948 h 10000"/>
                  <a:gd name="connsiteX152-12827" fmla="*/ 5246 w 10000"/>
                  <a:gd name="connsiteY152-12828" fmla="*/ 10000 h 10000"/>
                  <a:gd name="connsiteX153-12829" fmla="*/ 5652 w 10000"/>
                  <a:gd name="connsiteY153-12830" fmla="*/ 10000 h 10000"/>
                  <a:gd name="connsiteX154-12831" fmla="*/ 6145 w 10000"/>
                  <a:gd name="connsiteY154-12832" fmla="*/ 9948 h 10000"/>
                  <a:gd name="connsiteX155-12833" fmla="*/ 6493 w 10000"/>
                  <a:gd name="connsiteY155-12834" fmla="*/ 9841 h 10000"/>
                  <a:gd name="connsiteX156-12835" fmla="*/ 6841 w 10000"/>
                  <a:gd name="connsiteY156-12836" fmla="*/ 9736 h 10000"/>
                  <a:gd name="connsiteX157-12837" fmla="*/ 7218 w 10000"/>
                  <a:gd name="connsiteY157-12838" fmla="*/ 9577 h 10000"/>
                  <a:gd name="connsiteX158-12839" fmla="*/ 7565 w 10000"/>
                  <a:gd name="connsiteY158-12840" fmla="*/ 9418 h 10000"/>
                  <a:gd name="connsiteX159-12841" fmla="*/ 7884 w 10000"/>
                  <a:gd name="connsiteY159-12842" fmla="*/ 9207 h 10000"/>
                  <a:gd name="connsiteX160-12843" fmla="*/ 8232 w 10000"/>
                  <a:gd name="connsiteY160-12844" fmla="*/ 8995 h 10000"/>
                  <a:gd name="connsiteX161-12845" fmla="*/ 8551 w 10000"/>
                  <a:gd name="connsiteY161-12846" fmla="*/ 8678 h 10000"/>
                  <a:gd name="connsiteX0-12847" fmla="*/ 8551 w 10000"/>
                  <a:gd name="connsiteY0-12848" fmla="*/ 8678 h 10000"/>
                  <a:gd name="connsiteX1-12849" fmla="*/ 8899 w 10000"/>
                  <a:gd name="connsiteY1-12850" fmla="*/ 8360 h 10000"/>
                  <a:gd name="connsiteX2-12851" fmla="*/ 9072 w 10000"/>
                  <a:gd name="connsiteY2-12852" fmla="*/ 7937 h 10000"/>
                  <a:gd name="connsiteX3-12853" fmla="*/ 9420 w 10000"/>
                  <a:gd name="connsiteY3-12854" fmla="*/ 7619 h 10000"/>
                  <a:gd name="connsiteX4-12855" fmla="*/ 9304 w 10000"/>
                  <a:gd name="connsiteY4-12856" fmla="*/ 7143 h 10000"/>
                  <a:gd name="connsiteX5-12857" fmla="*/ 9508 w 10000"/>
                  <a:gd name="connsiteY5-12858" fmla="*/ 6878 h 10000"/>
                  <a:gd name="connsiteX6-12859" fmla="*/ 9652 w 10000"/>
                  <a:gd name="connsiteY6-12860" fmla="*/ 6614 h 10000"/>
                  <a:gd name="connsiteX7-12861" fmla="*/ 9710 w 10000"/>
                  <a:gd name="connsiteY7-12862" fmla="*/ 7037 h 10000"/>
                  <a:gd name="connsiteX8-12863" fmla="*/ 9652 w 10000"/>
                  <a:gd name="connsiteY8-12864" fmla="*/ 7514 h 10000"/>
                  <a:gd name="connsiteX9-12865" fmla="*/ 9971 w 10000"/>
                  <a:gd name="connsiteY9-12866" fmla="*/ 7037 h 10000"/>
                  <a:gd name="connsiteX10-12867" fmla="*/ 10000 w 10000"/>
                  <a:gd name="connsiteY10-12868" fmla="*/ 6667 h 10000"/>
                  <a:gd name="connsiteX11-12869" fmla="*/ 9884 w 10000"/>
                  <a:gd name="connsiteY11-12870" fmla="*/ 6720 h 10000"/>
                  <a:gd name="connsiteX12-12871" fmla="*/ 9797 w 10000"/>
                  <a:gd name="connsiteY12-12872" fmla="*/ 6350 h 10000"/>
                  <a:gd name="connsiteX13-12873" fmla="*/ 9913 w 10000"/>
                  <a:gd name="connsiteY13-12874" fmla="*/ 5926 h 10000"/>
                  <a:gd name="connsiteX14-12875" fmla="*/ 9856 w 10000"/>
                  <a:gd name="connsiteY14-12876" fmla="*/ 5450 h 10000"/>
                  <a:gd name="connsiteX15-12877" fmla="*/ 9566 w 10000"/>
                  <a:gd name="connsiteY15-12878" fmla="*/ 5291 h 10000"/>
                  <a:gd name="connsiteX16-12879" fmla="*/ 9942 w 10000"/>
                  <a:gd name="connsiteY16-12880" fmla="*/ 4498 h 10000"/>
                  <a:gd name="connsiteX17-12881" fmla="*/ 9537 w 10000"/>
                  <a:gd name="connsiteY17-12882" fmla="*/ 4762 h 10000"/>
                  <a:gd name="connsiteX18-12883" fmla="*/ 9449 w 10000"/>
                  <a:gd name="connsiteY18-12884" fmla="*/ 5185 h 10000"/>
                  <a:gd name="connsiteX19-12885" fmla="*/ 9101 w 10000"/>
                  <a:gd name="connsiteY19-12886" fmla="*/ 5239 h 10000"/>
                  <a:gd name="connsiteX20-12887" fmla="*/ 9072 w 10000"/>
                  <a:gd name="connsiteY20-12888" fmla="*/ 5820 h 10000"/>
                  <a:gd name="connsiteX21-12889" fmla="*/ 9101 w 10000"/>
                  <a:gd name="connsiteY21-12890" fmla="*/ 5926 h 10000"/>
                  <a:gd name="connsiteX22-12891" fmla="*/ 8928 w 10000"/>
                  <a:gd name="connsiteY22-12892" fmla="*/ 6138 h 10000"/>
                  <a:gd name="connsiteX23-12893" fmla="*/ 8551 w 10000"/>
                  <a:gd name="connsiteY23-12894" fmla="*/ 6402 h 10000"/>
                  <a:gd name="connsiteX24-12895" fmla="*/ 8377 w 10000"/>
                  <a:gd name="connsiteY24-12896" fmla="*/ 6455 h 10000"/>
                  <a:gd name="connsiteX25-12897" fmla="*/ 8087 w 10000"/>
                  <a:gd name="connsiteY25-12898" fmla="*/ 6667 h 10000"/>
                  <a:gd name="connsiteX26-12899" fmla="*/ 8232 w 10000"/>
                  <a:gd name="connsiteY26-12900" fmla="*/ 6932 h 10000"/>
                  <a:gd name="connsiteX27-12901" fmla="*/ 7739 w 10000"/>
                  <a:gd name="connsiteY27-12902" fmla="*/ 7407 h 10000"/>
                  <a:gd name="connsiteX28-12903" fmla="*/ 7681 w 10000"/>
                  <a:gd name="connsiteY28-12904" fmla="*/ 6984 h 10000"/>
                  <a:gd name="connsiteX29-12905" fmla="*/ 8734 w 10000"/>
                  <a:gd name="connsiteY29-12906" fmla="*/ 5498 h 10000"/>
                  <a:gd name="connsiteX30-12907" fmla="*/ 8734 w 10000"/>
                  <a:gd name="connsiteY30-12908" fmla="*/ 5498 h 10000"/>
                  <a:gd name="connsiteX31-12909" fmla="*/ 8607 w 10000"/>
                  <a:gd name="connsiteY31-12910" fmla="*/ 5271 h 10000"/>
                  <a:gd name="connsiteX32-12911" fmla="*/ 8417 w 10000"/>
                  <a:gd name="connsiteY32-12912" fmla="*/ 5422 h 10000"/>
                  <a:gd name="connsiteX33-12913" fmla="*/ 8291 w 10000"/>
                  <a:gd name="connsiteY33-12914" fmla="*/ 5195 h 10000"/>
                  <a:gd name="connsiteX34-12915" fmla="*/ 8164 w 10000"/>
                  <a:gd name="connsiteY34-12916" fmla="*/ 4968 h 10000"/>
                  <a:gd name="connsiteX35-12917" fmla="*/ 8671 w 10000"/>
                  <a:gd name="connsiteY35-12918" fmla="*/ 4893 h 10000"/>
                  <a:gd name="connsiteX36-12919" fmla="*/ 8227 w 10000"/>
                  <a:gd name="connsiteY36-12920" fmla="*/ 4591 h 10000"/>
                  <a:gd name="connsiteX37-12921" fmla="*/ 7657 w 10000"/>
                  <a:gd name="connsiteY37-12922" fmla="*/ 5044 h 10000"/>
                  <a:gd name="connsiteX38-12923" fmla="*/ 7087 w 10000"/>
                  <a:gd name="connsiteY38-12924" fmla="*/ 5497 h 10000"/>
                  <a:gd name="connsiteX39-12925" fmla="*/ 8037 w 10000"/>
                  <a:gd name="connsiteY39-12926" fmla="*/ 4742 h 10000"/>
                  <a:gd name="connsiteX40-12927" fmla="*/ 7531 w 10000"/>
                  <a:gd name="connsiteY40-12928" fmla="*/ 4817 h 10000"/>
                  <a:gd name="connsiteX41-12929" fmla="*/ 8069 w 10000"/>
                  <a:gd name="connsiteY41-12930" fmla="*/ 4826 h 10000"/>
                  <a:gd name="connsiteX42-12931" fmla="*/ 6950 w 10000"/>
                  <a:gd name="connsiteY42-12932" fmla="*/ 3306 h 10000"/>
                  <a:gd name="connsiteX43-12933" fmla="*/ 6962 w 10000"/>
                  <a:gd name="connsiteY43-12934" fmla="*/ 3305 h 10000"/>
                  <a:gd name="connsiteX44-12935" fmla="*/ 6645 w 10000"/>
                  <a:gd name="connsiteY44-12936" fmla="*/ 3230 h 10000"/>
                  <a:gd name="connsiteX45-12937" fmla="*/ 6519 w 10000"/>
                  <a:gd name="connsiteY45-12938" fmla="*/ 3003 h 10000"/>
                  <a:gd name="connsiteX46-12939" fmla="*/ 5949 w 10000"/>
                  <a:gd name="connsiteY46-12940" fmla="*/ 2473 h 10000"/>
                  <a:gd name="connsiteX47-12941" fmla="*/ 5015 w 10000"/>
                  <a:gd name="connsiteY47-12942" fmla="*/ 3228 h 10000"/>
                  <a:gd name="connsiteX48-12943" fmla="*/ 4898 w 10000"/>
                  <a:gd name="connsiteY48-12944" fmla="*/ 3175 h 10000"/>
                  <a:gd name="connsiteX49-12945" fmla="*/ 4754 w 10000"/>
                  <a:gd name="connsiteY49-12946" fmla="*/ 3122 h 10000"/>
                  <a:gd name="connsiteX50-12947" fmla="*/ 4637 w 10000"/>
                  <a:gd name="connsiteY50-12948" fmla="*/ 3334 h 10000"/>
                  <a:gd name="connsiteX51-12949" fmla="*/ 4464 w 10000"/>
                  <a:gd name="connsiteY51-12950" fmla="*/ 3493 h 10000"/>
                  <a:gd name="connsiteX52-12951" fmla="*/ 4435 w 10000"/>
                  <a:gd name="connsiteY52-12952" fmla="*/ 3651 h 10000"/>
                  <a:gd name="connsiteX53-12953" fmla="*/ 4579 w 10000"/>
                  <a:gd name="connsiteY53-12954" fmla="*/ 3862 h 10000"/>
                  <a:gd name="connsiteX54-12955" fmla="*/ 4637 w 10000"/>
                  <a:gd name="connsiteY54-12956" fmla="*/ 4021 h 10000"/>
                  <a:gd name="connsiteX55-12957" fmla="*/ 4783 w 10000"/>
                  <a:gd name="connsiteY55-12958" fmla="*/ 4021 h 10000"/>
                  <a:gd name="connsiteX56-12959" fmla="*/ 4841 w 10000"/>
                  <a:gd name="connsiteY56-12960" fmla="*/ 4021 h 10000"/>
                  <a:gd name="connsiteX57-12961" fmla="*/ 4927 w 10000"/>
                  <a:gd name="connsiteY57-12962" fmla="*/ 4233 h 10000"/>
                  <a:gd name="connsiteX58-12963" fmla="*/ 5073 w 10000"/>
                  <a:gd name="connsiteY58-12964" fmla="*/ 4603 h 10000"/>
                  <a:gd name="connsiteX59-12965" fmla="*/ 4898 w 10000"/>
                  <a:gd name="connsiteY59-12966" fmla="*/ 4391 h 10000"/>
                  <a:gd name="connsiteX60-12967" fmla="*/ 4812 w 10000"/>
                  <a:gd name="connsiteY60-12968" fmla="*/ 4127 h 10000"/>
                  <a:gd name="connsiteX61-12969" fmla="*/ 4725 w 10000"/>
                  <a:gd name="connsiteY61-12970" fmla="*/ 4339 h 10000"/>
                  <a:gd name="connsiteX62-12971" fmla="*/ 4608 w 10000"/>
                  <a:gd name="connsiteY62-12972" fmla="*/ 4657 h 10000"/>
                  <a:gd name="connsiteX63-12973" fmla="*/ 4608 w 10000"/>
                  <a:gd name="connsiteY63-12974" fmla="*/ 4445 h 10000"/>
                  <a:gd name="connsiteX64-12975" fmla="*/ 4435 w 10000"/>
                  <a:gd name="connsiteY64-12976" fmla="*/ 4339 h 10000"/>
                  <a:gd name="connsiteX65-12977" fmla="*/ 4406 w 10000"/>
                  <a:gd name="connsiteY65-12978" fmla="*/ 3968 h 10000"/>
                  <a:gd name="connsiteX66-12979" fmla="*/ 4261 w 10000"/>
                  <a:gd name="connsiteY66-12980" fmla="*/ 4021 h 10000"/>
                  <a:gd name="connsiteX67-12981" fmla="*/ 4319 w 10000"/>
                  <a:gd name="connsiteY67-12982" fmla="*/ 3598 h 10000"/>
                  <a:gd name="connsiteX68-12983" fmla="*/ 4232 w 10000"/>
                  <a:gd name="connsiteY68-12984" fmla="*/ 3598 h 10000"/>
                  <a:gd name="connsiteX69-12985" fmla="*/ 4319 w 10000"/>
                  <a:gd name="connsiteY69-12986" fmla="*/ 3069 h 10000"/>
                  <a:gd name="connsiteX70-12987" fmla="*/ 4464 w 10000"/>
                  <a:gd name="connsiteY70-12988" fmla="*/ 3069 h 10000"/>
                  <a:gd name="connsiteX71-12989" fmla="*/ 4522 w 10000"/>
                  <a:gd name="connsiteY71-12990" fmla="*/ 3386 h 10000"/>
                  <a:gd name="connsiteX72-12991" fmla="*/ 4551 w 10000"/>
                  <a:gd name="connsiteY72-12992" fmla="*/ 3175 h 10000"/>
                  <a:gd name="connsiteX73-12993" fmla="*/ 4493 w 10000"/>
                  <a:gd name="connsiteY73-12994" fmla="*/ 3016 h 10000"/>
                  <a:gd name="connsiteX74-12995" fmla="*/ 4348 w 10000"/>
                  <a:gd name="connsiteY74-12996" fmla="*/ 2910 h 10000"/>
                  <a:gd name="connsiteX75-12997" fmla="*/ 4377 w 10000"/>
                  <a:gd name="connsiteY75-12998" fmla="*/ 2487 h 10000"/>
                  <a:gd name="connsiteX76-12999" fmla="*/ 4319 w 10000"/>
                  <a:gd name="connsiteY76-13000" fmla="*/ 2275 h 10000"/>
                  <a:gd name="connsiteX77-13001" fmla="*/ 4289 w 10000"/>
                  <a:gd name="connsiteY77-13002" fmla="*/ 1641 h 10000"/>
                  <a:gd name="connsiteX78-13003" fmla="*/ 4348 w 10000"/>
                  <a:gd name="connsiteY78-13004" fmla="*/ 1641 h 10000"/>
                  <a:gd name="connsiteX79-13005" fmla="*/ 4261 w 10000"/>
                  <a:gd name="connsiteY79-13006" fmla="*/ 1534 h 10000"/>
                  <a:gd name="connsiteX80-13007" fmla="*/ 4000 w 10000"/>
                  <a:gd name="connsiteY80-13008" fmla="*/ 1746 h 10000"/>
                  <a:gd name="connsiteX81-13009" fmla="*/ 3942 w 10000"/>
                  <a:gd name="connsiteY81-13010" fmla="*/ 1323 h 10000"/>
                  <a:gd name="connsiteX82-13011" fmla="*/ 4145 w 10000"/>
                  <a:gd name="connsiteY82-13012" fmla="*/ 582 h 10000"/>
                  <a:gd name="connsiteX83-13013" fmla="*/ 3972 w 10000"/>
                  <a:gd name="connsiteY83-13014" fmla="*/ 318 h 10000"/>
                  <a:gd name="connsiteX84-13015" fmla="*/ 3972 w 10000"/>
                  <a:gd name="connsiteY84-13016" fmla="*/ 212 h 10000"/>
                  <a:gd name="connsiteX85-13017" fmla="*/ 3710 w 10000"/>
                  <a:gd name="connsiteY85-13018" fmla="*/ 0 h 10000"/>
                  <a:gd name="connsiteX86-13019" fmla="*/ 3624 w 10000"/>
                  <a:gd name="connsiteY86-13020" fmla="*/ 212 h 10000"/>
                  <a:gd name="connsiteX87-13021" fmla="*/ 3536 w 10000"/>
                  <a:gd name="connsiteY87-13022" fmla="*/ 635 h 10000"/>
                  <a:gd name="connsiteX88-13023" fmla="*/ 3420 w 10000"/>
                  <a:gd name="connsiteY88-13024" fmla="*/ 688 h 10000"/>
                  <a:gd name="connsiteX89-13025" fmla="*/ 3594 w 10000"/>
                  <a:gd name="connsiteY89-13026" fmla="*/ 900 h 10000"/>
                  <a:gd name="connsiteX90-13027" fmla="*/ 3624 w 10000"/>
                  <a:gd name="connsiteY90-13028" fmla="*/ 1164 h 10000"/>
                  <a:gd name="connsiteX91-13029" fmla="*/ 3536 w 10000"/>
                  <a:gd name="connsiteY91-13030" fmla="*/ 1323 h 10000"/>
                  <a:gd name="connsiteX92-13031" fmla="*/ 3624 w 10000"/>
                  <a:gd name="connsiteY92-13032" fmla="*/ 1799 h 10000"/>
                  <a:gd name="connsiteX93-13033" fmla="*/ 3565 w 10000"/>
                  <a:gd name="connsiteY93-13034" fmla="*/ 2223 h 10000"/>
                  <a:gd name="connsiteX94-13035" fmla="*/ 3130 w 10000"/>
                  <a:gd name="connsiteY94-13036" fmla="*/ 2539 h 10000"/>
                  <a:gd name="connsiteX95-13037" fmla="*/ 3101 w 10000"/>
                  <a:gd name="connsiteY95-13038" fmla="*/ 2381 h 10000"/>
                  <a:gd name="connsiteX96-13039" fmla="*/ 3073 w 10000"/>
                  <a:gd name="connsiteY96-13040" fmla="*/ 2593 h 10000"/>
                  <a:gd name="connsiteX97-13041" fmla="*/ 3188 w 10000"/>
                  <a:gd name="connsiteY97-13042" fmla="*/ 2804 h 10000"/>
                  <a:gd name="connsiteX98-13043" fmla="*/ 3478 w 10000"/>
                  <a:gd name="connsiteY98-13044" fmla="*/ 2593 h 10000"/>
                  <a:gd name="connsiteX99-13045" fmla="*/ 3594 w 10000"/>
                  <a:gd name="connsiteY99-13046" fmla="*/ 2752 h 10000"/>
                  <a:gd name="connsiteX100-13047" fmla="*/ 3392 w 10000"/>
                  <a:gd name="connsiteY100-13048" fmla="*/ 2804 h 10000"/>
                  <a:gd name="connsiteX101-13049" fmla="*/ 1349 w 10000"/>
                  <a:gd name="connsiteY101-13050" fmla="*/ 2289 h 10000"/>
                  <a:gd name="connsiteX102-13051" fmla="*/ 2754 w 10000"/>
                  <a:gd name="connsiteY102-13052" fmla="*/ 2857 h 10000"/>
                  <a:gd name="connsiteX103-13053" fmla="*/ 1630 w 10000"/>
                  <a:gd name="connsiteY103-13054" fmla="*/ 1022 h 10000"/>
                  <a:gd name="connsiteX104-13055" fmla="*/ 2656 w 10000"/>
                  <a:gd name="connsiteY104-13056" fmla="*/ 2472 h 10000"/>
                  <a:gd name="connsiteX105-13057" fmla="*/ 2898 w 10000"/>
                  <a:gd name="connsiteY105-13058" fmla="*/ 3545 h 10000"/>
                  <a:gd name="connsiteX106-13059" fmla="*/ 2840 w 10000"/>
                  <a:gd name="connsiteY106-13060" fmla="*/ 3916 h 10000"/>
                  <a:gd name="connsiteX107-13061" fmla="*/ 1349 w 10000"/>
                  <a:gd name="connsiteY107-13062" fmla="*/ 2289 h 10000"/>
                  <a:gd name="connsiteX108-13063" fmla="*/ 1349 w 10000"/>
                  <a:gd name="connsiteY108-13064" fmla="*/ 2289 h 10000"/>
                  <a:gd name="connsiteX109-13065" fmla="*/ 2377 w 10000"/>
                  <a:gd name="connsiteY109-13066" fmla="*/ 3598 h 10000"/>
                  <a:gd name="connsiteX110-13067" fmla="*/ 2377 w 10000"/>
                  <a:gd name="connsiteY110-13068" fmla="*/ 3968 h 10000"/>
                  <a:gd name="connsiteX111-13069" fmla="*/ 2231 w 10000"/>
                  <a:gd name="connsiteY111-13070" fmla="*/ 4445 h 10000"/>
                  <a:gd name="connsiteX112-13071" fmla="*/ 2000 w 10000"/>
                  <a:gd name="connsiteY112-13072" fmla="*/ 4021 h 10000"/>
                  <a:gd name="connsiteX113-13073" fmla="*/ 1884 w 10000"/>
                  <a:gd name="connsiteY113-13074" fmla="*/ 3545 h 10000"/>
                  <a:gd name="connsiteX114-13075" fmla="*/ 1652 w 10000"/>
                  <a:gd name="connsiteY114-13076" fmla="*/ 3545 h 10000"/>
                  <a:gd name="connsiteX115-13077" fmla="*/ 1478 w 10000"/>
                  <a:gd name="connsiteY115-13078" fmla="*/ 3757 h 10000"/>
                  <a:gd name="connsiteX116-13079" fmla="*/ 1247 w 10000"/>
                  <a:gd name="connsiteY116-13080" fmla="*/ 3757 h 10000"/>
                  <a:gd name="connsiteX117-13081" fmla="*/ 1072 w 10000"/>
                  <a:gd name="connsiteY117-13082" fmla="*/ 3968 h 10000"/>
                  <a:gd name="connsiteX118-13083" fmla="*/ 957 w 10000"/>
                  <a:gd name="connsiteY118-13084" fmla="*/ 3757 h 10000"/>
                  <a:gd name="connsiteX119-13085" fmla="*/ 667 w 10000"/>
                  <a:gd name="connsiteY119-13086" fmla="*/ 3704 h 10000"/>
                  <a:gd name="connsiteX120-13087" fmla="*/ 406 w 10000"/>
                  <a:gd name="connsiteY120-13088" fmla="*/ 3704 h 10000"/>
                  <a:gd name="connsiteX121-13089" fmla="*/ 29 w 10000"/>
                  <a:gd name="connsiteY121-13090" fmla="*/ 3439 h 10000"/>
                  <a:gd name="connsiteX122-13091" fmla="*/ 0 w 10000"/>
                  <a:gd name="connsiteY122-13092" fmla="*/ 3916 h 10000"/>
                  <a:gd name="connsiteX123-13093" fmla="*/ 58 w 10000"/>
                  <a:gd name="connsiteY123-13094" fmla="*/ 4603 h 10000"/>
                  <a:gd name="connsiteX124-13095" fmla="*/ 116 w 10000"/>
                  <a:gd name="connsiteY124-13096" fmla="*/ 4973 h 10000"/>
                  <a:gd name="connsiteX125-13097" fmla="*/ 174 w 10000"/>
                  <a:gd name="connsiteY125-13098" fmla="*/ 5239 h 10000"/>
                  <a:gd name="connsiteX126-13099" fmla="*/ 232 w 10000"/>
                  <a:gd name="connsiteY126-13100" fmla="*/ 5609 h 10000"/>
                  <a:gd name="connsiteX127-13101" fmla="*/ 406 w 10000"/>
                  <a:gd name="connsiteY127-13102" fmla="*/ 5926 h 10000"/>
                  <a:gd name="connsiteX128-13103" fmla="*/ 638 w 10000"/>
                  <a:gd name="connsiteY128-13104" fmla="*/ 6455 h 10000"/>
                  <a:gd name="connsiteX129-13105" fmla="*/ 492 w 10000"/>
                  <a:gd name="connsiteY129-13106" fmla="*/ 6350 h 10000"/>
                  <a:gd name="connsiteX130-13107" fmla="*/ 840 w 10000"/>
                  <a:gd name="connsiteY130-13108" fmla="*/ 6825 h 10000"/>
                  <a:gd name="connsiteX131-13109" fmla="*/ 1043 w 10000"/>
                  <a:gd name="connsiteY131-13110" fmla="*/ 6773 h 10000"/>
                  <a:gd name="connsiteX132-13111" fmla="*/ 1015 w 10000"/>
                  <a:gd name="connsiteY132-13112" fmla="*/ 6455 h 10000"/>
                  <a:gd name="connsiteX133-13113" fmla="*/ 1188 w 10000"/>
                  <a:gd name="connsiteY133-13114" fmla="*/ 6508 h 10000"/>
                  <a:gd name="connsiteX134-13115" fmla="*/ 986 w 10000"/>
                  <a:gd name="connsiteY134-13116" fmla="*/ 5873 h 10000"/>
                  <a:gd name="connsiteX135-13117" fmla="*/ 1362 w 10000"/>
                  <a:gd name="connsiteY135-13118" fmla="*/ 5609 h 10000"/>
                  <a:gd name="connsiteX136-13119" fmla="*/ 1566 w 10000"/>
                  <a:gd name="connsiteY136-13120" fmla="*/ 5609 h 10000"/>
                  <a:gd name="connsiteX137-13121" fmla="*/ 1566 w 10000"/>
                  <a:gd name="connsiteY137-13122" fmla="*/ 5873 h 10000"/>
                  <a:gd name="connsiteX138-13123" fmla="*/ 1391 w 10000"/>
                  <a:gd name="connsiteY138-13124" fmla="*/ 6032 h 10000"/>
                  <a:gd name="connsiteX139-13125" fmla="*/ 1276 w 10000"/>
                  <a:gd name="connsiteY139-13126" fmla="*/ 6720 h 10000"/>
                  <a:gd name="connsiteX140-13127" fmla="*/ 1218 w 10000"/>
                  <a:gd name="connsiteY140-13128" fmla="*/ 7037 h 10000"/>
                  <a:gd name="connsiteX141-13129" fmla="*/ 1305 w 10000"/>
                  <a:gd name="connsiteY141-13130" fmla="*/ 7461 h 10000"/>
                  <a:gd name="connsiteX142-13131" fmla="*/ 1478 w 10000"/>
                  <a:gd name="connsiteY142-13132" fmla="*/ 7778 h 10000"/>
                  <a:gd name="connsiteX143-13133" fmla="*/ 2058 w 10000"/>
                  <a:gd name="connsiteY143-13134" fmla="*/ 8413 h 10000"/>
                  <a:gd name="connsiteX144-13135" fmla="*/ 2521 w 10000"/>
                  <a:gd name="connsiteY144-13136" fmla="*/ 8889 h 10000"/>
                  <a:gd name="connsiteX145-13137" fmla="*/ 2869 w 10000"/>
                  <a:gd name="connsiteY145-13138" fmla="*/ 9101 h 10000"/>
                  <a:gd name="connsiteX146-13139" fmla="*/ 3246 w 10000"/>
                  <a:gd name="connsiteY146-13140" fmla="*/ 9312 h 10000"/>
                  <a:gd name="connsiteX147-13141" fmla="*/ 3624 w 10000"/>
                  <a:gd name="connsiteY147-13142" fmla="*/ 9524 h 10000"/>
                  <a:gd name="connsiteX148-13143" fmla="*/ 3972 w 10000"/>
                  <a:gd name="connsiteY148-13144" fmla="*/ 9630 h 10000"/>
                  <a:gd name="connsiteX149-13145" fmla="*/ 4348 w 10000"/>
                  <a:gd name="connsiteY149-13146" fmla="*/ 9789 h 10000"/>
                  <a:gd name="connsiteX150-13147" fmla="*/ 4783 w 10000"/>
                  <a:gd name="connsiteY150-13148" fmla="*/ 9948 h 10000"/>
                  <a:gd name="connsiteX151-13149" fmla="*/ 5246 w 10000"/>
                  <a:gd name="connsiteY151-13150" fmla="*/ 10000 h 10000"/>
                  <a:gd name="connsiteX152-13151" fmla="*/ 5652 w 10000"/>
                  <a:gd name="connsiteY152-13152" fmla="*/ 10000 h 10000"/>
                  <a:gd name="connsiteX153-13153" fmla="*/ 6145 w 10000"/>
                  <a:gd name="connsiteY153-13154" fmla="*/ 9948 h 10000"/>
                  <a:gd name="connsiteX154-13155" fmla="*/ 6493 w 10000"/>
                  <a:gd name="connsiteY154-13156" fmla="*/ 9841 h 10000"/>
                  <a:gd name="connsiteX155-13157" fmla="*/ 6841 w 10000"/>
                  <a:gd name="connsiteY155-13158" fmla="*/ 9736 h 10000"/>
                  <a:gd name="connsiteX156-13159" fmla="*/ 7218 w 10000"/>
                  <a:gd name="connsiteY156-13160" fmla="*/ 9577 h 10000"/>
                  <a:gd name="connsiteX157-13161" fmla="*/ 7565 w 10000"/>
                  <a:gd name="connsiteY157-13162" fmla="*/ 9418 h 10000"/>
                  <a:gd name="connsiteX158-13163" fmla="*/ 7884 w 10000"/>
                  <a:gd name="connsiteY158-13164" fmla="*/ 9207 h 10000"/>
                  <a:gd name="connsiteX159-13165" fmla="*/ 8232 w 10000"/>
                  <a:gd name="connsiteY159-13166" fmla="*/ 8995 h 10000"/>
                  <a:gd name="connsiteX160-13167" fmla="*/ 8551 w 10000"/>
                  <a:gd name="connsiteY160-13168" fmla="*/ 8678 h 10000"/>
                  <a:gd name="connsiteX0-13169" fmla="*/ 8551 w 10000"/>
                  <a:gd name="connsiteY0-13170" fmla="*/ 8678 h 10000"/>
                  <a:gd name="connsiteX1-13171" fmla="*/ 8899 w 10000"/>
                  <a:gd name="connsiteY1-13172" fmla="*/ 8360 h 10000"/>
                  <a:gd name="connsiteX2-13173" fmla="*/ 9072 w 10000"/>
                  <a:gd name="connsiteY2-13174" fmla="*/ 7937 h 10000"/>
                  <a:gd name="connsiteX3-13175" fmla="*/ 9420 w 10000"/>
                  <a:gd name="connsiteY3-13176" fmla="*/ 7619 h 10000"/>
                  <a:gd name="connsiteX4-13177" fmla="*/ 9304 w 10000"/>
                  <a:gd name="connsiteY4-13178" fmla="*/ 7143 h 10000"/>
                  <a:gd name="connsiteX5-13179" fmla="*/ 9508 w 10000"/>
                  <a:gd name="connsiteY5-13180" fmla="*/ 6878 h 10000"/>
                  <a:gd name="connsiteX6-13181" fmla="*/ 9652 w 10000"/>
                  <a:gd name="connsiteY6-13182" fmla="*/ 6614 h 10000"/>
                  <a:gd name="connsiteX7-13183" fmla="*/ 9710 w 10000"/>
                  <a:gd name="connsiteY7-13184" fmla="*/ 7037 h 10000"/>
                  <a:gd name="connsiteX8-13185" fmla="*/ 9652 w 10000"/>
                  <a:gd name="connsiteY8-13186" fmla="*/ 7514 h 10000"/>
                  <a:gd name="connsiteX9-13187" fmla="*/ 9971 w 10000"/>
                  <a:gd name="connsiteY9-13188" fmla="*/ 7037 h 10000"/>
                  <a:gd name="connsiteX10-13189" fmla="*/ 10000 w 10000"/>
                  <a:gd name="connsiteY10-13190" fmla="*/ 6667 h 10000"/>
                  <a:gd name="connsiteX11-13191" fmla="*/ 9884 w 10000"/>
                  <a:gd name="connsiteY11-13192" fmla="*/ 6720 h 10000"/>
                  <a:gd name="connsiteX12-13193" fmla="*/ 9797 w 10000"/>
                  <a:gd name="connsiteY12-13194" fmla="*/ 6350 h 10000"/>
                  <a:gd name="connsiteX13-13195" fmla="*/ 9913 w 10000"/>
                  <a:gd name="connsiteY13-13196" fmla="*/ 5926 h 10000"/>
                  <a:gd name="connsiteX14-13197" fmla="*/ 9856 w 10000"/>
                  <a:gd name="connsiteY14-13198" fmla="*/ 5450 h 10000"/>
                  <a:gd name="connsiteX15-13199" fmla="*/ 9566 w 10000"/>
                  <a:gd name="connsiteY15-13200" fmla="*/ 5291 h 10000"/>
                  <a:gd name="connsiteX16-13201" fmla="*/ 9942 w 10000"/>
                  <a:gd name="connsiteY16-13202" fmla="*/ 4498 h 10000"/>
                  <a:gd name="connsiteX17-13203" fmla="*/ 9537 w 10000"/>
                  <a:gd name="connsiteY17-13204" fmla="*/ 4762 h 10000"/>
                  <a:gd name="connsiteX18-13205" fmla="*/ 9449 w 10000"/>
                  <a:gd name="connsiteY18-13206" fmla="*/ 5185 h 10000"/>
                  <a:gd name="connsiteX19-13207" fmla="*/ 9101 w 10000"/>
                  <a:gd name="connsiteY19-13208" fmla="*/ 5239 h 10000"/>
                  <a:gd name="connsiteX20-13209" fmla="*/ 9072 w 10000"/>
                  <a:gd name="connsiteY20-13210" fmla="*/ 5820 h 10000"/>
                  <a:gd name="connsiteX21-13211" fmla="*/ 9101 w 10000"/>
                  <a:gd name="connsiteY21-13212" fmla="*/ 5926 h 10000"/>
                  <a:gd name="connsiteX22-13213" fmla="*/ 8928 w 10000"/>
                  <a:gd name="connsiteY22-13214" fmla="*/ 6138 h 10000"/>
                  <a:gd name="connsiteX23-13215" fmla="*/ 8551 w 10000"/>
                  <a:gd name="connsiteY23-13216" fmla="*/ 6402 h 10000"/>
                  <a:gd name="connsiteX24-13217" fmla="*/ 8377 w 10000"/>
                  <a:gd name="connsiteY24-13218" fmla="*/ 6455 h 10000"/>
                  <a:gd name="connsiteX25-13219" fmla="*/ 8087 w 10000"/>
                  <a:gd name="connsiteY25-13220" fmla="*/ 6667 h 10000"/>
                  <a:gd name="connsiteX26-13221" fmla="*/ 8232 w 10000"/>
                  <a:gd name="connsiteY26-13222" fmla="*/ 6932 h 10000"/>
                  <a:gd name="connsiteX27-13223" fmla="*/ 7681 w 10000"/>
                  <a:gd name="connsiteY27-13224" fmla="*/ 6984 h 10000"/>
                  <a:gd name="connsiteX28-13225" fmla="*/ 8734 w 10000"/>
                  <a:gd name="connsiteY28-13226" fmla="*/ 5498 h 10000"/>
                  <a:gd name="connsiteX29-13227" fmla="*/ 8734 w 10000"/>
                  <a:gd name="connsiteY29-13228" fmla="*/ 5498 h 10000"/>
                  <a:gd name="connsiteX30-13229" fmla="*/ 8607 w 10000"/>
                  <a:gd name="connsiteY30-13230" fmla="*/ 5271 h 10000"/>
                  <a:gd name="connsiteX31-13231" fmla="*/ 8417 w 10000"/>
                  <a:gd name="connsiteY31-13232" fmla="*/ 5422 h 10000"/>
                  <a:gd name="connsiteX32-13233" fmla="*/ 8291 w 10000"/>
                  <a:gd name="connsiteY32-13234" fmla="*/ 5195 h 10000"/>
                  <a:gd name="connsiteX33-13235" fmla="*/ 8164 w 10000"/>
                  <a:gd name="connsiteY33-13236" fmla="*/ 4968 h 10000"/>
                  <a:gd name="connsiteX34-13237" fmla="*/ 8671 w 10000"/>
                  <a:gd name="connsiteY34-13238" fmla="*/ 4893 h 10000"/>
                  <a:gd name="connsiteX35-13239" fmla="*/ 8227 w 10000"/>
                  <a:gd name="connsiteY35-13240" fmla="*/ 4591 h 10000"/>
                  <a:gd name="connsiteX36-13241" fmla="*/ 7657 w 10000"/>
                  <a:gd name="connsiteY36-13242" fmla="*/ 5044 h 10000"/>
                  <a:gd name="connsiteX37-13243" fmla="*/ 7087 w 10000"/>
                  <a:gd name="connsiteY37-13244" fmla="*/ 5497 h 10000"/>
                  <a:gd name="connsiteX38-13245" fmla="*/ 8037 w 10000"/>
                  <a:gd name="connsiteY38-13246" fmla="*/ 4742 h 10000"/>
                  <a:gd name="connsiteX39-13247" fmla="*/ 7531 w 10000"/>
                  <a:gd name="connsiteY39-13248" fmla="*/ 4817 h 10000"/>
                  <a:gd name="connsiteX40-13249" fmla="*/ 8069 w 10000"/>
                  <a:gd name="connsiteY40-13250" fmla="*/ 4826 h 10000"/>
                  <a:gd name="connsiteX41-13251" fmla="*/ 6950 w 10000"/>
                  <a:gd name="connsiteY41-13252" fmla="*/ 3306 h 10000"/>
                  <a:gd name="connsiteX42-13253" fmla="*/ 6962 w 10000"/>
                  <a:gd name="connsiteY42-13254" fmla="*/ 3305 h 10000"/>
                  <a:gd name="connsiteX43-13255" fmla="*/ 6645 w 10000"/>
                  <a:gd name="connsiteY43-13256" fmla="*/ 3230 h 10000"/>
                  <a:gd name="connsiteX44-13257" fmla="*/ 6519 w 10000"/>
                  <a:gd name="connsiteY44-13258" fmla="*/ 3003 h 10000"/>
                  <a:gd name="connsiteX45-13259" fmla="*/ 5949 w 10000"/>
                  <a:gd name="connsiteY45-13260" fmla="*/ 2473 h 10000"/>
                  <a:gd name="connsiteX46-13261" fmla="*/ 5015 w 10000"/>
                  <a:gd name="connsiteY46-13262" fmla="*/ 3228 h 10000"/>
                  <a:gd name="connsiteX47-13263" fmla="*/ 4898 w 10000"/>
                  <a:gd name="connsiteY47-13264" fmla="*/ 3175 h 10000"/>
                  <a:gd name="connsiteX48-13265" fmla="*/ 4754 w 10000"/>
                  <a:gd name="connsiteY48-13266" fmla="*/ 3122 h 10000"/>
                  <a:gd name="connsiteX49-13267" fmla="*/ 4637 w 10000"/>
                  <a:gd name="connsiteY49-13268" fmla="*/ 3334 h 10000"/>
                  <a:gd name="connsiteX50-13269" fmla="*/ 4464 w 10000"/>
                  <a:gd name="connsiteY50-13270" fmla="*/ 3493 h 10000"/>
                  <a:gd name="connsiteX51-13271" fmla="*/ 4435 w 10000"/>
                  <a:gd name="connsiteY51-13272" fmla="*/ 3651 h 10000"/>
                  <a:gd name="connsiteX52-13273" fmla="*/ 4579 w 10000"/>
                  <a:gd name="connsiteY52-13274" fmla="*/ 3862 h 10000"/>
                  <a:gd name="connsiteX53-13275" fmla="*/ 4637 w 10000"/>
                  <a:gd name="connsiteY53-13276" fmla="*/ 4021 h 10000"/>
                  <a:gd name="connsiteX54-13277" fmla="*/ 4783 w 10000"/>
                  <a:gd name="connsiteY54-13278" fmla="*/ 4021 h 10000"/>
                  <a:gd name="connsiteX55-13279" fmla="*/ 4841 w 10000"/>
                  <a:gd name="connsiteY55-13280" fmla="*/ 4021 h 10000"/>
                  <a:gd name="connsiteX56-13281" fmla="*/ 4927 w 10000"/>
                  <a:gd name="connsiteY56-13282" fmla="*/ 4233 h 10000"/>
                  <a:gd name="connsiteX57-13283" fmla="*/ 5073 w 10000"/>
                  <a:gd name="connsiteY57-13284" fmla="*/ 4603 h 10000"/>
                  <a:gd name="connsiteX58-13285" fmla="*/ 4898 w 10000"/>
                  <a:gd name="connsiteY58-13286" fmla="*/ 4391 h 10000"/>
                  <a:gd name="connsiteX59-13287" fmla="*/ 4812 w 10000"/>
                  <a:gd name="connsiteY59-13288" fmla="*/ 4127 h 10000"/>
                  <a:gd name="connsiteX60-13289" fmla="*/ 4725 w 10000"/>
                  <a:gd name="connsiteY60-13290" fmla="*/ 4339 h 10000"/>
                  <a:gd name="connsiteX61-13291" fmla="*/ 4608 w 10000"/>
                  <a:gd name="connsiteY61-13292" fmla="*/ 4657 h 10000"/>
                  <a:gd name="connsiteX62-13293" fmla="*/ 4608 w 10000"/>
                  <a:gd name="connsiteY62-13294" fmla="*/ 4445 h 10000"/>
                  <a:gd name="connsiteX63-13295" fmla="*/ 4435 w 10000"/>
                  <a:gd name="connsiteY63-13296" fmla="*/ 4339 h 10000"/>
                  <a:gd name="connsiteX64-13297" fmla="*/ 4406 w 10000"/>
                  <a:gd name="connsiteY64-13298" fmla="*/ 3968 h 10000"/>
                  <a:gd name="connsiteX65-13299" fmla="*/ 4261 w 10000"/>
                  <a:gd name="connsiteY65-13300" fmla="*/ 4021 h 10000"/>
                  <a:gd name="connsiteX66-13301" fmla="*/ 4319 w 10000"/>
                  <a:gd name="connsiteY66-13302" fmla="*/ 3598 h 10000"/>
                  <a:gd name="connsiteX67-13303" fmla="*/ 4232 w 10000"/>
                  <a:gd name="connsiteY67-13304" fmla="*/ 3598 h 10000"/>
                  <a:gd name="connsiteX68-13305" fmla="*/ 4319 w 10000"/>
                  <a:gd name="connsiteY68-13306" fmla="*/ 3069 h 10000"/>
                  <a:gd name="connsiteX69-13307" fmla="*/ 4464 w 10000"/>
                  <a:gd name="connsiteY69-13308" fmla="*/ 3069 h 10000"/>
                  <a:gd name="connsiteX70-13309" fmla="*/ 4522 w 10000"/>
                  <a:gd name="connsiteY70-13310" fmla="*/ 3386 h 10000"/>
                  <a:gd name="connsiteX71-13311" fmla="*/ 4551 w 10000"/>
                  <a:gd name="connsiteY71-13312" fmla="*/ 3175 h 10000"/>
                  <a:gd name="connsiteX72-13313" fmla="*/ 4493 w 10000"/>
                  <a:gd name="connsiteY72-13314" fmla="*/ 3016 h 10000"/>
                  <a:gd name="connsiteX73-13315" fmla="*/ 4348 w 10000"/>
                  <a:gd name="connsiteY73-13316" fmla="*/ 2910 h 10000"/>
                  <a:gd name="connsiteX74-13317" fmla="*/ 4377 w 10000"/>
                  <a:gd name="connsiteY74-13318" fmla="*/ 2487 h 10000"/>
                  <a:gd name="connsiteX75-13319" fmla="*/ 4319 w 10000"/>
                  <a:gd name="connsiteY75-13320" fmla="*/ 2275 h 10000"/>
                  <a:gd name="connsiteX76-13321" fmla="*/ 4289 w 10000"/>
                  <a:gd name="connsiteY76-13322" fmla="*/ 1641 h 10000"/>
                  <a:gd name="connsiteX77-13323" fmla="*/ 4348 w 10000"/>
                  <a:gd name="connsiteY77-13324" fmla="*/ 1641 h 10000"/>
                  <a:gd name="connsiteX78-13325" fmla="*/ 4261 w 10000"/>
                  <a:gd name="connsiteY78-13326" fmla="*/ 1534 h 10000"/>
                  <a:gd name="connsiteX79-13327" fmla="*/ 4000 w 10000"/>
                  <a:gd name="connsiteY79-13328" fmla="*/ 1746 h 10000"/>
                  <a:gd name="connsiteX80-13329" fmla="*/ 3942 w 10000"/>
                  <a:gd name="connsiteY80-13330" fmla="*/ 1323 h 10000"/>
                  <a:gd name="connsiteX81-13331" fmla="*/ 4145 w 10000"/>
                  <a:gd name="connsiteY81-13332" fmla="*/ 582 h 10000"/>
                  <a:gd name="connsiteX82-13333" fmla="*/ 3972 w 10000"/>
                  <a:gd name="connsiteY82-13334" fmla="*/ 318 h 10000"/>
                  <a:gd name="connsiteX83-13335" fmla="*/ 3972 w 10000"/>
                  <a:gd name="connsiteY83-13336" fmla="*/ 212 h 10000"/>
                  <a:gd name="connsiteX84-13337" fmla="*/ 3710 w 10000"/>
                  <a:gd name="connsiteY84-13338" fmla="*/ 0 h 10000"/>
                  <a:gd name="connsiteX85-13339" fmla="*/ 3624 w 10000"/>
                  <a:gd name="connsiteY85-13340" fmla="*/ 212 h 10000"/>
                  <a:gd name="connsiteX86-13341" fmla="*/ 3536 w 10000"/>
                  <a:gd name="connsiteY86-13342" fmla="*/ 635 h 10000"/>
                  <a:gd name="connsiteX87-13343" fmla="*/ 3420 w 10000"/>
                  <a:gd name="connsiteY87-13344" fmla="*/ 688 h 10000"/>
                  <a:gd name="connsiteX88-13345" fmla="*/ 3594 w 10000"/>
                  <a:gd name="connsiteY88-13346" fmla="*/ 900 h 10000"/>
                  <a:gd name="connsiteX89-13347" fmla="*/ 3624 w 10000"/>
                  <a:gd name="connsiteY89-13348" fmla="*/ 1164 h 10000"/>
                  <a:gd name="connsiteX90-13349" fmla="*/ 3536 w 10000"/>
                  <a:gd name="connsiteY90-13350" fmla="*/ 1323 h 10000"/>
                  <a:gd name="connsiteX91-13351" fmla="*/ 3624 w 10000"/>
                  <a:gd name="connsiteY91-13352" fmla="*/ 1799 h 10000"/>
                  <a:gd name="connsiteX92-13353" fmla="*/ 3565 w 10000"/>
                  <a:gd name="connsiteY92-13354" fmla="*/ 2223 h 10000"/>
                  <a:gd name="connsiteX93-13355" fmla="*/ 3130 w 10000"/>
                  <a:gd name="connsiteY93-13356" fmla="*/ 2539 h 10000"/>
                  <a:gd name="connsiteX94-13357" fmla="*/ 3101 w 10000"/>
                  <a:gd name="connsiteY94-13358" fmla="*/ 2381 h 10000"/>
                  <a:gd name="connsiteX95-13359" fmla="*/ 3073 w 10000"/>
                  <a:gd name="connsiteY95-13360" fmla="*/ 2593 h 10000"/>
                  <a:gd name="connsiteX96-13361" fmla="*/ 3188 w 10000"/>
                  <a:gd name="connsiteY96-13362" fmla="*/ 2804 h 10000"/>
                  <a:gd name="connsiteX97-13363" fmla="*/ 3478 w 10000"/>
                  <a:gd name="connsiteY97-13364" fmla="*/ 2593 h 10000"/>
                  <a:gd name="connsiteX98-13365" fmla="*/ 3594 w 10000"/>
                  <a:gd name="connsiteY98-13366" fmla="*/ 2752 h 10000"/>
                  <a:gd name="connsiteX99-13367" fmla="*/ 3392 w 10000"/>
                  <a:gd name="connsiteY99-13368" fmla="*/ 2804 h 10000"/>
                  <a:gd name="connsiteX100-13369" fmla="*/ 1349 w 10000"/>
                  <a:gd name="connsiteY100-13370" fmla="*/ 2289 h 10000"/>
                  <a:gd name="connsiteX101-13371" fmla="*/ 2754 w 10000"/>
                  <a:gd name="connsiteY101-13372" fmla="*/ 2857 h 10000"/>
                  <a:gd name="connsiteX102-13373" fmla="*/ 1630 w 10000"/>
                  <a:gd name="connsiteY102-13374" fmla="*/ 1022 h 10000"/>
                  <a:gd name="connsiteX103-13375" fmla="*/ 2656 w 10000"/>
                  <a:gd name="connsiteY103-13376" fmla="*/ 2472 h 10000"/>
                  <a:gd name="connsiteX104-13377" fmla="*/ 2898 w 10000"/>
                  <a:gd name="connsiteY104-13378" fmla="*/ 3545 h 10000"/>
                  <a:gd name="connsiteX105-13379" fmla="*/ 2840 w 10000"/>
                  <a:gd name="connsiteY105-13380" fmla="*/ 3916 h 10000"/>
                  <a:gd name="connsiteX106-13381" fmla="*/ 1349 w 10000"/>
                  <a:gd name="connsiteY106-13382" fmla="*/ 2289 h 10000"/>
                  <a:gd name="connsiteX107-13383" fmla="*/ 1349 w 10000"/>
                  <a:gd name="connsiteY107-13384" fmla="*/ 2289 h 10000"/>
                  <a:gd name="connsiteX108-13385" fmla="*/ 2377 w 10000"/>
                  <a:gd name="connsiteY108-13386" fmla="*/ 3598 h 10000"/>
                  <a:gd name="connsiteX109-13387" fmla="*/ 2377 w 10000"/>
                  <a:gd name="connsiteY109-13388" fmla="*/ 3968 h 10000"/>
                  <a:gd name="connsiteX110-13389" fmla="*/ 2231 w 10000"/>
                  <a:gd name="connsiteY110-13390" fmla="*/ 4445 h 10000"/>
                  <a:gd name="connsiteX111-13391" fmla="*/ 2000 w 10000"/>
                  <a:gd name="connsiteY111-13392" fmla="*/ 4021 h 10000"/>
                  <a:gd name="connsiteX112-13393" fmla="*/ 1884 w 10000"/>
                  <a:gd name="connsiteY112-13394" fmla="*/ 3545 h 10000"/>
                  <a:gd name="connsiteX113-13395" fmla="*/ 1652 w 10000"/>
                  <a:gd name="connsiteY113-13396" fmla="*/ 3545 h 10000"/>
                  <a:gd name="connsiteX114-13397" fmla="*/ 1478 w 10000"/>
                  <a:gd name="connsiteY114-13398" fmla="*/ 3757 h 10000"/>
                  <a:gd name="connsiteX115-13399" fmla="*/ 1247 w 10000"/>
                  <a:gd name="connsiteY115-13400" fmla="*/ 3757 h 10000"/>
                  <a:gd name="connsiteX116-13401" fmla="*/ 1072 w 10000"/>
                  <a:gd name="connsiteY116-13402" fmla="*/ 3968 h 10000"/>
                  <a:gd name="connsiteX117-13403" fmla="*/ 957 w 10000"/>
                  <a:gd name="connsiteY117-13404" fmla="*/ 3757 h 10000"/>
                  <a:gd name="connsiteX118-13405" fmla="*/ 667 w 10000"/>
                  <a:gd name="connsiteY118-13406" fmla="*/ 3704 h 10000"/>
                  <a:gd name="connsiteX119-13407" fmla="*/ 406 w 10000"/>
                  <a:gd name="connsiteY119-13408" fmla="*/ 3704 h 10000"/>
                  <a:gd name="connsiteX120-13409" fmla="*/ 29 w 10000"/>
                  <a:gd name="connsiteY120-13410" fmla="*/ 3439 h 10000"/>
                  <a:gd name="connsiteX121-13411" fmla="*/ 0 w 10000"/>
                  <a:gd name="connsiteY121-13412" fmla="*/ 3916 h 10000"/>
                  <a:gd name="connsiteX122-13413" fmla="*/ 58 w 10000"/>
                  <a:gd name="connsiteY122-13414" fmla="*/ 4603 h 10000"/>
                  <a:gd name="connsiteX123-13415" fmla="*/ 116 w 10000"/>
                  <a:gd name="connsiteY123-13416" fmla="*/ 4973 h 10000"/>
                  <a:gd name="connsiteX124-13417" fmla="*/ 174 w 10000"/>
                  <a:gd name="connsiteY124-13418" fmla="*/ 5239 h 10000"/>
                  <a:gd name="connsiteX125-13419" fmla="*/ 232 w 10000"/>
                  <a:gd name="connsiteY125-13420" fmla="*/ 5609 h 10000"/>
                  <a:gd name="connsiteX126-13421" fmla="*/ 406 w 10000"/>
                  <a:gd name="connsiteY126-13422" fmla="*/ 5926 h 10000"/>
                  <a:gd name="connsiteX127-13423" fmla="*/ 638 w 10000"/>
                  <a:gd name="connsiteY127-13424" fmla="*/ 6455 h 10000"/>
                  <a:gd name="connsiteX128-13425" fmla="*/ 492 w 10000"/>
                  <a:gd name="connsiteY128-13426" fmla="*/ 6350 h 10000"/>
                  <a:gd name="connsiteX129-13427" fmla="*/ 840 w 10000"/>
                  <a:gd name="connsiteY129-13428" fmla="*/ 6825 h 10000"/>
                  <a:gd name="connsiteX130-13429" fmla="*/ 1043 w 10000"/>
                  <a:gd name="connsiteY130-13430" fmla="*/ 6773 h 10000"/>
                  <a:gd name="connsiteX131-13431" fmla="*/ 1015 w 10000"/>
                  <a:gd name="connsiteY131-13432" fmla="*/ 6455 h 10000"/>
                  <a:gd name="connsiteX132-13433" fmla="*/ 1188 w 10000"/>
                  <a:gd name="connsiteY132-13434" fmla="*/ 6508 h 10000"/>
                  <a:gd name="connsiteX133-13435" fmla="*/ 986 w 10000"/>
                  <a:gd name="connsiteY133-13436" fmla="*/ 5873 h 10000"/>
                  <a:gd name="connsiteX134-13437" fmla="*/ 1362 w 10000"/>
                  <a:gd name="connsiteY134-13438" fmla="*/ 5609 h 10000"/>
                  <a:gd name="connsiteX135-13439" fmla="*/ 1566 w 10000"/>
                  <a:gd name="connsiteY135-13440" fmla="*/ 5609 h 10000"/>
                  <a:gd name="connsiteX136-13441" fmla="*/ 1566 w 10000"/>
                  <a:gd name="connsiteY136-13442" fmla="*/ 5873 h 10000"/>
                  <a:gd name="connsiteX137-13443" fmla="*/ 1391 w 10000"/>
                  <a:gd name="connsiteY137-13444" fmla="*/ 6032 h 10000"/>
                  <a:gd name="connsiteX138-13445" fmla="*/ 1276 w 10000"/>
                  <a:gd name="connsiteY138-13446" fmla="*/ 6720 h 10000"/>
                  <a:gd name="connsiteX139-13447" fmla="*/ 1218 w 10000"/>
                  <a:gd name="connsiteY139-13448" fmla="*/ 7037 h 10000"/>
                  <a:gd name="connsiteX140-13449" fmla="*/ 1305 w 10000"/>
                  <a:gd name="connsiteY140-13450" fmla="*/ 7461 h 10000"/>
                  <a:gd name="connsiteX141-13451" fmla="*/ 1478 w 10000"/>
                  <a:gd name="connsiteY141-13452" fmla="*/ 7778 h 10000"/>
                  <a:gd name="connsiteX142-13453" fmla="*/ 2058 w 10000"/>
                  <a:gd name="connsiteY142-13454" fmla="*/ 8413 h 10000"/>
                  <a:gd name="connsiteX143-13455" fmla="*/ 2521 w 10000"/>
                  <a:gd name="connsiteY143-13456" fmla="*/ 8889 h 10000"/>
                  <a:gd name="connsiteX144-13457" fmla="*/ 2869 w 10000"/>
                  <a:gd name="connsiteY144-13458" fmla="*/ 9101 h 10000"/>
                  <a:gd name="connsiteX145-13459" fmla="*/ 3246 w 10000"/>
                  <a:gd name="connsiteY145-13460" fmla="*/ 9312 h 10000"/>
                  <a:gd name="connsiteX146-13461" fmla="*/ 3624 w 10000"/>
                  <a:gd name="connsiteY146-13462" fmla="*/ 9524 h 10000"/>
                  <a:gd name="connsiteX147-13463" fmla="*/ 3972 w 10000"/>
                  <a:gd name="connsiteY147-13464" fmla="*/ 9630 h 10000"/>
                  <a:gd name="connsiteX148-13465" fmla="*/ 4348 w 10000"/>
                  <a:gd name="connsiteY148-13466" fmla="*/ 9789 h 10000"/>
                  <a:gd name="connsiteX149-13467" fmla="*/ 4783 w 10000"/>
                  <a:gd name="connsiteY149-13468" fmla="*/ 9948 h 10000"/>
                  <a:gd name="connsiteX150-13469" fmla="*/ 5246 w 10000"/>
                  <a:gd name="connsiteY150-13470" fmla="*/ 10000 h 10000"/>
                  <a:gd name="connsiteX151-13471" fmla="*/ 5652 w 10000"/>
                  <a:gd name="connsiteY151-13472" fmla="*/ 10000 h 10000"/>
                  <a:gd name="connsiteX152-13473" fmla="*/ 6145 w 10000"/>
                  <a:gd name="connsiteY152-13474" fmla="*/ 9948 h 10000"/>
                  <a:gd name="connsiteX153-13475" fmla="*/ 6493 w 10000"/>
                  <a:gd name="connsiteY153-13476" fmla="*/ 9841 h 10000"/>
                  <a:gd name="connsiteX154-13477" fmla="*/ 6841 w 10000"/>
                  <a:gd name="connsiteY154-13478" fmla="*/ 9736 h 10000"/>
                  <a:gd name="connsiteX155-13479" fmla="*/ 7218 w 10000"/>
                  <a:gd name="connsiteY155-13480" fmla="*/ 9577 h 10000"/>
                  <a:gd name="connsiteX156-13481" fmla="*/ 7565 w 10000"/>
                  <a:gd name="connsiteY156-13482" fmla="*/ 9418 h 10000"/>
                  <a:gd name="connsiteX157-13483" fmla="*/ 7884 w 10000"/>
                  <a:gd name="connsiteY157-13484" fmla="*/ 9207 h 10000"/>
                  <a:gd name="connsiteX158-13485" fmla="*/ 8232 w 10000"/>
                  <a:gd name="connsiteY158-13486" fmla="*/ 8995 h 10000"/>
                  <a:gd name="connsiteX159-13487" fmla="*/ 8551 w 10000"/>
                  <a:gd name="connsiteY159-13488" fmla="*/ 8678 h 10000"/>
                  <a:gd name="connsiteX0-13489" fmla="*/ 8551 w 10000"/>
                  <a:gd name="connsiteY0-13490" fmla="*/ 8678 h 10000"/>
                  <a:gd name="connsiteX1-13491" fmla="*/ 8899 w 10000"/>
                  <a:gd name="connsiteY1-13492" fmla="*/ 8360 h 10000"/>
                  <a:gd name="connsiteX2-13493" fmla="*/ 9072 w 10000"/>
                  <a:gd name="connsiteY2-13494" fmla="*/ 7937 h 10000"/>
                  <a:gd name="connsiteX3-13495" fmla="*/ 9420 w 10000"/>
                  <a:gd name="connsiteY3-13496" fmla="*/ 7619 h 10000"/>
                  <a:gd name="connsiteX4-13497" fmla="*/ 9304 w 10000"/>
                  <a:gd name="connsiteY4-13498" fmla="*/ 7143 h 10000"/>
                  <a:gd name="connsiteX5-13499" fmla="*/ 9508 w 10000"/>
                  <a:gd name="connsiteY5-13500" fmla="*/ 6878 h 10000"/>
                  <a:gd name="connsiteX6-13501" fmla="*/ 9652 w 10000"/>
                  <a:gd name="connsiteY6-13502" fmla="*/ 6614 h 10000"/>
                  <a:gd name="connsiteX7-13503" fmla="*/ 9710 w 10000"/>
                  <a:gd name="connsiteY7-13504" fmla="*/ 7037 h 10000"/>
                  <a:gd name="connsiteX8-13505" fmla="*/ 9652 w 10000"/>
                  <a:gd name="connsiteY8-13506" fmla="*/ 7514 h 10000"/>
                  <a:gd name="connsiteX9-13507" fmla="*/ 9971 w 10000"/>
                  <a:gd name="connsiteY9-13508" fmla="*/ 7037 h 10000"/>
                  <a:gd name="connsiteX10-13509" fmla="*/ 10000 w 10000"/>
                  <a:gd name="connsiteY10-13510" fmla="*/ 6667 h 10000"/>
                  <a:gd name="connsiteX11-13511" fmla="*/ 9884 w 10000"/>
                  <a:gd name="connsiteY11-13512" fmla="*/ 6720 h 10000"/>
                  <a:gd name="connsiteX12-13513" fmla="*/ 9797 w 10000"/>
                  <a:gd name="connsiteY12-13514" fmla="*/ 6350 h 10000"/>
                  <a:gd name="connsiteX13-13515" fmla="*/ 9913 w 10000"/>
                  <a:gd name="connsiteY13-13516" fmla="*/ 5926 h 10000"/>
                  <a:gd name="connsiteX14-13517" fmla="*/ 9856 w 10000"/>
                  <a:gd name="connsiteY14-13518" fmla="*/ 5450 h 10000"/>
                  <a:gd name="connsiteX15-13519" fmla="*/ 9566 w 10000"/>
                  <a:gd name="connsiteY15-13520" fmla="*/ 5291 h 10000"/>
                  <a:gd name="connsiteX16-13521" fmla="*/ 9942 w 10000"/>
                  <a:gd name="connsiteY16-13522" fmla="*/ 4498 h 10000"/>
                  <a:gd name="connsiteX17-13523" fmla="*/ 9537 w 10000"/>
                  <a:gd name="connsiteY17-13524" fmla="*/ 4762 h 10000"/>
                  <a:gd name="connsiteX18-13525" fmla="*/ 9449 w 10000"/>
                  <a:gd name="connsiteY18-13526" fmla="*/ 5185 h 10000"/>
                  <a:gd name="connsiteX19-13527" fmla="*/ 9101 w 10000"/>
                  <a:gd name="connsiteY19-13528" fmla="*/ 5239 h 10000"/>
                  <a:gd name="connsiteX20-13529" fmla="*/ 9072 w 10000"/>
                  <a:gd name="connsiteY20-13530" fmla="*/ 5820 h 10000"/>
                  <a:gd name="connsiteX21-13531" fmla="*/ 9101 w 10000"/>
                  <a:gd name="connsiteY21-13532" fmla="*/ 5926 h 10000"/>
                  <a:gd name="connsiteX22-13533" fmla="*/ 8928 w 10000"/>
                  <a:gd name="connsiteY22-13534" fmla="*/ 6138 h 10000"/>
                  <a:gd name="connsiteX23-13535" fmla="*/ 8551 w 10000"/>
                  <a:gd name="connsiteY23-13536" fmla="*/ 6402 h 10000"/>
                  <a:gd name="connsiteX24-13537" fmla="*/ 8377 w 10000"/>
                  <a:gd name="connsiteY24-13538" fmla="*/ 6455 h 10000"/>
                  <a:gd name="connsiteX25-13539" fmla="*/ 8087 w 10000"/>
                  <a:gd name="connsiteY25-13540" fmla="*/ 6667 h 10000"/>
                  <a:gd name="connsiteX26-13541" fmla="*/ 8232 w 10000"/>
                  <a:gd name="connsiteY26-13542" fmla="*/ 6932 h 10000"/>
                  <a:gd name="connsiteX27-13543" fmla="*/ 8734 w 10000"/>
                  <a:gd name="connsiteY27-13544" fmla="*/ 5498 h 10000"/>
                  <a:gd name="connsiteX28-13545" fmla="*/ 8734 w 10000"/>
                  <a:gd name="connsiteY28-13546" fmla="*/ 5498 h 10000"/>
                  <a:gd name="connsiteX29-13547" fmla="*/ 8607 w 10000"/>
                  <a:gd name="connsiteY29-13548" fmla="*/ 5271 h 10000"/>
                  <a:gd name="connsiteX30-13549" fmla="*/ 8417 w 10000"/>
                  <a:gd name="connsiteY30-13550" fmla="*/ 5422 h 10000"/>
                  <a:gd name="connsiteX31-13551" fmla="*/ 8291 w 10000"/>
                  <a:gd name="connsiteY31-13552" fmla="*/ 5195 h 10000"/>
                  <a:gd name="connsiteX32-13553" fmla="*/ 8164 w 10000"/>
                  <a:gd name="connsiteY32-13554" fmla="*/ 4968 h 10000"/>
                  <a:gd name="connsiteX33-13555" fmla="*/ 8671 w 10000"/>
                  <a:gd name="connsiteY33-13556" fmla="*/ 4893 h 10000"/>
                  <a:gd name="connsiteX34-13557" fmla="*/ 8227 w 10000"/>
                  <a:gd name="connsiteY34-13558" fmla="*/ 4591 h 10000"/>
                  <a:gd name="connsiteX35-13559" fmla="*/ 7657 w 10000"/>
                  <a:gd name="connsiteY35-13560" fmla="*/ 5044 h 10000"/>
                  <a:gd name="connsiteX36-13561" fmla="*/ 7087 w 10000"/>
                  <a:gd name="connsiteY36-13562" fmla="*/ 5497 h 10000"/>
                  <a:gd name="connsiteX37-13563" fmla="*/ 8037 w 10000"/>
                  <a:gd name="connsiteY37-13564" fmla="*/ 4742 h 10000"/>
                  <a:gd name="connsiteX38-13565" fmla="*/ 7531 w 10000"/>
                  <a:gd name="connsiteY38-13566" fmla="*/ 4817 h 10000"/>
                  <a:gd name="connsiteX39-13567" fmla="*/ 8069 w 10000"/>
                  <a:gd name="connsiteY39-13568" fmla="*/ 4826 h 10000"/>
                  <a:gd name="connsiteX40-13569" fmla="*/ 6950 w 10000"/>
                  <a:gd name="connsiteY40-13570" fmla="*/ 3306 h 10000"/>
                  <a:gd name="connsiteX41-13571" fmla="*/ 6962 w 10000"/>
                  <a:gd name="connsiteY41-13572" fmla="*/ 3305 h 10000"/>
                  <a:gd name="connsiteX42-13573" fmla="*/ 6645 w 10000"/>
                  <a:gd name="connsiteY42-13574" fmla="*/ 3230 h 10000"/>
                  <a:gd name="connsiteX43-13575" fmla="*/ 6519 w 10000"/>
                  <a:gd name="connsiteY43-13576" fmla="*/ 3003 h 10000"/>
                  <a:gd name="connsiteX44-13577" fmla="*/ 5949 w 10000"/>
                  <a:gd name="connsiteY44-13578" fmla="*/ 2473 h 10000"/>
                  <a:gd name="connsiteX45-13579" fmla="*/ 5015 w 10000"/>
                  <a:gd name="connsiteY45-13580" fmla="*/ 3228 h 10000"/>
                  <a:gd name="connsiteX46-13581" fmla="*/ 4898 w 10000"/>
                  <a:gd name="connsiteY46-13582" fmla="*/ 3175 h 10000"/>
                  <a:gd name="connsiteX47-13583" fmla="*/ 4754 w 10000"/>
                  <a:gd name="connsiteY47-13584" fmla="*/ 3122 h 10000"/>
                  <a:gd name="connsiteX48-13585" fmla="*/ 4637 w 10000"/>
                  <a:gd name="connsiteY48-13586" fmla="*/ 3334 h 10000"/>
                  <a:gd name="connsiteX49-13587" fmla="*/ 4464 w 10000"/>
                  <a:gd name="connsiteY49-13588" fmla="*/ 3493 h 10000"/>
                  <a:gd name="connsiteX50-13589" fmla="*/ 4435 w 10000"/>
                  <a:gd name="connsiteY50-13590" fmla="*/ 3651 h 10000"/>
                  <a:gd name="connsiteX51-13591" fmla="*/ 4579 w 10000"/>
                  <a:gd name="connsiteY51-13592" fmla="*/ 3862 h 10000"/>
                  <a:gd name="connsiteX52-13593" fmla="*/ 4637 w 10000"/>
                  <a:gd name="connsiteY52-13594" fmla="*/ 4021 h 10000"/>
                  <a:gd name="connsiteX53-13595" fmla="*/ 4783 w 10000"/>
                  <a:gd name="connsiteY53-13596" fmla="*/ 4021 h 10000"/>
                  <a:gd name="connsiteX54-13597" fmla="*/ 4841 w 10000"/>
                  <a:gd name="connsiteY54-13598" fmla="*/ 4021 h 10000"/>
                  <a:gd name="connsiteX55-13599" fmla="*/ 4927 w 10000"/>
                  <a:gd name="connsiteY55-13600" fmla="*/ 4233 h 10000"/>
                  <a:gd name="connsiteX56-13601" fmla="*/ 5073 w 10000"/>
                  <a:gd name="connsiteY56-13602" fmla="*/ 4603 h 10000"/>
                  <a:gd name="connsiteX57-13603" fmla="*/ 4898 w 10000"/>
                  <a:gd name="connsiteY57-13604" fmla="*/ 4391 h 10000"/>
                  <a:gd name="connsiteX58-13605" fmla="*/ 4812 w 10000"/>
                  <a:gd name="connsiteY58-13606" fmla="*/ 4127 h 10000"/>
                  <a:gd name="connsiteX59-13607" fmla="*/ 4725 w 10000"/>
                  <a:gd name="connsiteY59-13608" fmla="*/ 4339 h 10000"/>
                  <a:gd name="connsiteX60-13609" fmla="*/ 4608 w 10000"/>
                  <a:gd name="connsiteY60-13610" fmla="*/ 4657 h 10000"/>
                  <a:gd name="connsiteX61-13611" fmla="*/ 4608 w 10000"/>
                  <a:gd name="connsiteY61-13612" fmla="*/ 4445 h 10000"/>
                  <a:gd name="connsiteX62-13613" fmla="*/ 4435 w 10000"/>
                  <a:gd name="connsiteY62-13614" fmla="*/ 4339 h 10000"/>
                  <a:gd name="connsiteX63-13615" fmla="*/ 4406 w 10000"/>
                  <a:gd name="connsiteY63-13616" fmla="*/ 3968 h 10000"/>
                  <a:gd name="connsiteX64-13617" fmla="*/ 4261 w 10000"/>
                  <a:gd name="connsiteY64-13618" fmla="*/ 4021 h 10000"/>
                  <a:gd name="connsiteX65-13619" fmla="*/ 4319 w 10000"/>
                  <a:gd name="connsiteY65-13620" fmla="*/ 3598 h 10000"/>
                  <a:gd name="connsiteX66-13621" fmla="*/ 4232 w 10000"/>
                  <a:gd name="connsiteY66-13622" fmla="*/ 3598 h 10000"/>
                  <a:gd name="connsiteX67-13623" fmla="*/ 4319 w 10000"/>
                  <a:gd name="connsiteY67-13624" fmla="*/ 3069 h 10000"/>
                  <a:gd name="connsiteX68-13625" fmla="*/ 4464 w 10000"/>
                  <a:gd name="connsiteY68-13626" fmla="*/ 3069 h 10000"/>
                  <a:gd name="connsiteX69-13627" fmla="*/ 4522 w 10000"/>
                  <a:gd name="connsiteY69-13628" fmla="*/ 3386 h 10000"/>
                  <a:gd name="connsiteX70-13629" fmla="*/ 4551 w 10000"/>
                  <a:gd name="connsiteY70-13630" fmla="*/ 3175 h 10000"/>
                  <a:gd name="connsiteX71-13631" fmla="*/ 4493 w 10000"/>
                  <a:gd name="connsiteY71-13632" fmla="*/ 3016 h 10000"/>
                  <a:gd name="connsiteX72-13633" fmla="*/ 4348 w 10000"/>
                  <a:gd name="connsiteY72-13634" fmla="*/ 2910 h 10000"/>
                  <a:gd name="connsiteX73-13635" fmla="*/ 4377 w 10000"/>
                  <a:gd name="connsiteY73-13636" fmla="*/ 2487 h 10000"/>
                  <a:gd name="connsiteX74-13637" fmla="*/ 4319 w 10000"/>
                  <a:gd name="connsiteY74-13638" fmla="*/ 2275 h 10000"/>
                  <a:gd name="connsiteX75-13639" fmla="*/ 4289 w 10000"/>
                  <a:gd name="connsiteY75-13640" fmla="*/ 1641 h 10000"/>
                  <a:gd name="connsiteX76-13641" fmla="*/ 4348 w 10000"/>
                  <a:gd name="connsiteY76-13642" fmla="*/ 1641 h 10000"/>
                  <a:gd name="connsiteX77-13643" fmla="*/ 4261 w 10000"/>
                  <a:gd name="connsiteY77-13644" fmla="*/ 1534 h 10000"/>
                  <a:gd name="connsiteX78-13645" fmla="*/ 4000 w 10000"/>
                  <a:gd name="connsiteY78-13646" fmla="*/ 1746 h 10000"/>
                  <a:gd name="connsiteX79-13647" fmla="*/ 3942 w 10000"/>
                  <a:gd name="connsiteY79-13648" fmla="*/ 1323 h 10000"/>
                  <a:gd name="connsiteX80-13649" fmla="*/ 4145 w 10000"/>
                  <a:gd name="connsiteY80-13650" fmla="*/ 582 h 10000"/>
                  <a:gd name="connsiteX81-13651" fmla="*/ 3972 w 10000"/>
                  <a:gd name="connsiteY81-13652" fmla="*/ 318 h 10000"/>
                  <a:gd name="connsiteX82-13653" fmla="*/ 3972 w 10000"/>
                  <a:gd name="connsiteY82-13654" fmla="*/ 212 h 10000"/>
                  <a:gd name="connsiteX83-13655" fmla="*/ 3710 w 10000"/>
                  <a:gd name="connsiteY83-13656" fmla="*/ 0 h 10000"/>
                  <a:gd name="connsiteX84-13657" fmla="*/ 3624 w 10000"/>
                  <a:gd name="connsiteY84-13658" fmla="*/ 212 h 10000"/>
                  <a:gd name="connsiteX85-13659" fmla="*/ 3536 w 10000"/>
                  <a:gd name="connsiteY85-13660" fmla="*/ 635 h 10000"/>
                  <a:gd name="connsiteX86-13661" fmla="*/ 3420 w 10000"/>
                  <a:gd name="connsiteY86-13662" fmla="*/ 688 h 10000"/>
                  <a:gd name="connsiteX87-13663" fmla="*/ 3594 w 10000"/>
                  <a:gd name="connsiteY87-13664" fmla="*/ 900 h 10000"/>
                  <a:gd name="connsiteX88-13665" fmla="*/ 3624 w 10000"/>
                  <a:gd name="connsiteY88-13666" fmla="*/ 1164 h 10000"/>
                  <a:gd name="connsiteX89-13667" fmla="*/ 3536 w 10000"/>
                  <a:gd name="connsiteY89-13668" fmla="*/ 1323 h 10000"/>
                  <a:gd name="connsiteX90-13669" fmla="*/ 3624 w 10000"/>
                  <a:gd name="connsiteY90-13670" fmla="*/ 1799 h 10000"/>
                  <a:gd name="connsiteX91-13671" fmla="*/ 3565 w 10000"/>
                  <a:gd name="connsiteY91-13672" fmla="*/ 2223 h 10000"/>
                  <a:gd name="connsiteX92-13673" fmla="*/ 3130 w 10000"/>
                  <a:gd name="connsiteY92-13674" fmla="*/ 2539 h 10000"/>
                  <a:gd name="connsiteX93-13675" fmla="*/ 3101 w 10000"/>
                  <a:gd name="connsiteY93-13676" fmla="*/ 2381 h 10000"/>
                  <a:gd name="connsiteX94-13677" fmla="*/ 3073 w 10000"/>
                  <a:gd name="connsiteY94-13678" fmla="*/ 2593 h 10000"/>
                  <a:gd name="connsiteX95-13679" fmla="*/ 3188 w 10000"/>
                  <a:gd name="connsiteY95-13680" fmla="*/ 2804 h 10000"/>
                  <a:gd name="connsiteX96-13681" fmla="*/ 3478 w 10000"/>
                  <a:gd name="connsiteY96-13682" fmla="*/ 2593 h 10000"/>
                  <a:gd name="connsiteX97-13683" fmla="*/ 3594 w 10000"/>
                  <a:gd name="connsiteY97-13684" fmla="*/ 2752 h 10000"/>
                  <a:gd name="connsiteX98-13685" fmla="*/ 3392 w 10000"/>
                  <a:gd name="connsiteY98-13686" fmla="*/ 2804 h 10000"/>
                  <a:gd name="connsiteX99-13687" fmla="*/ 1349 w 10000"/>
                  <a:gd name="connsiteY99-13688" fmla="*/ 2289 h 10000"/>
                  <a:gd name="connsiteX100-13689" fmla="*/ 2754 w 10000"/>
                  <a:gd name="connsiteY100-13690" fmla="*/ 2857 h 10000"/>
                  <a:gd name="connsiteX101-13691" fmla="*/ 1630 w 10000"/>
                  <a:gd name="connsiteY101-13692" fmla="*/ 1022 h 10000"/>
                  <a:gd name="connsiteX102-13693" fmla="*/ 2656 w 10000"/>
                  <a:gd name="connsiteY102-13694" fmla="*/ 2472 h 10000"/>
                  <a:gd name="connsiteX103-13695" fmla="*/ 2898 w 10000"/>
                  <a:gd name="connsiteY103-13696" fmla="*/ 3545 h 10000"/>
                  <a:gd name="connsiteX104-13697" fmla="*/ 2840 w 10000"/>
                  <a:gd name="connsiteY104-13698" fmla="*/ 3916 h 10000"/>
                  <a:gd name="connsiteX105-13699" fmla="*/ 1349 w 10000"/>
                  <a:gd name="connsiteY105-13700" fmla="*/ 2289 h 10000"/>
                  <a:gd name="connsiteX106-13701" fmla="*/ 1349 w 10000"/>
                  <a:gd name="connsiteY106-13702" fmla="*/ 2289 h 10000"/>
                  <a:gd name="connsiteX107-13703" fmla="*/ 2377 w 10000"/>
                  <a:gd name="connsiteY107-13704" fmla="*/ 3598 h 10000"/>
                  <a:gd name="connsiteX108-13705" fmla="*/ 2377 w 10000"/>
                  <a:gd name="connsiteY108-13706" fmla="*/ 3968 h 10000"/>
                  <a:gd name="connsiteX109-13707" fmla="*/ 2231 w 10000"/>
                  <a:gd name="connsiteY109-13708" fmla="*/ 4445 h 10000"/>
                  <a:gd name="connsiteX110-13709" fmla="*/ 2000 w 10000"/>
                  <a:gd name="connsiteY110-13710" fmla="*/ 4021 h 10000"/>
                  <a:gd name="connsiteX111-13711" fmla="*/ 1884 w 10000"/>
                  <a:gd name="connsiteY111-13712" fmla="*/ 3545 h 10000"/>
                  <a:gd name="connsiteX112-13713" fmla="*/ 1652 w 10000"/>
                  <a:gd name="connsiteY112-13714" fmla="*/ 3545 h 10000"/>
                  <a:gd name="connsiteX113-13715" fmla="*/ 1478 w 10000"/>
                  <a:gd name="connsiteY113-13716" fmla="*/ 3757 h 10000"/>
                  <a:gd name="connsiteX114-13717" fmla="*/ 1247 w 10000"/>
                  <a:gd name="connsiteY114-13718" fmla="*/ 3757 h 10000"/>
                  <a:gd name="connsiteX115-13719" fmla="*/ 1072 w 10000"/>
                  <a:gd name="connsiteY115-13720" fmla="*/ 3968 h 10000"/>
                  <a:gd name="connsiteX116-13721" fmla="*/ 957 w 10000"/>
                  <a:gd name="connsiteY116-13722" fmla="*/ 3757 h 10000"/>
                  <a:gd name="connsiteX117-13723" fmla="*/ 667 w 10000"/>
                  <a:gd name="connsiteY117-13724" fmla="*/ 3704 h 10000"/>
                  <a:gd name="connsiteX118-13725" fmla="*/ 406 w 10000"/>
                  <a:gd name="connsiteY118-13726" fmla="*/ 3704 h 10000"/>
                  <a:gd name="connsiteX119-13727" fmla="*/ 29 w 10000"/>
                  <a:gd name="connsiteY119-13728" fmla="*/ 3439 h 10000"/>
                  <a:gd name="connsiteX120-13729" fmla="*/ 0 w 10000"/>
                  <a:gd name="connsiteY120-13730" fmla="*/ 3916 h 10000"/>
                  <a:gd name="connsiteX121-13731" fmla="*/ 58 w 10000"/>
                  <a:gd name="connsiteY121-13732" fmla="*/ 4603 h 10000"/>
                  <a:gd name="connsiteX122-13733" fmla="*/ 116 w 10000"/>
                  <a:gd name="connsiteY122-13734" fmla="*/ 4973 h 10000"/>
                  <a:gd name="connsiteX123-13735" fmla="*/ 174 w 10000"/>
                  <a:gd name="connsiteY123-13736" fmla="*/ 5239 h 10000"/>
                  <a:gd name="connsiteX124-13737" fmla="*/ 232 w 10000"/>
                  <a:gd name="connsiteY124-13738" fmla="*/ 5609 h 10000"/>
                  <a:gd name="connsiteX125-13739" fmla="*/ 406 w 10000"/>
                  <a:gd name="connsiteY125-13740" fmla="*/ 5926 h 10000"/>
                  <a:gd name="connsiteX126-13741" fmla="*/ 638 w 10000"/>
                  <a:gd name="connsiteY126-13742" fmla="*/ 6455 h 10000"/>
                  <a:gd name="connsiteX127-13743" fmla="*/ 492 w 10000"/>
                  <a:gd name="connsiteY127-13744" fmla="*/ 6350 h 10000"/>
                  <a:gd name="connsiteX128-13745" fmla="*/ 840 w 10000"/>
                  <a:gd name="connsiteY128-13746" fmla="*/ 6825 h 10000"/>
                  <a:gd name="connsiteX129-13747" fmla="*/ 1043 w 10000"/>
                  <a:gd name="connsiteY129-13748" fmla="*/ 6773 h 10000"/>
                  <a:gd name="connsiteX130-13749" fmla="*/ 1015 w 10000"/>
                  <a:gd name="connsiteY130-13750" fmla="*/ 6455 h 10000"/>
                  <a:gd name="connsiteX131-13751" fmla="*/ 1188 w 10000"/>
                  <a:gd name="connsiteY131-13752" fmla="*/ 6508 h 10000"/>
                  <a:gd name="connsiteX132-13753" fmla="*/ 986 w 10000"/>
                  <a:gd name="connsiteY132-13754" fmla="*/ 5873 h 10000"/>
                  <a:gd name="connsiteX133-13755" fmla="*/ 1362 w 10000"/>
                  <a:gd name="connsiteY133-13756" fmla="*/ 5609 h 10000"/>
                  <a:gd name="connsiteX134-13757" fmla="*/ 1566 w 10000"/>
                  <a:gd name="connsiteY134-13758" fmla="*/ 5609 h 10000"/>
                  <a:gd name="connsiteX135-13759" fmla="*/ 1566 w 10000"/>
                  <a:gd name="connsiteY135-13760" fmla="*/ 5873 h 10000"/>
                  <a:gd name="connsiteX136-13761" fmla="*/ 1391 w 10000"/>
                  <a:gd name="connsiteY136-13762" fmla="*/ 6032 h 10000"/>
                  <a:gd name="connsiteX137-13763" fmla="*/ 1276 w 10000"/>
                  <a:gd name="connsiteY137-13764" fmla="*/ 6720 h 10000"/>
                  <a:gd name="connsiteX138-13765" fmla="*/ 1218 w 10000"/>
                  <a:gd name="connsiteY138-13766" fmla="*/ 7037 h 10000"/>
                  <a:gd name="connsiteX139-13767" fmla="*/ 1305 w 10000"/>
                  <a:gd name="connsiteY139-13768" fmla="*/ 7461 h 10000"/>
                  <a:gd name="connsiteX140-13769" fmla="*/ 1478 w 10000"/>
                  <a:gd name="connsiteY140-13770" fmla="*/ 7778 h 10000"/>
                  <a:gd name="connsiteX141-13771" fmla="*/ 2058 w 10000"/>
                  <a:gd name="connsiteY141-13772" fmla="*/ 8413 h 10000"/>
                  <a:gd name="connsiteX142-13773" fmla="*/ 2521 w 10000"/>
                  <a:gd name="connsiteY142-13774" fmla="*/ 8889 h 10000"/>
                  <a:gd name="connsiteX143-13775" fmla="*/ 2869 w 10000"/>
                  <a:gd name="connsiteY143-13776" fmla="*/ 9101 h 10000"/>
                  <a:gd name="connsiteX144-13777" fmla="*/ 3246 w 10000"/>
                  <a:gd name="connsiteY144-13778" fmla="*/ 9312 h 10000"/>
                  <a:gd name="connsiteX145-13779" fmla="*/ 3624 w 10000"/>
                  <a:gd name="connsiteY145-13780" fmla="*/ 9524 h 10000"/>
                  <a:gd name="connsiteX146-13781" fmla="*/ 3972 w 10000"/>
                  <a:gd name="connsiteY146-13782" fmla="*/ 9630 h 10000"/>
                  <a:gd name="connsiteX147-13783" fmla="*/ 4348 w 10000"/>
                  <a:gd name="connsiteY147-13784" fmla="*/ 9789 h 10000"/>
                  <a:gd name="connsiteX148-13785" fmla="*/ 4783 w 10000"/>
                  <a:gd name="connsiteY148-13786" fmla="*/ 9948 h 10000"/>
                  <a:gd name="connsiteX149-13787" fmla="*/ 5246 w 10000"/>
                  <a:gd name="connsiteY149-13788" fmla="*/ 10000 h 10000"/>
                  <a:gd name="connsiteX150-13789" fmla="*/ 5652 w 10000"/>
                  <a:gd name="connsiteY150-13790" fmla="*/ 10000 h 10000"/>
                  <a:gd name="connsiteX151-13791" fmla="*/ 6145 w 10000"/>
                  <a:gd name="connsiteY151-13792" fmla="*/ 9948 h 10000"/>
                  <a:gd name="connsiteX152-13793" fmla="*/ 6493 w 10000"/>
                  <a:gd name="connsiteY152-13794" fmla="*/ 9841 h 10000"/>
                  <a:gd name="connsiteX153-13795" fmla="*/ 6841 w 10000"/>
                  <a:gd name="connsiteY153-13796" fmla="*/ 9736 h 10000"/>
                  <a:gd name="connsiteX154-13797" fmla="*/ 7218 w 10000"/>
                  <a:gd name="connsiteY154-13798" fmla="*/ 9577 h 10000"/>
                  <a:gd name="connsiteX155-13799" fmla="*/ 7565 w 10000"/>
                  <a:gd name="connsiteY155-13800" fmla="*/ 9418 h 10000"/>
                  <a:gd name="connsiteX156-13801" fmla="*/ 7884 w 10000"/>
                  <a:gd name="connsiteY156-13802" fmla="*/ 9207 h 10000"/>
                  <a:gd name="connsiteX157-13803" fmla="*/ 8232 w 10000"/>
                  <a:gd name="connsiteY157-13804" fmla="*/ 8995 h 10000"/>
                  <a:gd name="connsiteX158-13805" fmla="*/ 8551 w 10000"/>
                  <a:gd name="connsiteY158-13806" fmla="*/ 8678 h 10000"/>
                  <a:gd name="connsiteX0-13807" fmla="*/ 8551 w 10000"/>
                  <a:gd name="connsiteY0-13808" fmla="*/ 8678 h 10000"/>
                  <a:gd name="connsiteX1-13809" fmla="*/ 8899 w 10000"/>
                  <a:gd name="connsiteY1-13810" fmla="*/ 8360 h 10000"/>
                  <a:gd name="connsiteX2-13811" fmla="*/ 9072 w 10000"/>
                  <a:gd name="connsiteY2-13812" fmla="*/ 7937 h 10000"/>
                  <a:gd name="connsiteX3-13813" fmla="*/ 9420 w 10000"/>
                  <a:gd name="connsiteY3-13814" fmla="*/ 7619 h 10000"/>
                  <a:gd name="connsiteX4-13815" fmla="*/ 9304 w 10000"/>
                  <a:gd name="connsiteY4-13816" fmla="*/ 7143 h 10000"/>
                  <a:gd name="connsiteX5-13817" fmla="*/ 9508 w 10000"/>
                  <a:gd name="connsiteY5-13818" fmla="*/ 6878 h 10000"/>
                  <a:gd name="connsiteX6-13819" fmla="*/ 9652 w 10000"/>
                  <a:gd name="connsiteY6-13820" fmla="*/ 6614 h 10000"/>
                  <a:gd name="connsiteX7-13821" fmla="*/ 9710 w 10000"/>
                  <a:gd name="connsiteY7-13822" fmla="*/ 7037 h 10000"/>
                  <a:gd name="connsiteX8-13823" fmla="*/ 9652 w 10000"/>
                  <a:gd name="connsiteY8-13824" fmla="*/ 7514 h 10000"/>
                  <a:gd name="connsiteX9-13825" fmla="*/ 9971 w 10000"/>
                  <a:gd name="connsiteY9-13826" fmla="*/ 7037 h 10000"/>
                  <a:gd name="connsiteX10-13827" fmla="*/ 10000 w 10000"/>
                  <a:gd name="connsiteY10-13828" fmla="*/ 6667 h 10000"/>
                  <a:gd name="connsiteX11-13829" fmla="*/ 9884 w 10000"/>
                  <a:gd name="connsiteY11-13830" fmla="*/ 6720 h 10000"/>
                  <a:gd name="connsiteX12-13831" fmla="*/ 9797 w 10000"/>
                  <a:gd name="connsiteY12-13832" fmla="*/ 6350 h 10000"/>
                  <a:gd name="connsiteX13-13833" fmla="*/ 9913 w 10000"/>
                  <a:gd name="connsiteY13-13834" fmla="*/ 5926 h 10000"/>
                  <a:gd name="connsiteX14-13835" fmla="*/ 9856 w 10000"/>
                  <a:gd name="connsiteY14-13836" fmla="*/ 5450 h 10000"/>
                  <a:gd name="connsiteX15-13837" fmla="*/ 9566 w 10000"/>
                  <a:gd name="connsiteY15-13838" fmla="*/ 5291 h 10000"/>
                  <a:gd name="connsiteX16-13839" fmla="*/ 9942 w 10000"/>
                  <a:gd name="connsiteY16-13840" fmla="*/ 4498 h 10000"/>
                  <a:gd name="connsiteX17-13841" fmla="*/ 9537 w 10000"/>
                  <a:gd name="connsiteY17-13842" fmla="*/ 4762 h 10000"/>
                  <a:gd name="connsiteX18-13843" fmla="*/ 9449 w 10000"/>
                  <a:gd name="connsiteY18-13844" fmla="*/ 5185 h 10000"/>
                  <a:gd name="connsiteX19-13845" fmla="*/ 9101 w 10000"/>
                  <a:gd name="connsiteY19-13846" fmla="*/ 5239 h 10000"/>
                  <a:gd name="connsiteX20-13847" fmla="*/ 9072 w 10000"/>
                  <a:gd name="connsiteY20-13848" fmla="*/ 5820 h 10000"/>
                  <a:gd name="connsiteX21-13849" fmla="*/ 9101 w 10000"/>
                  <a:gd name="connsiteY21-13850" fmla="*/ 5926 h 10000"/>
                  <a:gd name="connsiteX22-13851" fmla="*/ 8928 w 10000"/>
                  <a:gd name="connsiteY22-13852" fmla="*/ 6138 h 10000"/>
                  <a:gd name="connsiteX23-13853" fmla="*/ 8551 w 10000"/>
                  <a:gd name="connsiteY23-13854" fmla="*/ 6402 h 10000"/>
                  <a:gd name="connsiteX24-13855" fmla="*/ 8377 w 10000"/>
                  <a:gd name="connsiteY24-13856" fmla="*/ 6455 h 10000"/>
                  <a:gd name="connsiteX25-13857" fmla="*/ 8087 w 10000"/>
                  <a:gd name="connsiteY25-13858" fmla="*/ 6667 h 10000"/>
                  <a:gd name="connsiteX26-13859" fmla="*/ 8734 w 10000"/>
                  <a:gd name="connsiteY26-13860" fmla="*/ 5498 h 10000"/>
                  <a:gd name="connsiteX27-13861" fmla="*/ 8734 w 10000"/>
                  <a:gd name="connsiteY27-13862" fmla="*/ 5498 h 10000"/>
                  <a:gd name="connsiteX28-13863" fmla="*/ 8607 w 10000"/>
                  <a:gd name="connsiteY28-13864" fmla="*/ 5271 h 10000"/>
                  <a:gd name="connsiteX29-13865" fmla="*/ 8417 w 10000"/>
                  <a:gd name="connsiteY29-13866" fmla="*/ 5422 h 10000"/>
                  <a:gd name="connsiteX30-13867" fmla="*/ 8291 w 10000"/>
                  <a:gd name="connsiteY30-13868" fmla="*/ 5195 h 10000"/>
                  <a:gd name="connsiteX31-13869" fmla="*/ 8164 w 10000"/>
                  <a:gd name="connsiteY31-13870" fmla="*/ 4968 h 10000"/>
                  <a:gd name="connsiteX32-13871" fmla="*/ 8671 w 10000"/>
                  <a:gd name="connsiteY32-13872" fmla="*/ 4893 h 10000"/>
                  <a:gd name="connsiteX33-13873" fmla="*/ 8227 w 10000"/>
                  <a:gd name="connsiteY33-13874" fmla="*/ 4591 h 10000"/>
                  <a:gd name="connsiteX34-13875" fmla="*/ 7657 w 10000"/>
                  <a:gd name="connsiteY34-13876" fmla="*/ 5044 h 10000"/>
                  <a:gd name="connsiteX35-13877" fmla="*/ 7087 w 10000"/>
                  <a:gd name="connsiteY35-13878" fmla="*/ 5497 h 10000"/>
                  <a:gd name="connsiteX36-13879" fmla="*/ 8037 w 10000"/>
                  <a:gd name="connsiteY36-13880" fmla="*/ 4742 h 10000"/>
                  <a:gd name="connsiteX37-13881" fmla="*/ 7531 w 10000"/>
                  <a:gd name="connsiteY37-13882" fmla="*/ 4817 h 10000"/>
                  <a:gd name="connsiteX38-13883" fmla="*/ 8069 w 10000"/>
                  <a:gd name="connsiteY38-13884" fmla="*/ 4826 h 10000"/>
                  <a:gd name="connsiteX39-13885" fmla="*/ 6950 w 10000"/>
                  <a:gd name="connsiteY39-13886" fmla="*/ 3306 h 10000"/>
                  <a:gd name="connsiteX40-13887" fmla="*/ 6962 w 10000"/>
                  <a:gd name="connsiteY40-13888" fmla="*/ 3305 h 10000"/>
                  <a:gd name="connsiteX41-13889" fmla="*/ 6645 w 10000"/>
                  <a:gd name="connsiteY41-13890" fmla="*/ 3230 h 10000"/>
                  <a:gd name="connsiteX42-13891" fmla="*/ 6519 w 10000"/>
                  <a:gd name="connsiteY42-13892" fmla="*/ 3003 h 10000"/>
                  <a:gd name="connsiteX43-13893" fmla="*/ 5949 w 10000"/>
                  <a:gd name="connsiteY43-13894" fmla="*/ 2473 h 10000"/>
                  <a:gd name="connsiteX44-13895" fmla="*/ 5015 w 10000"/>
                  <a:gd name="connsiteY44-13896" fmla="*/ 3228 h 10000"/>
                  <a:gd name="connsiteX45-13897" fmla="*/ 4898 w 10000"/>
                  <a:gd name="connsiteY45-13898" fmla="*/ 3175 h 10000"/>
                  <a:gd name="connsiteX46-13899" fmla="*/ 4754 w 10000"/>
                  <a:gd name="connsiteY46-13900" fmla="*/ 3122 h 10000"/>
                  <a:gd name="connsiteX47-13901" fmla="*/ 4637 w 10000"/>
                  <a:gd name="connsiteY47-13902" fmla="*/ 3334 h 10000"/>
                  <a:gd name="connsiteX48-13903" fmla="*/ 4464 w 10000"/>
                  <a:gd name="connsiteY48-13904" fmla="*/ 3493 h 10000"/>
                  <a:gd name="connsiteX49-13905" fmla="*/ 4435 w 10000"/>
                  <a:gd name="connsiteY49-13906" fmla="*/ 3651 h 10000"/>
                  <a:gd name="connsiteX50-13907" fmla="*/ 4579 w 10000"/>
                  <a:gd name="connsiteY50-13908" fmla="*/ 3862 h 10000"/>
                  <a:gd name="connsiteX51-13909" fmla="*/ 4637 w 10000"/>
                  <a:gd name="connsiteY51-13910" fmla="*/ 4021 h 10000"/>
                  <a:gd name="connsiteX52-13911" fmla="*/ 4783 w 10000"/>
                  <a:gd name="connsiteY52-13912" fmla="*/ 4021 h 10000"/>
                  <a:gd name="connsiteX53-13913" fmla="*/ 4841 w 10000"/>
                  <a:gd name="connsiteY53-13914" fmla="*/ 4021 h 10000"/>
                  <a:gd name="connsiteX54-13915" fmla="*/ 4927 w 10000"/>
                  <a:gd name="connsiteY54-13916" fmla="*/ 4233 h 10000"/>
                  <a:gd name="connsiteX55-13917" fmla="*/ 5073 w 10000"/>
                  <a:gd name="connsiteY55-13918" fmla="*/ 4603 h 10000"/>
                  <a:gd name="connsiteX56-13919" fmla="*/ 4898 w 10000"/>
                  <a:gd name="connsiteY56-13920" fmla="*/ 4391 h 10000"/>
                  <a:gd name="connsiteX57-13921" fmla="*/ 4812 w 10000"/>
                  <a:gd name="connsiteY57-13922" fmla="*/ 4127 h 10000"/>
                  <a:gd name="connsiteX58-13923" fmla="*/ 4725 w 10000"/>
                  <a:gd name="connsiteY58-13924" fmla="*/ 4339 h 10000"/>
                  <a:gd name="connsiteX59-13925" fmla="*/ 4608 w 10000"/>
                  <a:gd name="connsiteY59-13926" fmla="*/ 4657 h 10000"/>
                  <a:gd name="connsiteX60-13927" fmla="*/ 4608 w 10000"/>
                  <a:gd name="connsiteY60-13928" fmla="*/ 4445 h 10000"/>
                  <a:gd name="connsiteX61-13929" fmla="*/ 4435 w 10000"/>
                  <a:gd name="connsiteY61-13930" fmla="*/ 4339 h 10000"/>
                  <a:gd name="connsiteX62-13931" fmla="*/ 4406 w 10000"/>
                  <a:gd name="connsiteY62-13932" fmla="*/ 3968 h 10000"/>
                  <a:gd name="connsiteX63-13933" fmla="*/ 4261 w 10000"/>
                  <a:gd name="connsiteY63-13934" fmla="*/ 4021 h 10000"/>
                  <a:gd name="connsiteX64-13935" fmla="*/ 4319 w 10000"/>
                  <a:gd name="connsiteY64-13936" fmla="*/ 3598 h 10000"/>
                  <a:gd name="connsiteX65-13937" fmla="*/ 4232 w 10000"/>
                  <a:gd name="connsiteY65-13938" fmla="*/ 3598 h 10000"/>
                  <a:gd name="connsiteX66-13939" fmla="*/ 4319 w 10000"/>
                  <a:gd name="connsiteY66-13940" fmla="*/ 3069 h 10000"/>
                  <a:gd name="connsiteX67-13941" fmla="*/ 4464 w 10000"/>
                  <a:gd name="connsiteY67-13942" fmla="*/ 3069 h 10000"/>
                  <a:gd name="connsiteX68-13943" fmla="*/ 4522 w 10000"/>
                  <a:gd name="connsiteY68-13944" fmla="*/ 3386 h 10000"/>
                  <a:gd name="connsiteX69-13945" fmla="*/ 4551 w 10000"/>
                  <a:gd name="connsiteY69-13946" fmla="*/ 3175 h 10000"/>
                  <a:gd name="connsiteX70-13947" fmla="*/ 4493 w 10000"/>
                  <a:gd name="connsiteY70-13948" fmla="*/ 3016 h 10000"/>
                  <a:gd name="connsiteX71-13949" fmla="*/ 4348 w 10000"/>
                  <a:gd name="connsiteY71-13950" fmla="*/ 2910 h 10000"/>
                  <a:gd name="connsiteX72-13951" fmla="*/ 4377 w 10000"/>
                  <a:gd name="connsiteY72-13952" fmla="*/ 2487 h 10000"/>
                  <a:gd name="connsiteX73-13953" fmla="*/ 4319 w 10000"/>
                  <a:gd name="connsiteY73-13954" fmla="*/ 2275 h 10000"/>
                  <a:gd name="connsiteX74-13955" fmla="*/ 4289 w 10000"/>
                  <a:gd name="connsiteY74-13956" fmla="*/ 1641 h 10000"/>
                  <a:gd name="connsiteX75-13957" fmla="*/ 4348 w 10000"/>
                  <a:gd name="connsiteY75-13958" fmla="*/ 1641 h 10000"/>
                  <a:gd name="connsiteX76-13959" fmla="*/ 4261 w 10000"/>
                  <a:gd name="connsiteY76-13960" fmla="*/ 1534 h 10000"/>
                  <a:gd name="connsiteX77-13961" fmla="*/ 4000 w 10000"/>
                  <a:gd name="connsiteY77-13962" fmla="*/ 1746 h 10000"/>
                  <a:gd name="connsiteX78-13963" fmla="*/ 3942 w 10000"/>
                  <a:gd name="connsiteY78-13964" fmla="*/ 1323 h 10000"/>
                  <a:gd name="connsiteX79-13965" fmla="*/ 4145 w 10000"/>
                  <a:gd name="connsiteY79-13966" fmla="*/ 582 h 10000"/>
                  <a:gd name="connsiteX80-13967" fmla="*/ 3972 w 10000"/>
                  <a:gd name="connsiteY80-13968" fmla="*/ 318 h 10000"/>
                  <a:gd name="connsiteX81-13969" fmla="*/ 3972 w 10000"/>
                  <a:gd name="connsiteY81-13970" fmla="*/ 212 h 10000"/>
                  <a:gd name="connsiteX82-13971" fmla="*/ 3710 w 10000"/>
                  <a:gd name="connsiteY82-13972" fmla="*/ 0 h 10000"/>
                  <a:gd name="connsiteX83-13973" fmla="*/ 3624 w 10000"/>
                  <a:gd name="connsiteY83-13974" fmla="*/ 212 h 10000"/>
                  <a:gd name="connsiteX84-13975" fmla="*/ 3536 w 10000"/>
                  <a:gd name="connsiteY84-13976" fmla="*/ 635 h 10000"/>
                  <a:gd name="connsiteX85-13977" fmla="*/ 3420 w 10000"/>
                  <a:gd name="connsiteY85-13978" fmla="*/ 688 h 10000"/>
                  <a:gd name="connsiteX86-13979" fmla="*/ 3594 w 10000"/>
                  <a:gd name="connsiteY86-13980" fmla="*/ 900 h 10000"/>
                  <a:gd name="connsiteX87-13981" fmla="*/ 3624 w 10000"/>
                  <a:gd name="connsiteY87-13982" fmla="*/ 1164 h 10000"/>
                  <a:gd name="connsiteX88-13983" fmla="*/ 3536 w 10000"/>
                  <a:gd name="connsiteY88-13984" fmla="*/ 1323 h 10000"/>
                  <a:gd name="connsiteX89-13985" fmla="*/ 3624 w 10000"/>
                  <a:gd name="connsiteY89-13986" fmla="*/ 1799 h 10000"/>
                  <a:gd name="connsiteX90-13987" fmla="*/ 3565 w 10000"/>
                  <a:gd name="connsiteY90-13988" fmla="*/ 2223 h 10000"/>
                  <a:gd name="connsiteX91-13989" fmla="*/ 3130 w 10000"/>
                  <a:gd name="connsiteY91-13990" fmla="*/ 2539 h 10000"/>
                  <a:gd name="connsiteX92-13991" fmla="*/ 3101 w 10000"/>
                  <a:gd name="connsiteY92-13992" fmla="*/ 2381 h 10000"/>
                  <a:gd name="connsiteX93-13993" fmla="*/ 3073 w 10000"/>
                  <a:gd name="connsiteY93-13994" fmla="*/ 2593 h 10000"/>
                  <a:gd name="connsiteX94-13995" fmla="*/ 3188 w 10000"/>
                  <a:gd name="connsiteY94-13996" fmla="*/ 2804 h 10000"/>
                  <a:gd name="connsiteX95-13997" fmla="*/ 3478 w 10000"/>
                  <a:gd name="connsiteY95-13998" fmla="*/ 2593 h 10000"/>
                  <a:gd name="connsiteX96-13999" fmla="*/ 3594 w 10000"/>
                  <a:gd name="connsiteY96-14000" fmla="*/ 2752 h 10000"/>
                  <a:gd name="connsiteX97-14001" fmla="*/ 3392 w 10000"/>
                  <a:gd name="connsiteY97-14002" fmla="*/ 2804 h 10000"/>
                  <a:gd name="connsiteX98-14003" fmla="*/ 1349 w 10000"/>
                  <a:gd name="connsiteY98-14004" fmla="*/ 2289 h 10000"/>
                  <a:gd name="connsiteX99-14005" fmla="*/ 2754 w 10000"/>
                  <a:gd name="connsiteY99-14006" fmla="*/ 2857 h 10000"/>
                  <a:gd name="connsiteX100-14007" fmla="*/ 1630 w 10000"/>
                  <a:gd name="connsiteY100-14008" fmla="*/ 1022 h 10000"/>
                  <a:gd name="connsiteX101-14009" fmla="*/ 2656 w 10000"/>
                  <a:gd name="connsiteY101-14010" fmla="*/ 2472 h 10000"/>
                  <a:gd name="connsiteX102-14011" fmla="*/ 2898 w 10000"/>
                  <a:gd name="connsiteY102-14012" fmla="*/ 3545 h 10000"/>
                  <a:gd name="connsiteX103-14013" fmla="*/ 2840 w 10000"/>
                  <a:gd name="connsiteY103-14014" fmla="*/ 3916 h 10000"/>
                  <a:gd name="connsiteX104-14015" fmla="*/ 1349 w 10000"/>
                  <a:gd name="connsiteY104-14016" fmla="*/ 2289 h 10000"/>
                  <a:gd name="connsiteX105-14017" fmla="*/ 1349 w 10000"/>
                  <a:gd name="connsiteY105-14018" fmla="*/ 2289 h 10000"/>
                  <a:gd name="connsiteX106-14019" fmla="*/ 2377 w 10000"/>
                  <a:gd name="connsiteY106-14020" fmla="*/ 3598 h 10000"/>
                  <a:gd name="connsiteX107-14021" fmla="*/ 2377 w 10000"/>
                  <a:gd name="connsiteY107-14022" fmla="*/ 3968 h 10000"/>
                  <a:gd name="connsiteX108-14023" fmla="*/ 2231 w 10000"/>
                  <a:gd name="connsiteY108-14024" fmla="*/ 4445 h 10000"/>
                  <a:gd name="connsiteX109-14025" fmla="*/ 2000 w 10000"/>
                  <a:gd name="connsiteY109-14026" fmla="*/ 4021 h 10000"/>
                  <a:gd name="connsiteX110-14027" fmla="*/ 1884 w 10000"/>
                  <a:gd name="connsiteY110-14028" fmla="*/ 3545 h 10000"/>
                  <a:gd name="connsiteX111-14029" fmla="*/ 1652 w 10000"/>
                  <a:gd name="connsiteY111-14030" fmla="*/ 3545 h 10000"/>
                  <a:gd name="connsiteX112-14031" fmla="*/ 1478 w 10000"/>
                  <a:gd name="connsiteY112-14032" fmla="*/ 3757 h 10000"/>
                  <a:gd name="connsiteX113-14033" fmla="*/ 1247 w 10000"/>
                  <a:gd name="connsiteY113-14034" fmla="*/ 3757 h 10000"/>
                  <a:gd name="connsiteX114-14035" fmla="*/ 1072 w 10000"/>
                  <a:gd name="connsiteY114-14036" fmla="*/ 3968 h 10000"/>
                  <a:gd name="connsiteX115-14037" fmla="*/ 957 w 10000"/>
                  <a:gd name="connsiteY115-14038" fmla="*/ 3757 h 10000"/>
                  <a:gd name="connsiteX116-14039" fmla="*/ 667 w 10000"/>
                  <a:gd name="connsiteY116-14040" fmla="*/ 3704 h 10000"/>
                  <a:gd name="connsiteX117-14041" fmla="*/ 406 w 10000"/>
                  <a:gd name="connsiteY117-14042" fmla="*/ 3704 h 10000"/>
                  <a:gd name="connsiteX118-14043" fmla="*/ 29 w 10000"/>
                  <a:gd name="connsiteY118-14044" fmla="*/ 3439 h 10000"/>
                  <a:gd name="connsiteX119-14045" fmla="*/ 0 w 10000"/>
                  <a:gd name="connsiteY119-14046" fmla="*/ 3916 h 10000"/>
                  <a:gd name="connsiteX120-14047" fmla="*/ 58 w 10000"/>
                  <a:gd name="connsiteY120-14048" fmla="*/ 4603 h 10000"/>
                  <a:gd name="connsiteX121-14049" fmla="*/ 116 w 10000"/>
                  <a:gd name="connsiteY121-14050" fmla="*/ 4973 h 10000"/>
                  <a:gd name="connsiteX122-14051" fmla="*/ 174 w 10000"/>
                  <a:gd name="connsiteY122-14052" fmla="*/ 5239 h 10000"/>
                  <a:gd name="connsiteX123-14053" fmla="*/ 232 w 10000"/>
                  <a:gd name="connsiteY123-14054" fmla="*/ 5609 h 10000"/>
                  <a:gd name="connsiteX124-14055" fmla="*/ 406 w 10000"/>
                  <a:gd name="connsiteY124-14056" fmla="*/ 5926 h 10000"/>
                  <a:gd name="connsiteX125-14057" fmla="*/ 638 w 10000"/>
                  <a:gd name="connsiteY125-14058" fmla="*/ 6455 h 10000"/>
                  <a:gd name="connsiteX126-14059" fmla="*/ 492 w 10000"/>
                  <a:gd name="connsiteY126-14060" fmla="*/ 6350 h 10000"/>
                  <a:gd name="connsiteX127-14061" fmla="*/ 840 w 10000"/>
                  <a:gd name="connsiteY127-14062" fmla="*/ 6825 h 10000"/>
                  <a:gd name="connsiteX128-14063" fmla="*/ 1043 w 10000"/>
                  <a:gd name="connsiteY128-14064" fmla="*/ 6773 h 10000"/>
                  <a:gd name="connsiteX129-14065" fmla="*/ 1015 w 10000"/>
                  <a:gd name="connsiteY129-14066" fmla="*/ 6455 h 10000"/>
                  <a:gd name="connsiteX130-14067" fmla="*/ 1188 w 10000"/>
                  <a:gd name="connsiteY130-14068" fmla="*/ 6508 h 10000"/>
                  <a:gd name="connsiteX131-14069" fmla="*/ 986 w 10000"/>
                  <a:gd name="connsiteY131-14070" fmla="*/ 5873 h 10000"/>
                  <a:gd name="connsiteX132-14071" fmla="*/ 1362 w 10000"/>
                  <a:gd name="connsiteY132-14072" fmla="*/ 5609 h 10000"/>
                  <a:gd name="connsiteX133-14073" fmla="*/ 1566 w 10000"/>
                  <a:gd name="connsiteY133-14074" fmla="*/ 5609 h 10000"/>
                  <a:gd name="connsiteX134-14075" fmla="*/ 1566 w 10000"/>
                  <a:gd name="connsiteY134-14076" fmla="*/ 5873 h 10000"/>
                  <a:gd name="connsiteX135-14077" fmla="*/ 1391 w 10000"/>
                  <a:gd name="connsiteY135-14078" fmla="*/ 6032 h 10000"/>
                  <a:gd name="connsiteX136-14079" fmla="*/ 1276 w 10000"/>
                  <a:gd name="connsiteY136-14080" fmla="*/ 6720 h 10000"/>
                  <a:gd name="connsiteX137-14081" fmla="*/ 1218 w 10000"/>
                  <a:gd name="connsiteY137-14082" fmla="*/ 7037 h 10000"/>
                  <a:gd name="connsiteX138-14083" fmla="*/ 1305 w 10000"/>
                  <a:gd name="connsiteY138-14084" fmla="*/ 7461 h 10000"/>
                  <a:gd name="connsiteX139-14085" fmla="*/ 1478 w 10000"/>
                  <a:gd name="connsiteY139-14086" fmla="*/ 7778 h 10000"/>
                  <a:gd name="connsiteX140-14087" fmla="*/ 2058 w 10000"/>
                  <a:gd name="connsiteY140-14088" fmla="*/ 8413 h 10000"/>
                  <a:gd name="connsiteX141-14089" fmla="*/ 2521 w 10000"/>
                  <a:gd name="connsiteY141-14090" fmla="*/ 8889 h 10000"/>
                  <a:gd name="connsiteX142-14091" fmla="*/ 2869 w 10000"/>
                  <a:gd name="connsiteY142-14092" fmla="*/ 9101 h 10000"/>
                  <a:gd name="connsiteX143-14093" fmla="*/ 3246 w 10000"/>
                  <a:gd name="connsiteY143-14094" fmla="*/ 9312 h 10000"/>
                  <a:gd name="connsiteX144-14095" fmla="*/ 3624 w 10000"/>
                  <a:gd name="connsiteY144-14096" fmla="*/ 9524 h 10000"/>
                  <a:gd name="connsiteX145-14097" fmla="*/ 3972 w 10000"/>
                  <a:gd name="connsiteY145-14098" fmla="*/ 9630 h 10000"/>
                  <a:gd name="connsiteX146-14099" fmla="*/ 4348 w 10000"/>
                  <a:gd name="connsiteY146-14100" fmla="*/ 9789 h 10000"/>
                  <a:gd name="connsiteX147-14101" fmla="*/ 4783 w 10000"/>
                  <a:gd name="connsiteY147-14102" fmla="*/ 9948 h 10000"/>
                  <a:gd name="connsiteX148-14103" fmla="*/ 5246 w 10000"/>
                  <a:gd name="connsiteY148-14104" fmla="*/ 10000 h 10000"/>
                  <a:gd name="connsiteX149-14105" fmla="*/ 5652 w 10000"/>
                  <a:gd name="connsiteY149-14106" fmla="*/ 10000 h 10000"/>
                  <a:gd name="connsiteX150-14107" fmla="*/ 6145 w 10000"/>
                  <a:gd name="connsiteY150-14108" fmla="*/ 9948 h 10000"/>
                  <a:gd name="connsiteX151-14109" fmla="*/ 6493 w 10000"/>
                  <a:gd name="connsiteY151-14110" fmla="*/ 9841 h 10000"/>
                  <a:gd name="connsiteX152-14111" fmla="*/ 6841 w 10000"/>
                  <a:gd name="connsiteY152-14112" fmla="*/ 9736 h 10000"/>
                  <a:gd name="connsiteX153-14113" fmla="*/ 7218 w 10000"/>
                  <a:gd name="connsiteY153-14114" fmla="*/ 9577 h 10000"/>
                  <a:gd name="connsiteX154-14115" fmla="*/ 7565 w 10000"/>
                  <a:gd name="connsiteY154-14116" fmla="*/ 9418 h 10000"/>
                  <a:gd name="connsiteX155-14117" fmla="*/ 7884 w 10000"/>
                  <a:gd name="connsiteY155-14118" fmla="*/ 9207 h 10000"/>
                  <a:gd name="connsiteX156-14119" fmla="*/ 8232 w 10000"/>
                  <a:gd name="connsiteY156-14120" fmla="*/ 8995 h 10000"/>
                  <a:gd name="connsiteX157-14121" fmla="*/ 8551 w 10000"/>
                  <a:gd name="connsiteY157-14122" fmla="*/ 8678 h 10000"/>
                  <a:gd name="connsiteX0-14123" fmla="*/ 8551 w 10000"/>
                  <a:gd name="connsiteY0-14124" fmla="*/ 8678 h 10000"/>
                  <a:gd name="connsiteX1-14125" fmla="*/ 8899 w 10000"/>
                  <a:gd name="connsiteY1-14126" fmla="*/ 8360 h 10000"/>
                  <a:gd name="connsiteX2-14127" fmla="*/ 9072 w 10000"/>
                  <a:gd name="connsiteY2-14128" fmla="*/ 7937 h 10000"/>
                  <a:gd name="connsiteX3-14129" fmla="*/ 9420 w 10000"/>
                  <a:gd name="connsiteY3-14130" fmla="*/ 7619 h 10000"/>
                  <a:gd name="connsiteX4-14131" fmla="*/ 9304 w 10000"/>
                  <a:gd name="connsiteY4-14132" fmla="*/ 7143 h 10000"/>
                  <a:gd name="connsiteX5-14133" fmla="*/ 9508 w 10000"/>
                  <a:gd name="connsiteY5-14134" fmla="*/ 6878 h 10000"/>
                  <a:gd name="connsiteX6-14135" fmla="*/ 9652 w 10000"/>
                  <a:gd name="connsiteY6-14136" fmla="*/ 6614 h 10000"/>
                  <a:gd name="connsiteX7-14137" fmla="*/ 9710 w 10000"/>
                  <a:gd name="connsiteY7-14138" fmla="*/ 7037 h 10000"/>
                  <a:gd name="connsiteX8-14139" fmla="*/ 9652 w 10000"/>
                  <a:gd name="connsiteY8-14140" fmla="*/ 7514 h 10000"/>
                  <a:gd name="connsiteX9-14141" fmla="*/ 9971 w 10000"/>
                  <a:gd name="connsiteY9-14142" fmla="*/ 7037 h 10000"/>
                  <a:gd name="connsiteX10-14143" fmla="*/ 10000 w 10000"/>
                  <a:gd name="connsiteY10-14144" fmla="*/ 6667 h 10000"/>
                  <a:gd name="connsiteX11-14145" fmla="*/ 9884 w 10000"/>
                  <a:gd name="connsiteY11-14146" fmla="*/ 6720 h 10000"/>
                  <a:gd name="connsiteX12-14147" fmla="*/ 9797 w 10000"/>
                  <a:gd name="connsiteY12-14148" fmla="*/ 6350 h 10000"/>
                  <a:gd name="connsiteX13-14149" fmla="*/ 9913 w 10000"/>
                  <a:gd name="connsiteY13-14150" fmla="*/ 5926 h 10000"/>
                  <a:gd name="connsiteX14-14151" fmla="*/ 9856 w 10000"/>
                  <a:gd name="connsiteY14-14152" fmla="*/ 5450 h 10000"/>
                  <a:gd name="connsiteX15-14153" fmla="*/ 9566 w 10000"/>
                  <a:gd name="connsiteY15-14154" fmla="*/ 5291 h 10000"/>
                  <a:gd name="connsiteX16-14155" fmla="*/ 9942 w 10000"/>
                  <a:gd name="connsiteY16-14156" fmla="*/ 4498 h 10000"/>
                  <a:gd name="connsiteX17-14157" fmla="*/ 9537 w 10000"/>
                  <a:gd name="connsiteY17-14158" fmla="*/ 4762 h 10000"/>
                  <a:gd name="connsiteX18-14159" fmla="*/ 9449 w 10000"/>
                  <a:gd name="connsiteY18-14160" fmla="*/ 5185 h 10000"/>
                  <a:gd name="connsiteX19-14161" fmla="*/ 9101 w 10000"/>
                  <a:gd name="connsiteY19-14162" fmla="*/ 5239 h 10000"/>
                  <a:gd name="connsiteX20-14163" fmla="*/ 9072 w 10000"/>
                  <a:gd name="connsiteY20-14164" fmla="*/ 5820 h 10000"/>
                  <a:gd name="connsiteX21-14165" fmla="*/ 9101 w 10000"/>
                  <a:gd name="connsiteY21-14166" fmla="*/ 5926 h 10000"/>
                  <a:gd name="connsiteX22-14167" fmla="*/ 8928 w 10000"/>
                  <a:gd name="connsiteY22-14168" fmla="*/ 6138 h 10000"/>
                  <a:gd name="connsiteX23-14169" fmla="*/ 8551 w 10000"/>
                  <a:gd name="connsiteY23-14170" fmla="*/ 6402 h 10000"/>
                  <a:gd name="connsiteX24-14171" fmla="*/ 8377 w 10000"/>
                  <a:gd name="connsiteY24-14172" fmla="*/ 6455 h 10000"/>
                  <a:gd name="connsiteX25-14173" fmla="*/ 8734 w 10000"/>
                  <a:gd name="connsiteY25-14174" fmla="*/ 5498 h 10000"/>
                  <a:gd name="connsiteX26-14175" fmla="*/ 8734 w 10000"/>
                  <a:gd name="connsiteY26-14176" fmla="*/ 5498 h 10000"/>
                  <a:gd name="connsiteX27-14177" fmla="*/ 8607 w 10000"/>
                  <a:gd name="connsiteY27-14178" fmla="*/ 5271 h 10000"/>
                  <a:gd name="connsiteX28-14179" fmla="*/ 8417 w 10000"/>
                  <a:gd name="connsiteY28-14180" fmla="*/ 5422 h 10000"/>
                  <a:gd name="connsiteX29-14181" fmla="*/ 8291 w 10000"/>
                  <a:gd name="connsiteY29-14182" fmla="*/ 5195 h 10000"/>
                  <a:gd name="connsiteX30-14183" fmla="*/ 8164 w 10000"/>
                  <a:gd name="connsiteY30-14184" fmla="*/ 4968 h 10000"/>
                  <a:gd name="connsiteX31-14185" fmla="*/ 8671 w 10000"/>
                  <a:gd name="connsiteY31-14186" fmla="*/ 4893 h 10000"/>
                  <a:gd name="connsiteX32-14187" fmla="*/ 8227 w 10000"/>
                  <a:gd name="connsiteY32-14188" fmla="*/ 4591 h 10000"/>
                  <a:gd name="connsiteX33-14189" fmla="*/ 7657 w 10000"/>
                  <a:gd name="connsiteY33-14190" fmla="*/ 5044 h 10000"/>
                  <a:gd name="connsiteX34-14191" fmla="*/ 7087 w 10000"/>
                  <a:gd name="connsiteY34-14192" fmla="*/ 5497 h 10000"/>
                  <a:gd name="connsiteX35-14193" fmla="*/ 8037 w 10000"/>
                  <a:gd name="connsiteY35-14194" fmla="*/ 4742 h 10000"/>
                  <a:gd name="connsiteX36-14195" fmla="*/ 7531 w 10000"/>
                  <a:gd name="connsiteY36-14196" fmla="*/ 4817 h 10000"/>
                  <a:gd name="connsiteX37-14197" fmla="*/ 8069 w 10000"/>
                  <a:gd name="connsiteY37-14198" fmla="*/ 4826 h 10000"/>
                  <a:gd name="connsiteX38-14199" fmla="*/ 6950 w 10000"/>
                  <a:gd name="connsiteY38-14200" fmla="*/ 3306 h 10000"/>
                  <a:gd name="connsiteX39-14201" fmla="*/ 6962 w 10000"/>
                  <a:gd name="connsiteY39-14202" fmla="*/ 3305 h 10000"/>
                  <a:gd name="connsiteX40-14203" fmla="*/ 6645 w 10000"/>
                  <a:gd name="connsiteY40-14204" fmla="*/ 3230 h 10000"/>
                  <a:gd name="connsiteX41-14205" fmla="*/ 6519 w 10000"/>
                  <a:gd name="connsiteY41-14206" fmla="*/ 3003 h 10000"/>
                  <a:gd name="connsiteX42-14207" fmla="*/ 5949 w 10000"/>
                  <a:gd name="connsiteY42-14208" fmla="*/ 2473 h 10000"/>
                  <a:gd name="connsiteX43-14209" fmla="*/ 5015 w 10000"/>
                  <a:gd name="connsiteY43-14210" fmla="*/ 3228 h 10000"/>
                  <a:gd name="connsiteX44-14211" fmla="*/ 4898 w 10000"/>
                  <a:gd name="connsiteY44-14212" fmla="*/ 3175 h 10000"/>
                  <a:gd name="connsiteX45-14213" fmla="*/ 4754 w 10000"/>
                  <a:gd name="connsiteY45-14214" fmla="*/ 3122 h 10000"/>
                  <a:gd name="connsiteX46-14215" fmla="*/ 4637 w 10000"/>
                  <a:gd name="connsiteY46-14216" fmla="*/ 3334 h 10000"/>
                  <a:gd name="connsiteX47-14217" fmla="*/ 4464 w 10000"/>
                  <a:gd name="connsiteY47-14218" fmla="*/ 3493 h 10000"/>
                  <a:gd name="connsiteX48-14219" fmla="*/ 4435 w 10000"/>
                  <a:gd name="connsiteY48-14220" fmla="*/ 3651 h 10000"/>
                  <a:gd name="connsiteX49-14221" fmla="*/ 4579 w 10000"/>
                  <a:gd name="connsiteY49-14222" fmla="*/ 3862 h 10000"/>
                  <a:gd name="connsiteX50-14223" fmla="*/ 4637 w 10000"/>
                  <a:gd name="connsiteY50-14224" fmla="*/ 4021 h 10000"/>
                  <a:gd name="connsiteX51-14225" fmla="*/ 4783 w 10000"/>
                  <a:gd name="connsiteY51-14226" fmla="*/ 4021 h 10000"/>
                  <a:gd name="connsiteX52-14227" fmla="*/ 4841 w 10000"/>
                  <a:gd name="connsiteY52-14228" fmla="*/ 4021 h 10000"/>
                  <a:gd name="connsiteX53-14229" fmla="*/ 4927 w 10000"/>
                  <a:gd name="connsiteY53-14230" fmla="*/ 4233 h 10000"/>
                  <a:gd name="connsiteX54-14231" fmla="*/ 5073 w 10000"/>
                  <a:gd name="connsiteY54-14232" fmla="*/ 4603 h 10000"/>
                  <a:gd name="connsiteX55-14233" fmla="*/ 4898 w 10000"/>
                  <a:gd name="connsiteY55-14234" fmla="*/ 4391 h 10000"/>
                  <a:gd name="connsiteX56-14235" fmla="*/ 4812 w 10000"/>
                  <a:gd name="connsiteY56-14236" fmla="*/ 4127 h 10000"/>
                  <a:gd name="connsiteX57-14237" fmla="*/ 4725 w 10000"/>
                  <a:gd name="connsiteY57-14238" fmla="*/ 4339 h 10000"/>
                  <a:gd name="connsiteX58-14239" fmla="*/ 4608 w 10000"/>
                  <a:gd name="connsiteY58-14240" fmla="*/ 4657 h 10000"/>
                  <a:gd name="connsiteX59-14241" fmla="*/ 4608 w 10000"/>
                  <a:gd name="connsiteY59-14242" fmla="*/ 4445 h 10000"/>
                  <a:gd name="connsiteX60-14243" fmla="*/ 4435 w 10000"/>
                  <a:gd name="connsiteY60-14244" fmla="*/ 4339 h 10000"/>
                  <a:gd name="connsiteX61-14245" fmla="*/ 4406 w 10000"/>
                  <a:gd name="connsiteY61-14246" fmla="*/ 3968 h 10000"/>
                  <a:gd name="connsiteX62-14247" fmla="*/ 4261 w 10000"/>
                  <a:gd name="connsiteY62-14248" fmla="*/ 4021 h 10000"/>
                  <a:gd name="connsiteX63-14249" fmla="*/ 4319 w 10000"/>
                  <a:gd name="connsiteY63-14250" fmla="*/ 3598 h 10000"/>
                  <a:gd name="connsiteX64-14251" fmla="*/ 4232 w 10000"/>
                  <a:gd name="connsiteY64-14252" fmla="*/ 3598 h 10000"/>
                  <a:gd name="connsiteX65-14253" fmla="*/ 4319 w 10000"/>
                  <a:gd name="connsiteY65-14254" fmla="*/ 3069 h 10000"/>
                  <a:gd name="connsiteX66-14255" fmla="*/ 4464 w 10000"/>
                  <a:gd name="connsiteY66-14256" fmla="*/ 3069 h 10000"/>
                  <a:gd name="connsiteX67-14257" fmla="*/ 4522 w 10000"/>
                  <a:gd name="connsiteY67-14258" fmla="*/ 3386 h 10000"/>
                  <a:gd name="connsiteX68-14259" fmla="*/ 4551 w 10000"/>
                  <a:gd name="connsiteY68-14260" fmla="*/ 3175 h 10000"/>
                  <a:gd name="connsiteX69-14261" fmla="*/ 4493 w 10000"/>
                  <a:gd name="connsiteY69-14262" fmla="*/ 3016 h 10000"/>
                  <a:gd name="connsiteX70-14263" fmla="*/ 4348 w 10000"/>
                  <a:gd name="connsiteY70-14264" fmla="*/ 2910 h 10000"/>
                  <a:gd name="connsiteX71-14265" fmla="*/ 4377 w 10000"/>
                  <a:gd name="connsiteY71-14266" fmla="*/ 2487 h 10000"/>
                  <a:gd name="connsiteX72-14267" fmla="*/ 4319 w 10000"/>
                  <a:gd name="connsiteY72-14268" fmla="*/ 2275 h 10000"/>
                  <a:gd name="connsiteX73-14269" fmla="*/ 4289 w 10000"/>
                  <a:gd name="connsiteY73-14270" fmla="*/ 1641 h 10000"/>
                  <a:gd name="connsiteX74-14271" fmla="*/ 4348 w 10000"/>
                  <a:gd name="connsiteY74-14272" fmla="*/ 1641 h 10000"/>
                  <a:gd name="connsiteX75-14273" fmla="*/ 4261 w 10000"/>
                  <a:gd name="connsiteY75-14274" fmla="*/ 1534 h 10000"/>
                  <a:gd name="connsiteX76-14275" fmla="*/ 4000 w 10000"/>
                  <a:gd name="connsiteY76-14276" fmla="*/ 1746 h 10000"/>
                  <a:gd name="connsiteX77-14277" fmla="*/ 3942 w 10000"/>
                  <a:gd name="connsiteY77-14278" fmla="*/ 1323 h 10000"/>
                  <a:gd name="connsiteX78-14279" fmla="*/ 4145 w 10000"/>
                  <a:gd name="connsiteY78-14280" fmla="*/ 582 h 10000"/>
                  <a:gd name="connsiteX79-14281" fmla="*/ 3972 w 10000"/>
                  <a:gd name="connsiteY79-14282" fmla="*/ 318 h 10000"/>
                  <a:gd name="connsiteX80-14283" fmla="*/ 3972 w 10000"/>
                  <a:gd name="connsiteY80-14284" fmla="*/ 212 h 10000"/>
                  <a:gd name="connsiteX81-14285" fmla="*/ 3710 w 10000"/>
                  <a:gd name="connsiteY81-14286" fmla="*/ 0 h 10000"/>
                  <a:gd name="connsiteX82-14287" fmla="*/ 3624 w 10000"/>
                  <a:gd name="connsiteY82-14288" fmla="*/ 212 h 10000"/>
                  <a:gd name="connsiteX83-14289" fmla="*/ 3536 w 10000"/>
                  <a:gd name="connsiteY83-14290" fmla="*/ 635 h 10000"/>
                  <a:gd name="connsiteX84-14291" fmla="*/ 3420 w 10000"/>
                  <a:gd name="connsiteY84-14292" fmla="*/ 688 h 10000"/>
                  <a:gd name="connsiteX85-14293" fmla="*/ 3594 w 10000"/>
                  <a:gd name="connsiteY85-14294" fmla="*/ 900 h 10000"/>
                  <a:gd name="connsiteX86-14295" fmla="*/ 3624 w 10000"/>
                  <a:gd name="connsiteY86-14296" fmla="*/ 1164 h 10000"/>
                  <a:gd name="connsiteX87-14297" fmla="*/ 3536 w 10000"/>
                  <a:gd name="connsiteY87-14298" fmla="*/ 1323 h 10000"/>
                  <a:gd name="connsiteX88-14299" fmla="*/ 3624 w 10000"/>
                  <a:gd name="connsiteY88-14300" fmla="*/ 1799 h 10000"/>
                  <a:gd name="connsiteX89-14301" fmla="*/ 3565 w 10000"/>
                  <a:gd name="connsiteY89-14302" fmla="*/ 2223 h 10000"/>
                  <a:gd name="connsiteX90-14303" fmla="*/ 3130 w 10000"/>
                  <a:gd name="connsiteY90-14304" fmla="*/ 2539 h 10000"/>
                  <a:gd name="connsiteX91-14305" fmla="*/ 3101 w 10000"/>
                  <a:gd name="connsiteY91-14306" fmla="*/ 2381 h 10000"/>
                  <a:gd name="connsiteX92-14307" fmla="*/ 3073 w 10000"/>
                  <a:gd name="connsiteY92-14308" fmla="*/ 2593 h 10000"/>
                  <a:gd name="connsiteX93-14309" fmla="*/ 3188 w 10000"/>
                  <a:gd name="connsiteY93-14310" fmla="*/ 2804 h 10000"/>
                  <a:gd name="connsiteX94-14311" fmla="*/ 3478 w 10000"/>
                  <a:gd name="connsiteY94-14312" fmla="*/ 2593 h 10000"/>
                  <a:gd name="connsiteX95-14313" fmla="*/ 3594 w 10000"/>
                  <a:gd name="connsiteY95-14314" fmla="*/ 2752 h 10000"/>
                  <a:gd name="connsiteX96-14315" fmla="*/ 3392 w 10000"/>
                  <a:gd name="connsiteY96-14316" fmla="*/ 2804 h 10000"/>
                  <a:gd name="connsiteX97-14317" fmla="*/ 1349 w 10000"/>
                  <a:gd name="connsiteY97-14318" fmla="*/ 2289 h 10000"/>
                  <a:gd name="connsiteX98-14319" fmla="*/ 2754 w 10000"/>
                  <a:gd name="connsiteY98-14320" fmla="*/ 2857 h 10000"/>
                  <a:gd name="connsiteX99-14321" fmla="*/ 1630 w 10000"/>
                  <a:gd name="connsiteY99-14322" fmla="*/ 1022 h 10000"/>
                  <a:gd name="connsiteX100-14323" fmla="*/ 2656 w 10000"/>
                  <a:gd name="connsiteY100-14324" fmla="*/ 2472 h 10000"/>
                  <a:gd name="connsiteX101-14325" fmla="*/ 2898 w 10000"/>
                  <a:gd name="connsiteY101-14326" fmla="*/ 3545 h 10000"/>
                  <a:gd name="connsiteX102-14327" fmla="*/ 2840 w 10000"/>
                  <a:gd name="connsiteY102-14328" fmla="*/ 3916 h 10000"/>
                  <a:gd name="connsiteX103-14329" fmla="*/ 1349 w 10000"/>
                  <a:gd name="connsiteY103-14330" fmla="*/ 2289 h 10000"/>
                  <a:gd name="connsiteX104-14331" fmla="*/ 1349 w 10000"/>
                  <a:gd name="connsiteY104-14332" fmla="*/ 2289 h 10000"/>
                  <a:gd name="connsiteX105-14333" fmla="*/ 2377 w 10000"/>
                  <a:gd name="connsiteY105-14334" fmla="*/ 3598 h 10000"/>
                  <a:gd name="connsiteX106-14335" fmla="*/ 2377 w 10000"/>
                  <a:gd name="connsiteY106-14336" fmla="*/ 3968 h 10000"/>
                  <a:gd name="connsiteX107-14337" fmla="*/ 2231 w 10000"/>
                  <a:gd name="connsiteY107-14338" fmla="*/ 4445 h 10000"/>
                  <a:gd name="connsiteX108-14339" fmla="*/ 2000 w 10000"/>
                  <a:gd name="connsiteY108-14340" fmla="*/ 4021 h 10000"/>
                  <a:gd name="connsiteX109-14341" fmla="*/ 1884 w 10000"/>
                  <a:gd name="connsiteY109-14342" fmla="*/ 3545 h 10000"/>
                  <a:gd name="connsiteX110-14343" fmla="*/ 1652 w 10000"/>
                  <a:gd name="connsiteY110-14344" fmla="*/ 3545 h 10000"/>
                  <a:gd name="connsiteX111-14345" fmla="*/ 1478 w 10000"/>
                  <a:gd name="connsiteY111-14346" fmla="*/ 3757 h 10000"/>
                  <a:gd name="connsiteX112-14347" fmla="*/ 1247 w 10000"/>
                  <a:gd name="connsiteY112-14348" fmla="*/ 3757 h 10000"/>
                  <a:gd name="connsiteX113-14349" fmla="*/ 1072 w 10000"/>
                  <a:gd name="connsiteY113-14350" fmla="*/ 3968 h 10000"/>
                  <a:gd name="connsiteX114-14351" fmla="*/ 957 w 10000"/>
                  <a:gd name="connsiteY114-14352" fmla="*/ 3757 h 10000"/>
                  <a:gd name="connsiteX115-14353" fmla="*/ 667 w 10000"/>
                  <a:gd name="connsiteY115-14354" fmla="*/ 3704 h 10000"/>
                  <a:gd name="connsiteX116-14355" fmla="*/ 406 w 10000"/>
                  <a:gd name="connsiteY116-14356" fmla="*/ 3704 h 10000"/>
                  <a:gd name="connsiteX117-14357" fmla="*/ 29 w 10000"/>
                  <a:gd name="connsiteY117-14358" fmla="*/ 3439 h 10000"/>
                  <a:gd name="connsiteX118-14359" fmla="*/ 0 w 10000"/>
                  <a:gd name="connsiteY118-14360" fmla="*/ 3916 h 10000"/>
                  <a:gd name="connsiteX119-14361" fmla="*/ 58 w 10000"/>
                  <a:gd name="connsiteY119-14362" fmla="*/ 4603 h 10000"/>
                  <a:gd name="connsiteX120-14363" fmla="*/ 116 w 10000"/>
                  <a:gd name="connsiteY120-14364" fmla="*/ 4973 h 10000"/>
                  <a:gd name="connsiteX121-14365" fmla="*/ 174 w 10000"/>
                  <a:gd name="connsiteY121-14366" fmla="*/ 5239 h 10000"/>
                  <a:gd name="connsiteX122-14367" fmla="*/ 232 w 10000"/>
                  <a:gd name="connsiteY122-14368" fmla="*/ 5609 h 10000"/>
                  <a:gd name="connsiteX123-14369" fmla="*/ 406 w 10000"/>
                  <a:gd name="connsiteY123-14370" fmla="*/ 5926 h 10000"/>
                  <a:gd name="connsiteX124-14371" fmla="*/ 638 w 10000"/>
                  <a:gd name="connsiteY124-14372" fmla="*/ 6455 h 10000"/>
                  <a:gd name="connsiteX125-14373" fmla="*/ 492 w 10000"/>
                  <a:gd name="connsiteY125-14374" fmla="*/ 6350 h 10000"/>
                  <a:gd name="connsiteX126-14375" fmla="*/ 840 w 10000"/>
                  <a:gd name="connsiteY126-14376" fmla="*/ 6825 h 10000"/>
                  <a:gd name="connsiteX127-14377" fmla="*/ 1043 w 10000"/>
                  <a:gd name="connsiteY127-14378" fmla="*/ 6773 h 10000"/>
                  <a:gd name="connsiteX128-14379" fmla="*/ 1015 w 10000"/>
                  <a:gd name="connsiteY128-14380" fmla="*/ 6455 h 10000"/>
                  <a:gd name="connsiteX129-14381" fmla="*/ 1188 w 10000"/>
                  <a:gd name="connsiteY129-14382" fmla="*/ 6508 h 10000"/>
                  <a:gd name="connsiteX130-14383" fmla="*/ 986 w 10000"/>
                  <a:gd name="connsiteY130-14384" fmla="*/ 5873 h 10000"/>
                  <a:gd name="connsiteX131-14385" fmla="*/ 1362 w 10000"/>
                  <a:gd name="connsiteY131-14386" fmla="*/ 5609 h 10000"/>
                  <a:gd name="connsiteX132-14387" fmla="*/ 1566 w 10000"/>
                  <a:gd name="connsiteY132-14388" fmla="*/ 5609 h 10000"/>
                  <a:gd name="connsiteX133-14389" fmla="*/ 1566 w 10000"/>
                  <a:gd name="connsiteY133-14390" fmla="*/ 5873 h 10000"/>
                  <a:gd name="connsiteX134-14391" fmla="*/ 1391 w 10000"/>
                  <a:gd name="connsiteY134-14392" fmla="*/ 6032 h 10000"/>
                  <a:gd name="connsiteX135-14393" fmla="*/ 1276 w 10000"/>
                  <a:gd name="connsiteY135-14394" fmla="*/ 6720 h 10000"/>
                  <a:gd name="connsiteX136-14395" fmla="*/ 1218 w 10000"/>
                  <a:gd name="connsiteY136-14396" fmla="*/ 7037 h 10000"/>
                  <a:gd name="connsiteX137-14397" fmla="*/ 1305 w 10000"/>
                  <a:gd name="connsiteY137-14398" fmla="*/ 7461 h 10000"/>
                  <a:gd name="connsiteX138-14399" fmla="*/ 1478 w 10000"/>
                  <a:gd name="connsiteY138-14400" fmla="*/ 7778 h 10000"/>
                  <a:gd name="connsiteX139-14401" fmla="*/ 2058 w 10000"/>
                  <a:gd name="connsiteY139-14402" fmla="*/ 8413 h 10000"/>
                  <a:gd name="connsiteX140-14403" fmla="*/ 2521 w 10000"/>
                  <a:gd name="connsiteY140-14404" fmla="*/ 8889 h 10000"/>
                  <a:gd name="connsiteX141-14405" fmla="*/ 2869 w 10000"/>
                  <a:gd name="connsiteY141-14406" fmla="*/ 9101 h 10000"/>
                  <a:gd name="connsiteX142-14407" fmla="*/ 3246 w 10000"/>
                  <a:gd name="connsiteY142-14408" fmla="*/ 9312 h 10000"/>
                  <a:gd name="connsiteX143-14409" fmla="*/ 3624 w 10000"/>
                  <a:gd name="connsiteY143-14410" fmla="*/ 9524 h 10000"/>
                  <a:gd name="connsiteX144-14411" fmla="*/ 3972 w 10000"/>
                  <a:gd name="connsiteY144-14412" fmla="*/ 9630 h 10000"/>
                  <a:gd name="connsiteX145-14413" fmla="*/ 4348 w 10000"/>
                  <a:gd name="connsiteY145-14414" fmla="*/ 9789 h 10000"/>
                  <a:gd name="connsiteX146-14415" fmla="*/ 4783 w 10000"/>
                  <a:gd name="connsiteY146-14416" fmla="*/ 9948 h 10000"/>
                  <a:gd name="connsiteX147-14417" fmla="*/ 5246 w 10000"/>
                  <a:gd name="connsiteY147-14418" fmla="*/ 10000 h 10000"/>
                  <a:gd name="connsiteX148-14419" fmla="*/ 5652 w 10000"/>
                  <a:gd name="connsiteY148-14420" fmla="*/ 10000 h 10000"/>
                  <a:gd name="connsiteX149-14421" fmla="*/ 6145 w 10000"/>
                  <a:gd name="connsiteY149-14422" fmla="*/ 9948 h 10000"/>
                  <a:gd name="connsiteX150-14423" fmla="*/ 6493 w 10000"/>
                  <a:gd name="connsiteY150-14424" fmla="*/ 9841 h 10000"/>
                  <a:gd name="connsiteX151-14425" fmla="*/ 6841 w 10000"/>
                  <a:gd name="connsiteY151-14426" fmla="*/ 9736 h 10000"/>
                  <a:gd name="connsiteX152-14427" fmla="*/ 7218 w 10000"/>
                  <a:gd name="connsiteY152-14428" fmla="*/ 9577 h 10000"/>
                  <a:gd name="connsiteX153-14429" fmla="*/ 7565 w 10000"/>
                  <a:gd name="connsiteY153-14430" fmla="*/ 9418 h 10000"/>
                  <a:gd name="connsiteX154-14431" fmla="*/ 7884 w 10000"/>
                  <a:gd name="connsiteY154-14432" fmla="*/ 9207 h 10000"/>
                  <a:gd name="connsiteX155-14433" fmla="*/ 8232 w 10000"/>
                  <a:gd name="connsiteY155-14434" fmla="*/ 8995 h 10000"/>
                  <a:gd name="connsiteX156-14435" fmla="*/ 8551 w 10000"/>
                  <a:gd name="connsiteY156-14436" fmla="*/ 8678 h 10000"/>
                  <a:gd name="connsiteX0-14437" fmla="*/ 8551 w 10000"/>
                  <a:gd name="connsiteY0-14438" fmla="*/ 8678 h 10000"/>
                  <a:gd name="connsiteX1-14439" fmla="*/ 8899 w 10000"/>
                  <a:gd name="connsiteY1-14440" fmla="*/ 8360 h 10000"/>
                  <a:gd name="connsiteX2-14441" fmla="*/ 9072 w 10000"/>
                  <a:gd name="connsiteY2-14442" fmla="*/ 7937 h 10000"/>
                  <a:gd name="connsiteX3-14443" fmla="*/ 9420 w 10000"/>
                  <a:gd name="connsiteY3-14444" fmla="*/ 7619 h 10000"/>
                  <a:gd name="connsiteX4-14445" fmla="*/ 9304 w 10000"/>
                  <a:gd name="connsiteY4-14446" fmla="*/ 7143 h 10000"/>
                  <a:gd name="connsiteX5-14447" fmla="*/ 9508 w 10000"/>
                  <a:gd name="connsiteY5-14448" fmla="*/ 6878 h 10000"/>
                  <a:gd name="connsiteX6-14449" fmla="*/ 9652 w 10000"/>
                  <a:gd name="connsiteY6-14450" fmla="*/ 6614 h 10000"/>
                  <a:gd name="connsiteX7-14451" fmla="*/ 9710 w 10000"/>
                  <a:gd name="connsiteY7-14452" fmla="*/ 7037 h 10000"/>
                  <a:gd name="connsiteX8-14453" fmla="*/ 9652 w 10000"/>
                  <a:gd name="connsiteY8-14454" fmla="*/ 7514 h 10000"/>
                  <a:gd name="connsiteX9-14455" fmla="*/ 9971 w 10000"/>
                  <a:gd name="connsiteY9-14456" fmla="*/ 7037 h 10000"/>
                  <a:gd name="connsiteX10-14457" fmla="*/ 10000 w 10000"/>
                  <a:gd name="connsiteY10-14458" fmla="*/ 6667 h 10000"/>
                  <a:gd name="connsiteX11-14459" fmla="*/ 9884 w 10000"/>
                  <a:gd name="connsiteY11-14460" fmla="*/ 6720 h 10000"/>
                  <a:gd name="connsiteX12-14461" fmla="*/ 9797 w 10000"/>
                  <a:gd name="connsiteY12-14462" fmla="*/ 6350 h 10000"/>
                  <a:gd name="connsiteX13-14463" fmla="*/ 9913 w 10000"/>
                  <a:gd name="connsiteY13-14464" fmla="*/ 5926 h 10000"/>
                  <a:gd name="connsiteX14-14465" fmla="*/ 9856 w 10000"/>
                  <a:gd name="connsiteY14-14466" fmla="*/ 5450 h 10000"/>
                  <a:gd name="connsiteX15-14467" fmla="*/ 9566 w 10000"/>
                  <a:gd name="connsiteY15-14468" fmla="*/ 5291 h 10000"/>
                  <a:gd name="connsiteX16-14469" fmla="*/ 9942 w 10000"/>
                  <a:gd name="connsiteY16-14470" fmla="*/ 4498 h 10000"/>
                  <a:gd name="connsiteX17-14471" fmla="*/ 9537 w 10000"/>
                  <a:gd name="connsiteY17-14472" fmla="*/ 4762 h 10000"/>
                  <a:gd name="connsiteX18-14473" fmla="*/ 9449 w 10000"/>
                  <a:gd name="connsiteY18-14474" fmla="*/ 5185 h 10000"/>
                  <a:gd name="connsiteX19-14475" fmla="*/ 9101 w 10000"/>
                  <a:gd name="connsiteY19-14476" fmla="*/ 5239 h 10000"/>
                  <a:gd name="connsiteX20-14477" fmla="*/ 9072 w 10000"/>
                  <a:gd name="connsiteY20-14478" fmla="*/ 5820 h 10000"/>
                  <a:gd name="connsiteX21-14479" fmla="*/ 9101 w 10000"/>
                  <a:gd name="connsiteY21-14480" fmla="*/ 5926 h 10000"/>
                  <a:gd name="connsiteX22-14481" fmla="*/ 8928 w 10000"/>
                  <a:gd name="connsiteY22-14482" fmla="*/ 6138 h 10000"/>
                  <a:gd name="connsiteX23-14483" fmla="*/ 8551 w 10000"/>
                  <a:gd name="connsiteY23-14484" fmla="*/ 6402 h 10000"/>
                  <a:gd name="connsiteX24-14485" fmla="*/ 8734 w 10000"/>
                  <a:gd name="connsiteY24-14486" fmla="*/ 5498 h 10000"/>
                  <a:gd name="connsiteX25-14487" fmla="*/ 8734 w 10000"/>
                  <a:gd name="connsiteY25-14488" fmla="*/ 5498 h 10000"/>
                  <a:gd name="connsiteX26-14489" fmla="*/ 8607 w 10000"/>
                  <a:gd name="connsiteY26-14490" fmla="*/ 5271 h 10000"/>
                  <a:gd name="connsiteX27-14491" fmla="*/ 8417 w 10000"/>
                  <a:gd name="connsiteY27-14492" fmla="*/ 5422 h 10000"/>
                  <a:gd name="connsiteX28-14493" fmla="*/ 8291 w 10000"/>
                  <a:gd name="connsiteY28-14494" fmla="*/ 5195 h 10000"/>
                  <a:gd name="connsiteX29-14495" fmla="*/ 8164 w 10000"/>
                  <a:gd name="connsiteY29-14496" fmla="*/ 4968 h 10000"/>
                  <a:gd name="connsiteX30-14497" fmla="*/ 8671 w 10000"/>
                  <a:gd name="connsiteY30-14498" fmla="*/ 4893 h 10000"/>
                  <a:gd name="connsiteX31-14499" fmla="*/ 8227 w 10000"/>
                  <a:gd name="connsiteY31-14500" fmla="*/ 4591 h 10000"/>
                  <a:gd name="connsiteX32-14501" fmla="*/ 7657 w 10000"/>
                  <a:gd name="connsiteY32-14502" fmla="*/ 5044 h 10000"/>
                  <a:gd name="connsiteX33-14503" fmla="*/ 7087 w 10000"/>
                  <a:gd name="connsiteY33-14504" fmla="*/ 5497 h 10000"/>
                  <a:gd name="connsiteX34-14505" fmla="*/ 8037 w 10000"/>
                  <a:gd name="connsiteY34-14506" fmla="*/ 4742 h 10000"/>
                  <a:gd name="connsiteX35-14507" fmla="*/ 7531 w 10000"/>
                  <a:gd name="connsiteY35-14508" fmla="*/ 4817 h 10000"/>
                  <a:gd name="connsiteX36-14509" fmla="*/ 8069 w 10000"/>
                  <a:gd name="connsiteY36-14510" fmla="*/ 4826 h 10000"/>
                  <a:gd name="connsiteX37-14511" fmla="*/ 6950 w 10000"/>
                  <a:gd name="connsiteY37-14512" fmla="*/ 3306 h 10000"/>
                  <a:gd name="connsiteX38-14513" fmla="*/ 6962 w 10000"/>
                  <a:gd name="connsiteY38-14514" fmla="*/ 3305 h 10000"/>
                  <a:gd name="connsiteX39-14515" fmla="*/ 6645 w 10000"/>
                  <a:gd name="connsiteY39-14516" fmla="*/ 3230 h 10000"/>
                  <a:gd name="connsiteX40-14517" fmla="*/ 6519 w 10000"/>
                  <a:gd name="connsiteY40-14518" fmla="*/ 3003 h 10000"/>
                  <a:gd name="connsiteX41-14519" fmla="*/ 5949 w 10000"/>
                  <a:gd name="connsiteY41-14520" fmla="*/ 2473 h 10000"/>
                  <a:gd name="connsiteX42-14521" fmla="*/ 5015 w 10000"/>
                  <a:gd name="connsiteY42-14522" fmla="*/ 3228 h 10000"/>
                  <a:gd name="connsiteX43-14523" fmla="*/ 4898 w 10000"/>
                  <a:gd name="connsiteY43-14524" fmla="*/ 3175 h 10000"/>
                  <a:gd name="connsiteX44-14525" fmla="*/ 4754 w 10000"/>
                  <a:gd name="connsiteY44-14526" fmla="*/ 3122 h 10000"/>
                  <a:gd name="connsiteX45-14527" fmla="*/ 4637 w 10000"/>
                  <a:gd name="connsiteY45-14528" fmla="*/ 3334 h 10000"/>
                  <a:gd name="connsiteX46-14529" fmla="*/ 4464 w 10000"/>
                  <a:gd name="connsiteY46-14530" fmla="*/ 3493 h 10000"/>
                  <a:gd name="connsiteX47-14531" fmla="*/ 4435 w 10000"/>
                  <a:gd name="connsiteY47-14532" fmla="*/ 3651 h 10000"/>
                  <a:gd name="connsiteX48-14533" fmla="*/ 4579 w 10000"/>
                  <a:gd name="connsiteY48-14534" fmla="*/ 3862 h 10000"/>
                  <a:gd name="connsiteX49-14535" fmla="*/ 4637 w 10000"/>
                  <a:gd name="connsiteY49-14536" fmla="*/ 4021 h 10000"/>
                  <a:gd name="connsiteX50-14537" fmla="*/ 4783 w 10000"/>
                  <a:gd name="connsiteY50-14538" fmla="*/ 4021 h 10000"/>
                  <a:gd name="connsiteX51-14539" fmla="*/ 4841 w 10000"/>
                  <a:gd name="connsiteY51-14540" fmla="*/ 4021 h 10000"/>
                  <a:gd name="connsiteX52-14541" fmla="*/ 4927 w 10000"/>
                  <a:gd name="connsiteY52-14542" fmla="*/ 4233 h 10000"/>
                  <a:gd name="connsiteX53-14543" fmla="*/ 5073 w 10000"/>
                  <a:gd name="connsiteY53-14544" fmla="*/ 4603 h 10000"/>
                  <a:gd name="connsiteX54-14545" fmla="*/ 4898 w 10000"/>
                  <a:gd name="connsiteY54-14546" fmla="*/ 4391 h 10000"/>
                  <a:gd name="connsiteX55-14547" fmla="*/ 4812 w 10000"/>
                  <a:gd name="connsiteY55-14548" fmla="*/ 4127 h 10000"/>
                  <a:gd name="connsiteX56-14549" fmla="*/ 4725 w 10000"/>
                  <a:gd name="connsiteY56-14550" fmla="*/ 4339 h 10000"/>
                  <a:gd name="connsiteX57-14551" fmla="*/ 4608 w 10000"/>
                  <a:gd name="connsiteY57-14552" fmla="*/ 4657 h 10000"/>
                  <a:gd name="connsiteX58-14553" fmla="*/ 4608 w 10000"/>
                  <a:gd name="connsiteY58-14554" fmla="*/ 4445 h 10000"/>
                  <a:gd name="connsiteX59-14555" fmla="*/ 4435 w 10000"/>
                  <a:gd name="connsiteY59-14556" fmla="*/ 4339 h 10000"/>
                  <a:gd name="connsiteX60-14557" fmla="*/ 4406 w 10000"/>
                  <a:gd name="connsiteY60-14558" fmla="*/ 3968 h 10000"/>
                  <a:gd name="connsiteX61-14559" fmla="*/ 4261 w 10000"/>
                  <a:gd name="connsiteY61-14560" fmla="*/ 4021 h 10000"/>
                  <a:gd name="connsiteX62-14561" fmla="*/ 4319 w 10000"/>
                  <a:gd name="connsiteY62-14562" fmla="*/ 3598 h 10000"/>
                  <a:gd name="connsiteX63-14563" fmla="*/ 4232 w 10000"/>
                  <a:gd name="connsiteY63-14564" fmla="*/ 3598 h 10000"/>
                  <a:gd name="connsiteX64-14565" fmla="*/ 4319 w 10000"/>
                  <a:gd name="connsiteY64-14566" fmla="*/ 3069 h 10000"/>
                  <a:gd name="connsiteX65-14567" fmla="*/ 4464 w 10000"/>
                  <a:gd name="connsiteY65-14568" fmla="*/ 3069 h 10000"/>
                  <a:gd name="connsiteX66-14569" fmla="*/ 4522 w 10000"/>
                  <a:gd name="connsiteY66-14570" fmla="*/ 3386 h 10000"/>
                  <a:gd name="connsiteX67-14571" fmla="*/ 4551 w 10000"/>
                  <a:gd name="connsiteY67-14572" fmla="*/ 3175 h 10000"/>
                  <a:gd name="connsiteX68-14573" fmla="*/ 4493 w 10000"/>
                  <a:gd name="connsiteY68-14574" fmla="*/ 3016 h 10000"/>
                  <a:gd name="connsiteX69-14575" fmla="*/ 4348 w 10000"/>
                  <a:gd name="connsiteY69-14576" fmla="*/ 2910 h 10000"/>
                  <a:gd name="connsiteX70-14577" fmla="*/ 4377 w 10000"/>
                  <a:gd name="connsiteY70-14578" fmla="*/ 2487 h 10000"/>
                  <a:gd name="connsiteX71-14579" fmla="*/ 4319 w 10000"/>
                  <a:gd name="connsiteY71-14580" fmla="*/ 2275 h 10000"/>
                  <a:gd name="connsiteX72-14581" fmla="*/ 4289 w 10000"/>
                  <a:gd name="connsiteY72-14582" fmla="*/ 1641 h 10000"/>
                  <a:gd name="connsiteX73-14583" fmla="*/ 4348 w 10000"/>
                  <a:gd name="connsiteY73-14584" fmla="*/ 1641 h 10000"/>
                  <a:gd name="connsiteX74-14585" fmla="*/ 4261 w 10000"/>
                  <a:gd name="connsiteY74-14586" fmla="*/ 1534 h 10000"/>
                  <a:gd name="connsiteX75-14587" fmla="*/ 4000 w 10000"/>
                  <a:gd name="connsiteY75-14588" fmla="*/ 1746 h 10000"/>
                  <a:gd name="connsiteX76-14589" fmla="*/ 3942 w 10000"/>
                  <a:gd name="connsiteY76-14590" fmla="*/ 1323 h 10000"/>
                  <a:gd name="connsiteX77-14591" fmla="*/ 4145 w 10000"/>
                  <a:gd name="connsiteY77-14592" fmla="*/ 582 h 10000"/>
                  <a:gd name="connsiteX78-14593" fmla="*/ 3972 w 10000"/>
                  <a:gd name="connsiteY78-14594" fmla="*/ 318 h 10000"/>
                  <a:gd name="connsiteX79-14595" fmla="*/ 3972 w 10000"/>
                  <a:gd name="connsiteY79-14596" fmla="*/ 212 h 10000"/>
                  <a:gd name="connsiteX80-14597" fmla="*/ 3710 w 10000"/>
                  <a:gd name="connsiteY80-14598" fmla="*/ 0 h 10000"/>
                  <a:gd name="connsiteX81-14599" fmla="*/ 3624 w 10000"/>
                  <a:gd name="connsiteY81-14600" fmla="*/ 212 h 10000"/>
                  <a:gd name="connsiteX82-14601" fmla="*/ 3536 w 10000"/>
                  <a:gd name="connsiteY82-14602" fmla="*/ 635 h 10000"/>
                  <a:gd name="connsiteX83-14603" fmla="*/ 3420 w 10000"/>
                  <a:gd name="connsiteY83-14604" fmla="*/ 688 h 10000"/>
                  <a:gd name="connsiteX84-14605" fmla="*/ 3594 w 10000"/>
                  <a:gd name="connsiteY84-14606" fmla="*/ 900 h 10000"/>
                  <a:gd name="connsiteX85-14607" fmla="*/ 3624 w 10000"/>
                  <a:gd name="connsiteY85-14608" fmla="*/ 1164 h 10000"/>
                  <a:gd name="connsiteX86-14609" fmla="*/ 3536 w 10000"/>
                  <a:gd name="connsiteY86-14610" fmla="*/ 1323 h 10000"/>
                  <a:gd name="connsiteX87-14611" fmla="*/ 3624 w 10000"/>
                  <a:gd name="connsiteY87-14612" fmla="*/ 1799 h 10000"/>
                  <a:gd name="connsiteX88-14613" fmla="*/ 3565 w 10000"/>
                  <a:gd name="connsiteY88-14614" fmla="*/ 2223 h 10000"/>
                  <a:gd name="connsiteX89-14615" fmla="*/ 3130 w 10000"/>
                  <a:gd name="connsiteY89-14616" fmla="*/ 2539 h 10000"/>
                  <a:gd name="connsiteX90-14617" fmla="*/ 3101 w 10000"/>
                  <a:gd name="connsiteY90-14618" fmla="*/ 2381 h 10000"/>
                  <a:gd name="connsiteX91-14619" fmla="*/ 3073 w 10000"/>
                  <a:gd name="connsiteY91-14620" fmla="*/ 2593 h 10000"/>
                  <a:gd name="connsiteX92-14621" fmla="*/ 3188 w 10000"/>
                  <a:gd name="connsiteY92-14622" fmla="*/ 2804 h 10000"/>
                  <a:gd name="connsiteX93-14623" fmla="*/ 3478 w 10000"/>
                  <a:gd name="connsiteY93-14624" fmla="*/ 2593 h 10000"/>
                  <a:gd name="connsiteX94-14625" fmla="*/ 3594 w 10000"/>
                  <a:gd name="connsiteY94-14626" fmla="*/ 2752 h 10000"/>
                  <a:gd name="connsiteX95-14627" fmla="*/ 3392 w 10000"/>
                  <a:gd name="connsiteY95-14628" fmla="*/ 2804 h 10000"/>
                  <a:gd name="connsiteX96-14629" fmla="*/ 1349 w 10000"/>
                  <a:gd name="connsiteY96-14630" fmla="*/ 2289 h 10000"/>
                  <a:gd name="connsiteX97-14631" fmla="*/ 2754 w 10000"/>
                  <a:gd name="connsiteY97-14632" fmla="*/ 2857 h 10000"/>
                  <a:gd name="connsiteX98-14633" fmla="*/ 1630 w 10000"/>
                  <a:gd name="connsiteY98-14634" fmla="*/ 1022 h 10000"/>
                  <a:gd name="connsiteX99-14635" fmla="*/ 2656 w 10000"/>
                  <a:gd name="connsiteY99-14636" fmla="*/ 2472 h 10000"/>
                  <a:gd name="connsiteX100-14637" fmla="*/ 2898 w 10000"/>
                  <a:gd name="connsiteY100-14638" fmla="*/ 3545 h 10000"/>
                  <a:gd name="connsiteX101-14639" fmla="*/ 2840 w 10000"/>
                  <a:gd name="connsiteY101-14640" fmla="*/ 3916 h 10000"/>
                  <a:gd name="connsiteX102-14641" fmla="*/ 1349 w 10000"/>
                  <a:gd name="connsiteY102-14642" fmla="*/ 2289 h 10000"/>
                  <a:gd name="connsiteX103-14643" fmla="*/ 1349 w 10000"/>
                  <a:gd name="connsiteY103-14644" fmla="*/ 2289 h 10000"/>
                  <a:gd name="connsiteX104-14645" fmla="*/ 2377 w 10000"/>
                  <a:gd name="connsiteY104-14646" fmla="*/ 3598 h 10000"/>
                  <a:gd name="connsiteX105-14647" fmla="*/ 2377 w 10000"/>
                  <a:gd name="connsiteY105-14648" fmla="*/ 3968 h 10000"/>
                  <a:gd name="connsiteX106-14649" fmla="*/ 2231 w 10000"/>
                  <a:gd name="connsiteY106-14650" fmla="*/ 4445 h 10000"/>
                  <a:gd name="connsiteX107-14651" fmla="*/ 2000 w 10000"/>
                  <a:gd name="connsiteY107-14652" fmla="*/ 4021 h 10000"/>
                  <a:gd name="connsiteX108-14653" fmla="*/ 1884 w 10000"/>
                  <a:gd name="connsiteY108-14654" fmla="*/ 3545 h 10000"/>
                  <a:gd name="connsiteX109-14655" fmla="*/ 1652 w 10000"/>
                  <a:gd name="connsiteY109-14656" fmla="*/ 3545 h 10000"/>
                  <a:gd name="connsiteX110-14657" fmla="*/ 1478 w 10000"/>
                  <a:gd name="connsiteY110-14658" fmla="*/ 3757 h 10000"/>
                  <a:gd name="connsiteX111-14659" fmla="*/ 1247 w 10000"/>
                  <a:gd name="connsiteY111-14660" fmla="*/ 3757 h 10000"/>
                  <a:gd name="connsiteX112-14661" fmla="*/ 1072 w 10000"/>
                  <a:gd name="connsiteY112-14662" fmla="*/ 3968 h 10000"/>
                  <a:gd name="connsiteX113-14663" fmla="*/ 957 w 10000"/>
                  <a:gd name="connsiteY113-14664" fmla="*/ 3757 h 10000"/>
                  <a:gd name="connsiteX114-14665" fmla="*/ 667 w 10000"/>
                  <a:gd name="connsiteY114-14666" fmla="*/ 3704 h 10000"/>
                  <a:gd name="connsiteX115-14667" fmla="*/ 406 w 10000"/>
                  <a:gd name="connsiteY115-14668" fmla="*/ 3704 h 10000"/>
                  <a:gd name="connsiteX116-14669" fmla="*/ 29 w 10000"/>
                  <a:gd name="connsiteY116-14670" fmla="*/ 3439 h 10000"/>
                  <a:gd name="connsiteX117-14671" fmla="*/ 0 w 10000"/>
                  <a:gd name="connsiteY117-14672" fmla="*/ 3916 h 10000"/>
                  <a:gd name="connsiteX118-14673" fmla="*/ 58 w 10000"/>
                  <a:gd name="connsiteY118-14674" fmla="*/ 4603 h 10000"/>
                  <a:gd name="connsiteX119-14675" fmla="*/ 116 w 10000"/>
                  <a:gd name="connsiteY119-14676" fmla="*/ 4973 h 10000"/>
                  <a:gd name="connsiteX120-14677" fmla="*/ 174 w 10000"/>
                  <a:gd name="connsiteY120-14678" fmla="*/ 5239 h 10000"/>
                  <a:gd name="connsiteX121-14679" fmla="*/ 232 w 10000"/>
                  <a:gd name="connsiteY121-14680" fmla="*/ 5609 h 10000"/>
                  <a:gd name="connsiteX122-14681" fmla="*/ 406 w 10000"/>
                  <a:gd name="connsiteY122-14682" fmla="*/ 5926 h 10000"/>
                  <a:gd name="connsiteX123-14683" fmla="*/ 638 w 10000"/>
                  <a:gd name="connsiteY123-14684" fmla="*/ 6455 h 10000"/>
                  <a:gd name="connsiteX124-14685" fmla="*/ 492 w 10000"/>
                  <a:gd name="connsiteY124-14686" fmla="*/ 6350 h 10000"/>
                  <a:gd name="connsiteX125-14687" fmla="*/ 840 w 10000"/>
                  <a:gd name="connsiteY125-14688" fmla="*/ 6825 h 10000"/>
                  <a:gd name="connsiteX126-14689" fmla="*/ 1043 w 10000"/>
                  <a:gd name="connsiteY126-14690" fmla="*/ 6773 h 10000"/>
                  <a:gd name="connsiteX127-14691" fmla="*/ 1015 w 10000"/>
                  <a:gd name="connsiteY127-14692" fmla="*/ 6455 h 10000"/>
                  <a:gd name="connsiteX128-14693" fmla="*/ 1188 w 10000"/>
                  <a:gd name="connsiteY128-14694" fmla="*/ 6508 h 10000"/>
                  <a:gd name="connsiteX129-14695" fmla="*/ 986 w 10000"/>
                  <a:gd name="connsiteY129-14696" fmla="*/ 5873 h 10000"/>
                  <a:gd name="connsiteX130-14697" fmla="*/ 1362 w 10000"/>
                  <a:gd name="connsiteY130-14698" fmla="*/ 5609 h 10000"/>
                  <a:gd name="connsiteX131-14699" fmla="*/ 1566 w 10000"/>
                  <a:gd name="connsiteY131-14700" fmla="*/ 5609 h 10000"/>
                  <a:gd name="connsiteX132-14701" fmla="*/ 1566 w 10000"/>
                  <a:gd name="connsiteY132-14702" fmla="*/ 5873 h 10000"/>
                  <a:gd name="connsiteX133-14703" fmla="*/ 1391 w 10000"/>
                  <a:gd name="connsiteY133-14704" fmla="*/ 6032 h 10000"/>
                  <a:gd name="connsiteX134-14705" fmla="*/ 1276 w 10000"/>
                  <a:gd name="connsiteY134-14706" fmla="*/ 6720 h 10000"/>
                  <a:gd name="connsiteX135-14707" fmla="*/ 1218 w 10000"/>
                  <a:gd name="connsiteY135-14708" fmla="*/ 7037 h 10000"/>
                  <a:gd name="connsiteX136-14709" fmla="*/ 1305 w 10000"/>
                  <a:gd name="connsiteY136-14710" fmla="*/ 7461 h 10000"/>
                  <a:gd name="connsiteX137-14711" fmla="*/ 1478 w 10000"/>
                  <a:gd name="connsiteY137-14712" fmla="*/ 7778 h 10000"/>
                  <a:gd name="connsiteX138-14713" fmla="*/ 2058 w 10000"/>
                  <a:gd name="connsiteY138-14714" fmla="*/ 8413 h 10000"/>
                  <a:gd name="connsiteX139-14715" fmla="*/ 2521 w 10000"/>
                  <a:gd name="connsiteY139-14716" fmla="*/ 8889 h 10000"/>
                  <a:gd name="connsiteX140-14717" fmla="*/ 2869 w 10000"/>
                  <a:gd name="connsiteY140-14718" fmla="*/ 9101 h 10000"/>
                  <a:gd name="connsiteX141-14719" fmla="*/ 3246 w 10000"/>
                  <a:gd name="connsiteY141-14720" fmla="*/ 9312 h 10000"/>
                  <a:gd name="connsiteX142-14721" fmla="*/ 3624 w 10000"/>
                  <a:gd name="connsiteY142-14722" fmla="*/ 9524 h 10000"/>
                  <a:gd name="connsiteX143-14723" fmla="*/ 3972 w 10000"/>
                  <a:gd name="connsiteY143-14724" fmla="*/ 9630 h 10000"/>
                  <a:gd name="connsiteX144-14725" fmla="*/ 4348 w 10000"/>
                  <a:gd name="connsiteY144-14726" fmla="*/ 9789 h 10000"/>
                  <a:gd name="connsiteX145-14727" fmla="*/ 4783 w 10000"/>
                  <a:gd name="connsiteY145-14728" fmla="*/ 9948 h 10000"/>
                  <a:gd name="connsiteX146-14729" fmla="*/ 5246 w 10000"/>
                  <a:gd name="connsiteY146-14730" fmla="*/ 10000 h 10000"/>
                  <a:gd name="connsiteX147-14731" fmla="*/ 5652 w 10000"/>
                  <a:gd name="connsiteY147-14732" fmla="*/ 10000 h 10000"/>
                  <a:gd name="connsiteX148-14733" fmla="*/ 6145 w 10000"/>
                  <a:gd name="connsiteY148-14734" fmla="*/ 9948 h 10000"/>
                  <a:gd name="connsiteX149-14735" fmla="*/ 6493 w 10000"/>
                  <a:gd name="connsiteY149-14736" fmla="*/ 9841 h 10000"/>
                  <a:gd name="connsiteX150-14737" fmla="*/ 6841 w 10000"/>
                  <a:gd name="connsiteY150-14738" fmla="*/ 9736 h 10000"/>
                  <a:gd name="connsiteX151-14739" fmla="*/ 7218 w 10000"/>
                  <a:gd name="connsiteY151-14740" fmla="*/ 9577 h 10000"/>
                  <a:gd name="connsiteX152-14741" fmla="*/ 7565 w 10000"/>
                  <a:gd name="connsiteY152-14742" fmla="*/ 9418 h 10000"/>
                  <a:gd name="connsiteX153-14743" fmla="*/ 7884 w 10000"/>
                  <a:gd name="connsiteY153-14744" fmla="*/ 9207 h 10000"/>
                  <a:gd name="connsiteX154-14745" fmla="*/ 8232 w 10000"/>
                  <a:gd name="connsiteY154-14746" fmla="*/ 8995 h 10000"/>
                  <a:gd name="connsiteX155-14747" fmla="*/ 8551 w 10000"/>
                  <a:gd name="connsiteY155-14748" fmla="*/ 8678 h 10000"/>
                  <a:gd name="connsiteX0-14749" fmla="*/ 8551 w 10000"/>
                  <a:gd name="connsiteY0-14750" fmla="*/ 8678 h 10000"/>
                  <a:gd name="connsiteX1-14751" fmla="*/ 8899 w 10000"/>
                  <a:gd name="connsiteY1-14752" fmla="*/ 8360 h 10000"/>
                  <a:gd name="connsiteX2-14753" fmla="*/ 9072 w 10000"/>
                  <a:gd name="connsiteY2-14754" fmla="*/ 7937 h 10000"/>
                  <a:gd name="connsiteX3-14755" fmla="*/ 9420 w 10000"/>
                  <a:gd name="connsiteY3-14756" fmla="*/ 7619 h 10000"/>
                  <a:gd name="connsiteX4-14757" fmla="*/ 9304 w 10000"/>
                  <a:gd name="connsiteY4-14758" fmla="*/ 7143 h 10000"/>
                  <a:gd name="connsiteX5-14759" fmla="*/ 9508 w 10000"/>
                  <a:gd name="connsiteY5-14760" fmla="*/ 6878 h 10000"/>
                  <a:gd name="connsiteX6-14761" fmla="*/ 9652 w 10000"/>
                  <a:gd name="connsiteY6-14762" fmla="*/ 6614 h 10000"/>
                  <a:gd name="connsiteX7-14763" fmla="*/ 9710 w 10000"/>
                  <a:gd name="connsiteY7-14764" fmla="*/ 7037 h 10000"/>
                  <a:gd name="connsiteX8-14765" fmla="*/ 9652 w 10000"/>
                  <a:gd name="connsiteY8-14766" fmla="*/ 7514 h 10000"/>
                  <a:gd name="connsiteX9-14767" fmla="*/ 9971 w 10000"/>
                  <a:gd name="connsiteY9-14768" fmla="*/ 7037 h 10000"/>
                  <a:gd name="connsiteX10-14769" fmla="*/ 10000 w 10000"/>
                  <a:gd name="connsiteY10-14770" fmla="*/ 6667 h 10000"/>
                  <a:gd name="connsiteX11-14771" fmla="*/ 9884 w 10000"/>
                  <a:gd name="connsiteY11-14772" fmla="*/ 6720 h 10000"/>
                  <a:gd name="connsiteX12-14773" fmla="*/ 9797 w 10000"/>
                  <a:gd name="connsiteY12-14774" fmla="*/ 6350 h 10000"/>
                  <a:gd name="connsiteX13-14775" fmla="*/ 9913 w 10000"/>
                  <a:gd name="connsiteY13-14776" fmla="*/ 5926 h 10000"/>
                  <a:gd name="connsiteX14-14777" fmla="*/ 9856 w 10000"/>
                  <a:gd name="connsiteY14-14778" fmla="*/ 5450 h 10000"/>
                  <a:gd name="connsiteX15-14779" fmla="*/ 9566 w 10000"/>
                  <a:gd name="connsiteY15-14780" fmla="*/ 5291 h 10000"/>
                  <a:gd name="connsiteX16-14781" fmla="*/ 9942 w 10000"/>
                  <a:gd name="connsiteY16-14782" fmla="*/ 4498 h 10000"/>
                  <a:gd name="connsiteX17-14783" fmla="*/ 9537 w 10000"/>
                  <a:gd name="connsiteY17-14784" fmla="*/ 4762 h 10000"/>
                  <a:gd name="connsiteX18-14785" fmla="*/ 9449 w 10000"/>
                  <a:gd name="connsiteY18-14786" fmla="*/ 5185 h 10000"/>
                  <a:gd name="connsiteX19-14787" fmla="*/ 9101 w 10000"/>
                  <a:gd name="connsiteY19-14788" fmla="*/ 5239 h 10000"/>
                  <a:gd name="connsiteX20-14789" fmla="*/ 9072 w 10000"/>
                  <a:gd name="connsiteY20-14790" fmla="*/ 5820 h 10000"/>
                  <a:gd name="connsiteX21-14791" fmla="*/ 9101 w 10000"/>
                  <a:gd name="connsiteY21-14792" fmla="*/ 5926 h 10000"/>
                  <a:gd name="connsiteX22-14793" fmla="*/ 8928 w 10000"/>
                  <a:gd name="connsiteY22-14794" fmla="*/ 6138 h 10000"/>
                  <a:gd name="connsiteX23-14795" fmla="*/ 8734 w 10000"/>
                  <a:gd name="connsiteY23-14796" fmla="*/ 5498 h 10000"/>
                  <a:gd name="connsiteX24-14797" fmla="*/ 8734 w 10000"/>
                  <a:gd name="connsiteY24-14798" fmla="*/ 5498 h 10000"/>
                  <a:gd name="connsiteX25-14799" fmla="*/ 8607 w 10000"/>
                  <a:gd name="connsiteY25-14800" fmla="*/ 5271 h 10000"/>
                  <a:gd name="connsiteX26-14801" fmla="*/ 8417 w 10000"/>
                  <a:gd name="connsiteY26-14802" fmla="*/ 5422 h 10000"/>
                  <a:gd name="connsiteX27-14803" fmla="*/ 8291 w 10000"/>
                  <a:gd name="connsiteY27-14804" fmla="*/ 5195 h 10000"/>
                  <a:gd name="connsiteX28-14805" fmla="*/ 8164 w 10000"/>
                  <a:gd name="connsiteY28-14806" fmla="*/ 4968 h 10000"/>
                  <a:gd name="connsiteX29-14807" fmla="*/ 8671 w 10000"/>
                  <a:gd name="connsiteY29-14808" fmla="*/ 4893 h 10000"/>
                  <a:gd name="connsiteX30-14809" fmla="*/ 8227 w 10000"/>
                  <a:gd name="connsiteY30-14810" fmla="*/ 4591 h 10000"/>
                  <a:gd name="connsiteX31-14811" fmla="*/ 7657 w 10000"/>
                  <a:gd name="connsiteY31-14812" fmla="*/ 5044 h 10000"/>
                  <a:gd name="connsiteX32-14813" fmla="*/ 7087 w 10000"/>
                  <a:gd name="connsiteY32-14814" fmla="*/ 5497 h 10000"/>
                  <a:gd name="connsiteX33-14815" fmla="*/ 8037 w 10000"/>
                  <a:gd name="connsiteY33-14816" fmla="*/ 4742 h 10000"/>
                  <a:gd name="connsiteX34-14817" fmla="*/ 7531 w 10000"/>
                  <a:gd name="connsiteY34-14818" fmla="*/ 4817 h 10000"/>
                  <a:gd name="connsiteX35-14819" fmla="*/ 8069 w 10000"/>
                  <a:gd name="connsiteY35-14820" fmla="*/ 4826 h 10000"/>
                  <a:gd name="connsiteX36-14821" fmla="*/ 6950 w 10000"/>
                  <a:gd name="connsiteY36-14822" fmla="*/ 3306 h 10000"/>
                  <a:gd name="connsiteX37-14823" fmla="*/ 6962 w 10000"/>
                  <a:gd name="connsiteY37-14824" fmla="*/ 3305 h 10000"/>
                  <a:gd name="connsiteX38-14825" fmla="*/ 6645 w 10000"/>
                  <a:gd name="connsiteY38-14826" fmla="*/ 3230 h 10000"/>
                  <a:gd name="connsiteX39-14827" fmla="*/ 6519 w 10000"/>
                  <a:gd name="connsiteY39-14828" fmla="*/ 3003 h 10000"/>
                  <a:gd name="connsiteX40-14829" fmla="*/ 5949 w 10000"/>
                  <a:gd name="connsiteY40-14830" fmla="*/ 2473 h 10000"/>
                  <a:gd name="connsiteX41-14831" fmla="*/ 5015 w 10000"/>
                  <a:gd name="connsiteY41-14832" fmla="*/ 3228 h 10000"/>
                  <a:gd name="connsiteX42-14833" fmla="*/ 4898 w 10000"/>
                  <a:gd name="connsiteY42-14834" fmla="*/ 3175 h 10000"/>
                  <a:gd name="connsiteX43-14835" fmla="*/ 4754 w 10000"/>
                  <a:gd name="connsiteY43-14836" fmla="*/ 3122 h 10000"/>
                  <a:gd name="connsiteX44-14837" fmla="*/ 4637 w 10000"/>
                  <a:gd name="connsiteY44-14838" fmla="*/ 3334 h 10000"/>
                  <a:gd name="connsiteX45-14839" fmla="*/ 4464 w 10000"/>
                  <a:gd name="connsiteY45-14840" fmla="*/ 3493 h 10000"/>
                  <a:gd name="connsiteX46-14841" fmla="*/ 4435 w 10000"/>
                  <a:gd name="connsiteY46-14842" fmla="*/ 3651 h 10000"/>
                  <a:gd name="connsiteX47-14843" fmla="*/ 4579 w 10000"/>
                  <a:gd name="connsiteY47-14844" fmla="*/ 3862 h 10000"/>
                  <a:gd name="connsiteX48-14845" fmla="*/ 4637 w 10000"/>
                  <a:gd name="connsiteY48-14846" fmla="*/ 4021 h 10000"/>
                  <a:gd name="connsiteX49-14847" fmla="*/ 4783 w 10000"/>
                  <a:gd name="connsiteY49-14848" fmla="*/ 4021 h 10000"/>
                  <a:gd name="connsiteX50-14849" fmla="*/ 4841 w 10000"/>
                  <a:gd name="connsiteY50-14850" fmla="*/ 4021 h 10000"/>
                  <a:gd name="connsiteX51-14851" fmla="*/ 4927 w 10000"/>
                  <a:gd name="connsiteY51-14852" fmla="*/ 4233 h 10000"/>
                  <a:gd name="connsiteX52-14853" fmla="*/ 5073 w 10000"/>
                  <a:gd name="connsiteY52-14854" fmla="*/ 4603 h 10000"/>
                  <a:gd name="connsiteX53-14855" fmla="*/ 4898 w 10000"/>
                  <a:gd name="connsiteY53-14856" fmla="*/ 4391 h 10000"/>
                  <a:gd name="connsiteX54-14857" fmla="*/ 4812 w 10000"/>
                  <a:gd name="connsiteY54-14858" fmla="*/ 4127 h 10000"/>
                  <a:gd name="connsiteX55-14859" fmla="*/ 4725 w 10000"/>
                  <a:gd name="connsiteY55-14860" fmla="*/ 4339 h 10000"/>
                  <a:gd name="connsiteX56-14861" fmla="*/ 4608 w 10000"/>
                  <a:gd name="connsiteY56-14862" fmla="*/ 4657 h 10000"/>
                  <a:gd name="connsiteX57-14863" fmla="*/ 4608 w 10000"/>
                  <a:gd name="connsiteY57-14864" fmla="*/ 4445 h 10000"/>
                  <a:gd name="connsiteX58-14865" fmla="*/ 4435 w 10000"/>
                  <a:gd name="connsiteY58-14866" fmla="*/ 4339 h 10000"/>
                  <a:gd name="connsiteX59-14867" fmla="*/ 4406 w 10000"/>
                  <a:gd name="connsiteY59-14868" fmla="*/ 3968 h 10000"/>
                  <a:gd name="connsiteX60-14869" fmla="*/ 4261 w 10000"/>
                  <a:gd name="connsiteY60-14870" fmla="*/ 4021 h 10000"/>
                  <a:gd name="connsiteX61-14871" fmla="*/ 4319 w 10000"/>
                  <a:gd name="connsiteY61-14872" fmla="*/ 3598 h 10000"/>
                  <a:gd name="connsiteX62-14873" fmla="*/ 4232 w 10000"/>
                  <a:gd name="connsiteY62-14874" fmla="*/ 3598 h 10000"/>
                  <a:gd name="connsiteX63-14875" fmla="*/ 4319 w 10000"/>
                  <a:gd name="connsiteY63-14876" fmla="*/ 3069 h 10000"/>
                  <a:gd name="connsiteX64-14877" fmla="*/ 4464 w 10000"/>
                  <a:gd name="connsiteY64-14878" fmla="*/ 3069 h 10000"/>
                  <a:gd name="connsiteX65-14879" fmla="*/ 4522 w 10000"/>
                  <a:gd name="connsiteY65-14880" fmla="*/ 3386 h 10000"/>
                  <a:gd name="connsiteX66-14881" fmla="*/ 4551 w 10000"/>
                  <a:gd name="connsiteY66-14882" fmla="*/ 3175 h 10000"/>
                  <a:gd name="connsiteX67-14883" fmla="*/ 4493 w 10000"/>
                  <a:gd name="connsiteY67-14884" fmla="*/ 3016 h 10000"/>
                  <a:gd name="connsiteX68-14885" fmla="*/ 4348 w 10000"/>
                  <a:gd name="connsiteY68-14886" fmla="*/ 2910 h 10000"/>
                  <a:gd name="connsiteX69-14887" fmla="*/ 4377 w 10000"/>
                  <a:gd name="connsiteY69-14888" fmla="*/ 2487 h 10000"/>
                  <a:gd name="connsiteX70-14889" fmla="*/ 4319 w 10000"/>
                  <a:gd name="connsiteY70-14890" fmla="*/ 2275 h 10000"/>
                  <a:gd name="connsiteX71-14891" fmla="*/ 4289 w 10000"/>
                  <a:gd name="connsiteY71-14892" fmla="*/ 1641 h 10000"/>
                  <a:gd name="connsiteX72-14893" fmla="*/ 4348 w 10000"/>
                  <a:gd name="connsiteY72-14894" fmla="*/ 1641 h 10000"/>
                  <a:gd name="connsiteX73-14895" fmla="*/ 4261 w 10000"/>
                  <a:gd name="connsiteY73-14896" fmla="*/ 1534 h 10000"/>
                  <a:gd name="connsiteX74-14897" fmla="*/ 4000 w 10000"/>
                  <a:gd name="connsiteY74-14898" fmla="*/ 1746 h 10000"/>
                  <a:gd name="connsiteX75-14899" fmla="*/ 3942 w 10000"/>
                  <a:gd name="connsiteY75-14900" fmla="*/ 1323 h 10000"/>
                  <a:gd name="connsiteX76-14901" fmla="*/ 4145 w 10000"/>
                  <a:gd name="connsiteY76-14902" fmla="*/ 582 h 10000"/>
                  <a:gd name="connsiteX77-14903" fmla="*/ 3972 w 10000"/>
                  <a:gd name="connsiteY77-14904" fmla="*/ 318 h 10000"/>
                  <a:gd name="connsiteX78-14905" fmla="*/ 3972 w 10000"/>
                  <a:gd name="connsiteY78-14906" fmla="*/ 212 h 10000"/>
                  <a:gd name="connsiteX79-14907" fmla="*/ 3710 w 10000"/>
                  <a:gd name="connsiteY79-14908" fmla="*/ 0 h 10000"/>
                  <a:gd name="connsiteX80-14909" fmla="*/ 3624 w 10000"/>
                  <a:gd name="connsiteY80-14910" fmla="*/ 212 h 10000"/>
                  <a:gd name="connsiteX81-14911" fmla="*/ 3536 w 10000"/>
                  <a:gd name="connsiteY81-14912" fmla="*/ 635 h 10000"/>
                  <a:gd name="connsiteX82-14913" fmla="*/ 3420 w 10000"/>
                  <a:gd name="connsiteY82-14914" fmla="*/ 688 h 10000"/>
                  <a:gd name="connsiteX83-14915" fmla="*/ 3594 w 10000"/>
                  <a:gd name="connsiteY83-14916" fmla="*/ 900 h 10000"/>
                  <a:gd name="connsiteX84-14917" fmla="*/ 3624 w 10000"/>
                  <a:gd name="connsiteY84-14918" fmla="*/ 1164 h 10000"/>
                  <a:gd name="connsiteX85-14919" fmla="*/ 3536 w 10000"/>
                  <a:gd name="connsiteY85-14920" fmla="*/ 1323 h 10000"/>
                  <a:gd name="connsiteX86-14921" fmla="*/ 3624 w 10000"/>
                  <a:gd name="connsiteY86-14922" fmla="*/ 1799 h 10000"/>
                  <a:gd name="connsiteX87-14923" fmla="*/ 3565 w 10000"/>
                  <a:gd name="connsiteY87-14924" fmla="*/ 2223 h 10000"/>
                  <a:gd name="connsiteX88-14925" fmla="*/ 3130 w 10000"/>
                  <a:gd name="connsiteY88-14926" fmla="*/ 2539 h 10000"/>
                  <a:gd name="connsiteX89-14927" fmla="*/ 3101 w 10000"/>
                  <a:gd name="connsiteY89-14928" fmla="*/ 2381 h 10000"/>
                  <a:gd name="connsiteX90-14929" fmla="*/ 3073 w 10000"/>
                  <a:gd name="connsiteY90-14930" fmla="*/ 2593 h 10000"/>
                  <a:gd name="connsiteX91-14931" fmla="*/ 3188 w 10000"/>
                  <a:gd name="connsiteY91-14932" fmla="*/ 2804 h 10000"/>
                  <a:gd name="connsiteX92-14933" fmla="*/ 3478 w 10000"/>
                  <a:gd name="connsiteY92-14934" fmla="*/ 2593 h 10000"/>
                  <a:gd name="connsiteX93-14935" fmla="*/ 3594 w 10000"/>
                  <a:gd name="connsiteY93-14936" fmla="*/ 2752 h 10000"/>
                  <a:gd name="connsiteX94-14937" fmla="*/ 3392 w 10000"/>
                  <a:gd name="connsiteY94-14938" fmla="*/ 2804 h 10000"/>
                  <a:gd name="connsiteX95-14939" fmla="*/ 1349 w 10000"/>
                  <a:gd name="connsiteY95-14940" fmla="*/ 2289 h 10000"/>
                  <a:gd name="connsiteX96-14941" fmla="*/ 2754 w 10000"/>
                  <a:gd name="connsiteY96-14942" fmla="*/ 2857 h 10000"/>
                  <a:gd name="connsiteX97-14943" fmla="*/ 1630 w 10000"/>
                  <a:gd name="connsiteY97-14944" fmla="*/ 1022 h 10000"/>
                  <a:gd name="connsiteX98-14945" fmla="*/ 2656 w 10000"/>
                  <a:gd name="connsiteY98-14946" fmla="*/ 2472 h 10000"/>
                  <a:gd name="connsiteX99-14947" fmla="*/ 2898 w 10000"/>
                  <a:gd name="connsiteY99-14948" fmla="*/ 3545 h 10000"/>
                  <a:gd name="connsiteX100-14949" fmla="*/ 2840 w 10000"/>
                  <a:gd name="connsiteY100-14950" fmla="*/ 3916 h 10000"/>
                  <a:gd name="connsiteX101-14951" fmla="*/ 1349 w 10000"/>
                  <a:gd name="connsiteY101-14952" fmla="*/ 2289 h 10000"/>
                  <a:gd name="connsiteX102-14953" fmla="*/ 1349 w 10000"/>
                  <a:gd name="connsiteY102-14954" fmla="*/ 2289 h 10000"/>
                  <a:gd name="connsiteX103-14955" fmla="*/ 2377 w 10000"/>
                  <a:gd name="connsiteY103-14956" fmla="*/ 3598 h 10000"/>
                  <a:gd name="connsiteX104-14957" fmla="*/ 2377 w 10000"/>
                  <a:gd name="connsiteY104-14958" fmla="*/ 3968 h 10000"/>
                  <a:gd name="connsiteX105-14959" fmla="*/ 2231 w 10000"/>
                  <a:gd name="connsiteY105-14960" fmla="*/ 4445 h 10000"/>
                  <a:gd name="connsiteX106-14961" fmla="*/ 2000 w 10000"/>
                  <a:gd name="connsiteY106-14962" fmla="*/ 4021 h 10000"/>
                  <a:gd name="connsiteX107-14963" fmla="*/ 1884 w 10000"/>
                  <a:gd name="connsiteY107-14964" fmla="*/ 3545 h 10000"/>
                  <a:gd name="connsiteX108-14965" fmla="*/ 1652 w 10000"/>
                  <a:gd name="connsiteY108-14966" fmla="*/ 3545 h 10000"/>
                  <a:gd name="connsiteX109-14967" fmla="*/ 1478 w 10000"/>
                  <a:gd name="connsiteY109-14968" fmla="*/ 3757 h 10000"/>
                  <a:gd name="connsiteX110-14969" fmla="*/ 1247 w 10000"/>
                  <a:gd name="connsiteY110-14970" fmla="*/ 3757 h 10000"/>
                  <a:gd name="connsiteX111-14971" fmla="*/ 1072 w 10000"/>
                  <a:gd name="connsiteY111-14972" fmla="*/ 3968 h 10000"/>
                  <a:gd name="connsiteX112-14973" fmla="*/ 957 w 10000"/>
                  <a:gd name="connsiteY112-14974" fmla="*/ 3757 h 10000"/>
                  <a:gd name="connsiteX113-14975" fmla="*/ 667 w 10000"/>
                  <a:gd name="connsiteY113-14976" fmla="*/ 3704 h 10000"/>
                  <a:gd name="connsiteX114-14977" fmla="*/ 406 w 10000"/>
                  <a:gd name="connsiteY114-14978" fmla="*/ 3704 h 10000"/>
                  <a:gd name="connsiteX115-14979" fmla="*/ 29 w 10000"/>
                  <a:gd name="connsiteY115-14980" fmla="*/ 3439 h 10000"/>
                  <a:gd name="connsiteX116-14981" fmla="*/ 0 w 10000"/>
                  <a:gd name="connsiteY116-14982" fmla="*/ 3916 h 10000"/>
                  <a:gd name="connsiteX117-14983" fmla="*/ 58 w 10000"/>
                  <a:gd name="connsiteY117-14984" fmla="*/ 4603 h 10000"/>
                  <a:gd name="connsiteX118-14985" fmla="*/ 116 w 10000"/>
                  <a:gd name="connsiteY118-14986" fmla="*/ 4973 h 10000"/>
                  <a:gd name="connsiteX119-14987" fmla="*/ 174 w 10000"/>
                  <a:gd name="connsiteY119-14988" fmla="*/ 5239 h 10000"/>
                  <a:gd name="connsiteX120-14989" fmla="*/ 232 w 10000"/>
                  <a:gd name="connsiteY120-14990" fmla="*/ 5609 h 10000"/>
                  <a:gd name="connsiteX121-14991" fmla="*/ 406 w 10000"/>
                  <a:gd name="connsiteY121-14992" fmla="*/ 5926 h 10000"/>
                  <a:gd name="connsiteX122-14993" fmla="*/ 638 w 10000"/>
                  <a:gd name="connsiteY122-14994" fmla="*/ 6455 h 10000"/>
                  <a:gd name="connsiteX123-14995" fmla="*/ 492 w 10000"/>
                  <a:gd name="connsiteY123-14996" fmla="*/ 6350 h 10000"/>
                  <a:gd name="connsiteX124-14997" fmla="*/ 840 w 10000"/>
                  <a:gd name="connsiteY124-14998" fmla="*/ 6825 h 10000"/>
                  <a:gd name="connsiteX125-14999" fmla="*/ 1043 w 10000"/>
                  <a:gd name="connsiteY125-15000" fmla="*/ 6773 h 10000"/>
                  <a:gd name="connsiteX126-15001" fmla="*/ 1015 w 10000"/>
                  <a:gd name="connsiteY126-15002" fmla="*/ 6455 h 10000"/>
                  <a:gd name="connsiteX127-15003" fmla="*/ 1188 w 10000"/>
                  <a:gd name="connsiteY127-15004" fmla="*/ 6508 h 10000"/>
                  <a:gd name="connsiteX128-15005" fmla="*/ 986 w 10000"/>
                  <a:gd name="connsiteY128-15006" fmla="*/ 5873 h 10000"/>
                  <a:gd name="connsiteX129-15007" fmla="*/ 1362 w 10000"/>
                  <a:gd name="connsiteY129-15008" fmla="*/ 5609 h 10000"/>
                  <a:gd name="connsiteX130-15009" fmla="*/ 1566 w 10000"/>
                  <a:gd name="connsiteY130-15010" fmla="*/ 5609 h 10000"/>
                  <a:gd name="connsiteX131-15011" fmla="*/ 1566 w 10000"/>
                  <a:gd name="connsiteY131-15012" fmla="*/ 5873 h 10000"/>
                  <a:gd name="connsiteX132-15013" fmla="*/ 1391 w 10000"/>
                  <a:gd name="connsiteY132-15014" fmla="*/ 6032 h 10000"/>
                  <a:gd name="connsiteX133-15015" fmla="*/ 1276 w 10000"/>
                  <a:gd name="connsiteY133-15016" fmla="*/ 6720 h 10000"/>
                  <a:gd name="connsiteX134-15017" fmla="*/ 1218 w 10000"/>
                  <a:gd name="connsiteY134-15018" fmla="*/ 7037 h 10000"/>
                  <a:gd name="connsiteX135-15019" fmla="*/ 1305 w 10000"/>
                  <a:gd name="connsiteY135-15020" fmla="*/ 7461 h 10000"/>
                  <a:gd name="connsiteX136-15021" fmla="*/ 1478 w 10000"/>
                  <a:gd name="connsiteY136-15022" fmla="*/ 7778 h 10000"/>
                  <a:gd name="connsiteX137-15023" fmla="*/ 2058 w 10000"/>
                  <a:gd name="connsiteY137-15024" fmla="*/ 8413 h 10000"/>
                  <a:gd name="connsiteX138-15025" fmla="*/ 2521 w 10000"/>
                  <a:gd name="connsiteY138-15026" fmla="*/ 8889 h 10000"/>
                  <a:gd name="connsiteX139-15027" fmla="*/ 2869 w 10000"/>
                  <a:gd name="connsiteY139-15028" fmla="*/ 9101 h 10000"/>
                  <a:gd name="connsiteX140-15029" fmla="*/ 3246 w 10000"/>
                  <a:gd name="connsiteY140-15030" fmla="*/ 9312 h 10000"/>
                  <a:gd name="connsiteX141-15031" fmla="*/ 3624 w 10000"/>
                  <a:gd name="connsiteY141-15032" fmla="*/ 9524 h 10000"/>
                  <a:gd name="connsiteX142-15033" fmla="*/ 3972 w 10000"/>
                  <a:gd name="connsiteY142-15034" fmla="*/ 9630 h 10000"/>
                  <a:gd name="connsiteX143-15035" fmla="*/ 4348 w 10000"/>
                  <a:gd name="connsiteY143-15036" fmla="*/ 9789 h 10000"/>
                  <a:gd name="connsiteX144-15037" fmla="*/ 4783 w 10000"/>
                  <a:gd name="connsiteY144-15038" fmla="*/ 9948 h 10000"/>
                  <a:gd name="connsiteX145-15039" fmla="*/ 5246 w 10000"/>
                  <a:gd name="connsiteY145-15040" fmla="*/ 10000 h 10000"/>
                  <a:gd name="connsiteX146-15041" fmla="*/ 5652 w 10000"/>
                  <a:gd name="connsiteY146-15042" fmla="*/ 10000 h 10000"/>
                  <a:gd name="connsiteX147-15043" fmla="*/ 6145 w 10000"/>
                  <a:gd name="connsiteY147-15044" fmla="*/ 9948 h 10000"/>
                  <a:gd name="connsiteX148-15045" fmla="*/ 6493 w 10000"/>
                  <a:gd name="connsiteY148-15046" fmla="*/ 9841 h 10000"/>
                  <a:gd name="connsiteX149-15047" fmla="*/ 6841 w 10000"/>
                  <a:gd name="connsiteY149-15048" fmla="*/ 9736 h 10000"/>
                  <a:gd name="connsiteX150-15049" fmla="*/ 7218 w 10000"/>
                  <a:gd name="connsiteY150-15050" fmla="*/ 9577 h 10000"/>
                  <a:gd name="connsiteX151-15051" fmla="*/ 7565 w 10000"/>
                  <a:gd name="connsiteY151-15052" fmla="*/ 9418 h 10000"/>
                  <a:gd name="connsiteX152-15053" fmla="*/ 7884 w 10000"/>
                  <a:gd name="connsiteY152-15054" fmla="*/ 9207 h 10000"/>
                  <a:gd name="connsiteX153-15055" fmla="*/ 8232 w 10000"/>
                  <a:gd name="connsiteY153-15056" fmla="*/ 8995 h 10000"/>
                  <a:gd name="connsiteX154-15057" fmla="*/ 8551 w 10000"/>
                  <a:gd name="connsiteY154-15058" fmla="*/ 8678 h 10000"/>
                  <a:gd name="connsiteX0-15059" fmla="*/ 8551 w 10000"/>
                  <a:gd name="connsiteY0-15060" fmla="*/ 8678 h 10000"/>
                  <a:gd name="connsiteX1-15061" fmla="*/ 8899 w 10000"/>
                  <a:gd name="connsiteY1-15062" fmla="*/ 8360 h 10000"/>
                  <a:gd name="connsiteX2-15063" fmla="*/ 9072 w 10000"/>
                  <a:gd name="connsiteY2-15064" fmla="*/ 7937 h 10000"/>
                  <a:gd name="connsiteX3-15065" fmla="*/ 9420 w 10000"/>
                  <a:gd name="connsiteY3-15066" fmla="*/ 7619 h 10000"/>
                  <a:gd name="connsiteX4-15067" fmla="*/ 9304 w 10000"/>
                  <a:gd name="connsiteY4-15068" fmla="*/ 7143 h 10000"/>
                  <a:gd name="connsiteX5-15069" fmla="*/ 9508 w 10000"/>
                  <a:gd name="connsiteY5-15070" fmla="*/ 6878 h 10000"/>
                  <a:gd name="connsiteX6-15071" fmla="*/ 9652 w 10000"/>
                  <a:gd name="connsiteY6-15072" fmla="*/ 6614 h 10000"/>
                  <a:gd name="connsiteX7-15073" fmla="*/ 9710 w 10000"/>
                  <a:gd name="connsiteY7-15074" fmla="*/ 7037 h 10000"/>
                  <a:gd name="connsiteX8-15075" fmla="*/ 9652 w 10000"/>
                  <a:gd name="connsiteY8-15076" fmla="*/ 7514 h 10000"/>
                  <a:gd name="connsiteX9-15077" fmla="*/ 9971 w 10000"/>
                  <a:gd name="connsiteY9-15078" fmla="*/ 7037 h 10000"/>
                  <a:gd name="connsiteX10-15079" fmla="*/ 10000 w 10000"/>
                  <a:gd name="connsiteY10-15080" fmla="*/ 6667 h 10000"/>
                  <a:gd name="connsiteX11-15081" fmla="*/ 9884 w 10000"/>
                  <a:gd name="connsiteY11-15082" fmla="*/ 6720 h 10000"/>
                  <a:gd name="connsiteX12-15083" fmla="*/ 9797 w 10000"/>
                  <a:gd name="connsiteY12-15084" fmla="*/ 6350 h 10000"/>
                  <a:gd name="connsiteX13-15085" fmla="*/ 9913 w 10000"/>
                  <a:gd name="connsiteY13-15086" fmla="*/ 5926 h 10000"/>
                  <a:gd name="connsiteX14-15087" fmla="*/ 9856 w 10000"/>
                  <a:gd name="connsiteY14-15088" fmla="*/ 5450 h 10000"/>
                  <a:gd name="connsiteX15-15089" fmla="*/ 9566 w 10000"/>
                  <a:gd name="connsiteY15-15090" fmla="*/ 5291 h 10000"/>
                  <a:gd name="connsiteX16-15091" fmla="*/ 9942 w 10000"/>
                  <a:gd name="connsiteY16-15092" fmla="*/ 4498 h 10000"/>
                  <a:gd name="connsiteX17-15093" fmla="*/ 9537 w 10000"/>
                  <a:gd name="connsiteY17-15094" fmla="*/ 4762 h 10000"/>
                  <a:gd name="connsiteX18-15095" fmla="*/ 9449 w 10000"/>
                  <a:gd name="connsiteY18-15096" fmla="*/ 5185 h 10000"/>
                  <a:gd name="connsiteX19-15097" fmla="*/ 9101 w 10000"/>
                  <a:gd name="connsiteY19-15098" fmla="*/ 5239 h 10000"/>
                  <a:gd name="connsiteX20-15099" fmla="*/ 9072 w 10000"/>
                  <a:gd name="connsiteY20-15100" fmla="*/ 5820 h 10000"/>
                  <a:gd name="connsiteX21-15101" fmla="*/ 9101 w 10000"/>
                  <a:gd name="connsiteY21-15102" fmla="*/ 5926 h 10000"/>
                  <a:gd name="connsiteX22-15103" fmla="*/ 8928 w 10000"/>
                  <a:gd name="connsiteY22-15104" fmla="*/ 6138 h 10000"/>
                  <a:gd name="connsiteX23-15105" fmla="*/ 8734 w 10000"/>
                  <a:gd name="connsiteY23-15106" fmla="*/ 5498 h 10000"/>
                  <a:gd name="connsiteX24-15107" fmla="*/ 8734 w 10000"/>
                  <a:gd name="connsiteY24-15108" fmla="*/ 5498 h 10000"/>
                  <a:gd name="connsiteX25-15109" fmla="*/ 8607 w 10000"/>
                  <a:gd name="connsiteY25-15110" fmla="*/ 5271 h 10000"/>
                  <a:gd name="connsiteX26-15111" fmla="*/ 8417 w 10000"/>
                  <a:gd name="connsiteY26-15112" fmla="*/ 5422 h 10000"/>
                  <a:gd name="connsiteX27-15113" fmla="*/ 8291 w 10000"/>
                  <a:gd name="connsiteY27-15114" fmla="*/ 5195 h 10000"/>
                  <a:gd name="connsiteX28-15115" fmla="*/ 8164 w 10000"/>
                  <a:gd name="connsiteY28-15116" fmla="*/ 4968 h 10000"/>
                  <a:gd name="connsiteX29-15117" fmla="*/ 8671 w 10000"/>
                  <a:gd name="connsiteY29-15118" fmla="*/ 4893 h 10000"/>
                  <a:gd name="connsiteX30-15119" fmla="*/ 8227 w 10000"/>
                  <a:gd name="connsiteY30-15120" fmla="*/ 4591 h 10000"/>
                  <a:gd name="connsiteX31-15121" fmla="*/ 7657 w 10000"/>
                  <a:gd name="connsiteY31-15122" fmla="*/ 5044 h 10000"/>
                  <a:gd name="connsiteX32-15123" fmla="*/ 8037 w 10000"/>
                  <a:gd name="connsiteY32-15124" fmla="*/ 4742 h 10000"/>
                  <a:gd name="connsiteX33-15125" fmla="*/ 7531 w 10000"/>
                  <a:gd name="connsiteY33-15126" fmla="*/ 4817 h 10000"/>
                  <a:gd name="connsiteX34-15127" fmla="*/ 8069 w 10000"/>
                  <a:gd name="connsiteY34-15128" fmla="*/ 4826 h 10000"/>
                  <a:gd name="connsiteX35-15129" fmla="*/ 6950 w 10000"/>
                  <a:gd name="connsiteY35-15130" fmla="*/ 3306 h 10000"/>
                  <a:gd name="connsiteX36-15131" fmla="*/ 6962 w 10000"/>
                  <a:gd name="connsiteY36-15132" fmla="*/ 3305 h 10000"/>
                  <a:gd name="connsiteX37-15133" fmla="*/ 6645 w 10000"/>
                  <a:gd name="connsiteY37-15134" fmla="*/ 3230 h 10000"/>
                  <a:gd name="connsiteX38-15135" fmla="*/ 6519 w 10000"/>
                  <a:gd name="connsiteY38-15136" fmla="*/ 3003 h 10000"/>
                  <a:gd name="connsiteX39-15137" fmla="*/ 5949 w 10000"/>
                  <a:gd name="connsiteY39-15138" fmla="*/ 2473 h 10000"/>
                  <a:gd name="connsiteX40-15139" fmla="*/ 5015 w 10000"/>
                  <a:gd name="connsiteY40-15140" fmla="*/ 3228 h 10000"/>
                  <a:gd name="connsiteX41-15141" fmla="*/ 4898 w 10000"/>
                  <a:gd name="connsiteY41-15142" fmla="*/ 3175 h 10000"/>
                  <a:gd name="connsiteX42-15143" fmla="*/ 4754 w 10000"/>
                  <a:gd name="connsiteY42-15144" fmla="*/ 3122 h 10000"/>
                  <a:gd name="connsiteX43-15145" fmla="*/ 4637 w 10000"/>
                  <a:gd name="connsiteY43-15146" fmla="*/ 3334 h 10000"/>
                  <a:gd name="connsiteX44-15147" fmla="*/ 4464 w 10000"/>
                  <a:gd name="connsiteY44-15148" fmla="*/ 3493 h 10000"/>
                  <a:gd name="connsiteX45-15149" fmla="*/ 4435 w 10000"/>
                  <a:gd name="connsiteY45-15150" fmla="*/ 3651 h 10000"/>
                  <a:gd name="connsiteX46-15151" fmla="*/ 4579 w 10000"/>
                  <a:gd name="connsiteY46-15152" fmla="*/ 3862 h 10000"/>
                  <a:gd name="connsiteX47-15153" fmla="*/ 4637 w 10000"/>
                  <a:gd name="connsiteY47-15154" fmla="*/ 4021 h 10000"/>
                  <a:gd name="connsiteX48-15155" fmla="*/ 4783 w 10000"/>
                  <a:gd name="connsiteY48-15156" fmla="*/ 4021 h 10000"/>
                  <a:gd name="connsiteX49-15157" fmla="*/ 4841 w 10000"/>
                  <a:gd name="connsiteY49-15158" fmla="*/ 4021 h 10000"/>
                  <a:gd name="connsiteX50-15159" fmla="*/ 4927 w 10000"/>
                  <a:gd name="connsiteY50-15160" fmla="*/ 4233 h 10000"/>
                  <a:gd name="connsiteX51-15161" fmla="*/ 5073 w 10000"/>
                  <a:gd name="connsiteY51-15162" fmla="*/ 4603 h 10000"/>
                  <a:gd name="connsiteX52-15163" fmla="*/ 4898 w 10000"/>
                  <a:gd name="connsiteY52-15164" fmla="*/ 4391 h 10000"/>
                  <a:gd name="connsiteX53-15165" fmla="*/ 4812 w 10000"/>
                  <a:gd name="connsiteY53-15166" fmla="*/ 4127 h 10000"/>
                  <a:gd name="connsiteX54-15167" fmla="*/ 4725 w 10000"/>
                  <a:gd name="connsiteY54-15168" fmla="*/ 4339 h 10000"/>
                  <a:gd name="connsiteX55-15169" fmla="*/ 4608 w 10000"/>
                  <a:gd name="connsiteY55-15170" fmla="*/ 4657 h 10000"/>
                  <a:gd name="connsiteX56-15171" fmla="*/ 4608 w 10000"/>
                  <a:gd name="connsiteY56-15172" fmla="*/ 4445 h 10000"/>
                  <a:gd name="connsiteX57-15173" fmla="*/ 4435 w 10000"/>
                  <a:gd name="connsiteY57-15174" fmla="*/ 4339 h 10000"/>
                  <a:gd name="connsiteX58-15175" fmla="*/ 4406 w 10000"/>
                  <a:gd name="connsiteY58-15176" fmla="*/ 3968 h 10000"/>
                  <a:gd name="connsiteX59-15177" fmla="*/ 4261 w 10000"/>
                  <a:gd name="connsiteY59-15178" fmla="*/ 4021 h 10000"/>
                  <a:gd name="connsiteX60-15179" fmla="*/ 4319 w 10000"/>
                  <a:gd name="connsiteY60-15180" fmla="*/ 3598 h 10000"/>
                  <a:gd name="connsiteX61-15181" fmla="*/ 4232 w 10000"/>
                  <a:gd name="connsiteY61-15182" fmla="*/ 3598 h 10000"/>
                  <a:gd name="connsiteX62-15183" fmla="*/ 4319 w 10000"/>
                  <a:gd name="connsiteY62-15184" fmla="*/ 3069 h 10000"/>
                  <a:gd name="connsiteX63-15185" fmla="*/ 4464 w 10000"/>
                  <a:gd name="connsiteY63-15186" fmla="*/ 3069 h 10000"/>
                  <a:gd name="connsiteX64-15187" fmla="*/ 4522 w 10000"/>
                  <a:gd name="connsiteY64-15188" fmla="*/ 3386 h 10000"/>
                  <a:gd name="connsiteX65-15189" fmla="*/ 4551 w 10000"/>
                  <a:gd name="connsiteY65-15190" fmla="*/ 3175 h 10000"/>
                  <a:gd name="connsiteX66-15191" fmla="*/ 4493 w 10000"/>
                  <a:gd name="connsiteY66-15192" fmla="*/ 3016 h 10000"/>
                  <a:gd name="connsiteX67-15193" fmla="*/ 4348 w 10000"/>
                  <a:gd name="connsiteY67-15194" fmla="*/ 2910 h 10000"/>
                  <a:gd name="connsiteX68-15195" fmla="*/ 4377 w 10000"/>
                  <a:gd name="connsiteY68-15196" fmla="*/ 2487 h 10000"/>
                  <a:gd name="connsiteX69-15197" fmla="*/ 4319 w 10000"/>
                  <a:gd name="connsiteY69-15198" fmla="*/ 2275 h 10000"/>
                  <a:gd name="connsiteX70-15199" fmla="*/ 4289 w 10000"/>
                  <a:gd name="connsiteY70-15200" fmla="*/ 1641 h 10000"/>
                  <a:gd name="connsiteX71-15201" fmla="*/ 4348 w 10000"/>
                  <a:gd name="connsiteY71-15202" fmla="*/ 1641 h 10000"/>
                  <a:gd name="connsiteX72-15203" fmla="*/ 4261 w 10000"/>
                  <a:gd name="connsiteY72-15204" fmla="*/ 1534 h 10000"/>
                  <a:gd name="connsiteX73-15205" fmla="*/ 4000 w 10000"/>
                  <a:gd name="connsiteY73-15206" fmla="*/ 1746 h 10000"/>
                  <a:gd name="connsiteX74-15207" fmla="*/ 3942 w 10000"/>
                  <a:gd name="connsiteY74-15208" fmla="*/ 1323 h 10000"/>
                  <a:gd name="connsiteX75-15209" fmla="*/ 4145 w 10000"/>
                  <a:gd name="connsiteY75-15210" fmla="*/ 582 h 10000"/>
                  <a:gd name="connsiteX76-15211" fmla="*/ 3972 w 10000"/>
                  <a:gd name="connsiteY76-15212" fmla="*/ 318 h 10000"/>
                  <a:gd name="connsiteX77-15213" fmla="*/ 3972 w 10000"/>
                  <a:gd name="connsiteY77-15214" fmla="*/ 212 h 10000"/>
                  <a:gd name="connsiteX78-15215" fmla="*/ 3710 w 10000"/>
                  <a:gd name="connsiteY78-15216" fmla="*/ 0 h 10000"/>
                  <a:gd name="connsiteX79-15217" fmla="*/ 3624 w 10000"/>
                  <a:gd name="connsiteY79-15218" fmla="*/ 212 h 10000"/>
                  <a:gd name="connsiteX80-15219" fmla="*/ 3536 w 10000"/>
                  <a:gd name="connsiteY80-15220" fmla="*/ 635 h 10000"/>
                  <a:gd name="connsiteX81-15221" fmla="*/ 3420 w 10000"/>
                  <a:gd name="connsiteY81-15222" fmla="*/ 688 h 10000"/>
                  <a:gd name="connsiteX82-15223" fmla="*/ 3594 w 10000"/>
                  <a:gd name="connsiteY82-15224" fmla="*/ 900 h 10000"/>
                  <a:gd name="connsiteX83-15225" fmla="*/ 3624 w 10000"/>
                  <a:gd name="connsiteY83-15226" fmla="*/ 1164 h 10000"/>
                  <a:gd name="connsiteX84-15227" fmla="*/ 3536 w 10000"/>
                  <a:gd name="connsiteY84-15228" fmla="*/ 1323 h 10000"/>
                  <a:gd name="connsiteX85-15229" fmla="*/ 3624 w 10000"/>
                  <a:gd name="connsiteY85-15230" fmla="*/ 1799 h 10000"/>
                  <a:gd name="connsiteX86-15231" fmla="*/ 3565 w 10000"/>
                  <a:gd name="connsiteY86-15232" fmla="*/ 2223 h 10000"/>
                  <a:gd name="connsiteX87-15233" fmla="*/ 3130 w 10000"/>
                  <a:gd name="connsiteY87-15234" fmla="*/ 2539 h 10000"/>
                  <a:gd name="connsiteX88-15235" fmla="*/ 3101 w 10000"/>
                  <a:gd name="connsiteY88-15236" fmla="*/ 2381 h 10000"/>
                  <a:gd name="connsiteX89-15237" fmla="*/ 3073 w 10000"/>
                  <a:gd name="connsiteY89-15238" fmla="*/ 2593 h 10000"/>
                  <a:gd name="connsiteX90-15239" fmla="*/ 3188 w 10000"/>
                  <a:gd name="connsiteY90-15240" fmla="*/ 2804 h 10000"/>
                  <a:gd name="connsiteX91-15241" fmla="*/ 3478 w 10000"/>
                  <a:gd name="connsiteY91-15242" fmla="*/ 2593 h 10000"/>
                  <a:gd name="connsiteX92-15243" fmla="*/ 3594 w 10000"/>
                  <a:gd name="connsiteY92-15244" fmla="*/ 2752 h 10000"/>
                  <a:gd name="connsiteX93-15245" fmla="*/ 3392 w 10000"/>
                  <a:gd name="connsiteY93-15246" fmla="*/ 2804 h 10000"/>
                  <a:gd name="connsiteX94-15247" fmla="*/ 1349 w 10000"/>
                  <a:gd name="connsiteY94-15248" fmla="*/ 2289 h 10000"/>
                  <a:gd name="connsiteX95-15249" fmla="*/ 2754 w 10000"/>
                  <a:gd name="connsiteY95-15250" fmla="*/ 2857 h 10000"/>
                  <a:gd name="connsiteX96-15251" fmla="*/ 1630 w 10000"/>
                  <a:gd name="connsiteY96-15252" fmla="*/ 1022 h 10000"/>
                  <a:gd name="connsiteX97-15253" fmla="*/ 2656 w 10000"/>
                  <a:gd name="connsiteY97-15254" fmla="*/ 2472 h 10000"/>
                  <a:gd name="connsiteX98-15255" fmla="*/ 2898 w 10000"/>
                  <a:gd name="connsiteY98-15256" fmla="*/ 3545 h 10000"/>
                  <a:gd name="connsiteX99-15257" fmla="*/ 2840 w 10000"/>
                  <a:gd name="connsiteY99-15258" fmla="*/ 3916 h 10000"/>
                  <a:gd name="connsiteX100-15259" fmla="*/ 1349 w 10000"/>
                  <a:gd name="connsiteY100-15260" fmla="*/ 2289 h 10000"/>
                  <a:gd name="connsiteX101-15261" fmla="*/ 1349 w 10000"/>
                  <a:gd name="connsiteY101-15262" fmla="*/ 2289 h 10000"/>
                  <a:gd name="connsiteX102-15263" fmla="*/ 2377 w 10000"/>
                  <a:gd name="connsiteY102-15264" fmla="*/ 3598 h 10000"/>
                  <a:gd name="connsiteX103-15265" fmla="*/ 2377 w 10000"/>
                  <a:gd name="connsiteY103-15266" fmla="*/ 3968 h 10000"/>
                  <a:gd name="connsiteX104-15267" fmla="*/ 2231 w 10000"/>
                  <a:gd name="connsiteY104-15268" fmla="*/ 4445 h 10000"/>
                  <a:gd name="connsiteX105-15269" fmla="*/ 2000 w 10000"/>
                  <a:gd name="connsiteY105-15270" fmla="*/ 4021 h 10000"/>
                  <a:gd name="connsiteX106-15271" fmla="*/ 1884 w 10000"/>
                  <a:gd name="connsiteY106-15272" fmla="*/ 3545 h 10000"/>
                  <a:gd name="connsiteX107-15273" fmla="*/ 1652 w 10000"/>
                  <a:gd name="connsiteY107-15274" fmla="*/ 3545 h 10000"/>
                  <a:gd name="connsiteX108-15275" fmla="*/ 1478 w 10000"/>
                  <a:gd name="connsiteY108-15276" fmla="*/ 3757 h 10000"/>
                  <a:gd name="connsiteX109-15277" fmla="*/ 1247 w 10000"/>
                  <a:gd name="connsiteY109-15278" fmla="*/ 3757 h 10000"/>
                  <a:gd name="connsiteX110-15279" fmla="*/ 1072 w 10000"/>
                  <a:gd name="connsiteY110-15280" fmla="*/ 3968 h 10000"/>
                  <a:gd name="connsiteX111-15281" fmla="*/ 957 w 10000"/>
                  <a:gd name="connsiteY111-15282" fmla="*/ 3757 h 10000"/>
                  <a:gd name="connsiteX112-15283" fmla="*/ 667 w 10000"/>
                  <a:gd name="connsiteY112-15284" fmla="*/ 3704 h 10000"/>
                  <a:gd name="connsiteX113-15285" fmla="*/ 406 w 10000"/>
                  <a:gd name="connsiteY113-15286" fmla="*/ 3704 h 10000"/>
                  <a:gd name="connsiteX114-15287" fmla="*/ 29 w 10000"/>
                  <a:gd name="connsiteY114-15288" fmla="*/ 3439 h 10000"/>
                  <a:gd name="connsiteX115-15289" fmla="*/ 0 w 10000"/>
                  <a:gd name="connsiteY115-15290" fmla="*/ 3916 h 10000"/>
                  <a:gd name="connsiteX116-15291" fmla="*/ 58 w 10000"/>
                  <a:gd name="connsiteY116-15292" fmla="*/ 4603 h 10000"/>
                  <a:gd name="connsiteX117-15293" fmla="*/ 116 w 10000"/>
                  <a:gd name="connsiteY117-15294" fmla="*/ 4973 h 10000"/>
                  <a:gd name="connsiteX118-15295" fmla="*/ 174 w 10000"/>
                  <a:gd name="connsiteY118-15296" fmla="*/ 5239 h 10000"/>
                  <a:gd name="connsiteX119-15297" fmla="*/ 232 w 10000"/>
                  <a:gd name="connsiteY119-15298" fmla="*/ 5609 h 10000"/>
                  <a:gd name="connsiteX120-15299" fmla="*/ 406 w 10000"/>
                  <a:gd name="connsiteY120-15300" fmla="*/ 5926 h 10000"/>
                  <a:gd name="connsiteX121-15301" fmla="*/ 638 w 10000"/>
                  <a:gd name="connsiteY121-15302" fmla="*/ 6455 h 10000"/>
                  <a:gd name="connsiteX122-15303" fmla="*/ 492 w 10000"/>
                  <a:gd name="connsiteY122-15304" fmla="*/ 6350 h 10000"/>
                  <a:gd name="connsiteX123-15305" fmla="*/ 840 w 10000"/>
                  <a:gd name="connsiteY123-15306" fmla="*/ 6825 h 10000"/>
                  <a:gd name="connsiteX124-15307" fmla="*/ 1043 w 10000"/>
                  <a:gd name="connsiteY124-15308" fmla="*/ 6773 h 10000"/>
                  <a:gd name="connsiteX125-15309" fmla="*/ 1015 w 10000"/>
                  <a:gd name="connsiteY125-15310" fmla="*/ 6455 h 10000"/>
                  <a:gd name="connsiteX126-15311" fmla="*/ 1188 w 10000"/>
                  <a:gd name="connsiteY126-15312" fmla="*/ 6508 h 10000"/>
                  <a:gd name="connsiteX127-15313" fmla="*/ 986 w 10000"/>
                  <a:gd name="connsiteY127-15314" fmla="*/ 5873 h 10000"/>
                  <a:gd name="connsiteX128-15315" fmla="*/ 1362 w 10000"/>
                  <a:gd name="connsiteY128-15316" fmla="*/ 5609 h 10000"/>
                  <a:gd name="connsiteX129-15317" fmla="*/ 1566 w 10000"/>
                  <a:gd name="connsiteY129-15318" fmla="*/ 5609 h 10000"/>
                  <a:gd name="connsiteX130-15319" fmla="*/ 1566 w 10000"/>
                  <a:gd name="connsiteY130-15320" fmla="*/ 5873 h 10000"/>
                  <a:gd name="connsiteX131-15321" fmla="*/ 1391 w 10000"/>
                  <a:gd name="connsiteY131-15322" fmla="*/ 6032 h 10000"/>
                  <a:gd name="connsiteX132-15323" fmla="*/ 1276 w 10000"/>
                  <a:gd name="connsiteY132-15324" fmla="*/ 6720 h 10000"/>
                  <a:gd name="connsiteX133-15325" fmla="*/ 1218 w 10000"/>
                  <a:gd name="connsiteY133-15326" fmla="*/ 7037 h 10000"/>
                  <a:gd name="connsiteX134-15327" fmla="*/ 1305 w 10000"/>
                  <a:gd name="connsiteY134-15328" fmla="*/ 7461 h 10000"/>
                  <a:gd name="connsiteX135-15329" fmla="*/ 1478 w 10000"/>
                  <a:gd name="connsiteY135-15330" fmla="*/ 7778 h 10000"/>
                  <a:gd name="connsiteX136-15331" fmla="*/ 2058 w 10000"/>
                  <a:gd name="connsiteY136-15332" fmla="*/ 8413 h 10000"/>
                  <a:gd name="connsiteX137-15333" fmla="*/ 2521 w 10000"/>
                  <a:gd name="connsiteY137-15334" fmla="*/ 8889 h 10000"/>
                  <a:gd name="connsiteX138-15335" fmla="*/ 2869 w 10000"/>
                  <a:gd name="connsiteY138-15336" fmla="*/ 9101 h 10000"/>
                  <a:gd name="connsiteX139-15337" fmla="*/ 3246 w 10000"/>
                  <a:gd name="connsiteY139-15338" fmla="*/ 9312 h 10000"/>
                  <a:gd name="connsiteX140-15339" fmla="*/ 3624 w 10000"/>
                  <a:gd name="connsiteY140-15340" fmla="*/ 9524 h 10000"/>
                  <a:gd name="connsiteX141-15341" fmla="*/ 3972 w 10000"/>
                  <a:gd name="connsiteY141-15342" fmla="*/ 9630 h 10000"/>
                  <a:gd name="connsiteX142-15343" fmla="*/ 4348 w 10000"/>
                  <a:gd name="connsiteY142-15344" fmla="*/ 9789 h 10000"/>
                  <a:gd name="connsiteX143-15345" fmla="*/ 4783 w 10000"/>
                  <a:gd name="connsiteY143-15346" fmla="*/ 9948 h 10000"/>
                  <a:gd name="connsiteX144-15347" fmla="*/ 5246 w 10000"/>
                  <a:gd name="connsiteY144-15348" fmla="*/ 10000 h 10000"/>
                  <a:gd name="connsiteX145-15349" fmla="*/ 5652 w 10000"/>
                  <a:gd name="connsiteY145-15350" fmla="*/ 10000 h 10000"/>
                  <a:gd name="connsiteX146-15351" fmla="*/ 6145 w 10000"/>
                  <a:gd name="connsiteY146-15352" fmla="*/ 9948 h 10000"/>
                  <a:gd name="connsiteX147-15353" fmla="*/ 6493 w 10000"/>
                  <a:gd name="connsiteY147-15354" fmla="*/ 9841 h 10000"/>
                  <a:gd name="connsiteX148-15355" fmla="*/ 6841 w 10000"/>
                  <a:gd name="connsiteY148-15356" fmla="*/ 9736 h 10000"/>
                  <a:gd name="connsiteX149-15357" fmla="*/ 7218 w 10000"/>
                  <a:gd name="connsiteY149-15358" fmla="*/ 9577 h 10000"/>
                  <a:gd name="connsiteX150-15359" fmla="*/ 7565 w 10000"/>
                  <a:gd name="connsiteY150-15360" fmla="*/ 9418 h 10000"/>
                  <a:gd name="connsiteX151-15361" fmla="*/ 7884 w 10000"/>
                  <a:gd name="connsiteY151-15362" fmla="*/ 9207 h 10000"/>
                  <a:gd name="connsiteX152-15363" fmla="*/ 8232 w 10000"/>
                  <a:gd name="connsiteY152-15364" fmla="*/ 8995 h 10000"/>
                  <a:gd name="connsiteX153-15365" fmla="*/ 8551 w 10000"/>
                  <a:gd name="connsiteY153-15366" fmla="*/ 8678 h 10000"/>
                  <a:gd name="connsiteX0-15367" fmla="*/ 8551 w 10000"/>
                  <a:gd name="connsiteY0-15368" fmla="*/ 8678 h 10000"/>
                  <a:gd name="connsiteX1-15369" fmla="*/ 8899 w 10000"/>
                  <a:gd name="connsiteY1-15370" fmla="*/ 8360 h 10000"/>
                  <a:gd name="connsiteX2-15371" fmla="*/ 9072 w 10000"/>
                  <a:gd name="connsiteY2-15372" fmla="*/ 7937 h 10000"/>
                  <a:gd name="connsiteX3-15373" fmla="*/ 9420 w 10000"/>
                  <a:gd name="connsiteY3-15374" fmla="*/ 7619 h 10000"/>
                  <a:gd name="connsiteX4-15375" fmla="*/ 9304 w 10000"/>
                  <a:gd name="connsiteY4-15376" fmla="*/ 7143 h 10000"/>
                  <a:gd name="connsiteX5-15377" fmla="*/ 9508 w 10000"/>
                  <a:gd name="connsiteY5-15378" fmla="*/ 6878 h 10000"/>
                  <a:gd name="connsiteX6-15379" fmla="*/ 9652 w 10000"/>
                  <a:gd name="connsiteY6-15380" fmla="*/ 6614 h 10000"/>
                  <a:gd name="connsiteX7-15381" fmla="*/ 9710 w 10000"/>
                  <a:gd name="connsiteY7-15382" fmla="*/ 7037 h 10000"/>
                  <a:gd name="connsiteX8-15383" fmla="*/ 9652 w 10000"/>
                  <a:gd name="connsiteY8-15384" fmla="*/ 7514 h 10000"/>
                  <a:gd name="connsiteX9-15385" fmla="*/ 9971 w 10000"/>
                  <a:gd name="connsiteY9-15386" fmla="*/ 7037 h 10000"/>
                  <a:gd name="connsiteX10-15387" fmla="*/ 10000 w 10000"/>
                  <a:gd name="connsiteY10-15388" fmla="*/ 6667 h 10000"/>
                  <a:gd name="connsiteX11-15389" fmla="*/ 9884 w 10000"/>
                  <a:gd name="connsiteY11-15390" fmla="*/ 6720 h 10000"/>
                  <a:gd name="connsiteX12-15391" fmla="*/ 9797 w 10000"/>
                  <a:gd name="connsiteY12-15392" fmla="*/ 6350 h 10000"/>
                  <a:gd name="connsiteX13-15393" fmla="*/ 9913 w 10000"/>
                  <a:gd name="connsiteY13-15394" fmla="*/ 5926 h 10000"/>
                  <a:gd name="connsiteX14-15395" fmla="*/ 9856 w 10000"/>
                  <a:gd name="connsiteY14-15396" fmla="*/ 5450 h 10000"/>
                  <a:gd name="connsiteX15-15397" fmla="*/ 9566 w 10000"/>
                  <a:gd name="connsiteY15-15398" fmla="*/ 5291 h 10000"/>
                  <a:gd name="connsiteX16-15399" fmla="*/ 9942 w 10000"/>
                  <a:gd name="connsiteY16-15400" fmla="*/ 4498 h 10000"/>
                  <a:gd name="connsiteX17-15401" fmla="*/ 9537 w 10000"/>
                  <a:gd name="connsiteY17-15402" fmla="*/ 4762 h 10000"/>
                  <a:gd name="connsiteX18-15403" fmla="*/ 9449 w 10000"/>
                  <a:gd name="connsiteY18-15404" fmla="*/ 5185 h 10000"/>
                  <a:gd name="connsiteX19-15405" fmla="*/ 9101 w 10000"/>
                  <a:gd name="connsiteY19-15406" fmla="*/ 5239 h 10000"/>
                  <a:gd name="connsiteX20-15407" fmla="*/ 9072 w 10000"/>
                  <a:gd name="connsiteY20-15408" fmla="*/ 5820 h 10000"/>
                  <a:gd name="connsiteX21-15409" fmla="*/ 9101 w 10000"/>
                  <a:gd name="connsiteY21-15410" fmla="*/ 5926 h 10000"/>
                  <a:gd name="connsiteX22-15411" fmla="*/ 8928 w 10000"/>
                  <a:gd name="connsiteY22-15412" fmla="*/ 6138 h 10000"/>
                  <a:gd name="connsiteX23-15413" fmla="*/ 8734 w 10000"/>
                  <a:gd name="connsiteY23-15414" fmla="*/ 5498 h 10000"/>
                  <a:gd name="connsiteX24-15415" fmla="*/ 8734 w 10000"/>
                  <a:gd name="connsiteY24-15416" fmla="*/ 5498 h 10000"/>
                  <a:gd name="connsiteX25-15417" fmla="*/ 8607 w 10000"/>
                  <a:gd name="connsiteY25-15418" fmla="*/ 5271 h 10000"/>
                  <a:gd name="connsiteX26-15419" fmla="*/ 8417 w 10000"/>
                  <a:gd name="connsiteY26-15420" fmla="*/ 5422 h 10000"/>
                  <a:gd name="connsiteX27-15421" fmla="*/ 8291 w 10000"/>
                  <a:gd name="connsiteY27-15422" fmla="*/ 5195 h 10000"/>
                  <a:gd name="connsiteX28-15423" fmla="*/ 8164 w 10000"/>
                  <a:gd name="connsiteY28-15424" fmla="*/ 4968 h 10000"/>
                  <a:gd name="connsiteX29-15425" fmla="*/ 8671 w 10000"/>
                  <a:gd name="connsiteY29-15426" fmla="*/ 4893 h 10000"/>
                  <a:gd name="connsiteX30-15427" fmla="*/ 8227 w 10000"/>
                  <a:gd name="connsiteY30-15428" fmla="*/ 4591 h 10000"/>
                  <a:gd name="connsiteX31-15429" fmla="*/ 8037 w 10000"/>
                  <a:gd name="connsiteY31-15430" fmla="*/ 4742 h 10000"/>
                  <a:gd name="connsiteX32-15431" fmla="*/ 7531 w 10000"/>
                  <a:gd name="connsiteY32-15432" fmla="*/ 4817 h 10000"/>
                  <a:gd name="connsiteX33-15433" fmla="*/ 8069 w 10000"/>
                  <a:gd name="connsiteY33-15434" fmla="*/ 4826 h 10000"/>
                  <a:gd name="connsiteX34-15435" fmla="*/ 6950 w 10000"/>
                  <a:gd name="connsiteY34-15436" fmla="*/ 3306 h 10000"/>
                  <a:gd name="connsiteX35-15437" fmla="*/ 6962 w 10000"/>
                  <a:gd name="connsiteY35-15438" fmla="*/ 3305 h 10000"/>
                  <a:gd name="connsiteX36-15439" fmla="*/ 6645 w 10000"/>
                  <a:gd name="connsiteY36-15440" fmla="*/ 3230 h 10000"/>
                  <a:gd name="connsiteX37-15441" fmla="*/ 6519 w 10000"/>
                  <a:gd name="connsiteY37-15442" fmla="*/ 3003 h 10000"/>
                  <a:gd name="connsiteX38-15443" fmla="*/ 5949 w 10000"/>
                  <a:gd name="connsiteY38-15444" fmla="*/ 2473 h 10000"/>
                  <a:gd name="connsiteX39-15445" fmla="*/ 5015 w 10000"/>
                  <a:gd name="connsiteY39-15446" fmla="*/ 3228 h 10000"/>
                  <a:gd name="connsiteX40-15447" fmla="*/ 4898 w 10000"/>
                  <a:gd name="connsiteY40-15448" fmla="*/ 3175 h 10000"/>
                  <a:gd name="connsiteX41-15449" fmla="*/ 4754 w 10000"/>
                  <a:gd name="connsiteY41-15450" fmla="*/ 3122 h 10000"/>
                  <a:gd name="connsiteX42-15451" fmla="*/ 4637 w 10000"/>
                  <a:gd name="connsiteY42-15452" fmla="*/ 3334 h 10000"/>
                  <a:gd name="connsiteX43-15453" fmla="*/ 4464 w 10000"/>
                  <a:gd name="connsiteY43-15454" fmla="*/ 3493 h 10000"/>
                  <a:gd name="connsiteX44-15455" fmla="*/ 4435 w 10000"/>
                  <a:gd name="connsiteY44-15456" fmla="*/ 3651 h 10000"/>
                  <a:gd name="connsiteX45-15457" fmla="*/ 4579 w 10000"/>
                  <a:gd name="connsiteY45-15458" fmla="*/ 3862 h 10000"/>
                  <a:gd name="connsiteX46-15459" fmla="*/ 4637 w 10000"/>
                  <a:gd name="connsiteY46-15460" fmla="*/ 4021 h 10000"/>
                  <a:gd name="connsiteX47-15461" fmla="*/ 4783 w 10000"/>
                  <a:gd name="connsiteY47-15462" fmla="*/ 4021 h 10000"/>
                  <a:gd name="connsiteX48-15463" fmla="*/ 4841 w 10000"/>
                  <a:gd name="connsiteY48-15464" fmla="*/ 4021 h 10000"/>
                  <a:gd name="connsiteX49-15465" fmla="*/ 4927 w 10000"/>
                  <a:gd name="connsiteY49-15466" fmla="*/ 4233 h 10000"/>
                  <a:gd name="connsiteX50-15467" fmla="*/ 5073 w 10000"/>
                  <a:gd name="connsiteY50-15468" fmla="*/ 4603 h 10000"/>
                  <a:gd name="connsiteX51-15469" fmla="*/ 4898 w 10000"/>
                  <a:gd name="connsiteY51-15470" fmla="*/ 4391 h 10000"/>
                  <a:gd name="connsiteX52-15471" fmla="*/ 4812 w 10000"/>
                  <a:gd name="connsiteY52-15472" fmla="*/ 4127 h 10000"/>
                  <a:gd name="connsiteX53-15473" fmla="*/ 4725 w 10000"/>
                  <a:gd name="connsiteY53-15474" fmla="*/ 4339 h 10000"/>
                  <a:gd name="connsiteX54-15475" fmla="*/ 4608 w 10000"/>
                  <a:gd name="connsiteY54-15476" fmla="*/ 4657 h 10000"/>
                  <a:gd name="connsiteX55-15477" fmla="*/ 4608 w 10000"/>
                  <a:gd name="connsiteY55-15478" fmla="*/ 4445 h 10000"/>
                  <a:gd name="connsiteX56-15479" fmla="*/ 4435 w 10000"/>
                  <a:gd name="connsiteY56-15480" fmla="*/ 4339 h 10000"/>
                  <a:gd name="connsiteX57-15481" fmla="*/ 4406 w 10000"/>
                  <a:gd name="connsiteY57-15482" fmla="*/ 3968 h 10000"/>
                  <a:gd name="connsiteX58-15483" fmla="*/ 4261 w 10000"/>
                  <a:gd name="connsiteY58-15484" fmla="*/ 4021 h 10000"/>
                  <a:gd name="connsiteX59-15485" fmla="*/ 4319 w 10000"/>
                  <a:gd name="connsiteY59-15486" fmla="*/ 3598 h 10000"/>
                  <a:gd name="connsiteX60-15487" fmla="*/ 4232 w 10000"/>
                  <a:gd name="connsiteY60-15488" fmla="*/ 3598 h 10000"/>
                  <a:gd name="connsiteX61-15489" fmla="*/ 4319 w 10000"/>
                  <a:gd name="connsiteY61-15490" fmla="*/ 3069 h 10000"/>
                  <a:gd name="connsiteX62-15491" fmla="*/ 4464 w 10000"/>
                  <a:gd name="connsiteY62-15492" fmla="*/ 3069 h 10000"/>
                  <a:gd name="connsiteX63-15493" fmla="*/ 4522 w 10000"/>
                  <a:gd name="connsiteY63-15494" fmla="*/ 3386 h 10000"/>
                  <a:gd name="connsiteX64-15495" fmla="*/ 4551 w 10000"/>
                  <a:gd name="connsiteY64-15496" fmla="*/ 3175 h 10000"/>
                  <a:gd name="connsiteX65-15497" fmla="*/ 4493 w 10000"/>
                  <a:gd name="connsiteY65-15498" fmla="*/ 3016 h 10000"/>
                  <a:gd name="connsiteX66-15499" fmla="*/ 4348 w 10000"/>
                  <a:gd name="connsiteY66-15500" fmla="*/ 2910 h 10000"/>
                  <a:gd name="connsiteX67-15501" fmla="*/ 4377 w 10000"/>
                  <a:gd name="connsiteY67-15502" fmla="*/ 2487 h 10000"/>
                  <a:gd name="connsiteX68-15503" fmla="*/ 4319 w 10000"/>
                  <a:gd name="connsiteY68-15504" fmla="*/ 2275 h 10000"/>
                  <a:gd name="connsiteX69-15505" fmla="*/ 4289 w 10000"/>
                  <a:gd name="connsiteY69-15506" fmla="*/ 1641 h 10000"/>
                  <a:gd name="connsiteX70-15507" fmla="*/ 4348 w 10000"/>
                  <a:gd name="connsiteY70-15508" fmla="*/ 1641 h 10000"/>
                  <a:gd name="connsiteX71-15509" fmla="*/ 4261 w 10000"/>
                  <a:gd name="connsiteY71-15510" fmla="*/ 1534 h 10000"/>
                  <a:gd name="connsiteX72-15511" fmla="*/ 4000 w 10000"/>
                  <a:gd name="connsiteY72-15512" fmla="*/ 1746 h 10000"/>
                  <a:gd name="connsiteX73-15513" fmla="*/ 3942 w 10000"/>
                  <a:gd name="connsiteY73-15514" fmla="*/ 1323 h 10000"/>
                  <a:gd name="connsiteX74-15515" fmla="*/ 4145 w 10000"/>
                  <a:gd name="connsiteY74-15516" fmla="*/ 582 h 10000"/>
                  <a:gd name="connsiteX75-15517" fmla="*/ 3972 w 10000"/>
                  <a:gd name="connsiteY75-15518" fmla="*/ 318 h 10000"/>
                  <a:gd name="connsiteX76-15519" fmla="*/ 3972 w 10000"/>
                  <a:gd name="connsiteY76-15520" fmla="*/ 212 h 10000"/>
                  <a:gd name="connsiteX77-15521" fmla="*/ 3710 w 10000"/>
                  <a:gd name="connsiteY77-15522" fmla="*/ 0 h 10000"/>
                  <a:gd name="connsiteX78-15523" fmla="*/ 3624 w 10000"/>
                  <a:gd name="connsiteY78-15524" fmla="*/ 212 h 10000"/>
                  <a:gd name="connsiteX79-15525" fmla="*/ 3536 w 10000"/>
                  <a:gd name="connsiteY79-15526" fmla="*/ 635 h 10000"/>
                  <a:gd name="connsiteX80-15527" fmla="*/ 3420 w 10000"/>
                  <a:gd name="connsiteY80-15528" fmla="*/ 688 h 10000"/>
                  <a:gd name="connsiteX81-15529" fmla="*/ 3594 w 10000"/>
                  <a:gd name="connsiteY81-15530" fmla="*/ 900 h 10000"/>
                  <a:gd name="connsiteX82-15531" fmla="*/ 3624 w 10000"/>
                  <a:gd name="connsiteY82-15532" fmla="*/ 1164 h 10000"/>
                  <a:gd name="connsiteX83-15533" fmla="*/ 3536 w 10000"/>
                  <a:gd name="connsiteY83-15534" fmla="*/ 1323 h 10000"/>
                  <a:gd name="connsiteX84-15535" fmla="*/ 3624 w 10000"/>
                  <a:gd name="connsiteY84-15536" fmla="*/ 1799 h 10000"/>
                  <a:gd name="connsiteX85-15537" fmla="*/ 3565 w 10000"/>
                  <a:gd name="connsiteY85-15538" fmla="*/ 2223 h 10000"/>
                  <a:gd name="connsiteX86-15539" fmla="*/ 3130 w 10000"/>
                  <a:gd name="connsiteY86-15540" fmla="*/ 2539 h 10000"/>
                  <a:gd name="connsiteX87-15541" fmla="*/ 3101 w 10000"/>
                  <a:gd name="connsiteY87-15542" fmla="*/ 2381 h 10000"/>
                  <a:gd name="connsiteX88-15543" fmla="*/ 3073 w 10000"/>
                  <a:gd name="connsiteY88-15544" fmla="*/ 2593 h 10000"/>
                  <a:gd name="connsiteX89-15545" fmla="*/ 3188 w 10000"/>
                  <a:gd name="connsiteY89-15546" fmla="*/ 2804 h 10000"/>
                  <a:gd name="connsiteX90-15547" fmla="*/ 3478 w 10000"/>
                  <a:gd name="connsiteY90-15548" fmla="*/ 2593 h 10000"/>
                  <a:gd name="connsiteX91-15549" fmla="*/ 3594 w 10000"/>
                  <a:gd name="connsiteY91-15550" fmla="*/ 2752 h 10000"/>
                  <a:gd name="connsiteX92-15551" fmla="*/ 3392 w 10000"/>
                  <a:gd name="connsiteY92-15552" fmla="*/ 2804 h 10000"/>
                  <a:gd name="connsiteX93-15553" fmla="*/ 1349 w 10000"/>
                  <a:gd name="connsiteY93-15554" fmla="*/ 2289 h 10000"/>
                  <a:gd name="connsiteX94-15555" fmla="*/ 2754 w 10000"/>
                  <a:gd name="connsiteY94-15556" fmla="*/ 2857 h 10000"/>
                  <a:gd name="connsiteX95-15557" fmla="*/ 1630 w 10000"/>
                  <a:gd name="connsiteY95-15558" fmla="*/ 1022 h 10000"/>
                  <a:gd name="connsiteX96-15559" fmla="*/ 2656 w 10000"/>
                  <a:gd name="connsiteY96-15560" fmla="*/ 2472 h 10000"/>
                  <a:gd name="connsiteX97-15561" fmla="*/ 2898 w 10000"/>
                  <a:gd name="connsiteY97-15562" fmla="*/ 3545 h 10000"/>
                  <a:gd name="connsiteX98-15563" fmla="*/ 2840 w 10000"/>
                  <a:gd name="connsiteY98-15564" fmla="*/ 3916 h 10000"/>
                  <a:gd name="connsiteX99-15565" fmla="*/ 1349 w 10000"/>
                  <a:gd name="connsiteY99-15566" fmla="*/ 2289 h 10000"/>
                  <a:gd name="connsiteX100-15567" fmla="*/ 1349 w 10000"/>
                  <a:gd name="connsiteY100-15568" fmla="*/ 2289 h 10000"/>
                  <a:gd name="connsiteX101-15569" fmla="*/ 2377 w 10000"/>
                  <a:gd name="connsiteY101-15570" fmla="*/ 3598 h 10000"/>
                  <a:gd name="connsiteX102-15571" fmla="*/ 2377 w 10000"/>
                  <a:gd name="connsiteY102-15572" fmla="*/ 3968 h 10000"/>
                  <a:gd name="connsiteX103-15573" fmla="*/ 2231 w 10000"/>
                  <a:gd name="connsiteY103-15574" fmla="*/ 4445 h 10000"/>
                  <a:gd name="connsiteX104-15575" fmla="*/ 2000 w 10000"/>
                  <a:gd name="connsiteY104-15576" fmla="*/ 4021 h 10000"/>
                  <a:gd name="connsiteX105-15577" fmla="*/ 1884 w 10000"/>
                  <a:gd name="connsiteY105-15578" fmla="*/ 3545 h 10000"/>
                  <a:gd name="connsiteX106-15579" fmla="*/ 1652 w 10000"/>
                  <a:gd name="connsiteY106-15580" fmla="*/ 3545 h 10000"/>
                  <a:gd name="connsiteX107-15581" fmla="*/ 1478 w 10000"/>
                  <a:gd name="connsiteY107-15582" fmla="*/ 3757 h 10000"/>
                  <a:gd name="connsiteX108-15583" fmla="*/ 1247 w 10000"/>
                  <a:gd name="connsiteY108-15584" fmla="*/ 3757 h 10000"/>
                  <a:gd name="connsiteX109-15585" fmla="*/ 1072 w 10000"/>
                  <a:gd name="connsiteY109-15586" fmla="*/ 3968 h 10000"/>
                  <a:gd name="connsiteX110-15587" fmla="*/ 957 w 10000"/>
                  <a:gd name="connsiteY110-15588" fmla="*/ 3757 h 10000"/>
                  <a:gd name="connsiteX111-15589" fmla="*/ 667 w 10000"/>
                  <a:gd name="connsiteY111-15590" fmla="*/ 3704 h 10000"/>
                  <a:gd name="connsiteX112-15591" fmla="*/ 406 w 10000"/>
                  <a:gd name="connsiteY112-15592" fmla="*/ 3704 h 10000"/>
                  <a:gd name="connsiteX113-15593" fmla="*/ 29 w 10000"/>
                  <a:gd name="connsiteY113-15594" fmla="*/ 3439 h 10000"/>
                  <a:gd name="connsiteX114-15595" fmla="*/ 0 w 10000"/>
                  <a:gd name="connsiteY114-15596" fmla="*/ 3916 h 10000"/>
                  <a:gd name="connsiteX115-15597" fmla="*/ 58 w 10000"/>
                  <a:gd name="connsiteY115-15598" fmla="*/ 4603 h 10000"/>
                  <a:gd name="connsiteX116-15599" fmla="*/ 116 w 10000"/>
                  <a:gd name="connsiteY116-15600" fmla="*/ 4973 h 10000"/>
                  <a:gd name="connsiteX117-15601" fmla="*/ 174 w 10000"/>
                  <a:gd name="connsiteY117-15602" fmla="*/ 5239 h 10000"/>
                  <a:gd name="connsiteX118-15603" fmla="*/ 232 w 10000"/>
                  <a:gd name="connsiteY118-15604" fmla="*/ 5609 h 10000"/>
                  <a:gd name="connsiteX119-15605" fmla="*/ 406 w 10000"/>
                  <a:gd name="connsiteY119-15606" fmla="*/ 5926 h 10000"/>
                  <a:gd name="connsiteX120-15607" fmla="*/ 638 w 10000"/>
                  <a:gd name="connsiteY120-15608" fmla="*/ 6455 h 10000"/>
                  <a:gd name="connsiteX121-15609" fmla="*/ 492 w 10000"/>
                  <a:gd name="connsiteY121-15610" fmla="*/ 6350 h 10000"/>
                  <a:gd name="connsiteX122-15611" fmla="*/ 840 w 10000"/>
                  <a:gd name="connsiteY122-15612" fmla="*/ 6825 h 10000"/>
                  <a:gd name="connsiteX123-15613" fmla="*/ 1043 w 10000"/>
                  <a:gd name="connsiteY123-15614" fmla="*/ 6773 h 10000"/>
                  <a:gd name="connsiteX124-15615" fmla="*/ 1015 w 10000"/>
                  <a:gd name="connsiteY124-15616" fmla="*/ 6455 h 10000"/>
                  <a:gd name="connsiteX125-15617" fmla="*/ 1188 w 10000"/>
                  <a:gd name="connsiteY125-15618" fmla="*/ 6508 h 10000"/>
                  <a:gd name="connsiteX126-15619" fmla="*/ 986 w 10000"/>
                  <a:gd name="connsiteY126-15620" fmla="*/ 5873 h 10000"/>
                  <a:gd name="connsiteX127-15621" fmla="*/ 1362 w 10000"/>
                  <a:gd name="connsiteY127-15622" fmla="*/ 5609 h 10000"/>
                  <a:gd name="connsiteX128-15623" fmla="*/ 1566 w 10000"/>
                  <a:gd name="connsiteY128-15624" fmla="*/ 5609 h 10000"/>
                  <a:gd name="connsiteX129-15625" fmla="*/ 1566 w 10000"/>
                  <a:gd name="connsiteY129-15626" fmla="*/ 5873 h 10000"/>
                  <a:gd name="connsiteX130-15627" fmla="*/ 1391 w 10000"/>
                  <a:gd name="connsiteY130-15628" fmla="*/ 6032 h 10000"/>
                  <a:gd name="connsiteX131-15629" fmla="*/ 1276 w 10000"/>
                  <a:gd name="connsiteY131-15630" fmla="*/ 6720 h 10000"/>
                  <a:gd name="connsiteX132-15631" fmla="*/ 1218 w 10000"/>
                  <a:gd name="connsiteY132-15632" fmla="*/ 7037 h 10000"/>
                  <a:gd name="connsiteX133-15633" fmla="*/ 1305 w 10000"/>
                  <a:gd name="connsiteY133-15634" fmla="*/ 7461 h 10000"/>
                  <a:gd name="connsiteX134-15635" fmla="*/ 1478 w 10000"/>
                  <a:gd name="connsiteY134-15636" fmla="*/ 7778 h 10000"/>
                  <a:gd name="connsiteX135-15637" fmla="*/ 2058 w 10000"/>
                  <a:gd name="connsiteY135-15638" fmla="*/ 8413 h 10000"/>
                  <a:gd name="connsiteX136-15639" fmla="*/ 2521 w 10000"/>
                  <a:gd name="connsiteY136-15640" fmla="*/ 8889 h 10000"/>
                  <a:gd name="connsiteX137-15641" fmla="*/ 2869 w 10000"/>
                  <a:gd name="connsiteY137-15642" fmla="*/ 9101 h 10000"/>
                  <a:gd name="connsiteX138-15643" fmla="*/ 3246 w 10000"/>
                  <a:gd name="connsiteY138-15644" fmla="*/ 9312 h 10000"/>
                  <a:gd name="connsiteX139-15645" fmla="*/ 3624 w 10000"/>
                  <a:gd name="connsiteY139-15646" fmla="*/ 9524 h 10000"/>
                  <a:gd name="connsiteX140-15647" fmla="*/ 3972 w 10000"/>
                  <a:gd name="connsiteY140-15648" fmla="*/ 9630 h 10000"/>
                  <a:gd name="connsiteX141-15649" fmla="*/ 4348 w 10000"/>
                  <a:gd name="connsiteY141-15650" fmla="*/ 9789 h 10000"/>
                  <a:gd name="connsiteX142-15651" fmla="*/ 4783 w 10000"/>
                  <a:gd name="connsiteY142-15652" fmla="*/ 9948 h 10000"/>
                  <a:gd name="connsiteX143-15653" fmla="*/ 5246 w 10000"/>
                  <a:gd name="connsiteY143-15654" fmla="*/ 10000 h 10000"/>
                  <a:gd name="connsiteX144-15655" fmla="*/ 5652 w 10000"/>
                  <a:gd name="connsiteY144-15656" fmla="*/ 10000 h 10000"/>
                  <a:gd name="connsiteX145-15657" fmla="*/ 6145 w 10000"/>
                  <a:gd name="connsiteY145-15658" fmla="*/ 9948 h 10000"/>
                  <a:gd name="connsiteX146-15659" fmla="*/ 6493 w 10000"/>
                  <a:gd name="connsiteY146-15660" fmla="*/ 9841 h 10000"/>
                  <a:gd name="connsiteX147-15661" fmla="*/ 6841 w 10000"/>
                  <a:gd name="connsiteY147-15662" fmla="*/ 9736 h 10000"/>
                  <a:gd name="connsiteX148-15663" fmla="*/ 7218 w 10000"/>
                  <a:gd name="connsiteY148-15664" fmla="*/ 9577 h 10000"/>
                  <a:gd name="connsiteX149-15665" fmla="*/ 7565 w 10000"/>
                  <a:gd name="connsiteY149-15666" fmla="*/ 9418 h 10000"/>
                  <a:gd name="connsiteX150-15667" fmla="*/ 7884 w 10000"/>
                  <a:gd name="connsiteY150-15668" fmla="*/ 9207 h 10000"/>
                  <a:gd name="connsiteX151-15669" fmla="*/ 8232 w 10000"/>
                  <a:gd name="connsiteY151-15670" fmla="*/ 8995 h 10000"/>
                  <a:gd name="connsiteX152-15671" fmla="*/ 8551 w 10000"/>
                  <a:gd name="connsiteY152-15672" fmla="*/ 8678 h 10000"/>
                  <a:gd name="connsiteX0-15673" fmla="*/ 8551 w 10000"/>
                  <a:gd name="connsiteY0-15674" fmla="*/ 8678 h 10000"/>
                  <a:gd name="connsiteX1-15675" fmla="*/ 8899 w 10000"/>
                  <a:gd name="connsiteY1-15676" fmla="*/ 8360 h 10000"/>
                  <a:gd name="connsiteX2-15677" fmla="*/ 9072 w 10000"/>
                  <a:gd name="connsiteY2-15678" fmla="*/ 7937 h 10000"/>
                  <a:gd name="connsiteX3-15679" fmla="*/ 9420 w 10000"/>
                  <a:gd name="connsiteY3-15680" fmla="*/ 7619 h 10000"/>
                  <a:gd name="connsiteX4-15681" fmla="*/ 9304 w 10000"/>
                  <a:gd name="connsiteY4-15682" fmla="*/ 7143 h 10000"/>
                  <a:gd name="connsiteX5-15683" fmla="*/ 9508 w 10000"/>
                  <a:gd name="connsiteY5-15684" fmla="*/ 6878 h 10000"/>
                  <a:gd name="connsiteX6-15685" fmla="*/ 9652 w 10000"/>
                  <a:gd name="connsiteY6-15686" fmla="*/ 6614 h 10000"/>
                  <a:gd name="connsiteX7-15687" fmla="*/ 9710 w 10000"/>
                  <a:gd name="connsiteY7-15688" fmla="*/ 7037 h 10000"/>
                  <a:gd name="connsiteX8-15689" fmla="*/ 9652 w 10000"/>
                  <a:gd name="connsiteY8-15690" fmla="*/ 7514 h 10000"/>
                  <a:gd name="connsiteX9-15691" fmla="*/ 9971 w 10000"/>
                  <a:gd name="connsiteY9-15692" fmla="*/ 7037 h 10000"/>
                  <a:gd name="connsiteX10-15693" fmla="*/ 10000 w 10000"/>
                  <a:gd name="connsiteY10-15694" fmla="*/ 6667 h 10000"/>
                  <a:gd name="connsiteX11-15695" fmla="*/ 9884 w 10000"/>
                  <a:gd name="connsiteY11-15696" fmla="*/ 6720 h 10000"/>
                  <a:gd name="connsiteX12-15697" fmla="*/ 9797 w 10000"/>
                  <a:gd name="connsiteY12-15698" fmla="*/ 6350 h 10000"/>
                  <a:gd name="connsiteX13-15699" fmla="*/ 9913 w 10000"/>
                  <a:gd name="connsiteY13-15700" fmla="*/ 5926 h 10000"/>
                  <a:gd name="connsiteX14-15701" fmla="*/ 9856 w 10000"/>
                  <a:gd name="connsiteY14-15702" fmla="*/ 5450 h 10000"/>
                  <a:gd name="connsiteX15-15703" fmla="*/ 9566 w 10000"/>
                  <a:gd name="connsiteY15-15704" fmla="*/ 5291 h 10000"/>
                  <a:gd name="connsiteX16-15705" fmla="*/ 9942 w 10000"/>
                  <a:gd name="connsiteY16-15706" fmla="*/ 4498 h 10000"/>
                  <a:gd name="connsiteX17-15707" fmla="*/ 9537 w 10000"/>
                  <a:gd name="connsiteY17-15708" fmla="*/ 4762 h 10000"/>
                  <a:gd name="connsiteX18-15709" fmla="*/ 9449 w 10000"/>
                  <a:gd name="connsiteY18-15710" fmla="*/ 5185 h 10000"/>
                  <a:gd name="connsiteX19-15711" fmla="*/ 9101 w 10000"/>
                  <a:gd name="connsiteY19-15712" fmla="*/ 5239 h 10000"/>
                  <a:gd name="connsiteX20-15713" fmla="*/ 9072 w 10000"/>
                  <a:gd name="connsiteY20-15714" fmla="*/ 5820 h 10000"/>
                  <a:gd name="connsiteX21-15715" fmla="*/ 9101 w 10000"/>
                  <a:gd name="connsiteY21-15716" fmla="*/ 5926 h 10000"/>
                  <a:gd name="connsiteX22-15717" fmla="*/ 8928 w 10000"/>
                  <a:gd name="connsiteY22-15718" fmla="*/ 6138 h 10000"/>
                  <a:gd name="connsiteX23-15719" fmla="*/ 8734 w 10000"/>
                  <a:gd name="connsiteY23-15720" fmla="*/ 5498 h 10000"/>
                  <a:gd name="connsiteX24-15721" fmla="*/ 8734 w 10000"/>
                  <a:gd name="connsiteY24-15722" fmla="*/ 5498 h 10000"/>
                  <a:gd name="connsiteX25-15723" fmla="*/ 8607 w 10000"/>
                  <a:gd name="connsiteY25-15724" fmla="*/ 5271 h 10000"/>
                  <a:gd name="connsiteX26-15725" fmla="*/ 8417 w 10000"/>
                  <a:gd name="connsiteY26-15726" fmla="*/ 5422 h 10000"/>
                  <a:gd name="connsiteX27-15727" fmla="*/ 8291 w 10000"/>
                  <a:gd name="connsiteY27-15728" fmla="*/ 5195 h 10000"/>
                  <a:gd name="connsiteX28-15729" fmla="*/ 8164 w 10000"/>
                  <a:gd name="connsiteY28-15730" fmla="*/ 4968 h 10000"/>
                  <a:gd name="connsiteX29-15731" fmla="*/ 8671 w 10000"/>
                  <a:gd name="connsiteY29-15732" fmla="*/ 4893 h 10000"/>
                  <a:gd name="connsiteX30-15733" fmla="*/ 8227 w 10000"/>
                  <a:gd name="connsiteY30-15734" fmla="*/ 4591 h 10000"/>
                  <a:gd name="connsiteX31-15735" fmla="*/ 8037 w 10000"/>
                  <a:gd name="connsiteY31-15736" fmla="*/ 4742 h 10000"/>
                  <a:gd name="connsiteX32-15737" fmla="*/ 8069 w 10000"/>
                  <a:gd name="connsiteY32-15738" fmla="*/ 4826 h 10000"/>
                  <a:gd name="connsiteX33-15739" fmla="*/ 6950 w 10000"/>
                  <a:gd name="connsiteY33-15740" fmla="*/ 3306 h 10000"/>
                  <a:gd name="connsiteX34-15741" fmla="*/ 6962 w 10000"/>
                  <a:gd name="connsiteY34-15742" fmla="*/ 3305 h 10000"/>
                  <a:gd name="connsiteX35-15743" fmla="*/ 6645 w 10000"/>
                  <a:gd name="connsiteY35-15744" fmla="*/ 3230 h 10000"/>
                  <a:gd name="connsiteX36-15745" fmla="*/ 6519 w 10000"/>
                  <a:gd name="connsiteY36-15746" fmla="*/ 3003 h 10000"/>
                  <a:gd name="connsiteX37-15747" fmla="*/ 5949 w 10000"/>
                  <a:gd name="connsiteY37-15748" fmla="*/ 2473 h 10000"/>
                  <a:gd name="connsiteX38-15749" fmla="*/ 5015 w 10000"/>
                  <a:gd name="connsiteY38-15750" fmla="*/ 3228 h 10000"/>
                  <a:gd name="connsiteX39-15751" fmla="*/ 4898 w 10000"/>
                  <a:gd name="connsiteY39-15752" fmla="*/ 3175 h 10000"/>
                  <a:gd name="connsiteX40-15753" fmla="*/ 4754 w 10000"/>
                  <a:gd name="connsiteY40-15754" fmla="*/ 3122 h 10000"/>
                  <a:gd name="connsiteX41-15755" fmla="*/ 4637 w 10000"/>
                  <a:gd name="connsiteY41-15756" fmla="*/ 3334 h 10000"/>
                  <a:gd name="connsiteX42-15757" fmla="*/ 4464 w 10000"/>
                  <a:gd name="connsiteY42-15758" fmla="*/ 3493 h 10000"/>
                  <a:gd name="connsiteX43-15759" fmla="*/ 4435 w 10000"/>
                  <a:gd name="connsiteY43-15760" fmla="*/ 3651 h 10000"/>
                  <a:gd name="connsiteX44-15761" fmla="*/ 4579 w 10000"/>
                  <a:gd name="connsiteY44-15762" fmla="*/ 3862 h 10000"/>
                  <a:gd name="connsiteX45-15763" fmla="*/ 4637 w 10000"/>
                  <a:gd name="connsiteY45-15764" fmla="*/ 4021 h 10000"/>
                  <a:gd name="connsiteX46-15765" fmla="*/ 4783 w 10000"/>
                  <a:gd name="connsiteY46-15766" fmla="*/ 4021 h 10000"/>
                  <a:gd name="connsiteX47-15767" fmla="*/ 4841 w 10000"/>
                  <a:gd name="connsiteY47-15768" fmla="*/ 4021 h 10000"/>
                  <a:gd name="connsiteX48-15769" fmla="*/ 4927 w 10000"/>
                  <a:gd name="connsiteY48-15770" fmla="*/ 4233 h 10000"/>
                  <a:gd name="connsiteX49-15771" fmla="*/ 5073 w 10000"/>
                  <a:gd name="connsiteY49-15772" fmla="*/ 4603 h 10000"/>
                  <a:gd name="connsiteX50-15773" fmla="*/ 4898 w 10000"/>
                  <a:gd name="connsiteY50-15774" fmla="*/ 4391 h 10000"/>
                  <a:gd name="connsiteX51-15775" fmla="*/ 4812 w 10000"/>
                  <a:gd name="connsiteY51-15776" fmla="*/ 4127 h 10000"/>
                  <a:gd name="connsiteX52-15777" fmla="*/ 4725 w 10000"/>
                  <a:gd name="connsiteY52-15778" fmla="*/ 4339 h 10000"/>
                  <a:gd name="connsiteX53-15779" fmla="*/ 4608 w 10000"/>
                  <a:gd name="connsiteY53-15780" fmla="*/ 4657 h 10000"/>
                  <a:gd name="connsiteX54-15781" fmla="*/ 4608 w 10000"/>
                  <a:gd name="connsiteY54-15782" fmla="*/ 4445 h 10000"/>
                  <a:gd name="connsiteX55-15783" fmla="*/ 4435 w 10000"/>
                  <a:gd name="connsiteY55-15784" fmla="*/ 4339 h 10000"/>
                  <a:gd name="connsiteX56-15785" fmla="*/ 4406 w 10000"/>
                  <a:gd name="connsiteY56-15786" fmla="*/ 3968 h 10000"/>
                  <a:gd name="connsiteX57-15787" fmla="*/ 4261 w 10000"/>
                  <a:gd name="connsiteY57-15788" fmla="*/ 4021 h 10000"/>
                  <a:gd name="connsiteX58-15789" fmla="*/ 4319 w 10000"/>
                  <a:gd name="connsiteY58-15790" fmla="*/ 3598 h 10000"/>
                  <a:gd name="connsiteX59-15791" fmla="*/ 4232 w 10000"/>
                  <a:gd name="connsiteY59-15792" fmla="*/ 3598 h 10000"/>
                  <a:gd name="connsiteX60-15793" fmla="*/ 4319 w 10000"/>
                  <a:gd name="connsiteY60-15794" fmla="*/ 3069 h 10000"/>
                  <a:gd name="connsiteX61-15795" fmla="*/ 4464 w 10000"/>
                  <a:gd name="connsiteY61-15796" fmla="*/ 3069 h 10000"/>
                  <a:gd name="connsiteX62-15797" fmla="*/ 4522 w 10000"/>
                  <a:gd name="connsiteY62-15798" fmla="*/ 3386 h 10000"/>
                  <a:gd name="connsiteX63-15799" fmla="*/ 4551 w 10000"/>
                  <a:gd name="connsiteY63-15800" fmla="*/ 3175 h 10000"/>
                  <a:gd name="connsiteX64-15801" fmla="*/ 4493 w 10000"/>
                  <a:gd name="connsiteY64-15802" fmla="*/ 3016 h 10000"/>
                  <a:gd name="connsiteX65-15803" fmla="*/ 4348 w 10000"/>
                  <a:gd name="connsiteY65-15804" fmla="*/ 2910 h 10000"/>
                  <a:gd name="connsiteX66-15805" fmla="*/ 4377 w 10000"/>
                  <a:gd name="connsiteY66-15806" fmla="*/ 2487 h 10000"/>
                  <a:gd name="connsiteX67-15807" fmla="*/ 4319 w 10000"/>
                  <a:gd name="connsiteY67-15808" fmla="*/ 2275 h 10000"/>
                  <a:gd name="connsiteX68-15809" fmla="*/ 4289 w 10000"/>
                  <a:gd name="connsiteY68-15810" fmla="*/ 1641 h 10000"/>
                  <a:gd name="connsiteX69-15811" fmla="*/ 4348 w 10000"/>
                  <a:gd name="connsiteY69-15812" fmla="*/ 1641 h 10000"/>
                  <a:gd name="connsiteX70-15813" fmla="*/ 4261 w 10000"/>
                  <a:gd name="connsiteY70-15814" fmla="*/ 1534 h 10000"/>
                  <a:gd name="connsiteX71-15815" fmla="*/ 4000 w 10000"/>
                  <a:gd name="connsiteY71-15816" fmla="*/ 1746 h 10000"/>
                  <a:gd name="connsiteX72-15817" fmla="*/ 3942 w 10000"/>
                  <a:gd name="connsiteY72-15818" fmla="*/ 1323 h 10000"/>
                  <a:gd name="connsiteX73-15819" fmla="*/ 4145 w 10000"/>
                  <a:gd name="connsiteY73-15820" fmla="*/ 582 h 10000"/>
                  <a:gd name="connsiteX74-15821" fmla="*/ 3972 w 10000"/>
                  <a:gd name="connsiteY74-15822" fmla="*/ 318 h 10000"/>
                  <a:gd name="connsiteX75-15823" fmla="*/ 3972 w 10000"/>
                  <a:gd name="connsiteY75-15824" fmla="*/ 212 h 10000"/>
                  <a:gd name="connsiteX76-15825" fmla="*/ 3710 w 10000"/>
                  <a:gd name="connsiteY76-15826" fmla="*/ 0 h 10000"/>
                  <a:gd name="connsiteX77-15827" fmla="*/ 3624 w 10000"/>
                  <a:gd name="connsiteY77-15828" fmla="*/ 212 h 10000"/>
                  <a:gd name="connsiteX78-15829" fmla="*/ 3536 w 10000"/>
                  <a:gd name="connsiteY78-15830" fmla="*/ 635 h 10000"/>
                  <a:gd name="connsiteX79-15831" fmla="*/ 3420 w 10000"/>
                  <a:gd name="connsiteY79-15832" fmla="*/ 688 h 10000"/>
                  <a:gd name="connsiteX80-15833" fmla="*/ 3594 w 10000"/>
                  <a:gd name="connsiteY80-15834" fmla="*/ 900 h 10000"/>
                  <a:gd name="connsiteX81-15835" fmla="*/ 3624 w 10000"/>
                  <a:gd name="connsiteY81-15836" fmla="*/ 1164 h 10000"/>
                  <a:gd name="connsiteX82-15837" fmla="*/ 3536 w 10000"/>
                  <a:gd name="connsiteY82-15838" fmla="*/ 1323 h 10000"/>
                  <a:gd name="connsiteX83-15839" fmla="*/ 3624 w 10000"/>
                  <a:gd name="connsiteY83-15840" fmla="*/ 1799 h 10000"/>
                  <a:gd name="connsiteX84-15841" fmla="*/ 3565 w 10000"/>
                  <a:gd name="connsiteY84-15842" fmla="*/ 2223 h 10000"/>
                  <a:gd name="connsiteX85-15843" fmla="*/ 3130 w 10000"/>
                  <a:gd name="connsiteY85-15844" fmla="*/ 2539 h 10000"/>
                  <a:gd name="connsiteX86-15845" fmla="*/ 3101 w 10000"/>
                  <a:gd name="connsiteY86-15846" fmla="*/ 2381 h 10000"/>
                  <a:gd name="connsiteX87-15847" fmla="*/ 3073 w 10000"/>
                  <a:gd name="connsiteY87-15848" fmla="*/ 2593 h 10000"/>
                  <a:gd name="connsiteX88-15849" fmla="*/ 3188 w 10000"/>
                  <a:gd name="connsiteY88-15850" fmla="*/ 2804 h 10000"/>
                  <a:gd name="connsiteX89-15851" fmla="*/ 3478 w 10000"/>
                  <a:gd name="connsiteY89-15852" fmla="*/ 2593 h 10000"/>
                  <a:gd name="connsiteX90-15853" fmla="*/ 3594 w 10000"/>
                  <a:gd name="connsiteY90-15854" fmla="*/ 2752 h 10000"/>
                  <a:gd name="connsiteX91-15855" fmla="*/ 3392 w 10000"/>
                  <a:gd name="connsiteY91-15856" fmla="*/ 2804 h 10000"/>
                  <a:gd name="connsiteX92-15857" fmla="*/ 1349 w 10000"/>
                  <a:gd name="connsiteY92-15858" fmla="*/ 2289 h 10000"/>
                  <a:gd name="connsiteX93-15859" fmla="*/ 2754 w 10000"/>
                  <a:gd name="connsiteY93-15860" fmla="*/ 2857 h 10000"/>
                  <a:gd name="connsiteX94-15861" fmla="*/ 1630 w 10000"/>
                  <a:gd name="connsiteY94-15862" fmla="*/ 1022 h 10000"/>
                  <a:gd name="connsiteX95-15863" fmla="*/ 2656 w 10000"/>
                  <a:gd name="connsiteY95-15864" fmla="*/ 2472 h 10000"/>
                  <a:gd name="connsiteX96-15865" fmla="*/ 2898 w 10000"/>
                  <a:gd name="connsiteY96-15866" fmla="*/ 3545 h 10000"/>
                  <a:gd name="connsiteX97-15867" fmla="*/ 2840 w 10000"/>
                  <a:gd name="connsiteY97-15868" fmla="*/ 3916 h 10000"/>
                  <a:gd name="connsiteX98-15869" fmla="*/ 1349 w 10000"/>
                  <a:gd name="connsiteY98-15870" fmla="*/ 2289 h 10000"/>
                  <a:gd name="connsiteX99-15871" fmla="*/ 1349 w 10000"/>
                  <a:gd name="connsiteY99-15872" fmla="*/ 2289 h 10000"/>
                  <a:gd name="connsiteX100-15873" fmla="*/ 2377 w 10000"/>
                  <a:gd name="connsiteY100-15874" fmla="*/ 3598 h 10000"/>
                  <a:gd name="connsiteX101-15875" fmla="*/ 2377 w 10000"/>
                  <a:gd name="connsiteY101-15876" fmla="*/ 3968 h 10000"/>
                  <a:gd name="connsiteX102-15877" fmla="*/ 2231 w 10000"/>
                  <a:gd name="connsiteY102-15878" fmla="*/ 4445 h 10000"/>
                  <a:gd name="connsiteX103-15879" fmla="*/ 2000 w 10000"/>
                  <a:gd name="connsiteY103-15880" fmla="*/ 4021 h 10000"/>
                  <a:gd name="connsiteX104-15881" fmla="*/ 1884 w 10000"/>
                  <a:gd name="connsiteY104-15882" fmla="*/ 3545 h 10000"/>
                  <a:gd name="connsiteX105-15883" fmla="*/ 1652 w 10000"/>
                  <a:gd name="connsiteY105-15884" fmla="*/ 3545 h 10000"/>
                  <a:gd name="connsiteX106-15885" fmla="*/ 1478 w 10000"/>
                  <a:gd name="connsiteY106-15886" fmla="*/ 3757 h 10000"/>
                  <a:gd name="connsiteX107-15887" fmla="*/ 1247 w 10000"/>
                  <a:gd name="connsiteY107-15888" fmla="*/ 3757 h 10000"/>
                  <a:gd name="connsiteX108-15889" fmla="*/ 1072 w 10000"/>
                  <a:gd name="connsiteY108-15890" fmla="*/ 3968 h 10000"/>
                  <a:gd name="connsiteX109-15891" fmla="*/ 957 w 10000"/>
                  <a:gd name="connsiteY109-15892" fmla="*/ 3757 h 10000"/>
                  <a:gd name="connsiteX110-15893" fmla="*/ 667 w 10000"/>
                  <a:gd name="connsiteY110-15894" fmla="*/ 3704 h 10000"/>
                  <a:gd name="connsiteX111-15895" fmla="*/ 406 w 10000"/>
                  <a:gd name="connsiteY111-15896" fmla="*/ 3704 h 10000"/>
                  <a:gd name="connsiteX112-15897" fmla="*/ 29 w 10000"/>
                  <a:gd name="connsiteY112-15898" fmla="*/ 3439 h 10000"/>
                  <a:gd name="connsiteX113-15899" fmla="*/ 0 w 10000"/>
                  <a:gd name="connsiteY113-15900" fmla="*/ 3916 h 10000"/>
                  <a:gd name="connsiteX114-15901" fmla="*/ 58 w 10000"/>
                  <a:gd name="connsiteY114-15902" fmla="*/ 4603 h 10000"/>
                  <a:gd name="connsiteX115-15903" fmla="*/ 116 w 10000"/>
                  <a:gd name="connsiteY115-15904" fmla="*/ 4973 h 10000"/>
                  <a:gd name="connsiteX116-15905" fmla="*/ 174 w 10000"/>
                  <a:gd name="connsiteY116-15906" fmla="*/ 5239 h 10000"/>
                  <a:gd name="connsiteX117-15907" fmla="*/ 232 w 10000"/>
                  <a:gd name="connsiteY117-15908" fmla="*/ 5609 h 10000"/>
                  <a:gd name="connsiteX118-15909" fmla="*/ 406 w 10000"/>
                  <a:gd name="connsiteY118-15910" fmla="*/ 5926 h 10000"/>
                  <a:gd name="connsiteX119-15911" fmla="*/ 638 w 10000"/>
                  <a:gd name="connsiteY119-15912" fmla="*/ 6455 h 10000"/>
                  <a:gd name="connsiteX120-15913" fmla="*/ 492 w 10000"/>
                  <a:gd name="connsiteY120-15914" fmla="*/ 6350 h 10000"/>
                  <a:gd name="connsiteX121-15915" fmla="*/ 840 w 10000"/>
                  <a:gd name="connsiteY121-15916" fmla="*/ 6825 h 10000"/>
                  <a:gd name="connsiteX122-15917" fmla="*/ 1043 w 10000"/>
                  <a:gd name="connsiteY122-15918" fmla="*/ 6773 h 10000"/>
                  <a:gd name="connsiteX123-15919" fmla="*/ 1015 w 10000"/>
                  <a:gd name="connsiteY123-15920" fmla="*/ 6455 h 10000"/>
                  <a:gd name="connsiteX124-15921" fmla="*/ 1188 w 10000"/>
                  <a:gd name="connsiteY124-15922" fmla="*/ 6508 h 10000"/>
                  <a:gd name="connsiteX125-15923" fmla="*/ 986 w 10000"/>
                  <a:gd name="connsiteY125-15924" fmla="*/ 5873 h 10000"/>
                  <a:gd name="connsiteX126-15925" fmla="*/ 1362 w 10000"/>
                  <a:gd name="connsiteY126-15926" fmla="*/ 5609 h 10000"/>
                  <a:gd name="connsiteX127-15927" fmla="*/ 1566 w 10000"/>
                  <a:gd name="connsiteY127-15928" fmla="*/ 5609 h 10000"/>
                  <a:gd name="connsiteX128-15929" fmla="*/ 1566 w 10000"/>
                  <a:gd name="connsiteY128-15930" fmla="*/ 5873 h 10000"/>
                  <a:gd name="connsiteX129-15931" fmla="*/ 1391 w 10000"/>
                  <a:gd name="connsiteY129-15932" fmla="*/ 6032 h 10000"/>
                  <a:gd name="connsiteX130-15933" fmla="*/ 1276 w 10000"/>
                  <a:gd name="connsiteY130-15934" fmla="*/ 6720 h 10000"/>
                  <a:gd name="connsiteX131-15935" fmla="*/ 1218 w 10000"/>
                  <a:gd name="connsiteY131-15936" fmla="*/ 7037 h 10000"/>
                  <a:gd name="connsiteX132-15937" fmla="*/ 1305 w 10000"/>
                  <a:gd name="connsiteY132-15938" fmla="*/ 7461 h 10000"/>
                  <a:gd name="connsiteX133-15939" fmla="*/ 1478 w 10000"/>
                  <a:gd name="connsiteY133-15940" fmla="*/ 7778 h 10000"/>
                  <a:gd name="connsiteX134-15941" fmla="*/ 2058 w 10000"/>
                  <a:gd name="connsiteY134-15942" fmla="*/ 8413 h 10000"/>
                  <a:gd name="connsiteX135-15943" fmla="*/ 2521 w 10000"/>
                  <a:gd name="connsiteY135-15944" fmla="*/ 8889 h 10000"/>
                  <a:gd name="connsiteX136-15945" fmla="*/ 2869 w 10000"/>
                  <a:gd name="connsiteY136-15946" fmla="*/ 9101 h 10000"/>
                  <a:gd name="connsiteX137-15947" fmla="*/ 3246 w 10000"/>
                  <a:gd name="connsiteY137-15948" fmla="*/ 9312 h 10000"/>
                  <a:gd name="connsiteX138-15949" fmla="*/ 3624 w 10000"/>
                  <a:gd name="connsiteY138-15950" fmla="*/ 9524 h 10000"/>
                  <a:gd name="connsiteX139-15951" fmla="*/ 3972 w 10000"/>
                  <a:gd name="connsiteY139-15952" fmla="*/ 9630 h 10000"/>
                  <a:gd name="connsiteX140-15953" fmla="*/ 4348 w 10000"/>
                  <a:gd name="connsiteY140-15954" fmla="*/ 9789 h 10000"/>
                  <a:gd name="connsiteX141-15955" fmla="*/ 4783 w 10000"/>
                  <a:gd name="connsiteY141-15956" fmla="*/ 9948 h 10000"/>
                  <a:gd name="connsiteX142-15957" fmla="*/ 5246 w 10000"/>
                  <a:gd name="connsiteY142-15958" fmla="*/ 10000 h 10000"/>
                  <a:gd name="connsiteX143-15959" fmla="*/ 5652 w 10000"/>
                  <a:gd name="connsiteY143-15960" fmla="*/ 10000 h 10000"/>
                  <a:gd name="connsiteX144-15961" fmla="*/ 6145 w 10000"/>
                  <a:gd name="connsiteY144-15962" fmla="*/ 9948 h 10000"/>
                  <a:gd name="connsiteX145-15963" fmla="*/ 6493 w 10000"/>
                  <a:gd name="connsiteY145-15964" fmla="*/ 9841 h 10000"/>
                  <a:gd name="connsiteX146-15965" fmla="*/ 6841 w 10000"/>
                  <a:gd name="connsiteY146-15966" fmla="*/ 9736 h 10000"/>
                  <a:gd name="connsiteX147-15967" fmla="*/ 7218 w 10000"/>
                  <a:gd name="connsiteY147-15968" fmla="*/ 9577 h 10000"/>
                  <a:gd name="connsiteX148-15969" fmla="*/ 7565 w 10000"/>
                  <a:gd name="connsiteY148-15970" fmla="*/ 9418 h 10000"/>
                  <a:gd name="connsiteX149-15971" fmla="*/ 7884 w 10000"/>
                  <a:gd name="connsiteY149-15972" fmla="*/ 9207 h 10000"/>
                  <a:gd name="connsiteX150-15973" fmla="*/ 8232 w 10000"/>
                  <a:gd name="connsiteY150-15974" fmla="*/ 8995 h 10000"/>
                  <a:gd name="connsiteX151-15975" fmla="*/ 8551 w 10000"/>
                  <a:gd name="connsiteY151-15976" fmla="*/ 8678 h 10000"/>
                  <a:gd name="connsiteX0-15977" fmla="*/ 8551 w 10000"/>
                  <a:gd name="connsiteY0-15978" fmla="*/ 8678 h 10000"/>
                  <a:gd name="connsiteX1-15979" fmla="*/ 8899 w 10000"/>
                  <a:gd name="connsiteY1-15980" fmla="*/ 8360 h 10000"/>
                  <a:gd name="connsiteX2-15981" fmla="*/ 9072 w 10000"/>
                  <a:gd name="connsiteY2-15982" fmla="*/ 7937 h 10000"/>
                  <a:gd name="connsiteX3-15983" fmla="*/ 9420 w 10000"/>
                  <a:gd name="connsiteY3-15984" fmla="*/ 7619 h 10000"/>
                  <a:gd name="connsiteX4-15985" fmla="*/ 9304 w 10000"/>
                  <a:gd name="connsiteY4-15986" fmla="*/ 7143 h 10000"/>
                  <a:gd name="connsiteX5-15987" fmla="*/ 9508 w 10000"/>
                  <a:gd name="connsiteY5-15988" fmla="*/ 6878 h 10000"/>
                  <a:gd name="connsiteX6-15989" fmla="*/ 9652 w 10000"/>
                  <a:gd name="connsiteY6-15990" fmla="*/ 6614 h 10000"/>
                  <a:gd name="connsiteX7-15991" fmla="*/ 9710 w 10000"/>
                  <a:gd name="connsiteY7-15992" fmla="*/ 7037 h 10000"/>
                  <a:gd name="connsiteX8-15993" fmla="*/ 9652 w 10000"/>
                  <a:gd name="connsiteY8-15994" fmla="*/ 7514 h 10000"/>
                  <a:gd name="connsiteX9-15995" fmla="*/ 9971 w 10000"/>
                  <a:gd name="connsiteY9-15996" fmla="*/ 7037 h 10000"/>
                  <a:gd name="connsiteX10-15997" fmla="*/ 10000 w 10000"/>
                  <a:gd name="connsiteY10-15998" fmla="*/ 6667 h 10000"/>
                  <a:gd name="connsiteX11-15999" fmla="*/ 9884 w 10000"/>
                  <a:gd name="connsiteY11-16000" fmla="*/ 6720 h 10000"/>
                  <a:gd name="connsiteX12-16001" fmla="*/ 9797 w 10000"/>
                  <a:gd name="connsiteY12-16002" fmla="*/ 6350 h 10000"/>
                  <a:gd name="connsiteX13-16003" fmla="*/ 9913 w 10000"/>
                  <a:gd name="connsiteY13-16004" fmla="*/ 5926 h 10000"/>
                  <a:gd name="connsiteX14-16005" fmla="*/ 9856 w 10000"/>
                  <a:gd name="connsiteY14-16006" fmla="*/ 5450 h 10000"/>
                  <a:gd name="connsiteX15-16007" fmla="*/ 9566 w 10000"/>
                  <a:gd name="connsiteY15-16008" fmla="*/ 5291 h 10000"/>
                  <a:gd name="connsiteX16-16009" fmla="*/ 9942 w 10000"/>
                  <a:gd name="connsiteY16-16010" fmla="*/ 4498 h 10000"/>
                  <a:gd name="connsiteX17-16011" fmla="*/ 9537 w 10000"/>
                  <a:gd name="connsiteY17-16012" fmla="*/ 4762 h 10000"/>
                  <a:gd name="connsiteX18-16013" fmla="*/ 9449 w 10000"/>
                  <a:gd name="connsiteY18-16014" fmla="*/ 5185 h 10000"/>
                  <a:gd name="connsiteX19-16015" fmla="*/ 9101 w 10000"/>
                  <a:gd name="connsiteY19-16016" fmla="*/ 5239 h 10000"/>
                  <a:gd name="connsiteX20-16017" fmla="*/ 9072 w 10000"/>
                  <a:gd name="connsiteY20-16018" fmla="*/ 5820 h 10000"/>
                  <a:gd name="connsiteX21-16019" fmla="*/ 9101 w 10000"/>
                  <a:gd name="connsiteY21-16020" fmla="*/ 5926 h 10000"/>
                  <a:gd name="connsiteX22-16021" fmla="*/ 8928 w 10000"/>
                  <a:gd name="connsiteY22-16022" fmla="*/ 6138 h 10000"/>
                  <a:gd name="connsiteX23-16023" fmla="*/ 8734 w 10000"/>
                  <a:gd name="connsiteY23-16024" fmla="*/ 5498 h 10000"/>
                  <a:gd name="connsiteX24-16025" fmla="*/ 8734 w 10000"/>
                  <a:gd name="connsiteY24-16026" fmla="*/ 5498 h 10000"/>
                  <a:gd name="connsiteX25-16027" fmla="*/ 8607 w 10000"/>
                  <a:gd name="connsiteY25-16028" fmla="*/ 5271 h 10000"/>
                  <a:gd name="connsiteX26-16029" fmla="*/ 8417 w 10000"/>
                  <a:gd name="connsiteY26-16030" fmla="*/ 5422 h 10000"/>
                  <a:gd name="connsiteX27-16031" fmla="*/ 8291 w 10000"/>
                  <a:gd name="connsiteY27-16032" fmla="*/ 5195 h 10000"/>
                  <a:gd name="connsiteX28-16033" fmla="*/ 8164 w 10000"/>
                  <a:gd name="connsiteY28-16034" fmla="*/ 4968 h 10000"/>
                  <a:gd name="connsiteX29-16035" fmla="*/ 8671 w 10000"/>
                  <a:gd name="connsiteY29-16036" fmla="*/ 4893 h 10000"/>
                  <a:gd name="connsiteX30-16037" fmla="*/ 8227 w 10000"/>
                  <a:gd name="connsiteY30-16038" fmla="*/ 4591 h 10000"/>
                  <a:gd name="connsiteX31-16039" fmla="*/ 8037 w 10000"/>
                  <a:gd name="connsiteY31-16040" fmla="*/ 4742 h 10000"/>
                  <a:gd name="connsiteX32-16041" fmla="*/ 8069 w 10000"/>
                  <a:gd name="connsiteY32-16042" fmla="*/ 4826 h 10000"/>
                  <a:gd name="connsiteX33-16043" fmla="*/ 6950 w 10000"/>
                  <a:gd name="connsiteY33-16044" fmla="*/ 3306 h 10000"/>
                  <a:gd name="connsiteX34-16045" fmla="*/ 6962 w 10000"/>
                  <a:gd name="connsiteY34-16046" fmla="*/ 3305 h 10000"/>
                  <a:gd name="connsiteX35-16047" fmla="*/ 6645 w 10000"/>
                  <a:gd name="connsiteY35-16048" fmla="*/ 3230 h 10000"/>
                  <a:gd name="connsiteX36-16049" fmla="*/ 6519 w 10000"/>
                  <a:gd name="connsiteY36-16050" fmla="*/ 3003 h 10000"/>
                  <a:gd name="connsiteX37-16051" fmla="*/ 5949 w 10000"/>
                  <a:gd name="connsiteY37-16052" fmla="*/ 2473 h 10000"/>
                  <a:gd name="connsiteX38-16053" fmla="*/ 5015 w 10000"/>
                  <a:gd name="connsiteY38-16054" fmla="*/ 3228 h 10000"/>
                  <a:gd name="connsiteX39-16055" fmla="*/ 4898 w 10000"/>
                  <a:gd name="connsiteY39-16056" fmla="*/ 3175 h 10000"/>
                  <a:gd name="connsiteX40-16057" fmla="*/ 4754 w 10000"/>
                  <a:gd name="connsiteY40-16058" fmla="*/ 3122 h 10000"/>
                  <a:gd name="connsiteX41-16059" fmla="*/ 4637 w 10000"/>
                  <a:gd name="connsiteY41-16060" fmla="*/ 3334 h 10000"/>
                  <a:gd name="connsiteX42-16061" fmla="*/ 4464 w 10000"/>
                  <a:gd name="connsiteY42-16062" fmla="*/ 3493 h 10000"/>
                  <a:gd name="connsiteX43-16063" fmla="*/ 4435 w 10000"/>
                  <a:gd name="connsiteY43-16064" fmla="*/ 3651 h 10000"/>
                  <a:gd name="connsiteX44-16065" fmla="*/ 4579 w 10000"/>
                  <a:gd name="connsiteY44-16066" fmla="*/ 3862 h 10000"/>
                  <a:gd name="connsiteX45-16067" fmla="*/ 4637 w 10000"/>
                  <a:gd name="connsiteY45-16068" fmla="*/ 4021 h 10000"/>
                  <a:gd name="connsiteX46-16069" fmla="*/ 4783 w 10000"/>
                  <a:gd name="connsiteY46-16070" fmla="*/ 4021 h 10000"/>
                  <a:gd name="connsiteX47-16071" fmla="*/ 4841 w 10000"/>
                  <a:gd name="connsiteY47-16072" fmla="*/ 4021 h 10000"/>
                  <a:gd name="connsiteX48-16073" fmla="*/ 4927 w 10000"/>
                  <a:gd name="connsiteY48-16074" fmla="*/ 4233 h 10000"/>
                  <a:gd name="connsiteX49-16075" fmla="*/ 5073 w 10000"/>
                  <a:gd name="connsiteY49-16076" fmla="*/ 4603 h 10000"/>
                  <a:gd name="connsiteX50-16077" fmla="*/ 4898 w 10000"/>
                  <a:gd name="connsiteY50-16078" fmla="*/ 4391 h 10000"/>
                  <a:gd name="connsiteX51-16079" fmla="*/ 4812 w 10000"/>
                  <a:gd name="connsiteY51-16080" fmla="*/ 4127 h 10000"/>
                  <a:gd name="connsiteX52-16081" fmla="*/ 4725 w 10000"/>
                  <a:gd name="connsiteY52-16082" fmla="*/ 4339 h 10000"/>
                  <a:gd name="connsiteX53-16083" fmla="*/ 4608 w 10000"/>
                  <a:gd name="connsiteY53-16084" fmla="*/ 4657 h 10000"/>
                  <a:gd name="connsiteX54-16085" fmla="*/ 4608 w 10000"/>
                  <a:gd name="connsiteY54-16086" fmla="*/ 4445 h 10000"/>
                  <a:gd name="connsiteX55-16087" fmla="*/ 4435 w 10000"/>
                  <a:gd name="connsiteY55-16088" fmla="*/ 4339 h 10000"/>
                  <a:gd name="connsiteX56-16089" fmla="*/ 4406 w 10000"/>
                  <a:gd name="connsiteY56-16090" fmla="*/ 3968 h 10000"/>
                  <a:gd name="connsiteX57-16091" fmla="*/ 4261 w 10000"/>
                  <a:gd name="connsiteY57-16092" fmla="*/ 4021 h 10000"/>
                  <a:gd name="connsiteX58-16093" fmla="*/ 4319 w 10000"/>
                  <a:gd name="connsiteY58-16094" fmla="*/ 3598 h 10000"/>
                  <a:gd name="connsiteX59-16095" fmla="*/ 4232 w 10000"/>
                  <a:gd name="connsiteY59-16096" fmla="*/ 3598 h 10000"/>
                  <a:gd name="connsiteX60-16097" fmla="*/ 4319 w 10000"/>
                  <a:gd name="connsiteY60-16098" fmla="*/ 3069 h 10000"/>
                  <a:gd name="connsiteX61-16099" fmla="*/ 4464 w 10000"/>
                  <a:gd name="connsiteY61-16100" fmla="*/ 3069 h 10000"/>
                  <a:gd name="connsiteX62-16101" fmla="*/ 4522 w 10000"/>
                  <a:gd name="connsiteY62-16102" fmla="*/ 3386 h 10000"/>
                  <a:gd name="connsiteX63-16103" fmla="*/ 4551 w 10000"/>
                  <a:gd name="connsiteY63-16104" fmla="*/ 3175 h 10000"/>
                  <a:gd name="connsiteX64-16105" fmla="*/ 4493 w 10000"/>
                  <a:gd name="connsiteY64-16106" fmla="*/ 3016 h 10000"/>
                  <a:gd name="connsiteX65-16107" fmla="*/ 4348 w 10000"/>
                  <a:gd name="connsiteY65-16108" fmla="*/ 2910 h 10000"/>
                  <a:gd name="connsiteX66-16109" fmla="*/ 4377 w 10000"/>
                  <a:gd name="connsiteY66-16110" fmla="*/ 2487 h 10000"/>
                  <a:gd name="connsiteX67-16111" fmla="*/ 4319 w 10000"/>
                  <a:gd name="connsiteY67-16112" fmla="*/ 2275 h 10000"/>
                  <a:gd name="connsiteX68-16113" fmla="*/ 4289 w 10000"/>
                  <a:gd name="connsiteY68-16114" fmla="*/ 1641 h 10000"/>
                  <a:gd name="connsiteX69-16115" fmla="*/ 4348 w 10000"/>
                  <a:gd name="connsiteY69-16116" fmla="*/ 1641 h 10000"/>
                  <a:gd name="connsiteX70-16117" fmla="*/ 4261 w 10000"/>
                  <a:gd name="connsiteY70-16118" fmla="*/ 1534 h 10000"/>
                  <a:gd name="connsiteX71-16119" fmla="*/ 4000 w 10000"/>
                  <a:gd name="connsiteY71-16120" fmla="*/ 1746 h 10000"/>
                  <a:gd name="connsiteX72-16121" fmla="*/ 3942 w 10000"/>
                  <a:gd name="connsiteY72-16122" fmla="*/ 1323 h 10000"/>
                  <a:gd name="connsiteX73-16123" fmla="*/ 4145 w 10000"/>
                  <a:gd name="connsiteY73-16124" fmla="*/ 582 h 10000"/>
                  <a:gd name="connsiteX74-16125" fmla="*/ 3972 w 10000"/>
                  <a:gd name="connsiteY74-16126" fmla="*/ 318 h 10000"/>
                  <a:gd name="connsiteX75-16127" fmla="*/ 3972 w 10000"/>
                  <a:gd name="connsiteY75-16128" fmla="*/ 212 h 10000"/>
                  <a:gd name="connsiteX76-16129" fmla="*/ 3710 w 10000"/>
                  <a:gd name="connsiteY76-16130" fmla="*/ 0 h 10000"/>
                  <a:gd name="connsiteX77-16131" fmla="*/ 3624 w 10000"/>
                  <a:gd name="connsiteY77-16132" fmla="*/ 212 h 10000"/>
                  <a:gd name="connsiteX78-16133" fmla="*/ 3536 w 10000"/>
                  <a:gd name="connsiteY78-16134" fmla="*/ 635 h 10000"/>
                  <a:gd name="connsiteX79-16135" fmla="*/ 3420 w 10000"/>
                  <a:gd name="connsiteY79-16136" fmla="*/ 688 h 10000"/>
                  <a:gd name="connsiteX80-16137" fmla="*/ 3594 w 10000"/>
                  <a:gd name="connsiteY80-16138" fmla="*/ 900 h 10000"/>
                  <a:gd name="connsiteX81-16139" fmla="*/ 3624 w 10000"/>
                  <a:gd name="connsiteY81-16140" fmla="*/ 1164 h 10000"/>
                  <a:gd name="connsiteX82-16141" fmla="*/ 3536 w 10000"/>
                  <a:gd name="connsiteY82-16142" fmla="*/ 1323 h 10000"/>
                  <a:gd name="connsiteX83-16143" fmla="*/ 3624 w 10000"/>
                  <a:gd name="connsiteY83-16144" fmla="*/ 1799 h 10000"/>
                  <a:gd name="connsiteX84-16145" fmla="*/ 3565 w 10000"/>
                  <a:gd name="connsiteY84-16146" fmla="*/ 2223 h 10000"/>
                  <a:gd name="connsiteX85-16147" fmla="*/ 3130 w 10000"/>
                  <a:gd name="connsiteY85-16148" fmla="*/ 2539 h 10000"/>
                  <a:gd name="connsiteX86-16149" fmla="*/ 3101 w 10000"/>
                  <a:gd name="connsiteY86-16150" fmla="*/ 2381 h 10000"/>
                  <a:gd name="connsiteX87-16151" fmla="*/ 3073 w 10000"/>
                  <a:gd name="connsiteY87-16152" fmla="*/ 2593 h 10000"/>
                  <a:gd name="connsiteX88-16153" fmla="*/ 3188 w 10000"/>
                  <a:gd name="connsiteY88-16154" fmla="*/ 2804 h 10000"/>
                  <a:gd name="connsiteX89-16155" fmla="*/ 3478 w 10000"/>
                  <a:gd name="connsiteY89-16156" fmla="*/ 2593 h 10000"/>
                  <a:gd name="connsiteX90-16157" fmla="*/ 3594 w 10000"/>
                  <a:gd name="connsiteY90-16158" fmla="*/ 2752 h 10000"/>
                  <a:gd name="connsiteX91-16159" fmla="*/ 3392 w 10000"/>
                  <a:gd name="connsiteY91-16160" fmla="*/ 2804 h 10000"/>
                  <a:gd name="connsiteX92-16161" fmla="*/ 1349 w 10000"/>
                  <a:gd name="connsiteY92-16162" fmla="*/ 2289 h 10000"/>
                  <a:gd name="connsiteX93-16163" fmla="*/ 2754 w 10000"/>
                  <a:gd name="connsiteY93-16164" fmla="*/ 2857 h 10000"/>
                  <a:gd name="connsiteX94-16165" fmla="*/ 2656 w 10000"/>
                  <a:gd name="connsiteY94-16166" fmla="*/ 2472 h 10000"/>
                  <a:gd name="connsiteX95-16167" fmla="*/ 2898 w 10000"/>
                  <a:gd name="connsiteY95-16168" fmla="*/ 3545 h 10000"/>
                  <a:gd name="connsiteX96-16169" fmla="*/ 2840 w 10000"/>
                  <a:gd name="connsiteY96-16170" fmla="*/ 3916 h 10000"/>
                  <a:gd name="connsiteX97-16171" fmla="*/ 1349 w 10000"/>
                  <a:gd name="connsiteY97-16172" fmla="*/ 2289 h 10000"/>
                  <a:gd name="connsiteX98-16173" fmla="*/ 1349 w 10000"/>
                  <a:gd name="connsiteY98-16174" fmla="*/ 2289 h 10000"/>
                  <a:gd name="connsiteX99-16175" fmla="*/ 2377 w 10000"/>
                  <a:gd name="connsiteY99-16176" fmla="*/ 3598 h 10000"/>
                  <a:gd name="connsiteX100-16177" fmla="*/ 2377 w 10000"/>
                  <a:gd name="connsiteY100-16178" fmla="*/ 3968 h 10000"/>
                  <a:gd name="connsiteX101-16179" fmla="*/ 2231 w 10000"/>
                  <a:gd name="connsiteY101-16180" fmla="*/ 4445 h 10000"/>
                  <a:gd name="connsiteX102-16181" fmla="*/ 2000 w 10000"/>
                  <a:gd name="connsiteY102-16182" fmla="*/ 4021 h 10000"/>
                  <a:gd name="connsiteX103-16183" fmla="*/ 1884 w 10000"/>
                  <a:gd name="connsiteY103-16184" fmla="*/ 3545 h 10000"/>
                  <a:gd name="connsiteX104-16185" fmla="*/ 1652 w 10000"/>
                  <a:gd name="connsiteY104-16186" fmla="*/ 3545 h 10000"/>
                  <a:gd name="connsiteX105-16187" fmla="*/ 1478 w 10000"/>
                  <a:gd name="connsiteY105-16188" fmla="*/ 3757 h 10000"/>
                  <a:gd name="connsiteX106-16189" fmla="*/ 1247 w 10000"/>
                  <a:gd name="connsiteY106-16190" fmla="*/ 3757 h 10000"/>
                  <a:gd name="connsiteX107-16191" fmla="*/ 1072 w 10000"/>
                  <a:gd name="connsiteY107-16192" fmla="*/ 3968 h 10000"/>
                  <a:gd name="connsiteX108-16193" fmla="*/ 957 w 10000"/>
                  <a:gd name="connsiteY108-16194" fmla="*/ 3757 h 10000"/>
                  <a:gd name="connsiteX109-16195" fmla="*/ 667 w 10000"/>
                  <a:gd name="connsiteY109-16196" fmla="*/ 3704 h 10000"/>
                  <a:gd name="connsiteX110-16197" fmla="*/ 406 w 10000"/>
                  <a:gd name="connsiteY110-16198" fmla="*/ 3704 h 10000"/>
                  <a:gd name="connsiteX111-16199" fmla="*/ 29 w 10000"/>
                  <a:gd name="connsiteY111-16200" fmla="*/ 3439 h 10000"/>
                  <a:gd name="connsiteX112-16201" fmla="*/ 0 w 10000"/>
                  <a:gd name="connsiteY112-16202" fmla="*/ 3916 h 10000"/>
                  <a:gd name="connsiteX113-16203" fmla="*/ 58 w 10000"/>
                  <a:gd name="connsiteY113-16204" fmla="*/ 4603 h 10000"/>
                  <a:gd name="connsiteX114-16205" fmla="*/ 116 w 10000"/>
                  <a:gd name="connsiteY114-16206" fmla="*/ 4973 h 10000"/>
                  <a:gd name="connsiteX115-16207" fmla="*/ 174 w 10000"/>
                  <a:gd name="connsiteY115-16208" fmla="*/ 5239 h 10000"/>
                  <a:gd name="connsiteX116-16209" fmla="*/ 232 w 10000"/>
                  <a:gd name="connsiteY116-16210" fmla="*/ 5609 h 10000"/>
                  <a:gd name="connsiteX117-16211" fmla="*/ 406 w 10000"/>
                  <a:gd name="connsiteY117-16212" fmla="*/ 5926 h 10000"/>
                  <a:gd name="connsiteX118-16213" fmla="*/ 638 w 10000"/>
                  <a:gd name="connsiteY118-16214" fmla="*/ 6455 h 10000"/>
                  <a:gd name="connsiteX119-16215" fmla="*/ 492 w 10000"/>
                  <a:gd name="connsiteY119-16216" fmla="*/ 6350 h 10000"/>
                  <a:gd name="connsiteX120-16217" fmla="*/ 840 w 10000"/>
                  <a:gd name="connsiteY120-16218" fmla="*/ 6825 h 10000"/>
                  <a:gd name="connsiteX121-16219" fmla="*/ 1043 w 10000"/>
                  <a:gd name="connsiteY121-16220" fmla="*/ 6773 h 10000"/>
                  <a:gd name="connsiteX122-16221" fmla="*/ 1015 w 10000"/>
                  <a:gd name="connsiteY122-16222" fmla="*/ 6455 h 10000"/>
                  <a:gd name="connsiteX123-16223" fmla="*/ 1188 w 10000"/>
                  <a:gd name="connsiteY123-16224" fmla="*/ 6508 h 10000"/>
                  <a:gd name="connsiteX124-16225" fmla="*/ 986 w 10000"/>
                  <a:gd name="connsiteY124-16226" fmla="*/ 5873 h 10000"/>
                  <a:gd name="connsiteX125-16227" fmla="*/ 1362 w 10000"/>
                  <a:gd name="connsiteY125-16228" fmla="*/ 5609 h 10000"/>
                  <a:gd name="connsiteX126-16229" fmla="*/ 1566 w 10000"/>
                  <a:gd name="connsiteY126-16230" fmla="*/ 5609 h 10000"/>
                  <a:gd name="connsiteX127-16231" fmla="*/ 1566 w 10000"/>
                  <a:gd name="connsiteY127-16232" fmla="*/ 5873 h 10000"/>
                  <a:gd name="connsiteX128-16233" fmla="*/ 1391 w 10000"/>
                  <a:gd name="connsiteY128-16234" fmla="*/ 6032 h 10000"/>
                  <a:gd name="connsiteX129-16235" fmla="*/ 1276 w 10000"/>
                  <a:gd name="connsiteY129-16236" fmla="*/ 6720 h 10000"/>
                  <a:gd name="connsiteX130-16237" fmla="*/ 1218 w 10000"/>
                  <a:gd name="connsiteY130-16238" fmla="*/ 7037 h 10000"/>
                  <a:gd name="connsiteX131-16239" fmla="*/ 1305 w 10000"/>
                  <a:gd name="connsiteY131-16240" fmla="*/ 7461 h 10000"/>
                  <a:gd name="connsiteX132-16241" fmla="*/ 1478 w 10000"/>
                  <a:gd name="connsiteY132-16242" fmla="*/ 7778 h 10000"/>
                  <a:gd name="connsiteX133-16243" fmla="*/ 2058 w 10000"/>
                  <a:gd name="connsiteY133-16244" fmla="*/ 8413 h 10000"/>
                  <a:gd name="connsiteX134-16245" fmla="*/ 2521 w 10000"/>
                  <a:gd name="connsiteY134-16246" fmla="*/ 8889 h 10000"/>
                  <a:gd name="connsiteX135-16247" fmla="*/ 2869 w 10000"/>
                  <a:gd name="connsiteY135-16248" fmla="*/ 9101 h 10000"/>
                  <a:gd name="connsiteX136-16249" fmla="*/ 3246 w 10000"/>
                  <a:gd name="connsiteY136-16250" fmla="*/ 9312 h 10000"/>
                  <a:gd name="connsiteX137-16251" fmla="*/ 3624 w 10000"/>
                  <a:gd name="connsiteY137-16252" fmla="*/ 9524 h 10000"/>
                  <a:gd name="connsiteX138-16253" fmla="*/ 3972 w 10000"/>
                  <a:gd name="connsiteY138-16254" fmla="*/ 9630 h 10000"/>
                  <a:gd name="connsiteX139-16255" fmla="*/ 4348 w 10000"/>
                  <a:gd name="connsiteY139-16256" fmla="*/ 9789 h 10000"/>
                  <a:gd name="connsiteX140-16257" fmla="*/ 4783 w 10000"/>
                  <a:gd name="connsiteY140-16258" fmla="*/ 9948 h 10000"/>
                  <a:gd name="connsiteX141-16259" fmla="*/ 5246 w 10000"/>
                  <a:gd name="connsiteY141-16260" fmla="*/ 10000 h 10000"/>
                  <a:gd name="connsiteX142-16261" fmla="*/ 5652 w 10000"/>
                  <a:gd name="connsiteY142-16262" fmla="*/ 10000 h 10000"/>
                  <a:gd name="connsiteX143-16263" fmla="*/ 6145 w 10000"/>
                  <a:gd name="connsiteY143-16264" fmla="*/ 9948 h 10000"/>
                  <a:gd name="connsiteX144-16265" fmla="*/ 6493 w 10000"/>
                  <a:gd name="connsiteY144-16266" fmla="*/ 9841 h 10000"/>
                  <a:gd name="connsiteX145-16267" fmla="*/ 6841 w 10000"/>
                  <a:gd name="connsiteY145-16268" fmla="*/ 9736 h 10000"/>
                  <a:gd name="connsiteX146-16269" fmla="*/ 7218 w 10000"/>
                  <a:gd name="connsiteY146-16270" fmla="*/ 9577 h 10000"/>
                  <a:gd name="connsiteX147-16271" fmla="*/ 7565 w 10000"/>
                  <a:gd name="connsiteY147-16272" fmla="*/ 9418 h 10000"/>
                  <a:gd name="connsiteX148-16273" fmla="*/ 7884 w 10000"/>
                  <a:gd name="connsiteY148-16274" fmla="*/ 9207 h 10000"/>
                  <a:gd name="connsiteX149-16275" fmla="*/ 8232 w 10000"/>
                  <a:gd name="connsiteY149-16276" fmla="*/ 8995 h 10000"/>
                  <a:gd name="connsiteX150-16277" fmla="*/ 8551 w 10000"/>
                  <a:gd name="connsiteY150-16278" fmla="*/ 8678 h 10000"/>
                  <a:gd name="connsiteX0-16279" fmla="*/ 8551 w 10000"/>
                  <a:gd name="connsiteY0-16280" fmla="*/ 8678 h 10000"/>
                  <a:gd name="connsiteX1-16281" fmla="*/ 8899 w 10000"/>
                  <a:gd name="connsiteY1-16282" fmla="*/ 8360 h 10000"/>
                  <a:gd name="connsiteX2-16283" fmla="*/ 9072 w 10000"/>
                  <a:gd name="connsiteY2-16284" fmla="*/ 7937 h 10000"/>
                  <a:gd name="connsiteX3-16285" fmla="*/ 9420 w 10000"/>
                  <a:gd name="connsiteY3-16286" fmla="*/ 7619 h 10000"/>
                  <a:gd name="connsiteX4-16287" fmla="*/ 9304 w 10000"/>
                  <a:gd name="connsiteY4-16288" fmla="*/ 7143 h 10000"/>
                  <a:gd name="connsiteX5-16289" fmla="*/ 9508 w 10000"/>
                  <a:gd name="connsiteY5-16290" fmla="*/ 6878 h 10000"/>
                  <a:gd name="connsiteX6-16291" fmla="*/ 9652 w 10000"/>
                  <a:gd name="connsiteY6-16292" fmla="*/ 6614 h 10000"/>
                  <a:gd name="connsiteX7-16293" fmla="*/ 9710 w 10000"/>
                  <a:gd name="connsiteY7-16294" fmla="*/ 7037 h 10000"/>
                  <a:gd name="connsiteX8-16295" fmla="*/ 9652 w 10000"/>
                  <a:gd name="connsiteY8-16296" fmla="*/ 7514 h 10000"/>
                  <a:gd name="connsiteX9-16297" fmla="*/ 9971 w 10000"/>
                  <a:gd name="connsiteY9-16298" fmla="*/ 7037 h 10000"/>
                  <a:gd name="connsiteX10-16299" fmla="*/ 10000 w 10000"/>
                  <a:gd name="connsiteY10-16300" fmla="*/ 6667 h 10000"/>
                  <a:gd name="connsiteX11-16301" fmla="*/ 9884 w 10000"/>
                  <a:gd name="connsiteY11-16302" fmla="*/ 6720 h 10000"/>
                  <a:gd name="connsiteX12-16303" fmla="*/ 9797 w 10000"/>
                  <a:gd name="connsiteY12-16304" fmla="*/ 6350 h 10000"/>
                  <a:gd name="connsiteX13-16305" fmla="*/ 9913 w 10000"/>
                  <a:gd name="connsiteY13-16306" fmla="*/ 5926 h 10000"/>
                  <a:gd name="connsiteX14-16307" fmla="*/ 9856 w 10000"/>
                  <a:gd name="connsiteY14-16308" fmla="*/ 5450 h 10000"/>
                  <a:gd name="connsiteX15-16309" fmla="*/ 9566 w 10000"/>
                  <a:gd name="connsiteY15-16310" fmla="*/ 5291 h 10000"/>
                  <a:gd name="connsiteX16-16311" fmla="*/ 9942 w 10000"/>
                  <a:gd name="connsiteY16-16312" fmla="*/ 4498 h 10000"/>
                  <a:gd name="connsiteX17-16313" fmla="*/ 9537 w 10000"/>
                  <a:gd name="connsiteY17-16314" fmla="*/ 4762 h 10000"/>
                  <a:gd name="connsiteX18-16315" fmla="*/ 9449 w 10000"/>
                  <a:gd name="connsiteY18-16316" fmla="*/ 5185 h 10000"/>
                  <a:gd name="connsiteX19-16317" fmla="*/ 9101 w 10000"/>
                  <a:gd name="connsiteY19-16318" fmla="*/ 5239 h 10000"/>
                  <a:gd name="connsiteX20-16319" fmla="*/ 9072 w 10000"/>
                  <a:gd name="connsiteY20-16320" fmla="*/ 5820 h 10000"/>
                  <a:gd name="connsiteX21-16321" fmla="*/ 9101 w 10000"/>
                  <a:gd name="connsiteY21-16322" fmla="*/ 5926 h 10000"/>
                  <a:gd name="connsiteX22-16323" fmla="*/ 8928 w 10000"/>
                  <a:gd name="connsiteY22-16324" fmla="*/ 6138 h 10000"/>
                  <a:gd name="connsiteX23-16325" fmla="*/ 8734 w 10000"/>
                  <a:gd name="connsiteY23-16326" fmla="*/ 5498 h 10000"/>
                  <a:gd name="connsiteX24-16327" fmla="*/ 8734 w 10000"/>
                  <a:gd name="connsiteY24-16328" fmla="*/ 5498 h 10000"/>
                  <a:gd name="connsiteX25-16329" fmla="*/ 8607 w 10000"/>
                  <a:gd name="connsiteY25-16330" fmla="*/ 5271 h 10000"/>
                  <a:gd name="connsiteX26-16331" fmla="*/ 8417 w 10000"/>
                  <a:gd name="connsiteY26-16332" fmla="*/ 5422 h 10000"/>
                  <a:gd name="connsiteX27-16333" fmla="*/ 8291 w 10000"/>
                  <a:gd name="connsiteY27-16334" fmla="*/ 5195 h 10000"/>
                  <a:gd name="connsiteX28-16335" fmla="*/ 8164 w 10000"/>
                  <a:gd name="connsiteY28-16336" fmla="*/ 4968 h 10000"/>
                  <a:gd name="connsiteX29-16337" fmla="*/ 8671 w 10000"/>
                  <a:gd name="connsiteY29-16338" fmla="*/ 4893 h 10000"/>
                  <a:gd name="connsiteX30-16339" fmla="*/ 8227 w 10000"/>
                  <a:gd name="connsiteY30-16340" fmla="*/ 4591 h 10000"/>
                  <a:gd name="connsiteX31-16341" fmla="*/ 8037 w 10000"/>
                  <a:gd name="connsiteY31-16342" fmla="*/ 4742 h 10000"/>
                  <a:gd name="connsiteX32-16343" fmla="*/ 8069 w 10000"/>
                  <a:gd name="connsiteY32-16344" fmla="*/ 4826 h 10000"/>
                  <a:gd name="connsiteX33-16345" fmla="*/ 6950 w 10000"/>
                  <a:gd name="connsiteY33-16346" fmla="*/ 3306 h 10000"/>
                  <a:gd name="connsiteX34-16347" fmla="*/ 6962 w 10000"/>
                  <a:gd name="connsiteY34-16348" fmla="*/ 3305 h 10000"/>
                  <a:gd name="connsiteX35-16349" fmla="*/ 6645 w 10000"/>
                  <a:gd name="connsiteY35-16350" fmla="*/ 3230 h 10000"/>
                  <a:gd name="connsiteX36-16351" fmla="*/ 6519 w 10000"/>
                  <a:gd name="connsiteY36-16352" fmla="*/ 3003 h 10000"/>
                  <a:gd name="connsiteX37-16353" fmla="*/ 5949 w 10000"/>
                  <a:gd name="connsiteY37-16354" fmla="*/ 2473 h 10000"/>
                  <a:gd name="connsiteX38-16355" fmla="*/ 5015 w 10000"/>
                  <a:gd name="connsiteY38-16356" fmla="*/ 3228 h 10000"/>
                  <a:gd name="connsiteX39-16357" fmla="*/ 4898 w 10000"/>
                  <a:gd name="connsiteY39-16358" fmla="*/ 3175 h 10000"/>
                  <a:gd name="connsiteX40-16359" fmla="*/ 4754 w 10000"/>
                  <a:gd name="connsiteY40-16360" fmla="*/ 3122 h 10000"/>
                  <a:gd name="connsiteX41-16361" fmla="*/ 4637 w 10000"/>
                  <a:gd name="connsiteY41-16362" fmla="*/ 3334 h 10000"/>
                  <a:gd name="connsiteX42-16363" fmla="*/ 4464 w 10000"/>
                  <a:gd name="connsiteY42-16364" fmla="*/ 3493 h 10000"/>
                  <a:gd name="connsiteX43-16365" fmla="*/ 4435 w 10000"/>
                  <a:gd name="connsiteY43-16366" fmla="*/ 3651 h 10000"/>
                  <a:gd name="connsiteX44-16367" fmla="*/ 4579 w 10000"/>
                  <a:gd name="connsiteY44-16368" fmla="*/ 3862 h 10000"/>
                  <a:gd name="connsiteX45-16369" fmla="*/ 4637 w 10000"/>
                  <a:gd name="connsiteY45-16370" fmla="*/ 4021 h 10000"/>
                  <a:gd name="connsiteX46-16371" fmla="*/ 4783 w 10000"/>
                  <a:gd name="connsiteY46-16372" fmla="*/ 4021 h 10000"/>
                  <a:gd name="connsiteX47-16373" fmla="*/ 4841 w 10000"/>
                  <a:gd name="connsiteY47-16374" fmla="*/ 4021 h 10000"/>
                  <a:gd name="connsiteX48-16375" fmla="*/ 4927 w 10000"/>
                  <a:gd name="connsiteY48-16376" fmla="*/ 4233 h 10000"/>
                  <a:gd name="connsiteX49-16377" fmla="*/ 5073 w 10000"/>
                  <a:gd name="connsiteY49-16378" fmla="*/ 4603 h 10000"/>
                  <a:gd name="connsiteX50-16379" fmla="*/ 4898 w 10000"/>
                  <a:gd name="connsiteY50-16380" fmla="*/ 4391 h 10000"/>
                  <a:gd name="connsiteX51-16381" fmla="*/ 4812 w 10000"/>
                  <a:gd name="connsiteY51-16382" fmla="*/ 4127 h 10000"/>
                  <a:gd name="connsiteX52-16383" fmla="*/ 4725 w 10000"/>
                  <a:gd name="connsiteY52-16384" fmla="*/ 4339 h 10000"/>
                  <a:gd name="connsiteX53-16385" fmla="*/ 4608 w 10000"/>
                  <a:gd name="connsiteY53-16386" fmla="*/ 4657 h 10000"/>
                  <a:gd name="connsiteX54-16387" fmla="*/ 4608 w 10000"/>
                  <a:gd name="connsiteY54-16388" fmla="*/ 4445 h 10000"/>
                  <a:gd name="connsiteX55-16389" fmla="*/ 4435 w 10000"/>
                  <a:gd name="connsiteY55-16390" fmla="*/ 4339 h 10000"/>
                  <a:gd name="connsiteX56-16391" fmla="*/ 4406 w 10000"/>
                  <a:gd name="connsiteY56-16392" fmla="*/ 3968 h 10000"/>
                  <a:gd name="connsiteX57-16393" fmla="*/ 4261 w 10000"/>
                  <a:gd name="connsiteY57-16394" fmla="*/ 4021 h 10000"/>
                  <a:gd name="connsiteX58-16395" fmla="*/ 4319 w 10000"/>
                  <a:gd name="connsiteY58-16396" fmla="*/ 3598 h 10000"/>
                  <a:gd name="connsiteX59-16397" fmla="*/ 4232 w 10000"/>
                  <a:gd name="connsiteY59-16398" fmla="*/ 3598 h 10000"/>
                  <a:gd name="connsiteX60-16399" fmla="*/ 4319 w 10000"/>
                  <a:gd name="connsiteY60-16400" fmla="*/ 3069 h 10000"/>
                  <a:gd name="connsiteX61-16401" fmla="*/ 4464 w 10000"/>
                  <a:gd name="connsiteY61-16402" fmla="*/ 3069 h 10000"/>
                  <a:gd name="connsiteX62-16403" fmla="*/ 4522 w 10000"/>
                  <a:gd name="connsiteY62-16404" fmla="*/ 3386 h 10000"/>
                  <a:gd name="connsiteX63-16405" fmla="*/ 4551 w 10000"/>
                  <a:gd name="connsiteY63-16406" fmla="*/ 3175 h 10000"/>
                  <a:gd name="connsiteX64-16407" fmla="*/ 4493 w 10000"/>
                  <a:gd name="connsiteY64-16408" fmla="*/ 3016 h 10000"/>
                  <a:gd name="connsiteX65-16409" fmla="*/ 4348 w 10000"/>
                  <a:gd name="connsiteY65-16410" fmla="*/ 2910 h 10000"/>
                  <a:gd name="connsiteX66-16411" fmla="*/ 4377 w 10000"/>
                  <a:gd name="connsiteY66-16412" fmla="*/ 2487 h 10000"/>
                  <a:gd name="connsiteX67-16413" fmla="*/ 4319 w 10000"/>
                  <a:gd name="connsiteY67-16414" fmla="*/ 2275 h 10000"/>
                  <a:gd name="connsiteX68-16415" fmla="*/ 4289 w 10000"/>
                  <a:gd name="connsiteY68-16416" fmla="*/ 1641 h 10000"/>
                  <a:gd name="connsiteX69-16417" fmla="*/ 4348 w 10000"/>
                  <a:gd name="connsiteY69-16418" fmla="*/ 1641 h 10000"/>
                  <a:gd name="connsiteX70-16419" fmla="*/ 4261 w 10000"/>
                  <a:gd name="connsiteY70-16420" fmla="*/ 1534 h 10000"/>
                  <a:gd name="connsiteX71-16421" fmla="*/ 4000 w 10000"/>
                  <a:gd name="connsiteY71-16422" fmla="*/ 1746 h 10000"/>
                  <a:gd name="connsiteX72-16423" fmla="*/ 3942 w 10000"/>
                  <a:gd name="connsiteY72-16424" fmla="*/ 1323 h 10000"/>
                  <a:gd name="connsiteX73-16425" fmla="*/ 4145 w 10000"/>
                  <a:gd name="connsiteY73-16426" fmla="*/ 582 h 10000"/>
                  <a:gd name="connsiteX74-16427" fmla="*/ 3972 w 10000"/>
                  <a:gd name="connsiteY74-16428" fmla="*/ 318 h 10000"/>
                  <a:gd name="connsiteX75-16429" fmla="*/ 3972 w 10000"/>
                  <a:gd name="connsiteY75-16430" fmla="*/ 212 h 10000"/>
                  <a:gd name="connsiteX76-16431" fmla="*/ 3710 w 10000"/>
                  <a:gd name="connsiteY76-16432" fmla="*/ 0 h 10000"/>
                  <a:gd name="connsiteX77-16433" fmla="*/ 3624 w 10000"/>
                  <a:gd name="connsiteY77-16434" fmla="*/ 212 h 10000"/>
                  <a:gd name="connsiteX78-16435" fmla="*/ 3536 w 10000"/>
                  <a:gd name="connsiteY78-16436" fmla="*/ 635 h 10000"/>
                  <a:gd name="connsiteX79-16437" fmla="*/ 3420 w 10000"/>
                  <a:gd name="connsiteY79-16438" fmla="*/ 688 h 10000"/>
                  <a:gd name="connsiteX80-16439" fmla="*/ 3594 w 10000"/>
                  <a:gd name="connsiteY80-16440" fmla="*/ 900 h 10000"/>
                  <a:gd name="connsiteX81-16441" fmla="*/ 3624 w 10000"/>
                  <a:gd name="connsiteY81-16442" fmla="*/ 1164 h 10000"/>
                  <a:gd name="connsiteX82-16443" fmla="*/ 3536 w 10000"/>
                  <a:gd name="connsiteY82-16444" fmla="*/ 1323 h 10000"/>
                  <a:gd name="connsiteX83-16445" fmla="*/ 3624 w 10000"/>
                  <a:gd name="connsiteY83-16446" fmla="*/ 1799 h 10000"/>
                  <a:gd name="connsiteX84-16447" fmla="*/ 3565 w 10000"/>
                  <a:gd name="connsiteY84-16448" fmla="*/ 2223 h 10000"/>
                  <a:gd name="connsiteX85-16449" fmla="*/ 3130 w 10000"/>
                  <a:gd name="connsiteY85-16450" fmla="*/ 2539 h 10000"/>
                  <a:gd name="connsiteX86-16451" fmla="*/ 3101 w 10000"/>
                  <a:gd name="connsiteY86-16452" fmla="*/ 2381 h 10000"/>
                  <a:gd name="connsiteX87-16453" fmla="*/ 3073 w 10000"/>
                  <a:gd name="connsiteY87-16454" fmla="*/ 2593 h 10000"/>
                  <a:gd name="connsiteX88-16455" fmla="*/ 3188 w 10000"/>
                  <a:gd name="connsiteY88-16456" fmla="*/ 2804 h 10000"/>
                  <a:gd name="connsiteX89-16457" fmla="*/ 3478 w 10000"/>
                  <a:gd name="connsiteY89-16458" fmla="*/ 2593 h 10000"/>
                  <a:gd name="connsiteX90-16459" fmla="*/ 3594 w 10000"/>
                  <a:gd name="connsiteY90-16460" fmla="*/ 2752 h 10000"/>
                  <a:gd name="connsiteX91-16461" fmla="*/ 3392 w 10000"/>
                  <a:gd name="connsiteY91-16462" fmla="*/ 2804 h 10000"/>
                  <a:gd name="connsiteX92-16463" fmla="*/ 1349 w 10000"/>
                  <a:gd name="connsiteY92-16464" fmla="*/ 2289 h 10000"/>
                  <a:gd name="connsiteX93-16465" fmla="*/ 2754 w 10000"/>
                  <a:gd name="connsiteY93-16466" fmla="*/ 2857 h 10000"/>
                  <a:gd name="connsiteX94-16467" fmla="*/ 2656 w 10000"/>
                  <a:gd name="connsiteY94-16468" fmla="*/ 2472 h 10000"/>
                  <a:gd name="connsiteX95-16469" fmla="*/ 2898 w 10000"/>
                  <a:gd name="connsiteY95-16470" fmla="*/ 3545 h 10000"/>
                  <a:gd name="connsiteX96-16471" fmla="*/ 2840 w 10000"/>
                  <a:gd name="connsiteY96-16472" fmla="*/ 3916 h 10000"/>
                  <a:gd name="connsiteX97-16473" fmla="*/ 1349 w 10000"/>
                  <a:gd name="connsiteY97-16474" fmla="*/ 2289 h 10000"/>
                  <a:gd name="connsiteX98-16475" fmla="*/ 2377 w 10000"/>
                  <a:gd name="connsiteY98-16476" fmla="*/ 3598 h 10000"/>
                  <a:gd name="connsiteX99-16477" fmla="*/ 2377 w 10000"/>
                  <a:gd name="connsiteY99-16478" fmla="*/ 3968 h 10000"/>
                  <a:gd name="connsiteX100-16479" fmla="*/ 2231 w 10000"/>
                  <a:gd name="connsiteY100-16480" fmla="*/ 4445 h 10000"/>
                  <a:gd name="connsiteX101-16481" fmla="*/ 2000 w 10000"/>
                  <a:gd name="connsiteY101-16482" fmla="*/ 4021 h 10000"/>
                  <a:gd name="connsiteX102-16483" fmla="*/ 1884 w 10000"/>
                  <a:gd name="connsiteY102-16484" fmla="*/ 3545 h 10000"/>
                  <a:gd name="connsiteX103-16485" fmla="*/ 1652 w 10000"/>
                  <a:gd name="connsiteY103-16486" fmla="*/ 3545 h 10000"/>
                  <a:gd name="connsiteX104-16487" fmla="*/ 1478 w 10000"/>
                  <a:gd name="connsiteY104-16488" fmla="*/ 3757 h 10000"/>
                  <a:gd name="connsiteX105-16489" fmla="*/ 1247 w 10000"/>
                  <a:gd name="connsiteY105-16490" fmla="*/ 3757 h 10000"/>
                  <a:gd name="connsiteX106-16491" fmla="*/ 1072 w 10000"/>
                  <a:gd name="connsiteY106-16492" fmla="*/ 3968 h 10000"/>
                  <a:gd name="connsiteX107-16493" fmla="*/ 957 w 10000"/>
                  <a:gd name="connsiteY107-16494" fmla="*/ 3757 h 10000"/>
                  <a:gd name="connsiteX108-16495" fmla="*/ 667 w 10000"/>
                  <a:gd name="connsiteY108-16496" fmla="*/ 3704 h 10000"/>
                  <a:gd name="connsiteX109-16497" fmla="*/ 406 w 10000"/>
                  <a:gd name="connsiteY109-16498" fmla="*/ 3704 h 10000"/>
                  <a:gd name="connsiteX110-16499" fmla="*/ 29 w 10000"/>
                  <a:gd name="connsiteY110-16500" fmla="*/ 3439 h 10000"/>
                  <a:gd name="connsiteX111-16501" fmla="*/ 0 w 10000"/>
                  <a:gd name="connsiteY111-16502" fmla="*/ 3916 h 10000"/>
                  <a:gd name="connsiteX112-16503" fmla="*/ 58 w 10000"/>
                  <a:gd name="connsiteY112-16504" fmla="*/ 4603 h 10000"/>
                  <a:gd name="connsiteX113-16505" fmla="*/ 116 w 10000"/>
                  <a:gd name="connsiteY113-16506" fmla="*/ 4973 h 10000"/>
                  <a:gd name="connsiteX114-16507" fmla="*/ 174 w 10000"/>
                  <a:gd name="connsiteY114-16508" fmla="*/ 5239 h 10000"/>
                  <a:gd name="connsiteX115-16509" fmla="*/ 232 w 10000"/>
                  <a:gd name="connsiteY115-16510" fmla="*/ 5609 h 10000"/>
                  <a:gd name="connsiteX116-16511" fmla="*/ 406 w 10000"/>
                  <a:gd name="connsiteY116-16512" fmla="*/ 5926 h 10000"/>
                  <a:gd name="connsiteX117-16513" fmla="*/ 638 w 10000"/>
                  <a:gd name="connsiteY117-16514" fmla="*/ 6455 h 10000"/>
                  <a:gd name="connsiteX118-16515" fmla="*/ 492 w 10000"/>
                  <a:gd name="connsiteY118-16516" fmla="*/ 6350 h 10000"/>
                  <a:gd name="connsiteX119-16517" fmla="*/ 840 w 10000"/>
                  <a:gd name="connsiteY119-16518" fmla="*/ 6825 h 10000"/>
                  <a:gd name="connsiteX120-16519" fmla="*/ 1043 w 10000"/>
                  <a:gd name="connsiteY120-16520" fmla="*/ 6773 h 10000"/>
                  <a:gd name="connsiteX121-16521" fmla="*/ 1015 w 10000"/>
                  <a:gd name="connsiteY121-16522" fmla="*/ 6455 h 10000"/>
                  <a:gd name="connsiteX122-16523" fmla="*/ 1188 w 10000"/>
                  <a:gd name="connsiteY122-16524" fmla="*/ 6508 h 10000"/>
                  <a:gd name="connsiteX123-16525" fmla="*/ 986 w 10000"/>
                  <a:gd name="connsiteY123-16526" fmla="*/ 5873 h 10000"/>
                  <a:gd name="connsiteX124-16527" fmla="*/ 1362 w 10000"/>
                  <a:gd name="connsiteY124-16528" fmla="*/ 5609 h 10000"/>
                  <a:gd name="connsiteX125-16529" fmla="*/ 1566 w 10000"/>
                  <a:gd name="connsiteY125-16530" fmla="*/ 5609 h 10000"/>
                  <a:gd name="connsiteX126-16531" fmla="*/ 1566 w 10000"/>
                  <a:gd name="connsiteY126-16532" fmla="*/ 5873 h 10000"/>
                  <a:gd name="connsiteX127-16533" fmla="*/ 1391 w 10000"/>
                  <a:gd name="connsiteY127-16534" fmla="*/ 6032 h 10000"/>
                  <a:gd name="connsiteX128-16535" fmla="*/ 1276 w 10000"/>
                  <a:gd name="connsiteY128-16536" fmla="*/ 6720 h 10000"/>
                  <a:gd name="connsiteX129-16537" fmla="*/ 1218 w 10000"/>
                  <a:gd name="connsiteY129-16538" fmla="*/ 7037 h 10000"/>
                  <a:gd name="connsiteX130-16539" fmla="*/ 1305 w 10000"/>
                  <a:gd name="connsiteY130-16540" fmla="*/ 7461 h 10000"/>
                  <a:gd name="connsiteX131-16541" fmla="*/ 1478 w 10000"/>
                  <a:gd name="connsiteY131-16542" fmla="*/ 7778 h 10000"/>
                  <a:gd name="connsiteX132-16543" fmla="*/ 2058 w 10000"/>
                  <a:gd name="connsiteY132-16544" fmla="*/ 8413 h 10000"/>
                  <a:gd name="connsiteX133-16545" fmla="*/ 2521 w 10000"/>
                  <a:gd name="connsiteY133-16546" fmla="*/ 8889 h 10000"/>
                  <a:gd name="connsiteX134-16547" fmla="*/ 2869 w 10000"/>
                  <a:gd name="connsiteY134-16548" fmla="*/ 9101 h 10000"/>
                  <a:gd name="connsiteX135-16549" fmla="*/ 3246 w 10000"/>
                  <a:gd name="connsiteY135-16550" fmla="*/ 9312 h 10000"/>
                  <a:gd name="connsiteX136-16551" fmla="*/ 3624 w 10000"/>
                  <a:gd name="connsiteY136-16552" fmla="*/ 9524 h 10000"/>
                  <a:gd name="connsiteX137-16553" fmla="*/ 3972 w 10000"/>
                  <a:gd name="connsiteY137-16554" fmla="*/ 9630 h 10000"/>
                  <a:gd name="connsiteX138-16555" fmla="*/ 4348 w 10000"/>
                  <a:gd name="connsiteY138-16556" fmla="*/ 9789 h 10000"/>
                  <a:gd name="connsiteX139-16557" fmla="*/ 4783 w 10000"/>
                  <a:gd name="connsiteY139-16558" fmla="*/ 9948 h 10000"/>
                  <a:gd name="connsiteX140-16559" fmla="*/ 5246 w 10000"/>
                  <a:gd name="connsiteY140-16560" fmla="*/ 10000 h 10000"/>
                  <a:gd name="connsiteX141-16561" fmla="*/ 5652 w 10000"/>
                  <a:gd name="connsiteY141-16562" fmla="*/ 10000 h 10000"/>
                  <a:gd name="connsiteX142-16563" fmla="*/ 6145 w 10000"/>
                  <a:gd name="connsiteY142-16564" fmla="*/ 9948 h 10000"/>
                  <a:gd name="connsiteX143-16565" fmla="*/ 6493 w 10000"/>
                  <a:gd name="connsiteY143-16566" fmla="*/ 9841 h 10000"/>
                  <a:gd name="connsiteX144-16567" fmla="*/ 6841 w 10000"/>
                  <a:gd name="connsiteY144-16568" fmla="*/ 9736 h 10000"/>
                  <a:gd name="connsiteX145-16569" fmla="*/ 7218 w 10000"/>
                  <a:gd name="connsiteY145-16570" fmla="*/ 9577 h 10000"/>
                  <a:gd name="connsiteX146-16571" fmla="*/ 7565 w 10000"/>
                  <a:gd name="connsiteY146-16572" fmla="*/ 9418 h 10000"/>
                  <a:gd name="connsiteX147-16573" fmla="*/ 7884 w 10000"/>
                  <a:gd name="connsiteY147-16574" fmla="*/ 9207 h 10000"/>
                  <a:gd name="connsiteX148-16575" fmla="*/ 8232 w 10000"/>
                  <a:gd name="connsiteY148-16576" fmla="*/ 8995 h 10000"/>
                  <a:gd name="connsiteX149-16577" fmla="*/ 8551 w 10000"/>
                  <a:gd name="connsiteY149-16578" fmla="*/ 8678 h 10000"/>
                  <a:gd name="connsiteX0-16579" fmla="*/ 8551 w 10000"/>
                  <a:gd name="connsiteY0-16580" fmla="*/ 8678 h 10000"/>
                  <a:gd name="connsiteX1-16581" fmla="*/ 8899 w 10000"/>
                  <a:gd name="connsiteY1-16582" fmla="*/ 8360 h 10000"/>
                  <a:gd name="connsiteX2-16583" fmla="*/ 9072 w 10000"/>
                  <a:gd name="connsiteY2-16584" fmla="*/ 7937 h 10000"/>
                  <a:gd name="connsiteX3-16585" fmla="*/ 9420 w 10000"/>
                  <a:gd name="connsiteY3-16586" fmla="*/ 7619 h 10000"/>
                  <a:gd name="connsiteX4-16587" fmla="*/ 9304 w 10000"/>
                  <a:gd name="connsiteY4-16588" fmla="*/ 7143 h 10000"/>
                  <a:gd name="connsiteX5-16589" fmla="*/ 9508 w 10000"/>
                  <a:gd name="connsiteY5-16590" fmla="*/ 6878 h 10000"/>
                  <a:gd name="connsiteX6-16591" fmla="*/ 9652 w 10000"/>
                  <a:gd name="connsiteY6-16592" fmla="*/ 6614 h 10000"/>
                  <a:gd name="connsiteX7-16593" fmla="*/ 9710 w 10000"/>
                  <a:gd name="connsiteY7-16594" fmla="*/ 7037 h 10000"/>
                  <a:gd name="connsiteX8-16595" fmla="*/ 9652 w 10000"/>
                  <a:gd name="connsiteY8-16596" fmla="*/ 7514 h 10000"/>
                  <a:gd name="connsiteX9-16597" fmla="*/ 9971 w 10000"/>
                  <a:gd name="connsiteY9-16598" fmla="*/ 7037 h 10000"/>
                  <a:gd name="connsiteX10-16599" fmla="*/ 10000 w 10000"/>
                  <a:gd name="connsiteY10-16600" fmla="*/ 6667 h 10000"/>
                  <a:gd name="connsiteX11-16601" fmla="*/ 9884 w 10000"/>
                  <a:gd name="connsiteY11-16602" fmla="*/ 6720 h 10000"/>
                  <a:gd name="connsiteX12-16603" fmla="*/ 9797 w 10000"/>
                  <a:gd name="connsiteY12-16604" fmla="*/ 6350 h 10000"/>
                  <a:gd name="connsiteX13-16605" fmla="*/ 9913 w 10000"/>
                  <a:gd name="connsiteY13-16606" fmla="*/ 5926 h 10000"/>
                  <a:gd name="connsiteX14-16607" fmla="*/ 9856 w 10000"/>
                  <a:gd name="connsiteY14-16608" fmla="*/ 5450 h 10000"/>
                  <a:gd name="connsiteX15-16609" fmla="*/ 9566 w 10000"/>
                  <a:gd name="connsiteY15-16610" fmla="*/ 5291 h 10000"/>
                  <a:gd name="connsiteX16-16611" fmla="*/ 9942 w 10000"/>
                  <a:gd name="connsiteY16-16612" fmla="*/ 4498 h 10000"/>
                  <a:gd name="connsiteX17-16613" fmla="*/ 9537 w 10000"/>
                  <a:gd name="connsiteY17-16614" fmla="*/ 4762 h 10000"/>
                  <a:gd name="connsiteX18-16615" fmla="*/ 9449 w 10000"/>
                  <a:gd name="connsiteY18-16616" fmla="*/ 5185 h 10000"/>
                  <a:gd name="connsiteX19-16617" fmla="*/ 9101 w 10000"/>
                  <a:gd name="connsiteY19-16618" fmla="*/ 5239 h 10000"/>
                  <a:gd name="connsiteX20-16619" fmla="*/ 9072 w 10000"/>
                  <a:gd name="connsiteY20-16620" fmla="*/ 5820 h 10000"/>
                  <a:gd name="connsiteX21-16621" fmla="*/ 9101 w 10000"/>
                  <a:gd name="connsiteY21-16622" fmla="*/ 5926 h 10000"/>
                  <a:gd name="connsiteX22-16623" fmla="*/ 8928 w 10000"/>
                  <a:gd name="connsiteY22-16624" fmla="*/ 6138 h 10000"/>
                  <a:gd name="connsiteX23-16625" fmla="*/ 8734 w 10000"/>
                  <a:gd name="connsiteY23-16626" fmla="*/ 5498 h 10000"/>
                  <a:gd name="connsiteX24-16627" fmla="*/ 8734 w 10000"/>
                  <a:gd name="connsiteY24-16628" fmla="*/ 5498 h 10000"/>
                  <a:gd name="connsiteX25-16629" fmla="*/ 8607 w 10000"/>
                  <a:gd name="connsiteY25-16630" fmla="*/ 5271 h 10000"/>
                  <a:gd name="connsiteX26-16631" fmla="*/ 8417 w 10000"/>
                  <a:gd name="connsiteY26-16632" fmla="*/ 5422 h 10000"/>
                  <a:gd name="connsiteX27-16633" fmla="*/ 8291 w 10000"/>
                  <a:gd name="connsiteY27-16634" fmla="*/ 5195 h 10000"/>
                  <a:gd name="connsiteX28-16635" fmla="*/ 8164 w 10000"/>
                  <a:gd name="connsiteY28-16636" fmla="*/ 4968 h 10000"/>
                  <a:gd name="connsiteX29-16637" fmla="*/ 8671 w 10000"/>
                  <a:gd name="connsiteY29-16638" fmla="*/ 4893 h 10000"/>
                  <a:gd name="connsiteX30-16639" fmla="*/ 8227 w 10000"/>
                  <a:gd name="connsiteY30-16640" fmla="*/ 4591 h 10000"/>
                  <a:gd name="connsiteX31-16641" fmla="*/ 8037 w 10000"/>
                  <a:gd name="connsiteY31-16642" fmla="*/ 4742 h 10000"/>
                  <a:gd name="connsiteX32-16643" fmla="*/ 8069 w 10000"/>
                  <a:gd name="connsiteY32-16644" fmla="*/ 4826 h 10000"/>
                  <a:gd name="connsiteX33-16645" fmla="*/ 6950 w 10000"/>
                  <a:gd name="connsiteY33-16646" fmla="*/ 3306 h 10000"/>
                  <a:gd name="connsiteX34-16647" fmla="*/ 6962 w 10000"/>
                  <a:gd name="connsiteY34-16648" fmla="*/ 3305 h 10000"/>
                  <a:gd name="connsiteX35-16649" fmla="*/ 6645 w 10000"/>
                  <a:gd name="connsiteY35-16650" fmla="*/ 3230 h 10000"/>
                  <a:gd name="connsiteX36-16651" fmla="*/ 6519 w 10000"/>
                  <a:gd name="connsiteY36-16652" fmla="*/ 3003 h 10000"/>
                  <a:gd name="connsiteX37-16653" fmla="*/ 5949 w 10000"/>
                  <a:gd name="connsiteY37-16654" fmla="*/ 2473 h 10000"/>
                  <a:gd name="connsiteX38-16655" fmla="*/ 5015 w 10000"/>
                  <a:gd name="connsiteY38-16656" fmla="*/ 3228 h 10000"/>
                  <a:gd name="connsiteX39-16657" fmla="*/ 4898 w 10000"/>
                  <a:gd name="connsiteY39-16658" fmla="*/ 3175 h 10000"/>
                  <a:gd name="connsiteX40-16659" fmla="*/ 4754 w 10000"/>
                  <a:gd name="connsiteY40-16660" fmla="*/ 3122 h 10000"/>
                  <a:gd name="connsiteX41-16661" fmla="*/ 4637 w 10000"/>
                  <a:gd name="connsiteY41-16662" fmla="*/ 3334 h 10000"/>
                  <a:gd name="connsiteX42-16663" fmla="*/ 4464 w 10000"/>
                  <a:gd name="connsiteY42-16664" fmla="*/ 3493 h 10000"/>
                  <a:gd name="connsiteX43-16665" fmla="*/ 4435 w 10000"/>
                  <a:gd name="connsiteY43-16666" fmla="*/ 3651 h 10000"/>
                  <a:gd name="connsiteX44-16667" fmla="*/ 4579 w 10000"/>
                  <a:gd name="connsiteY44-16668" fmla="*/ 3862 h 10000"/>
                  <a:gd name="connsiteX45-16669" fmla="*/ 4637 w 10000"/>
                  <a:gd name="connsiteY45-16670" fmla="*/ 4021 h 10000"/>
                  <a:gd name="connsiteX46-16671" fmla="*/ 4783 w 10000"/>
                  <a:gd name="connsiteY46-16672" fmla="*/ 4021 h 10000"/>
                  <a:gd name="connsiteX47-16673" fmla="*/ 4841 w 10000"/>
                  <a:gd name="connsiteY47-16674" fmla="*/ 4021 h 10000"/>
                  <a:gd name="connsiteX48-16675" fmla="*/ 4927 w 10000"/>
                  <a:gd name="connsiteY48-16676" fmla="*/ 4233 h 10000"/>
                  <a:gd name="connsiteX49-16677" fmla="*/ 5073 w 10000"/>
                  <a:gd name="connsiteY49-16678" fmla="*/ 4603 h 10000"/>
                  <a:gd name="connsiteX50-16679" fmla="*/ 4898 w 10000"/>
                  <a:gd name="connsiteY50-16680" fmla="*/ 4391 h 10000"/>
                  <a:gd name="connsiteX51-16681" fmla="*/ 4812 w 10000"/>
                  <a:gd name="connsiteY51-16682" fmla="*/ 4127 h 10000"/>
                  <a:gd name="connsiteX52-16683" fmla="*/ 4725 w 10000"/>
                  <a:gd name="connsiteY52-16684" fmla="*/ 4339 h 10000"/>
                  <a:gd name="connsiteX53-16685" fmla="*/ 4608 w 10000"/>
                  <a:gd name="connsiteY53-16686" fmla="*/ 4657 h 10000"/>
                  <a:gd name="connsiteX54-16687" fmla="*/ 4608 w 10000"/>
                  <a:gd name="connsiteY54-16688" fmla="*/ 4445 h 10000"/>
                  <a:gd name="connsiteX55-16689" fmla="*/ 4435 w 10000"/>
                  <a:gd name="connsiteY55-16690" fmla="*/ 4339 h 10000"/>
                  <a:gd name="connsiteX56-16691" fmla="*/ 4406 w 10000"/>
                  <a:gd name="connsiteY56-16692" fmla="*/ 3968 h 10000"/>
                  <a:gd name="connsiteX57-16693" fmla="*/ 4261 w 10000"/>
                  <a:gd name="connsiteY57-16694" fmla="*/ 4021 h 10000"/>
                  <a:gd name="connsiteX58-16695" fmla="*/ 4319 w 10000"/>
                  <a:gd name="connsiteY58-16696" fmla="*/ 3598 h 10000"/>
                  <a:gd name="connsiteX59-16697" fmla="*/ 4232 w 10000"/>
                  <a:gd name="connsiteY59-16698" fmla="*/ 3598 h 10000"/>
                  <a:gd name="connsiteX60-16699" fmla="*/ 4319 w 10000"/>
                  <a:gd name="connsiteY60-16700" fmla="*/ 3069 h 10000"/>
                  <a:gd name="connsiteX61-16701" fmla="*/ 4464 w 10000"/>
                  <a:gd name="connsiteY61-16702" fmla="*/ 3069 h 10000"/>
                  <a:gd name="connsiteX62-16703" fmla="*/ 4522 w 10000"/>
                  <a:gd name="connsiteY62-16704" fmla="*/ 3386 h 10000"/>
                  <a:gd name="connsiteX63-16705" fmla="*/ 4551 w 10000"/>
                  <a:gd name="connsiteY63-16706" fmla="*/ 3175 h 10000"/>
                  <a:gd name="connsiteX64-16707" fmla="*/ 4493 w 10000"/>
                  <a:gd name="connsiteY64-16708" fmla="*/ 3016 h 10000"/>
                  <a:gd name="connsiteX65-16709" fmla="*/ 4348 w 10000"/>
                  <a:gd name="connsiteY65-16710" fmla="*/ 2910 h 10000"/>
                  <a:gd name="connsiteX66-16711" fmla="*/ 4377 w 10000"/>
                  <a:gd name="connsiteY66-16712" fmla="*/ 2487 h 10000"/>
                  <a:gd name="connsiteX67-16713" fmla="*/ 4319 w 10000"/>
                  <a:gd name="connsiteY67-16714" fmla="*/ 2275 h 10000"/>
                  <a:gd name="connsiteX68-16715" fmla="*/ 4289 w 10000"/>
                  <a:gd name="connsiteY68-16716" fmla="*/ 1641 h 10000"/>
                  <a:gd name="connsiteX69-16717" fmla="*/ 4348 w 10000"/>
                  <a:gd name="connsiteY69-16718" fmla="*/ 1641 h 10000"/>
                  <a:gd name="connsiteX70-16719" fmla="*/ 4261 w 10000"/>
                  <a:gd name="connsiteY70-16720" fmla="*/ 1534 h 10000"/>
                  <a:gd name="connsiteX71-16721" fmla="*/ 4000 w 10000"/>
                  <a:gd name="connsiteY71-16722" fmla="*/ 1746 h 10000"/>
                  <a:gd name="connsiteX72-16723" fmla="*/ 3942 w 10000"/>
                  <a:gd name="connsiteY72-16724" fmla="*/ 1323 h 10000"/>
                  <a:gd name="connsiteX73-16725" fmla="*/ 4145 w 10000"/>
                  <a:gd name="connsiteY73-16726" fmla="*/ 582 h 10000"/>
                  <a:gd name="connsiteX74-16727" fmla="*/ 3972 w 10000"/>
                  <a:gd name="connsiteY74-16728" fmla="*/ 318 h 10000"/>
                  <a:gd name="connsiteX75-16729" fmla="*/ 3972 w 10000"/>
                  <a:gd name="connsiteY75-16730" fmla="*/ 212 h 10000"/>
                  <a:gd name="connsiteX76-16731" fmla="*/ 3710 w 10000"/>
                  <a:gd name="connsiteY76-16732" fmla="*/ 0 h 10000"/>
                  <a:gd name="connsiteX77-16733" fmla="*/ 3624 w 10000"/>
                  <a:gd name="connsiteY77-16734" fmla="*/ 212 h 10000"/>
                  <a:gd name="connsiteX78-16735" fmla="*/ 3536 w 10000"/>
                  <a:gd name="connsiteY78-16736" fmla="*/ 635 h 10000"/>
                  <a:gd name="connsiteX79-16737" fmla="*/ 3420 w 10000"/>
                  <a:gd name="connsiteY79-16738" fmla="*/ 688 h 10000"/>
                  <a:gd name="connsiteX80-16739" fmla="*/ 3594 w 10000"/>
                  <a:gd name="connsiteY80-16740" fmla="*/ 900 h 10000"/>
                  <a:gd name="connsiteX81-16741" fmla="*/ 3624 w 10000"/>
                  <a:gd name="connsiteY81-16742" fmla="*/ 1164 h 10000"/>
                  <a:gd name="connsiteX82-16743" fmla="*/ 3536 w 10000"/>
                  <a:gd name="connsiteY82-16744" fmla="*/ 1323 h 10000"/>
                  <a:gd name="connsiteX83-16745" fmla="*/ 3624 w 10000"/>
                  <a:gd name="connsiteY83-16746" fmla="*/ 1799 h 10000"/>
                  <a:gd name="connsiteX84-16747" fmla="*/ 3565 w 10000"/>
                  <a:gd name="connsiteY84-16748" fmla="*/ 2223 h 10000"/>
                  <a:gd name="connsiteX85-16749" fmla="*/ 3130 w 10000"/>
                  <a:gd name="connsiteY85-16750" fmla="*/ 2539 h 10000"/>
                  <a:gd name="connsiteX86-16751" fmla="*/ 3101 w 10000"/>
                  <a:gd name="connsiteY86-16752" fmla="*/ 2381 h 10000"/>
                  <a:gd name="connsiteX87-16753" fmla="*/ 3073 w 10000"/>
                  <a:gd name="connsiteY87-16754" fmla="*/ 2593 h 10000"/>
                  <a:gd name="connsiteX88-16755" fmla="*/ 3188 w 10000"/>
                  <a:gd name="connsiteY88-16756" fmla="*/ 2804 h 10000"/>
                  <a:gd name="connsiteX89-16757" fmla="*/ 3478 w 10000"/>
                  <a:gd name="connsiteY89-16758" fmla="*/ 2593 h 10000"/>
                  <a:gd name="connsiteX90-16759" fmla="*/ 3594 w 10000"/>
                  <a:gd name="connsiteY90-16760" fmla="*/ 2752 h 10000"/>
                  <a:gd name="connsiteX91-16761" fmla="*/ 3392 w 10000"/>
                  <a:gd name="connsiteY91-16762" fmla="*/ 2804 h 10000"/>
                  <a:gd name="connsiteX92-16763" fmla="*/ 1349 w 10000"/>
                  <a:gd name="connsiteY92-16764" fmla="*/ 2289 h 10000"/>
                  <a:gd name="connsiteX93-16765" fmla="*/ 2754 w 10000"/>
                  <a:gd name="connsiteY93-16766" fmla="*/ 2857 h 10000"/>
                  <a:gd name="connsiteX94-16767" fmla="*/ 2656 w 10000"/>
                  <a:gd name="connsiteY94-16768" fmla="*/ 2472 h 10000"/>
                  <a:gd name="connsiteX95-16769" fmla="*/ 2898 w 10000"/>
                  <a:gd name="connsiteY95-16770" fmla="*/ 3545 h 10000"/>
                  <a:gd name="connsiteX96-16771" fmla="*/ 2840 w 10000"/>
                  <a:gd name="connsiteY96-16772" fmla="*/ 3916 h 10000"/>
                  <a:gd name="connsiteX97-16773" fmla="*/ 2377 w 10000"/>
                  <a:gd name="connsiteY97-16774" fmla="*/ 3598 h 10000"/>
                  <a:gd name="connsiteX98-16775" fmla="*/ 2377 w 10000"/>
                  <a:gd name="connsiteY98-16776" fmla="*/ 3968 h 10000"/>
                  <a:gd name="connsiteX99-16777" fmla="*/ 2231 w 10000"/>
                  <a:gd name="connsiteY99-16778" fmla="*/ 4445 h 10000"/>
                  <a:gd name="connsiteX100-16779" fmla="*/ 2000 w 10000"/>
                  <a:gd name="connsiteY100-16780" fmla="*/ 4021 h 10000"/>
                  <a:gd name="connsiteX101-16781" fmla="*/ 1884 w 10000"/>
                  <a:gd name="connsiteY101-16782" fmla="*/ 3545 h 10000"/>
                  <a:gd name="connsiteX102-16783" fmla="*/ 1652 w 10000"/>
                  <a:gd name="connsiteY102-16784" fmla="*/ 3545 h 10000"/>
                  <a:gd name="connsiteX103-16785" fmla="*/ 1478 w 10000"/>
                  <a:gd name="connsiteY103-16786" fmla="*/ 3757 h 10000"/>
                  <a:gd name="connsiteX104-16787" fmla="*/ 1247 w 10000"/>
                  <a:gd name="connsiteY104-16788" fmla="*/ 3757 h 10000"/>
                  <a:gd name="connsiteX105-16789" fmla="*/ 1072 w 10000"/>
                  <a:gd name="connsiteY105-16790" fmla="*/ 3968 h 10000"/>
                  <a:gd name="connsiteX106-16791" fmla="*/ 957 w 10000"/>
                  <a:gd name="connsiteY106-16792" fmla="*/ 3757 h 10000"/>
                  <a:gd name="connsiteX107-16793" fmla="*/ 667 w 10000"/>
                  <a:gd name="connsiteY107-16794" fmla="*/ 3704 h 10000"/>
                  <a:gd name="connsiteX108-16795" fmla="*/ 406 w 10000"/>
                  <a:gd name="connsiteY108-16796" fmla="*/ 3704 h 10000"/>
                  <a:gd name="connsiteX109-16797" fmla="*/ 29 w 10000"/>
                  <a:gd name="connsiteY109-16798" fmla="*/ 3439 h 10000"/>
                  <a:gd name="connsiteX110-16799" fmla="*/ 0 w 10000"/>
                  <a:gd name="connsiteY110-16800" fmla="*/ 3916 h 10000"/>
                  <a:gd name="connsiteX111-16801" fmla="*/ 58 w 10000"/>
                  <a:gd name="connsiteY111-16802" fmla="*/ 4603 h 10000"/>
                  <a:gd name="connsiteX112-16803" fmla="*/ 116 w 10000"/>
                  <a:gd name="connsiteY112-16804" fmla="*/ 4973 h 10000"/>
                  <a:gd name="connsiteX113-16805" fmla="*/ 174 w 10000"/>
                  <a:gd name="connsiteY113-16806" fmla="*/ 5239 h 10000"/>
                  <a:gd name="connsiteX114-16807" fmla="*/ 232 w 10000"/>
                  <a:gd name="connsiteY114-16808" fmla="*/ 5609 h 10000"/>
                  <a:gd name="connsiteX115-16809" fmla="*/ 406 w 10000"/>
                  <a:gd name="connsiteY115-16810" fmla="*/ 5926 h 10000"/>
                  <a:gd name="connsiteX116-16811" fmla="*/ 638 w 10000"/>
                  <a:gd name="connsiteY116-16812" fmla="*/ 6455 h 10000"/>
                  <a:gd name="connsiteX117-16813" fmla="*/ 492 w 10000"/>
                  <a:gd name="connsiteY117-16814" fmla="*/ 6350 h 10000"/>
                  <a:gd name="connsiteX118-16815" fmla="*/ 840 w 10000"/>
                  <a:gd name="connsiteY118-16816" fmla="*/ 6825 h 10000"/>
                  <a:gd name="connsiteX119-16817" fmla="*/ 1043 w 10000"/>
                  <a:gd name="connsiteY119-16818" fmla="*/ 6773 h 10000"/>
                  <a:gd name="connsiteX120-16819" fmla="*/ 1015 w 10000"/>
                  <a:gd name="connsiteY120-16820" fmla="*/ 6455 h 10000"/>
                  <a:gd name="connsiteX121-16821" fmla="*/ 1188 w 10000"/>
                  <a:gd name="connsiteY121-16822" fmla="*/ 6508 h 10000"/>
                  <a:gd name="connsiteX122-16823" fmla="*/ 986 w 10000"/>
                  <a:gd name="connsiteY122-16824" fmla="*/ 5873 h 10000"/>
                  <a:gd name="connsiteX123-16825" fmla="*/ 1362 w 10000"/>
                  <a:gd name="connsiteY123-16826" fmla="*/ 5609 h 10000"/>
                  <a:gd name="connsiteX124-16827" fmla="*/ 1566 w 10000"/>
                  <a:gd name="connsiteY124-16828" fmla="*/ 5609 h 10000"/>
                  <a:gd name="connsiteX125-16829" fmla="*/ 1566 w 10000"/>
                  <a:gd name="connsiteY125-16830" fmla="*/ 5873 h 10000"/>
                  <a:gd name="connsiteX126-16831" fmla="*/ 1391 w 10000"/>
                  <a:gd name="connsiteY126-16832" fmla="*/ 6032 h 10000"/>
                  <a:gd name="connsiteX127-16833" fmla="*/ 1276 w 10000"/>
                  <a:gd name="connsiteY127-16834" fmla="*/ 6720 h 10000"/>
                  <a:gd name="connsiteX128-16835" fmla="*/ 1218 w 10000"/>
                  <a:gd name="connsiteY128-16836" fmla="*/ 7037 h 10000"/>
                  <a:gd name="connsiteX129-16837" fmla="*/ 1305 w 10000"/>
                  <a:gd name="connsiteY129-16838" fmla="*/ 7461 h 10000"/>
                  <a:gd name="connsiteX130-16839" fmla="*/ 1478 w 10000"/>
                  <a:gd name="connsiteY130-16840" fmla="*/ 7778 h 10000"/>
                  <a:gd name="connsiteX131-16841" fmla="*/ 2058 w 10000"/>
                  <a:gd name="connsiteY131-16842" fmla="*/ 8413 h 10000"/>
                  <a:gd name="connsiteX132-16843" fmla="*/ 2521 w 10000"/>
                  <a:gd name="connsiteY132-16844" fmla="*/ 8889 h 10000"/>
                  <a:gd name="connsiteX133-16845" fmla="*/ 2869 w 10000"/>
                  <a:gd name="connsiteY133-16846" fmla="*/ 9101 h 10000"/>
                  <a:gd name="connsiteX134-16847" fmla="*/ 3246 w 10000"/>
                  <a:gd name="connsiteY134-16848" fmla="*/ 9312 h 10000"/>
                  <a:gd name="connsiteX135-16849" fmla="*/ 3624 w 10000"/>
                  <a:gd name="connsiteY135-16850" fmla="*/ 9524 h 10000"/>
                  <a:gd name="connsiteX136-16851" fmla="*/ 3972 w 10000"/>
                  <a:gd name="connsiteY136-16852" fmla="*/ 9630 h 10000"/>
                  <a:gd name="connsiteX137-16853" fmla="*/ 4348 w 10000"/>
                  <a:gd name="connsiteY137-16854" fmla="*/ 9789 h 10000"/>
                  <a:gd name="connsiteX138-16855" fmla="*/ 4783 w 10000"/>
                  <a:gd name="connsiteY138-16856" fmla="*/ 9948 h 10000"/>
                  <a:gd name="connsiteX139-16857" fmla="*/ 5246 w 10000"/>
                  <a:gd name="connsiteY139-16858" fmla="*/ 10000 h 10000"/>
                  <a:gd name="connsiteX140-16859" fmla="*/ 5652 w 10000"/>
                  <a:gd name="connsiteY140-16860" fmla="*/ 10000 h 10000"/>
                  <a:gd name="connsiteX141-16861" fmla="*/ 6145 w 10000"/>
                  <a:gd name="connsiteY141-16862" fmla="*/ 9948 h 10000"/>
                  <a:gd name="connsiteX142-16863" fmla="*/ 6493 w 10000"/>
                  <a:gd name="connsiteY142-16864" fmla="*/ 9841 h 10000"/>
                  <a:gd name="connsiteX143-16865" fmla="*/ 6841 w 10000"/>
                  <a:gd name="connsiteY143-16866" fmla="*/ 9736 h 10000"/>
                  <a:gd name="connsiteX144-16867" fmla="*/ 7218 w 10000"/>
                  <a:gd name="connsiteY144-16868" fmla="*/ 9577 h 10000"/>
                  <a:gd name="connsiteX145-16869" fmla="*/ 7565 w 10000"/>
                  <a:gd name="connsiteY145-16870" fmla="*/ 9418 h 10000"/>
                  <a:gd name="connsiteX146-16871" fmla="*/ 7884 w 10000"/>
                  <a:gd name="connsiteY146-16872" fmla="*/ 9207 h 10000"/>
                  <a:gd name="connsiteX147-16873" fmla="*/ 8232 w 10000"/>
                  <a:gd name="connsiteY147-16874" fmla="*/ 8995 h 10000"/>
                  <a:gd name="connsiteX148-16875" fmla="*/ 8551 w 10000"/>
                  <a:gd name="connsiteY148-16876" fmla="*/ 8678 h 10000"/>
                  <a:gd name="connsiteX0-16877" fmla="*/ 8551 w 10000"/>
                  <a:gd name="connsiteY0-16878" fmla="*/ 8678 h 10000"/>
                  <a:gd name="connsiteX1-16879" fmla="*/ 8899 w 10000"/>
                  <a:gd name="connsiteY1-16880" fmla="*/ 8360 h 10000"/>
                  <a:gd name="connsiteX2-16881" fmla="*/ 9072 w 10000"/>
                  <a:gd name="connsiteY2-16882" fmla="*/ 7937 h 10000"/>
                  <a:gd name="connsiteX3-16883" fmla="*/ 9420 w 10000"/>
                  <a:gd name="connsiteY3-16884" fmla="*/ 7619 h 10000"/>
                  <a:gd name="connsiteX4-16885" fmla="*/ 9304 w 10000"/>
                  <a:gd name="connsiteY4-16886" fmla="*/ 7143 h 10000"/>
                  <a:gd name="connsiteX5-16887" fmla="*/ 9508 w 10000"/>
                  <a:gd name="connsiteY5-16888" fmla="*/ 6878 h 10000"/>
                  <a:gd name="connsiteX6-16889" fmla="*/ 9652 w 10000"/>
                  <a:gd name="connsiteY6-16890" fmla="*/ 6614 h 10000"/>
                  <a:gd name="connsiteX7-16891" fmla="*/ 9710 w 10000"/>
                  <a:gd name="connsiteY7-16892" fmla="*/ 7037 h 10000"/>
                  <a:gd name="connsiteX8-16893" fmla="*/ 9652 w 10000"/>
                  <a:gd name="connsiteY8-16894" fmla="*/ 7514 h 10000"/>
                  <a:gd name="connsiteX9-16895" fmla="*/ 9971 w 10000"/>
                  <a:gd name="connsiteY9-16896" fmla="*/ 7037 h 10000"/>
                  <a:gd name="connsiteX10-16897" fmla="*/ 10000 w 10000"/>
                  <a:gd name="connsiteY10-16898" fmla="*/ 6667 h 10000"/>
                  <a:gd name="connsiteX11-16899" fmla="*/ 9884 w 10000"/>
                  <a:gd name="connsiteY11-16900" fmla="*/ 6720 h 10000"/>
                  <a:gd name="connsiteX12-16901" fmla="*/ 9797 w 10000"/>
                  <a:gd name="connsiteY12-16902" fmla="*/ 6350 h 10000"/>
                  <a:gd name="connsiteX13-16903" fmla="*/ 9913 w 10000"/>
                  <a:gd name="connsiteY13-16904" fmla="*/ 5926 h 10000"/>
                  <a:gd name="connsiteX14-16905" fmla="*/ 9856 w 10000"/>
                  <a:gd name="connsiteY14-16906" fmla="*/ 5450 h 10000"/>
                  <a:gd name="connsiteX15-16907" fmla="*/ 9566 w 10000"/>
                  <a:gd name="connsiteY15-16908" fmla="*/ 5291 h 10000"/>
                  <a:gd name="connsiteX16-16909" fmla="*/ 9942 w 10000"/>
                  <a:gd name="connsiteY16-16910" fmla="*/ 4498 h 10000"/>
                  <a:gd name="connsiteX17-16911" fmla="*/ 9537 w 10000"/>
                  <a:gd name="connsiteY17-16912" fmla="*/ 4762 h 10000"/>
                  <a:gd name="connsiteX18-16913" fmla="*/ 9449 w 10000"/>
                  <a:gd name="connsiteY18-16914" fmla="*/ 5185 h 10000"/>
                  <a:gd name="connsiteX19-16915" fmla="*/ 9101 w 10000"/>
                  <a:gd name="connsiteY19-16916" fmla="*/ 5239 h 10000"/>
                  <a:gd name="connsiteX20-16917" fmla="*/ 9072 w 10000"/>
                  <a:gd name="connsiteY20-16918" fmla="*/ 5820 h 10000"/>
                  <a:gd name="connsiteX21-16919" fmla="*/ 9101 w 10000"/>
                  <a:gd name="connsiteY21-16920" fmla="*/ 5926 h 10000"/>
                  <a:gd name="connsiteX22-16921" fmla="*/ 8928 w 10000"/>
                  <a:gd name="connsiteY22-16922" fmla="*/ 6138 h 10000"/>
                  <a:gd name="connsiteX23-16923" fmla="*/ 8734 w 10000"/>
                  <a:gd name="connsiteY23-16924" fmla="*/ 5498 h 10000"/>
                  <a:gd name="connsiteX24-16925" fmla="*/ 8734 w 10000"/>
                  <a:gd name="connsiteY24-16926" fmla="*/ 5498 h 10000"/>
                  <a:gd name="connsiteX25-16927" fmla="*/ 8607 w 10000"/>
                  <a:gd name="connsiteY25-16928" fmla="*/ 5271 h 10000"/>
                  <a:gd name="connsiteX26-16929" fmla="*/ 8417 w 10000"/>
                  <a:gd name="connsiteY26-16930" fmla="*/ 5422 h 10000"/>
                  <a:gd name="connsiteX27-16931" fmla="*/ 8291 w 10000"/>
                  <a:gd name="connsiteY27-16932" fmla="*/ 5195 h 10000"/>
                  <a:gd name="connsiteX28-16933" fmla="*/ 8164 w 10000"/>
                  <a:gd name="connsiteY28-16934" fmla="*/ 4968 h 10000"/>
                  <a:gd name="connsiteX29-16935" fmla="*/ 8671 w 10000"/>
                  <a:gd name="connsiteY29-16936" fmla="*/ 4893 h 10000"/>
                  <a:gd name="connsiteX30-16937" fmla="*/ 8227 w 10000"/>
                  <a:gd name="connsiteY30-16938" fmla="*/ 4591 h 10000"/>
                  <a:gd name="connsiteX31-16939" fmla="*/ 8037 w 10000"/>
                  <a:gd name="connsiteY31-16940" fmla="*/ 4742 h 10000"/>
                  <a:gd name="connsiteX32-16941" fmla="*/ 8069 w 10000"/>
                  <a:gd name="connsiteY32-16942" fmla="*/ 4826 h 10000"/>
                  <a:gd name="connsiteX33-16943" fmla="*/ 6950 w 10000"/>
                  <a:gd name="connsiteY33-16944" fmla="*/ 3306 h 10000"/>
                  <a:gd name="connsiteX34-16945" fmla="*/ 6962 w 10000"/>
                  <a:gd name="connsiteY34-16946" fmla="*/ 3305 h 10000"/>
                  <a:gd name="connsiteX35-16947" fmla="*/ 6645 w 10000"/>
                  <a:gd name="connsiteY35-16948" fmla="*/ 3230 h 10000"/>
                  <a:gd name="connsiteX36-16949" fmla="*/ 6519 w 10000"/>
                  <a:gd name="connsiteY36-16950" fmla="*/ 3003 h 10000"/>
                  <a:gd name="connsiteX37-16951" fmla="*/ 5949 w 10000"/>
                  <a:gd name="connsiteY37-16952" fmla="*/ 2473 h 10000"/>
                  <a:gd name="connsiteX38-16953" fmla="*/ 5015 w 10000"/>
                  <a:gd name="connsiteY38-16954" fmla="*/ 3228 h 10000"/>
                  <a:gd name="connsiteX39-16955" fmla="*/ 4898 w 10000"/>
                  <a:gd name="connsiteY39-16956" fmla="*/ 3175 h 10000"/>
                  <a:gd name="connsiteX40-16957" fmla="*/ 4754 w 10000"/>
                  <a:gd name="connsiteY40-16958" fmla="*/ 3122 h 10000"/>
                  <a:gd name="connsiteX41-16959" fmla="*/ 4637 w 10000"/>
                  <a:gd name="connsiteY41-16960" fmla="*/ 3334 h 10000"/>
                  <a:gd name="connsiteX42-16961" fmla="*/ 4464 w 10000"/>
                  <a:gd name="connsiteY42-16962" fmla="*/ 3493 h 10000"/>
                  <a:gd name="connsiteX43-16963" fmla="*/ 4435 w 10000"/>
                  <a:gd name="connsiteY43-16964" fmla="*/ 3651 h 10000"/>
                  <a:gd name="connsiteX44-16965" fmla="*/ 4579 w 10000"/>
                  <a:gd name="connsiteY44-16966" fmla="*/ 3862 h 10000"/>
                  <a:gd name="connsiteX45-16967" fmla="*/ 4637 w 10000"/>
                  <a:gd name="connsiteY45-16968" fmla="*/ 4021 h 10000"/>
                  <a:gd name="connsiteX46-16969" fmla="*/ 4783 w 10000"/>
                  <a:gd name="connsiteY46-16970" fmla="*/ 4021 h 10000"/>
                  <a:gd name="connsiteX47-16971" fmla="*/ 4841 w 10000"/>
                  <a:gd name="connsiteY47-16972" fmla="*/ 4021 h 10000"/>
                  <a:gd name="connsiteX48-16973" fmla="*/ 4927 w 10000"/>
                  <a:gd name="connsiteY48-16974" fmla="*/ 4233 h 10000"/>
                  <a:gd name="connsiteX49-16975" fmla="*/ 5073 w 10000"/>
                  <a:gd name="connsiteY49-16976" fmla="*/ 4603 h 10000"/>
                  <a:gd name="connsiteX50-16977" fmla="*/ 4898 w 10000"/>
                  <a:gd name="connsiteY50-16978" fmla="*/ 4391 h 10000"/>
                  <a:gd name="connsiteX51-16979" fmla="*/ 4812 w 10000"/>
                  <a:gd name="connsiteY51-16980" fmla="*/ 4127 h 10000"/>
                  <a:gd name="connsiteX52-16981" fmla="*/ 4725 w 10000"/>
                  <a:gd name="connsiteY52-16982" fmla="*/ 4339 h 10000"/>
                  <a:gd name="connsiteX53-16983" fmla="*/ 4608 w 10000"/>
                  <a:gd name="connsiteY53-16984" fmla="*/ 4657 h 10000"/>
                  <a:gd name="connsiteX54-16985" fmla="*/ 4608 w 10000"/>
                  <a:gd name="connsiteY54-16986" fmla="*/ 4445 h 10000"/>
                  <a:gd name="connsiteX55-16987" fmla="*/ 4435 w 10000"/>
                  <a:gd name="connsiteY55-16988" fmla="*/ 4339 h 10000"/>
                  <a:gd name="connsiteX56-16989" fmla="*/ 4406 w 10000"/>
                  <a:gd name="connsiteY56-16990" fmla="*/ 3968 h 10000"/>
                  <a:gd name="connsiteX57-16991" fmla="*/ 4261 w 10000"/>
                  <a:gd name="connsiteY57-16992" fmla="*/ 4021 h 10000"/>
                  <a:gd name="connsiteX58-16993" fmla="*/ 4319 w 10000"/>
                  <a:gd name="connsiteY58-16994" fmla="*/ 3598 h 10000"/>
                  <a:gd name="connsiteX59-16995" fmla="*/ 4232 w 10000"/>
                  <a:gd name="connsiteY59-16996" fmla="*/ 3598 h 10000"/>
                  <a:gd name="connsiteX60-16997" fmla="*/ 4319 w 10000"/>
                  <a:gd name="connsiteY60-16998" fmla="*/ 3069 h 10000"/>
                  <a:gd name="connsiteX61-16999" fmla="*/ 4464 w 10000"/>
                  <a:gd name="connsiteY61-17000" fmla="*/ 3069 h 10000"/>
                  <a:gd name="connsiteX62-17001" fmla="*/ 4522 w 10000"/>
                  <a:gd name="connsiteY62-17002" fmla="*/ 3386 h 10000"/>
                  <a:gd name="connsiteX63-17003" fmla="*/ 4551 w 10000"/>
                  <a:gd name="connsiteY63-17004" fmla="*/ 3175 h 10000"/>
                  <a:gd name="connsiteX64-17005" fmla="*/ 4493 w 10000"/>
                  <a:gd name="connsiteY64-17006" fmla="*/ 3016 h 10000"/>
                  <a:gd name="connsiteX65-17007" fmla="*/ 4348 w 10000"/>
                  <a:gd name="connsiteY65-17008" fmla="*/ 2910 h 10000"/>
                  <a:gd name="connsiteX66-17009" fmla="*/ 4377 w 10000"/>
                  <a:gd name="connsiteY66-17010" fmla="*/ 2487 h 10000"/>
                  <a:gd name="connsiteX67-17011" fmla="*/ 4319 w 10000"/>
                  <a:gd name="connsiteY67-17012" fmla="*/ 2275 h 10000"/>
                  <a:gd name="connsiteX68-17013" fmla="*/ 4289 w 10000"/>
                  <a:gd name="connsiteY68-17014" fmla="*/ 1641 h 10000"/>
                  <a:gd name="connsiteX69-17015" fmla="*/ 4348 w 10000"/>
                  <a:gd name="connsiteY69-17016" fmla="*/ 1641 h 10000"/>
                  <a:gd name="connsiteX70-17017" fmla="*/ 4261 w 10000"/>
                  <a:gd name="connsiteY70-17018" fmla="*/ 1534 h 10000"/>
                  <a:gd name="connsiteX71-17019" fmla="*/ 4000 w 10000"/>
                  <a:gd name="connsiteY71-17020" fmla="*/ 1746 h 10000"/>
                  <a:gd name="connsiteX72-17021" fmla="*/ 3942 w 10000"/>
                  <a:gd name="connsiteY72-17022" fmla="*/ 1323 h 10000"/>
                  <a:gd name="connsiteX73-17023" fmla="*/ 4145 w 10000"/>
                  <a:gd name="connsiteY73-17024" fmla="*/ 582 h 10000"/>
                  <a:gd name="connsiteX74-17025" fmla="*/ 3972 w 10000"/>
                  <a:gd name="connsiteY74-17026" fmla="*/ 318 h 10000"/>
                  <a:gd name="connsiteX75-17027" fmla="*/ 3972 w 10000"/>
                  <a:gd name="connsiteY75-17028" fmla="*/ 212 h 10000"/>
                  <a:gd name="connsiteX76-17029" fmla="*/ 3710 w 10000"/>
                  <a:gd name="connsiteY76-17030" fmla="*/ 0 h 10000"/>
                  <a:gd name="connsiteX77-17031" fmla="*/ 3624 w 10000"/>
                  <a:gd name="connsiteY77-17032" fmla="*/ 212 h 10000"/>
                  <a:gd name="connsiteX78-17033" fmla="*/ 3536 w 10000"/>
                  <a:gd name="connsiteY78-17034" fmla="*/ 635 h 10000"/>
                  <a:gd name="connsiteX79-17035" fmla="*/ 3420 w 10000"/>
                  <a:gd name="connsiteY79-17036" fmla="*/ 688 h 10000"/>
                  <a:gd name="connsiteX80-17037" fmla="*/ 3594 w 10000"/>
                  <a:gd name="connsiteY80-17038" fmla="*/ 900 h 10000"/>
                  <a:gd name="connsiteX81-17039" fmla="*/ 3624 w 10000"/>
                  <a:gd name="connsiteY81-17040" fmla="*/ 1164 h 10000"/>
                  <a:gd name="connsiteX82-17041" fmla="*/ 3536 w 10000"/>
                  <a:gd name="connsiteY82-17042" fmla="*/ 1323 h 10000"/>
                  <a:gd name="connsiteX83-17043" fmla="*/ 3624 w 10000"/>
                  <a:gd name="connsiteY83-17044" fmla="*/ 1799 h 10000"/>
                  <a:gd name="connsiteX84-17045" fmla="*/ 3565 w 10000"/>
                  <a:gd name="connsiteY84-17046" fmla="*/ 2223 h 10000"/>
                  <a:gd name="connsiteX85-17047" fmla="*/ 3130 w 10000"/>
                  <a:gd name="connsiteY85-17048" fmla="*/ 2539 h 10000"/>
                  <a:gd name="connsiteX86-17049" fmla="*/ 3101 w 10000"/>
                  <a:gd name="connsiteY86-17050" fmla="*/ 2381 h 10000"/>
                  <a:gd name="connsiteX87-17051" fmla="*/ 3073 w 10000"/>
                  <a:gd name="connsiteY87-17052" fmla="*/ 2593 h 10000"/>
                  <a:gd name="connsiteX88-17053" fmla="*/ 3188 w 10000"/>
                  <a:gd name="connsiteY88-17054" fmla="*/ 2804 h 10000"/>
                  <a:gd name="connsiteX89-17055" fmla="*/ 3478 w 10000"/>
                  <a:gd name="connsiteY89-17056" fmla="*/ 2593 h 10000"/>
                  <a:gd name="connsiteX90-17057" fmla="*/ 3594 w 10000"/>
                  <a:gd name="connsiteY90-17058" fmla="*/ 2752 h 10000"/>
                  <a:gd name="connsiteX91-17059" fmla="*/ 3392 w 10000"/>
                  <a:gd name="connsiteY91-17060" fmla="*/ 2804 h 10000"/>
                  <a:gd name="connsiteX92-17061" fmla="*/ 2754 w 10000"/>
                  <a:gd name="connsiteY92-17062" fmla="*/ 2857 h 10000"/>
                  <a:gd name="connsiteX93-17063" fmla="*/ 2656 w 10000"/>
                  <a:gd name="connsiteY93-17064" fmla="*/ 2472 h 10000"/>
                  <a:gd name="connsiteX94-17065" fmla="*/ 2898 w 10000"/>
                  <a:gd name="connsiteY94-17066" fmla="*/ 3545 h 10000"/>
                  <a:gd name="connsiteX95-17067" fmla="*/ 2840 w 10000"/>
                  <a:gd name="connsiteY95-17068" fmla="*/ 3916 h 10000"/>
                  <a:gd name="connsiteX96-17069" fmla="*/ 2377 w 10000"/>
                  <a:gd name="connsiteY96-17070" fmla="*/ 3598 h 10000"/>
                  <a:gd name="connsiteX97-17071" fmla="*/ 2377 w 10000"/>
                  <a:gd name="connsiteY97-17072" fmla="*/ 3968 h 10000"/>
                  <a:gd name="connsiteX98-17073" fmla="*/ 2231 w 10000"/>
                  <a:gd name="connsiteY98-17074" fmla="*/ 4445 h 10000"/>
                  <a:gd name="connsiteX99-17075" fmla="*/ 2000 w 10000"/>
                  <a:gd name="connsiteY99-17076" fmla="*/ 4021 h 10000"/>
                  <a:gd name="connsiteX100-17077" fmla="*/ 1884 w 10000"/>
                  <a:gd name="connsiteY100-17078" fmla="*/ 3545 h 10000"/>
                  <a:gd name="connsiteX101-17079" fmla="*/ 1652 w 10000"/>
                  <a:gd name="connsiteY101-17080" fmla="*/ 3545 h 10000"/>
                  <a:gd name="connsiteX102-17081" fmla="*/ 1478 w 10000"/>
                  <a:gd name="connsiteY102-17082" fmla="*/ 3757 h 10000"/>
                  <a:gd name="connsiteX103-17083" fmla="*/ 1247 w 10000"/>
                  <a:gd name="connsiteY103-17084" fmla="*/ 3757 h 10000"/>
                  <a:gd name="connsiteX104-17085" fmla="*/ 1072 w 10000"/>
                  <a:gd name="connsiteY104-17086" fmla="*/ 3968 h 10000"/>
                  <a:gd name="connsiteX105-17087" fmla="*/ 957 w 10000"/>
                  <a:gd name="connsiteY105-17088" fmla="*/ 3757 h 10000"/>
                  <a:gd name="connsiteX106-17089" fmla="*/ 667 w 10000"/>
                  <a:gd name="connsiteY106-17090" fmla="*/ 3704 h 10000"/>
                  <a:gd name="connsiteX107-17091" fmla="*/ 406 w 10000"/>
                  <a:gd name="connsiteY107-17092" fmla="*/ 3704 h 10000"/>
                  <a:gd name="connsiteX108-17093" fmla="*/ 29 w 10000"/>
                  <a:gd name="connsiteY108-17094" fmla="*/ 3439 h 10000"/>
                  <a:gd name="connsiteX109-17095" fmla="*/ 0 w 10000"/>
                  <a:gd name="connsiteY109-17096" fmla="*/ 3916 h 10000"/>
                  <a:gd name="connsiteX110-17097" fmla="*/ 58 w 10000"/>
                  <a:gd name="connsiteY110-17098" fmla="*/ 4603 h 10000"/>
                  <a:gd name="connsiteX111-17099" fmla="*/ 116 w 10000"/>
                  <a:gd name="connsiteY111-17100" fmla="*/ 4973 h 10000"/>
                  <a:gd name="connsiteX112-17101" fmla="*/ 174 w 10000"/>
                  <a:gd name="connsiteY112-17102" fmla="*/ 5239 h 10000"/>
                  <a:gd name="connsiteX113-17103" fmla="*/ 232 w 10000"/>
                  <a:gd name="connsiteY113-17104" fmla="*/ 5609 h 10000"/>
                  <a:gd name="connsiteX114-17105" fmla="*/ 406 w 10000"/>
                  <a:gd name="connsiteY114-17106" fmla="*/ 5926 h 10000"/>
                  <a:gd name="connsiteX115-17107" fmla="*/ 638 w 10000"/>
                  <a:gd name="connsiteY115-17108" fmla="*/ 6455 h 10000"/>
                  <a:gd name="connsiteX116-17109" fmla="*/ 492 w 10000"/>
                  <a:gd name="connsiteY116-17110" fmla="*/ 6350 h 10000"/>
                  <a:gd name="connsiteX117-17111" fmla="*/ 840 w 10000"/>
                  <a:gd name="connsiteY117-17112" fmla="*/ 6825 h 10000"/>
                  <a:gd name="connsiteX118-17113" fmla="*/ 1043 w 10000"/>
                  <a:gd name="connsiteY118-17114" fmla="*/ 6773 h 10000"/>
                  <a:gd name="connsiteX119-17115" fmla="*/ 1015 w 10000"/>
                  <a:gd name="connsiteY119-17116" fmla="*/ 6455 h 10000"/>
                  <a:gd name="connsiteX120-17117" fmla="*/ 1188 w 10000"/>
                  <a:gd name="connsiteY120-17118" fmla="*/ 6508 h 10000"/>
                  <a:gd name="connsiteX121-17119" fmla="*/ 986 w 10000"/>
                  <a:gd name="connsiteY121-17120" fmla="*/ 5873 h 10000"/>
                  <a:gd name="connsiteX122-17121" fmla="*/ 1362 w 10000"/>
                  <a:gd name="connsiteY122-17122" fmla="*/ 5609 h 10000"/>
                  <a:gd name="connsiteX123-17123" fmla="*/ 1566 w 10000"/>
                  <a:gd name="connsiteY123-17124" fmla="*/ 5609 h 10000"/>
                  <a:gd name="connsiteX124-17125" fmla="*/ 1566 w 10000"/>
                  <a:gd name="connsiteY124-17126" fmla="*/ 5873 h 10000"/>
                  <a:gd name="connsiteX125-17127" fmla="*/ 1391 w 10000"/>
                  <a:gd name="connsiteY125-17128" fmla="*/ 6032 h 10000"/>
                  <a:gd name="connsiteX126-17129" fmla="*/ 1276 w 10000"/>
                  <a:gd name="connsiteY126-17130" fmla="*/ 6720 h 10000"/>
                  <a:gd name="connsiteX127-17131" fmla="*/ 1218 w 10000"/>
                  <a:gd name="connsiteY127-17132" fmla="*/ 7037 h 10000"/>
                  <a:gd name="connsiteX128-17133" fmla="*/ 1305 w 10000"/>
                  <a:gd name="connsiteY128-17134" fmla="*/ 7461 h 10000"/>
                  <a:gd name="connsiteX129-17135" fmla="*/ 1478 w 10000"/>
                  <a:gd name="connsiteY129-17136" fmla="*/ 7778 h 10000"/>
                  <a:gd name="connsiteX130-17137" fmla="*/ 2058 w 10000"/>
                  <a:gd name="connsiteY130-17138" fmla="*/ 8413 h 10000"/>
                  <a:gd name="connsiteX131-17139" fmla="*/ 2521 w 10000"/>
                  <a:gd name="connsiteY131-17140" fmla="*/ 8889 h 10000"/>
                  <a:gd name="connsiteX132-17141" fmla="*/ 2869 w 10000"/>
                  <a:gd name="connsiteY132-17142" fmla="*/ 9101 h 10000"/>
                  <a:gd name="connsiteX133-17143" fmla="*/ 3246 w 10000"/>
                  <a:gd name="connsiteY133-17144" fmla="*/ 9312 h 10000"/>
                  <a:gd name="connsiteX134-17145" fmla="*/ 3624 w 10000"/>
                  <a:gd name="connsiteY134-17146" fmla="*/ 9524 h 10000"/>
                  <a:gd name="connsiteX135-17147" fmla="*/ 3972 w 10000"/>
                  <a:gd name="connsiteY135-17148" fmla="*/ 9630 h 10000"/>
                  <a:gd name="connsiteX136-17149" fmla="*/ 4348 w 10000"/>
                  <a:gd name="connsiteY136-17150" fmla="*/ 9789 h 10000"/>
                  <a:gd name="connsiteX137-17151" fmla="*/ 4783 w 10000"/>
                  <a:gd name="connsiteY137-17152" fmla="*/ 9948 h 10000"/>
                  <a:gd name="connsiteX138-17153" fmla="*/ 5246 w 10000"/>
                  <a:gd name="connsiteY138-17154" fmla="*/ 10000 h 10000"/>
                  <a:gd name="connsiteX139-17155" fmla="*/ 5652 w 10000"/>
                  <a:gd name="connsiteY139-17156" fmla="*/ 10000 h 10000"/>
                  <a:gd name="connsiteX140-17157" fmla="*/ 6145 w 10000"/>
                  <a:gd name="connsiteY140-17158" fmla="*/ 9948 h 10000"/>
                  <a:gd name="connsiteX141-17159" fmla="*/ 6493 w 10000"/>
                  <a:gd name="connsiteY141-17160" fmla="*/ 9841 h 10000"/>
                  <a:gd name="connsiteX142-17161" fmla="*/ 6841 w 10000"/>
                  <a:gd name="connsiteY142-17162" fmla="*/ 9736 h 10000"/>
                  <a:gd name="connsiteX143-17163" fmla="*/ 7218 w 10000"/>
                  <a:gd name="connsiteY143-17164" fmla="*/ 9577 h 10000"/>
                  <a:gd name="connsiteX144-17165" fmla="*/ 7565 w 10000"/>
                  <a:gd name="connsiteY144-17166" fmla="*/ 9418 h 10000"/>
                  <a:gd name="connsiteX145-17167" fmla="*/ 7884 w 10000"/>
                  <a:gd name="connsiteY145-17168" fmla="*/ 9207 h 10000"/>
                  <a:gd name="connsiteX146-17169" fmla="*/ 8232 w 10000"/>
                  <a:gd name="connsiteY146-17170" fmla="*/ 8995 h 10000"/>
                  <a:gd name="connsiteX147-17171" fmla="*/ 8551 w 10000"/>
                  <a:gd name="connsiteY147-17172" fmla="*/ 8678 h 10000"/>
                  <a:gd name="connsiteX0-17173" fmla="*/ 8551 w 10000"/>
                  <a:gd name="connsiteY0-17174" fmla="*/ 8699 h 10021"/>
                  <a:gd name="connsiteX1-17175" fmla="*/ 8899 w 10000"/>
                  <a:gd name="connsiteY1-17176" fmla="*/ 8381 h 10021"/>
                  <a:gd name="connsiteX2-17177" fmla="*/ 9072 w 10000"/>
                  <a:gd name="connsiteY2-17178" fmla="*/ 7958 h 10021"/>
                  <a:gd name="connsiteX3-17179" fmla="*/ 9420 w 10000"/>
                  <a:gd name="connsiteY3-17180" fmla="*/ 7640 h 10021"/>
                  <a:gd name="connsiteX4-17181" fmla="*/ 9304 w 10000"/>
                  <a:gd name="connsiteY4-17182" fmla="*/ 7164 h 10021"/>
                  <a:gd name="connsiteX5-17183" fmla="*/ 9508 w 10000"/>
                  <a:gd name="connsiteY5-17184" fmla="*/ 6899 h 10021"/>
                  <a:gd name="connsiteX6-17185" fmla="*/ 9652 w 10000"/>
                  <a:gd name="connsiteY6-17186" fmla="*/ 6635 h 10021"/>
                  <a:gd name="connsiteX7-17187" fmla="*/ 9710 w 10000"/>
                  <a:gd name="connsiteY7-17188" fmla="*/ 7058 h 10021"/>
                  <a:gd name="connsiteX8-17189" fmla="*/ 9652 w 10000"/>
                  <a:gd name="connsiteY8-17190" fmla="*/ 7535 h 10021"/>
                  <a:gd name="connsiteX9-17191" fmla="*/ 9971 w 10000"/>
                  <a:gd name="connsiteY9-17192" fmla="*/ 7058 h 10021"/>
                  <a:gd name="connsiteX10-17193" fmla="*/ 10000 w 10000"/>
                  <a:gd name="connsiteY10-17194" fmla="*/ 6688 h 10021"/>
                  <a:gd name="connsiteX11-17195" fmla="*/ 9884 w 10000"/>
                  <a:gd name="connsiteY11-17196" fmla="*/ 6741 h 10021"/>
                  <a:gd name="connsiteX12-17197" fmla="*/ 9797 w 10000"/>
                  <a:gd name="connsiteY12-17198" fmla="*/ 6371 h 10021"/>
                  <a:gd name="connsiteX13-17199" fmla="*/ 9913 w 10000"/>
                  <a:gd name="connsiteY13-17200" fmla="*/ 5947 h 10021"/>
                  <a:gd name="connsiteX14-17201" fmla="*/ 9856 w 10000"/>
                  <a:gd name="connsiteY14-17202" fmla="*/ 5471 h 10021"/>
                  <a:gd name="connsiteX15-17203" fmla="*/ 9566 w 10000"/>
                  <a:gd name="connsiteY15-17204" fmla="*/ 5312 h 10021"/>
                  <a:gd name="connsiteX16-17205" fmla="*/ 9942 w 10000"/>
                  <a:gd name="connsiteY16-17206" fmla="*/ 4519 h 10021"/>
                  <a:gd name="connsiteX17-17207" fmla="*/ 9537 w 10000"/>
                  <a:gd name="connsiteY17-17208" fmla="*/ 4783 h 10021"/>
                  <a:gd name="connsiteX18-17209" fmla="*/ 9449 w 10000"/>
                  <a:gd name="connsiteY18-17210" fmla="*/ 5206 h 10021"/>
                  <a:gd name="connsiteX19-17211" fmla="*/ 9101 w 10000"/>
                  <a:gd name="connsiteY19-17212" fmla="*/ 5260 h 10021"/>
                  <a:gd name="connsiteX20-17213" fmla="*/ 9072 w 10000"/>
                  <a:gd name="connsiteY20-17214" fmla="*/ 5841 h 10021"/>
                  <a:gd name="connsiteX21-17215" fmla="*/ 9101 w 10000"/>
                  <a:gd name="connsiteY21-17216" fmla="*/ 5947 h 10021"/>
                  <a:gd name="connsiteX22-17217" fmla="*/ 8928 w 10000"/>
                  <a:gd name="connsiteY22-17218" fmla="*/ 6159 h 10021"/>
                  <a:gd name="connsiteX23-17219" fmla="*/ 8734 w 10000"/>
                  <a:gd name="connsiteY23-17220" fmla="*/ 5519 h 10021"/>
                  <a:gd name="connsiteX24-17221" fmla="*/ 8734 w 10000"/>
                  <a:gd name="connsiteY24-17222" fmla="*/ 5519 h 10021"/>
                  <a:gd name="connsiteX25-17223" fmla="*/ 8607 w 10000"/>
                  <a:gd name="connsiteY25-17224" fmla="*/ 5292 h 10021"/>
                  <a:gd name="connsiteX26-17225" fmla="*/ 8417 w 10000"/>
                  <a:gd name="connsiteY26-17226" fmla="*/ 5443 h 10021"/>
                  <a:gd name="connsiteX27-17227" fmla="*/ 8291 w 10000"/>
                  <a:gd name="connsiteY27-17228" fmla="*/ 5216 h 10021"/>
                  <a:gd name="connsiteX28-17229" fmla="*/ 8164 w 10000"/>
                  <a:gd name="connsiteY28-17230" fmla="*/ 4989 h 10021"/>
                  <a:gd name="connsiteX29-17231" fmla="*/ 8671 w 10000"/>
                  <a:gd name="connsiteY29-17232" fmla="*/ 4914 h 10021"/>
                  <a:gd name="connsiteX30-17233" fmla="*/ 8227 w 10000"/>
                  <a:gd name="connsiteY30-17234" fmla="*/ 4612 h 10021"/>
                  <a:gd name="connsiteX31-17235" fmla="*/ 8037 w 10000"/>
                  <a:gd name="connsiteY31-17236" fmla="*/ 4763 h 10021"/>
                  <a:gd name="connsiteX32-17237" fmla="*/ 8069 w 10000"/>
                  <a:gd name="connsiteY32-17238" fmla="*/ 4847 h 10021"/>
                  <a:gd name="connsiteX33-17239" fmla="*/ 6950 w 10000"/>
                  <a:gd name="connsiteY33-17240" fmla="*/ 3327 h 10021"/>
                  <a:gd name="connsiteX34-17241" fmla="*/ 6962 w 10000"/>
                  <a:gd name="connsiteY34-17242" fmla="*/ 3326 h 10021"/>
                  <a:gd name="connsiteX35-17243" fmla="*/ 6645 w 10000"/>
                  <a:gd name="connsiteY35-17244" fmla="*/ 3251 h 10021"/>
                  <a:gd name="connsiteX36-17245" fmla="*/ 6519 w 10000"/>
                  <a:gd name="connsiteY36-17246" fmla="*/ 3024 h 10021"/>
                  <a:gd name="connsiteX37-17247" fmla="*/ 5949 w 10000"/>
                  <a:gd name="connsiteY37-17248" fmla="*/ 2494 h 10021"/>
                  <a:gd name="connsiteX38-17249" fmla="*/ 5015 w 10000"/>
                  <a:gd name="connsiteY38-17250" fmla="*/ 3249 h 10021"/>
                  <a:gd name="connsiteX39-17251" fmla="*/ 4898 w 10000"/>
                  <a:gd name="connsiteY39-17252" fmla="*/ 3196 h 10021"/>
                  <a:gd name="connsiteX40-17253" fmla="*/ 4754 w 10000"/>
                  <a:gd name="connsiteY40-17254" fmla="*/ 3143 h 10021"/>
                  <a:gd name="connsiteX41-17255" fmla="*/ 4637 w 10000"/>
                  <a:gd name="connsiteY41-17256" fmla="*/ 3355 h 10021"/>
                  <a:gd name="connsiteX42-17257" fmla="*/ 4464 w 10000"/>
                  <a:gd name="connsiteY42-17258" fmla="*/ 3514 h 10021"/>
                  <a:gd name="connsiteX43-17259" fmla="*/ 4435 w 10000"/>
                  <a:gd name="connsiteY43-17260" fmla="*/ 3672 h 10021"/>
                  <a:gd name="connsiteX44-17261" fmla="*/ 4579 w 10000"/>
                  <a:gd name="connsiteY44-17262" fmla="*/ 3883 h 10021"/>
                  <a:gd name="connsiteX45-17263" fmla="*/ 4637 w 10000"/>
                  <a:gd name="connsiteY45-17264" fmla="*/ 4042 h 10021"/>
                  <a:gd name="connsiteX46-17265" fmla="*/ 4783 w 10000"/>
                  <a:gd name="connsiteY46-17266" fmla="*/ 4042 h 10021"/>
                  <a:gd name="connsiteX47-17267" fmla="*/ 4841 w 10000"/>
                  <a:gd name="connsiteY47-17268" fmla="*/ 4042 h 10021"/>
                  <a:gd name="connsiteX48-17269" fmla="*/ 4927 w 10000"/>
                  <a:gd name="connsiteY48-17270" fmla="*/ 4254 h 10021"/>
                  <a:gd name="connsiteX49-17271" fmla="*/ 5073 w 10000"/>
                  <a:gd name="connsiteY49-17272" fmla="*/ 4624 h 10021"/>
                  <a:gd name="connsiteX50-17273" fmla="*/ 4898 w 10000"/>
                  <a:gd name="connsiteY50-17274" fmla="*/ 4412 h 10021"/>
                  <a:gd name="connsiteX51-17275" fmla="*/ 4812 w 10000"/>
                  <a:gd name="connsiteY51-17276" fmla="*/ 4148 h 10021"/>
                  <a:gd name="connsiteX52-17277" fmla="*/ 4725 w 10000"/>
                  <a:gd name="connsiteY52-17278" fmla="*/ 4360 h 10021"/>
                  <a:gd name="connsiteX53-17279" fmla="*/ 4608 w 10000"/>
                  <a:gd name="connsiteY53-17280" fmla="*/ 4678 h 10021"/>
                  <a:gd name="connsiteX54-17281" fmla="*/ 4608 w 10000"/>
                  <a:gd name="connsiteY54-17282" fmla="*/ 4466 h 10021"/>
                  <a:gd name="connsiteX55-17283" fmla="*/ 4435 w 10000"/>
                  <a:gd name="connsiteY55-17284" fmla="*/ 4360 h 10021"/>
                  <a:gd name="connsiteX56-17285" fmla="*/ 4406 w 10000"/>
                  <a:gd name="connsiteY56-17286" fmla="*/ 3989 h 10021"/>
                  <a:gd name="connsiteX57-17287" fmla="*/ 4261 w 10000"/>
                  <a:gd name="connsiteY57-17288" fmla="*/ 4042 h 10021"/>
                  <a:gd name="connsiteX58-17289" fmla="*/ 4319 w 10000"/>
                  <a:gd name="connsiteY58-17290" fmla="*/ 3619 h 10021"/>
                  <a:gd name="connsiteX59-17291" fmla="*/ 4232 w 10000"/>
                  <a:gd name="connsiteY59-17292" fmla="*/ 3619 h 10021"/>
                  <a:gd name="connsiteX60-17293" fmla="*/ 4319 w 10000"/>
                  <a:gd name="connsiteY60-17294" fmla="*/ 3090 h 10021"/>
                  <a:gd name="connsiteX61-17295" fmla="*/ 4464 w 10000"/>
                  <a:gd name="connsiteY61-17296" fmla="*/ 3090 h 10021"/>
                  <a:gd name="connsiteX62-17297" fmla="*/ 4522 w 10000"/>
                  <a:gd name="connsiteY62-17298" fmla="*/ 3407 h 10021"/>
                  <a:gd name="connsiteX63-17299" fmla="*/ 4551 w 10000"/>
                  <a:gd name="connsiteY63-17300" fmla="*/ 3196 h 10021"/>
                  <a:gd name="connsiteX64-17301" fmla="*/ 4493 w 10000"/>
                  <a:gd name="connsiteY64-17302" fmla="*/ 3037 h 10021"/>
                  <a:gd name="connsiteX65-17303" fmla="*/ 4348 w 10000"/>
                  <a:gd name="connsiteY65-17304" fmla="*/ 2931 h 10021"/>
                  <a:gd name="connsiteX66-17305" fmla="*/ 4377 w 10000"/>
                  <a:gd name="connsiteY66-17306" fmla="*/ 2508 h 10021"/>
                  <a:gd name="connsiteX67-17307" fmla="*/ 4319 w 10000"/>
                  <a:gd name="connsiteY67-17308" fmla="*/ 2296 h 10021"/>
                  <a:gd name="connsiteX68-17309" fmla="*/ 4289 w 10000"/>
                  <a:gd name="connsiteY68-17310" fmla="*/ 1662 h 10021"/>
                  <a:gd name="connsiteX69-17311" fmla="*/ 4348 w 10000"/>
                  <a:gd name="connsiteY69-17312" fmla="*/ 1662 h 10021"/>
                  <a:gd name="connsiteX70-17313" fmla="*/ 4261 w 10000"/>
                  <a:gd name="connsiteY70-17314" fmla="*/ 1555 h 10021"/>
                  <a:gd name="connsiteX71-17315" fmla="*/ 4000 w 10000"/>
                  <a:gd name="connsiteY71-17316" fmla="*/ 1767 h 10021"/>
                  <a:gd name="connsiteX72-17317" fmla="*/ 3942 w 10000"/>
                  <a:gd name="connsiteY72-17318" fmla="*/ 1344 h 10021"/>
                  <a:gd name="connsiteX73-17319" fmla="*/ 4145 w 10000"/>
                  <a:gd name="connsiteY73-17320" fmla="*/ 603 h 10021"/>
                  <a:gd name="connsiteX74-17321" fmla="*/ 3972 w 10000"/>
                  <a:gd name="connsiteY74-17322" fmla="*/ 339 h 10021"/>
                  <a:gd name="connsiteX75-17323" fmla="*/ 4557 w 10000"/>
                  <a:gd name="connsiteY75-17324" fmla="*/ 0 h 10021"/>
                  <a:gd name="connsiteX76-17325" fmla="*/ 3710 w 10000"/>
                  <a:gd name="connsiteY76-17326" fmla="*/ 21 h 10021"/>
                  <a:gd name="connsiteX77-17327" fmla="*/ 3624 w 10000"/>
                  <a:gd name="connsiteY77-17328" fmla="*/ 233 h 10021"/>
                  <a:gd name="connsiteX78-17329" fmla="*/ 3536 w 10000"/>
                  <a:gd name="connsiteY78-17330" fmla="*/ 656 h 10021"/>
                  <a:gd name="connsiteX79-17331" fmla="*/ 3420 w 10000"/>
                  <a:gd name="connsiteY79-17332" fmla="*/ 709 h 10021"/>
                  <a:gd name="connsiteX80-17333" fmla="*/ 3594 w 10000"/>
                  <a:gd name="connsiteY80-17334" fmla="*/ 921 h 10021"/>
                  <a:gd name="connsiteX81-17335" fmla="*/ 3624 w 10000"/>
                  <a:gd name="connsiteY81-17336" fmla="*/ 1185 h 10021"/>
                  <a:gd name="connsiteX82-17337" fmla="*/ 3536 w 10000"/>
                  <a:gd name="connsiteY82-17338" fmla="*/ 1344 h 10021"/>
                  <a:gd name="connsiteX83-17339" fmla="*/ 3624 w 10000"/>
                  <a:gd name="connsiteY83-17340" fmla="*/ 1820 h 10021"/>
                  <a:gd name="connsiteX84-17341" fmla="*/ 3565 w 10000"/>
                  <a:gd name="connsiteY84-17342" fmla="*/ 2244 h 10021"/>
                  <a:gd name="connsiteX85-17343" fmla="*/ 3130 w 10000"/>
                  <a:gd name="connsiteY85-17344" fmla="*/ 2560 h 10021"/>
                  <a:gd name="connsiteX86-17345" fmla="*/ 3101 w 10000"/>
                  <a:gd name="connsiteY86-17346" fmla="*/ 2402 h 10021"/>
                  <a:gd name="connsiteX87-17347" fmla="*/ 3073 w 10000"/>
                  <a:gd name="connsiteY87-17348" fmla="*/ 2614 h 10021"/>
                  <a:gd name="connsiteX88-17349" fmla="*/ 3188 w 10000"/>
                  <a:gd name="connsiteY88-17350" fmla="*/ 2825 h 10021"/>
                  <a:gd name="connsiteX89-17351" fmla="*/ 3478 w 10000"/>
                  <a:gd name="connsiteY89-17352" fmla="*/ 2614 h 10021"/>
                  <a:gd name="connsiteX90-17353" fmla="*/ 3594 w 10000"/>
                  <a:gd name="connsiteY90-17354" fmla="*/ 2773 h 10021"/>
                  <a:gd name="connsiteX91-17355" fmla="*/ 3392 w 10000"/>
                  <a:gd name="connsiteY91-17356" fmla="*/ 2825 h 10021"/>
                  <a:gd name="connsiteX92-17357" fmla="*/ 2754 w 10000"/>
                  <a:gd name="connsiteY92-17358" fmla="*/ 2878 h 10021"/>
                  <a:gd name="connsiteX93-17359" fmla="*/ 2656 w 10000"/>
                  <a:gd name="connsiteY93-17360" fmla="*/ 2493 h 10021"/>
                  <a:gd name="connsiteX94-17361" fmla="*/ 2898 w 10000"/>
                  <a:gd name="connsiteY94-17362" fmla="*/ 3566 h 10021"/>
                  <a:gd name="connsiteX95-17363" fmla="*/ 2840 w 10000"/>
                  <a:gd name="connsiteY95-17364" fmla="*/ 3937 h 10021"/>
                  <a:gd name="connsiteX96-17365" fmla="*/ 2377 w 10000"/>
                  <a:gd name="connsiteY96-17366" fmla="*/ 3619 h 10021"/>
                  <a:gd name="connsiteX97-17367" fmla="*/ 2377 w 10000"/>
                  <a:gd name="connsiteY97-17368" fmla="*/ 3989 h 10021"/>
                  <a:gd name="connsiteX98-17369" fmla="*/ 2231 w 10000"/>
                  <a:gd name="connsiteY98-17370" fmla="*/ 4466 h 10021"/>
                  <a:gd name="connsiteX99-17371" fmla="*/ 2000 w 10000"/>
                  <a:gd name="connsiteY99-17372" fmla="*/ 4042 h 10021"/>
                  <a:gd name="connsiteX100-17373" fmla="*/ 1884 w 10000"/>
                  <a:gd name="connsiteY100-17374" fmla="*/ 3566 h 10021"/>
                  <a:gd name="connsiteX101-17375" fmla="*/ 1652 w 10000"/>
                  <a:gd name="connsiteY101-17376" fmla="*/ 3566 h 10021"/>
                  <a:gd name="connsiteX102-17377" fmla="*/ 1478 w 10000"/>
                  <a:gd name="connsiteY102-17378" fmla="*/ 3778 h 10021"/>
                  <a:gd name="connsiteX103-17379" fmla="*/ 1247 w 10000"/>
                  <a:gd name="connsiteY103-17380" fmla="*/ 3778 h 10021"/>
                  <a:gd name="connsiteX104-17381" fmla="*/ 1072 w 10000"/>
                  <a:gd name="connsiteY104-17382" fmla="*/ 3989 h 10021"/>
                  <a:gd name="connsiteX105-17383" fmla="*/ 957 w 10000"/>
                  <a:gd name="connsiteY105-17384" fmla="*/ 3778 h 10021"/>
                  <a:gd name="connsiteX106-17385" fmla="*/ 667 w 10000"/>
                  <a:gd name="connsiteY106-17386" fmla="*/ 3725 h 10021"/>
                  <a:gd name="connsiteX107-17387" fmla="*/ 406 w 10000"/>
                  <a:gd name="connsiteY107-17388" fmla="*/ 3725 h 10021"/>
                  <a:gd name="connsiteX108-17389" fmla="*/ 29 w 10000"/>
                  <a:gd name="connsiteY108-17390" fmla="*/ 3460 h 10021"/>
                  <a:gd name="connsiteX109-17391" fmla="*/ 0 w 10000"/>
                  <a:gd name="connsiteY109-17392" fmla="*/ 3937 h 10021"/>
                  <a:gd name="connsiteX110-17393" fmla="*/ 58 w 10000"/>
                  <a:gd name="connsiteY110-17394" fmla="*/ 4624 h 10021"/>
                  <a:gd name="connsiteX111-17395" fmla="*/ 116 w 10000"/>
                  <a:gd name="connsiteY111-17396" fmla="*/ 4994 h 10021"/>
                  <a:gd name="connsiteX112-17397" fmla="*/ 174 w 10000"/>
                  <a:gd name="connsiteY112-17398" fmla="*/ 5260 h 10021"/>
                  <a:gd name="connsiteX113-17399" fmla="*/ 232 w 10000"/>
                  <a:gd name="connsiteY113-17400" fmla="*/ 5630 h 10021"/>
                  <a:gd name="connsiteX114-17401" fmla="*/ 406 w 10000"/>
                  <a:gd name="connsiteY114-17402" fmla="*/ 5947 h 10021"/>
                  <a:gd name="connsiteX115-17403" fmla="*/ 638 w 10000"/>
                  <a:gd name="connsiteY115-17404" fmla="*/ 6476 h 10021"/>
                  <a:gd name="connsiteX116-17405" fmla="*/ 492 w 10000"/>
                  <a:gd name="connsiteY116-17406" fmla="*/ 6371 h 10021"/>
                  <a:gd name="connsiteX117-17407" fmla="*/ 840 w 10000"/>
                  <a:gd name="connsiteY117-17408" fmla="*/ 6846 h 10021"/>
                  <a:gd name="connsiteX118-17409" fmla="*/ 1043 w 10000"/>
                  <a:gd name="connsiteY118-17410" fmla="*/ 6794 h 10021"/>
                  <a:gd name="connsiteX119-17411" fmla="*/ 1015 w 10000"/>
                  <a:gd name="connsiteY119-17412" fmla="*/ 6476 h 10021"/>
                  <a:gd name="connsiteX120-17413" fmla="*/ 1188 w 10000"/>
                  <a:gd name="connsiteY120-17414" fmla="*/ 6529 h 10021"/>
                  <a:gd name="connsiteX121-17415" fmla="*/ 986 w 10000"/>
                  <a:gd name="connsiteY121-17416" fmla="*/ 5894 h 10021"/>
                  <a:gd name="connsiteX122-17417" fmla="*/ 1362 w 10000"/>
                  <a:gd name="connsiteY122-17418" fmla="*/ 5630 h 10021"/>
                  <a:gd name="connsiteX123-17419" fmla="*/ 1566 w 10000"/>
                  <a:gd name="connsiteY123-17420" fmla="*/ 5630 h 10021"/>
                  <a:gd name="connsiteX124-17421" fmla="*/ 1566 w 10000"/>
                  <a:gd name="connsiteY124-17422" fmla="*/ 5894 h 10021"/>
                  <a:gd name="connsiteX125-17423" fmla="*/ 1391 w 10000"/>
                  <a:gd name="connsiteY125-17424" fmla="*/ 6053 h 10021"/>
                  <a:gd name="connsiteX126-17425" fmla="*/ 1276 w 10000"/>
                  <a:gd name="connsiteY126-17426" fmla="*/ 6741 h 10021"/>
                  <a:gd name="connsiteX127-17427" fmla="*/ 1218 w 10000"/>
                  <a:gd name="connsiteY127-17428" fmla="*/ 7058 h 10021"/>
                  <a:gd name="connsiteX128-17429" fmla="*/ 1305 w 10000"/>
                  <a:gd name="connsiteY128-17430" fmla="*/ 7482 h 10021"/>
                  <a:gd name="connsiteX129-17431" fmla="*/ 1478 w 10000"/>
                  <a:gd name="connsiteY129-17432" fmla="*/ 7799 h 10021"/>
                  <a:gd name="connsiteX130-17433" fmla="*/ 2058 w 10000"/>
                  <a:gd name="connsiteY130-17434" fmla="*/ 8434 h 10021"/>
                  <a:gd name="connsiteX131-17435" fmla="*/ 2521 w 10000"/>
                  <a:gd name="connsiteY131-17436" fmla="*/ 8910 h 10021"/>
                  <a:gd name="connsiteX132-17437" fmla="*/ 2869 w 10000"/>
                  <a:gd name="connsiteY132-17438" fmla="*/ 9122 h 10021"/>
                  <a:gd name="connsiteX133-17439" fmla="*/ 3246 w 10000"/>
                  <a:gd name="connsiteY133-17440" fmla="*/ 9333 h 10021"/>
                  <a:gd name="connsiteX134-17441" fmla="*/ 3624 w 10000"/>
                  <a:gd name="connsiteY134-17442" fmla="*/ 9545 h 10021"/>
                  <a:gd name="connsiteX135-17443" fmla="*/ 3972 w 10000"/>
                  <a:gd name="connsiteY135-17444" fmla="*/ 9651 h 10021"/>
                  <a:gd name="connsiteX136-17445" fmla="*/ 4348 w 10000"/>
                  <a:gd name="connsiteY136-17446" fmla="*/ 9810 h 10021"/>
                  <a:gd name="connsiteX137-17447" fmla="*/ 4783 w 10000"/>
                  <a:gd name="connsiteY137-17448" fmla="*/ 9969 h 10021"/>
                  <a:gd name="connsiteX138-17449" fmla="*/ 5246 w 10000"/>
                  <a:gd name="connsiteY138-17450" fmla="*/ 10021 h 10021"/>
                  <a:gd name="connsiteX139-17451" fmla="*/ 5652 w 10000"/>
                  <a:gd name="connsiteY139-17452" fmla="*/ 10021 h 10021"/>
                  <a:gd name="connsiteX140-17453" fmla="*/ 6145 w 10000"/>
                  <a:gd name="connsiteY140-17454" fmla="*/ 9969 h 10021"/>
                  <a:gd name="connsiteX141-17455" fmla="*/ 6493 w 10000"/>
                  <a:gd name="connsiteY141-17456" fmla="*/ 9862 h 10021"/>
                  <a:gd name="connsiteX142-17457" fmla="*/ 6841 w 10000"/>
                  <a:gd name="connsiteY142-17458" fmla="*/ 9757 h 10021"/>
                  <a:gd name="connsiteX143-17459" fmla="*/ 7218 w 10000"/>
                  <a:gd name="connsiteY143-17460" fmla="*/ 9598 h 10021"/>
                  <a:gd name="connsiteX144-17461" fmla="*/ 7565 w 10000"/>
                  <a:gd name="connsiteY144-17462" fmla="*/ 9439 h 10021"/>
                  <a:gd name="connsiteX145-17463" fmla="*/ 7884 w 10000"/>
                  <a:gd name="connsiteY145-17464" fmla="*/ 9228 h 10021"/>
                  <a:gd name="connsiteX146-17465" fmla="*/ 8232 w 10000"/>
                  <a:gd name="connsiteY146-17466" fmla="*/ 9016 h 10021"/>
                  <a:gd name="connsiteX147-17467" fmla="*/ 8551 w 10000"/>
                  <a:gd name="connsiteY147-17468" fmla="*/ 8699 h 10021"/>
                  <a:gd name="connsiteX0-17469" fmla="*/ 8551 w 10000"/>
                  <a:gd name="connsiteY0-17470" fmla="*/ 8699 h 10021"/>
                  <a:gd name="connsiteX1-17471" fmla="*/ 8899 w 10000"/>
                  <a:gd name="connsiteY1-17472" fmla="*/ 8381 h 10021"/>
                  <a:gd name="connsiteX2-17473" fmla="*/ 9072 w 10000"/>
                  <a:gd name="connsiteY2-17474" fmla="*/ 7958 h 10021"/>
                  <a:gd name="connsiteX3-17475" fmla="*/ 9420 w 10000"/>
                  <a:gd name="connsiteY3-17476" fmla="*/ 7640 h 10021"/>
                  <a:gd name="connsiteX4-17477" fmla="*/ 9304 w 10000"/>
                  <a:gd name="connsiteY4-17478" fmla="*/ 7164 h 10021"/>
                  <a:gd name="connsiteX5-17479" fmla="*/ 9508 w 10000"/>
                  <a:gd name="connsiteY5-17480" fmla="*/ 6899 h 10021"/>
                  <a:gd name="connsiteX6-17481" fmla="*/ 9652 w 10000"/>
                  <a:gd name="connsiteY6-17482" fmla="*/ 6635 h 10021"/>
                  <a:gd name="connsiteX7-17483" fmla="*/ 9710 w 10000"/>
                  <a:gd name="connsiteY7-17484" fmla="*/ 7058 h 10021"/>
                  <a:gd name="connsiteX8-17485" fmla="*/ 9652 w 10000"/>
                  <a:gd name="connsiteY8-17486" fmla="*/ 7535 h 10021"/>
                  <a:gd name="connsiteX9-17487" fmla="*/ 9971 w 10000"/>
                  <a:gd name="connsiteY9-17488" fmla="*/ 7058 h 10021"/>
                  <a:gd name="connsiteX10-17489" fmla="*/ 10000 w 10000"/>
                  <a:gd name="connsiteY10-17490" fmla="*/ 6688 h 10021"/>
                  <a:gd name="connsiteX11-17491" fmla="*/ 9884 w 10000"/>
                  <a:gd name="connsiteY11-17492" fmla="*/ 6741 h 10021"/>
                  <a:gd name="connsiteX12-17493" fmla="*/ 9797 w 10000"/>
                  <a:gd name="connsiteY12-17494" fmla="*/ 6371 h 10021"/>
                  <a:gd name="connsiteX13-17495" fmla="*/ 9913 w 10000"/>
                  <a:gd name="connsiteY13-17496" fmla="*/ 5947 h 10021"/>
                  <a:gd name="connsiteX14-17497" fmla="*/ 9856 w 10000"/>
                  <a:gd name="connsiteY14-17498" fmla="*/ 5471 h 10021"/>
                  <a:gd name="connsiteX15-17499" fmla="*/ 9566 w 10000"/>
                  <a:gd name="connsiteY15-17500" fmla="*/ 5312 h 10021"/>
                  <a:gd name="connsiteX16-17501" fmla="*/ 9942 w 10000"/>
                  <a:gd name="connsiteY16-17502" fmla="*/ 4519 h 10021"/>
                  <a:gd name="connsiteX17-17503" fmla="*/ 9537 w 10000"/>
                  <a:gd name="connsiteY17-17504" fmla="*/ 4783 h 10021"/>
                  <a:gd name="connsiteX18-17505" fmla="*/ 9449 w 10000"/>
                  <a:gd name="connsiteY18-17506" fmla="*/ 5206 h 10021"/>
                  <a:gd name="connsiteX19-17507" fmla="*/ 9101 w 10000"/>
                  <a:gd name="connsiteY19-17508" fmla="*/ 5260 h 10021"/>
                  <a:gd name="connsiteX20-17509" fmla="*/ 9072 w 10000"/>
                  <a:gd name="connsiteY20-17510" fmla="*/ 5841 h 10021"/>
                  <a:gd name="connsiteX21-17511" fmla="*/ 9101 w 10000"/>
                  <a:gd name="connsiteY21-17512" fmla="*/ 5947 h 10021"/>
                  <a:gd name="connsiteX22-17513" fmla="*/ 8928 w 10000"/>
                  <a:gd name="connsiteY22-17514" fmla="*/ 6159 h 10021"/>
                  <a:gd name="connsiteX23-17515" fmla="*/ 8734 w 10000"/>
                  <a:gd name="connsiteY23-17516" fmla="*/ 5519 h 10021"/>
                  <a:gd name="connsiteX24-17517" fmla="*/ 8734 w 10000"/>
                  <a:gd name="connsiteY24-17518" fmla="*/ 5519 h 10021"/>
                  <a:gd name="connsiteX25-17519" fmla="*/ 8607 w 10000"/>
                  <a:gd name="connsiteY25-17520" fmla="*/ 5292 h 10021"/>
                  <a:gd name="connsiteX26-17521" fmla="*/ 8417 w 10000"/>
                  <a:gd name="connsiteY26-17522" fmla="*/ 5443 h 10021"/>
                  <a:gd name="connsiteX27-17523" fmla="*/ 8291 w 10000"/>
                  <a:gd name="connsiteY27-17524" fmla="*/ 5216 h 10021"/>
                  <a:gd name="connsiteX28-17525" fmla="*/ 8164 w 10000"/>
                  <a:gd name="connsiteY28-17526" fmla="*/ 4989 h 10021"/>
                  <a:gd name="connsiteX29-17527" fmla="*/ 8671 w 10000"/>
                  <a:gd name="connsiteY29-17528" fmla="*/ 4914 h 10021"/>
                  <a:gd name="connsiteX30-17529" fmla="*/ 8227 w 10000"/>
                  <a:gd name="connsiteY30-17530" fmla="*/ 4612 h 10021"/>
                  <a:gd name="connsiteX31-17531" fmla="*/ 8037 w 10000"/>
                  <a:gd name="connsiteY31-17532" fmla="*/ 4763 h 10021"/>
                  <a:gd name="connsiteX32-17533" fmla="*/ 8069 w 10000"/>
                  <a:gd name="connsiteY32-17534" fmla="*/ 4847 h 10021"/>
                  <a:gd name="connsiteX33-17535" fmla="*/ 6950 w 10000"/>
                  <a:gd name="connsiteY33-17536" fmla="*/ 3327 h 10021"/>
                  <a:gd name="connsiteX34-17537" fmla="*/ 6962 w 10000"/>
                  <a:gd name="connsiteY34-17538" fmla="*/ 3326 h 10021"/>
                  <a:gd name="connsiteX35-17539" fmla="*/ 6645 w 10000"/>
                  <a:gd name="connsiteY35-17540" fmla="*/ 3251 h 10021"/>
                  <a:gd name="connsiteX36-17541" fmla="*/ 6519 w 10000"/>
                  <a:gd name="connsiteY36-17542" fmla="*/ 3024 h 10021"/>
                  <a:gd name="connsiteX37-17543" fmla="*/ 5949 w 10000"/>
                  <a:gd name="connsiteY37-17544" fmla="*/ 2494 h 10021"/>
                  <a:gd name="connsiteX38-17545" fmla="*/ 5015 w 10000"/>
                  <a:gd name="connsiteY38-17546" fmla="*/ 3249 h 10021"/>
                  <a:gd name="connsiteX39-17547" fmla="*/ 4898 w 10000"/>
                  <a:gd name="connsiteY39-17548" fmla="*/ 3196 h 10021"/>
                  <a:gd name="connsiteX40-17549" fmla="*/ 4754 w 10000"/>
                  <a:gd name="connsiteY40-17550" fmla="*/ 3143 h 10021"/>
                  <a:gd name="connsiteX41-17551" fmla="*/ 4637 w 10000"/>
                  <a:gd name="connsiteY41-17552" fmla="*/ 3355 h 10021"/>
                  <a:gd name="connsiteX42-17553" fmla="*/ 4464 w 10000"/>
                  <a:gd name="connsiteY42-17554" fmla="*/ 3514 h 10021"/>
                  <a:gd name="connsiteX43-17555" fmla="*/ 4435 w 10000"/>
                  <a:gd name="connsiteY43-17556" fmla="*/ 3672 h 10021"/>
                  <a:gd name="connsiteX44-17557" fmla="*/ 4579 w 10000"/>
                  <a:gd name="connsiteY44-17558" fmla="*/ 3883 h 10021"/>
                  <a:gd name="connsiteX45-17559" fmla="*/ 4637 w 10000"/>
                  <a:gd name="connsiteY45-17560" fmla="*/ 4042 h 10021"/>
                  <a:gd name="connsiteX46-17561" fmla="*/ 4783 w 10000"/>
                  <a:gd name="connsiteY46-17562" fmla="*/ 4042 h 10021"/>
                  <a:gd name="connsiteX47-17563" fmla="*/ 4841 w 10000"/>
                  <a:gd name="connsiteY47-17564" fmla="*/ 4042 h 10021"/>
                  <a:gd name="connsiteX48-17565" fmla="*/ 4927 w 10000"/>
                  <a:gd name="connsiteY48-17566" fmla="*/ 4254 h 10021"/>
                  <a:gd name="connsiteX49-17567" fmla="*/ 5073 w 10000"/>
                  <a:gd name="connsiteY49-17568" fmla="*/ 4624 h 10021"/>
                  <a:gd name="connsiteX50-17569" fmla="*/ 4898 w 10000"/>
                  <a:gd name="connsiteY50-17570" fmla="*/ 4412 h 10021"/>
                  <a:gd name="connsiteX51-17571" fmla="*/ 4812 w 10000"/>
                  <a:gd name="connsiteY51-17572" fmla="*/ 4148 h 10021"/>
                  <a:gd name="connsiteX52-17573" fmla="*/ 4725 w 10000"/>
                  <a:gd name="connsiteY52-17574" fmla="*/ 4360 h 10021"/>
                  <a:gd name="connsiteX53-17575" fmla="*/ 4608 w 10000"/>
                  <a:gd name="connsiteY53-17576" fmla="*/ 4678 h 10021"/>
                  <a:gd name="connsiteX54-17577" fmla="*/ 4608 w 10000"/>
                  <a:gd name="connsiteY54-17578" fmla="*/ 4466 h 10021"/>
                  <a:gd name="connsiteX55-17579" fmla="*/ 4435 w 10000"/>
                  <a:gd name="connsiteY55-17580" fmla="*/ 4360 h 10021"/>
                  <a:gd name="connsiteX56-17581" fmla="*/ 4406 w 10000"/>
                  <a:gd name="connsiteY56-17582" fmla="*/ 3989 h 10021"/>
                  <a:gd name="connsiteX57-17583" fmla="*/ 4261 w 10000"/>
                  <a:gd name="connsiteY57-17584" fmla="*/ 4042 h 10021"/>
                  <a:gd name="connsiteX58-17585" fmla="*/ 4319 w 10000"/>
                  <a:gd name="connsiteY58-17586" fmla="*/ 3619 h 10021"/>
                  <a:gd name="connsiteX59-17587" fmla="*/ 4232 w 10000"/>
                  <a:gd name="connsiteY59-17588" fmla="*/ 3619 h 10021"/>
                  <a:gd name="connsiteX60-17589" fmla="*/ 4319 w 10000"/>
                  <a:gd name="connsiteY60-17590" fmla="*/ 3090 h 10021"/>
                  <a:gd name="connsiteX61-17591" fmla="*/ 4464 w 10000"/>
                  <a:gd name="connsiteY61-17592" fmla="*/ 3090 h 10021"/>
                  <a:gd name="connsiteX62-17593" fmla="*/ 4522 w 10000"/>
                  <a:gd name="connsiteY62-17594" fmla="*/ 3407 h 10021"/>
                  <a:gd name="connsiteX63-17595" fmla="*/ 4551 w 10000"/>
                  <a:gd name="connsiteY63-17596" fmla="*/ 3196 h 10021"/>
                  <a:gd name="connsiteX64-17597" fmla="*/ 4493 w 10000"/>
                  <a:gd name="connsiteY64-17598" fmla="*/ 3037 h 10021"/>
                  <a:gd name="connsiteX65-17599" fmla="*/ 4348 w 10000"/>
                  <a:gd name="connsiteY65-17600" fmla="*/ 2931 h 10021"/>
                  <a:gd name="connsiteX66-17601" fmla="*/ 4377 w 10000"/>
                  <a:gd name="connsiteY66-17602" fmla="*/ 2508 h 10021"/>
                  <a:gd name="connsiteX67-17603" fmla="*/ 4319 w 10000"/>
                  <a:gd name="connsiteY67-17604" fmla="*/ 2296 h 10021"/>
                  <a:gd name="connsiteX68-17605" fmla="*/ 4289 w 10000"/>
                  <a:gd name="connsiteY68-17606" fmla="*/ 1662 h 10021"/>
                  <a:gd name="connsiteX69-17607" fmla="*/ 4348 w 10000"/>
                  <a:gd name="connsiteY69-17608" fmla="*/ 1662 h 10021"/>
                  <a:gd name="connsiteX70-17609" fmla="*/ 4261 w 10000"/>
                  <a:gd name="connsiteY70-17610" fmla="*/ 1555 h 10021"/>
                  <a:gd name="connsiteX71-17611" fmla="*/ 4000 w 10000"/>
                  <a:gd name="connsiteY71-17612" fmla="*/ 1767 h 10021"/>
                  <a:gd name="connsiteX72-17613" fmla="*/ 3942 w 10000"/>
                  <a:gd name="connsiteY72-17614" fmla="*/ 1344 h 10021"/>
                  <a:gd name="connsiteX73-17615" fmla="*/ 4145 w 10000"/>
                  <a:gd name="connsiteY73-17616" fmla="*/ 603 h 10021"/>
                  <a:gd name="connsiteX74-17617" fmla="*/ 3972 w 10000"/>
                  <a:gd name="connsiteY74-17618" fmla="*/ 339 h 10021"/>
                  <a:gd name="connsiteX75-17619" fmla="*/ 4557 w 10000"/>
                  <a:gd name="connsiteY75-17620" fmla="*/ 0 h 10021"/>
                  <a:gd name="connsiteX76-17621" fmla="*/ 3710 w 10000"/>
                  <a:gd name="connsiteY76-17622" fmla="*/ 21 h 10021"/>
                  <a:gd name="connsiteX77-17623" fmla="*/ 3624 w 10000"/>
                  <a:gd name="connsiteY77-17624" fmla="*/ 233 h 10021"/>
                  <a:gd name="connsiteX78-17625" fmla="*/ 3536 w 10000"/>
                  <a:gd name="connsiteY78-17626" fmla="*/ 656 h 10021"/>
                  <a:gd name="connsiteX79-17627" fmla="*/ 3420 w 10000"/>
                  <a:gd name="connsiteY79-17628" fmla="*/ 709 h 10021"/>
                  <a:gd name="connsiteX80-17629" fmla="*/ 3594 w 10000"/>
                  <a:gd name="connsiteY80-17630" fmla="*/ 921 h 10021"/>
                  <a:gd name="connsiteX81-17631" fmla="*/ 3624 w 10000"/>
                  <a:gd name="connsiteY81-17632" fmla="*/ 1185 h 10021"/>
                  <a:gd name="connsiteX82-17633" fmla="*/ 3536 w 10000"/>
                  <a:gd name="connsiteY82-17634" fmla="*/ 1344 h 10021"/>
                  <a:gd name="connsiteX83-17635" fmla="*/ 3624 w 10000"/>
                  <a:gd name="connsiteY83-17636" fmla="*/ 1820 h 10021"/>
                  <a:gd name="connsiteX84-17637" fmla="*/ 3565 w 10000"/>
                  <a:gd name="connsiteY84-17638" fmla="*/ 2244 h 10021"/>
                  <a:gd name="connsiteX85-17639" fmla="*/ 3130 w 10000"/>
                  <a:gd name="connsiteY85-17640" fmla="*/ 2560 h 10021"/>
                  <a:gd name="connsiteX86-17641" fmla="*/ 3101 w 10000"/>
                  <a:gd name="connsiteY86-17642" fmla="*/ 2402 h 10021"/>
                  <a:gd name="connsiteX87-17643" fmla="*/ 3073 w 10000"/>
                  <a:gd name="connsiteY87-17644" fmla="*/ 2614 h 10021"/>
                  <a:gd name="connsiteX88-17645" fmla="*/ 3188 w 10000"/>
                  <a:gd name="connsiteY88-17646" fmla="*/ 2825 h 10021"/>
                  <a:gd name="connsiteX89-17647" fmla="*/ 3478 w 10000"/>
                  <a:gd name="connsiteY89-17648" fmla="*/ 2614 h 10021"/>
                  <a:gd name="connsiteX90-17649" fmla="*/ 3594 w 10000"/>
                  <a:gd name="connsiteY90-17650" fmla="*/ 2773 h 10021"/>
                  <a:gd name="connsiteX91-17651" fmla="*/ 3392 w 10000"/>
                  <a:gd name="connsiteY91-17652" fmla="*/ 2825 h 10021"/>
                  <a:gd name="connsiteX92-17653" fmla="*/ 2466 w 10000"/>
                  <a:gd name="connsiteY92-17654" fmla="*/ 2644 h 10021"/>
                  <a:gd name="connsiteX93-17655" fmla="*/ 2656 w 10000"/>
                  <a:gd name="connsiteY93-17656" fmla="*/ 2493 h 10021"/>
                  <a:gd name="connsiteX94-17657" fmla="*/ 2898 w 10000"/>
                  <a:gd name="connsiteY94-17658" fmla="*/ 3566 h 10021"/>
                  <a:gd name="connsiteX95-17659" fmla="*/ 2840 w 10000"/>
                  <a:gd name="connsiteY95-17660" fmla="*/ 3937 h 10021"/>
                  <a:gd name="connsiteX96-17661" fmla="*/ 2377 w 10000"/>
                  <a:gd name="connsiteY96-17662" fmla="*/ 3619 h 10021"/>
                  <a:gd name="connsiteX97-17663" fmla="*/ 2377 w 10000"/>
                  <a:gd name="connsiteY97-17664" fmla="*/ 3989 h 10021"/>
                  <a:gd name="connsiteX98-17665" fmla="*/ 2231 w 10000"/>
                  <a:gd name="connsiteY98-17666" fmla="*/ 4466 h 10021"/>
                  <a:gd name="connsiteX99-17667" fmla="*/ 2000 w 10000"/>
                  <a:gd name="connsiteY99-17668" fmla="*/ 4042 h 10021"/>
                  <a:gd name="connsiteX100-17669" fmla="*/ 1884 w 10000"/>
                  <a:gd name="connsiteY100-17670" fmla="*/ 3566 h 10021"/>
                  <a:gd name="connsiteX101-17671" fmla="*/ 1652 w 10000"/>
                  <a:gd name="connsiteY101-17672" fmla="*/ 3566 h 10021"/>
                  <a:gd name="connsiteX102-17673" fmla="*/ 1478 w 10000"/>
                  <a:gd name="connsiteY102-17674" fmla="*/ 3778 h 10021"/>
                  <a:gd name="connsiteX103-17675" fmla="*/ 1247 w 10000"/>
                  <a:gd name="connsiteY103-17676" fmla="*/ 3778 h 10021"/>
                  <a:gd name="connsiteX104-17677" fmla="*/ 1072 w 10000"/>
                  <a:gd name="connsiteY104-17678" fmla="*/ 3989 h 10021"/>
                  <a:gd name="connsiteX105-17679" fmla="*/ 957 w 10000"/>
                  <a:gd name="connsiteY105-17680" fmla="*/ 3778 h 10021"/>
                  <a:gd name="connsiteX106-17681" fmla="*/ 667 w 10000"/>
                  <a:gd name="connsiteY106-17682" fmla="*/ 3725 h 10021"/>
                  <a:gd name="connsiteX107-17683" fmla="*/ 406 w 10000"/>
                  <a:gd name="connsiteY107-17684" fmla="*/ 3725 h 10021"/>
                  <a:gd name="connsiteX108-17685" fmla="*/ 29 w 10000"/>
                  <a:gd name="connsiteY108-17686" fmla="*/ 3460 h 10021"/>
                  <a:gd name="connsiteX109-17687" fmla="*/ 0 w 10000"/>
                  <a:gd name="connsiteY109-17688" fmla="*/ 3937 h 10021"/>
                  <a:gd name="connsiteX110-17689" fmla="*/ 58 w 10000"/>
                  <a:gd name="connsiteY110-17690" fmla="*/ 4624 h 10021"/>
                  <a:gd name="connsiteX111-17691" fmla="*/ 116 w 10000"/>
                  <a:gd name="connsiteY111-17692" fmla="*/ 4994 h 10021"/>
                  <a:gd name="connsiteX112-17693" fmla="*/ 174 w 10000"/>
                  <a:gd name="connsiteY112-17694" fmla="*/ 5260 h 10021"/>
                  <a:gd name="connsiteX113-17695" fmla="*/ 232 w 10000"/>
                  <a:gd name="connsiteY113-17696" fmla="*/ 5630 h 10021"/>
                  <a:gd name="connsiteX114-17697" fmla="*/ 406 w 10000"/>
                  <a:gd name="connsiteY114-17698" fmla="*/ 5947 h 10021"/>
                  <a:gd name="connsiteX115-17699" fmla="*/ 638 w 10000"/>
                  <a:gd name="connsiteY115-17700" fmla="*/ 6476 h 10021"/>
                  <a:gd name="connsiteX116-17701" fmla="*/ 492 w 10000"/>
                  <a:gd name="connsiteY116-17702" fmla="*/ 6371 h 10021"/>
                  <a:gd name="connsiteX117-17703" fmla="*/ 840 w 10000"/>
                  <a:gd name="connsiteY117-17704" fmla="*/ 6846 h 10021"/>
                  <a:gd name="connsiteX118-17705" fmla="*/ 1043 w 10000"/>
                  <a:gd name="connsiteY118-17706" fmla="*/ 6794 h 10021"/>
                  <a:gd name="connsiteX119-17707" fmla="*/ 1015 w 10000"/>
                  <a:gd name="connsiteY119-17708" fmla="*/ 6476 h 10021"/>
                  <a:gd name="connsiteX120-17709" fmla="*/ 1188 w 10000"/>
                  <a:gd name="connsiteY120-17710" fmla="*/ 6529 h 10021"/>
                  <a:gd name="connsiteX121-17711" fmla="*/ 986 w 10000"/>
                  <a:gd name="connsiteY121-17712" fmla="*/ 5894 h 10021"/>
                  <a:gd name="connsiteX122-17713" fmla="*/ 1362 w 10000"/>
                  <a:gd name="connsiteY122-17714" fmla="*/ 5630 h 10021"/>
                  <a:gd name="connsiteX123-17715" fmla="*/ 1566 w 10000"/>
                  <a:gd name="connsiteY123-17716" fmla="*/ 5630 h 10021"/>
                  <a:gd name="connsiteX124-17717" fmla="*/ 1566 w 10000"/>
                  <a:gd name="connsiteY124-17718" fmla="*/ 5894 h 10021"/>
                  <a:gd name="connsiteX125-17719" fmla="*/ 1391 w 10000"/>
                  <a:gd name="connsiteY125-17720" fmla="*/ 6053 h 10021"/>
                  <a:gd name="connsiteX126-17721" fmla="*/ 1276 w 10000"/>
                  <a:gd name="connsiteY126-17722" fmla="*/ 6741 h 10021"/>
                  <a:gd name="connsiteX127-17723" fmla="*/ 1218 w 10000"/>
                  <a:gd name="connsiteY127-17724" fmla="*/ 7058 h 10021"/>
                  <a:gd name="connsiteX128-17725" fmla="*/ 1305 w 10000"/>
                  <a:gd name="connsiteY128-17726" fmla="*/ 7482 h 10021"/>
                  <a:gd name="connsiteX129-17727" fmla="*/ 1478 w 10000"/>
                  <a:gd name="connsiteY129-17728" fmla="*/ 7799 h 10021"/>
                  <a:gd name="connsiteX130-17729" fmla="*/ 2058 w 10000"/>
                  <a:gd name="connsiteY130-17730" fmla="*/ 8434 h 10021"/>
                  <a:gd name="connsiteX131-17731" fmla="*/ 2521 w 10000"/>
                  <a:gd name="connsiteY131-17732" fmla="*/ 8910 h 10021"/>
                  <a:gd name="connsiteX132-17733" fmla="*/ 2869 w 10000"/>
                  <a:gd name="connsiteY132-17734" fmla="*/ 9122 h 10021"/>
                  <a:gd name="connsiteX133-17735" fmla="*/ 3246 w 10000"/>
                  <a:gd name="connsiteY133-17736" fmla="*/ 9333 h 10021"/>
                  <a:gd name="connsiteX134-17737" fmla="*/ 3624 w 10000"/>
                  <a:gd name="connsiteY134-17738" fmla="*/ 9545 h 10021"/>
                  <a:gd name="connsiteX135-17739" fmla="*/ 3972 w 10000"/>
                  <a:gd name="connsiteY135-17740" fmla="*/ 9651 h 10021"/>
                  <a:gd name="connsiteX136-17741" fmla="*/ 4348 w 10000"/>
                  <a:gd name="connsiteY136-17742" fmla="*/ 9810 h 10021"/>
                  <a:gd name="connsiteX137-17743" fmla="*/ 4783 w 10000"/>
                  <a:gd name="connsiteY137-17744" fmla="*/ 9969 h 10021"/>
                  <a:gd name="connsiteX138-17745" fmla="*/ 5246 w 10000"/>
                  <a:gd name="connsiteY138-17746" fmla="*/ 10021 h 10021"/>
                  <a:gd name="connsiteX139-17747" fmla="*/ 5652 w 10000"/>
                  <a:gd name="connsiteY139-17748" fmla="*/ 10021 h 10021"/>
                  <a:gd name="connsiteX140-17749" fmla="*/ 6145 w 10000"/>
                  <a:gd name="connsiteY140-17750" fmla="*/ 9969 h 10021"/>
                  <a:gd name="connsiteX141-17751" fmla="*/ 6493 w 10000"/>
                  <a:gd name="connsiteY141-17752" fmla="*/ 9862 h 10021"/>
                  <a:gd name="connsiteX142-17753" fmla="*/ 6841 w 10000"/>
                  <a:gd name="connsiteY142-17754" fmla="*/ 9757 h 10021"/>
                  <a:gd name="connsiteX143-17755" fmla="*/ 7218 w 10000"/>
                  <a:gd name="connsiteY143-17756" fmla="*/ 9598 h 10021"/>
                  <a:gd name="connsiteX144-17757" fmla="*/ 7565 w 10000"/>
                  <a:gd name="connsiteY144-17758" fmla="*/ 9439 h 10021"/>
                  <a:gd name="connsiteX145-17759" fmla="*/ 7884 w 10000"/>
                  <a:gd name="connsiteY145-17760" fmla="*/ 9228 h 10021"/>
                  <a:gd name="connsiteX146-17761" fmla="*/ 8232 w 10000"/>
                  <a:gd name="connsiteY146-17762" fmla="*/ 9016 h 10021"/>
                  <a:gd name="connsiteX147-17763" fmla="*/ 8551 w 10000"/>
                  <a:gd name="connsiteY147-17764" fmla="*/ 8699 h 10021"/>
                  <a:gd name="connsiteX0-17765" fmla="*/ 8551 w 10000"/>
                  <a:gd name="connsiteY0-17766" fmla="*/ 8699 h 10021"/>
                  <a:gd name="connsiteX1-17767" fmla="*/ 8899 w 10000"/>
                  <a:gd name="connsiteY1-17768" fmla="*/ 8381 h 10021"/>
                  <a:gd name="connsiteX2-17769" fmla="*/ 9072 w 10000"/>
                  <a:gd name="connsiteY2-17770" fmla="*/ 7958 h 10021"/>
                  <a:gd name="connsiteX3-17771" fmla="*/ 9420 w 10000"/>
                  <a:gd name="connsiteY3-17772" fmla="*/ 7640 h 10021"/>
                  <a:gd name="connsiteX4-17773" fmla="*/ 9304 w 10000"/>
                  <a:gd name="connsiteY4-17774" fmla="*/ 7164 h 10021"/>
                  <a:gd name="connsiteX5-17775" fmla="*/ 9508 w 10000"/>
                  <a:gd name="connsiteY5-17776" fmla="*/ 6899 h 10021"/>
                  <a:gd name="connsiteX6-17777" fmla="*/ 9652 w 10000"/>
                  <a:gd name="connsiteY6-17778" fmla="*/ 6635 h 10021"/>
                  <a:gd name="connsiteX7-17779" fmla="*/ 9710 w 10000"/>
                  <a:gd name="connsiteY7-17780" fmla="*/ 7058 h 10021"/>
                  <a:gd name="connsiteX8-17781" fmla="*/ 9652 w 10000"/>
                  <a:gd name="connsiteY8-17782" fmla="*/ 7535 h 10021"/>
                  <a:gd name="connsiteX9-17783" fmla="*/ 9971 w 10000"/>
                  <a:gd name="connsiteY9-17784" fmla="*/ 7058 h 10021"/>
                  <a:gd name="connsiteX10-17785" fmla="*/ 10000 w 10000"/>
                  <a:gd name="connsiteY10-17786" fmla="*/ 6688 h 10021"/>
                  <a:gd name="connsiteX11-17787" fmla="*/ 9884 w 10000"/>
                  <a:gd name="connsiteY11-17788" fmla="*/ 6741 h 10021"/>
                  <a:gd name="connsiteX12-17789" fmla="*/ 9797 w 10000"/>
                  <a:gd name="connsiteY12-17790" fmla="*/ 6371 h 10021"/>
                  <a:gd name="connsiteX13-17791" fmla="*/ 9913 w 10000"/>
                  <a:gd name="connsiteY13-17792" fmla="*/ 5947 h 10021"/>
                  <a:gd name="connsiteX14-17793" fmla="*/ 9856 w 10000"/>
                  <a:gd name="connsiteY14-17794" fmla="*/ 5471 h 10021"/>
                  <a:gd name="connsiteX15-17795" fmla="*/ 9566 w 10000"/>
                  <a:gd name="connsiteY15-17796" fmla="*/ 5312 h 10021"/>
                  <a:gd name="connsiteX16-17797" fmla="*/ 9942 w 10000"/>
                  <a:gd name="connsiteY16-17798" fmla="*/ 4519 h 10021"/>
                  <a:gd name="connsiteX17-17799" fmla="*/ 9537 w 10000"/>
                  <a:gd name="connsiteY17-17800" fmla="*/ 4783 h 10021"/>
                  <a:gd name="connsiteX18-17801" fmla="*/ 9449 w 10000"/>
                  <a:gd name="connsiteY18-17802" fmla="*/ 5206 h 10021"/>
                  <a:gd name="connsiteX19-17803" fmla="*/ 9101 w 10000"/>
                  <a:gd name="connsiteY19-17804" fmla="*/ 5260 h 10021"/>
                  <a:gd name="connsiteX20-17805" fmla="*/ 9072 w 10000"/>
                  <a:gd name="connsiteY20-17806" fmla="*/ 5841 h 10021"/>
                  <a:gd name="connsiteX21-17807" fmla="*/ 9101 w 10000"/>
                  <a:gd name="connsiteY21-17808" fmla="*/ 5947 h 10021"/>
                  <a:gd name="connsiteX22-17809" fmla="*/ 8928 w 10000"/>
                  <a:gd name="connsiteY22-17810" fmla="*/ 6159 h 10021"/>
                  <a:gd name="connsiteX23-17811" fmla="*/ 8734 w 10000"/>
                  <a:gd name="connsiteY23-17812" fmla="*/ 5519 h 10021"/>
                  <a:gd name="connsiteX24-17813" fmla="*/ 8734 w 10000"/>
                  <a:gd name="connsiteY24-17814" fmla="*/ 5519 h 10021"/>
                  <a:gd name="connsiteX25-17815" fmla="*/ 8607 w 10000"/>
                  <a:gd name="connsiteY25-17816" fmla="*/ 5292 h 10021"/>
                  <a:gd name="connsiteX26-17817" fmla="*/ 8417 w 10000"/>
                  <a:gd name="connsiteY26-17818" fmla="*/ 5443 h 10021"/>
                  <a:gd name="connsiteX27-17819" fmla="*/ 8291 w 10000"/>
                  <a:gd name="connsiteY27-17820" fmla="*/ 5216 h 10021"/>
                  <a:gd name="connsiteX28-17821" fmla="*/ 8164 w 10000"/>
                  <a:gd name="connsiteY28-17822" fmla="*/ 4989 h 10021"/>
                  <a:gd name="connsiteX29-17823" fmla="*/ 8671 w 10000"/>
                  <a:gd name="connsiteY29-17824" fmla="*/ 4914 h 10021"/>
                  <a:gd name="connsiteX30-17825" fmla="*/ 8227 w 10000"/>
                  <a:gd name="connsiteY30-17826" fmla="*/ 4612 h 10021"/>
                  <a:gd name="connsiteX31-17827" fmla="*/ 8037 w 10000"/>
                  <a:gd name="connsiteY31-17828" fmla="*/ 4763 h 10021"/>
                  <a:gd name="connsiteX32-17829" fmla="*/ 8069 w 10000"/>
                  <a:gd name="connsiteY32-17830" fmla="*/ 4847 h 10021"/>
                  <a:gd name="connsiteX33-17831" fmla="*/ 6950 w 10000"/>
                  <a:gd name="connsiteY33-17832" fmla="*/ 3327 h 10021"/>
                  <a:gd name="connsiteX34-17833" fmla="*/ 6962 w 10000"/>
                  <a:gd name="connsiteY34-17834" fmla="*/ 3326 h 10021"/>
                  <a:gd name="connsiteX35-17835" fmla="*/ 6645 w 10000"/>
                  <a:gd name="connsiteY35-17836" fmla="*/ 3251 h 10021"/>
                  <a:gd name="connsiteX36-17837" fmla="*/ 6519 w 10000"/>
                  <a:gd name="connsiteY36-17838" fmla="*/ 3024 h 10021"/>
                  <a:gd name="connsiteX37-17839" fmla="*/ 5949 w 10000"/>
                  <a:gd name="connsiteY37-17840" fmla="*/ 2494 h 10021"/>
                  <a:gd name="connsiteX38-17841" fmla="*/ 5015 w 10000"/>
                  <a:gd name="connsiteY38-17842" fmla="*/ 3249 h 10021"/>
                  <a:gd name="connsiteX39-17843" fmla="*/ 4898 w 10000"/>
                  <a:gd name="connsiteY39-17844" fmla="*/ 3196 h 10021"/>
                  <a:gd name="connsiteX40-17845" fmla="*/ 4754 w 10000"/>
                  <a:gd name="connsiteY40-17846" fmla="*/ 3143 h 10021"/>
                  <a:gd name="connsiteX41-17847" fmla="*/ 4637 w 10000"/>
                  <a:gd name="connsiteY41-17848" fmla="*/ 3355 h 10021"/>
                  <a:gd name="connsiteX42-17849" fmla="*/ 4464 w 10000"/>
                  <a:gd name="connsiteY42-17850" fmla="*/ 3514 h 10021"/>
                  <a:gd name="connsiteX43-17851" fmla="*/ 4435 w 10000"/>
                  <a:gd name="connsiteY43-17852" fmla="*/ 3672 h 10021"/>
                  <a:gd name="connsiteX44-17853" fmla="*/ 4579 w 10000"/>
                  <a:gd name="connsiteY44-17854" fmla="*/ 3883 h 10021"/>
                  <a:gd name="connsiteX45-17855" fmla="*/ 4637 w 10000"/>
                  <a:gd name="connsiteY45-17856" fmla="*/ 4042 h 10021"/>
                  <a:gd name="connsiteX46-17857" fmla="*/ 4783 w 10000"/>
                  <a:gd name="connsiteY46-17858" fmla="*/ 4042 h 10021"/>
                  <a:gd name="connsiteX47-17859" fmla="*/ 4841 w 10000"/>
                  <a:gd name="connsiteY47-17860" fmla="*/ 4042 h 10021"/>
                  <a:gd name="connsiteX48-17861" fmla="*/ 4927 w 10000"/>
                  <a:gd name="connsiteY48-17862" fmla="*/ 4254 h 10021"/>
                  <a:gd name="connsiteX49-17863" fmla="*/ 5073 w 10000"/>
                  <a:gd name="connsiteY49-17864" fmla="*/ 4624 h 10021"/>
                  <a:gd name="connsiteX50-17865" fmla="*/ 4898 w 10000"/>
                  <a:gd name="connsiteY50-17866" fmla="*/ 4412 h 10021"/>
                  <a:gd name="connsiteX51-17867" fmla="*/ 4812 w 10000"/>
                  <a:gd name="connsiteY51-17868" fmla="*/ 4148 h 10021"/>
                  <a:gd name="connsiteX52-17869" fmla="*/ 4725 w 10000"/>
                  <a:gd name="connsiteY52-17870" fmla="*/ 4360 h 10021"/>
                  <a:gd name="connsiteX53-17871" fmla="*/ 4608 w 10000"/>
                  <a:gd name="connsiteY53-17872" fmla="*/ 4678 h 10021"/>
                  <a:gd name="connsiteX54-17873" fmla="*/ 4608 w 10000"/>
                  <a:gd name="connsiteY54-17874" fmla="*/ 4466 h 10021"/>
                  <a:gd name="connsiteX55-17875" fmla="*/ 4435 w 10000"/>
                  <a:gd name="connsiteY55-17876" fmla="*/ 4360 h 10021"/>
                  <a:gd name="connsiteX56-17877" fmla="*/ 4406 w 10000"/>
                  <a:gd name="connsiteY56-17878" fmla="*/ 3989 h 10021"/>
                  <a:gd name="connsiteX57-17879" fmla="*/ 4261 w 10000"/>
                  <a:gd name="connsiteY57-17880" fmla="*/ 4042 h 10021"/>
                  <a:gd name="connsiteX58-17881" fmla="*/ 4319 w 10000"/>
                  <a:gd name="connsiteY58-17882" fmla="*/ 3619 h 10021"/>
                  <a:gd name="connsiteX59-17883" fmla="*/ 4232 w 10000"/>
                  <a:gd name="connsiteY59-17884" fmla="*/ 3619 h 10021"/>
                  <a:gd name="connsiteX60-17885" fmla="*/ 4319 w 10000"/>
                  <a:gd name="connsiteY60-17886" fmla="*/ 3090 h 10021"/>
                  <a:gd name="connsiteX61-17887" fmla="*/ 4464 w 10000"/>
                  <a:gd name="connsiteY61-17888" fmla="*/ 3090 h 10021"/>
                  <a:gd name="connsiteX62-17889" fmla="*/ 4522 w 10000"/>
                  <a:gd name="connsiteY62-17890" fmla="*/ 3407 h 10021"/>
                  <a:gd name="connsiteX63-17891" fmla="*/ 4551 w 10000"/>
                  <a:gd name="connsiteY63-17892" fmla="*/ 3196 h 10021"/>
                  <a:gd name="connsiteX64-17893" fmla="*/ 4493 w 10000"/>
                  <a:gd name="connsiteY64-17894" fmla="*/ 3037 h 10021"/>
                  <a:gd name="connsiteX65-17895" fmla="*/ 4348 w 10000"/>
                  <a:gd name="connsiteY65-17896" fmla="*/ 2931 h 10021"/>
                  <a:gd name="connsiteX66-17897" fmla="*/ 4377 w 10000"/>
                  <a:gd name="connsiteY66-17898" fmla="*/ 2508 h 10021"/>
                  <a:gd name="connsiteX67-17899" fmla="*/ 4319 w 10000"/>
                  <a:gd name="connsiteY67-17900" fmla="*/ 2296 h 10021"/>
                  <a:gd name="connsiteX68-17901" fmla="*/ 4289 w 10000"/>
                  <a:gd name="connsiteY68-17902" fmla="*/ 1662 h 10021"/>
                  <a:gd name="connsiteX69-17903" fmla="*/ 4348 w 10000"/>
                  <a:gd name="connsiteY69-17904" fmla="*/ 1662 h 10021"/>
                  <a:gd name="connsiteX70-17905" fmla="*/ 4261 w 10000"/>
                  <a:gd name="connsiteY70-17906" fmla="*/ 1555 h 10021"/>
                  <a:gd name="connsiteX71-17907" fmla="*/ 4000 w 10000"/>
                  <a:gd name="connsiteY71-17908" fmla="*/ 1767 h 10021"/>
                  <a:gd name="connsiteX72-17909" fmla="*/ 3942 w 10000"/>
                  <a:gd name="connsiteY72-17910" fmla="*/ 1344 h 10021"/>
                  <a:gd name="connsiteX73-17911" fmla="*/ 4145 w 10000"/>
                  <a:gd name="connsiteY73-17912" fmla="*/ 603 h 10021"/>
                  <a:gd name="connsiteX74-17913" fmla="*/ 3972 w 10000"/>
                  <a:gd name="connsiteY74-17914" fmla="*/ 339 h 10021"/>
                  <a:gd name="connsiteX75-17915" fmla="*/ 4557 w 10000"/>
                  <a:gd name="connsiteY75-17916" fmla="*/ 0 h 10021"/>
                  <a:gd name="connsiteX76-17917" fmla="*/ 3710 w 10000"/>
                  <a:gd name="connsiteY76-17918" fmla="*/ 21 h 10021"/>
                  <a:gd name="connsiteX77-17919" fmla="*/ 3624 w 10000"/>
                  <a:gd name="connsiteY77-17920" fmla="*/ 233 h 10021"/>
                  <a:gd name="connsiteX78-17921" fmla="*/ 3536 w 10000"/>
                  <a:gd name="connsiteY78-17922" fmla="*/ 656 h 10021"/>
                  <a:gd name="connsiteX79-17923" fmla="*/ 3420 w 10000"/>
                  <a:gd name="connsiteY79-17924" fmla="*/ 709 h 10021"/>
                  <a:gd name="connsiteX80-17925" fmla="*/ 3594 w 10000"/>
                  <a:gd name="connsiteY80-17926" fmla="*/ 921 h 10021"/>
                  <a:gd name="connsiteX81-17927" fmla="*/ 3624 w 10000"/>
                  <a:gd name="connsiteY81-17928" fmla="*/ 1185 h 10021"/>
                  <a:gd name="connsiteX82-17929" fmla="*/ 3536 w 10000"/>
                  <a:gd name="connsiteY82-17930" fmla="*/ 1344 h 10021"/>
                  <a:gd name="connsiteX83-17931" fmla="*/ 3624 w 10000"/>
                  <a:gd name="connsiteY83-17932" fmla="*/ 1820 h 10021"/>
                  <a:gd name="connsiteX84-17933" fmla="*/ 3565 w 10000"/>
                  <a:gd name="connsiteY84-17934" fmla="*/ 2244 h 10021"/>
                  <a:gd name="connsiteX85-17935" fmla="*/ 3130 w 10000"/>
                  <a:gd name="connsiteY85-17936" fmla="*/ 2560 h 10021"/>
                  <a:gd name="connsiteX86-17937" fmla="*/ 3101 w 10000"/>
                  <a:gd name="connsiteY86-17938" fmla="*/ 2402 h 10021"/>
                  <a:gd name="connsiteX87-17939" fmla="*/ 3073 w 10000"/>
                  <a:gd name="connsiteY87-17940" fmla="*/ 2614 h 10021"/>
                  <a:gd name="connsiteX88-17941" fmla="*/ 3188 w 10000"/>
                  <a:gd name="connsiteY88-17942" fmla="*/ 2825 h 10021"/>
                  <a:gd name="connsiteX89-17943" fmla="*/ 3478 w 10000"/>
                  <a:gd name="connsiteY89-17944" fmla="*/ 2614 h 10021"/>
                  <a:gd name="connsiteX90-17945" fmla="*/ 3594 w 10000"/>
                  <a:gd name="connsiteY90-17946" fmla="*/ 2773 h 10021"/>
                  <a:gd name="connsiteX91-17947" fmla="*/ 3392 w 10000"/>
                  <a:gd name="connsiteY91-17948" fmla="*/ 2825 h 10021"/>
                  <a:gd name="connsiteX92-17949" fmla="*/ 2466 w 10000"/>
                  <a:gd name="connsiteY92-17950" fmla="*/ 2644 h 10021"/>
                  <a:gd name="connsiteX93-17951" fmla="*/ 2656 w 10000"/>
                  <a:gd name="connsiteY93-17952" fmla="*/ 2493 h 10021"/>
                  <a:gd name="connsiteX94-17953" fmla="*/ 2086 w 10000"/>
                  <a:gd name="connsiteY94-17954" fmla="*/ 2946 h 10021"/>
                  <a:gd name="connsiteX95-17955" fmla="*/ 2840 w 10000"/>
                  <a:gd name="connsiteY95-17956" fmla="*/ 3937 h 10021"/>
                  <a:gd name="connsiteX96-17957" fmla="*/ 2377 w 10000"/>
                  <a:gd name="connsiteY96-17958" fmla="*/ 3619 h 10021"/>
                  <a:gd name="connsiteX97-17959" fmla="*/ 2377 w 10000"/>
                  <a:gd name="connsiteY97-17960" fmla="*/ 3989 h 10021"/>
                  <a:gd name="connsiteX98-17961" fmla="*/ 2231 w 10000"/>
                  <a:gd name="connsiteY98-17962" fmla="*/ 4466 h 10021"/>
                  <a:gd name="connsiteX99-17963" fmla="*/ 2000 w 10000"/>
                  <a:gd name="connsiteY99-17964" fmla="*/ 4042 h 10021"/>
                  <a:gd name="connsiteX100-17965" fmla="*/ 1884 w 10000"/>
                  <a:gd name="connsiteY100-17966" fmla="*/ 3566 h 10021"/>
                  <a:gd name="connsiteX101-17967" fmla="*/ 1652 w 10000"/>
                  <a:gd name="connsiteY101-17968" fmla="*/ 3566 h 10021"/>
                  <a:gd name="connsiteX102-17969" fmla="*/ 1478 w 10000"/>
                  <a:gd name="connsiteY102-17970" fmla="*/ 3778 h 10021"/>
                  <a:gd name="connsiteX103-17971" fmla="*/ 1247 w 10000"/>
                  <a:gd name="connsiteY103-17972" fmla="*/ 3778 h 10021"/>
                  <a:gd name="connsiteX104-17973" fmla="*/ 1072 w 10000"/>
                  <a:gd name="connsiteY104-17974" fmla="*/ 3989 h 10021"/>
                  <a:gd name="connsiteX105-17975" fmla="*/ 957 w 10000"/>
                  <a:gd name="connsiteY105-17976" fmla="*/ 3778 h 10021"/>
                  <a:gd name="connsiteX106-17977" fmla="*/ 667 w 10000"/>
                  <a:gd name="connsiteY106-17978" fmla="*/ 3725 h 10021"/>
                  <a:gd name="connsiteX107-17979" fmla="*/ 406 w 10000"/>
                  <a:gd name="connsiteY107-17980" fmla="*/ 3725 h 10021"/>
                  <a:gd name="connsiteX108-17981" fmla="*/ 29 w 10000"/>
                  <a:gd name="connsiteY108-17982" fmla="*/ 3460 h 10021"/>
                  <a:gd name="connsiteX109-17983" fmla="*/ 0 w 10000"/>
                  <a:gd name="connsiteY109-17984" fmla="*/ 3937 h 10021"/>
                  <a:gd name="connsiteX110-17985" fmla="*/ 58 w 10000"/>
                  <a:gd name="connsiteY110-17986" fmla="*/ 4624 h 10021"/>
                  <a:gd name="connsiteX111-17987" fmla="*/ 116 w 10000"/>
                  <a:gd name="connsiteY111-17988" fmla="*/ 4994 h 10021"/>
                  <a:gd name="connsiteX112-17989" fmla="*/ 174 w 10000"/>
                  <a:gd name="connsiteY112-17990" fmla="*/ 5260 h 10021"/>
                  <a:gd name="connsiteX113-17991" fmla="*/ 232 w 10000"/>
                  <a:gd name="connsiteY113-17992" fmla="*/ 5630 h 10021"/>
                  <a:gd name="connsiteX114-17993" fmla="*/ 406 w 10000"/>
                  <a:gd name="connsiteY114-17994" fmla="*/ 5947 h 10021"/>
                  <a:gd name="connsiteX115-17995" fmla="*/ 638 w 10000"/>
                  <a:gd name="connsiteY115-17996" fmla="*/ 6476 h 10021"/>
                  <a:gd name="connsiteX116-17997" fmla="*/ 492 w 10000"/>
                  <a:gd name="connsiteY116-17998" fmla="*/ 6371 h 10021"/>
                  <a:gd name="connsiteX117-17999" fmla="*/ 840 w 10000"/>
                  <a:gd name="connsiteY117-18000" fmla="*/ 6846 h 10021"/>
                  <a:gd name="connsiteX118-18001" fmla="*/ 1043 w 10000"/>
                  <a:gd name="connsiteY118-18002" fmla="*/ 6794 h 10021"/>
                  <a:gd name="connsiteX119-18003" fmla="*/ 1015 w 10000"/>
                  <a:gd name="connsiteY119-18004" fmla="*/ 6476 h 10021"/>
                  <a:gd name="connsiteX120-18005" fmla="*/ 1188 w 10000"/>
                  <a:gd name="connsiteY120-18006" fmla="*/ 6529 h 10021"/>
                  <a:gd name="connsiteX121-18007" fmla="*/ 986 w 10000"/>
                  <a:gd name="connsiteY121-18008" fmla="*/ 5894 h 10021"/>
                  <a:gd name="connsiteX122-18009" fmla="*/ 1362 w 10000"/>
                  <a:gd name="connsiteY122-18010" fmla="*/ 5630 h 10021"/>
                  <a:gd name="connsiteX123-18011" fmla="*/ 1566 w 10000"/>
                  <a:gd name="connsiteY123-18012" fmla="*/ 5630 h 10021"/>
                  <a:gd name="connsiteX124-18013" fmla="*/ 1566 w 10000"/>
                  <a:gd name="connsiteY124-18014" fmla="*/ 5894 h 10021"/>
                  <a:gd name="connsiteX125-18015" fmla="*/ 1391 w 10000"/>
                  <a:gd name="connsiteY125-18016" fmla="*/ 6053 h 10021"/>
                  <a:gd name="connsiteX126-18017" fmla="*/ 1276 w 10000"/>
                  <a:gd name="connsiteY126-18018" fmla="*/ 6741 h 10021"/>
                  <a:gd name="connsiteX127-18019" fmla="*/ 1218 w 10000"/>
                  <a:gd name="connsiteY127-18020" fmla="*/ 7058 h 10021"/>
                  <a:gd name="connsiteX128-18021" fmla="*/ 1305 w 10000"/>
                  <a:gd name="connsiteY128-18022" fmla="*/ 7482 h 10021"/>
                  <a:gd name="connsiteX129-18023" fmla="*/ 1478 w 10000"/>
                  <a:gd name="connsiteY129-18024" fmla="*/ 7799 h 10021"/>
                  <a:gd name="connsiteX130-18025" fmla="*/ 2058 w 10000"/>
                  <a:gd name="connsiteY130-18026" fmla="*/ 8434 h 10021"/>
                  <a:gd name="connsiteX131-18027" fmla="*/ 2521 w 10000"/>
                  <a:gd name="connsiteY131-18028" fmla="*/ 8910 h 10021"/>
                  <a:gd name="connsiteX132-18029" fmla="*/ 2869 w 10000"/>
                  <a:gd name="connsiteY132-18030" fmla="*/ 9122 h 10021"/>
                  <a:gd name="connsiteX133-18031" fmla="*/ 3246 w 10000"/>
                  <a:gd name="connsiteY133-18032" fmla="*/ 9333 h 10021"/>
                  <a:gd name="connsiteX134-18033" fmla="*/ 3624 w 10000"/>
                  <a:gd name="connsiteY134-18034" fmla="*/ 9545 h 10021"/>
                  <a:gd name="connsiteX135-18035" fmla="*/ 3972 w 10000"/>
                  <a:gd name="connsiteY135-18036" fmla="*/ 9651 h 10021"/>
                  <a:gd name="connsiteX136-18037" fmla="*/ 4348 w 10000"/>
                  <a:gd name="connsiteY136-18038" fmla="*/ 9810 h 10021"/>
                  <a:gd name="connsiteX137-18039" fmla="*/ 4783 w 10000"/>
                  <a:gd name="connsiteY137-18040" fmla="*/ 9969 h 10021"/>
                  <a:gd name="connsiteX138-18041" fmla="*/ 5246 w 10000"/>
                  <a:gd name="connsiteY138-18042" fmla="*/ 10021 h 10021"/>
                  <a:gd name="connsiteX139-18043" fmla="*/ 5652 w 10000"/>
                  <a:gd name="connsiteY139-18044" fmla="*/ 10021 h 10021"/>
                  <a:gd name="connsiteX140-18045" fmla="*/ 6145 w 10000"/>
                  <a:gd name="connsiteY140-18046" fmla="*/ 9969 h 10021"/>
                  <a:gd name="connsiteX141-18047" fmla="*/ 6493 w 10000"/>
                  <a:gd name="connsiteY141-18048" fmla="*/ 9862 h 10021"/>
                  <a:gd name="connsiteX142-18049" fmla="*/ 6841 w 10000"/>
                  <a:gd name="connsiteY142-18050" fmla="*/ 9757 h 10021"/>
                  <a:gd name="connsiteX143-18051" fmla="*/ 7218 w 10000"/>
                  <a:gd name="connsiteY143-18052" fmla="*/ 9598 h 10021"/>
                  <a:gd name="connsiteX144-18053" fmla="*/ 7565 w 10000"/>
                  <a:gd name="connsiteY144-18054" fmla="*/ 9439 h 10021"/>
                  <a:gd name="connsiteX145-18055" fmla="*/ 7884 w 10000"/>
                  <a:gd name="connsiteY145-18056" fmla="*/ 9228 h 10021"/>
                  <a:gd name="connsiteX146-18057" fmla="*/ 8232 w 10000"/>
                  <a:gd name="connsiteY146-18058" fmla="*/ 9016 h 10021"/>
                  <a:gd name="connsiteX147-18059" fmla="*/ 8551 w 10000"/>
                  <a:gd name="connsiteY147-18060" fmla="*/ 8699 h 10021"/>
                  <a:gd name="connsiteX0-18061" fmla="*/ 8551 w 10000"/>
                  <a:gd name="connsiteY0-18062" fmla="*/ 8699 h 10021"/>
                  <a:gd name="connsiteX1-18063" fmla="*/ 8899 w 10000"/>
                  <a:gd name="connsiteY1-18064" fmla="*/ 8381 h 10021"/>
                  <a:gd name="connsiteX2-18065" fmla="*/ 9072 w 10000"/>
                  <a:gd name="connsiteY2-18066" fmla="*/ 7958 h 10021"/>
                  <a:gd name="connsiteX3-18067" fmla="*/ 9420 w 10000"/>
                  <a:gd name="connsiteY3-18068" fmla="*/ 7640 h 10021"/>
                  <a:gd name="connsiteX4-18069" fmla="*/ 9304 w 10000"/>
                  <a:gd name="connsiteY4-18070" fmla="*/ 7164 h 10021"/>
                  <a:gd name="connsiteX5-18071" fmla="*/ 9508 w 10000"/>
                  <a:gd name="connsiteY5-18072" fmla="*/ 6899 h 10021"/>
                  <a:gd name="connsiteX6-18073" fmla="*/ 9652 w 10000"/>
                  <a:gd name="connsiteY6-18074" fmla="*/ 6635 h 10021"/>
                  <a:gd name="connsiteX7-18075" fmla="*/ 9710 w 10000"/>
                  <a:gd name="connsiteY7-18076" fmla="*/ 7058 h 10021"/>
                  <a:gd name="connsiteX8-18077" fmla="*/ 9652 w 10000"/>
                  <a:gd name="connsiteY8-18078" fmla="*/ 7535 h 10021"/>
                  <a:gd name="connsiteX9-18079" fmla="*/ 9971 w 10000"/>
                  <a:gd name="connsiteY9-18080" fmla="*/ 7058 h 10021"/>
                  <a:gd name="connsiteX10-18081" fmla="*/ 10000 w 10000"/>
                  <a:gd name="connsiteY10-18082" fmla="*/ 6688 h 10021"/>
                  <a:gd name="connsiteX11-18083" fmla="*/ 9884 w 10000"/>
                  <a:gd name="connsiteY11-18084" fmla="*/ 6741 h 10021"/>
                  <a:gd name="connsiteX12-18085" fmla="*/ 9797 w 10000"/>
                  <a:gd name="connsiteY12-18086" fmla="*/ 6371 h 10021"/>
                  <a:gd name="connsiteX13-18087" fmla="*/ 9913 w 10000"/>
                  <a:gd name="connsiteY13-18088" fmla="*/ 5947 h 10021"/>
                  <a:gd name="connsiteX14-18089" fmla="*/ 9856 w 10000"/>
                  <a:gd name="connsiteY14-18090" fmla="*/ 5471 h 10021"/>
                  <a:gd name="connsiteX15-18091" fmla="*/ 9566 w 10000"/>
                  <a:gd name="connsiteY15-18092" fmla="*/ 5312 h 10021"/>
                  <a:gd name="connsiteX16-18093" fmla="*/ 9942 w 10000"/>
                  <a:gd name="connsiteY16-18094" fmla="*/ 4519 h 10021"/>
                  <a:gd name="connsiteX17-18095" fmla="*/ 9537 w 10000"/>
                  <a:gd name="connsiteY17-18096" fmla="*/ 4783 h 10021"/>
                  <a:gd name="connsiteX18-18097" fmla="*/ 9449 w 10000"/>
                  <a:gd name="connsiteY18-18098" fmla="*/ 5206 h 10021"/>
                  <a:gd name="connsiteX19-18099" fmla="*/ 9101 w 10000"/>
                  <a:gd name="connsiteY19-18100" fmla="*/ 5260 h 10021"/>
                  <a:gd name="connsiteX20-18101" fmla="*/ 9072 w 10000"/>
                  <a:gd name="connsiteY20-18102" fmla="*/ 5841 h 10021"/>
                  <a:gd name="connsiteX21-18103" fmla="*/ 9101 w 10000"/>
                  <a:gd name="connsiteY21-18104" fmla="*/ 5947 h 10021"/>
                  <a:gd name="connsiteX22-18105" fmla="*/ 8928 w 10000"/>
                  <a:gd name="connsiteY22-18106" fmla="*/ 6159 h 10021"/>
                  <a:gd name="connsiteX23-18107" fmla="*/ 8734 w 10000"/>
                  <a:gd name="connsiteY23-18108" fmla="*/ 5519 h 10021"/>
                  <a:gd name="connsiteX24-18109" fmla="*/ 8734 w 10000"/>
                  <a:gd name="connsiteY24-18110" fmla="*/ 5519 h 10021"/>
                  <a:gd name="connsiteX25-18111" fmla="*/ 8607 w 10000"/>
                  <a:gd name="connsiteY25-18112" fmla="*/ 5292 h 10021"/>
                  <a:gd name="connsiteX26-18113" fmla="*/ 8417 w 10000"/>
                  <a:gd name="connsiteY26-18114" fmla="*/ 5443 h 10021"/>
                  <a:gd name="connsiteX27-18115" fmla="*/ 8291 w 10000"/>
                  <a:gd name="connsiteY27-18116" fmla="*/ 5216 h 10021"/>
                  <a:gd name="connsiteX28-18117" fmla="*/ 8164 w 10000"/>
                  <a:gd name="connsiteY28-18118" fmla="*/ 4989 h 10021"/>
                  <a:gd name="connsiteX29-18119" fmla="*/ 8671 w 10000"/>
                  <a:gd name="connsiteY29-18120" fmla="*/ 4914 h 10021"/>
                  <a:gd name="connsiteX30-18121" fmla="*/ 8227 w 10000"/>
                  <a:gd name="connsiteY30-18122" fmla="*/ 4612 h 10021"/>
                  <a:gd name="connsiteX31-18123" fmla="*/ 8037 w 10000"/>
                  <a:gd name="connsiteY31-18124" fmla="*/ 4763 h 10021"/>
                  <a:gd name="connsiteX32-18125" fmla="*/ 8069 w 10000"/>
                  <a:gd name="connsiteY32-18126" fmla="*/ 4847 h 10021"/>
                  <a:gd name="connsiteX33-18127" fmla="*/ 6950 w 10000"/>
                  <a:gd name="connsiteY33-18128" fmla="*/ 3327 h 10021"/>
                  <a:gd name="connsiteX34-18129" fmla="*/ 6962 w 10000"/>
                  <a:gd name="connsiteY34-18130" fmla="*/ 3326 h 10021"/>
                  <a:gd name="connsiteX35-18131" fmla="*/ 6645 w 10000"/>
                  <a:gd name="connsiteY35-18132" fmla="*/ 3251 h 10021"/>
                  <a:gd name="connsiteX36-18133" fmla="*/ 6519 w 10000"/>
                  <a:gd name="connsiteY36-18134" fmla="*/ 3024 h 10021"/>
                  <a:gd name="connsiteX37-18135" fmla="*/ 5949 w 10000"/>
                  <a:gd name="connsiteY37-18136" fmla="*/ 2494 h 10021"/>
                  <a:gd name="connsiteX38-18137" fmla="*/ 5015 w 10000"/>
                  <a:gd name="connsiteY38-18138" fmla="*/ 3249 h 10021"/>
                  <a:gd name="connsiteX39-18139" fmla="*/ 4898 w 10000"/>
                  <a:gd name="connsiteY39-18140" fmla="*/ 3196 h 10021"/>
                  <a:gd name="connsiteX40-18141" fmla="*/ 4754 w 10000"/>
                  <a:gd name="connsiteY40-18142" fmla="*/ 3143 h 10021"/>
                  <a:gd name="connsiteX41-18143" fmla="*/ 4637 w 10000"/>
                  <a:gd name="connsiteY41-18144" fmla="*/ 3355 h 10021"/>
                  <a:gd name="connsiteX42-18145" fmla="*/ 4464 w 10000"/>
                  <a:gd name="connsiteY42-18146" fmla="*/ 3514 h 10021"/>
                  <a:gd name="connsiteX43-18147" fmla="*/ 4435 w 10000"/>
                  <a:gd name="connsiteY43-18148" fmla="*/ 3672 h 10021"/>
                  <a:gd name="connsiteX44-18149" fmla="*/ 4579 w 10000"/>
                  <a:gd name="connsiteY44-18150" fmla="*/ 3883 h 10021"/>
                  <a:gd name="connsiteX45-18151" fmla="*/ 4637 w 10000"/>
                  <a:gd name="connsiteY45-18152" fmla="*/ 4042 h 10021"/>
                  <a:gd name="connsiteX46-18153" fmla="*/ 4783 w 10000"/>
                  <a:gd name="connsiteY46-18154" fmla="*/ 4042 h 10021"/>
                  <a:gd name="connsiteX47-18155" fmla="*/ 4841 w 10000"/>
                  <a:gd name="connsiteY47-18156" fmla="*/ 4042 h 10021"/>
                  <a:gd name="connsiteX48-18157" fmla="*/ 4927 w 10000"/>
                  <a:gd name="connsiteY48-18158" fmla="*/ 4254 h 10021"/>
                  <a:gd name="connsiteX49-18159" fmla="*/ 5073 w 10000"/>
                  <a:gd name="connsiteY49-18160" fmla="*/ 4624 h 10021"/>
                  <a:gd name="connsiteX50-18161" fmla="*/ 4898 w 10000"/>
                  <a:gd name="connsiteY50-18162" fmla="*/ 4412 h 10021"/>
                  <a:gd name="connsiteX51-18163" fmla="*/ 4812 w 10000"/>
                  <a:gd name="connsiteY51-18164" fmla="*/ 4148 h 10021"/>
                  <a:gd name="connsiteX52-18165" fmla="*/ 4725 w 10000"/>
                  <a:gd name="connsiteY52-18166" fmla="*/ 4360 h 10021"/>
                  <a:gd name="connsiteX53-18167" fmla="*/ 4608 w 10000"/>
                  <a:gd name="connsiteY53-18168" fmla="*/ 4678 h 10021"/>
                  <a:gd name="connsiteX54-18169" fmla="*/ 4608 w 10000"/>
                  <a:gd name="connsiteY54-18170" fmla="*/ 4466 h 10021"/>
                  <a:gd name="connsiteX55-18171" fmla="*/ 4435 w 10000"/>
                  <a:gd name="connsiteY55-18172" fmla="*/ 4360 h 10021"/>
                  <a:gd name="connsiteX56-18173" fmla="*/ 4406 w 10000"/>
                  <a:gd name="connsiteY56-18174" fmla="*/ 3989 h 10021"/>
                  <a:gd name="connsiteX57-18175" fmla="*/ 4261 w 10000"/>
                  <a:gd name="connsiteY57-18176" fmla="*/ 4042 h 10021"/>
                  <a:gd name="connsiteX58-18177" fmla="*/ 4319 w 10000"/>
                  <a:gd name="connsiteY58-18178" fmla="*/ 3619 h 10021"/>
                  <a:gd name="connsiteX59-18179" fmla="*/ 4232 w 10000"/>
                  <a:gd name="connsiteY59-18180" fmla="*/ 3619 h 10021"/>
                  <a:gd name="connsiteX60-18181" fmla="*/ 4319 w 10000"/>
                  <a:gd name="connsiteY60-18182" fmla="*/ 3090 h 10021"/>
                  <a:gd name="connsiteX61-18183" fmla="*/ 4464 w 10000"/>
                  <a:gd name="connsiteY61-18184" fmla="*/ 3090 h 10021"/>
                  <a:gd name="connsiteX62-18185" fmla="*/ 4522 w 10000"/>
                  <a:gd name="connsiteY62-18186" fmla="*/ 3407 h 10021"/>
                  <a:gd name="connsiteX63-18187" fmla="*/ 4551 w 10000"/>
                  <a:gd name="connsiteY63-18188" fmla="*/ 3196 h 10021"/>
                  <a:gd name="connsiteX64-18189" fmla="*/ 4493 w 10000"/>
                  <a:gd name="connsiteY64-18190" fmla="*/ 3037 h 10021"/>
                  <a:gd name="connsiteX65-18191" fmla="*/ 4348 w 10000"/>
                  <a:gd name="connsiteY65-18192" fmla="*/ 2931 h 10021"/>
                  <a:gd name="connsiteX66-18193" fmla="*/ 4377 w 10000"/>
                  <a:gd name="connsiteY66-18194" fmla="*/ 2508 h 10021"/>
                  <a:gd name="connsiteX67-18195" fmla="*/ 4319 w 10000"/>
                  <a:gd name="connsiteY67-18196" fmla="*/ 2296 h 10021"/>
                  <a:gd name="connsiteX68-18197" fmla="*/ 4289 w 10000"/>
                  <a:gd name="connsiteY68-18198" fmla="*/ 1662 h 10021"/>
                  <a:gd name="connsiteX69-18199" fmla="*/ 4348 w 10000"/>
                  <a:gd name="connsiteY69-18200" fmla="*/ 1662 h 10021"/>
                  <a:gd name="connsiteX70-18201" fmla="*/ 4261 w 10000"/>
                  <a:gd name="connsiteY70-18202" fmla="*/ 1555 h 10021"/>
                  <a:gd name="connsiteX71-18203" fmla="*/ 4000 w 10000"/>
                  <a:gd name="connsiteY71-18204" fmla="*/ 1767 h 10021"/>
                  <a:gd name="connsiteX72-18205" fmla="*/ 3942 w 10000"/>
                  <a:gd name="connsiteY72-18206" fmla="*/ 1344 h 10021"/>
                  <a:gd name="connsiteX73-18207" fmla="*/ 4145 w 10000"/>
                  <a:gd name="connsiteY73-18208" fmla="*/ 603 h 10021"/>
                  <a:gd name="connsiteX74-18209" fmla="*/ 3972 w 10000"/>
                  <a:gd name="connsiteY74-18210" fmla="*/ 339 h 10021"/>
                  <a:gd name="connsiteX75-18211" fmla="*/ 4557 w 10000"/>
                  <a:gd name="connsiteY75-18212" fmla="*/ 0 h 10021"/>
                  <a:gd name="connsiteX76-18213" fmla="*/ 3710 w 10000"/>
                  <a:gd name="connsiteY76-18214" fmla="*/ 21 h 10021"/>
                  <a:gd name="connsiteX77-18215" fmla="*/ 3624 w 10000"/>
                  <a:gd name="connsiteY77-18216" fmla="*/ 233 h 10021"/>
                  <a:gd name="connsiteX78-18217" fmla="*/ 3536 w 10000"/>
                  <a:gd name="connsiteY78-18218" fmla="*/ 656 h 10021"/>
                  <a:gd name="connsiteX79-18219" fmla="*/ 3420 w 10000"/>
                  <a:gd name="connsiteY79-18220" fmla="*/ 709 h 10021"/>
                  <a:gd name="connsiteX80-18221" fmla="*/ 3594 w 10000"/>
                  <a:gd name="connsiteY80-18222" fmla="*/ 921 h 10021"/>
                  <a:gd name="connsiteX81-18223" fmla="*/ 3624 w 10000"/>
                  <a:gd name="connsiteY81-18224" fmla="*/ 1185 h 10021"/>
                  <a:gd name="connsiteX82-18225" fmla="*/ 3536 w 10000"/>
                  <a:gd name="connsiteY82-18226" fmla="*/ 1344 h 10021"/>
                  <a:gd name="connsiteX83-18227" fmla="*/ 3624 w 10000"/>
                  <a:gd name="connsiteY83-18228" fmla="*/ 1820 h 10021"/>
                  <a:gd name="connsiteX84-18229" fmla="*/ 3565 w 10000"/>
                  <a:gd name="connsiteY84-18230" fmla="*/ 2244 h 10021"/>
                  <a:gd name="connsiteX85-18231" fmla="*/ 3130 w 10000"/>
                  <a:gd name="connsiteY85-18232" fmla="*/ 2560 h 10021"/>
                  <a:gd name="connsiteX86-18233" fmla="*/ 3101 w 10000"/>
                  <a:gd name="connsiteY86-18234" fmla="*/ 2402 h 10021"/>
                  <a:gd name="connsiteX87-18235" fmla="*/ 3073 w 10000"/>
                  <a:gd name="connsiteY87-18236" fmla="*/ 2614 h 10021"/>
                  <a:gd name="connsiteX88-18237" fmla="*/ 3188 w 10000"/>
                  <a:gd name="connsiteY88-18238" fmla="*/ 2825 h 10021"/>
                  <a:gd name="connsiteX89-18239" fmla="*/ 3478 w 10000"/>
                  <a:gd name="connsiteY89-18240" fmla="*/ 2614 h 10021"/>
                  <a:gd name="connsiteX90-18241" fmla="*/ 3594 w 10000"/>
                  <a:gd name="connsiteY90-18242" fmla="*/ 2773 h 10021"/>
                  <a:gd name="connsiteX91-18243" fmla="*/ 3392 w 10000"/>
                  <a:gd name="connsiteY91-18244" fmla="*/ 2825 h 10021"/>
                  <a:gd name="connsiteX92-18245" fmla="*/ 2466 w 10000"/>
                  <a:gd name="connsiteY92-18246" fmla="*/ 2644 h 10021"/>
                  <a:gd name="connsiteX93-18247" fmla="*/ 2656 w 10000"/>
                  <a:gd name="connsiteY93-18248" fmla="*/ 2493 h 10021"/>
                  <a:gd name="connsiteX94-18249" fmla="*/ 2086 w 10000"/>
                  <a:gd name="connsiteY94-18250" fmla="*/ 2946 h 10021"/>
                  <a:gd name="connsiteX95-18251" fmla="*/ 2840 w 10000"/>
                  <a:gd name="connsiteY95-18252" fmla="*/ 3937 h 10021"/>
                  <a:gd name="connsiteX96-18253" fmla="*/ 2023 w 10000"/>
                  <a:gd name="connsiteY96-18254" fmla="*/ 3324 h 10021"/>
                  <a:gd name="connsiteX97-18255" fmla="*/ 2377 w 10000"/>
                  <a:gd name="connsiteY97-18256" fmla="*/ 3989 h 10021"/>
                  <a:gd name="connsiteX98-18257" fmla="*/ 2231 w 10000"/>
                  <a:gd name="connsiteY98-18258" fmla="*/ 4466 h 10021"/>
                  <a:gd name="connsiteX99-18259" fmla="*/ 2000 w 10000"/>
                  <a:gd name="connsiteY99-18260" fmla="*/ 4042 h 10021"/>
                  <a:gd name="connsiteX100-18261" fmla="*/ 1884 w 10000"/>
                  <a:gd name="connsiteY100-18262" fmla="*/ 3566 h 10021"/>
                  <a:gd name="connsiteX101-18263" fmla="*/ 1652 w 10000"/>
                  <a:gd name="connsiteY101-18264" fmla="*/ 3566 h 10021"/>
                  <a:gd name="connsiteX102-18265" fmla="*/ 1478 w 10000"/>
                  <a:gd name="connsiteY102-18266" fmla="*/ 3778 h 10021"/>
                  <a:gd name="connsiteX103-18267" fmla="*/ 1247 w 10000"/>
                  <a:gd name="connsiteY103-18268" fmla="*/ 3778 h 10021"/>
                  <a:gd name="connsiteX104-18269" fmla="*/ 1072 w 10000"/>
                  <a:gd name="connsiteY104-18270" fmla="*/ 3989 h 10021"/>
                  <a:gd name="connsiteX105-18271" fmla="*/ 957 w 10000"/>
                  <a:gd name="connsiteY105-18272" fmla="*/ 3778 h 10021"/>
                  <a:gd name="connsiteX106-18273" fmla="*/ 667 w 10000"/>
                  <a:gd name="connsiteY106-18274" fmla="*/ 3725 h 10021"/>
                  <a:gd name="connsiteX107-18275" fmla="*/ 406 w 10000"/>
                  <a:gd name="connsiteY107-18276" fmla="*/ 3725 h 10021"/>
                  <a:gd name="connsiteX108-18277" fmla="*/ 29 w 10000"/>
                  <a:gd name="connsiteY108-18278" fmla="*/ 3460 h 10021"/>
                  <a:gd name="connsiteX109-18279" fmla="*/ 0 w 10000"/>
                  <a:gd name="connsiteY109-18280" fmla="*/ 3937 h 10021"/>
                  <a:gd name="connsiteX110-18281" fmla="*/ 58 w 10000"/>
                  <a:gd name="connsiteY110-18282" fmla="*/ 4624 h 10021"/>
                  <a:gd name="connsiteX111-18283" fmla="*/ 116 w 10000"/>
                  <a:gd name="connsiteY111-18284" fmla="*/ 4994 h 10021"/>
                  <a:gd name="connsiteX112-18285" fmla="*/ 174 w 10000"/>
                  <a:gd name="connsiteY112-18286" fmla="*/ 5260 h 10021"/>
                  <a:gd name="connsiteX113-18287" fmla="*/ 232 w 10000"/>
                  <a:gd name="connsiteY113-18288" fmla="*/ 5630 h 10021"/>
                  <a:gd name="connsiteX114-18289" fmla="*/ 406 w 10000"/>
                  <a:gd name="connsiteY114-18290" fmla="*/ 5947 h 10021"/>
                  <a:gd name="connsiteX115-18291" fmla="*/ 638 w 10000"/>
                  <a:gd name="connsiteY115-18292" fmla="*/ 6476 h 10021"/>
                  <a:gd name="connsiteX116-18293" fmla="*/ 492 w 10000"/>
                  <a:gd name="connsiteY116-18294" fmla="*/ 6371 h 10021"/>
                  <a:gd name="connsiteX117-18295" fmla="*/ 840 w 10000"/>
                  <a:gd name="connsiteY117-18296" fmla="*/ 6846 h 10021"/>
                  <a:gd name="connsiteX118-18297" fmla="*/ 1043 w 10000"/>
                  <a:gd name="connsiteY118-18298" fmla="*/ 6794 h 10021"/>
                  <a:gd name="connsiteX119-18299" fmla="*/ 1015 w 10000"/>
                  <a:gd name="connsiteY119-18300" fmla="*/ 6476 h 10021"/>
                  <a:gd name="connsiteX120-18301" fmla="*/ 1188 w 10000"/>
                  <a:gd name="connsiteY120-18302" fmla="*/ 6529 h 10021"/>
                  <a:gd name="connsiteX121-18303" fmla="*/ 986 w 10000"/>
                  <a:gd name="connsiteY121-18304" fmla="*/ 5894 h 10021"/>
                  <a:gd name="connsiteX122-18305" fmla="*/ 1362 w 10000"/>
                  <a:gd name="connsiteY122-18306" fmla="*/ 5630 h 10021"/>
                  <a:gd name="connsiteX123-18307" fmla="*/ 1566 w 10000"/>
                  <a:gd name="connsiteY123-18308" fmla="*/ 5630 h 10021"/>
                  <a:gd name="connsiteX124-18309" fmla="*/ 1566 w 10000"/>
                  <a:gd name="connsiteY124-18310" fmla="*/ 5894 h 10021"/>
                  <a:gd name="connsiteX125-18311" fmla="*/ 1391 w 10000"/>
                  <a:gd name="connsiteY125-18312" fmla="*/ 6053 h 10021"/>
                  <a:gd name="connsiteX126-18313" fmla="*/ 1276 w 10000"/>
                  <a:gd name="connsiteY126-18314" fmla="*/ 6741 h 10021"/>
                  <a:gd name="connsiteX127-18315" fmla="*/ 1218 w 10000"/>
                  <a:gd name="connsiteY127-18316" fmla="*/ 7058 h 10021"/>
                  <a:gd name="connsiteX128-18317" fmla="*/ 1305 w 10000"/>
                  <a:gd name="connsiteY128-18318" fmla="*/ 7482 h 10021"/>
                  <a:gd name="connsiteX129-18319" fmla="*/ 1478 w 10000"/>
                  <a:gd name="connsiteY129-18320" fmla="*/ 7799 h 10021"/>
                  <a:gd name="connsiteX130-18321" fmla="*/ 2058 w 10000"/>
                  <a:gd name="connsiteY130-18322" fmla="*/ 8434 h 10021"/>
                  <a:gd name="connsiteX131-18323" fmla="*/ 2521 w 10000"/>
                  <a:gd name="connsiteY131-18324" fmla="*/ 8910 h 10021"/>
                  <a:gd name="connsiteX132-18325" fmla="*/ 2869 w 10000"/>
                  <a:gd name="connsiteY132-18326" fmla="*/ 9122 h 10021"/>
                  <a:gd name="connsiteX133-18327" fmla="*/ 3246 w 10000"/>
                  <a:gd name="connsiteY133-18328" fmla="*/ 9333 h 10021"/>
                  <a:gd name="connsiteX134-18329" fmla="*/ 3624 w 10000"/>
                  <a:gd name="connsiteY134-18330" fmla="*/ 9545 h 10021"/>
                  <a:gd name="connsiteX135-18331" fmla="*/ 3972 w 10000"/>
                  <a:gd name="connsiteY135-18332" fmla="*/ 9651 h 10021"/>
                  <a:gd name="connsiteX136-18333" fmla="*/ 4348 w 10000"/>
                  <a:gd name="connsiteY136-18334" fmla="*/ 9810 h 10021"/>
                  <a:gd name="connsiteX137-18335" fmla="*/ 4783 w 10000"/>
                  <a:gd name="connsiteY137-18336" fmla="*/ 9969 h 10021"/>
                  <a:gd name="connsiteX138-18337" fmla="*/ 5246 w 10000"/>
                  <a:gd name="connsiteY138-18338" fmla="*/ 10021 h 10021"/>
                  <a:gd name="connsiteX139-18339" fmla="*/ 5652 w 10000"/>
                  <a:gd name="connsiteY139-18340" fmla="*/ 10021 h 10021"/>
                  <a:gd name="connsiteX140-18341" fmla="*/ 6145 w 10000"/>
                  <a:gd name="connsiteY140-18342" fmla="*/ 9969 h 10021"/>
                  <a:gd name="connsiteX141-18343" fmla="*/ 6493 w 10000"/>
                  <a:gd name="connsiteY141-18344" fmla="*/ 9862 h 10021"/>
                  <a:gd name="connsiteX142-18345" fmla="*/ 6841 w 10000"/>
                  <a:gd name="connsiteY142-18346" fmla="*/ 9757 h 10021"/>
                  <a:gd name="connsiteX143-18347" fmla="*/ 7218 w 10000"/>
                  <a:gd name="connsiteY143-18348" fmla="*/ 9598 h 10021"/>
                  <a:gd name="connsiteX144-18349" fmla="*/ 7565 w 10000"/>
                  <a:gd name="connsiteY144-18350" fmla="*/ 9439 h 10021"/>
                  <a:gd name="connsiteX145-18351" fmla="*/ 7884 w 10000"/>
                  <a:gd name="connsiteY145-18352" fmla="*/ 9228 h 10021"/>
                  <a:gd name="connsiteX146-18353" fmla="*/ 8232 w 10000"/>
                  <a:gd name="connsiteY146-18354" fmla="*/ 9016 h 10021"/>
                  <a:gd name="connsiteX147-18355" fmla="*/ 8551 w 10000"/>
                  <a:gd name="connsiteY147-18356" fmla="*/ 8699 h 10021"/>
                  <a:gd name="connsiteX0-18357" fmla="*/ 8551 w 10000"/>
                  <a:gd name="connsiteY0-18358" fmla="*/ 8699 h 10021"/>
                  <a:gd name="connsiteX1-18359" fmla="*/ 8899 w 10000"/>
                  <a:gd name="connsiteY1-18360" fmla="*/ 8381 h 10021"/>
                  <a:gd name="connsiteX2-18361" fmla="*/ 9072 w 10000"/>
                  <a:gd name="connsiteY2-18362" fmla="*/ 7958 h 10021"/>
                  <a:gd name="connsiteX3-18363" fmla="*/ 9420 w 10000"/>
                  <a:gd name="connsiteY3-18364" fmla="*/ 7640 h 10021"/>
                  <a:gd name="connsiteX4-18365" fmla="*/ 9304 w 10000"/>
                  <a:gd name="connsiteY4-18366" fmla="*/ 7164 h 10021"/>
                  <a:gd name="connsiteX5-18367" fmla="*/ 9508 w 10000"/>
                  <a:gd name="connsiteY5-18368" fmla="*/ 6899 h 10021"/>
                  <a:gd name="connsiteX6-18369" fmla="*/ 9652 w 10000"/>
                  <a:gd name="connsiteY6-18370" fmla="*/ 6635 h 10021"/>
                  <a:gd name="connsiteX7-18371" fmla="*/ 9710 w 10000"/>
                  <a:gd name="connsiteY7-18372" fmla="*/ 7058 h 10021"/>
                  <a:gd name="connsiteX8-18373" fmla="*/ 9652 w 10000"/>
                  <a:gd name="connsiteY8-18374" fmla="*/ 7535 h 10021"/>
                  <a:gd name="connsiteX9-18375" fmla="*/ 9971 w 10000"/>
                  <a:gd name="connsiteY9-18376" fmla="*/ 7058 h 10021"/>
                  <a:gd name="connsiteX10-18377" fmla="*/ 10000 w 10000"/>
                  <a:gd name="connsiteY10-18378" fmla="*/ 6688 h 10021"/>
                  <a:gd name="connsiteX11-18379" fmla="*/ 9884 w 10000"/>
                  <a:gd name="connsiteY11-18380" fmla="*/ 6741 h 10021"/>
                  <a:gd name="connsiteX12-18381" fmla="*/ 9797 w 10000"/>
                  <a:gd name="connsiteY12-18382" fmla="*/ 6371 h 10021"/>
                  <a:gd name="connsiteX13-18383" fmla="*/ 9913 w 10000"/>
                  <a:gd name="connsiteY13-18384" fmla="*/ 5947 h 10021"/>
                  <a:gd name="connsiteX14-18385" fmla="*/ 9856 w 10000"/>
                  <a:gd name="connsiteY14-18386" fmla="*/ 5471 h 10021"/>
                  <a:gd name="connsiteX15-18387" fmla="*/ 9566 w 10000"/>
                  <a:gd name="connsiteY15-18388" fmla="*/ 5312 h 10021"/>
                  <a:gd name="connsiteX16-18389" fmla="*/ 9942 w 10000"/>
                  <a:gd name="connsiteY16-18390" fmla="*/ 4519 h 10021"/>
                  <a:gd name="connsiteX17-18391" fmla="*/ 9537 w 10000"/>
                  <a:gd name="connsiteY17-18392" fmla="*/ 4783 h 10021"/>
                  <a:gd name="connsiteX18-18393" fmla="*/ 9449 w 10000"/>
                  <a:gd name="connsiteY18-18394" fmla="*/ 5206 h 10021"/>
                  <a:gd name="connsiteX19-18395" fmla="*/ 9101 w 10000"/>
                  <a:gd name="connsiteY19-18396" fmla="*/ 5260 h 10021"/>
                  <a:gd name="connsiteX20-18397" fmla="*/ 9072 w 10000"/>
                  <a:gd name="connsiteY20-18398" fmla="*/ 5841 h 10021"/>
                  <a:gd name="connsiteX21-18399" fmla="*/ 9101 w 10000"/>
                  <a:gd name="connsiteY21-18400" fmla="*/ 5947 h 10021"/>
                  <a:gd name="connsiteX22-18401" fmla="*/ 8928 w 10000"/>
                  <a:gd name="connsiteY22-18402" fmla="*/ 6159 h 10021"/>
                  <a:gd name="connsiteX23-18403" fmla="*/ 8734 w 10000"/>
                  <a:gd name="connsiteY23-18404" fmla="*/ 5519 h 10021"/>
                  <a:gd name="connsiteX24-18405" fmla="*/ 8734 w 10000"/>
                  <a:gd name="connsiteY24-18406" fmla="*/ 5519 h 10021"/>
                  <a:gd name="connsiteX25-18407" fmla="*/ 8607 w 10000"/>
                  <a:gd name="connsiteY25-18408" fmla="*/ 5292 h 10021"/>
                  <a:gd name="connsiteX26-18409" fmla="*/ 8417 w 10000"/>
                  <a:gd name="connsiteY26-18410" fmla="*/ 5443 h 10021"/>
                  <a:gd name="connsiteX27-18411" fmla="*/ 8291 w 10000"/>
                  <a:gd name="connsiteY27-18412" fmla="*/ 5216 h 10021"/>
                  <a:gd name="connsiteX28-18413" fmla="*/ 8164 w 10000"/>
                  <a:gd name="connsiteY28-18414" fmla="*/ 4989 h 10021"/>
                  <a:gd name="connsiteX29-18415" fmla="*/ 8671 w 10000"/>
                  <a:gd name="connsiteY29-18416" fmla="*/ 4914 h 10021"/>
                  <a:gd name="connsiteX30-18417" fmla="*/ 8227 w 10000"/>
                  <a:gd name="connsiteY30-18418" fmla="*/ 4612 h 10021"/>
                  <a:gd name="connsiteX31-18419" fmla="*/ 8037 w 10000"/>
                  <a:gd name="connsiteY31-18420" fmla="*/ 4763 h 10021"/>
                  <a:gd name="connsiteX32-18421" fmla="*/ 8069 w 10000"/>
                  <a:gd name="connsiteY32-18422" fmla="*/ 4847 h 10021"/>
                  <a:gd name="connsiteX33-18423" fmla="*/ 6950 w 10000"/>
                  <a:gd name="connsiteY33-18424" fmla="*/ 3327 h 10021"/>
                  <a:gd name="connsiteX34-18425" fmla="*/ 6962 w 10000"/>
                  <a:gd name="connsiteY34-18426" fmla="*/ 3326 h 10021"/>
                  <a:gd name="connsiteX35-18427" fmla="*/ 6645 w 10000"/>
                  <a:gd name="connsiteY35-18428" fmla="*/ 3251 h 10021"/>
                  <a:gd name="connsiteX36-18429" fmla="*/ 6519 w 10000"/>
                  <a:gd name="connsiteY36-18430" fmla="*/ 3024 h 10021"/>
                  <a:gd name="connsiteX37-18431" fmla="*/ 5949 w 10000"/>
                  <a:gd name="connsiteY37-18432" fmla="*/ 2494 h 10021"/>
                  <a:gd name="connsiteX38-18433" fmla="*/ 5015 w 10000"/>
                  <a:gd name="connsiteY38-18434" fmla="*/ 3249 h 10021"/>
                  <a:gd name="connsiteX39-18435" fmla="*/ 4898 w 10000"/>
                  <a:gd name="connsiteY39-18436" fmla="*/ 3196 h 10021"/>
                  <a:gd name="connsiteX40-18437" fmla="*/ 4754 w 10000"/>
                  <a:gd name="connsiteY40-18438" fmla="*/ 3143 h 10021"/>
                  <a:gd name="connsiteX41-18439" fmla="*/ 4637 w 10000"/>
                  <a:gd name="connsiteY41-18440" fmla="*/ 3355 h 10021"/>
                  <a:gd name="connsiteX42-18441" fmla="*/ 4464 w 10000"/>
                  <a:gd name="connsiteY42-18442" fmla="*/ 3514 h 10021"/>
                  <a:gd name="connsiteX43-18443" fmla="*/ 4435 w 10000"/>
                  <a:gd name="connsiteY43-18444" fmla="*/ 3672 h 10021"/>
                  <a:gd name="connsiteX44-18445" fmla="*/ 4579 w 10000"/>
                  <a:gd name="connsiteY44-18446" fmla="*/ 3883 h 10021"/>
                  <a:gd name="connsiteX45-18447" fmla="*/ 4637 w 10000"/>
                  <a:gd name="connsiteY45-18448" fmla="*/ 4042 h 10021"/>
                  <a:gd name="connsiteX46-18449" fmla="*/ 4783 w 10000"/>
                  <a:gd name="connsiteY46-18450" fmla="*/ 4042 h 10021"/>
                  <a:gd name="connsiteX47-18451" fmla="*/ 4841 w 10000"/>
                  <a:gd name="connsiteY47-18452" fmla="*/ 4042 h 10021"/>
                  <a:gd name="connsiteX48-18453" fmla="*/ 4927 w 10000"/>
                  <a:gd name="connsiteY48-18454" fmla="*/ 4254 h 10021"/>
                  <a:gd name="connsiteX49-18455" fmla="*/ 5073 w 10000"/>
                  <a:gd name="connsiteY49-18456" fmla="*/ 4624 h 10021"/>
                  <a:gd name="connsiteX50-18457" fmla="*/ 4898 w 10000"/>
                  <a:gd name="connsiteY50-18458" fmla="*/ 4412 h 10021"/>
                  <a:gd name="connsiteX51-18459" fmla="*/ 4812 w 10000"/>
                  <a:gd name="connsiteY51-18460" fmla="*/ 4148 h 10021"/>
                  <a:gd name="connsiteX52-18461" fmla="*/ 4725 w 10000"/>
                  <a:gd name="connsiteY52-18462" fmla="*/ 4360 h 10021"/>
                  <a:gd name="connsiteX53-18463" fmla="*/ 4608 w 10000"/>
                  <a:gd name="connsiteY53-18464" fmla="*/ 4678 h 10021"/>
                  <a:gd name="connsiteX54-18465" fmla="*/ 4608 w 10000"/>
                  <a:gd name="connsiteY54-18466" fmla="*/ 4466 h 10021"/>
                  <a:gd name="connsiteX55-18467" fmla="*/ 4435 w 10000"/>
                  <a:gd name="connsiteY55-18468" fmla="*/ 4360 h 10021"/>
                  <a:gd name="connsiteX56-18469" fmla="*/ 4406 w 10000"/>
                  <a:gd name="connsiteY56-18470" fmla="*/ 3989 h 10021"/>
                  <a:gd name="connsiteX57-18471" fmla="*/ 4261 w 10000"/>
                  <a:gd name="connsiteY57-18472" fmla="*/ 4042 h 10021"/>
                  <a:gd name="connsiteX58-18473" fmla="*/ 4319 w 10000"/>
                  <a:gd name="connsiteY58-18474" fmla="*/ 3619 h 10021"/>
                  <a:gd name="connsiteX59-18475" fmla="*/ 4232 w 10000"/>
                  <a:gd name="connsiteY59-18476" fmla="*/ 3619 h 10021"/>
                  <a:gd name="connsiteX60-18477" fmla="*/ 4319 w 10000"/>
                  <a:gd name="connsiteY60-18478" fmla="*/ 3090 h 10021"/>
                  <a:gd name="connsiteX61-18479" fmla="*/ 4464 w 10000"/>
                  <a:gd name="connsiteY61-18480" fmla="*/ 3090 h 10021"/>
                  <a:gd name="connsiteX62-18481" fmla="*/ 4522 w 10000"/>
                  <a:gd name="connsiteY62-18482" fmla="*/ 3407 h 10021"/>
                  <a:gd name="connsiteX63-18483" fmla="*/ 4551 w 10000"/>
                  <a:gd name="connsiteY63-18484" fmla="*/ 3196 h 10021"/>
                  <a:gd name="connsiteX64-18485" fmla="*/ 4493 w 10000"/>
                  <a:gd name="connsiteY64-18486" fmla="*/ 3037 h 10021"/>
                  <a:gd name="connsiteX65-18487" fmla="*/ 4348 w 10000"/>
                  <a:gd name="connsiteY65-18488" fmla="*/ 2931 h 10021"/>
                  <a:gd name="connsiteX66-18489" fmla="*/ 4377 w 10000"/>
                  <a:gd name="connsiteY66-18490" fmla="*/ 2508 h 10021"/>
                  <a:gd name="connsiteX67-18491" fmla="*/ 4319 w 10000"/>
                  <a:gd name="connsiteY67-18492" fmla="*/ 2296 h 10021"/>
                  <a:gd name="connsiteX68-18493" fmla="*/ 4289 w 10000"/>
                  <a:gd name="connsiteY68-18494" fmla="*/ 1662 h 10021"/>
                  <a:gd name="connsiteX69-18495" fmla="*/ 4348 w 10000"/>
                  <a:gd name="connsiteY69-18496" fmla="*/ 1662 h 10021"/>
                  <a:gd name="connsiteX70-18497" fmla="*/ 4261 w 10000"/>
                  <a:gd name="connsiteY70-18498" fmla="*/ 1555 h 10021"/>
                  <a:gd name="connsiteX71-18499" fmla="*/ 4000 w 10000"/>
                  <a:gd name="connsiteY71-18500" fmla="*/ 1767 h 10021"/>
                  <a:gd name="connsiteX72-18501" fmla="*/ 3942 w 10000"/>
                  <a:gd name="connsiteY72-18502" fmla="*/ 1344 h 10021"/>
                  <a:gd name="connsiteX73-18503" fmla="*/ 4145 w 10000"/>
                  <a:gd name="connsiteY73-18504" fmla="*/ 603 h 10021"/>
                  <a:gd name="connsiteX74-18505" fmla="*/ 3972 w 10000"/>
                  <a:gd name="connsiteY74-18506" fmla="*/ 339 h 10021"/>
                  <a:gd name="connsiteX75-18507" fmla="*/ 4557 w 10000"/>
                  <a:gd name="connsiteY75-18508" fmla="*/ 0 h 10021"/>
                  <a:gd name="connsiteX76-18509" fmla="*/ 3710 w 10000"/>
                  <a:gd name="connsiteY76-18510" fmla="*/ 21 h 10021"/>
                  <a:gd name="connsiteX77-18511" fmla="*/ 3624 w 10000"/>
                  <a:gd name="connsiteY77-18512" fmla="*/ 233 h 10021"/>
                  <a:gd name="connsiteX78-18513" fmla="*/ 3536 w 10000"/>
                  <a:gd name="connsiteY78-18514" fmla="*/ 656 h 10021"/>
                  <a:gd name="connsiteX79-18515" fmla="*/ 3420 w 10000"/>
                  <a:gd name="connsiteY79-18516" fmla="*/ 709 h 10021"/>
                  <a:gd name="connsiteX80-18517" fmla="*/ 3594 w 10000"/>
                  <a:gd name="connsiteY80-18518" fmla="*/ 921 h 10021"/>
                  <a:gd name="connsiteX81-18519" fmla="*/ 3624 w 10000"/>
                  <a:gd name="connsiteY81-18520" fmla="*/ 1185 h 10021"/>
                  <a:gd name="connsiteX82-18521" fmla="*/ 3536 w 10000"/>
                  <a:gd name="connsiteY82-18522" fmla="*/ 1344 h 10021"/>
                  <a:gd name="connsiteX83-18523" fmla="*/ 3624 w 10000"/>
                  <a:gd name="connsiteY83-18524" fmla="*/ 1820 h 10021"/>
                  <a:gd name="connsiteX84-18525" fmla="*/ 3565 w 10000"/>
                  <a:gd name="connsiteY84-18526" fmla="*/ 2244 h 10021"/>
                  <a:gd name="connsiteX85-18527" fmla="*/ 3130 w 10000"/>
                  <a:gd name="connsiteY85-18528" fmla="*/ 2560 h 10021"/>
                  <a:gd name="connsiteX86-18529" fmla="*/ 3101 w 10000"/>
                  <a:gd name="connsiteY86-18530" fmla="*/ 2402 h 10021"/>
                  <a:gd name="connsiteX87-18531" fmla="*/ 3073 w 10000"/>
                  <a:gd name="connsiteY87-18532" fmla="*/ 2614 h 10021"/>
                  <a:gd name="connsiteX88-18533" fmla="*/ 3188 w 10000"/>
                  <a:gd name="connsiteY88-18534" fmla="*/ 2825 h 10021"/>
                  <a:gd name="connsiteX89-18535" fmla="*/ 3478 w 10000"/>
                  <a:gd name="connsiteY89-18536" fmla="*/ 2614 h 10021"/>
                  <a:gd name="connsiteX90-18537" fmla="*/ 3594 w 10000"/>
                  <a:gd name="connsiteY90-18538" fmla="*/ 2773 h 10021"/>
                  <a:gd name="connsiteX91-18539" fmla="*/ 3392 w 10000"/>
                  <a:gd name="connsiteY91-18540" fmla="*/ 2825 h 10021"/>
                  <a:gd name="connsiteX92-18541" fmla="*/ 2466 w 10000"/>
                  <a:gd name="connsiteY92-18542" fmla="*/ 2644 h 10021"/>
                  <a:gd name="connsiteX93-18543" fmla="*/ 2656 w 10000"/>
                  <a:gd name="connsiteY93-18544" fmla="*/ 2493 h 10021"/>
                  <a:gd name="connsiteX94-18545" fmla="*/ 2086 w 10000"/>
                  <a:gd name="connsiteY94-18546" fmla="*/ 2946 h 10021"/>
                  <a:gd name="connsiteX95-18547" fmla="*/ 2023 w 10000"/>
                  <a:gd name="connsiteY95-18548" fmla="*/ 3324 h 10021"/>
                  <a:gd name="connsiteX96-18549" fmla="*/ 2023 w 10000"/>
                  <a:gd name="connsiteY96-18550" fmla="*/ 3324 h 10021"/>
                  <a:gd name="connsiteX97-18551" fmla="*/ 2377 w 10000"/>
                  <a:gd name="connsiteY97-18552" fmla="*/ 3989 h 10021"/>
                  <a:gd name="connsiteX98-18553" fmla="*/ 2231 w 10000"/>
                  <a:gd name="connsiteY98-18554" fmla="*/ 4466 h 10021"/>
                  <a:gd name="connsiteX99-18555" fmla="*/ 2000 w 10000"/>
                  <a:gd name="connsiteY99-18556" fmla="*/ 4042 h 10021"/>
                  <a:gd name="connsiteX100-18557" fmla="*/ 1884 w 10000"/>
                  <a:gd name="connsiteY100-18558" fmla="*/ 3566 h 10021"/>
                  <a:gd name="connsiteX101-18559" fmla="*/ 1652 w 10000"/>
                  <a:gd name="connsiteY101-18560" fmla="*/ 3566 h 10021"/>
                  <a:gd name="connsiteX102-18561" fmla="*/ 1478 w 10000"/>
                  <a:gd name="connsiteY102-18562" fmla="*/ 3778 h 10021"/>
                  <a:gd name="connsiteX103-18563" fmla="*/ 1247 w 10000"/>
                  <a:gd name="connsiteY103-18564" fmla="*/ 3778 h 10021"/>
                  <a:gd name="connsiteX104-18565" fmla="*/ 1072 w 10000"/>
                  <a:gd name="connsiteY104-18566" fmla="*/ 3989 h 10021"/>
                  <a:gd name="connsiteX105-18567" fmla="*/ 957 w 10000"/>
                  <a:gd name="connsiteY105-18568" fmla="*/ 3778 h 10021"/>
                  <a:gd name="connsiteX106-18569" fmla="*/ 667 w 10000"/>
                  <a:gd name="connsiteY106-18570" fmla="*/ 3725 h 10021"/>
                  <a:gd name="connsiteX107-18571" fmla="*/ 406 w 10000"/>
                  <a:gd name="connsiteY107-18572" fmla="*/ 3725 h 10021"/>
                  <a:gd name="connsiteX108-18573" fmla="*/ 29 w 10000"/>
                  <a:gd name="connsiteY108-18574" fmla="*/ 3460 h 10021"/>
                  <a:gd name="connsiteX109-18575" fmla="*/ 0 w 10000"/>
                  <a:gd name="connsiteY109-18576" fmla="*/ 3937 h 10021"/>
                  <a:gd name="connsiteX110-18577" fmla="*/ 58 w 10000"/>
                  <a:gd name="connsiteY110-18578" fmla="*/ 4624 h 10021"/>
                  <a:gd name="connsiteX111-18579" fmla="*/ 116 w 10000"/>
                  <a:gd name="connsiteY111-18580" fmla="*/ 4994 h 10021"/>
                  <a:gd name="connsiteX112-18581" fmla="*/ 174 w 10000"/>
                  <a:gd name="connsiteY112-18582" fmla="*/ 5260 h 10021"/>
                  <a:gd name="connsiteX113-18583" fmla="*/ 232 w 10000"/>
                  <a:gd name="connsiteY113-18584" fmla="*/ 5630 h 10021"/>
                  <a:gd name="connsiteX114-18585" fmla="*/ 406 w 10000"/>
                  <a:gd name="connsiteY114-18586" fmla="*/ 5947 h 10021"/>
                  <a:gd name="connsiteX115-18587" fmla="*/ 638 w 10000"/>
                  <a:gd name="connsiteY115-18588" fmla="*/ 6476 h 10021"/>
                  <a:gd name="connsiteX116-18589" fmla="*/ 492 w 10000"/>
                  <a:gd name="connsiteY116-18590" fmla="*/ 6371 h 10021"/>
                  <a:gd name="connsiteX117-18591" fmla="*/ 840 w 10000"/>
                  <a:gd name="connsiteY117-18592" fmla="*/ 6846 h 10021"/>
                  <a:gd name="connsiteX118-18593" fmla="*/ 1043 w 10000"/>
                  <a:gd name="connsiteY118-18594" fmla="*/ 6794 h 10021"/>
                  <a:gd name="connsiteX119-18595" fmla="*/ 1015 w 10000"/>
                  <a:gd name="connsiteY119-18596" fmla="*/ 6476 h 10021"/>
                  <a:gd name="connsiteX120-18597" fmla="*/ 1188 w 10000"/>
                  <a:gd name="connsiteY120-18598" fmla="*/ 6529 h 10021"/>
                  <a:gd name="connsiteX121-18599" fmla="*/ 986 w 10000"/>
                  <a:gd name="connsiteY121-18600" fmla="*/ 5894 h 10021"/>
                  <a:gd name="connsiteX122-18601" fmla="*/ 1362 w 10000"/>
                  <a:gd name="connsiteY122-18602" fmla="*/ 5630 h 10021"/>
                  <a:gd name="connsiteX123-18603" fmla="*/ 1566 w 10000"/>
                  <a:gd name="connsiteY123-18604" fmla="*/ 5630 h 10021"/>
                  <a:gd name="connsiteX124-18605" fmla="*/ 1566 w 10000"/>
                  <a:gd name="connsiteY124-18606" fmla="*/ 5894 h 10021"/>
                  <a:gd name="connsiteX125-18607" fmla="*/ 1391 w 10000"/>
                  <a:gd name="connsiteY125-18608" fmla="*/ 6053 h 10021"/>
                  <a:gd name="connsiteX126-18609" fmla="*/ 1276 w 10000"/>
                  <a:gd name="connsiteY126-18610" fmla="*/ 6741 h 10021"/>
                  <a:gd name="connsiteX127-18611" fmla="*/ 1218 w 10000"/>
                  <a:gd name="connsiteY127-18612" fmla="*/ 7058 h 10021"/>
                  <a:gd name="connsiteX128-18613" fmla="*/ 1305 w 10000"/>
                  <a:gd name="connsiteY128-18614" fmla="*/ 7482 h 10021"/>
                  <a:gd name="connsiteX129-18615" fmla="*/ 1478 w 10000"/>
                  <a:gd name="connsiteY129-18616" fmla="*/ 7799 h 10021"/>
                  <a:gd name="connsiteX130-18617" fmla="*/ 2058 w 10000"/>
                  <a:gd name="connsiteY130-18618" fmla="*/ 8434 h 10021"/>
                  <a:gd name="connsiteX131-18619" fmla="*/ 2521 w 10000"/>
                  <a:gd name="connsiteY131-18620" fmla="*/ 8910 h 10021"/>
                  <a:gd name="connsiteX132-18621" fmla="*/ 2869 w 10000"/>
                  <a:gd name="connsiteY132-18622" fmla="*/ 9122 h 10021"/>
                  <a:gd name="connsiteX133-18623" fmla="*/ 3246 w 10000"/>
                  <a:gd name="connsiteY133-18624" fmla="*/ 9333 h 10021"/>
                  <a:gd name="connsiteX134-18625" fmla="*/ 3624 w 10000"/>
                  <a:gd name="connsiteY134-18626" fmla="*/ 9545 h 10021"/>
                  <a:gd name="connsiteX135-18627" fmla="*/ 3972 w 10000"/>
                  <a:gd name="connsiteY135-18628" fmla="*/ 9651 h 10021"/>
                  <a:gd name="connsiteX136-18629" fmla="*/ 4348 w 10000"/>
                  <a:gd name="connsiteY136-18630" fmla="*/ 9810 h 10021"/>
                  <a:gd name="connsiteX137-18631" fmla="*/ 4783 w 10000"/>
                  <a:gd name="connsiteY137-18632" fmla="*/ 9969 h 10021"/>
                  <a:gd name="connsiteX138-18633" fmla="*/ 5246 w 10000"/>
                  <a:gd name="connsiteY138-18634" fmla="*/ 10021 h 10021"/>
                  <a:gd name="connsiteX139-18635" fmla="*/ 5652 w 10000"/>
                  <a:gd name="connsiteY139-18636" fmla="*/ 10021 h 10021"/>
                  <a:gd name="connsiteX140-18637" fmla="*/ 6145 w 10000"/>
                  <a:gd name="connsiteY140-18638" fmla="*/ 9969 h 10021"/>
                  <a:gd name="connsiteX141-18639" fmla="*/ 6493 w 10000"/>
                  <a:gd name="connsiteY141-18640" fmla="*/ 9862 h 10021"/>
                  <a:gd name="connsiteX142-18641" fmla="*/ 6841 w 10000"/>
                  <a:gd name="connsiteY142-18642" fmla="*/ 9757 h 10021"/>
                  <a:gd name="connsiteX143-18643" fmla="*/ 7218 w 10000"/>
                  <a:gd name="connsiteY143-18644" fmla="*/ 9598 h 10021"/>
                  <a:gd name="connsiteX144-18645" fmla="*/ 7565 w 10000"/>
                  <a:gd name="connsiteY144-18646" fmla="*/ 9439 h 10021"/>
                  <a:gd name="connsiteX145-18647" fmla="*/ 7884 w 10000"/>
                  <a:gd name="connsiteY145-18648" fmla="*/ 9228 h 10021"/>
                  <a:gd name="connsiteX146-18649" fmla="*/ 8232 w 10000"/>
                  <a:gd name="connsiteY146-18650" fmla="*/ 9016 h 10021"/>
                  <a:gd name="connsiteX147-18651" fmla="*/ 8551 w 10000"/>
                  <a:gd name="connsiteY147-18652" fmla="*/ 8699 h 10021"/>
                  <a:gd name="connsiteX0-18653" fmla="*/ 8551 w 10000"/>
                  <a:gd name="connsiteY0-18654" fmla="*/ 8699 h 10021"/>
                  <a:gd name="connsiteX1-18655" fmla="*/ 8899 w 10000"/>
                  <a:gd name="connsiteY1-18656" fmla="*/ 8381 h 10021"/>
                  <a:gd name="connsiteX2-18657" fmla="*/ 9072 w 10000"/>
                  <a:gd name="connsiteY2-18658" fmla="*/ 7958 h 10021"/>
                  <a:gd name="connsiteX3-18659" fmla="*/ 9420 w 10000"/>
                  <a:gd name="connsiteY3-18660" fmla="*/ 7640 h 10021"/>
                  <a:gd name="connsiteX4-18661" fmla="*/ 9304 w 10000"/>
                  <a:gd name="connsiteY4-18662" fmla="*/ 7164 h 10021"/>
                  <a:gd name="connsiteX5-18663" fmla="*/ 9508 w 10000"/>
                  <a:gd name="connsiteY5-18664" fmla="*/ 6899 h 10021"/>
                  <a:gd name="connsiteX6-18665" fmla="*/ 9652 w 10000"/>
                  <a:gd name="connsiteY6-18666" fmla="*/ 6635 h 10021"/>
                  <a:gd name="connsiteX7-18667" fmla="*/ 9710 w 10000"/>
                  <a:gd name="connsiteY7-18668" fmla="*/ 7058 h 10021"/>
                  <a:gd name="connsiteX8-18669" fmla="*/ 9652 w 10000"/>
                  <a:gd name="connsiteY8-18670" fmla="*/ 7535 h 10021"/>
                  <a:gd name="connsiteX9-18671" fmla="*/ 9971 w 10000"/>
                  <a:gd name="connsiteY9-18672" fmla="*/ 7058 h 10021"/>
                  <a:gd name="connsiteX10-18673" fmla="*/ 10000 w 10000"/>
                  <a:gd name="connsiteY10-18674" fmla="*/ 6688 h 10021"/>
                  <a:gd name="connsiteX11-18675" fmla="*/ 9884 w 10000"/>
                  <a:gd name="connsiteY11-18676" fmla="*/ 6741 h 10021"/>
                  <a:gd name="connsiteX12-18677" fmla="*/ 9797 w 10000"/>
                  <a:gd name="connsiteY12-18678" fmla="*/ 6371 h 10021"/>
                  <a:gd name="connsiteX13-18679" fmla="*/ 9913 w 10000"/>
                  <a:gd name="connsiteY13-18680" fmla="*/ 5947 h 10021"/>
                  <a:gd name="connsiteX14-18681" fmla="*/ 9856 w 10000"/>
                  <a:gd name="connsiteY14-18682" fmla="*/ 5471 h 10021"/>
                  <a:gd name="connsiteX15-18683" fmla="*/ 9566 w 10000"/>
                  <a:gd name="connsiteY15-18684" fmla="*/ 5312 h 10021"/>
                  <a:gd name="connsiteX16-18685" fmla="*/ 9942 w 10000"/>
                  <a:gd name="connsiteY16-18686" fmla="*/ 4519 h 10021"/>
                  <a:gd name="connsiteX17-18687" fmla="*/ 9537 w 10000"/>
                  <a:gd name="connsiteY17-18688" fmla="*/ 4783 h 10021"/>
                  <a:gd name="connsiteX18-18689" fmla="*/ 9449 w 10000"/>
                  <a:gd name="connsiteY18-18690" fmla="*/ 5206 h 10021"/>
                  <a:gd name="connsiteX19-18691" fmla="*/ 9101 w 10000"/>
                  <a:gd name="connsiteY19-18692" fmla="*/ 5260 h 10021"/>
                  <a:gd name="connsiteX20-18693" fmla="*/ 9072 w 10000"/>
                  <a:gd name="connsiteY20-18694" fmla="*/ 5841 h 10021"/>
                  <a:gd name="connsiteX21-18695" fmla="*/ 9101 w 10000"/>
                  <a:gd name="connsiteY21-18696" fmla="*/ 5947 h 10021"/>
                  <a:gd name="connsiteX22-18697" fmla="*/ 8928 w 10000"/>
                  <a:gd name="connsiteY22-18698" fmla="*/ 6159 h 10021"/>
                  <a:gd name="connsiteX23-18699" fmla="*/ 8734 w 10000"/>
                  <a:gd name="connsiteY23-18700" fmla="*/ 5519 h 10021"/>
                  <a:gd name="connsiteX24-18701" fmla="*/ 8734 w 10000"/>
                  <a:gd name="connsiteY24-18702" fmla="*/ 5519 h 10021"/>
                  <a:gd name="connsiteX25-18703" fmla="*/ 8607 w 10000"/>
                  <a:gd name="connsiteY25-18704" fmla="*/ 5292 h 10021"/>
                  <a:gd name="connsiteX26-18705" fmla="*/ 8417 w 10000"/>
                  <a:gd name="connsiteY26-18706" fmla="*/ 5443 h 10021"/>
                  <a:gd name="connsiteX27-18707" fmla="*/ 8291 w 10000"/>
                  <a:gd name="connsiteY27-18708" fmla="*/ 5216 h 10021"/>
                  <a:gd name="connsiteX28-18709" fmla="*/ 8164 w 10000"/>
                  <a:gd name="connsiteY28-18710" fmla="*/ 4989 h 10021"/>
                  <a:gd name="connsiteX29-18711" fmla="*/ 8671 w 10000"/>
                  <a:gd name="connsiteY29-18712" fmla="*/ 4914 h 10021"/>
                  <a:gd name="connsiteX30-18713" fmla="*/ 8227 w 10000"/>
                  <a:gd name="connsiteY30-18714" fmla="*/ 4612 h 10021"/>
                  <a:gd name="connsiteX31-18715" fmla="*/ 8037 w 10000"/>
                  <a:gd name="connsiteY31-18716" fmla="*/ 4763 h 10021"/>
                  <a:gd name="connsiteX32-18717" fmla="*/ 8069 w 10000"/>
                  <a:gd name="connsiteY32-18718" fmla="*/ 4847 h 10021"/>
                  <a:gd name="connsiteX33-18719" fmla="*/ 6950 w 10000"/>
                  <a:gd name="connsiteY33-18720" fmla="*/ 3327 h 10021"/>
                  <a:gd name="connsiteX34-18721" fmla="*/ 6962 w 10000"/>
                  <a:gd name="connsiteY34-18722" fmla="*/ 3326 h 10021"/>
                  <a:gd name="connsiteX35-18723" fmla="*/ 6645 w 10000"/>
                  <a:gd name="connsiteY35-18724" fmla="*/ 3251 h 10021"/>
                  <a:gd name="connsiteX36-18725" fmla="*/ 6519 w 10000"/>
                  <a:gd name="connsiteY36-18726" fmla="*/ 3024 h 10021"/>
                  <a:gd name="connsiteX37-18727" fmla="*/ 5949 w 10000"/>
                  <a:gd name="connsiteY37-18728" fmla="*/ 2494 h 10021"/>
                  <a:gd name="connsiteX38-18729" fmla="*/ 5015 w 10000"/>
                  <a:gd name="connsiteY38-18730" fmla="*/ 3249 h 10021"/>
                  <a:gd name="connsiteX39-18731" fmla="*/ 4898 w 10000"/>
                  <a:gd name="connsiteY39-18732" fmla="*/ 3196 h 10021"/>
                  <a:gd name="connsiteX40-18733" fmla="*/ 4754 w 10000"/>
                  <a:gd name="connsiteY40-18734" fmla="*/ 3143 h 10021"/>
                  <a:gd name="connsiteX41-18735" fmla="*/ 4637 w 10000"/>
                  <a:gd name="connsiteY41-18736" fmla="*/ 3355 h 10021"/>
                  <a:gd name="connsiteX42-18737" fmla="*/ 4464 w 10000"/>
                  <a:gd name="connsiteY42-18738" fmla="*/ 3514 h 10021"/>
                  <a:gd name="connsiteX43-18739" fmla="*/ 4435 w 10000"/>
                  <a:gd name="connsiteY43-18740" fmla="*/ 3672 h 10021"/>
                  <a:gd name="connsiteX44-18741" fmla="*/ 4579 w 10000"/>
                  <a:gd name="connsiteY44-18742" fmla="*/ 3883 h 10021"/>
                  <a:gd name="connsiteX45-18743" fmla="*/ 4637 w 10000"/>
                  <a:gd name="connsiteY45-18744" fmla="*/ 4042 h 10021"/>
                  <a:gd name="connsiteX46-18745" fmla="*/ 4783 w 10000"/>
                  <a:gd name="connsiteY46-18746" fmla="*/ 4042 h 10021"/>
                  <a:gd name="connsiteX47-18747" fmla="*/ 4841 w 10000"/>
                  <a:gd name="connsiteY47-18748" fmla="*/ 4042 h 10021"/>
                  <a:gd name="connsiteX48-18749" fmla="*/ 4927 w 10000"/>
                  <a:gd name="connsiteY48-18750" fmla="*/ 4254 h 10021"/>
                  <a:gd name="connsiteX49-18751" fmla="*/ 5073 w 10000"/>
                  <a:gd name="connsiteY49-18752" fmla="*/ 4624 h 10021"/>
                  <a:gd name="connsiteX50-18753" fmla="*/ 4898 w 10000"/>
                  <a:gd name="connsiteY50-18754" fmla="*/ 4412 h 10021"/>
                  <a:gd name="connsiteX51-18755" fmla="*/ 4812 w 10000"/>
                  <a:gd name="connsiteY51-18756" fmla="*/ 4148 h 10021"/>
                  <a:gd name="connsiteX52-18757" fmla="*/ 4725 w 10000"/>
                  <a:gd name="connsiteY52-18758" fmla="*/ 4360 h 10021"/>
                  <a:gd name="connsiteX53-18759" fmla="*/ 4608 w 10000"/>
                  <a:gd name="connsiteY53-18760" fmla="*/ 4678 h 10021"/>
                  <a:gd name="connsiteX54-18761" fmla="*/ 4608 w 10000"/>
                  <a:gd name="connsiteY54-18762" fmla="*/ 4466 h 10021"/>
                  <a:gd name="connsiteX55-18763" fmla="*/ 4435 w 10000"/>
                  <a:gd name="connsiteY55-18764" fmla="*/ 4360 h 10021"/>
                  <a:gd name="connsiteX56-18765" fmla="*/ 4406 w 10000"/>
                  <a:gd name="connsiteY56-18766" fmla="*/ 3989 h 10021"/>
                  <a:gd name="connsiteX57-18767" fmla="*/ 4261 w 10000"/>
                  <a:gd name="connsiteY57-18768" fmla="*/ 4042 h 10021"/>
                  <a:gd name="connsiteX58-18769" fmla="*/ 4319 w 10000"/>
                  <a:gd name="connsiteY58-18770" fmla="*/ 3619 h 10021"/>
                  <a:gd name="connsiteX59-18771" fmla="*/ 4232 w 10000"/>
                  <a:gd name="connsiteY59-18772" fmla="*/ 3619 h 10021"/>
                  <a:gd name="connsiteX60-18773" fmla="*/ 4319 w 10000"/>
                  <a:gd name="connsiteY60-18774" fmla="*/ 3090 h 10021"/>
                  <a:gd name="connsiteX61-18775" fmla="*/ 4464 w 10000"/>
                  <a:gd name="connsiteY61-18776" fmla="*/ 3090 h 10021"/>
                  <a:gd name="connsiteX62-18777" fmla="*/ 4522 w 10000"/>
                  <a:gd name="connsiteY62-18778" fmla="*/ 3407 h 10021"/>
                  <a:gd name="connsiteX63-18779" fmla="*/ 4551 w 10000"/>
                  <a:gd name="connsiteY63-18780" fmla="*/ 3196 h 10021"/>
                  <a:gd name="connsiteX64-18781" fmla="*/ 4493 w 10000"/>
                  <a:gd name="connsiteY64-18782" fmla="*/ 3037 h 10021"/>
                  <a:gd name="connsiteX65-18783" fmla="*/ 4348 w 10000"/>
                  <a:gd name="connsiteY65-18784" fmla="*/ 2931 h 10021"/>
                  <a:gd name="connsiteX66-18785" fmla="*/ 4377 w 10000"/>
                  <a:gd name="connsiteY66-18786" fmla="*/ 2508 h 10021"/>
                  <a:gd name="connsiteX67-18787" fmla="*/ 4319 w 10000"/>
                  <a:gd name="connsiteY67-18788" fmla="*/ 2296 h 10021"/>
                  <a:gd name="connsiteX68-18789" fmla="*/ 4289 w 10000"/>
                  <a:gd name="connsiteY68-18790" fmla="*/ 1662 h 10021"/>
                  <a:gd name="connsiteX69-18791" fmla="*/ 4348 w 10000"/>
                  <a:gd name="connsiteY69-18792" fmla="*/ 1662 h 10021"/>
                  <a:gd name="connsiteX70-18793" fmla="*/ 4261 w 10000"/>
                  <a:gd name="connsiteY70-18794" fmla="*/ 1555 h 10021"/>
                  <a:gd name="connsiteX71-18795" fmla="*/ 4000 w 10000"/>
                  <a:gd name="connsiteY71-18796" fmla="*/ 1767 h 10021"/>
                  <a:gd name="connsiteX72-18797" fmla="*/ 3942 w 10000"/>
                  <a:gd name="connsiteY72-18798" fmla="*/ 1344 h 10021"/>
                  <a:gd name="connsiteX73-18799" fmla="*/ 4145 w 10000"/>
                  <a:gd name="connsiteY73-18800" fmla="*/ 603 h 10021"/>
                  <a:gd name="connsiteX74-18801" fmla="*/ 3972 w 10000"/>
                  <a:gd name="connsiteY74-18802" fmla="*/ 339 h 10021"/>
                  <a:gd name="connsiteX75-18803" fmla="*/ 4557 w 10000"/>
                  <a:gd name="connsiteY75-18804" fmla="*/ 0 h 10021"/>
                  <a:gd name="connsiteX76-18805" fmla="*/ 3710 w 10000"/>
                  <a:gd name="connsiteY76-18806" fmla="*/ 21 h 10021"/>
                  <a:gd name="connsiteX77-18807" fmla="*/ 3624 w 10000"/>
                  <a:gd name="connsiteY77-18808" fmla="*/ 233 h 10021"/>
                  <a:gd name="connsiteX78-18809" fmla="*/ 3536 w 10000"/>
                  <a:gd name="connsiteY78-18810" fmla="*/ 656 h 10021"/>
                  <a:gd name="connsiteX79-18811" fmla="*/ 3420 w 10000"/>
                  <a:gd name="connsiteY79-18812" fmla="*/ 709 h 10021"/>
                  <a:gd name="connsiteX80-18813" fmla="*/ 3594 w 10000"/>
                  <a:gd name="connsiteY80-18814" fmla="*/ 921 h 10021"/>
                  <a:gd name="connsiteX81-18815" fmla="*/ 3624 w 10000"/>
                  <a:gd name="connsiteY81-18816" fmla="*/ 1185 h 10021"/>
                  <a:gd name="connsiteX82-18817" fmla="*/ 3536 w 10000"/>
                  <a:gd name="connsiteY82-18818" fmla="*/ 1344 h 10021"/>
                  <a:gd name="connsiteX83-18819" fmla="*/ 3624 w 10000"/>
                  <a:gd name="connsiteY83-18820" fmla="*/ 1820 h 10021"/>
                  <a:gd name="connsiteX84-18821" fmla="*/ 3565 w 10000"/>
                  <a:gd name="connsiteY84-18822" fmla="*/ 2244 h 10021"/>
                  <a:gd name="connsiteX85-18823" fmla="*/ 3130 w 10000"/>
                  <a:gd name="connsiteY85-18824" fmla="*/ 2560 h 10021"/>
                  <a:gd name="connsiteX86-18825" fmla="*/ 3101 w 10000"/>
                  <a:gd name="connsiteY86-18826" fmla="*/ 2402 h 10021"/>
                  <a:gd name="connsiteX87-18827" fmla="*/ 3073 w 10000"/>
                  <a:gd name="connsiteY87-18828" fmla="*/ 2614 h 10021"/>
                  <a:gd name="connsiteX88-18829" fmla="*/ 3188 w 10000"/>
                  <a:gd name="connsiteY88-18830" fmla="*/ 2825 h 10021"/>
                  <a:gd name="connsiteX89-18831" fmla="*/ 3478 w 10000"/>
                  <a:gd name="connsiteY89-18832" fmla="*/ 2614 h 10021"/>
                  <a:gd name="connsiteX90-18833" fmla="*/ 3594 w 10000"/>
                  <a:gd name="connsiteY90-18834" fmla="*/ 2773 h 10021"/>
                  <a:gd name="connsiteX91-18835" fmla="*/ 3392 w 10000"/>
                  <a:gd name="connsiteY91-18836" fmla="*/ 2825 h 10021"/>
                  <a:gd name="connsiteX92-18837" fmla="*/ 2466 w 10000"/>
                  <a:gd name="connsiteY92-18838" fmla="*/ 2644 h 10021"/>
                  <a:gd name="connsiteX93-18839" fmla="*/ 2656 w 10000"/>
                  <a:gd name="connsiteY93-18840" fmla="*/ 2493 h 10021"/>
                  <a:gd name="connsiteX94-18841" fmla="*/ 2086 w 10000"/>
                  <a:gd name="connsiteY94-18842" fmla="*/ 2946 h 10021"/>
                  <a:gd name="connsiteX95-18843" fmla="*/ 2023 w 10000"/>
                  <a:gd name="connsiteY95-18844" fmla="*/ 3324 h 10021"/>
                  <a:gd name="connsiteX96-18845" fmla="*/ 2023 w 10000"/>
                  <a:gd name="connsiteY96-18846" fmla="*/ 3324 h 10021"/>
                  <a:gd name="connsiteX97-18847" fmla="*/ 2231 w 10000"/>
                  <a:gd name="connsiteY97-18848" fmla="*/ 4466 h 10021"/>
                  <a:gd name="connsiteX98-18849" fmla="*/ 2000 w 10000"/>
                  <a:gd name="connsiteY98-18850" fmla="*/ 4042 h 10021"/>
                  <a:gd name="connsiteX99-18851" fmla="*/ 1884 w 10000"/>
                  <a:gd name="connsiteY99-18852" fmla="*/ 3566 h 10021"/>
                  <a:gd name="connsiteX100-18853" fmla="*/ 1652 w 10000"/>
                  <a:gd name="connsiteY100-18854" fmla="*/ 3566 h 10021"/>
                  <a:gd name="connsiteX101-18855" fmla="*/ 1478 w 10000"/>
                  <a:gd name="connsiteY101-18856" fmla="*/ 3778 h 10021"/>
                  <a:gd name="connsiteX102-18857" fmla="*/ 1247 w 10000"/>
                  <a:gd name="connsiteY102-18858" fmla="*/ 3778 h 10021"/>
                  <a:gd name="connsiteX103-18859" fmla="*/ 1072 w 10000"/>
                  <a:gd name="connsiteY103-18860" fmla="*/ 3989 h 10021"/>
                  <a:gd name="connsiteX104-18861" fmla="*/ 957 w 10000"/>
                  <a:gd name="connsiteY104-18862" fmla="*/ 3778 h 10021"/>
                  <a:gd name="connsiteX105-18863" fmla="*/ 667 w 10000"/>
                  <a:gd name="connsiteY105-18864" fmla="*/ 3725 h 10021"/>
                  <a:gd name="connsiteX106-18865" fmla="*/ 406 w 10000"/>
                  <a:gd name="connsiteY106-18866" fmla="*/ 3725 h 10021"/>
                  <a:gd name="connsiteX107-18867" fmla="*/ 29 w 10000"/>
                  <a:gd name="connsiteY107-18868" fmla="*/ 3460 h 10021"/>
                  <a:gd name="connsiteX108-18869" fmla="*/ 0 w 10000"/>
                  <a:gd name="connsiteY108-18870" fmla="*/ 3937 h 10021"/>
                  <a:gd name="connsiteX109-18871" fmla="*/ 58 w 10000"/>
                  <a:gd name="connsiteY109-18872" fmla="*/ 4624 h 10021"/>
                  <a:gd name="connsiteX110-18873" fmla="*/ 116 w 10000"/>
                  <a:gd name="connsiteY110-18874" fmla="*/ 4994 h 10021"/>
                  <a:gd name="connsiteX111-18875" fmla="*/ 174 w 10000"/>
                  <a:gd name="connsiteY111-18876" fmla="*/ 5260 h 10021"/>
                  <a:gd name="connsiteX112-18877" fmla="*/ 232 w 10000"/>
                  <a:gd name="connsiteY112-18878" fmla="*/ 5630 h 10021"/>
                  <a:gd name="connsiteX113-18879" fmla="*/ 406 w 10000"/>
                  <a:gd name="connsiteY113-18880" fmla="*/ 5947 h 10021"/>
                  <a:gd name="connsiteX114-18881" fmla="*/ 638 w 10000"/>
                  <a:gd name="connsiteY114-18882" fmla="*/ 6476 h 10021"/>
                  <a:gd name="connsiteX115-18883" fmla="*/ 492 w 10000"/>
                  <a:gd name="connsiteY115-18884" fmla="*/ 6371 h 10021"/>
                  <a:gd name="connsiteX116-18885" fmla="*/ 840 w 10000"/>
                  <a:gd name="connsiteY116-18886" fmla="*/ 6846 h 10021"/>
                  <a:gd name="connsiteX117-18887" fmla="*/ 1043 w 10000"/>
                  <a:gd name="connsiteY117-18888" fmla="*/ 6794 h 10021"/>
                  <a:gd name="connsiteX118-18889" fmla="*/ 1015 w 10000"/>
                  <a:gd name="connsiteY118-18890" fmla="*/ 6476 h 10021"/>
                  <a:gd name="connsiteX119-18891" fmla="*/ 1188 w 10000"/>
                  <a:gd name="connsiteY119-18892" fmla="*/ 6529 h 10021"/>
                  <a:gd name="connsiteX120-18893" fmla="*/ 986 w 10000"/>
                  <a:gd name="connsiteY120-18894" fmla="*/ 5894 h 10021"/>
                  <a:gd name="connsiteX121-18895" fmla="*/ 1362 w 10000"/>
                  <a:gd name="connsiteY121-18896" fmla="*/ 5630 h 10021"/>
                  <a:gd name="connsiteX122-18897" fmla="*/ 1566 w 10000"/>
                  <a:gd name="connsiteY122-18898" fmla="*/ 5630 h 10021"/>
                  <a:gd name="connsiteX123-18899" fmla="*/ 1566 w 10000"/>
                  <a:gd name="connsiteY123-18900" fmla="*/ 5894 h 10021"/>
                  <a:gd name="connsiteX124-18901" fmla="*/ 1391 w 10000"/>
                  <a:gd name="connsiteY124-18902" fmla="*/ 6053 h 10021"/>
                  <a:gd name="connsiteX125-18903" fmla="*/ 1276 w 10000"/>
                  <a:gd name="connsiteY125-18904" fmla="*/ 6741 h 10021"/>
                  <a:gd name="connsiteX126-18905" fmla="*/ 1218 w 10000"/>
                  <a:gd name="connsiteY126-18906" fmla="*/ 7058 h 10021"/>
                  <a:gd name="connsiteX127-18907" fmla="*/ 1305 w 10000"/>
                  <a:gd name="connsiteY127-18908" fmla="*/ 7482 h 10021"/>
                  <a:gd name="connsiteX128-18909" fmla="*/ 1478 w 10000"/>
                  <a:gd name="connsiteY128-18910" fmla="*/ 7799 h 10021"/>
                  <a:gd name="connsiteX129-18911" fmla="*/ 2058 w 10000"/>
                  <a:gd name="connsiteY129-18912" fmla="*/ 8434 h 10021"/>
                  <a:gd name="connsiteX130-18913" fmla="*/ 2521 w 10000"/>
                  <a:gd name="connsiteY130-18914" fmla="*/ 8910 h 10021"/>
                  <a:gd name="connsiteX131-18915" fmla="*/ 2869 w 10000"/>
                  <a:gd name="connsiteY131-18916" fmla="*/ 9122 h 10021"/>
                  <a:gd name="connsiteX132-18917" fmla="*/ 3246 w 10000"/>
                  <a:gd name="connsiteY132-18918" fmla="*/ 9333 h 10021"/>
                  <a:gd name="connsiteX133-18919" fmla="*/ 3624 w 10000"/>
                  <a:gd name="connsiteY133-18920" fmla="*/ 9545 h 10021"/>
                  <a:gd name="connsiteX134-18921" fmla="*/ 3972 w 10000"/>
                  <a:gd name="connsiteY134-18922" fmla="*/ 9651 h 10021"/>
                  <a:gd name="connsiteX135-18923" fmla="*/ 4348 w 10000"/>
                  <a:gd name="connsiteY135-18924" fmla="*/ 9810 h 10021"/>
                  <a:gd name="connsiteX136-18925" fmla="*/ 4783 w 10000"/>
                  <a:gd name="connsiteY136-18926" fmla="*/ 9969 h 10021"/>
                  <a:gd name="connsiteX137-18927" fmla="*/ 5246 w 10000"/>
                  <a:gd name="connsiteY137-18928" fmla="*/ 10021 h 10021"/>
                  <a:gd name="connsiteX138-18929" fmla="*/ 5652 w 10000"/>
                  <a:gd name="connsiteY138-18930" fmla="*/ 10021 h 10021"/>
                  <a:gd name="connsiteX139-18931" fmla="*/ 6145 w 10000"/>
                  <a:gd name="connsiteY139-18932" fmla="*/ 9969 h 10021"/>
                  <a:gd name="connsiteX140-18933" fmla="*/ 6493 w 10000"/>
                  <a:gd name="connsiteY140-18934" fmla="*/ 9862 h 10021"/>
                  <a:gd name="connsiteX141-18935" fmla="*/ 6841 w 10000"/>
                  <a:gd name="connsiteY141-18936" fmla="*/ 9757 h 10021"/>
                  <a:gd name="connsiteX142-18937" fmla="*/ 7218 w 10000"/>
                  <a:gd name="connsiteY142-18938" fmla="*/ 9598 h 10021"/>
                  <a:gd name="connsiteX143-18939" fmla="*/ 7565 w 10000"/>
                  <a:gd name="connsiteY143-18940" fmla="*/ 9439 h 10021"/>
                  <a:gd name="connsiteX144-18941" fmla="*/ 7884 w 10000"/>
                  <a:gd name="connsiteY144-18942" fmla="*/ 9228 h 10021"/>
                  <a:gd name="connsiteX145-18943" fmla="*/ 8232 w 10000"/>
                  <a:gd name="connsiteY145-18944" fmla="*/ 9016 h 10021"/>
                  <a:gd name="connsiteX146-18945" fmla="*/ 8551 w 10000"/>
                  <a:gd name="connsiteY146-18946" fmla="*/ 8699 h 10021"/>
                  <a:gd name="connsiteX0-18947" fmla="*/ 8551 w 10000"/>
                  <a:gd name="connsiteY0-18948" fmla="*/ 8699 h 10021"/>
                  <a:gd name="connsiteX1-18949" fmla="*/ 8899 w 10000"/>
                  <a:gd name="connsiteY1-18950" fmla="*/ 8381 h 10021"/>
                  <a:gd name="connsiteX2-18951" fmla="*/ 9072 w 10000"/>
                  <a:gd name="connsiteY2-18952" fmla="*/ 7958 h 10021"/>
                  <a:gd name="connsiteX3-18953" fmla="*/ 9420 w 10000"/>
                  <a:gd name="connsiteY3-18954" fmla="*/ 7640 h 10021"/>
                  <a:gd name="connsiteX4-18955" fmla="*/ 9304 w 10000"/>
                  <a:gd name="connsiteY4-18956" fmla="*/ 7164 h 10021"/>
                  <a:gd name="connsiteX5-18957" fmla="*/ 9508 w 10000"/>
                  <a:gd name="connsiteY5-18958" fmla="*/ 6899 h 10021"/>
                  <a:gd name="connsiteX6-18959" fmla="*/ 9652 w 10000"/>
                  <a:gd name="connsiteY6-18960" fmla="*/ 6635 h 10021"/>
                  <a:gd name="connsiteX7-18961" fmla="*/ 9710 w 10000"/>
                  <a:gd name="connsiteY7-18962" fmla="*/ 7058 h 10021"/>
                  <a:gd name="connsiteX8-18963" fmla="*/ 9652 w 10000"/>
                  <a:gd name="connsiteY8-18964" fmla="*/ 7535 h 10021"/>
                  <a:gd name="connsiteX9-18965" fmla="*/ 9971 w 10000"/>
                  <a:gd name="connsiteY9-18966" fmla="*/ 7058 h 10021"/>
                  <a:gd name="connsiteX10-18967" fmla="*/ 10000 w 10000"/>
                  <a:gd name="connsiteY10-18968" fmla="*/ 6688 h 10021"/>
                  <a:gd name="connsiteX11-18969" fmla="*/ 9884 w 10000"/>
                  <a:gd name="connsiteY11-18970" fmla="*/ 6741 h 10021"/>
                  <a:gd name="connsiteX12-18971" fmla="*/ 9797 w 10000"/>
                  <a:gd name="connsiteY12-18972" fmla="*/ 6371 h 10021"/>
                  <a:gd name="connsiteX13-18973" fmla="*/ 9913 w 10000"/>
                  <a:gd name="connsiteY13-18974" fmla="*/ 5947 h 10021"/>
                  <a:gd name="connsiteX14-18975" fmla="*/ 9856 w 10000"/>
                  <a:gd name="connsiteY14-18976" fmla="*/ 5471 h 10021"/>
                  <a:gd name="connsiteX15-18977" fmla="*/ 9566 w 10000"/>
                  <a:gd name="connsiteY15-18978" fmla="*/ 5312 h 10021"/>
                  <a:gd name="connsiteX16-18979" fmla="*/ 9942 w 10000"/>
                  <a:gd name="connsiteY16-18980" fmla="*/ 4519 h 10021"/>
                  <a:gd name="connsiteX17-18981" fmla="*/ 9537 w 10000"/>
                  <a:gd name="connsiteY17-18982" fmla="*/ 4783 h 10021"/>
                  <a:gd name="connsiteX18-18983" fmla="*/ 9449 w 10000"/>
                  <a:gd name="connsiteY18-18984" fmla="*/ 5206 h 10021"/>
                  <a:gd name="connsiteX19-18985" fmla="*/ 9101 w 10000"/>
                  <a:gd name="connsiteY19-18986" fmla="*/ 5260 h 10021"/>
                  <a:gd name="connsiteX20-18987" fmla="*/ 9072 w 10000"/>
                  <a:gd name="connsiteY20-18988" fmla="*/ 5841 h 10021"/>
                  <a:gd name="connsiteX21-18989" fmla="*/ 9101 w 10000"/>
                  <a:gd name="connsiteY21-18990" fmla="*/ 5947 h 10021"/>
                  <a:gd name="connsiteX22-18991" fmla="*/ 8928 w 10000"/>
                  <a:gd name="connsiteY22-18992" fmla="*/ 6159 h 10021"/>
                  <a:gd name="connsiteX23-18993" fmla="*/ 8734 w 10000"/>
                  <a:gd name="connsiteY23-18994" fmla="*/ 5519 h 10021"/>
                  <a:gd name="connsiteX24-18995" fmla="*/ 8734 w 10000"/>
                  <a:gd name="connsiteY24-18996" fmla="*/ 5519 h 10021"/>
                  <a:gd name="connsiteX25-18997" fmla="*/ 8607 w 10000"/>
                  <a:gd name="connsiteY25-18998" fmla="*/ 5292 h 10021"/>
                  <a:gd name="connsiteX26-18999" fmla="*/ 8417 w 10000"/>
                  <a:gd name="connsiteY26-19000" fmla="*/ 5443 h 10021"/>
                  <a:gd name="connsiteX27-19001" fmla="*/ 8291 w 10000"/>
                  <a:gd name="connsiteY27-19002" fmla="*/ 5216 h 10021"/>
                  <a:gd name="connsiteX28-19003" fmla="*/ 8164 w 10000"/>
                  <a:gd name="connsiteY28-19004" fmla="*/ 4989 h 10021"/>
                  <a:gd name="connsiteX29-19005" fmla="*/ 8671 w 10000"/>
                  <a:gd name="connsiteY29-19006" fmla="*/ 4914 h 10021"/>
                  <a:gd name="connsiteX30-19007" fmla="*/ 8227 w 10000"/>
                  <a:gd name="connsiteY30-19008" fmla="*/ 4612 h 10021"/>
                  <a:gd name="connsiteX31-19009" fmla="*/ 8037 w 10000"/>
                  <a:gd name="connsiteY31-19010" fmla="*/ 4763 h 10021"/>
                  <a:gd name="connsiteX32-19011" fmla="*/ 8069 w 10000"/>
                  <a:gd name="connsiteY32-19012" fmla="*/ 4847 h 10021"/>
                  <a:gd name="connsiteX33-19013" fmla="*/ 6950 w 10000"/>
                  <a:gd name="connsiteY33-19014" fmla="*/ 3327 h 10021"/>
                  <a:gd name="connsiteX34-19015" fmla="*/ 6962 w 10000"/>
                  <a:gd name="connsiteY34-19016" fmla="*/ 3326 h 10021"/>
                  <a:gd name="connsiteX35-19017" fmla="*/ 6645 w 10000"/>
                  <a:gd name="connsiteY35-19018" fmla="*/ 3251 h 10021"/>
                  <a:gd name="connsiteX36-19019" fmla="*/ 6519 w 10000"/>
                  <a:gd name="connsiteY36-19020" fmla="*/ 3024 h 10021"/>
                  <a:gd name="connsiteX37-19021" fmla="*/ 5949 w 10000"/>
                  <a:gd name="connsiteY37-19022" fmla="*/ 2494 h 10021"/>
                  <a:gd name="connsiteX38-19023" fmla="*/ 5015 w 10000"/>
                  <a:gd name="connsiteY38-19024" fmla="*/ 3249 h 10021"/>
                  <a:gd name="connsiteX39-19025" fmla="*/ 4898 w 10000"/>
                  <a:gd name="connsiteY39-19026" fmla="*/ 3196 h 10021"/>
                  <a:gd name="connsiteX40-19027" fmla="*/ 4754 w 10000"/>
                  <a:gd name="connsiteY40-19028" fmla="*/ 3143 h 10021"/>
                  <a:gd name="connsiteX41-19029" fmla="*/ 4637 w 10000"/>
                  <a:gd name="connsiteY41-19030" fmla="*/ 3355 h 10021"/>
                  <a:gd name="connsiteX42-19031" fmla="*/ 4464 w 10000"/>
                  <a:gd name="connsiteY42-19032" fmla="*/ 3514 h 10021"/>
                  <a:gd name="connsiteX43-19033" fmla="*/ 4435 w 10000"/>
                  <a:gd name="connsiteY43-19034" fmla="*/ 3672 h 10021"/>
                  <a:gd name="connsiteX44-19035" fmla="*/ 4579 w 10000"/>
                  <a:gd name="connsiteY44-19036" fmla="*/ 3883 h 10021"/>
                  <a:gd name="connsiteX45-19037" fmla="*/ 4637 w 10000"/>
                  <a:gd name="connsiteY45-19038" fmla="*/ 4042 h 10021"/>
                  <a:gd name="connsiteX46-19039" fmla="*/ 4783 w 10000"/>
                  <a:gd name="connsiteY46-19040" fmla="*/ 4042 h 10021"/>
                  <a:gd name="connsiteX47-19041" fmla="*/ 4841 w 10000"/>
                  <a:gd name="connsiteY47-19042" fmla="*/ 4042 h 10021"/>
                  <a:gd name="connsiteX48-19043" fmla="*/ 4927 w 10000"/>
                  <a:gd name="connsiteY48-19044" fmla="*/ 4254 h 10021"/>
                  <a:gd name="connsiteX49-19045" fmla="*/ 5073 w 10000"/>
                  <a:gd name="connsiteY49-19046" fmla="*/ 4624 h 10021"/>
                  <a:gd name="connsiteX50-19047" fmla="*/ 4898 w 10000"/>
                  <a:gd name="connsiteY50-19048" fmla="*/ 4412 h 10021"/>
                  <a:gd name="connsiteX51-19049" fmla="*/ 4812 w 10000"/>
                  <a:gd name="connsiteY51-19050" fmla="*/ 4148 h 10021"/>
                  <a:gd name="connsiteX52-19051" fmla="*/ 4725 w 10000"/>
                  <a:gd name="connsiteY52-19052" fmla="*/ 4360 h 10021"/>
                  <a:gd name="connsiteX53-19053" fmla="*/ 4608 w 10000"/>
                  <a:gd name="connsiteY53-19054" fmla="*/ 4678 h 10021"/>
                  <a:gd name="connsiteX54-19055" fmla="*/ 4608 w 10000"/>
                  <a:gd name="connsiteY54-19056" fmla="*/ 4466 h 10021"/>
                  <a:gd name="connsiteX55-19057" fmla="*/ 4435 w 10000"/>
                  <a:gd name="connsiteY55-19058" fmla="*/ 4360 h 10021"/>
                  <a:gd name="connsiteX56-19059" fmla="*/ 4406 w 10000"/>
                  <a:gd name="connsiteY56-19060" fmla="*/ 3989 h 10021"/>
                  <a:gd name="connsiteX57-19061" fmla="*/ 4261 w 10000"/>
                  <a:gd name="connsiteY57-19062" fmla="*/ 4042 h 10021"/>
                  <a:gd name="connsiteX58-19063" fmla="*/ 4319 w 10000"/>
                  <a:gd name="connsiteY58-19064" fmla="*/ 3619 h 10021"/>
                  <a:gd name="connsiteX59-19065" fmla="*/ 4232 w 10000"/>
                  <a:gd name="connsiteY59-19066" fmla="*/ 3619 h 10021"/>
                  <a:gd name="connsiteX60-19067" fmla="*/ 4319 w 10000"/>
                  <a:gd name="connsiteY60-19068" fmla="*/ 3090 h 10021"/>
                  <a:gd name="connsiteX61-19069" fmla="*/ 4464 w 10000"/>
                  <a:gd name="connsiteY61-19070" fmla="*/ 3090 h 10021"/>
                  <a:gd name="connsiteX62-19071" fmla="*/ 4522 w 10000"/>
                  <a:gd name="connsiteY62-19072" fmla="*/ 3407 h 10021"/>
                  <a:gd name="connsiteX63-19073" fmla="*/ 4551 w 10000"/>
                  <a:gd name="connsiteY63-19074" fmla="*/ 3196 h 10021"/>
                  <a:gd name="connsiteX64-19075" fmla="*/ 4493 w 10000"/>
                  <a:gd name="connsiteY64-19076" fmla="*/ 3037 h 10021"/>
                  <a:gd name="connsiteX65-19077" fmla="*/ 4348 w 10000"/>
                  <a:gd name="connsiteY65-19078" fmla="*/ 2931 h 10021"/>
                  <a:gd name="connsiteX66-19079" fmla="*/ 4377 w 10000"/>
                  <a:gd name="connsiteY66-19080" fmla="*/ 2508 h 10021"/>
                  <a:gd name="connsiteX67-19081" fmla="*/ 4319 w 10000"/>
                  <a:gd name="connsiteY67-19082" fmla="*/ 2296 h 10021"/>
                  <a:gd name="connsiteX68-19083" fmla="*/ 4289 w 10000"/>
                  <a:gd name="connsiteY68-19084" fmla="*/ 1662 h 10021"/>
                  <a:gd name="connsiteX69-19085" fmla="*/ 4348 w 10000"/>
                  <a:gd name="connsiteY69-19086" fmla="*/ 1662 h 10021"/>
                  <a:gd name="connsiteX70-19087" fmla="*/ 4261 w 10000"/>
                  <a:gd name="connsiteY70-19088" fmla="*/ 1555 h 10021"/>
                  <a:gd name="connsiteX71-19089" fmla="*/ 4000 w 10000"/>
                  <a:gd name="connsiteY71-19090" fmla="*/ 1767 h 10021"/>
                  <a:gd name="connsiteX72-19091" fmla="*/ 3942 w 10000"/>
                  <a:gd name="connsiteY72-19092" fmla="*/ 1344 h 10021"/>
                  <a:gd name="connsiteX73-19093" fmla="*/ 4145 w 10000"/>
                  <a:gd name="connsiteY73-19094" fmla="*/ 603 h 10021"/>
                  <a:gd name="connsiteX74-19095" fmla="*/ 3972 w 10000"/>
                  <a:gd name="connsiteY74-19096" fmla="*/ 339 h 10021"/>
                  <a:gd name="connsiteX75-19097" fmla="*/ 4557 w 10000"/>
                  <a:gd name="connsiteY75-19098" fmla="*/ 0 h 10021"/>
                  <a:gd name="connsiteX76-19099" fmla="*/ 3710 w 10000"/>
                  <a:gd name="connsiteY76-19100" fmla="*/ 21 h 10021"/>
                  <a:gd name="connsiteX77-19101" fmla="*/ 3624 w 10000"/>
                  <a:gd name="connsiteY77-19102" fmla="*/ 233 h 10021"/>
                  <a:gd name="connsiteX78-19103" fmla="*/ 3536 w 10000"/>
                  <a:gd name="connsiteY78-19104" fmla="*/ 656 h 10021"/>
                  <a:gd name="connsiteX79-19105" fmla="*/ 3420 w 10000"/>
                  <a:gd name="connsiteY79-19106" fmla="*/ 709 h 10021"/>
                  <a:gd name="connsiteX80-19107" fmla="*/ 3594 w 10000"/>
                  <a:gd name="connsiteY80-19108" fmla="*/ 921 h 10021"/>
                  <a:gd name="connsiteX81-19109" fmla="*/ 3624 w 10000"/>
                  <a:gd name="connsiteY81-19110" fmla="*/ 1185 h 10021"/>
                  <a:gd name="connsiteX82-19111" fmla="*/ 3536 w 10000"/>
                  <a:gd name="connsiteY82-19112" fmla="*/ 1344 h 10021"/>
                  <a:gd name="connsiteX83-19113" fmla="*/ 3624 w 10000"/>
                  <a:gd name="connsiteY83-19114" fmla="*/ 1820 h 10021"/>
                  <a:gd name="connsiteX84-19115" fmla="*/ 3565 w 10000"/>
                  <a:gd name="connsiteY84-19116" fmla="*/ 2244 h 10021"/>
                  <a:gd name="connsiteX85-19117" fmla="*/ 3130 w 10000"/>
                  <a:gd name="connsiteY85-19118" fmla="*/ 2560 h 10021"/>
                  <a:gd name="connsiteX86-19119" fmla="*/ 3101 w 10000"/>
                  <a:gd name="connsiteY86-19120" fmla="*/ 2402 h 10021"/>
                  <a:gd name="connsiteX87-19121" fmla="*/ 3073 w 10000"/>
                  <a:gd name="connsiteY87-19122" fmla="*/ 2614 h 10021"/>
                  <a:gd name="connsiteX88-19123" fmla="*/ 3188 w 10000"/>
                  <a:gd name="connsiteY88-19124" fmla="*/ 2825 h 10021"/>
                  <a:gd name="connsiteX89-19125" fmla="*/ 3478 w 10000"/>
                  <a:gd name="connsiteY89-19126" fmla="*/ 2614 h 10021"/>
                  <a:gd name="connsiteX90-19127" fmla="*/ 3594 w 10000"/>
                  <a:gd name="connsiteY90-19128" fmla="*/ 2773 h 10021"/>
                  <a:gd name="connsiteX91-19129" fmla="*/ 3392 w 10000"/>
                  <a:gd name="connsiteY91-19130" fmla="*/ 2825 h 10021"/>
                  <a:gd name="connsiteX92-19131" fmla="*/ 2466 w 10000"/>
                  <a:gd name="connsiteY92-19132" fmla="*/ 2644 h 10021"/>
                  <a:gd name="connsiteX93-19133" fmla="*/ 2656 w 10000"/>
                  <a:gd name="connsiteY93-19134" fmla="*/ 2493 h 10021"/>
                  <a:gd name="connsiteX94-19135" fmla="*/ 2086 w 10000"/>
                  <a:gd name="connsiteY94-19136" fmla="*/ 2946 h 10021"/>
                  <a:gd name="connsiteX95-19137" fmla="*/ 2023 w 10000"/>
                  <a:gd name="connsiteY95-19138" fmla="*/ 3324 h 10021"/>
                  <a:gd name="connsiteX96-19139" fmla="*/ 2023 w 10000"/>
                  <a:gd name="connsiteY96-19140" fmla="*/ 3324 h 10021"/>
                  <a:gd name="connsiteX97-19141" fmla="*/ 2000 w 10000"/>
                  <a:gd name="connsiteY97-19142" fmla="*/ 4042 h 10021"/>
                  <a:gd name="connsiteX98-19143" fmla="*/ 1884 w 10000"/>
                  <a:gd name="connsiteY98-19144" fmla="*/ 3566 h 10021"/>
                  <a:gd name="connsiteX99-19145" fmla="*/ 1652 w 10000"/>
                  <a:gd name="connsiteY99-19146" fmla="*/ 3566 h 10021"/>
                  <a:gd name="connsiteX100-19147" fmla="*/ 1478 w 10000"/>
                  <a:gd name="connsiteY100-19148" fmla="*/ 3778 h 10021"/>
                  <a:gd name="connsiteX101-19149" fmla="*/ 1247 w 10000"/>
                  <a:gd name="connsiteY101-19150" fmla="*/ 3778 h 10021"/>
                  <a:gd name="connsiteX102-19151" fmla="*/ 1072 w 10000"/>
                  <a:gd name="connsiteY102-19152" fmla="*/ 3989 h 10021"/>
                  <a:gd name="connsiteX103-19153" fmla="*/ 957 w 10000"/>
                  <a:gd name="connsiteY103-19154" fmla="*/ 3778 h 10021"/>
                  <a:gd name="connsiteX104-19155" fmla="*/ 667 w 10000"/>
                  <a:gd name="connsiteY104-19156" fmla="*/ 3725 h 10021"/>
                  <a:gd name="connsiteX105-19157" fmla="*/ 406 w 10000"/>
                  <a:gd name="connsiteY105-19158" fmla="*/ 3725 h 10021"/>
                  <a:gd name="connsiteX106-19159" fmla="*/ 29 w 10000"/>
                  <a:gd name="connsiteY106-19160" fmla="*/ 3460 h 10021"/>
                  <a:gd name="connsiteX107-19161" fmla="*/ 0 w 10000"/>
                  <a:gd name="connsiteY107-19162" fmla="*/ 3937 h 10021"/>
                  <a:gd name="connsiteX108-19163" fmla="*/ 58 w 10000"/>
                  <a:gd name="connsiteY108-19164" fmla="*/ 4624 h 10021"/>
                  <a:gd name="connsiteX109-19165" fmla="*/ 116 w 10000"/>
                  <a:gd name="connsiteY109-19166" fmla="*/ 4994 h 10021"/>
                  <a:gd name="connsiteX110-19167" fmla="*/ 174 w 10000"/>
                  <a:gd name="connsiteY110-19168" fmla="*/ 5260 h 10021"/>
                  <a:gd name="connsiteX111-19169" fmla="*/ 232 w 10000"/>
                  <a:gd name="connsiteY111-19170" fmla="*/ 5630 h 10021"/>
                  <a:gd name="connsiteX112-19171" fmla="*/ 406 w 10000"/>
                  <a:gd name="connsiteY112-19172" fmla="*/ 5947 h 10021"/>
                  <a:gd name="connsiteX113-19173" fmla="*/ 638 w 10000"/>
                  <a:gd name="connsiteY113-19174" fmla="*/ 6476 h 10021"/>
                  <a:gd name="connsiteX114-19175" fmla="*/ 492 w 10000"/>
                  <a:gd name="connsiteY114-19176" fmla="*/ 6371 h 10021"/>
                  <a:gd name="connsiteX115-19177" fmla="*/ 840 w 10000"/>
                  <a:gd name="connsiteY115-19178" fmla="*/ 6846 h 10021"/>
                  <a:gd name="connsiteX116-19179" fmla="*/ 1043 w 10000"/>
                  <a:gd name="connsiteY116-19180" fmla="*/ 6794 h 10021"/>
                  <a:gd name="connsiteX117-19181" fmla="*/ 1015 w 10000"/>
                  <a:gd name="connsiteY117-19182" fmla="*/ 6476 h 10021"/>
                  <a:gd name="connsiteX118-19183" fmla="*/ 1188 w 10000"/>
                  <a:gd name="connsiteY118-19184" fmla="*/ 6529 h 10021"/>
                  <a:gd name="connsiteX119-19185" fmla="*/ 986 w 10000"/>
                  <a:gd name="connsiteY119-19186" fmla="*/ 5894 h 10021"/>
                  <a:gd name="connsiteX120-19187" fmla="*/ 1362 w 10000"/>
                  <a:gd name="connsiteY120-19188" fmla="*/ 5630 h 10021"/>
                  <a:gd name="connsiteX121-19189" fmla="*/ 1566 w 10000"/>
                  <a:gd name="connsiteY121-19190" fmla="*/ 5630 h 10021"/>
                  <a:gd name="connsiteX122-19191" fmla="*/ 1566 w 10000"/>
                  <a:gd name="connsiteY122-19192" fmla="*/ 5894 h 10021"/>
                  <a:gd name="connsiteX123-19193" fmla="*/ 1391 w 10000"/>
                  <a:gd name="connsiteY123-19194" fmla="*/ 6053 h 10021"/>
                  <a:gd name="connsiteX124-19195" fmla="*/ 1276 w 10000"/>
                  <a:gd name="connsiteY124-19196" fmla="*/ 6741 h 10021"/>
                  <a:gd name="connsiteX125-19197" fmla="*/ 1218 w 10000"/>
                  <a:gd name="connsiteY125-19198" fmla="*/ 7058 h 10021"/>
                  <a:gd name="connsiteX126-19199" fmla="*/ 1305 w 10000"/>
                  <a:gd name="connsiteY126-19200" fmla="*/ 7482 h 10021"/>
                  <a:gd name="connsiteX127-19201" fmla="*/ 1478 w 10000"/>
                  <a:gd name="connsiteY127-19202" fmla="*/ 7799 h 10021"/>
                  <a:gd name="connsiteX128-19203" fmla="*/ 2058 w 10000"/>
                  <a:gd name="connsiteY128-19204" fmla="*/ 8434 h 10021"/>
                  <a:gd name="connsiteX129-19205" fmla="*/ 2521 w 10000"/>
                  <a:gd name="connsiteY129-19206" fmla="*/ 8910 h 10021"/>
                  <a:gd name="connsiteX130-19207" fmla="*/ 2869 w 10000"/>
                  <a:gd name="connsiteY130-19208" fmla="*/ 9122 h 10021"/>
                  <a:gd name="connsiteX131-19209" fmla="*/ 3246 w 10000"/>
                  <a:gd name="connsiteY131-19210" fmla="*/ 9333 h 10021"/>
                  <a:gd name="connsiteX132-19211" fmla="*/ 3624 w 10000"/>
                  <a:gd name="connsiteY132-19212" fmla="*/ 9545 h 10021"/>
                  <a:gd name="connsiteX133-19213" fmla="*/ 3972 w 10000"/>
                  <a:gd name="connsiteY133-19214" fmla="*/ 9651 h 10021"/>
                  <a:gd name="connsiteX134-19215" fmla="*/ 4348 w 10000"/>
                  <a:gd name="connsiteY134-19216" fmla="*/ 9810 h 10021"/>
                  <a:gd name="connsiteX135-19217" fmla="*/ 4783 w 10000"/>
                  <a:gd name="connsiteY135-19218" fmla="*/ 9969 h 10021"/>
                  <a:gd name="connsiteX136-19219" fmla="*/ 5246 w 10000"/>
                  <a:gd name="connsiteY136-19220" fmla="*/ 10021 h 10021"/>
                  <a:gd name="connsiteX137-19221" fmla="*/ 5652 w 10000"/>
                  <a:gd name="connsiteY137-19222" fmla="*/ 10021 h 10021"/>
                  <a:gd name="connsiteX138-19223" fmla="*/ 6145 w 10000"/>
                  <a:gd name="connsiteY138-19224" fmla="*/ 9969 h 10021"/>
                  <a:gd name="connsiteX139-19225" fmla="*/ 6493 w 10000"/>
                  <a:gd name="connsiteY139-19226" fmla="*/ 9862 h 10021"/>
                  <a:gd name="connsiteX140-19227" fmla="*/ 6841 w 10000"/>
                  <a:gd name="connsiteY140-19228" fmla="*/ 9757 h 10021"/>
                  <a:gd name="connsiteX141-19229" fmla="*/ 7218 w 10000"/>
                  <a:gd name="connsiteY141-19230" fmla="*/ 9598 h 10021"/>
                  <a:gd name="connsiteX142-19231" fmla="*/ 7565 w 10000"/>
                  <a:gd name="connsiteY142-19232" fmla="*/ 9439 h 10021"/>
                  <a:gd name="connsiteX143-19233" fmla="*/ 7884 w 10000"/>
                  <a:gd name="connsiteY143-19234" fmla="*/ 9228 h 10021"/>
                  <a:gd name="connsiteX144-19235" fmla="*/ 8232 w 10000"/>
                  <a:gd name="connsiteY144-19236" fmla="*/ 9016 h 10021"/>
                  <a:gd name="connsiteX145-19237" fmla="*/ 8551 w 10000"/>
                  <a:gd name="connsiteY145-19238" fmla="*/ 8699 h 10021"/>
                  <a:gd name="connsiteX0-19239" fmla="*/ 8551 w 10000"/>
                  <a:gd name="connsiteY0-19240" fmla="*/ 8699 h 10021"/>
                  <a:gd name="connsiteX1-19241" fmla="*/ 8899 w 10000"/>
                  <a:gd name="connsiteY1-19242" fmla="*/ 8381 h 10021"/>
                  <a:gd name="connsiteX2-19243" fmla="*/ 9072 w 10000"/>
                  <a:gd name="connsiteY2-19244" fmla="*/ 7958 h 10021"/>
                  <a:gd name="connsiteX3-19245" fmla="*/ 9420 w 10000"/>
                  <a:gd name="connsiteY3-19246" fmla="*/ 7640 h 10021"/>
                  <a:gd name="connsiteX4-19247" fmla="*/ 9304 w 10000"/>
                  <a:gd name="connsiteY4-19248" fmla="*/ 7164 h 10021"/>
                  <a:gd name="connsiteX5-19249" fmla="*/ 9508 w 10000"/>
                  <a:gd name="connsiteY5-19250" fmla="*/ 6899 h 10021"/>
                  <a:gd name="connsiteX6-19251" fmla="*/ 9652 w 10000"/>
                  <a:gd name="connsiteY6-19252" fmla="*/ 6635 h 10021"/>
                  <a:gd name="connsiteX7-19253" fmla="*/ 9710 w 10000"/>
                  <a:gd name="connsiteY7-19254" fmla="*/ 7058 h 10021"/>
                  <a:gd name="connsiteX8-19255" fmla="*/ 9652 w 10000"/>
                  <a:gd name="connsiteY8-19256" fmla="*/ 7535 h 10021"/>
                  <a:gd name="connsiteX9-19257" fmla="*/ 9971 w 10000"/>
                  <a:gd name="connsiteY9-19258" fmla="*/ 7058 h 10021"/>
                  <a:gd name="connsiteX10-19259" fmla="*/ 10000 w 10000"/>
                  <a:gd name="connsiteY10-19260" fmla="*/ 6688 h 10021"/>
                  <a:gd name="connsiteX11-19261" fmla="*/ 9884 w 10000"/>
                  <a:gd name="connsiteY11-19262" fmla="*/ 6741 h 10021"/>
                  <a:gd name="connsiteX12-19263" fmla="*/ 9797 w 10000"/>
                  <a:gd name="connsiteY12-19264" fmla="*/ 6371 h 10021"/>
                  <a:gd name="connsiteX13-19265" fmla="*/ 9913 w 10000"/>
                  <a:gd name="connsiteY13-19266" fmla="*/ 5947 h 10021"/>
                  <a:gd name="connsiteX14-19267" fmla="*/ 9856 w 10000"/>
                  <a:gd name="connsiteY14-19268" fmla="*/ 5471 h 10021"/>
                  <a:gd name="connsiteX15-19269" fmla="*/ 9566 w 10000"/>
                  <a:gd name="connsiteY15-19270" fmla="*/ 5312 h 10021"/>
                  <a:gd name="connsiteX16-19271" fmla="*/ 9942 w 10000"/>
                  <a:gd name="connsiteY16-19272" fmla="*/ 4519 h 10021"/>
                  <a:gd name="connsiteX17-19273" fmla="*/ 9537 w 10000"/>
                  <a:gd name="connsiteY17-19274" fmla="*/ 4783 h 10021"/>
                  <a:gd name="connsiteX18-19275" fmla="*/ 9449 w 10000"/>
                  <a:gd name="connsiteY18-19276" fmla="*/ 5206 h 10021"/>
                  <a:gd name="connsiteX19-19277" fmla="*/ 9101 w 10000"/>
                  <a:gd name="connsiteY19-19278" fmla="*/ 5260 h 10021"/>
                  <a:gd name="connsiteX20-19279" fmla="*/ 9072 w 10000"/>
                  <a:gd name="connsiteY20-19280" fmla="*/ 5841 h 10021"/>
                  <a:gd name="connsiteX21-19281" fmla="*/ 9101 w 10000"/>
                  <a:gd name="connsiteY21-19282" fmla="*/ 5947 h 10021"/>
                  <a:gd name="connsiteX22-19283" fmla="*/ 8928 w 10000"/>
                  <a:gd name="connsiteY22-19284" fmla="*/ 6159 h 10021"/>
                  <a:gd name="connsiteX23-19285" fmla="*/ 8734 w 10000"/>
                  <a:gd name="connsiteY23-19286" fmla="*/ 5519 h 10021"/>
                  <a:gd name="connsiteX24-19287" fmla="*/ 8734 w 10000"/>
                  <a:gd name="connsiteY24-19288" fmla="*/ 5519 h 10021"/>
                  <a:gd name="connsiteX25-19289" fmla="*/ 8607 w 10000"/>
                  <a:gd name="connsiteY25-19290" fmla="*/ 5292 h 10021"/>
                  <a:gd name="connsiteX26-19291" fmla="*/ 8417 w 10000"/>
                  <a:gd name="connsiteY26-19292" fmla="*/ 5443 h 10021"/>
                  <a:gd name="connsiteX27-19293" fmla="*/ 8291 w 10000"/>
                  <a:gd name="connsiteY27-19294" fmla="*/ 5216 h 10021"/>
                  <a:gd name="connsiteX28-19295" fmla="*/ 8164 w 10000"/>
                  <a:gd name="connsiteY28-19296" fmla="*/ 4989 h 10021"/>
                  <a:gd name="connsiteX29-19297" fmla="*/ 8671 w 10000"/>
                  <a:gd name="connsiteY29-19298" fmla="*/ 4914 h 10021"/>
                  <a:gd name="connsiteX30-19299" fmla="*/ 8227 w 10000"/>
                  <a:gd name="connsiteY30-19300" fmla="*/ 4612 h 10021"/>
                  <a:gd name="connsiteX31-19301" fmla="*/ 8037 w 10000"/>
                  <a:gd name="connsiteY31-19302" fmla="*/ 4763 h 10021"/>
                  <a:gd name="connsiteX32-19303" fmla="*/ 8069 w 10000"/>
                  <a:gd name="connsiteY32-19304" fmla="*/ 4847 h 10021"/>
                  <a:gd name="connsiteX33-19305" fmla="*/ 6950 w 10000"/>
                  <a:gd name="connsiteY33-19306" fmla="*/ 3327 h 10021"/>
                  <a:gd name="connsiteX34-19307" fmla="*/ 6962 w 10000"/>
                  <a:gd name="connsiteY34-19308" fmla="*/ 3326 h 10021"/>
                  <a:gd name="connsiteX35-19309" fmla="*/ 6645 w 10000"/>
                  <a:gd name="connsiteY35-19310" fmla="*/ 3251 h 10021"/>
                  <a:gd name="connsiteX36-19311" fmla="*/ 6519 w 10000"/>
                  <a:gd name="connsiteY36-19312" fmla="*/ 3024 h 10021"/>
                  <a:gd name="connsiteX37-19313" fmla="*/ 5949 w 10000"/>
                  <a:gd name="connsiteY37-19314" fmla="*/ 2494 h 10021"/>
                  <a:gd name="connsiteX38-19315" fmla="*/ 5015 w 10000"/>
                  <a:gd name="connsiteY38-19316" fmla="*/ 3249 h 10021"/>
                  <a:gd name="connsiteX39-19317" fmla="*/ 4898 w 10000"/>
                  <a:gd name="connsiteY39-19318" fmla="*/ 3196 h 10021"/>
                  <a:gd name="connsiteX40-19319" fmla="*/ 4754 w 10000"/>
                  <a:gd name="connsiteY40-19320" fmla="*/ 3143 h 10021"/>
                  <a:gd name="connsiteX41-19321" fmla="*/ 4637 w 10000"/>
                  <a:gd name="connsiteY41-19322" fmla="*/ 3355 h 10021"/>
                  <a:gd name="connsiteX42-19323" fmla="*/ 4464 w 10000"/>
                  <a:gd name="connsiteY42-19324" fmla="*/ 3514 h 10021"/>
                  <a:gd name="connsiteX43-19325" fmla="*/ 4435 w 10000"/>
                  <a:gd name="connsiteY43-19326" fmla="*/ 3672 h 10021"/>
                  <a:gd name="connsiteX44-19327" fmla="*/ 4579 w 10000"/>
                  <a:gd name="connsiteY44-19328" fmla="*/ 3883 h 10021"/>
                  <a:gd name="connsiteX45-19329" fmla="*/ 4637 w 10000"/>
                  <a:gd name="connsiteY45-19330" fmla="*/ 4042 h 10021"/>
                  <a:gd name="connsiteX46-19331" fmla="*/ 4783 w 10000"/>
                  <a:gd name="connsiteY46-19332" fmla="*/ 4042 h 10021"/>
                  <a:gd name="connsiteX47-19333" fmla="*/ 4841 w 10000"/>
                  <a:gd name="connsiteY47-19334" fmla="*/ 4042 h 10021"/>
                  <a:gd name="connsiteX48-19335" fmla="*/ 4927 w 10000"/>
                  <a:gd name="connsiteY48-19336" fmla="*/ 4254 h 10021"/>
                  <a:gd name="connsiteX49-19337" fmla="*/ 5073 w 10000"/>
                  <a:gd name="connsiteY49-19338" fmla="*/ 4624 h 10021"/>
                  <a:gd name="connsiteX50-19339" fmla="*/ 4898 w 10000"/>
                  <a:gd name="connsiteY50-19340" fmla="*/ 4412 h 10021"/>
                  <a:gd name="connsiteX51-19341" fmla="*/ 4812 w 10000"/>
                  <a:gd name="connsiteY51-19342" fmla="*/ 4148 h 10021"/>
                  <a:gd name="connsiteX52-19343" fmla="*/ 4725 w 10000"/>
                  <a:gd name="connsiteY52-19344" fmla="*/ 4360 h 10021"/>
                  <a:gd name="connsiteX53-19345" fmla="*/ 4608 w 10000"/>
                  <a:gd name="connsiteY53-19346" fmla="*/ 4678 h 10021"/>
                  <a:gd name="connsiteX54-19347" fmla="*/ 4608 w 10000"/>
                  <a:gd name="connsiteY54-19348" fmla="*/ 4466 h 10021"/>
                  <a:gd name="connsiteX55-19349" fmla="*/ 4435 w 10000"/>
                  <a:gd name="connsiteY55-19350" fmla="*/ 4360 h 10021"/>
                  <a:gd name="connsiteX56-19351" fmla="*/ 4406 w 10000"/>
                  <a:gd name="connsiteY56-19352" fmla="*/ 3989 h 10021"/>
                  <a:gd name="connsiteX57-19353" fmla="*/ 4261 w 10000"/>
                  <a:gd name="connsiteY57-19354" fmla="*/ 4042 h 10021"/>
                  <a:gd name="connsiteX58-19355" fmla="*/ 4319 w 10000"/>
                  <a:gd name="connsiteY58-19356" fmla="*/ 3619 h 10021"/>
                  <a:gd name="connsiteX59-19357" fmla="*/ 4232 w 10000"/>
                  <a:gd name="connsiteY59-19358" fmla="*/ 3619 h 10021"/>
                  <a:gd name="connsiteX60-19359" fmla="*/ 4319 w 10000"/>
                  <a:gd name="connsiteY60-19360" fmla="*/ 3090 h 10021"/>
                  <a:gd name="connsiteX61-19361" fmla="*/ 4464 w 10000"/>
                  <a:gd name="connsiteY61-19362" fmla="*/ 3090 h 10021"/>
                  <a:gd name="connsiteX62-19363" fmla="*/ 4522 w 10000"/>
                  <a:gd name="connsiteY62-19364" fmla="*/ 3407 h 10021"/>
                  <a:gd name="connsiteX63-19365" fmla="*/ 4551 w 10000"/>
                  <a:gd name="connsiteY63-19366" fmla="*/ 3196 h 10021"/>
                  <a:gd name="connsiteX64-19367" fmla="*/ 4493 w 10000"/>
                  <a:gd name="connsiteY64-19368" fmla="*/ 3037 h 10021"/>
                  <a:gd name="connsiteX65-19369" fmla="*/ 4348 w 10000"/>
                  <a:gd name="connsiteY65-19370" fmla="*/ 2931 h 10021"/>
                  <a:gd name="connsiteX66-19371" fmla="*/ 4377 w 10000"/>
                  <a:gd name="connsiteY66-19372" fmla="*/ 2508 h 10021"/>
                  <a:gd name="connsiteX67-19373" fmla="*/ 4319 w 10000"/>
                  <a:gd name="connsiteY67-19374" fmla="*/ 2296 h 10021"/>
                  <a:gd name="connsiteX68-19375" fmla="*/ 4289 w 10000"/>
                  <a:gd name="connsiteY68-19376" fmla="*/ 1662 h 10021"/>
                  <a:gd name="connsiteX69-19377" fmla="*/ 4348 w 10000"/>
                  <a:gd name="connsiteY69-19378" fmla="*/ 1662 h 10021"/>
                  <a:gd name="connsiteX70-19379" fmla="*/ 4261 w 10000"/>
                  <a:gd name="connsiteY70-19380" fmla="*/ 1555 h 10021"/>
                  <a:gd name="connsiteX71-19381" fmla="*/ 4000 w 10000"/>
                  <a:gd name="connsiteY71-19382" fmla="*/ 1767 h 10021"/>
                  <a:gd name="connsiteX72-19383" fmla="*/ 3942 w 10000"/>
                  <a:gd name="connsiteY72-19384" fmla="*/ 1344 h 10021"/>
                  <a:gd name="connsiteX73-19385" fmla="*/ 4145 w 10000"/>
                  <a:gd name="connsiteY73-19386" fmla="*/ 603 h 10021"/>
                  <a:gd name="connsiteX74-19387" fmla="*/ 3972 w 10000"/>
                  <a:gd name="connsiteY74-19388" fmla="*/ 339 h 10021"/>
                  <a:gd name="connsiteX75-19389" fmla="*/ 4557 w 10000"/>
                  <a:gd name="connsiteY75-19390" fmla="*/ 0 h 10021"/>
                  <a:gd name="connsiteX76-19391" fmla="*/ 3710 w 10000"/>
                  <a:gd name="connsiteY76-19392" fmla="*/ 21 h 10021"/>
                  <a:gd name="connsiteX77-19393" fmla="*/ 3624 w 10000"/>
                  <a:gd name="connsiteY77-19394" fmla="*/ 233 h 10021"/>
                  <a:gd name="connsiteX78-19395" fmla="*/ 3536 w 10000"/>
                  <a:gd name="connsiteY78-19396" fmla="*/ 656 h 10021"/>
                  <a:gd name="connsiteX79-19397" fmla="*/ 3420 w 10000"/>
                  <a:gd name="connsiteY79-19398" fmla="*/ 709 h 10021"/>
                  <a:gd name="connsiteX80-19399" fmla="*/ 3594 w 10000"/>
                  <a:gd name="connsiteY80-19400" fmla="*/ 921 h 10021"/>
                  <a:gd name="connsiteX81-19401" fmla="*/ 3624 w 10000"/>
                  <a:gd name="connsiteY81-19402" fmla="*/ 1185 h 10021"/>
                  <a:gd name="connsiteX82-19403" fmla="*/ 3536 w 10000"/>
                  <a:gd name="connsiteY82-19404" fmla="*/ 1344 h 10021"/>
                  <a:gd name="connsiteX83-19405" fmla="*/ 3624 w 10000"/>
                  <a:gd name="connsiteY83-19406" fmla="*/ 1820 h 10021"/>
                  <a:gd name="connsiteX84-19407" fmla="*/ 3565 w 10000"/>
                  <a:gd name="connsiteY84-19408" fmla="*/ 2244 h 10021"/>
                  <a:gd name="connsiteX85-19409" fmla="*/ 3130 w 10000"/>
                  <a:gd name="connsiteY85-19410" fmla="*/ 2560 h 10021"/>
                  <a:gd name="connsiteX86-19411" fmla="*/ 3101 w 10000"/>
                  <a:gd name="connsiteY86-19412" fmla="*/ 2402 h 10021"/>
                  <a:gd name="connsiteX87-19413" fmla="*/ 3073 w 10000"/>
                  <a:gd name="connsiteY87-19414" fmla="*/ 2614 h 10021"/>
                  <a:gd name="connsiteX88-19415" fmla="*/ 3188 w 10000"/>
                  <a:gd name="connsiteY88-19416" fmla="*/ 2825 h 10021"/>
                  <a:gd name="connsiteX89-19417" fmla="*/ 3478 w 10000"/>
                  <a:gd name="connsiteY89-19418" fmla="*/ 2614 h 10021"/>
                  <a:gd name="connsiteX90-19419" fmla="*/ 3594 w 10000"/>
                  <a:gd name="connsiteY90-19420" fmla="*/ 2773 h 10021"/>
                  <a:gd name="connsiteX91-19421" fmla="*/ 3392 w 10000"/>
                  <a:gd name="connsiteY91-19422" fmla="*/ 2825 h 10021"/>
                  <a:gd name="connsiteX92-19423" fmla="*/ 2466 w 10000"/>
                  <a:gd name="connsiteY92-19424" fmla="*/ 2644 h 10021"/>
                  <a:gd name="connsiteX93-19425" fmla="*/ 2656 w 10000"/>
                  <a:gd name="connsiteY93-19426" fmla="*/ 2493 h 10021"/>
                  <a:gd name="connsiteX94-19427" fmla="*/ 2086 w 10000"/>
                  <a:gd name="connsiteY94-19428" fmla="*/ 2946 h 10021"/>
                  <a:gd name="connsiteX95-19429" fmla="*/ 2023 w 10000"/>
                  <a:gd name="connsiteY95-19430" fmla="*/ 3324 h 10021"/>
                  <a:gd name="connsiteX96-19431" fmla="*/ 2023 w 10000"/>
                  <a:gd name="connsiteY96-19432" fmla="*/ 3324 h 10021"/>
                  <a:gd name="connsiteX97-19433" fmla="*/ 1884 w 10000"/>
                  <a:gd name="connsiteY97-19434" fmla="*/ 3566 h 10021"/>
                  <a:gd name="connsiteX98-19435" fmla="*/ 1652 w 10000"/>
                  <a:gd name="connsiteY98-19436" fmla="*/ 3566 h 10021"/>
                  <a:gd name="connsiteX99-19437" fmla="*/ 1478 w 10000"/>
                  <a:gd name="connsiteY99-19438" fmla="*/ 3778 h 10021"/>
                  <a:gd name="connsiteX100-19439" fmla="*/ 1247 w 10000"/>
                  <a:gd name="connsiteY100-19440" fmla="*/ 3778 h 10021"/>
                  <a:gd name="connsiteX101-19441" fmla="*/ 1072 w 10000"/>
                  <a:gd name="connsiteY101-19442" fmla="*/ 3989 h 10021"/>
                  <a:gd name="connsiteX102-19443" fmla="*/ 957 w 10000"/>
                  <a:gd name="connsiteY102-19444" fmla="*/ 3778 h 10021"/>
                  <a:gd name="connsiteX103-19445" fmla="*/ 667 w 10000"/>
                  <a:gd name="connsiteY103-19446" fmla="*/ 3725 h 10021"/>
                  <a:gd name="connsiteX104-19447" fmla="*/ 406 w 10000"/>
                  <a:gd name="connsiteY104-19448" fmla="*/ 3725 h 10021"/>
                  <a:gd name="connsiteX105-19449" fmla="*/ 29 w 10000"/>
                  <a:gd name="connsiteY105-19450" fmla="*/ 3460 h 10021"/>
                  <a:gd name="connsiteX106-19451" fmla="*/ 0 w 10000"/>
                  <a:gd name="connsiteY106-19452" fmla="*/ 3937 h 10021"/>
                  <a:gd name="connsiteX107-19453" fmla="*/ 58 w 10000"/>
                  <a:gd name="connsiteY107-19454" fmla="*/ 4624 h 10021"/>
                  <a:gd name="connsiteX108-19455" fmla="*/ 116 w 10000"/>
                  <a:gd name="connsiteY108-19456" fmla="*/ 4994 h 10021"/>
                  <a:gd name="connsiteX109-19457" fmla="*/ 174 w 10000"/>
                  <a:gd name="connsiteY109-19458" fmla="*/ 5260 h 10021"/>
                  <a:gd name="connsiteX110-19459" fmla="*/ 232 w 10000"/>
                  <a:gd name="connsiteY110-19460" fmla="*/ 5630 h 10021"/>
                  <a:gd name="connsiteX111-19461" fmla="*/ 406 w 10000"/>
                  <a:gd name="connsiteY111-19462" fmla="*/ 5947 h 10021"/>
                  <a:gd name="connsiteX112-19463" fmla="*/ 638 w 10000"/>
                  <a:gd name="connsiteY112-19464" fmla="*/ 6476 h 10021"/>
                  <a:gd name="connsiteX113-19465" fmla="*/ 492 w 10000"/>
                  <a:gd name="connsiteY113-19466" fmla="*/ 6371 h 10021"/>
                  <a:gd name="connsiteX114-19467" fmla="*/ 840 w 10000"/>
                  <a:gd name="connsiteY114-19468" fmla="*/ 6846 h 10021"/>
                  <a:gd name="connsiteX115-19469" fmla="*/ 1043 w 10000"/>
                  <a:gd name="connsiteY115-19470" fmla="*/ 6794 h 10021"/>
                  <a:gd name="connsiteX116-19471" fmla="*/ 1015 w 10000"/>
                  <a:gd name="connsiteY116-19472" fmla="*/ 6476 h 10021"/>
                  <a:gd name="connsiteX117-19473" fmla="*/ 1188 w 10000"/>
                  <a:gd name="connsiteY117-19474" fmla="*/ 6529 h 10021"/>
                  <a:gd name="connsiteX118-19475" fmla="*/ 986 w 10000"/>
                  <a:gd name="connsiteY118-19476" fmla="*/ 5894 h 10021"/>
                  <a:gd name="connsiteX119-19477" fmla="*/ 1362 w 10000"/>
                  <a:gd name="connsiteY119-19478" fmla="*/ 5630 h 10021"/>
                  <a:gd name="connsiteX120-19479" fmla="*/ 1566 w 10000"/>
                  <a:gd name="connsiteY120-19480" fmla="*/ 5630 h 10021"/>
                  <a:gd name="connsiteX121-19481" fmla="*/ 1566 w 10000"/>
                  <a:gd name="connsiteY121-19482" fmla="*/ 5894 h 10021"/>
                  <a:gd name="connsiteX122-19483" fmla="*/ 1391 w 10000"/>
                  <a:gd name="connsiteY122-19484" fmla="*/ 6053 h 10021"/>
                  <a:gd name="connsiteX123-19485" fmla="*/ 1276 w 10000"/>
                  <a:gd name="connsiteY123-19486" fmla="*/ 6741 h 10021"/>
                  <a:gd name="connsiteX124-19487" fmla="*/ 1218 w 10000"/>
                  <a:gd name="connsiteY124-19488" fmla="*/ 7058 h 10021"/>
                  <a:gd name="connsiteX125-19489" fmla="*/ 1305 w 10000"/>
                  <a:gd name="connsiteY125-19490" fmla="*/ 7482 h 10021"/>
                  <a:gd name="connsiteX126-19491" fmla="*/ 1478 w 10000"/>
                  <a:gd name="connsiteY126-19492" fmla="*/ 7799 h 10021"/>
                  <a:gd name="connsiteX127-19493" fmla="*/ 2058 w 10000"/>
                  <a:gd name="connsiteY127-19494" fmla="*/ 8434 h 10021"/>
                  <a:gd name="connsiteX128-19495" fmla="*/ 2521 w 10000"/>
                  <a:gd name="connsiteY128-19496" fmla="*/ 8910 h 10021"/>
                  <a:gd name="connsiteX129-19497" fmla="*/ 2869 w 10000"/>
                  <a:gd name="connsiteY129-19498" fmla="*/ 9122 h 10021"/>
                  <a:gd name="connsiteX130-19499" fmla="*/ 3246 w 10000"/>
                  <a:gd name="connsiteY130-19500" fmla="*/ 9333 h 10021"/>
                  <a:gd name="connsiteX131-19501" fmla="*/ 3624 w 10000"/>
                  <a:gd name="connsiteY131-19502" fmla="*/ 9545 h 10021"/>
                  <a:gd name="connsiteX132-19503" fmla="*/ 3972 w 10000"/>
                  <a:gd name="connsiteY132-19504" fmla="*/ 9651 h 10021"/>
                  <a:gd name="connsiteX133-19505" fmla="*/ 4348 w 10000"/>
                  <a:gd name="connsiteY133-19506" fmla="*/ 9810 h 10021"/>
                  <a:gd name="connsiteX134-19507" fmla="*/ 4783 w 10000"/>
                  <a:gd name="connsiteY134-19508" fmla="*/ 9969 h 10021"/>
                  <a:gd name="connsiteX135-19509" fmla="*/ 5246 w 10000"/>
                  <a:gd name="connsiteY135-19510" fmla="*/ 10021 h 10021"/>
                  <a:gd name="connsiteX136-19511" fmla="*/ 5652 w 10000"/>
                  <a:gd name="connsiteY136-19512" fmla="*/ 10021 h 10021"/>
                  <a:gd name="connsiteX137-19513" fmla="*/ 6145 w 10000"/>
                  <a:gd name="connsiteY137-19514" fmla="*/ 9969 h 10021"/>
                  <a:gd name="connsiteX138-19515" fmla="*/ 6493 w 10000"/>
                  <a:gd name="connsiteY138-19516" fmla="*/ 9862 h 10021"/>
                  <a:gd name="connsiteX139-19517" fmla="*/ 6841 w 10000"/>
                  <a:gd name="connsiteY139-19518" fmla="*/ 9757 h 10021"/>
                  <a:gd name="connsiteX140-19519" fmla="*/ 7218 w 10000"/>
                  <a:gd name="connsiteY140-19520" fmla="*/ 9598 h 10021"/>
                  <a:gd name="connsiteX141-19521" fmla="*/ 7565 w 10000"/>
                  <a:gd name="connsiteY141-19522" fmla="*/ 9439 h 10021"/>
                  <a:gd name="connsiteX142-19523" fmla="*/ 7884 w 10000"/>
                  <a:gd name="connsiteY142-19524" fmla="*/ 9228 h 10021"/>
                  <a:gd name="connsiteX143-19525" fmla="*/ 8232 w 10000"/>
                  <a:gd name="connsiteY143-19526" fmla="*/ 9016 h 10021"/>
                  <a:gd name="connsiteX144-19527" fmla="*/ 8551 w 10000"/>
                  <a:gd name="connsiteY144-19528" fmla="*/ 8699 h 10021"/>
                  <a:gd name="connsiteX0-19529" fmla="*/ 8551 w 10000"/>
                  <a:gd name="connsiteY0-19530" fmla="*/ 8699 h 10021"/>
                  <a:gd name="connsiteX1-19531" fmla="*/ 8899 w 10000"/>
                  <a:gd name="connsiteY1-19532" fmla="*/ 8381 h 10021"/>
                  <a:gd name="connsiteX2-19533" fmla="*/ 9072 w 10000"/>
                  <a:gd name="connsiteY2-19534" fmla="*/ 7958 h 10021"/>
                  <a:gd name="connsiteX3-19535" fmla="*/ 9420 w 10000"/>
                  <a:gd name="connsiteY3-19536" fmla="*/ 7640 h 10021"/>
                  <a:gd name="connsiteX4-19537" fmla="*/ 9304 w 10000"/>
                  <a:gd name="connsiteY4-19538" fmla="*/ 7164 h 10021"/>
                  <a:gd name="connsiteX5-19539" fmla="*/ 9508 w 10000"/>
                  <a:gd name="connsiteY5-19540" fmla="*/ 6899 h 10021"/>
                  <a:gd name="connsiteX6-19541" fmla="*/ 9652 w 10000"/>
                  <a:gd name="connsiteY6-19542" fmla="*/ 6635 h 10021"/>
                  <a:gd name="connsiteX7-19543" fmla="*/ 9710 w 10000"/>
                  <a:gd name="connsiteY7-19544" fmla="*/ 7058 h 10021"/>
                  <a:gd name="connsiteX8-19545" fmla="*/ 9652 w 10000"/>
                  <a:gd name="connsiteY8-19546" fmla="*/ 7535 h 10021"/>
                  <a:gd name="connsiteX9-19547" fmla="*/ 9971 w 10000"/>
                  <a:gd name="connsiteY9-19548" fmla="*/ 7058 h 10021"/>
                  <a:gd name="connsiteX10-19549" fmla="*/ 10000 w 10000"/>
                  <a:gd name="connsiteY10-19550" fmla="*/ 6688 h 10021"/>
                  <a:gd name="connsiteX11-19551" fmla="*/ 9884 w 10000"/>
                  <a:gd name="connsiteY11-19552" fmla="*/ 6741 h 10021"/>
                  <a:gd name="connsiteX12-19553" fmla="*/ 9797 w 10000"/>
                  <a:gd name="connsiteY12-19554" fmla="*/ 6371 h 10021"/>
                  <a:gd name="connsiteX13-19555" fmla="*/ 9913 w 10000"/>
                  <a:gd name="connsiteY13-19556" fmla="*/ 5947 h 10021"/>
                  <a:gd name="connsiteX14-19557" fmla="*/ 9856 w 10000"/>
                  <a:gd name="connsiteY14-19558" fmla="*/ 5471 h 10021"/>
                  <a:gd name="connsiteX15-19559" fmla="*/ 9566 w 10000"/>
                  <a:gd name="connsiteY15-19560" fmla="*/ 5312 h 10021"/>
                  <a:gd name="connsiteX16-19561" fmla="*/ 9942 w 10000"/>
                  <a:gd name="connsiteY16-19562" fmla="*/ 4519 h 10021"/>
                  <a:gd name="connsiteX17-19563" fmla="*/ 9537 w 10000"/>
                  <a:gd name="connsiteY17-19564" fmla="*/ 4783 h 10021"/>
                  <a:gd name="connsiteX18-19565" fmla="*/ 9449 w 10000"/>
                  <a:gd name="connsiteY18-19566" fmla="*/ 5206 h 10021"/>
                  <a:gd name="connsiteX19-19567" fmla="*/ 9101 w 10000"/>
                  <a:gd name="connsiteY19-19568" fmla="*/ 5260 h 10021"/>
                  <a:gd name="connsiteX20-19569" fmla="*/ 9072 w 10000"/>
                  <a:gd name="connsiteY20-19570" fmla="*/ 5841 h 10021"/>
                  <a:gd name="connsiteX21-19571" fmla="*/ 9101 w 10000"/>
                  <a:gd name="connsiteY21-19572" fmla="*/ 5947 h 10021"/>
                  <a:gd name="connsiteX22-19573" fmla="*/ 8928 w 10000"/>
                  <a:gd name="connsiteY22-19574" fmla="*/ 6159 h 10021"/>
                  <a:gd name="connsiteX23-19575" fmla="*/ 8734 w 10000"/>
                  <a:gd name="connsiteY23-19576" fmla="*/ 5519 h 10021"/>
                  <a:gd name="connsiteX24-19577" fmla="*/ 8734 w 10000"/>
                  <a:gd name="connsiteY24-19578" fmla="*/ 5519 h 10021"/>
                  <a:gd name="connsiteX25-19579" fmla="*/ 8607 w 10000"/>
                  <a:gd name="connsiteY25-19580" fmla="*/ 5292 h 10021"/>
                  <a:gd name="connsiteX26-19581" fmla="*/ 8417 w 10000"/>
                  <a:gd name="connsiteY26-19582" fmla="*/ 5443 h 10021"/>
                  <a:gd name="connsiteX27-19583" fmla="*/ 8291 w 10000"/>
                  <a:gd name="connsiteY27-19584" fmla="*/ 5216 h 10021"/>
                  <a:gd name="connsiteX28-19585" fmla="*/ 8164 w 10000"/>
                  <a:gd name="connsiteY28-19586" fmla="*/ 4989 h 10021"/>
                  <a:gd name="connsiteX29-19587" fmla="*/ 8671 w 10000"/>
                  <a:gd name="connsiteY29-19588" fmla="*/ 4914 h 10021"/>
                  <a:gd name="connsiteX30-19589" fmla="*/ 8227 w 10000"/>
                  <a:gd name="connsiteY30-19590" fmla="*/ 4612 h 10021"/>
                  <a:gd name="connsiteX31-19591" fmla="*/ 8037 w 10000"/>
                  <a:gd name="connsiteY31-19592" fmla="*/ 4763 h 10021"/>
                  <a:gd name="connsiteX32-19593" fmla="*/ 8069 w 10000"/>
                  <a:gd name="connsiteY32-19594" fmla="*/ 4847 h 10021"/>
                  <a:gd name="connsiteX33-19595" fmla="*/ 6950 w 10000"/>
                  <a:gd name="connsiteY33-19596" fmla="*/ 3327 h 10021"/>
                  <a:gd name="connsiteX34-19597" fmla="*/ 6962 w 10000"/>
                  <a:gd name="connsiteY34-19598" fmla="*/ 3326 h 10021"/>
                  <a:gd name="connsiteX35-19599" fmla="*/ 6645 w 10000"/>
                  <a:gd name="connsiteY35-19600" fmla="*/ 3251 h 10021"/>
                  <a:gd name="connsiteX36-19601" fmla="*/ 6519 w 10000"/>
                  <a:gd name="connsiteY36-19602" fmla="*/ 3024 h 10021"/>
                  <a:gd name="connsiteX37-19603" fmla="*/ 5949 w 10000"/>
                  <a:gd name="connsiteY37-19604" fmla="*/ 2494 h 10021"/>
                  <a:gd name="connsiteX38-19605" fmla="*/ 5015 w 10000"/>
                  <a:gd name="connsiteY38-19606" fmla="*/ 3249 h 10021"/>
                  <a:gd name="connsiteX39-19607" fmla="*/ 4898 w 10000"/>
                  <a:gd name="connsiteY39-19608" fmla="*/ 3196 h 10021"/>
                  <a:gd name="connsiteX40-19609" fmla="*/ 4754 w 10000"/>
                  <a:gd name="connsiteY40-19610" fmla="*/ 3143 h 10021"/>
                  <a:gd name="connsiteX41-19611" fmla="*/ 4637 w 10000"/>
                  <a:gd name="connsiteY41-19612" fmla="*/ 3355 h 10021"/>
                  <a:gd name="connsiteX42-19613" fmla="*/ 4464 w 10000"/>
                  <a:gd name="connsiteY42-19614" fmla="*/ 3514 h 10021"/>
                  <a:gd name="connsiteX43-19615" fmla="*/ 4435 w 10000"/>
                  <a:gd name="connsiteY43-19616" fmla="*/ 3672 h 10021"/>
                  <a:gd name="connsiteX44-19617" fmla="*/ 4579 w 10000"/>
                  <a:gd name="connsiteY44-19618" fmla="*/ 3883 h 10021"/>
                  <a:gd name="connsiteX45-19619" fmla="*/ 4637 w 10000"/>
                  <a:gd name="connsiteY45-19620" fmla="*/ 4042 h 10021"/>
                  <a:gd name="connsiteX46-19621" fmla="*/ 4783 w 10000"/>
                  <a:gd name="connsiteY46-19622" fmla="*/ 4042 h 10021"/>
                  <a:gd name="connsiteX47-19623" fmla="*/ 4841 w 10000"/>
                  <a:gd name="connsiteY47-19624" fmla="*/ 4042 h 10021"/>
                  <a:gd name="connsiteX48-19625" fmla="*/ 4927 w 10000"/>
                  <a:gd name="connsiteY48-19626" fmla="*/ 4254 h 10021"/>
                  <a:gd name="connsiteX49-19627" fmla="*/ 5073 w 10000"/>
                  <a:gd name="connsiteY49-19628" fmla="*/ 4624 h 10021"/>
                  <a:gd name="connsiteX50-19629" fmla="*/ 4898 w 10000"/>
                  <a:gd name="connsiteY50-19630" fmla="*/ 4412 h 10021"/>
                  <a:gd name="connsiteX51-19631" fmla="*/ 4812 w 10000"/>
                  <a:gd name="connsiteY51-19632" fmla="*/ 4148 h 10021"/>
                  <a:gd name="connsiteX52-19633" fmla="*/ 4725 w 10000"/>
                  <a:gd name="connsiteY52-19634" fmla="*/ 4360 h 10021"/>
                  <a:gd name="connsiteX53-19635" fmla="*/ 4608 w 10000"/>
                  <a:gd name="connsiteY53-19636" fmla="*/ 4678 h 10021"/>
                  <a:gd name="connsiteX54-19637" fmla="*/ 4608 w 10000"/>
                  <a:gd name="connsiteY54-19638" fmla="*/ 4466 h 10021"/>
                  <a:gd name="connsiteX55-19639" fmla="*/ 4435 w 10000"/>
                  <a:gd name="connsiteY55-19640" fmla="*/ 4360 h 10021"/>
                  <a:gd name="connsiteX56-19641" fmla="*/ 4406 w 10000"/>
                  <a:gd name="connsiteY56-19642" fmla="*/ 3989 h 10021"/>
                  <a:gd name="connsiteX57-19643" fmla="*/ 4261 w 10000"/>
                  <a:gd name="connsiteY57-19644" fmla="*/ 4042 h 10021"/>
                  <a:gd name="connsiteX58-19645" fmla="*/ 4319 w 10000"/>
                  <a:gd name="connsiteY58-19646" fmla="*/ 3619 h 10021"/>
                  <a:gd name="connsiteX59-19647" fmla="*/ 4232 w 10000"/>
                  <a:gd name="connsiteY59-19648" fmla="*/ 3619 h 10021"/>
                  <a:gd name="connsiteX60-19649" fmla="*/ 4319 w 10000"/>
                  <a:gd name="connsiteY60-19650" fmla="*/ 3090 h 10021"/>
                  <a:gd name="connsiteX61-19651" fmla="*/ 4464 w 10000"/>
                  <a:gd name="connsiteY61-19652" fmla="*/ 3090 h 10021"/>
                  <a:gd name="connsiteX62-19653" fmla="*/ 4522 w 10000"/>
                  <a:gd name="connsiteY62-19654" fmla="*/ 3407 h 10021"/>
                  <a:gd name="connsiteX63-19655" fmla="*/ 4551 w 10000"/>
                  <a:gd name="connsiteY63-19656" fmla="*/ 3196 h 10021"/>
                  <a:gd name="connsiteX64-19657" fmla="*/ 4493 w 10000"/>
                  <a:gd name="connsiteY64-19658" fmla="*/ 3037 h 10021"/>
                  <a:gd name="connsiteX65-19659" fmla="*/ 4348 w 10000"/>
                  <a:gd name="connsiteY65-19660" fmla="*/ 2931 h 10021"/>
                  <a:gd name="connsiteX66-19661" fmla="*/ 4377 w 10000"/>
                  <a:gd name="connsiteY66-19662" fmla="*/ 2508 h 10021"/>
                  <a:gd name="connsiteX67-19663" fmla="*/ 4319 w 10000"/>
                  <a:gd name="connsiteY67-19664" fmla="*/ 2296 h 10021"/>
                  <a:gd name="connsiteX68-19665" fmla="*/ 4289 w 10000"/>
                  <a:gd name="connsiteY68-19666" fmla="*/ 1662 h 10021"/>
                  <a:gd name="connsiteX69-19667" fmla="*/ 4348 w 10000"/>
                  <a:gd name="connsiteY69-19668" fmla="*/ 1662 h 10021"/>
                  <a:gd name="connsiteX70-19669" fmla="*/ 4261 w 10000"/>
                  <a:gd name="connsiteY70-19670" fmla="*/ 1555 h 10021"/>
                  <a:gd name="connsiteX71-19671" fmla="*/ 4000 w 10000"/>
                  <a:gd name="connsiteY71-19672" fmla="*/ 1767 h 10021"/>
                  <a:gd name="connsiteX72-19673" fmla="*/ 3942 w 10000"/>
                  <a:gd name="connsiteY72-19674" fmla="*/ 1344 h 10021"/>
                  <a:gd name="connsiteX73-19675" fmla="*/ 4145 w 10000"/>
                  <a:gd name="connsiteY73-19676" fmla="*/ 603 h 10021"/>
                  <a:gd name="connsiteX74-19677" fmla="*/ 3972 w 10000"/>
                  <a:gd name="connsiteY74-19678" fmla="*/ 339 h 10021"/>
                  <a:gd name="connsiteX75-19679" fmla="*/ 4557 w 10000"/>
                  <a:gd name="connsiteY75-19680" fmla="*/ 0 h 10021"/>
                  <a:gd name="connsiteX76-19681" fmla="*/ 3710 w 10000"/>
                  <a:gd name="connsiteY76-19682" fmla="*/ 21 h 10021"/>
                  <a:gd name="connsiteX77-19683" fmla="*/ 3624 w 10000"/>
                  <a:gd name="connsiteY77-19684" fmla="*/ 233 h 10021"/>
                  <a:gd name="connsiteX78-19685" fmla="*/ 3536 w 10000"/>
                  <a:gd name="connsiteY78-19686" fmla="*/ 656 h 10021"/>
                  <a:gd name="connsiteX79-19687" fmla="*/ 3420 w 10000"/>
                  <a:gd name="connsiteY79-19688" fmla="*/ 709 h 10021"/>
                  <a:gd name="connsiteX80-19689" fmla="*/ 3594 w 10000"/>
                  <a:gd name="connsiteY80-19690" fmla="*/ 921 h 10021"/>
                  <a:gd name="connsiteX81-19691" fmla="*/ 3624 w 10000"/>
                  <a:gd name="connsiteY81-19692" fmla="*/ 1185 h 10021"/>
                  <a:gd name="connsiteX82-19693" fmla="*/ 3536 w 10000"/>
                  <a:gd name="connsiteY82-19694" fmla="*/ 1344 h 10021"/>
                  <a:gd name="connsiteX83-19695" fmla="*/ 3624 w 10000"/>
                  <a:gd name="connsiteY83-19696" fmla="*/ 1820 h 10021"/>
                  <a:gd name="connsiteX84-19697" fmla="*/ 3565 w 10000"/>
                  <a:gd name="connsiteY84-19698" fmla="*/ 2244 h 10021"/>
                  <a:gd name="connsiteX85-19699" fmla="*/ 3130 w 10000"/>
                  <a:gd name="connsiteY85-19700" fmla="*/ 2560 h 10021"/>
                  <a:gd name="connsiteX86-19701" fmla="*/ 3101 w 10000"/>
                  <a:gd name="connsiteY86-19702" fmla="*/ 2402 h 10021"/>
                  <a:gd name="connsiteX87-19703" fmla="*/ 3073 w 10000"/>
                  <a:gd name="connsiteY87-19704" fmla="*/ 2614 h 10021"/>
                  <a:gd name="connsiteX88-19705" fmla="*/ 3188 w 10000"/>
                  <a:gd name="connsiteY88-19706" fmla="*/ 2825 h 10021"/>
                  <a:gd name="connsiteX89-19707" fmla="*/ 3478 w 10000"/>
                  <a:gd name="connsiteY89-19708" fmla="*/ 2614 h 10021"/>
                  <a:gd name="connsiteX90-19709" fmla="*/ 3594 w 10000"/>
                  <a:gd name="connsiteY90-19710" fmla="*/ 2773 h 10021"/>
                  <a:gd name="connsiteX91-19711" fmla="*/ 3392 w 10000"/>
                  <a:gd name="connsiteY91-19712" fmla="*/ 2825 h 10021"/>
                  <a:gd name="connsiteX92-19713" fmla="*/ 2466 w 10000"/>
                  <a:gd name="connsiteY92-19714" fmla="*/ 2644 h 10021"/>
                  <a:gd name="connsiteX93-19715" fmla="*/ 2656 w 10000"/>
                  <a:gd name="connsiteY93-19716" fmla="*/ 2493 h 10021"/>
                  <a:gd name="connsiteX94-19717" fmla="*/ 2086 w 10000"/>
                  <a:gd name="connsiteY94-19718" fmla="*/ 2946 h 10021"/>
                  <a:gd name="connsiteX95-19719" fmla="*/ 2023 w 10000"/>
                  <a:gd name="connsiteY95-19720" fmla="*/ 3324 h 10021"/>
                  <a:gd name="connsiteX96-19721" fmla="*/ 2023 w 10000"/>
                  <a:gd name="connsiteY96-19722" fmla="*/ 3324 h 10021"/>
                  <a:gd name="connsiteX97-19723" fmla="*/ 1884 w 10000"/>
                  <a:gd name="connsiteY97-19724" fmla="*/ 3566 h 10021"/>
                  <a:gd name="connsiteX98-19725" fmla="*/ 1652 w 10000"/>
                  <a:gd name="connsiteY98-19726" fmla="*/ 3566 h 10021"/>
                  <a:gd name="connsiteX99-19727" fmla="*/ 1478 w 10000"/>
                  <a:gd name="connsiteY99-19728" fmla="*/ 3778 h 10021"/>
                  <a:gd name="connsiteX100-19729" fmla="*/ 1247 w 10000"/>
                  <a:gd name="connsiteY100-19730" fmla="*/ 3778 h 10021"/>
                  <a:gd name="connsiteX101-19731" fmla="*/ 1072 w 10000"/>
                  <a:gd name="connsiteY101-19732" fmla="*/ 3989 h 10021"/>
                  <a:gd name="connsiteX102-19733" fmla="*/ 957 w 10000"/>
                  <a:gd name="connsiteY102-19734" fmla="*/ 3778 h 10021"/>
                  <a:gd name="connsiteX103-19735" fmla="*/ 667 w 10000"/>
                  <a:gd name="connsiteY103-19736" fmla="*/ 3725 h 10021"/>
                  <a:gd name="connsiteX104-19737" fmla="*/ 29 w 10000"/>
                  <a:gd name="connsiteY104-19738" fmla="*/ 3460 h 10021"/>
                  <a:gd name="connsiteX105-19739" fmla="*/ 0 w 10000"/>
                  <a:gd name="connsiteY105-19740" fmla="*/ 3937 h 10021"/>
                  <a:gd name="connsiteX106-19741" fmla="*/ 58 w 10000"/>
                  <a:gd name="connsiteY106-19742" fmla="*/ 4624 h 10021"/>
                  <a:gd name="connsiteX107-19743" fmla="*/ 116 w 10000"/>
                  <a:gd name="connsiteY107-19744" fmla="*/ 4994 h 10021"/>
                  <a:gd name="connsiteX108-19745" fmla="*/ 174 w 10000"/>
                  <a:gd name="connsiteY108-19746" fmla="*/ 5260 h 10021"/>
                  <a:gd name="connsiteX109-19747" fmla="*/ 232 w 10000"/>
                  <a:gd name="connsiteY109-19748" fmla="*/ 5630 h 10021"/>
                  <a:gd name="connsiteX110-19749" fmla="*/ 406 w 10000"/>
                  <a:gd name="connsiteY110-19750" fmla="*/ 5947 h 10021"/>
                  <a:gd name="connsiteX111-19751" fmla="*/ 638 w 10000"/>
                  <a:gd name="connsiteY111-19752" fmla="*/ 6476 h 10021"/>
                  <a:gd name="connsiteX112-19753" fmla="*/ 492 w 10000"/>
                  <a:gd name="connsiteY112-19754" fmla="*/ 6371 h 10021"/>
                  <a:gd name="connsiteX113-19755" fmla="*/ 840 w 10000"/>
                  <a:gd name="connsiteY113-19756" fmla="*/ 6846 h 10021"/>
                  <a:gd name="connsiteX114-19757" fmla="*/ 1043 w 10000"/>
                  <a:gd name="connsiteY114-19758" fmla="*/ 6794 h 10021"/>
                  <a:gd name="connsiteX115-19759" fmla="*/ 1015 w 10000"/>
                  <a:gd name="connsiteY115-19760" fmla="*/ 6476 h 10021"/>
                  <a:gd name="connsiteX116-19761" fmla="*/ 1188 w 10000"/>
                  <a:gd name="connsiteY116-19762" fmla="*/ 6529 h 10021"/>
                  <a:gd name="connsiteX117-19763" fmla="*/ 986 w 10000"/>
                  <a:gd name="connsiteY117-19764" fmla="*/ 5894 h 10021"/>
                  <a:gd name="connsiteX118-19765" fmla="*/ 1362 w 10000"/>
                  <a:gd name="connsiteY118-19766" fmla="*/ 5630 h 10021"/>
                  <a:gd name="connsiteX119-19767" fmla="*/ 1566 w 10000"/>
                  <a:gd name="connsiteY119-19768" fmla="*/ 5630 h 10021"/>
                  <a:gd name="connsiteX120-19769" fmla="*/ 1566 w 10000"/>
                  <a:gd name="connsiteY120-19770" fmla="*/ 5894 h 10021"/>
                  <a:gd name="connsiteX121-19771" fmla="*/ 1391 w 10000"/>
                  <a:gd name="connsiteY121-19772" fmla="*/ 6053 h 10021"/>
                  <a:gd name="connsiteX122-19773" fmla="*/ 1276 w 10000"/>
                  <a:gd name="connsiteY122-19774" fmla="*/ 6741 h 10021"/>
                  <a:gd name="connsiteX123-19775" fmla="*/ 1218 w 10000"/>
                  <a:gd name="connsiteY123-19776" fmla="*/ 7058 h 10021"/>
                  <a:gd name="connsiteX124-19777" fmla="*/ 1305 w 10000"/>
                  <a:gd name="connsiteY124-19778" fmla="*/ 7482 h 10021"/>
                  <a:gd name="connsiteX125-19779" fmla="*/ 1478 w 10000"/>
                  <a:gd name="connsiteY125-19780" fmla="*/ 7799 h 10021"/>
                  <a:gd name="connsiteX126-19781" fmla="*/ 2058 w 10000"/>
                  <a:gd name="connsiteY126-19782" fmla="*/ 8434 h 10021"/>
                  <a:gd name="connsiteX127-19783" fmla="*/ 2521 w 10000"/>
                  <a:gd name="connsiteY127-19784" fmla="*/ 8910 h 10021"/>
                  <a:gd name="connsiteX128-19785" fmla="*/ 2869 w 10000"/>
                  <a:gd name="connsiteY128-19786" fmla="*/ 9122 h 10021"/>
                  <a:gd name="connsiteX129-19787" fmla="*/ 3246 w 10000"/>
                  <a:gd name="connsiteY129-19788" fmla="*/ 9333 h 10021"/>
                  <a:gd name="connsiteX130-19789" fmla="*/ 3624 w 10000"/>
                  <a:gd name="connsiteY130-19790" fmla="*/ 9545 h 10021"/>
                  <a:gd name="connsiteX131-19791" fmla="*/ 3972 w 10000"/>
                  <a:gd name="connsiteY131-19792" fmla="*/ 9651 h 10021"/>
                  <a:gd name="connsiteX132-19793" fmla="*/ 4348 w 10000"/>
                  <a:gd name="connsiteY132-19794" fmla="*/ 9810 h 10021"/>
                  <a:gd name="connsiteX133-19795" fmla="*/ 4783 w 10000"/>
                  <a:gd name="connsiteY133-19796" fmla="*/ 9969 h 10021"/>
                  <a:gd name="connsiteX134-19797" fmla="*/ 5246 w 10000"/>
                  <a:gd name="connsiteY134-19798" fmla="*/ 10021 h 10021"/>
                  <a:gd name="connsiteX135-19799" fmla="*/ 5652 w 10000"/>
                  <a:gd name="connsiteY135-19800" fmla="*/ 10021 h 10021"/>
                  <a:gd name="connsiteX136-19801" fmla="*/ 6145 w 10000"/>
                  <a:gd name="connsiteY136-19802" fmla="*/ 9969 h 10021"/>
                  <a:gd name="connsiteX137-19803" fmla="*/ 6493 w 10000"/>
                  <a:gd name="connsiteY137-19804" fmla="*/ 9862 h 10021"/>
                  <a:gd name="connsiteX138-19805" fmla="*/ 6841 w 10000"/>
                  <a:gd name="connsiteY138-19806" fmla="*/ 9757 h 10021"/>
                  <a:gd name="connsiteX139-19807" fmla="*/ 7218 w 10000"/>
                  <a:gd name="connsiteY139-19808" fmla="*/ 9598 h 10021"/>
                  <a:gd name="connsiteX140-19809" fmla="*/ 7565 w 10000"/>
                  <a:gd name="connsiteY140-19810" fmla="*/ 9439 h 10021"/>
                  <a:gd name="connsiteX141-19811" fmla="*/ 7884 w 10000"/>
                  <a:gd name="connsiteY141-19812" fmla="*/ 9228 h 10021"/>
                  <a:gd name="connsiteX142-19813" fmla="*/ 8232 w 10000"/>
                  <a:gd name="connsiteY142-19814" fmla="*/ 9016 h 10021"/>
                  <a:gd name="connsiteX143-19815" fmla="*/ 8551 w 10000"/>
                  <a:gd name="connsiteY143-19816" fmla="*/ 8699 h 10021"/>
                  <a:gd name="connsiteX0-19817" fmla="*/ 8551 w 10000"/>
                  <a:gd name="connsiteY0-19818" fmla="*/ 8699 h 10021"/>
                  <a:gd name="connsiteX1-19819" fmla="*/ 8899 w 10000"/>
                  <a:gd name="connsiteY1-19820" fmla="*/ 8381 h 10021"/>
                  <a:gd name="connsiteX2-19821" fmla="*/ 9072 w 10000"/>
                  <a:gd name="connsiteY2-19822" fmla="*/ 7958 h 10021"/>
                  <a:gd name="connsiteX3-19823" fmla="*/ 9420 w 10000"/>
                  <a:gd name="connsiteY3-19824" fmla="*/ 7640 h 10021"/>
                  <a:gd name="connsiteX4-19825" fmla="*/ 9304 w 10000"/>
                  <a:gd name="connsiteY4-19826" fmla="*/ 7164 h 10021"/>
                  <a:gd name="connsiteX5-19827" fmla="*/ 9508 w 10000"/>
                  <a:gd name="connsiteY5-19828" fmla="*/ 6899 h 10021"/>
                  <a:gd name="connsiteX6-19829" fmla="*/ 9652 w 10000"/>
                  <a:gd name="connsiteY6-19830" fmla="*/ 6635 h 10021"/>
                  <a:gd name="connsiteX7-19831" fmla="*/ 9710 w 10000"/>
                  <a:gd name="connsiteY7-19832" fmla="*/ 7058 h 10021"/>
                  <a:gd name="connsiteX8-19833" fmla="*/ 9652 w 10000"/>
                  <a:gd name="connsiteY8-19834" fmla="*/ 7535 h 10021"/>
                  <a:gd name="connsiteX9-19835" fmla="*/ 9971 w 10000"/>
                  <a:gd name="connsiteY9-19836" fmla="*/ 7058 h 10021"/>
                  <a:gd name="connsiteX10-19837" fmla="*/ 10000 w 10000"/>
                  <a:gd name="connsiteY10-19838" fmla="*/ 6688 h 10021"/>
                  <a:gd name="connsiteX11-19839" fmla="*/ 9884 w 10000"/>
                  <a:gd name="connsiteY11-19840" fmla="*/ 6741 h 10021"/>
                  <a:gd name="connsiteX12-19841" fmla="*/ 9797 w 10000"/>
                  <a:gd name="connsiteY12-19842" fmla="*/ 6371 h 10021"/>
                  <a:gd name="connsiteX13-19843" fmla="*/ 9913 w 10000"/>
                  <a:gd name="connsiteY13-19844" fmla="*/ 5947 h 10021"/>
                  <a:gd name="connsiteX14-19845" fmla="*/ 9856 w 10000"/>
                  <a:gd name="connsiteY14-19846" fmla="*/ 5471 h 10021"/>
                  <a:gd name="connsiteX15-19847" fmla="*/ 9566 w 10000"/>
                  <a:gd name="connsiteY15-19848" fmla="*/ 5312 h 10021"/>
                  <a:gd name="connsiteX16-19849" fmla="*/ 9942 w 10000"/>
                  <a:gd name="connsiteY16-19850" fmla="*/ 4519 h 10021"/>
                  <a:gd name="connsiteX17-19851" fmla="*/ 9537 w 10000"/>
                  <a:gd name="connsiteY17-19852" fmla="*/ 4783 h 10021"/>
                  <a:gd name="connsiteX18-19853" fmla="*/ 9449 w 10000"/>
                  <a:gd name="connsiteY18-19854" fmla="*/ 5206 h 10021"/>
                  <a:gd name="connsiteX19-19855" fmla="*/ 9101 w 10000"/>
                  <a:gd name="connsiteY19-19856" fmla="*/ 5260 h 10021"/>
                  <a:gd name="connsiteX20-19857" fmla="*/ 9072 w 10000"/>
                  <a:gd name="connsiteY20-19858" fmla="*/ 5841 h 10021"/>
                  <a:gd name="connsiteX21-19859" fmla="*/ 9101 w 10000"/>
                  <a:gd name="connsiteY21-19860" fmla="*/ 5947 h 10021"/>
                  <a:gd name="connsiteX22-19861" fmla="*/ 8928 w 10000"/>
                  <a:gd name="connsiteY22-19862" fmla="*/ 6159 h 10021"/>
                  <a:gd name="connsiteX23-19863" fmla="*/ 8734 w 10000"/>
                  <a:gd name="connsiteY23-19864" fmla="*/ 5519 h 10021"/>
                  <a:gd name="connsiteX24-19865" fmla="*/ 8734 w 10000"/>
                  <a:gd name="connsiteY24-19866" fmla="*/ 5519 h 10021"/>
                  <a:gd name="connsiteX25-19867" fmla="*/ 8607 w 10000"/>
                  <a:gd name="connsiteY25-19868" fmla="*/ 5292 h 10021"/>
                  <a:gd name="connsiteX26-19869" fmla="*/ 8417 w 10000"/>
                  <a:gd name="connsiteY26-19870" fmla="*/ 5443 h 10021"/>
                  <a:gd name="connsiteX27-19871" fmla="*/ 8291 w 10000"/>
                  <a:gd name="connsiteY27-19872" fmla="*/ 5216 h 10021"/>
                  <a:gd name="connsiteX28-19873" fmla="*/ 8164 w 10000"/>
                  <a:gd name="connsiteY28-19874" fmla="*/ 4989 h 10021"/>
                  <a:gd name="connsiteX29-19875" fmla="*/ 8671 w 10000"/>
                  <a:gd name="connsiteY29-19876" fmla="*/ 4914 h 10021"/>
                  <a:gd name="connsiteX30-19877" fmla="*/ 8227 w 10000"/>
                  <a:gd name="connsiteY30-19878" fmla="*/ 4612 h 10021"/>
                  <a:gd name="connsiteX31-19879" fmla="*/ 8037 w 10000"/>
                  <a:gd name="connsiteY31-19880" fmla="*/ 4763 h 10021"/>
                  <a:gd name="connsiteX32-19881" fmla="*/ 8069 w 10000"/>
                  <a:gd name="connsiteY32-19882" fmla="*/ 4847 h 10021"/>
                  <a:gd name="connsiteX33-19883" fmla="*/ 6950 w 10000"/>
                  <a:gd name="connsiteY33-19884" fmla="*/ 3327 h 10021"/>
                  <a:gd name="connsiteX34-19885" fmla="*/ 6962 w 10000"/>
                  <a:gd name="connsiteY34-19886" fmla="*/ 3326 h 10021"/>
                  <a:gd name="connsiteX35-19887" fmla="*/ 6645 w 10000"/>
                  <a:gd name="connsiteY35-19888" fmla="*/ 3251 h 10021"/>
                  <a:gd name="connsiteX36-19889" fmla="*/ 6519 w 10000"/>
                  <a:gd name="connsiteY36-19890" fmla="*/ 3024 h 10021"/>
                  <a:gd name="connsiteX37-19891" fmla="*/ 5949 w 10000"/>
                  <a:gd name="connsiteY37-19892" fmla="*/ 2494 h 10021"/>
                  <a:gd name="connsiteX38-19893" fmla="*/ 5015 w 10000"/>
                  <a:gd name="connsiteY38-19894" fmla="*/ 3249 h 10021"/>
                  <a:gd name="connsiteX39-19895" fmla="*/ 4898 w 10000"/>
                  <a:gd name="connsiteY39-19896" fmla="*/ 3196 h 10021"/>
                  <a:gd name="connsiteX40-19897" fmla="*/ 4754 w 10000"/>
                  <a:gd name="connsiteY40-19898" fmla="*/ 3143 h 10021"/>
                  <a:gd name="connsiteX41-19899" fmla="*/ 4637 w 10000"/>
                  <a:gd name="connsiteY41-19900" fmla="*/ 3355 h 10021"/>
                  <a:gd name="connsiteX42-19901" fmla="*/ 4464 w 10000"/>
                  <a:gd name="connsiteY42-19902" fmla="*/ 3514 h 10021"/>
                  <a:gd name="connsiteX43-19903" fmla="*/ 4435 w 10000"/>
                  <a:gd name="connsiteY43-19904" fmla="*/ 3672 h 10021"/>
                  <a:gd name="connsiteX44-19905" fmla="*/ 4579 w 10000"/>
                  <a:gd name="connsiteY44-19906" fmla="*/ 3883 h 10021"/>
                  <a:gd name="connsiteX45-19907" fmla="*/ 4637 w 10000"/>
                  <a:gd name="connsiteY45-19908" fmla="*/ 4042 h 10021"/>
                  <a:gd name="connsiteX46-19909" fmla="*/ 4783 w 10000"/>
                  <a:gd name="connsiteY46-19910" fmla="*/ 4042 h 10021"/>
                  <a:gd name="connsiteX47-19911" fmla="*/ 4841 w 10000"/>
                  <a:gd name="connsiteY47-19912" fmla="*/ 4042 h 10021"/>
                  <a:gd name="connsiteX48-19913" fmla="*/ 4927 w 10000"/>
                  <a:gd name="connsiteY48-19914" fmla="*/ 4254 h 10021"/>
                  <a:gd name="connsiteX49-19915" fmla="*/ 5073 w 10000"/>
                  <a:gd name="connsiteY49-19916" fmla="*/ 4624 h 10021"/>
                  <a:gd name="connsiteX50-19917" fmla="*/ 4898 w 10000"/>
                  <a:gd name="connsiteY50-19918" fmla="*/ 4412 h 10021"/>
                  <a:gd name="connsiteX51-19919" fmla="*/ 4812 w 10000"/>
                  <a:gd name="connsiteY51-19920" fmla="*/ 4148 h 10021"/>
                  <a:gd name="connsiteX52-19921" fmla="*/ 4725 w 10000"/>
                  <a:gd name="connsiteY52-19922" fmla="*/ 4360 h 10021"/>
                  <a:gd name="connsiteX53-19923" fmla="*/ 4608 w 10000"/>
                  <a:gd name="connsiteY53-19924" fmla="*/ 4678 h 10021"/>
                  <a:gd name="connsiteX54-19925" fmla="*/ 4608 w 10000"/>
                  <a:gd name="connsiteY54-19926" fmla="*/ 4466 h 10021"/>
                  <a:gd name="connsiteX55-19927" fmla="*/ 4435 w 10000"/>
                  <a:gd name="connsiteY55-19928" fmla="*/ 4360 h 10021"/>
                  <a:gd name="connsiteX56-19929" fmla="*/ 4406 w 10000"/>
                  <a:gd name="connsiteY56-19930" fmla="*/ 3989 h 10021"/>
                  <a:gd name="connsiteX57-19931" fmla="*/ 4261 w 10000"/>
                  <a:gd name="connsiteY57-19932" fmla="*/ 4042 h 10021"/>
                  <a:gd name="connsiteX58-19933" fmla="*/ 4319 w 10000"/>
                  <a:gd name="connsiteY58-19934" fmla="*/ 3619 h 10021"/>
                  <a:gd name="connsiteX59-19935" fmla="*/ 4232 w 10000"/>
                  <a:gd name="connsiteY59-19936" fmla="*/ 3619 h 10021"/>
                  <a:gd name="connsiteX60-19937" fmla="*/ 4319 w 10000"/>
                  <a:gd name="connsiteY60-19938" fmla="*/ 3090 h 10021"/>
                  <a:gd name="connsiteX61-19939" fmla="*/ 4464 w 10000"/>
                  <a:gd name="connsiteY61-19940" fmla="*/ 3090 h 10021"/>
                  <a:gd name="connsiteX62-19941" fmla="*/ 4522 w 10000"/>
                  <a:gd name="connsiteY62-19942" fmla="*/ 3407 h 10021"/>
                  <a:gd name="connsiteX63-19943" fmla="*/ 4551 w 10000"/>
                  <a:gd name="connsiteY63-19944" fmla="*/ 3196 h 10021"/>
                  <a:gd name="connsiteX64-19945" fmla="*/ 4493 w 10000"/>
                  <a:gd name="connsiteY64-19946" fmla="*/ 3037 h 10021"/>
                  <a:gd name="connsiteX65-19947" fmla="*/ 4348 w 10000"/>
                  <a:gd name="connsiteY65-19948" fmla="*/ 2931 h 10021"/>
                  <a:gd name="connsiteX66-19949" fmla="*/ 4377 w 10000"/>
                  <a:gd name="connsiteY66-19950" fmla="*/ 2508 h 10021"/>
                  <a:gd name="connsiteX67-19951" fmla="*/ 4319 w 10000"/>
                  <a:gd name="connsiteY67-19952" fmla="*/ 2296 h 10021"/>
                  <a:gd name="connsiteX68-19953" fmla="*/ 4289 w 10000"/>
                  <a:gd name="connsiteY68-19954" fmla="*/ 1662 h 10021"/>
                  <a:gd name="connsiteX69-19955" fmla="*/ 4348 w 10000"/>
                  <a:gd name="connsiteY69-19956" fmla="*/ 1662 h 10021"/>
                  <a:gd name="connsiteX70-19957" fmla="*/ 4261 w 10000"/>
                  <a:gd name="connsiteY70-19958" fmla="*/ 1555 h 10021"/>
                  <a:gd name="connsiteX71-19959" fmla="*/ 4000 w 10000"/>
                  <a:gd name="connsiteY71-19960" fmla="*/ 1767 h 10021"/>
                  <a:gd name="connsiteX72-19961" fmla="*/ 3942 w 10000"/>
                  <a:gd name="connsiteY72-19962" fmla="*/ 1344 h 10021"/>
                  <a:gd name="connsiteX73-19963" fmla="*/ 4145 w 10000"/>
                  <a:gd name="connsiteY73-19964" fmla="*/ 603 h 10021"/>
                  <a:gd name="connsiteX74-19965" fmla="*/ 3972 w 10000"/>
                  <a:gd name="connsiteY74-19966" fmla="*/ 339 h 10021"/>
                  <a:gd name="connsiteX75-19967" fmla="*/ 4557 w 10000"/>
                  <a:gd name="connsiteY75-19968" fmla="*/ 0 h 10021"/>
                  <a:gd name="connsiteX76-19969" fmla="*/ 3710 w 10000"/>
                  <a:gd name="connsiteY76-19970" fmla="*/ 21 h 10021"/>
                  <a:gd name="connsiteX77-19971" fmla="*/ 3624 w 10000"/>
                  <a:gd name="connsiteY77-19972" fmla="*/ 233 h 10021"/>
                  <a:gd name="connsiteX78-19973" fmla="*/ 3536 w 10000"/>
                  <a:gd name="connsiteY78-19974" fmla="*/ 656 h 10021"/>
                  <a:gd name="connsiteX79-19975" fmla="*/ 3420 w 10000"/>
                  <a:gd name="connsiteY79-19976" fmla="*/ 709 h 10021"/>
                  <a:gd name="connsiteX80-19977" fmla="*/ 3594 w 10000"/>
                  <a:gd name="connsiteY80-19978" fmla="*/ 921 h 10021"/>
                  <a:gd name="connsiteX81-19979" fmla="*/ 3624 w 10000"/>
                  <a:gd name="connsiteY81-19980" fmla="*/ 1185 h 10021"/>
                  <a:gd name="connsiteX82-19981" fmla="*/ 3536 w 10000"/>
                  <a:gd name="connsiteY82-19982" fmla="*/ 1344 h 10021"/>
                  <a:gd name="connsiteX83-19983" fmla="*/ 3624 w 10000"/>
                  <a:gd name="connsiteY83-19984" fmla="*/ 1820 h 10021"/>
                  <a:gd name="connsiteX84-19985" fmla="*/ 3565 w 10000"/>
                  <a:gd name="connsiteY84-19986" fmla="*/ 2244 h 10021"/>
                  <a:gd name="connsiteX85-19987" fmla="*/ 3130 w 10000"/>
                  <a:gd name="connsiteY85-19988" fmla="*/ 2560 h 10021"/>
                  <a:gd name="connsiteX86-19989" fmla="*/ 3101 w 10000"/>
                  <a:gd name="connsiteY86-19990" fmla="*/ 2402 h 10021"/>
                  <a:gd name="connsiteX87-19991" fmla="*/ 3073 w 10000"/>
                  <a:gd name="connsiteY87-19992" fmla="*/ 2614 h 10021"/>
                  <a:gd name="connsiteX88-19993" fmla="*/ 3188 w 10000"/>
                  <a:gd name="connsiteY88-19994" fmla="*/ 2825 h 10021"/>
                  <a:gd name="connsiteX89-19995" fmla="*/ 3478 w 10000"/>
                  <a:gd name="connsiteY89-19996" fmla="*/ 2614 h 10021"/>
                  <a:gd name="connsiteX90-19997" fmla="*/ 3594 w 10000"/>
                  <a:gd name="connsiteY90-19998" fmla="*/ 2773 h 10021"/>
                  <a:gd name="connsiteX91-19999" fmla="*/ 3392 w 10000"/>
                  <a:gd name="connsiteY91-20000" fmla="*/ 2825 h 10021"/>
                  <a:gd name="connsiteX92-20001" fmla="*/ 2466 w 10000"/>
                  <a:gd name="connsiteY92-20002" fmla="*/ 2644 h 10021"/>
                  <a:gd name="connsiteX93-20003" fmla="*/ 2656 w 10000"/>
                  <a:gd name="connsiteY93-20004" fmla="*/ 2493 h 10021"/>
                  <a:gd name="connsiteX94-20005" fmla="*/ 2086 w 10000"/>
                  <a:gd name="connsiteY94-20006" fmla="*/ 2946 h 10021"/>
                  <a:gd name="connsiteX95-20007" fmla="*/ 2023 w 10000"/>
                  <a:gd name="connsiteY95-20008" fmla="*/ 3324 h 10021"/>
                  <a:gd name="connsiteX96-20009" fmla="*/ 2023 w 10000"/>
                  <a:gd name="connsiteY96-20010" fmla="*/ 3324 h 10021"/>
                  <a:gd name="connsiteX97-20011" fmla="*/ 1884 w 10000"/>
                  <a:gd name="connsiteY97-20012" fmla="*/ 3566 h 10021"/>
                  <a:gd name="connsiteX98-20013" fmla="*/ 1652 w 10000"/>
                  <a:gd name="connsiteY98-20014" fmla="*/ 3566 h 10021"/>
                  <a:gd name="connsiteX99-20015" fmla="*/ 1478 w 10000"/>
                  <a:gd name="connsiteY99-20016" fmla="*/ 3778 h 10021"/>
                  <a:gd name="connsiteX100-20017" fmla="*/ 1247 w 10000"/>
                  <a:gd name="connsiteY100-20018" fmla="*/ 3778 h 10021"/>
                  <a:gd name="connsiteX101-20019" fmla="*/ 1072 w 10000"/>
                  <a:gd name="connsiteY101-20020" fmla="*/ 3989 h 10021"/>
                  <a:gd name="connsiteX102-20021" fmla="*/ 957 w 10000"/>
                  <a:gd name="connsiteY102-20022" fmla="*/ 3778 h 10021"/>
                  <a:gd name="connsiteX103-20023" fmla="*/ 667 w 10000"/>
                  <a:gd name="connsiteY103-20024" fmla="*/ 3725 h 10021"/>
                  <a:gd name="connsiteX104-20025" fmla="*/ 0 w 10000"/>
                  <a:gd name="connsiteY104-20026" fmla="*/ 3937 h 10021"/>
                  <a:gd name="connsiteX105-20027" fmla="*/ 58 w 10000"/>
                  <a:gd name="connsiteY105-20028" fmla="*/ 4624 h 10021"/>
                  <a:gd name="connsiteX106-20029" fmla="*/ 116 w 10000"/>
                  <a:gd name="connsiteY106-20030" fmla="*/ 4994 h 10021"/>
                  <a:gd name="connsiteX107-20031" fmla="*/ 174 w 10000"/>
                  <a:gd name="connsiteY107-20032" fmla="*/ 5260 h 10021"/>
                  <a:gd name="connsiteX108-20033" fmla="*/ 232 w 10000"/>
                  <a:gd name="connsiteY108-20034" fmla="*/ 5630 h 10021"/>
                  <a:gd name="connsiteX109-20035" fmla="*/ 406 w 10000"/>
                  <a:gd name="connsiteY109-20036" fmla="*/ 5947 h 10021"/>
                  <a:gd name="connsiteX110-20037" fmla="*/ 638 w 10000"/>
                  <a:gd name="connsiteY110-20038" fmla="*/ 6476 h 10021"/>
                  <a:gd name="connsiteX111-20039" fmla="*/ 492 w 10000"/>
                  <a:gd name="connsiteY111-20040" fmla="*/ 6371 h 10021"/>
                  <a:gd name="connsiteX112-20041" fmla="*/ 840 w 10000"/>
                  <a:gd name="connsiteY112-20042" fmla="*/ 6846 h 10021"/>
                  <a:gd name="connsiteX113-20043" fmla="*/ 1043 w 10000"/>
                  <a:gd name="connsiteY113-20044" fmla="*/ 6794 h 10021"/>
                  <a:gd name="connsiteX114-20045" fmla="*/ 1015 w 10000"/>
                  <a:gd name="connsiteY114-20046" fmla="*/ 6476 h 10021"/>
                  <a:gd name="connsiteX115-20047" fmla="*/ 1188 w 10000"/>
                  <a:gd name="connsiteY115-20048" fmla="*/ 6529 h 10021"/>
                  <a:gd name="connsiteX116-20049" fmla="*/ 986 w 10000"/>
                  <a:gd name="connsiteY116-20050" fmla="*/ 5894 h 10021"/>
                  <a:gd name="connsiteX117-20051" fmla="*/ 1362 w 10000"/>
                  <a:gd name="connsiteY117-20052" fmla="*/ 5630 h 10021"/>
                  <a:gd name="connsiteX118-20053" fmla="*/ 1566 w 10000"/>
                  <a:gd name="connsiteY118-20054" fmla="*/ 5630 h 10021"/>
                  <a:gd name="connsiteX119-20055" fmla="*/ 1566 w 10000"/>
                  <a:gd name="connsiteY119-20056" fmla="*/ 5894 h 10021"/>
                  <a:gd name="connsiteX120-20057" fmla="*/ 1391 w 10000"/>
                  <a:gd name="connsiteY120-20058" fmla="*/ 6053 h 10021"/>
                  <a:gd name="connsiteX121-20059" fmla="*/ 1276 w 10000"/>
                  <a:gd name="connsiteY121-20060" fmla="*/ 6741 h 10021"/>
                  <a:gd name="connsiteX122-20061" fmla="*/ 1218 w 10000"/>
                  <a:gd name="connsiteY122-20062" fmla="*/ 7058 h 10021"/>
                  <a:gd name="connsiteX123-20063" fmla="*/ 1305 w 10000"/>
                  <a:gd name="connsiteY123-20064" fmla="*/ 7482 h 10021"/>
                  <a:gd name="connsiteX124-20065" fmla="*/ 1478 w 10000"/>
                  <a:gd name="connsiteY124-20066" fmla="*/ 7799 h 10021"/>
                  <a:gd name="connsiteX125-20067" fmla="*/ 2058 w 10000"/>
                  <a:gd name="connsiteY125-20068" fmla="*/ 8434 h 10021"/>
                  <a:gd name="connsiteX126-20069" fmla="*/ 2521 w 10000"/>
                  <a:gd name="connsiteY126-20070" fmla="*/ 8910 h 10021"/>
                  <a:gd name="connsiteX127-20071" fmla="*/ 2869 w 10000"/>
                  <a:gd name="connsiteY127-20072" fmla="*/ 9122 h 10021"/>
                  <a:gd name="connsiteX128-20073" fmla="*/ 3246 w 10000"/>
                  <a:gd name="connsiteY128-20074" fmla="*/ 9333 h 10021"/>
                  <a:gd name="connsiteX129-20075" fmla="*/ 3624 w 10000"/>
                  <a:gd name="connsiteY129-20076" fmla="*/ 9545 h 10021"/>
                  <a:gd name="connsiteX130-20077" fmla="*/ 3972 w 10000"/>
                  <a:gd name="connsiteY130-20078" fmla="*/ 9651 h 10021"/>
                  <a:gd name="connsiteX131-20079" fmla="*/ 4348 w 10000"/>
                  <a:gd name="connsiteY131-20080" fmla="*/ 9810 h 10021"/>
                  <a:gd name="connsiteX132-20081" fmla="*/ 4783 w 10000"/>
                  <a:gd name="connsiteY132-20082" fmla="*/ 9969 h 10021"/>
                  <a:gd name="connsiteX133-20083" fmla="*/ 5246 w 10000"/>
                  <a:gd name="connsiteY133-20084" fmla="*/ 10021 h 10021"/>
                  <a:gd name="connsiteX134-20085" fmla="*/ 5652 w 10000"/>
                  <a:gd name="connsiteY134-20086" fmla="*/ 10021 h 10021"/>
                  <a:gd name="connsiteX135-20087" fmla="*/ 6145 w 10000"/>
                  <a:gd name="connsiteY135-20088" fmla="*/ 9969 h 10021"/>
                  <a:gd name="connsiteX136-20089" fmla="*/ 6493 w 10000"/>
                  <a:gd name="connsiteY136-20090" fmla="*/ 9862 h 10021"/>
                  <a:gd name="connsiteX137-20091" fmla="*/ 6841 w 10000"/>
                  <a:gd name="connsiteY137-20092" fmla="*/ 9757 h 10021"/>
                  <a:gd name="connsiteX138-20093" fmla="*/ 7218 w 10000"/>
                  <a:gd name="connsiteY138-20094" fmla="*/ 9598 h 10021"/>
                  <a:gd name="connsiteX139-20095" fmla="*/ 7565 w 10000"/>
                  <a:gd name="connsiteY139-20096" fmla="*/ 9439 h 10021"/>
                  <a:gd name="connsiteX140-20097" fmla="*/ 7884 w 10000"/>
                  <a:gd name="connsiteY140-20098" fmla="*/ 9228 h 10021"/>
                  <a:gd name="connsiteX141-20099" fmla="*/ 8232 w 10000"/>
                  <a:gd name="connsiteY141-20100" fmla="*/ 9016 h 10021"/>
                  <a:gd name="connsiteX142-20101" fmla="*/ 8551 w 10000"/>
                  <a:gd name="connsiteY142-20102" fmla="*/ 8699 h 10021"/>
                  <a:gd name="connsiteX0-20103" fmla="*/ 8493 w 9942"/>
                  <a:gd name="connsiteY0-20104" fmla="*/ 8699 h 10021"/>
                  <a:gd name="connsiteX1-20105" fmla="*/ 8841 w 9942"/>
                  <a:gd name="connsiteY1-20106" fmla="*/ 8381 h 10021"/>
                  <a:gd name="connsiteX2-20107" fmla="*/ 9014 w 9942"/>
                  <a:gd name="connsiteY2-20108" fmla="*/ 7958 h 10021"/>
                  <a:gd name="connsiteX3-20109" fmla="*/ 9362 w 9942"/>
                  <a:gd name="connsiteY3-20110" fmla="*/ 7640 h 10021"/>
                  <a:gd name="connsiteX4-20111" fmla="*/ 9246 w 9942"/>
                  <a:gd name="connsiteY4-20112" fmla="*/ 7164 h 10021"/>
                  <a:gd name="connsiteX5-20113" fmla="*/ 9450 w 9942"/>
                  <a:gd name="connsiteY5-20114" fmla="*/ 6899 h 10021"/>
                  <a:gd name="connsiteX6-20115" fmla="*/ 9594 w 9942"/>
                  <a:gd name="connsiteY6-20116" fmla="*/ 6635 h 10021"/>
                  <a:gd name="connsiteX7-20117" fmla="*/ 9652 w 9942"/>
                  <a:gd name="connsiteY7-20118" fmla="*/ 7058 h 10021"/>
                  <a:gd name="connsiteX8-20119" fmla="*/ 9594 w 9942"/>
                  <a:gd name="connsiteY8-20120" fmla="*/ 7535 h 10021"/>
                  <a:gd name="connsiteX9-20121" fmla="*/ 9913 w 9942"/>
                  <a:gd name="connsiteY9-20122" fmla="*/ 7058 h 10021"/>
                  <a:gd name="connsiteX10-20123" fmla="*/ 9942 w 9942"/>
                  <a:gd name="connsiteY10-20124" fmla="*/ 6688 h 10021"/>
                  <a:gd name="connsiteX11-20125" fmla="*/ 9826 w 9942"/>
                  <a:gd name="connsiteY11-20126" fmla="*/ 6741 h 10021"/>
                  <a:gd name="connsiteX12-20127" fmla="*/ 9739 w 9942"/>
                  <a:gd name="connsiteY12-20128" fmla="*/ 6371 h 10021"/>
                  <a:gd name="connsiteX13-20129" fmla="*/ 9855 w 9942"/>
                  <a:gd name="connsiteY13-20130" fmla="*/ 5947 h 10021"/>
                  <a:gd name="connsiteX14-20131" fmla="*/ 9798 w 9942"/>
                  <a:gd name="connsiteY14-20132" fmla="*/ 5471 h 10021"/>
                  <a:gd name="connsiteX15-20133" fmla="*/ 9508 w 9942"/>
                  <a:gd name="connsiteY15-20134" fmla="*/ 5312 h 10021"/>
                  <a:gd name="connsiteX16-20135" fmla="*/ 9884 w 9942"/>
                  <a:gd name="connsiteY16-20136" fmla="*/ 4519 h 10021"/>
                  <a:gd name="connsiteX17-20137" fmla="*/ 9479 w 9942"/>
                  <a:gd name="connsiteY17-20138" fmla="*/ 4783 h 10021"/>
                  <a:gd name="connsiteX18-20139" fmla="*/ 9391 w 9942"/>
                  <a:gd name="connsiteY18-20140" fmla="*/ 5206 h 10021"/>
                  <a:gd name="connsiteX19-20141" fmla="*/ 9043 w 9942"/>
                  <a:gd name="connsiteY19-20142" fmla="*/ 5260 h 10021"/>
                  <a:gd name="connsiteX20-20143" fmla="*/ 9014 w 9942"/>
                  <a:gd name="connsiteY20-20144" fmla="*/ 5841 h 10021"/>
                  <a:gd name="connsiteX21-20145" fmla="*/ 9043 w 9942"/>
                  <a:gd name="connsiteY21-20146" fmla="*/ 5947 h 10021"/>
                  <a:gd name="connsiteX22-20147" fmla="*/ 8870 w 9942"/>
                  <a:gd name="connsiteY22-20148" fmla="*/ 6159 h 10021"/>
                  <a:gd name="connsiteX23-20149" fmla="*/ 8676 w 9942"/>
                  <a:gd name="connsiteY23-20150" fmla="*/ 5519 h 10021"/>
                  <a:gd name="connsiteX24-20151" fmla="*/ 8676 w 9942"/>
                  <a:gd name="connsiteY24-20152" fmla="*/ 5519 h 10021"/>
                  <a:gd name="connsiteX25-20153" fmla="*/ 8549 w 9942"/>
                  <a:gd name="connsiteY25-20154" fmla="*/ 5292 h 10021"/>
                  <a:gd name="connsiteX26-20155" fmla="*/ 8359 w 9942"/>
                  <a:gd name="connsiteY26-20156" fmla="*/ 5443 h 10021"/>
                  <a:gd name="connsiteX27-20157" fmla="*/ 8233 w 9942"/>
                  <a:gd name="connsiteY27-20158" fmla="*/ 5216 h 10021"/>
                  <a:gd name="connsiteX28-20159" fmla="*/ 8106 w 9942"/>
                  <a:gd name="connsiteY28-20160" fmla="*/ 4989 h 10021"/>
                  <a:gd name="connsiteX29-20161" fmla="*/ 8613 w 9942"/>
                  <a:gd name="connsiteY29-20162" fmla="*/ 4914 h 10021"/>
                  <a:gd name="connsiteX30-20163" fmla="*/ 8169 w 9942"/>
                  <a:gd name="connsiteY30-20164" fmla="*/ 4612 h 10021"/>
                  <a:gd name="connsiteX31-20165" fmla="*/ 7979 w 9942"/>
                  <a:gd name="connsiteY31-20166" fmla="*/ 4763 h 10021"/>
                  <a:gd name="connsiteX32-20167" fmla="*/ 8011 w 9942"/>
                  <a:gd name="connsiteY32-20168" fmla="*/ 4847 h 10021"/>
                  <a:gd name="connsiteX33-20169" fmla="*/ 6892 w 9942"/>
                  <a:gd name="connsiteY33-20170" fmla="*/ 3327 h 10021"/>
                  <a:gd name="connsiteX34-20171" fmla="*/ 6904 w 9942"/>
                  <a:gd name="connsiteY34-20172" fmla="*/ 3326 h 10021"/>
                  <a:gd name="connsiteX35-20173" fmla="*/ 6587 w 9942"/>
                  <a:gd name="connsiteY35-20174" fmla="*/ 3251 h 10021"/>
                  <a:gd name="connsiteX36-20175" fmla="*/ 6461 w 9942"/>
                  <a:gd name="connsiteY36-20176" fmla="*/ 3024 h 10021"/>
                  <a:gd name="connsiteX37-20177" fmla="*/ 5891 w 9942"/>
                  <a:gd name="connsiteY37-20178" fmla="*/ 2494 h 10021"/>
                  <a:gd name="connsiteX38-20179" fmla="*/ 4957 w 9942"/>
                  <a:gd name="connsiteY38-20180" fmla="*/ 3249 h 10021"/>
                  <a:gd name="connsiteX39-20181" fmla="*/ 4840 w 9942"/>
                  <a:gd name="connsiteY39-20182" fmla="*/ 3196 h 10021"/>
                  <a:gd name="connsiteX40-20183" fmla="*/ 4696 w 9942"/>
                  <a:gd name="connsiteY40-20184" fmla="*/ 3143 h 10021"/>
                  <a:gd name="connsiteX41-20185" fmla="*/ 4579 w 9942"/>
                  <a:gd name="connsiteY41-20186" fmla="*/ 3355 h 10021"/>
                  <a:gd name="connsiteX42-20187" fmla="*/ 4406 w 9942"/>
                  <a:gd name="connsiteY42-20188" fmla="*/ 3514 h 10021"/>
                  <a:gd name="connsiteX43-20189" fmla="*/ 4377 w 9942"/>
                  <a:gd name="connsiteY43-20190" fmla="*/ 3672 h 10021"/>
                  <a:gd name="connsiteX44-20191" fmla="*/ 4521 w 9942"/>
                  <a:gd name="connsiteY44-20192" fmla="*/ 3883 h 10021"/>
                  <a:gd name="connsiteX45-20193" fmla="*/ 4579 w 9942"/>
                  <a:gd name="connsiteY45-20194" fmla="*/ 4042 h 10021"/>
                  <a:gd name="connsiteX46-20195" fmla="*/ 4725 w 9942"/>
                  <a:gd name="connsiteY46-20196" fmla="*/ 4042 h 10021"/>
                  <a:gd name="connsiteX47-20197" fmla="*/ 4783 w 9942"/>
                  <a:gd name="connsiteY47-20198" fmla="*/ 4042 h 10021"/>
                  <a:gd name="connsiteX48-20199" fmla="*/ 4869 w 9942"/>
                  <a:gd name="connsiteY48-20200" fmla="*/ 4254 h 10021"/>
                  <a:gd name="connsiteX49-20201" fmla="*/ 5015 w 9942"/>
                  <a:gd name="connsiteY49-20202" fmla="*/ 4624 h 10021"/>
                  <a:gd name="connsiteX50-20203" fmla="*/ 4840 w 9942"/>
                  <a:gd name="connsiteY50-20204" fmla="*/ 4412 h 10021"/>
                  <a:gd name="connsiteX51-20205" fmla="*/ 4754 w 9942"/>
                  <a:gd name="connsiteY51-20206" fmla="*/ 4148 h 10021"/>
                  <a:gd name="connsiteX52-20207" fmla="*/ 4667 w 9942"/>
                  <a:gd name="connsiteY52-20208" fmla="*/ 4360 h 10021"/>
                  <a:gd name="connsiteX53-20209" fmla="*/ 4550 w 9942"/>
                  <a:gd name="connsiteY53-20210" fmla="*/ 4678 h 10021"/>
                  <a:gd name="connsiteX54-20211" fmla="*/ 4550 w 9942"/>
                  <a:gd name="connsiteY54-20212" fmla="*/ 4466 h 10021"/>
                  <a:gd name="connsiteX55-20213" fmla="*/ 4377 w 9942"/>
                  <a:gd name="connsiteY55-20214" fmla="*/ 4360 h 10021"/>
                  <a:gd name="connsiteX56-20215" fmla="*/ 4348 w 9942"/>
                  <a:gd name="connsiteY56-20216" fmla="*/ 3989 h 10021"/>
                  <a:gd name="connsiteX57-20217" fmla="*/ 4203 w 9942"/>
                  <a:gd name="connsiteY57-20218" fmla="*/ 4042 h 10021"/>
                  <a:gd name="connsiteX58-20219" fmla="*/ 4261 w 9942"/>
                  <a:gd name="connsiteY58-20220" fmla="*/ 3619 h 10021"/>
                  <a:gd name="connsiteX59-20221" fmla="*/ 4174 w 9942"/>
                  <a:gd name="connsiteY59-20222" fmla="*/ 3619 h 10021"/>
                  <a:gd name="connsiteX60-20223" fmla="*/ 4261 w 9942"/>
                  <a:gd name="connsiteY60-20224" fmla="*/ 3090 h 10021"/>
                  <a:gd name="connsiteX61-20225" fmla="*/ 4406 w 9942"/>
                  <a:gd name="connsiteY61-20226" fmla="*/ 3090 h 10021"/>
                  <a:gd name="connsiteX62-20227" fmla="*/ 4464 w 9942"/>
                  <a:gd name="connsiteY62-20228" fmla="*/ 3407 h 10021"/>
                  <a:gd name="connsiteX63-20229" fmla="*/ 4493 w 9942"/>
                  <a:gd name="connsiteY63-20230" fmla="*/ 3196 h 10021"/>
                  <a:gd name="connsiteX64-20231" fmla="*/ 4435 w 9942"/>
                  <a:gd name="connsiteY64-20232" fmla="*/ 3037 h 10021"/>
                  <a:gd name="connsiteX65-20233" fmla="*/ 4290 w 9942"/>
                  <a:gd name="connsiteY65-20234" fmla="*/ 2931 h 10021"/>
                  <a:gd name="connsiteX66-20235" fmla="*/ 4319 w 9942"/>
                  <a:gd name="connsiteY66-20236" fmla="*/ 2508 h 10021"/>
                  <a:gd name="connsiteX67-20237" fmla="*/ 4261 w 9942"/>
                  <a:gd name="connsiteY67-20238" fmla="*/ 2296 h 10021"/>
                  <a:gd name="connsiteX68-20239" fmla="*/ 4231 w 9942"/>
                  <a:gd name="connsiteY68-20240" fmla="*/ 1662 h 10021"/>
                  <a:gd name="connsiteX69-20241" fmla="*/ 4290 w 9942"/>
                  <a:gd name="connsiteY69-20242" fmla="*/ 1662 h 10021"/>
                  <a:gd name="connsiteX70-20243" fmla="*/ 4203 w 9942"/>
                  <a:gd name="connsiteY70-20244" fmla="*/ 1555 h 10021"/>
                  <a:gd name="connsiteX71-20245" fmla="*/ 3942 w 9942"/>
                  <a:gd name="connsiteY71-20246" fmla="*/ 1767 h 10021"/>
                  <a:gd name="connsiteX72-20247" fmla="*/ 3884 w 9942"/>
                  <a:gd name="connsiteY72-20248" fmla="*/ 1344 h 10021"/>
                  <a:gd name="connsiteX73-20249" fmla="*/ 4087 w 9942"/>
                  <a:gd name="connsiteY73-20250" fmla="*/ 603 h 10021"/>
                  <a:gd name="connsiteX74-20251" fmla="*/ 3914 w 9942"/>
                  <a:gd name="connsiteY74-20252" fmla="*/ 339 h 10021"/>
                  <a:gd name="connsiteX75-20253" fmla="*/ 4499 w 9942"/>
                  <a:gd name="connsiteY75-20254" fmla="*/ 0 h 10021"/>
                  <a:gd name="connsiteX76-20255" fmla="*/ 3652 w 9942"/>
                  <a:gd name="connsiteY76-20256" fmla="*/ 21 h 10021"/>
                  <a:gd name="connsiteX77-20257" fmla="*/ 3566 w 9942"/>
                  <a:gd name="connsiteY77-20258" fmla="*/ 233 h 10021"/>
                  <a:gd name="connsiteX78-20259" fmla="*/ 3478 w 9942"/>
                  <a:gd name="connsiteY78-20260" fmla="*/ 656 h 10021"/>
                  <a:gd name="connsiteX79-20261" fmla="*/ 3362 w 9942"/>
                  <a:gd name="connsiteY79-20262" fmla="*/ 709 h 10021"/>
                  <a:gd name="connsiteX80-20263" fmla="*/ 3536 w 9942"/>
                  <a:gd name="connsiteY80-20264" fmla="*/ 921 h 10021"/>
                  <a:gd name="connsiteX81-20265" fmla="*/ 3566 w 9942"/>
                  <a:gd name="connsiteY81-20266" fmla="*/ 1185 h 10021"/>
                  <a:gd name="connsiteX82-20267" fmla="*/ 3478 w 9942"/>
                  <a:gd name="connsiteY82-20268" fmla="*/ 1344 h 10021"/>
                  <a:gd name="connsiteX83-20269" fmla="*/ 3566 w 9942"/>
                  <a:gd name="connsiteY83-20270" fmla="*/ 1820 h 10021"/>
                  <a:gd name="connsiteX84-20271" fmla="*/ 3507 w 9942"/>
                  <a:gd name="connsiteY84-20272" fmla="*/ 2244 h 10021"/>
                  <a:gd name="connsiteX85-20273" fmla="*/ 3072 w 9942"/>
                  <a:gd name="connsiteY85-20274" fmla="*/ 2560 h 10021"/>
                  <a:gd name="connsiteX86-20275" fmla="*/ 3043 w 9942"/>
                  <a:gd name="connsiteY86-20276" fmla="*/ 2402 h 10021"/>
                  <a:gd name="connsiteX87-20277" fmla="*/ 3015 w 9942"/>
                  <a:gd name="connsiteY87-20278" fmla="*/ 2614 h 10021"/>
                  <a:gd name="connsiteX88-20279" fmla="*/ 3130 w 9942"/>
                  <a:gd name="connsiteY88-20280" fmla="*/ 2825 h 10021"/>
                  <a:gd name="connsiteX89-20281" fmla="*/ 3420 w 9942"/>
                  <a:gd name="connsiteY89-20282" fmla="*/ 2614 h 10021"/>
                  <a:gd name="connsiteX90-20283" fmla="*/ 3536 w 9942"/>
                  <a:gd name="connsiteY90-20284" fmla="*/ 2773 h 10021"/>
                  <a:gd name="connsiteX91-20285" fmla="*/ 3334 w 9942"/>
                  <a:gd name="connsiteY91-20286" fmla="*/ 2825 h 10021"/>
                  <a:gd name="connsiteX92-20287" fmla="*/ 2408 w 9942"/>
                  <a:gd name="connsiteY92-20288" fmla="*/ 2644 h 10021"/>
                  <a:gd name="connsiteX93-20289" fmla="*/ 2598 w 9942"/>
                  <a:gd name="connsiteY93-20290" fmla="*/ 2493 h 10021"/>
                  <a:gd name="connsiteX94-20291" fmla="*/ 2028 w 9942"/>
                  <a:gd name="connsiteY94-20292" fmla="*/ 2946 h 10021"/>
                  <a:gd name="connsiteX95-20293" fmla="*/ 1965 w 9942"/>
                  <a:gd name="connsiteY95-20294" fmla="*/ 3324 h 10021"/>
                  <a:gd name="connsiteX96-20295" fmla="*/ 1965 w 9942"/>
                  <a:gd name="connsiteY96-20296" fmla="*/ 3324 h 10021"/>
                  <a:gd name="connsiteX97-20297" fmla="*/ 1826 w 9942"/>
                  <a:gd name="connsiteY97-20298" fmla="*/ 3566 h 10021"/>
                  <a:gd name="connsiteX98-20299" fmla="*/ 1594 w 9942"/>
                  <a:gd name="connsiteY98-20300" fmla="*/ 3566 h 10021"/>
                  <a:gd name="connsiteX99-20301" fmla="*/ 1420 w 9942"/>
                  <a:gd name="connsiteY99-20302" fmla="*/ 3778 h 10021"/>
                  <a:gd name="connsiteX100-20303" fmla="*/ 1189 w 9942"/>
                  <a:gd name="connsiteY100-20304" fmla="*/ 3778 h 10021"/>
                  <a:gd name="connsiteX101-20305" fmla="*/ 1014 w 9942"/>
                  <a:gd name="connsiteY101-20306" fmla="*/ 3989 h 10021"/>
                  <a:gd name="connsiteX102-20307" fmla="*/ 899 w 9942"/>
                  <a:gd name="connsiteY102-20308" fmla="*/ 3778 h 10021"/>
                  <a:gd name="connsiteX103-20309" fmla="*/ 609 w 9942"/>
                  <a:gd name="connsiteY103-20310" fmla="*/ 3725 h 10021"/>
                  <a:gd name="connsiteX104-20311" fmla="*/ 0 w 9942"/>
                  <a:gd name="connsiteY104-20312" fmla="*/ 4624 h 10021"/>
                  <a:gd name="connsiteX105-20313" fmla="*/ 58 w 9942"/>
                  <a:gd name="connsiteY105-20314" fmla="*/ 4994 h 10021"/>
                  <a:gd name="connsiteX106-20315" fmla="*/ 116 w 9942"/>
                  <a:gd name="connsiteY106-20316" fmla="*/ 5260 h 10021"/>
                  <a:gd name="connsiteX107-20317" fmla="*/ 174 w 9942"/>
                  <a:gd name="connsiteY107-20318" fmla="*/ 5630 h 10021"/>
                  <a:gd name="connsiteX108-20319" fmla="*/ 348 w 9942"/>
                  <a:gd name="connsiteY108-20320" fmla="*/ 5947 h 10021"/>
                  <a:gd name="connsiteX109-20321" fmla="*/ 580 w 9942"/>
                  <a:gd name="connsiteY109-20322" fmla="*/ 6476 h 10021"/>
                  <a:gd name="connsiteX110-20323" fmla="*/ 434 w 9942"/>
                  <a:gd name="connsiteY110-20324" fmla="*/ 6371 h 10021"/>
                  <a:gd name="connsiteX111-20325" fmla="*/ 782 w 9942"/>
                  <a:gd name="connsiteY111-20326" fmla="*/ 6846 h 10021"/>
                  <a:gd name="connsiteX112-20327" fmla="*/ 985 w 9942"/>
                  <a:gd name="connsiteY112-20328" fmla="*/ 6794 h 10021"/>
                  <a:gd name="connsiteX113-20329" fmla="*/ 957 w 9942"/>
                  <a:gd name="connsiteY113-20330" fmla="*/ 6476 h 10021"/>
                  <a:gd name="connsiteX114-20331" fmla="*/ 1130 w 9942"/>
                  <a:gd name="connsiteY114-20332" fmla="*/ 6529 h 10021"/>
                  <a:gd name="connsiteX115-20333" fmla="*/ 928 w 9942"/>
                  <a:gd name="connsiteY115-20334" fmla="*/ 5894 h 10021"/>
                  <a:gd name="connsiteX116-20335" fmla="*/ 1304 w 9942"/>
                  <a:gd name="connsiteY116-20336" fmla="*/ 5630 h 10021"/>
                  <a:gd name="connsiteX117-20337" fmla="*/ 1508 w 9942"/>
                  <a:gd name="connsiteY117-20338" fmla="*/ 5630 h 10021"/>
                  <a:gd name="connsiteX118-20339" fmla="*/ 1508 w 9942"/>
                  <a:gd name="connsiteY118-20340" fmla="*/ 5894 h 10021"/>
                  <a:gd name="connsiteX119-20341" fmla="*/ 1333 w 9942"/>
                  <a:gd name="connsiteY119-20342" fmla="*/ 6053 h 10021"/>
                  <a:gd name="connsiteX120-20343" fmla="*/ 1218 w 9942"/>
                  <a:gd name="connsiteY120-20344" fmla="*/ 6741 h 10021"/>
                  <a:gd name="connsiteX121-20345" fmla="*/ 1160 w 9942"/>
                  <a:gd name="connsiteY121-20346" fmla="*/ 7058 h 10021"/>
                  <a:gd name="connsiteX122-20347" fmla="*/ 1247 w 9942"/>
                  <a:gd name="connsiteY122-20348" fmla="*/ 7482 h 10021"/>
                  <a:gd name="connsiteX123-20349" fmla="*/ 1420 w 9942"/>
                  <a:gd name="connsiteY123-20350" fmla="*/ 7799 h 10021"/>
                  <a:gd name="connsiteX124-20351" fmla="*/ 2000 w 9942"/>
                  <a:gd name="connsiteY124-20352" fmla="*/ 8434 h 10021"/>
                  <a:gd name="connsiteX125-20353" fmla="*/ 2463 w 9942"/>
                  <a:gd name="connsiteY125-20354" fmla="*/ 8910 h 10021"/>
                  <a:gd name="connsiteX126-20355" fmla="*/ 2811 w 9942"/>
                  <a:gd name="connsiteY126-20356" fmla="*/ 9122 h 10021"/>
                  <a:gd name="connsiteX127-20357" fmla="*/ 3188 w 9942"/>
                  <a:gd name="connsiteY127-20358" fmla="*/ 9333 h 10021"/>
                  <a:gd name="connsiteX128-20359" fmla="*/ 3566 w 9942"/>
                  <a:gd name="connsiteY128-20360" fmla="*/ 9545 h 10021"/>
                  <a:gd name="connsiteX129-20361" fmla="*/ 3914 w 9942"/>
                  <a:gd name="connsiteY129-20362" fmla="*/ 9651 h 10021"/>
                  <a:gd name="connsiteX130-20363" fmla="*/ 4290 w 9942"/>
                  <a:gd name="connsiteY130-20364" fmla="*/ 9810 h 10021"/>
                  <a:gd name="connsiteX131-20365" fmla="*/ 4725 w 9942"/>
                  <a:gd name="connsiteY131-20366" fmla="*/ 9969 h 10021"/>
                  <a:gd name="connsiteX132-20367" fmla="*/ 5188 w 9942"/>
                  <a:gd name="connsiteY132-20368" fmla="*/ 10021 h 10021"/>
                  <a:gd name="connsiteX133-20369" fmla="*/ 5594 w 9942"/>
                  <a:gd name="connsiteY133-20370" fmla="*/ 10021 h 10021"/>
                  <a:gd name="connsiteX134-20371" fmla="*/ 6087 w 9942"/>
                  <a:gd name="connsiteY134-20372" fmla="*/ 9969 h 10021"/>
                  <a:gd name="connsiteX135-20373" fmla="*/ 6435 w 9942"/>
                  <a:gd name="connsiteY135-20374" fmla="*/ 9862 h 10021"/>
                  <a:gd name="connsiteX136-20375" fmla="*/ 6783 w 9942"/>
                  <a:gd name="connsiteY136-20376" fmla="*/ 9757 h 10021"/>
                  <a:gd name="connsiteX137-20377" fmla="*/ 7160 w 9942"/>
                  <a:gd name="connsiteY137-20378" fmla="*/ 9598 h 10021"/>
                  <a:gd name="connsiteX138-20379" fmla="*/ 7507 w 9942"/>
                  <a:gd name="connsiteY138-20380" fmla="*/ 9439 h 10021"/>
                  <a:gd name="connsiteX139-20381" fmla="*/ 7826 w 9942"/>
                  <a:gd name="connsiteY139-20382" fmla="*/ 9228 h 10021"/>
                  <a:gd name="connsiteX140-20383" fmla="*/ 8174 w 9942"/>
                  <a:gd name="connsiteY140-20384" fmla="*/ 9016 h 10021"/>
                  <a:gd name="connsiteX141-20385" fmla="*/ 8493 w 9942"/>
                  <a:gd name="connsiteY141-20386" fmla="*/ 8699 h 10021"/>
                  <a:gd name="connsiteX0-20387" fmla="*/ 8485 w 9942"/>
                  <a:gd name="connsiteY0-20388" fmla="*/ 8681 h 10000"/>
                  <a:gd name="connsiteX1-20389" fmla="*/ 8835 w 9942"/>
                  <a:gd name="connsiteY1-20390" fmla="*/ 8363 h 10000"/>
                  <a:gd name="connsiteX2-20391" fmla="*/ 9009 w 9942"/>
                  <a:gd name="connsiteY2-20392" fmla="*/ 7941 h 10000"/>
                  <a:gd name="connsiteX3-20393" fmla="*/ 9359 w 9942"/>
                  <a:gd name="connsiteY3-20394" fmla="*/ 7624 h 10000"/>
                  <a:gd name="connsiteX4-20395" fmla="*/ 9242 w 9942"/>
                  <a:gd name="connsiteY4-20396" fmla="*/ 7149 h 10000"/>
                  <a:gd name="connsiteX5-20397" fmla="*/ 9447 w 9942"/>
                  <a:gd name="connsiteY5-20398" fmla="*/ 6885 h 10000"/>
                  <a:gd name="connsiteX6-20399" fmla="*/ 9592 w 9942"/>
                  <a:gd name="connsiteY6-20400" fmla="*/ 6621 h 10000"/>
                  <a:gd name="connsiteX7-20401" fmla="*/ 9650 w 9942"/>
                  <a:gd name="connsiteY7-20402" fmla="*/ 7043 h 10000"/>
                  <a:gd name="connsiteX8-20403" fmla="*/ 9592 w 9942"/>
                  <a:gd name="connsiteY8-20404" fmla="*/ 7519 h 10000"/>
                  <a:gd name="connsiteX9-20405" fmla="*/ 9913 w 9942"/>
                  <a:gd name="connsiteY9-20406" fmla="*/ 7043 h 10000"/>
                  <a:gd name="connsiteX10-20407" fmla="*/ 9942 w 9942"/>
                  <a:gd name="connsiteY10-20408" fmla="*/ 6674 h 10000"/>
                  <a:gd name="connsiteX11-20409" fmla="*/ 9825 w 9942"/>
                  <a:gd name="connsiteY11-20410" fmla="*/ 6727 h 10000"/>
                  <a:gd name="connsiteX12-20411" fmla="*/ 9738 w 9942"/>
                  <a:gd name="connsiteY12-20412" fmla="*/ 6358 h 10000"/>
                  <a:gd name="connsiteX13-20413" fmla="*/ 9854 w 9942"/>
                  <a:gd name="connsiteY13-20414" fmla="*/ 5935 h 10000"/>
                  <a:gd name="connsiteX14-20415" fmla="*/ 9797 w 9942"/>
                  <a:gd name="connsiteY14-20416" fmla="*/ 5460 h 10000"/>
                  <a:gd name="connsiteX15-20417" fmla="*/ 9505 w 9942"/>
                  <a:gd name="connsiteY15-20418" fmla="*/ 5301 h 10000"/>
                  <a:gd name="connsiteX16-20419" fmla="*/ 9884 w 9942"/>
                  <a:gd name="connsiteY16-20420" fmla="*/ 4510 h 10000"/>
                  <a:gd name="connsiteX17-20421" fmla="*/ 9476 w 9942"/>
                  <a:gd name="connsiteY17-20422" fmla="*/ 4773 h 10000"/>
                  <a:gd name="connsiteX18-20423" fmla="*/ 9388 w 9942"/>
                  <a:gd name="connsiteY18-20424" fmla="*/ 5195 h 10000"/>
                  <a:gd name="connsiteX19-20425" fmla="*/ 9038 w 9942"/>
                  <a:gd name="connsiteY19-20426" fmla="*/ 5249 h 10000"/>
                  <a:gd name="connsiteX20-20427" fmla="*/ 9009 w 9942"/>
                  <a:gd name="connsiteY20-20428" fmla="*/ 5829 h 10000"/>
                  <a:gd name="connsiteX21-20429" fmla="*/ 9038 w 9942"/>
                  <a:gd name="connsiteY21-20430" fmla="*/ 5935 h 10000"/>
                  <a:gd name="connsiteX22-20431" fmla="*/ 8864 w 9942"/>
                  <a:gd name="connsiteY22-20432" fmla="*/ 6146 h 10000"/>
                  <a:gd name="connsiteX23-20433" fmla="*/ 8669 w 9942"/>
                  <a:gd name="connsiteY23-20434" fmla="*/ 5507 h 10000"/>
                  <a:gd name="connsiteX24-20435" fmla="*/ 8669 w 9942"/>
                  <a:gd name="connsiteY24-20436" fmla="*/ 5507 h 10000"/>
                  <a:gd name="connsiteX25-20437" fmla="*/ 8541 w 9942"/>
                  <a:gd name="connsiteY25-20438" fmla="*/ 5281 h 10000"/>
                  <a:gd name="connsiteX26-20439" fmla="*/ 8350 w 9942"/>
                  <a:gd name="connsiteY26-20440" fmla="*/ 5432 h 10000"/>
                  <a:gd name="connsiteX27-20441" fmla="*/ 8223 w 9942"/>
                  <a:gd name="connsiteY27-20442" fmla="*/ 5205 h 10000"/>
                  <a:gd name="connsiteX28-20443" fmla="*/ 8095 w 9942"/>
                  <a:gd name="connsiteY28-20444" fmla="*/ 4979 h 10000"/>
                  <a:gd name="connsiteX29-20445" fmla="*/ 8605 w 9942"/>
                  <a:gd name="connsiteY29-20446" fmla="*/ 4904 h 10000"/>
                  <a:gd name="connsiteX30-20447" fmla="*/ 8159 w 9942"/>
                  <a:gd name="connsiteY30-20448" fmla="*/ 4602 h 10000"/>
                  <a:gd name="connsiteX31-20449" fmla="*/ 7968 w 9942"/>
                  <a:gd name="connsiteY31-20450" fmla="*/ 4753 h 10000"/>
                  <a:gd name="connsiteX32-20451" fmla="*/ 8000 w 9942"/>
                  <a:gd name="connsiteY32-20452" fmla="*/ 4837 h 10000"/>
                  <a:gd name="connsiteX33-20453" fmla="*/ 6874 w 9942"/>
                  <a:gd name="connsiteY33-20454" fmla="*/ 3320 h 10000"/>
                  <a:gd name="connsiteX34-20455" fmla="*/ 6886 w 9942"/>
                  <a:gd name="connsiteY34-20456" fmla="*/ 3319 h 10000"/>
                  <a:gd name="connsiteX35-20457" fmla="*/ 6567 w 9942"/>
                  <a:gd name="connsiteY35-20458" fmla="*/ 3244 h 10000"/>
                  <a:gd name="connsiteX36-20459" fmla="*/ 6441 w 9942"/>
                  <a:gd name="connsiteY36-20460" fmla="*/ 3018 h 10000"/>
                  <a:gd name="connsiteX37-20461" fmla="*/ 5867 w 9942"/>
                  <a:gd name="connsiteY37-20462" fmla="*/ 2489 h 10000"/>
                  <a:gd name="connsiteX38-20463" fmla="*/ 4928 w 9942"/>
                  <a:gd name="connsiteY38-20464" fmla="*/ 3242 h 10000"/>
                  <a:gd name="connsiteX39-20465" fmla="*/ 4810 w 9942"/>
                  <a:gd name="connsiteY39-20466" fmla="*/ 3189 h 10000"/>
                  <a:gd name="connsiteX40-20467" fmla="*/ 4665 w 9942"/>
                  <a:gd name="connsiteY40-20468" fmla="*/ 3136 h 10000"/>
                  <a:gd name="connsiteX41-20469" fmla="*/ 4548 w 9942"/>
                  <a:gd name="connsiteY41-20470" fmla="*/ 3348 h 10000"/>
                  <a:gd name="connsiteX42-20471" fmla="*/ 4374 w 9942"/>
                  <a:gd name="connsiteY42-20472" fmla="*/ 3507 h 10000"/>
                  <a:gd name="connsiteX43-20473" fmla="*/ 4345 w 9942"/>
                  <a:gd name="connsiteY43-20474" fmla="*/ 3664 h 10000"/>
                  <a:gd name="connsiteX44-20475" fmla="*/ 4489 w 9942"/>
                  <a:gd name="connsiteY44-20476" fmla="*/ 3875 h 10000"/>
                  <a:gd name="connsiteX45-20477" fmla="*/ 4548 w 9942"/>
                  <a:gd name="connsiteY45-20478" fmla="*/ 4034 h 10000"/>
                  <a:gd name="connsiteX46-20479" fmla="*/ 4695 w 9942"/>
                  <a:gd name="connsiteY46-20480" fmla="*/ 4034 h 10000"/>
                  <a:gd name="connsiteX47-20481" fmla="*/ 4753 w 9942"/>
                  <a:gd name="connsiteY47-20482" fmla="*/ 4034 h 10000"/>
                  <a:gd name="connsiteX48-20483" fmla="*/ 4839 w 9942"/>
                  <a:gd name="connsiteY48-20484" fmla="*/ 4245 h 10000"/>
                  <a:gd name="connsiteX49-20485" fmla="*/ 4986 w 9942"/>
                  <a:gd name="connsiteY49-20486" fmla="*/ 4614 h 10000"/>
                  <a:gd name="connsiteX50-20487" fmla="*/ 4810 w 9942"/>
                  <a:gd name="connsiteY50-20488" fmla="*/ 4403 h 10000"/>
                  <a:gd name="connsiteX51-20489" fmla="*/ 4724 w 9942"/>
                  <a:gd name="connsiteY51-20490" fmla="*/ 4139 h 10000"/>
                  <a:gd name="connsiteX52-20491" fmla="*/ 4636 w 9942"/>
                  <a:gd name="connsiteY52-20492" fmla="*/ 4351 h 10000"/>
                  <a:gd name="connsiteX53-20493" fmla="*/ 4519 w 9942"/>
                  <a:gd name="connsiteY53-20494" fmla="*/ 4668 h 10000"/>
                  <a:gd name="connsiteX54-20495" fmla="*/ 4519 w 9942"/>
                  <a:gd name="connsiteY54-20496" fmla="*/ 4457 h 10000"/>
                  <a:gd name="connsiteX55-20497" fmla="*/ 4345 w 9942"/>
                  <a:gd name="connsiteY55-20498" fmla="*/ 4351 h 10000"/>
                  <a:gd name="connsiteX56-20499" fmla="*/ 4315 w 9942"/>
                  <a:gd name="connsiteY56-20500" fmla="*/ 3981 h 10000"/>
                  <a:gd name="connsiteX57-20501" fmla="*/ 4170 w 9942"/>
                  <a:gd name="connsiteY57-20502" fmla="*/ 4034 h 10000"/>
                  <a:gd name="connsiteX58-20503" fmla="*/ 4228 w 9942"/>
                  <a:gd name="connsiteY58-20504" fmla="*/ 3611 h 10000"/>
                  <a:gd name="connsiteX59-20505" fmla="*/ 4140 w 9942"/>
                  <a:gd name="connsiteY59-20506" fmla="*/ 3611 h 10000"/>
                  <a:gd name="connsiteX60-20507" fmla="*/ 4228 w 9942"/>
                  <a:gd name="connsiteY60-20508" fmla="*/ 3084 h 10000"/>
                  <a:gd name="connsiteX61-20509" fmla="*/ 4374 w 9942"/>
                  <a:gd name="connsiteY61-20510" fmla="*/ 3084 h 10000"/>
                  <a:gd name="connsiteX62-20511" fmla="*/ 4432 w 9942"/>
                  <a:gd name="connsiteY62-20512" fmla="*/ 3400 h 10000"/>
                  <a:gd name="connsiteX63-20513" fmla="*/ 4461 w 9942"/>
                  <a:gd name="connsiteY63-20514" fmla="*/ 3189 h 10000"/>
                  <a:gd name="connsiteX64-20515" fmla="*/ 4403 w 9942"/>
                  <a:gd name="connsiteY64-20516" fmla="*/ 3031 h 10000"/>
                  <a:gd name="connsiteX65-20517" fmla="*/ 4257 w 9942"/>
                  <a:gd name="connsiteY65-20518" fmla="*/ 2925 h 10000"/>
                  <a:gd name="connsiteX66-20519" fmla="*/ 4286 w 9942"/>
                  <a:gd name="connsiteY66-20520" fmla="*/ 2503 h 10000"/>
                  <a:gd name="connsiteX67-20521" fmla="*/ 4228 w 9942"/>
                  <a:gd name="connsiteY67-20522" fmla="*/ 2291 h 10000"/>
                  <a:gd name="connsiteX68-20523" fmla="*/ 4198 w 9942"/>
                  <a:gd name="connsiteY68-20524" fmla="*/ 1659 h 10000"/>
                  <a:gd name="connsiteX69-20525" fmla="*/ 4257 w 9942"/>
                  <a:gd name="connsiteY69-20526" fmla="*/ 1659 h 10000"/>
                  <a:gd name="connsiteX70-20527" fmla="*/ 4170 w 9942"/>
                  <a:gd name="connsiteY70-20528" fmla="*/ 1552 h 10000"/>
                  <a:gd name="connsiteX71-20529" fmla="*/ 3907 w 9942"/>
                  <a:gd name="connsiteY71-20530" fmla="*/ 1763 h 10000"/>
                  <a:gd name="connsiteX72-20531" fmla="*/ 3849 w 9942"/>
                  <a:gd name="connsiteY72-20532" fmla="*/ 1341 h 10000"/>
                  <a:gd name="connsiteX73-20533" fmla="*/ 4053 w 9942"/>
                  <a:gd name="connsiteY73-20534" fmla="*/ 602 h 10000"/>
                  <a:gd name="connsiteX74-20535" fmla="*/ 3879 w 9942"/>
                  <a:gd name="connsiteY74-20536" fmla="*/ 338 h 10000"/>
                  <a:gd name="connsiteX75-20537" fmla="*/ 4467 w 9942"/>
                  <a:gd name="connsiteY75-20538" fmla="*/ 0 h 10000"/>
                  <a:gd name="connsiteX76-20539" fmla="*/ 3615 w 9942"/>
                  <a:gd name="connsiteY76-20540" fmla="*/ 21 h 10000"/>
                  <a:gd name="connsiteX77-20541" fmla="*/ 3529 w 9942"/>
                  <a:gd name="connsiteY77-20542" fmla="*/ 233 h 10000"/>
                  <a:gd name="connsiteX78-20543" fmla="*/ 3440 w 9942"/>
                  <a:gd name="connsiteY78-20544" fmla="*/ 655 h 10000"/>
                  <a:gd name="connsiteX79-20545" fmla="*/ 3324 w 9942"/>
                  <a:gd name="connsiteY79-20546" fmla="*/ 708 h 10000"/>
                  <a:gd name="connsiteX80-20547" fmla="*/ 3499 w 9942"/>
                  <a:gd name="connsiteY80-20548" fmla="*/ 919 h 10000"/>
                  <a:gd name="connsiteX81-20549" fmla="*/ 3529 w 9942"/>
                  <a:gd name="connsiteY81-20550" fmla="*/ 1183 h 10000"/>
                  <a:gd name="connsiteX82-20551" fmla="*/ 3440 w 9942"/>
                  <a:gd name="connsiteY82-20552" fmla="*/ 1341 h 10000"/>
                  <a:gd name="connsiteX83-20553" fmla="*/ 3529 w 9942"/>
                  <a:gd name="connsiteY83-20554" fmla="*/ 1816 h 10000"/>
                  <a:gd name="connsiteX84-20555" fmla="*/ 3469 w 9942"/>
                  <a:gd name="connsiteY84-20556" fmla="*/ 2239 h 10000"/>
                  <a:gd name="connsiteX85-20557" fmla="*/ 3032 w 9942"/>
                  <a:gd name="connsiteY85-20558" fmla="*/ 2555 h 10000"/>
                  <a:gd name="connsiteX86-20559" fmla="*/ 3003 w 9942"/>
                  <a:gd name="connsiteY86-20560" fmla="*/ 2397 h 10000"/>
                  <a:gd name="connsiteX87-20561" fmla="*/ 2975 w 9942"/>
                  <a:gd name="connsiteY87-20562" fmla="*/ 2609 h 10000"/>
                  <a:gd name="connsiteX88-20563" fmla="*/ 3090 w 9942"/>
                  <a:gd name="connsiteY88-20564" fmla="*/ 2819 h 10000"/>
                  <a:gd name="connsiteX89-20565" fmla="*/ 3382 w 9942"/>
                  <a:gd name="connsiteY89-20566" fmla="*/ 2609 h 10000"/>
                  <a:gd name="connsiteX90-20567" fmla="*/ 3499 w 9942"/>
                  <a:gd name="connsiteY90-20568" fmla="*/ 2767 h 10000"/>
                  <a:gd name="connsiteX91-20569" fmla="*/ 3295 w 9942"/>
                  <a:gd name="connsiteY91-20570" fmla="*/ 2819 h 10000"/>
                  <a:gd name="connsiteX92-20571" fmla="*/ 2364 w 9942"/>
                  <a:gd name="connsiteY92-20572" fmla="*/ 2638 h 10000"/>
                  <a:gd name="connsiteX93-20573" fmla="*/ 2555 w 9942"/>
                  <a:gd name="connsiteY93-20574" fmla="*/ 2488 h 10000"/>
                  <a:gd name="connsiteX94-20575" fmla="*/ 1982 w 9942"/>
                  <a:gd name="connsiteY94-20576" fmla="*/ 2940 h 10000"/>
                  <a:gd name="connsiteX95-20577" fmla="*/ 1918 w 9942"/>
                  <a:gd name="connsiteY95-20578" fmla="*/ 3317 h 10000"/>
                  <a:gd name="connsiteX96-20579" fmla="*/ 1918 w 9942"/>
                  <a:gd name="connsiteY96-20580" fmla="*/ 3317 h 10000"/>
                  <a:gd name="connsiteX97-20581" fmla="*/ 1779 w 9942"/>
                  <a:gd name="connsiteY97-20582" fmla="*/ 3559 h 10000"/>
                  <a:gd name="connsiteX98-20583" fmla="*/ 1545 w 9942"/>
                  <a:gd name="connsiteY98-20584" fmla="*/ 3559 h 10000"/>
                  <a:gd name="connsiteX99-20585" fmla="*/ 1370 w 9942"/>
                  <a:gd name="connsiteY99-20586" fmla="*/ 3770 h 10000"/>
                  <a:gd name="connsiteX100-20587" fmla="*/ 1138 w 9942"/>
                  <a:gd name="connsiteY100-20588" fmla="*/ 3770 h 10000"/>
                  <a:gd name="connsiteX101-20589" fmla="*/ 962 w 9942"/>
                  <a:gd name="connsiteY101-20590" fmla="*/ 3981 h 10000"/>
                  <a:gd name="connsiteX102-20591" fmla="*/ 846 w 9942"/>
                  <a:gd name="connsiteY102-20592" fmla="*/ 3770 h 10000"/>
                  <a:gd name="connsiteX103-20593" fmla="*/ 555 w 9942"/>
                  <a:gd name="connsiteY103-20594" fmla="*/ 3717 h 10000"/>
                  <a:gd name="connsiteX104-20595" fmla="*/ 0 w 9942"/>
                  <a:gd name="connsiteY104-20596" fmla="*/ 4984 h 10000"/>
                  <a:gd name="connsiteX105-20597" fmla="*/ 59 w 9942"/>
                  <a:gd name="connsiteY105-20598" fmla="*/ 5249 h 10000"/>
                  <a:gd name="connsiteX106-20599" fmla="*/ 117 w 9942"/>
                  <a:gd name="connsiteY106-20600" fmla="*/ 5618 h 10000"/>
                  <a:gd name="connsiteX107-20601" fmla="*/ 292 w 9942"/>
                  <a:gd name="connsiteY107-20602" fmla="*/ 5935 h 10000"/>
                  <a:gd name="connsiteX108-20603" fmla="*/ 525 w 9942"/>
                  <a:gd name="connsiteY108-20604" fmla="*/ 6462 h 10000"/>
                  <a:gd name="connsiteX109-20605" fmla="*/ 379 w 9942"/>
                  <a:gd name="connsiteY109-20606" fmla="*/ 6358 h 10000"/>
                  <a:gd name="connsiteX110-20607" fmla="*/ 729 w 9942"/>
                  <a:gd name="connsiteY110-20608" fmla="*/ 6832 h 10000"/>
                  <a:gd name="connsiteX111-20609" fmla="*/ 933 w 9942"/>
                  <a:gd name="connsiteY111-20610" fmla="*/ 6780 h 10000"/>
                  <a:gd name="connsiteX112-20611" fmla="*/ 905 w 9942"/>
                  <a:gd name="connsiteY112-20612" fmla="*/ 6462 h 10000"/>
                  <a:gd name="connsiteX113-20613" fmla="*/ 1079 w 9942"/>
                  <a:gd name="connsiteY113-20614" fmla="*/ 6515 h 10000"/>
                  <a:gd name="connsiteX114-20615" fmla="*/ 875 w 9942"/>
                  <a:gd name="connsiteY114-20616" fmla="*/ 5882 h 10000"/>
                  <a:gd name="connsiteX115-20617" fmla="*/ 1254 w 9942"/>
                  <a:gd name="connsiteY115-20618" fmla="*/ 5618 h 10000"/>
                  <a:gd name="connsiteX116-20619" fmla="*/ 1459 w 9942"/>
                  <a:gd name="connsiteY116-20620" fmla="*/ 5618 h 10000"/>
                  <a:gd name="connsiteX117-20621" fmla="*/ 1459 w 9942"/>
                  <a:gd name="connsiteY117-20622" fmla="*/ 5882 h 10000"/>
                  <a:gd name="connsiteX118-20623" fmla="*/ 1283 w 9942"/>
                  <a:gd name="connsiteY118-20624" fmla="*/ 6040 h 10000"/>
                  <a:gd name="connsiteX119-20625" fmla="*/ 1167 w 9942"/>
                  <a:gd name="connsiteY119-20626" fmla="*/ 6727 h 10000"/>
                  <a:gd name="connsiteX120-20627" fmla="*/ 1109 w 9942"/>
                  <a:gd name="connsiteY120-20628" fmla="*/ 7043 h 10000"/>
                  <a:gd name="connsiteX121-20629" fmla="*/ 1196 w 9942"/>
                  <a:gd name="connsiteY121-20630" fmla="*/ 7466 h 10000"/>
                  <a:gd name="connsiteX122-20631" fmla="*/ 1370 w 9942"/>
                  <a:gd name="connsiteY122-20632" fmla="*/ 7783 h 10000"/>
                  <a:gd name="connsiteX123-20633" fmla="*/ 1954 w 9942"/>
                  <a:gd name="connsiteY123-20634" fmla="*/ 8416 h 10000"/>
                  <a:gd name="connsiteX124-20635" fmla="*/ 2419 w 9942"/>
                  <a:gd name="connsiteY124-20636" fmla="*/ 8891 h 10000"/>
                  <a:gd name="connsiteX125-20637" fmla="*/ 2769 w 9942"/>
                  <a:gd name="connsiteY125-20638" fmla="*/ 9103 h 10000"/>
                  <a:gd name="connsiteX126-20639" fmla="*/ 3149 w 9942"/>
                  <a:gd name="connsiteY126-20640" fmla="*/ 9313 h 10000"/>
                  <a:gd name="connsiteX127-20641" fmla="*/ 3529 w 9942"/>
                  <a:gd name="connsiteY127-20642" fmla="*/ 9525 h 10000"/>
                  <a:gd name="connsiteX128-20643" fmla="*/ 3879 w 9942"/>
                  <a:gd name="connsiteY128-20644" fmla="*/ 9631 h 10000"/>
                  <a:gd name="connsiteX129-20645" fmla="*/ 4257 w 9942"/>
                  <a:gd name="connsiteY129-20646" fmla="*/ 9789 h 10000"/>
                  <a:gd name="connsiteX130-20647" fmla="*/ 4695 w 9942"/>
                  <a:gd name="connsiteY130-20648" fmla="*/ 9948 h 10000"/>
                  <a:gd name="connsiteX131-20649" fmla="*/ 5160 w 9942"/>
                  <a:gd name="connsiteY131-20650" fmla="*/ 10000 h 10000"/>
                  <a:gd name="connsiteX132-20651" fmla="*/ 5569 w 9942"/>
                  <a:gd name="connsiteY132-20652" fmla="*/ 10000 h 10000"/>
                  <a:gd name="connsiteX133-20653" fmla="*/ 6065 w 9942"/>
                  <a:gd name="connsiteY133-20654" fmla="*/ 9948 h 10000"/>
                  <a:gd name="connsiteX134-20655" fmla="*/ 6415 w 9942"/>
                  <a:gd name="connsiteY134-20656" fmla="*/ 9841 h 10000"/>
                  <a:gd name="connsiteX135-20657" fmla="*/ 6765 w 9942"/>
                  <a:gd name="connsiteY135-20658" fmla="*/ 9737 h 10000"/>
                  <a:gd name="connsiteX136-20659" fmla="*/ 7144 w 9942"/>
                  <a:gd name="connsiteY136-20660" fmla="*/ 9578 h 10000"/>
                  <a:gd name="connsiteX137-20661" fmla="*/ 7493 w 9942"/>
                  <a:gd name="connsiteY137-20662" fmla="*/ 9419 h 10000"/>
                  <a:gd name="connsiteX138-20663" fmla="*/ 7814 w 9942"/>
                  <a:gd name="connsiteY138-20664" fmla="*/ 9209 h 10000"/>
                  <a:gd name="connsiteX139-20665" fmla="*/ 8164 w 9942"/>
                  <a:gd name="connsiteY139-20666" fmla="*/ 8997 h 10000"/>
                  <a:gd name="connsiteX140-20667" fmla="*/ 8485 w 9942"/>
                  <a:gd name="connsiteY140-20668" fmla="*/ 8681 h 10000"/>
                  <a:gd name="connsiteX0-20669" fmla="*/ 8535 w 10000"/>
                  <a:gd name="connsiteY0-20670" fmla="*/ 8681 h 10000"/>
                  <a:gd name="connsiteX1-20671" fmla="*/ 8887 w 10000"/>
                  <a:gd name="connsiteY1-20672" fmla="*/ 8363 h 10000"/>
                  <a:gd name="connsiteX2-20673" fmla="*/ 9062 w 10000"/>
                  <a:gd name="connsiteY2-20674" fmla="*/ 7941 h 10000"/>
                  <a:gd name="connsiteX3-20675" fmla="*/ 9414 w 10000"/>
                  <a:gd name="connsiteY3-20676" fmla="*/ 7624 h 10000"/>
                  <a:gd name="connsiteX4-20677" fmla="*/ 9296 w 10000"/>
                  <a:gd name="connsiteY4-20678" fmla="*/ 7149 h 10000"/>
                  <a:gd name="connsiteX5-20679" fmla="*/ 9502 w 10000"/>
                  <a:gd name="connsiteY5-20680" fmla="*/ 6885 h 10000"/>
                  <a:gd name="connsiteX6-20681" fmla="*/ 9648 w 10000"/>
                  <a:gd name="connsiteY6-20682" fmla="*/ 6621 h 10000"/>
                  <a:gd name="connsiteX7-20683" fmla="*/ 9706 w 10000"/>
                  <a:gd name="connsiteY7-20684" fmla="*/ 7043 h 10000"/>
                  <a:gd name="connsiteX8-20685" fmla="*/ 9648 w 10000"/>
                  <a:gd name="connsiteY8-20686" fmla="*/ 7519 h 10000"/>
                  <a:gd name="connsiteX9-20687" fmla="*/ 9971 w 10000"/>
                  <a:gd name="connsiteY9-20688" fmla="*/ 7043 h 10000"/>
                  <a:gd name="connsiteX10-20689" fmla="*/ 10000 w 10000"/>
                  <a:gd name="connsiteY10-20690" fmla="*/ 6674 h 10000"/>
                  <a:gd name="connsiteX11-20691" fmla="*/ 9882 w 10000"/>
                  <a:gd name="connsiteY11-20692" fmla="*/ 6727 h 10000"/>
                  <a:gd name="connsiteX12-20693" fmla="*/ 9795 w 10000"/>
                  <a:gd name="connsiteY12-20694" fmla="*/ 6358 h 10000"/>
                  <a:gd name="connsiteX13-20695" fmla="*/ 9911 w 10000"/>
                  <a:gd name="connsiteY13-20696" fmla="*/ 5935 h 10000"/>
                  <a:gd name="connsiteX14-20697" fmla="*/ 9854 w 10000"/>
                  <a:gd name="connsiteY14-20698" fmla="*/ 5460 h 10000"/>
                  <a:gd name="connsiteX15-20699" fmla="*/ 9560 w 10000"/>
                  <a:gd name="connsiteY15-20700" fmla="*/ 5301 h 10000"/>
                  <a:gd name="connsiteX16-20701" fmla="*/ 9942 w 10000"/>
                  <a:gd name="connsiteY16-20702" fmla="*/ 4510 h 10000"/>
                  <a:gd name="connsiteX17-20703" fmla="*/ 9531 w 10000"/>
                  <a:gd name="connsiteY17-20704" fmla="*/ 4773 h 10000"/>
                  <a:gd name="connsiteX18-20705" fmla="*/ 9443 w 10000"/>
                  <a:gd name="connsiteY18-20706" fmla="*/ 5195 h 10000"/>
                  <a:gd name="connsiteX19-20707" fmla="*/ 9091 w 10000"/>
                  <a:gd name="connsiteY19-20708" fmla="*/ 5249 h 10000"/>
                  <a:gd name="connsiteX20-20709" fmla="*/ 9062 w 10000"/>
                  <a:gd name="connsiteY20-20710" fmla="*/ 5829 h 10000"/>
                  <a:gd name="connsiteX21-20711" fmla="*/ 9091 w 10000"/>
                  <a:gd name="connsiteY21-20712" fmla="*/ 5935 h 10000"/>
                  <a:gd name="connsiteX22-20713" fmla="*/ 8916 w 10000"/>
                  <a:gd name="connsiteY22-20714" fmla="*/ 6146 h 10000"/>
                  <a:gd name="connsiteX23-20715" fmla="*/ 8720 w 10000"/>
                  <a:gd name="connsiteY23-20716" fmla="*/ 5507 h 10000"/>
                  <a:gd name="connsiteX24-20717" fmla="*/ 8720 w 10000"/>
                  <a:gd name="connsiteY24-20718" fmla="*/ 5507 h 10000"/>
                  <a:gd name="connsiteX25-20719" fmla="*/ 8591 w 10000"/>
                  <a:gd name="connsiteY25-20720" fmla="*/ 5281 h 10000"/>
                  <a:gd name="connsiteX26-20721" fmla="*/ 8399 w 10000"/>
                  <a:gd name="connsiteY26-20722" fmla="*/ 5432 h 10000"/>
                  <a:gd name="connsiteX27-20723" fmla="*/ 8271 w 10000"/>
                  <a:gd name="connsiteY27-20724" fmla="*/ 5205 h 10000"/>
                  <a:gd name="connsiteX28-20725" fmla="*/ 8142 w 10000"/>
                  <a:gd name="connsiteY28-20726" fmla="*/ 4979 h 10000"/>
                  <a:gd name="connsiteX29-20727" fmla="*/ 8655 w 10000"/>
                  <a:gd name="connsiteY29-20728" fmla="*/ 4904 h 10000"/>
                  <a:gd name="connsiteX30-20729" fmla="*/ 8207 w 10000"/>
                  <a:gd name="connsiteY30-20730" fmla="*/ 4602 h 10000"/>
                  <a:gd name="connsiteX31-20731" fmla="*/ 8014 w 10000"/>
                  <a:gd name="connsiteY31-20732" fmla="*/ 4753 h 10000"/>
                  <a:gd name="connsiteX32-20733" fmla="*/ 8047 w 10000"/>
                  <a:gd name="connsiteY32-20734" fmla="*/ 4837 h 10000"/>
                  <a:gd name="connsiteX33-20735" fmla="*/ 6914 w 10000"/>
                  <a:gd name="connsiteY33-20736" fmla="*/ 3320 h 10000"/>
                  <a:gd name="connsiteX34-20737" fmla="*/ 6926 w 10000"/>
                  <a:gd name="connsiteY34-20738" fmla="*/ 3319 h 10000"/>
                  <a:gd name="connsiteX35-20739" fmla="*/ 6605 w 10000"/>
                  <a:gd name="connsiteY35-20740" fmla="*/ 3244 h 10000"/>
                  <a:gd name="connsiteX36-20741" fmla="*/ 6479 w 10000"/>
                  <a:gd name="connsiteY36-20742" fmla="*/ 3018 h 10000"/>
                  <a:gd name="connsiteX37-20743" fmla="*/ 4957 w 10000"/>
                  <a:gd name="connsiteY37-20744" fmla="*/ 3242 h 10000"/>
                  <a:gd name="connsiteX38-20745" fmla="*/ 4838 w 10000"/>
                  <a:gd name="connsiteY38-20746" fmla="*/ 3189 h 10000"/>
                  <a:gd name="connsiteX39-20747" fmla="*/ 4692 w 10000"/>
                  <a:gd name="connsiteY39-20748" fmla="*/ 3136 h 10000"/>
                  <a:gd name="connsiteX40-20749" fmla="*/ 4575 w 10000"/>
                  <a:gd name="connsiteY40-20750" fmla="*/ 3348 h 10000"/>
                  <a:gd name="connsiteX41-20751" fmla="*/ 4400 w 10000"/>
                  <a:gd name="connsiteY41-20752" fmla="*/ 3507 h 10000"/>
                  <a:gd name="connsiteX42-20753" fmla="*/ 4370 w 10000"/>
                  <a:gd name="connsiteY42-20754" fmla="*/ 3664 h 10000"/>
                  <a:gd name="connsiteX43-20755" fmla="*/ 4515 w 10000"/>
                  <a:gd name="connsiteY43-20756" fmla="*/ 3875 h 10000"/>
                  <a:gd name="connsiteX44-20757" fmla="*/ 4575 w 10000"/>
                  <a:gd name="connsiteY44-20758" fmla="*/ 4034 h 10000"/>
                  <a:gd name="connsiteX45-20759" fmla="*/ 4722 w 10000"/>
                  <a:gd name="connsiteY45-20760" fmla="*/ 4034 h 10000"/>
                  <a:gd name="connsiteX46-20761" fmla="*/ 4781 w 10000"/>
                  <a:gd name="connsiteY46-20762" fmla="*/ 4034 h 10000"/>
                  <a:gd name="connsiteX47-20763" fmla="*/ 4867 w 10000"/>
                  <a:gd name="connsiteY47-20764" fmla="*/ 4245 h 10000"/>
                  <a:gd name="connsiteX48-20765" fmla="*/ 5015 w 10000"/>
                  <a:gd name="connsiteY48-20766" fmla="*/ 4614 h 10000"/>
                  <a:gd name="connsiteX49-20767" fmla="*/ 4838 w 10000"/>
                  <a:gd name="connsiteY49-20768" fmla="*/ 4403 h 10000"/>
                  <a:gd name="connsiteX50-20769" fmla="*/ 4752 w 10000"/>
                  <a:gd name="connsiteY50-20770" fmla="*/ 4139 h 10000"/>
                  <a:gd name="connsiteX51-20771" fmla="*/ 4663 w 10000"/>
                  <a:gd name="connsiteY51-20772" fmla="*/ 4351 h 10000"/>
                  <a:gd name="connsiteX52-20773" fmla="*/ 4545 w 10000"/>
                  <a:gd name="connsiteY52-20774" fmla="*/ 4668 h 10000"/>
                  <a:gd name="connsiteX53-20775" fmla="*/ 4545 w 10000"/>
                  <a:gd name="connsiteY53-20776" fmla="*/ 4457 h 10000"/>
                  <a:gd name="connsiteX54-20777" fmla="*/ 4370 w 10000"/>
                  <a:gd name="connsiteY54-20778" fmla="*/ 4351 h 10000"/>
                  <a:gd name="connsiteX55-20779" fmla="*/ 4340 w 10000"/>
                  <a:gd name="connsiteY55-20780" fmla="*/ 3981 h 10000"/>
                  <a:gd name="connsiteX56-20781" fmla="*/ 4194 w 10000"/>
                  <a:gd name="connsiteY56-20782" fmla="*/ 4034 h 10000"/>
                  <a:gd name="connsiteX57-20783" fmla="*/ 4253 w 10000"/>
                  <a:gd name="connsiteY57-20784" fmla="*/ 3611 h 10000"/>
                  <a:gd name="connsiteX58-20785" fmla="*/ 4164 w 10000"/>
                  <a:gd name="connsiteY58-20786" fmla="*/ 3611 h 10000"/>
                  <a:gd name="connsiteX59-20787" fmla="*/ 4253 w 10000"/>
                  <a:gd name="connsiteY59-20788" fmla="*/ 3084 h 10000"/>
                  <a:gd name="connsiteX60-20789" fmla="*/ 4400 w 10000"/>
                  <a:gd name="connsiteY60-20790" fmla="*/ 3084 h 10000"/>
                  <a:gd name="connsiteX61-20791" fmla="*/ 4458 w 10000"/>
                  <a:gd name="connsiteY61-20792" fmla="*/ 3400 h 10000"/>
                  <a:gd name="connsiteX62-20793" fmla="*/ 4487 w 10000"/>
                  <a:gd name="connsiteY62-20794" fmla="*/ 3189 h 10000"/>
                  <a:gd name="connsiteX63-20795" fmla="*/ 4429 w 10000"/>
                  <a:gd name="connsiteY63-20796" fmla="*/ 3031 h 10000"/>
                  <a:gd name="connsiteX64-20797" fmla="*/ 4282 w 10000"/>
                  <a:gd name="connsiteY64-20798" fmla="*/ 2925 h 10000"/>
                  <a:gd name="connsiteX65-20799" fmla="*/ 4311 w 10000"/>
                  <a:gd name="connsiteY65-20800" fmla="*/ 2503 h 10000"/>
                  <a:gd name="connsiteX66-20801" fmla="*/ 4253 w 10000"/>
                  <a:gd name="connsiteY66-20802" fmla="*/ 2291 h 10000"/>
                  <a:gd name="connsiteX67-20803" fmla="*/ 4222 w 10000"/>
                  <a:gd name="connsiteY67-20804" fmla="*/ 1659 h 10000"/>
                  <a:gd name="connsiteX68-20805" fmla="*/ 4282 w 10000"/>
                  <a:gd name="connsiteY68-20806" fmla="*/ 1659 h 10000"/>
                  <a:gd name="connsiteX69-20807" fmla="*/ 4194 w 10000"/>
                  <a:gd name="connsiteY69-20808" fmla="*/ 1552 h 10000"/>
                  <a:gd name="connsiteX70-20809" fmla="*/ 3930 w 10000"/>
                  <a:gd name="connsiteY70-20810" fmla="*/ 1763 h 10000"/>
                  <a:gd name="connsiteX71-20811" fmla="*/ 3871 w 10000"/>
                  <a:gd name="connsiteY71-20812" fmla="*/ 1341 h 10000"/>
                  <a:gd name="connsiteX72-20813" fmla="*/ 4077 w 10000"/>
                  <a:gd name="connsiteY72-20814" fmla="*/ 602 h 10000"/>
                  <a:gd name="connsiteX73-20815" fmla="*/ 3902 w 10000"/>
                  <a:gd name="connsiteY73-20816" fmla="*/ 338 h 10000"/>
                  <a:gd name="connsiteX74-20817" fmla="*/ 4493 w 10000"/>
                  <a:gd name="connsiteY74-20818" fmla="*/ 0 h 10000"/>
                  <a:gd name="connsiteX75-20819" fmla="*/ 3636 w 10000"/>
                  <a:gd name="connsiteY75-20820" fmla="*/ 21 h 10000"/>
                  <a:gd name="connsiteX76-20821" fmla="*/ 3550 w 10000"/>
                  <a:gd name="connsiteY76-20822" fmla="*/ 233 h 10000"/>
                  <a:gd name="connsiteX77-20823" fmla="*/ 3460 w 10000"/>
                  <a:gd name="connsiteY77-20824" fmla="*/ 655 h 10000"/>
                  <a:gd name="connsiteX78-20825" fmla="*/ 3343 w 10000"/>
                  <a:gd name="connsiteY78-20826" fmla="*/ 708 h 10000"/>
                  <a:gd name="connsiteX79-20827" fmla="*/ 3519 w 10000"/>
                  <a:gd name="connsiteY79-20828" fmla="*/ 919 h 10000"/>
                  <a:gd name="connsiteX80-20829" fmla="*/ 3550 w 10000"/>
                  <a:gd name="connsiteY80-20830" fmla="*/ 1183 h 10000"/>
                  <a:gd name="connsiteX81-20831" fmla="*/ 3460 w 10000"/>
                  <a:gd name="connsiteY81-20832" fmla="*/ 1341 h 10000"/>
                  <a:gd name="connsiteX82-20833" fmla="*/ 3550 w 10000"/>
                  <a:gd name="connsiteY82-20834" fmla="*/ 1816 h 10000"/>
                  <a:gd name="connsiteX83-20835" fmla="*/ 3489 w 10000"/>
                  <a:gd name="connsiteY83-20836" fmla="*/ 2239 h 10000"/>
                  <a:gd name="connsiteX84-20837" fmla="*/ 3050 w 10000"/>
                  <a:gd name="connsiteY84-20838" fmla="*/ 2555 h 10000"/>
                  <a:gd name="connsiteX85-20839" fmla="*/ 3021 w 10000"/>
                  <a:gd name="connsiteY85-20840" fmla="*/ 2397 h 10000"/>
                  <a:gd name="connsiteX86-20841" fmla="*/ 2992 w 10000"/>
                  <a:gd name="connsiteY86-20842" fmla="*/ 2609 h 10000"/>
                  <a:gd name="connsiteX87-20843" fmla="*/ 3108 w 10000"/>
                  <a:gd name="connsiteY87-20844" fmla="*/ 2819 h 10000"/>
                  <a:gd name="connsiteX88-20845" fmla="*/ 3402 w 10000"/>
                  <a:gd name="connsiteY88-20846" fmla="*/ 2609 h 10000"/>
                  <a:gd name="connsiteX89-20847" fmla="*/ 3519 w 10000"/>
                  <a:gd name="connsiteY89-20848" fmla="*/ 2767 h 10000"/>
                  <a:gd name="connsiteX90-20849" fmla="*/ 3314 w 10000"/>
                  <a:gd name="connsiteY90-20850" fmla="*/ 2819 h 10000"/>
                  <a:gd name="connsiteX91-20851" fmla="*/ 2378 w 10000"/>
                  <a:gd name="connsiteY91-20852" fmla="*/ 2638 h 10000"/>
                  <a:gd name="connsiteX92-20853" fmla="*/ 2570 w 10000"/>
                  <a:gd name="connsiteY92-20854" fmla="*/ 2488 h 10000"/>
                  <a:gd name="connsiteX93-20855" fmla="*/ 1994 w 10000"/>
                  <a:gd name="connsiteY93-20856" fmla="*/ 2940 h 10000"/>
                  <a:gd name="connsiteX94-20857" fmla="*/ 1929 w 10000"/>
                  <a:gd name="connsiteY94-20858" fmla="*/ 3317 h 10000"/>
                  <a:gd name="connsiteX95-20859" fmla="*/ 1929 w 10000"/>
                  <a:gd name="connsiteY95-20860" fmla="*/ 3317 h 10000"/>
                  <a:gd name="connsiteX96-20861" fmla="*/ 1789 w 10000"/>
                  <a:gd name="connsiteY96-20862" fmla="*/ 3559 h 10000"/>
                  <a:gd name="connsiteX97-20863" fmla="*/ 1554 w 10000"/>
                  <a:gd name="connsiteY97-20864" fmla="*/ 3559 h 10000"/>
                  <a:gd name="connsiteX98-20865" fmla="*/ 1378 w 10000"/>
                  <a:gd name="connsiteY98-20866" fmla="*/ 3770 h 10000"/>
                  <a:gd name="connsiteX99-20867" fmla="*/ 1145 w 10000"/>
                  <a:gd name="connsiteY99-20868" fmla="*/ 3770 h 10000"/>
                  <a:gd name="connsiteX100-20869" fmla="*/ 968 w 10000"/>
                  <a:gd name="connsiteY100-20870" fmla="*/ 3981 h 10000"/>
                  <a:gd name="connsiteX101-20871" fmla="*/ 851 w 10000"/>
                  <a:gd name="connsiteY101-20872" fmla="*/ 3770 h 10000"/>
                  <a:gd name="connsiteX102-20873" fmla="*/ 558 w 10000"/>
                  <a:gd name="connsiteY102-20874" fmla="*/ 3717 h 10000"/>
                  <a:gd name="connsiteX103-20875" fmla="*/ 0 w 10000"/>
                  <a:gd name="connsiteY103-20876" fmla="*/ 4984 h 10000"/>
                  <a:gd name="connsiteX104-20877" fmla="*/ 59 w 10000"/>
                  <a:gd name="connsiteY104-20878" fmla="*/ 5249 h 10000"/>
                  <a:gd name="connsiteX105-20879" fmla="*/ 118 w 10000"/>
                  <a:gd name="connsiteY105-20880" fmla="*/ 5618 h 10000"/>
                  <a:gd name="connsiteX106-20881" fmla="*/ 294 w 10000"/>
                  <a:gd name="connsiteY106-20882" fmla="*/ 5935 h 10000"/>
                  <a:gd name="connsiteX107-20883" fmla="*/ 528 w 10000"/>
                  <a:gd name="connsiteY107-20884" fmla="*/ 6462 h 10000"/>
                  <a:gd name="connsiteX108-20885" fmla="*/ 381 w 10000"/>
                  <a:gd name="connsiteY108-20886" fmla="*/ 6358 h 10000"/>
                  <a:gd name="connsiteX109-20887" fmla="*/ 733 w 10000"/>
                  <a:gd name="connsiteY109-20888" fmla="*/ 6832 h 10000"/>
                  <a:gd name="connsiteX110-20889" fmla="*/ 938 w 10000"/>
                  <a:gd name="connsiteY110-20890" fmla="*/ 6780 h 10000"/>
                  <a:gd name="connsiteX111-20891" fmla="*/ 910 w 10000"/>
                  <a:gd name="connsiteY111-20892" fmla="*/ 6462 h 10000"/>
                  <a:gd name="connsiteX112-20893" fmla="*/ 1085 w 10000"/>
                  <a:gd name="connsiteY112-20894" fmla="*/ 6515 h 10000"/>
                  <a:gd name="connsiteX113-20895" fmla="*/ 880 w 10000"/>
                  <a:gd name="connsiteY113-20896" fmla="*/ 5882 h 10000"/>
                  <a:gd name="connsiteX114-20897" fmla="*/ 1261 w 10000"/>
                  <a:gd name="connsiteY114-20898" fmla="*/ 5618 h 10000"/>
                  <a:gd name="connsiteX115-20899" fmla="*/ 1468 w 10000"/>
                  <a:gd name="connsiteY115-20900" fmla="*/ 5618 h 10000"/>
                  <a:gd name="connsiteX116-20901" fmla="*/ 1468 w 10000"/>
                  <a:gd name="connsiteY116-20902" fmla="*/ 5882 h 10000"/>
                  <a:gd name="connsiteX117-20903" fmla="*/ 1290 w 10000"/>
                  <a:gd name="connsiteY117-20904" fmla="*/ 6040 h 10000"/>
                  <a:gd name="connsiteX118-20905" fmla="*/ 1174 w 10000"/>
                  <a:gd name="connsiteY118-20906" fmla="*/ 6727 h 10000"/>
                  <a:gd name="connsiteX119-20907" fmla="*/ 1115 w 10000"/>
                  <a:gd name="connsiteY119-20908" fmla="*/ 7043 h 10000"/>
                  <a:gd name="connsiteX120-20909" fmla="*/ 1203 w 10000"/>
                  <a:gd name="connsiteY120-20910" fmla="*/ 7466 h 10000"/>
                  <a:gd name="connsiteX121-20911" fmla="*/ 1378 w 10000"/>
                  <a:gd name="connsiteY121-20912" fmla="*/ 7783 h 10000"/>
                  <a:gd name="connsiteX122-20913" fmla="*/ 1965 w 10000"/>
                  <a:gd name="connsiteY122-20914" fmla="*/ 8416 h 10000"/>
                  <a:gd name="connsiteX123-20915" fmla="*/ 2433 w 10000"/>
                  <a:gd name="connsiteY123-20916" fmla="*/ 8891 h 10000"/>
                  <a:gd name="connsiteX124-20917" fmla="*/ 2785 w 10000"/>
                  <a:gd name="connsiteY124-20918" fmla="*/ 9103 h 10000"/>
                  <a:gd name="connsiteX125-20919" fmla="*/ 3167 w 10000"/>
                  <a:gd name="connsiteY125-20920" fmla="*/ 9313 h 10000"/>
                  <a:gd name="connsiteX126-20921" fmla="*/ 3550 w 10000"/>
                  <a:gd name="connsiteY126-20922" fmla="*/ 9525 h 10000"/>
                  <a:gd name="connsiteX127-20923" fmla="*/ 3902 w 10000"/>
                  <a:gd name="connsiteY127-20924" fmla="*/ 9631 h 10000"/>
                  <a:gd name="connsiteX128-20925" fmla="*/ 4282 w 10000"/>
                  <a:gd name="connsiteY128-20926" fmla="*/ 9789 h 10000"/>
                  <a:gd name="connsiteX129-20927" fmla="*/ 4722 w 10000"/>
                  <a:gd name="connsiteY129-20928" fmla="*/ 9948 h 10000"/>
                  <a:gd name="connsiteX130-20929" fmla="*/ 5190 w 10000"/>
                  <a:gd name="connsiteY130-20930" fmla="*/ 10000 h 10000"/>
                  <a:gd name="connsiteX131-20931" fmla="*/ 5601 w 10000"/>
                  <a:gd name="connsiteY131-20932" fmla="*/ 10000 h 10000"/>
                  <a:gd name="connsiteX132-20933" fmla="*/ 6100 w 10000"/>
                  <a:gd name="connsiteY132-20934" fmla="*/ 9948 h 10000"/>
                  <a:gd name="connsiteX133-20935" fmla="*/ 6452 w 10000"/>
                  <a:gd name="connsiteY133-20936" fmla="*/ 9841 h 10000"/>
                  <a:gd name="connsiteX134-20937" fmla="*/ 6804 w 10000"/>
                  <a:gd name="connsiteY134-20938" fmla="*/ 9737 h 10000"/>
                  <a:gd name="connsiteX135-20939" fmla="*/ 7186 w 10000"/>
                  <a:gd name="connsiteY135-20940" fmla="*/ 9578 h 10000"/>
                  <a:gd name="connsiteX136-20941" fmla="*/ 7537 w 10000"/>
                  <a:gd name="connsiteY136-20942" fmla="*/ 9419 h 10000"/>
                  <a:gd name="connsiteX137-20943" fmla="*/ 7860 w 10000"/>
                  <a:gd name="connsiteY137-20944" fmla="*/ 9209 h 10000"/>
                  <a:gd name="connsiteX138-20945" fmla="*/ 8212 w 10000"/>
                  <a:gd name="connsiteY138-20946" fmla="*/ 8997 h 10000"/>
                  <a:gd name="connsiteX139-20947" fmla="*/ 8535 w 10000"/>
                  <a:gd name="connsiteY139-20948" fmla="*/ 8681 h 10000"/>
                  <a:gd name="connsiteX0-20949" fmla="*/ 8535 w 10000"/>
                  <a:gd name="connsiteY0-20950" fmla="*/ 8681 h 10000"/>
                  <a:gd name="connsiteX1-20951" fmla="*/ 8887 w 10000"/>
                  <a:gd name="connsiteY1-20952" fmla="*/ 8363 h 10000"/>
                  <a:gd name="connsiteX2-20953" fmla="*/ 9062 w 10000"/>
                  <a:gd name="connsiteY2-20954" fmla="*/ 7941 h 10000"/>
                  <a:gd name="connsiteX3-20955" fmla="*/ 9414 w 10000"/>
                  <a:gd name="connsiteY3-20956" fmla="*/ 7624 h 10000"/>
                  <a:gd name="connsiteX4-20957" fmla="*/ 9296 w 10000"/>
                  <a:gd name="connsiteY4-20958" fmla="*/ 7149 h 10000"/>
                  <a:gd name="connsiteX5-20959" fmla="*/ 9502 w 10000"/>
                  <a:gd name="connsiteY5-20960" fmla="*/ 6885 h 10000"/>
                  <a:gd name="connsiteX6-20961" fmla="*/ 9648 w 10000"/>
                  <a:gd name="connsiteY6-20962" fmla="*/ 6621 h 10000"/>
                  <a:gd name="connsiteX7-20963" fmla="*/ 9706 w 10000"/>
                  <a:gd name="connsiteY7-20964" fmla="*/ 7043 h 10000"/>
                  <a:gd name="connsiteX8-20965" fmla="*/ 9648 w 10000"/>
                  <a:gd name="connsiteY8-20966" fmla="*/ 7519 h 10000"/>
                  <a:gd name="connsiteX9-20967" fmla="*/ 9971 w 10000"/>
                  <a:gd name="connsiteY9-20968" fmla="*/ 7043 h 10000"/>
                  <a:gd name="connsiteX10-20969" fmla="*/ 10000 w 10000"/>
                  <a:gd name="connsiteY10-20970" fmla="*/ 6674 h 10000"/>
                  <a:gd name="connsiteX11-20971" fmla="*/ 9882 w 10000"/>
                  <a:gd name="connsiteY11-20972" fmla="*/ 6727 h 10000"/>
                  <a:gd name="connsiteX12-20973" fmla="*/ 9795 w 10000"/>
                  <a:gd name="connsiteY12-20974" fmla="*/ 6358 h 10000"/>
                  <a:gd name="connsiteX13-20975" fmla="*/ 9911 w 10000"/>
                  <a:gd name="connsiteY13-20976" fmla="*/ 5935 h 10000"/>
                  <a:gd name="connsiteX14-20977" fmla="*/ 9854 w 10000"/>
                  <a:gd name="connsiteY14-20978" fmla="*/ 5460 h 10000"/>
                  <a:gd name="connsiteX15-20979" fmla="*/ 9560 w 10000"/>
                  <a:gd name="connsiteY15-20980" fmla="*/ 5301 h 10000"/>
                  <a:gd name="connsiteX16-20981" fmla="*/ 9942 w 10000"/>
                  <a:gd name="connsiteY16-20982" fmla="*/ 4510 h 10000"/>
                  <a:gd name="connsiteX17-20983" fmla="*/ 9531 w 10000"/>
                  <a:gd name="connsiteY17-20984" fmla="*/ 4773 h 10000"/>
                  <a:gd name="connsiteX18-20985" fmla="*/ 9443 w 10000"/>
                  <a:gd name="connsiteY18-20986" fmla="*/ 5195 h 10000"/>
                  <a:gd name="connsiteX19-20987" fmla="*/ 9091 w 10000"/>
                  <a:gd name="connsiteY19-20988" fmla="*/ 5249 h 10000"/>
                  <a:gd name="connsiteX20-20989" fmla="*/ 9062 w 10000"/>
                  <a:gd name="connsiteY20-20990" fmla="*/ 5829 h 10000"/>
                  <a:gd name="connsiteX21-20991" fmla="*/ 9091 w 10000"/>
                  <a:gd name="connsiteY21-20992" fmla="*/ 5935 h 10000"/>
                  <a:gd name="connsiteX22-20993" fmla="*/ 8916 w 10000"/>
                  <a:gd name="connsiteY22-20994" fmla="*/ 6146 h 10000"/>
                  <a:gd name="connsiteX23-20995" fmla="*/ 8720 w 10000"/>
                  <a:gd name="connsiteY23-20996" fmla="*/ 5507 h 10000"/>
                  <a:gd name="connsiteX24-20997" fmla="*/ 8720 w 10000"/>
                  <a:gd name="connsiteY24-20998" fmla="*/ 5507 h 10000"/>
                  <a:gd name="connsiteX25-20999" fmla="*/ 8591 w 10000"/>
                  <a:gd name="connsiteY25-21000" fmla="*/ 5281 h 10000"/>
                  <a:gd name="connsiteX26-21001" fmla="*/ 8399 w 10000"/>
                  <a:gd name="connsiteY26-21002" fmla="*/ 5432 h 10000"/>
                  <a:gd name="connsiteX27-21003" fmla="*/ 8271 w 10000"/>
                  <a:gd name="connsiteY27-21004" fmla="*/ 5205 h 10000"/>
                  <a:gd name="connsiteX28-21005" fmla="*/ 8142 w 10000"/>
                  <a:gd name="connsiteY28-21006" fmla="*/ 4979 h 10000"/>
                  <a:gd name="connsiteX29-21007" fmla="*/ 8655 w 10000"/>
                  <a:gd name="connsiteY29-21008" fmla="*/ 4904 h 10000"/>
                  <a:gd name="connsiteX30-21009" fmla="*/ 8207 w 10000"/>
                  <a:gd name="connsiteY30-21010" fmla="*/ 4602 h 10000"/>
                  <a:gd name="connsiteX31-21011" fmla="*/ 8014 w 10000"/>
                  <a:gd name="connsiteY31-21012" fmla="*/ 4753 h 10000"/>
                  <a:gd name="connsiteX32-21013" fmla="*/ 8047 w 10000"/>
                  <a:gd name="connsiteY32-21014" fmla="*/ 4837 h 10000"/>
                  <a:gd name="connsiteX33-21015" fmla="*/ 6914 w 10000"/>
                  <a:gd name="connsiteY33-21016" fmla="*/ 3320 h 10000"/>
                  <a:gd name="connsiteX34-21017" fmla="*/ 6926 w 10000"/>
                  <a:gd name="connsiteY34-21018" fmla="*/ 3319 h 10000"/>
                  <a:gd name="connsiteX35-21019" fmla="*/ 6605 w 10000"/>
                  <a:gd name="connsiteY35-21020" fmla="*/ 3244 h 10000"/>
                  <a:gd name="connsiteX36-21021" fmla="*/ 6479 w 10000"/>
                  <a:gd name="connsiteY36-21022" fmla="*/ 3018 h 10000"/>
                  <a:gd name="connsiteX37-21023" fmla="*/ 4957 w 10000"/>
                  <a:gd name="connsiteY37-21024" fmla="*/ 3242 h 10000"/>
                  <a:gd name="connsiteX38-21025" fmla="*/ 4838 w 10000"/>
                  <a:gd name="connsiteY38-21026" fmla="*/ 3189 h 10000"/>
                  <a:gd name="connsiteX39-21027" fmla="*/ 4692 w 10000"/>
                  <a:gd name="connsiteY39-21028" fmla="*/ 3136 h 10000"/>
                  <a:gd name="connsiteX40-21029" fmla="*/ 4575 w 10000"/>
                  <a:gd name="connsiteY40-21030" fmla="*/ 3348 h 10000"/>
                  <a:gd name="connsiteX41-21031" fmla="*/ 4400 w 10000"/>
                  <a:gd name="connsiteY41-21032" fmla="*/ 3507 h 10000"/>
                  <a:gd name="connsiteX42-21033" fmla="*/ 4370 w 10000"/>
                  <a:gd name="connsiteY42-21034" fmla="*/ 3664 h 10000"/>
                  <a:gd name="connsiteX43-21035" fmla="*/ 4515 w 10000"/>
                  <a:gd name="connsiteY43-21036" fmla="*/ 3875 h 10000"/>
                  <a:gd name="connsiteX44-21037" fmla="*/ 4575 w 10000"/>
                  <a:gd name="connsiteY44-21038" fmla="*/ 4034 h 10000"/>
                  <a:gd name="connsiteX45-21039" fmla="*/ 4722 w 10000"/>
                  <a:gd name="connsiteY45-21040" fmla="*/ 4034 h 10000"/>
                  <a:gd name="connsiteX46-21041" fmla="*/ 4781 w 10000"/>
                  <a:gd name="connsiteY46-21042" fmla="*/ 4034 h 10000"/>
                  <a:gd name="connsiteX47-21043" fmla="*/ 4867 w 10000"/>
                  <a:gd name="connsiteY47-21044" fmla="*/ 4245 h 10000"/>
                  <a:gd name="connsiteX48-21045" fmla="*/ 5015 w 10000"/>
                  <a:gd name="connsiteY48-21046" fmla="*/ 4614 h 10000"/>
                  <a:gd name="connsiteX49-21047" fmla="*/ 4838 w 10000"/>
                  <a:gd name="connsiteY49-21048" fmla="*/ 4403 h 10000"/>
                  <a:gd name="connsiteX50-21049" fmla="*/ 4752 w 10000"/>
                  <a:gd name="connsiteY50-21050" fmla="*/ 4139 h 10000"/>
                  <a:gd name="connsiteX51-21051" fmla="*/ 4663 w 10000"/>
                  <a:gd name="connsiteY51-21052" fmla="*/ 4351 h 10000"/>
                  <a:gd name="connsiteX52-21053" fmla="*/ 4545 w 10000"/>
                  <a:gd name="connsiteY52-21054" fmla="*/ 4668 h 10000"/>
                  <a:gd name="connsiteX53-21055" fmla="*/ 4545 w 10000"/>
                  <a:gd name="connsiteY53-21056" fmla="*/ 4457 h 10000"/>
                  <a:gd name="connsiteX54-21057" fmla="*/ 4370 w 10000"/>
                  <a:gd name="connsiteY54-21058" fmla="*/ 4351 h 10000"/>
                  <a:gd name="connsiteX55-21059" fmla="*/ 4340 w 10000"/>
                  <a:gd name="connsiteY55-21060" fmla="*/ 3981 h 10000"/>
                  <a:gd name="connsiteX56-21061" fmla="*/ 4253 w 10000"/>
                  <a:gd name="connsiteY56-21062" fmla="*/ 3611 h 10000"/>
                  <a:gd name="connsiteX57-21063" fmla="*/ 4164 w 10000"/>
                  <a:gd name="connsiteY57-21064" fmla="*/ 3611 h 10000"/>
                  <a:gd name="connsiteX58-21065" fmla="*/ 4253 w 10000"/>
                  <a:gd name="connsiteY58-21066" fmla="*/ 3084 h 10000"/>
                  <a:gd name="connsiteX59-21067" fmla="*/ 4400 w 10000"/>
                  <a:gd name="connsiteY59-21068" fmla="*/ 3084 h 10000"/>
                  <a:gd name="connsiteX60-21069" fmla="*/ 4458 w 10000"/>
                  <a:gd name="connsiteY60-21070" fmla="*/ 3400 h 10000"/>
                  <a:gd name="connsiteX61-21071" fmla="*/ 4487 w 10000"/>
                  <a:gd name="connsiteY61-21072" fmla="*/ 3189 h 10000"/>
                  <a:gd name="connsiteX62-21073" fmla="*/ 4429 w 10000"/>
                  <a:gd name="connsiteY62-21074" fmla="*/ 3031 h 10000"/>
                  <a:gd name="connsiteX63-21075" fmla="*/ 4282 w 10000"/>
                  <a:gd name="connsiteY63-21076" fmla="*/ 2925 h 10000"/>
                  <a:gd name="connsiteX64-21077" fmla="*/ 4311 w 10000"/>
                  <a:gd name="connsiteY64-21078" fmla="*/ 2503 h 10000"/>
                  <a:gd name="connsiteX65-21079" fmla="*/ 4253 w 10000"/>
                  <a:gd name="connsiteY65-21080" fmla="*/ 2291 h 10000"/>
                  <a:gd name="connsiteX66-21081" fmla="*/ 4222 w 10000"/>
                  <a:gd name="connsiteY66-21082" fmla="*/ 1659 h 10000"/>
                  <a:gd name="connsiteX67-21083" fmla="*/ 4282 w 10000"/>
                  <a:gd name="connsiteY67-21084" fmla="*/ 1659 h 10000"/>
                  <a:gd name="connsiteX68-21085" fmla="*/ 4194 w 10000"/>
                  <a:gd name="connsiteY68-21086" fmla="*/ 1552 h 10000"/>
                  <a:gd name="connsiteX69-21087" fmla="*/ 3930 w 10000"/>
                  <a:gd name="connsiteY69-21088" fmla="*/ 1763 h 10000"/>
                  <a:gd name="connsiteX70-21089" fmla="*/ 3871 w 10000"/>
                  <a:gd name="connsiteY70-21090" fmla="*/ 1341 h 10000"/>
                  <a:gd name="connsiteX71-21091" fmla="*/ 4077 w 10000"/>
                  <a:gd name="connsiteY71-21092" fmla="*/ 602 h 10000"/>
                  <a:gd name="connsiteX72-21093" fmla="*/ 3902 w 10000"/>
                  <a:gd name="connsiteY72-21094" fmla="*/ 338 h 10000"/>
                  <a:gd name="connsiteX73-21095" fmla="*/ 4493 w 10000"/>
                  <a:gd name="connsiteY73-21096" fmla="*/ 0 h 10000"/>
                  <a:gd name="connsiteX74-21097" fmla="*/ 3636 w 10000"/>
                  <a:gd name="connsiteY74-21098" fmla="*/ 21 h 10000"/>
                  <a:gd name="connsiteX75-21099" fmla="*/ 3550 w 10000"/>
                  <a:gd name="connsiteY75-21100" fmla="*/ 233 h 10000"/>
                  <a:gd name="connsiteX76-21101" fmla="*/ 3460 w 10000"/>
                  <a:gd name="connsiteY76-21102" fmla="*/ 655 h 10000"/>
                  <a:gd name="connsiteX77-21103" fmla="*/ 3343 w 10000"/>
                  <a:gd name="connsiteY77-21104" fmla="*/ 708 h 10000"/>
                  <a:gd name="connsiteX78-21105" fmla="*/ 3519 w 10000"/>
                  <a:gd name="connsiteY78-21106" fmla="*/ 919 h 10000"/>
                  <a:gd name="connsiteX79-21107" fmla="*/ 3550 w 10000"/>
                  <a:gd name="connsiteY79-21108" fmla="*/ 1183 h 10000"/>
                  <a:gd name="connsiteX80-21109" fmla="*/ 3460 w 10000"/>
                  <a:gd name="connsiteY80-21110" fmla="*/ 1341 h 10000"/>
                  <a:gd name="connsiteX81-21111" fmla="*/ 3550 w 10000"/>
                  <a:gd name="connsiteY81-21112" fmla="*/ 1816 h 10000"/>
                  <a:gd name="connsiteX82-21113" fmla="*/ 3489 w 10000"/>
                  <a:gd name="connsiteY82-21114" fmla="*/ 2239 h 10000"/>
                  <a:gd name="connsiteX83-21115" fmla="*/ 3050 w 10000"/>
                  <a:gd name="connsiteY83-21116" fmla="*/ 2555 h 10000"/>
                  <a:gd name="connsiteX84-21117" fmla="*/ 3021 w 10000"/>
                  <a:gd name="connsiteY84-21118" fmla="*/ 2397 h 10000"/>
                  <a:gd name="connsiteX85-21119" fmla="*/ 2992 w 10000"/>
                  <a:gd name="connsiteY85-21120" fmla="*/ 2609 h 10000"/>
                  <a:gd name="connsiteX86-21121" fmla="*/ 3108 w 10000"/>
                  <a:gd name="connsiteY86-21122" fmla="*/ 2819 h 10000"/>
                  <a:gd name="connsiteX87-21123" fmla="*/ 3402 w 10000"/>
                  <a:gd name="connsiteY87-21124" fmla="*/ 2609 h 10000"/>
                  <a:gd name="connsiteX88-21125" fmla="*/ 3519 w 10000"/>
                  <a:gd name="connsiteY88-21126" fmla="*/ 2767 h 10000"/>
                  <a:gd name="connsiteX89-21127" fmla="*/ 3314 w 10000"/>
                  <a:gd name="connsiteY89-21128" fmla="*/ 2819 h 10000"/>
                  <a:gd name="connsiteX90-21129" fmla="*/ 2378 w 10000"/>
                  <a:gd name="connsiteY90-21130" fmla="*/ 2638 h 10000"/>
                  <a:gd name="connsiteX91-21131" fmla="*/ 2570 w 10000"/>
                  <a:gd name="connsiteY91-21132" fmla="*/ 2488 h 10000"/>
                  <a:gd name="connsiteX92-21133" fmla="*/ 1994 w 10000"/>
                  <a:gd name="connsiteY92-21134" fmla="*/ 2940 h 10000"/>
                  <a:gd name="connsiteX93-21135" fmla="*/ 1929 w 10000"/>
                  <a:gd name="connsiteY93-21136" fmla="*/ 3317 h 10000"/>
                  <a:gd name="connsiteX94-21137" fmla="*/ 1929 w 10000"/>
                  <a:gd name="connsiteY94-21138" fmla="*/ 3317 h 10000"/>
                  <a:gd name="connsiteX95-21139" fmla="*/ 1789 w 10000"/>
                  <a:gd name="connsiteY95-21140" fmla="*/ 3559 h 10000"/>
                  <a:gd name="connsiteX96-21141" fmla="*/ 1554 w 10000"/>
                  <a:gd name="connsiteY96-21142" fmla="*/ 3559 h 10000"/>
                  <a:gd name="connsiteX97-21143" fmla="*/ 1378 w 10000"/>
                  <a:gd name="connsiteY97-21144" fmla="*/ 3770 h 10000"/>
                  <a:gd name="connsiteX98-21145" fmla="*/ 1145 w 10000"/>
                  <a:gd name="connsiteY98-21146" fmla="*/ 3770 h 10000"/>
                  <a:gd name="connsiteX99-21147" fmla="*/ 968 w 10000"/>
                  <a:gd name="connsiteY99-21148" fmla="*/ 3981 h 10000"/>
                  <a:gd name="connsiteX100-21149" fmla="*/ 851 w 10000"/>
                  <a:gd name="connsiteY100-21150" fmla="*/ 3770 h 10000"/>
                  <a:gd name="connsiteX101-21151" fmla="*/ 558 w 10000"/>
                  <a:gd name="connsiteY101-21152" fmla="*/ 3717 h 10000"/>
                  <a:gd name="connsiteX102-21153" fmla="*/ 0 w 10000"/>
                  <a:gd name="connsiteY102-21154" fmla="*/ 4984 h 10000"/>
                  <a:gd name="connsiteX103-21155" fmla="*/ 59 w 10000"/>
                  <a:gd name="connsiteY103-21156" fmla="*/ 5249 h 10000"/>
                  <a:gd name="connsiteX104-21157" fmla="*/ 118 w 10000"/>
                  <a:gd name="connsiteY104-21158" fmla="*/ 5618 h 10000"/>
                  <a:gd name="connsiteX105-21159" fmla="*/ 294 w 10000"/>
                  <a:gd name="connsiteY105-21160" fmla="*/ 5935 h 10000"/>
                  <a:gd name="connsiteX106-21161" fmla="*/ 528 w 10000"/>
                  <a:gd name="connsiteY106-21162" fmla="*/ 6462 h 10000"/>
                  <a:gd name="connsiteX107-21163" fmla="*/ 381 w 10000"/>
                  <a:gd name="connsiteY107-21164" fmla="*/ 6358 h 10000"/>
                  <a:gd name="connsiteX108-21165" fmla="*/ 733 w 10000"/>
                  <a:gd name="connsiteY108-21166" fmla="*/ 6832 h 10000"/>
                  <a:gd name="connsiteX109-21167" fmla="*/ 938 w 10000"/>
                  <a:gd name="connsiteY109-21168" fmla="*/ 6780 h 10000"/>
                  <a:gd name="connsiteX110-21169" fmla="*/ 910 w 10000"/>
                  <a:gd name="connsiteY110-21170" fmla="*/ 6462 h 10000"/>
                  <a:gd name="connsiteX111-21171" fmla="*/ 1085 w 10000"/>
                  <a:gd name="connsiteY111-21172" fmla="*/ 6515 h 10000"/>
                  <a:gd name="connsiteX112-21173" fmla="*/ 880 w 10000"/>
                  <a:gd name="connsiteY112-21174" fmla="*/ 5882 h 10000"/>
                  <a:gd name="connsiteX113-21175" fmla="*/ 1261 w 10000"/>
                  <a:gd name="connsiteY113-21176" fmla="*/ 5618 h 10000"/>
                  <a:gd name="connsiteX114-21177" fmla="*/ 1468 w 10000"/>
                  <a:gd name="connsiteY114-21178" fmla="*/ 5618 h 10000"/>
                  <a:gd name="connsiteX115-21179" fmla="*/ 1468 w 10000"/>
                  <a:gd name="connsiteY115-21180" fmla="*/ 5882 h 10000"/>
                  <a:gd name="connsiteX116-21181" fmla="*/ 1290 w 10000"/>
                  <a:gd name="connsiteY116-21182" fmla="*/ 6040 h 10000"/>
                  <a:gd name="connsiteX117-21183" fmla="*/ 1174 w 10000"/>
                  <a:gd name="connsiteY117-21184" fmla="*/ 6727 h 10000"/>
                  <a:gd name="connsiteX118-21185" fmla="*/ 1115 w 10000"/>
                  <a:gd name="connsiteY118-21186" fmla="*/ 7043 h 10000"/>
                  <a:gd name="connsiteX119-21187" fmla="*/ 1203 w 10000"/>
                  <a:gd name="connsiteY119-21188" fmla="*/ 7466 h 10000"/>
                  <a:gd name="connsiteX120-21189" fmla="*/ 1378 w 10000"/>
                  <a:gd name="connsiteY120-21190" fmla="*/ 7783 h 10000"/>
                  <a:gd name="connsiteX121-21191" fmla="*/ 1965 w 10000"/>
                  <a:gd name="connsiteY121-21192" fmla="*/ 8416 h 10000"/>
                  <a:gd name="connsiteX122-21193" fmla="*/ 2433 w 10000"/>
                  <a:gd name="connsiteY122-21194" fmla="*/ 8891 h 10000"/>
                  <a:gd name="connsiteX123-21195" fmla="*/ 2785 w 10000"/>
                  <a:gd name="connsiteY123-21196" fmla="*/ 9103 h 10000"/>
                  <a:gd name="connsiteX124-21197" fmla="*/ 3167 w 10000"/>
                  <a:gd name="connsiteY124-21198" fmla="*/ 9313 h 10000"/>
                  <a:gd name="connsiteX125-21199" fmla="*/ 3550 w 10000"/>
                  <a:gd name="connsiteY125-21200" fmla="*/ 9525 h 10000"/>
                  <a:gd name="connsiteX126-21201" fmla="*/ 3902 w 10000"/>
                  <a:gd name="connsiteY126-21202" fmla="*/ 9631 h 10000"/>
                  <a:gd name="connsiteX127-21203" fmla="*/ 4282 w 10000"/>
                  <a:gd name="connsiteY127-21204" fmla="*/ 9789 h 10000"/>
                  <a:gd name="connsiteX128-21205" fmla="*/ 4722 w 10000"/>
                  <a:gd name="connsiteY128-21206" fmla="*/ 9948 h 10000"/>
                  <a:gd name="connsiteX129-21207" fmla="*/ 5190 w 10000"/>
                  <a:gd name="connsiteY129-21208" fmla="*/ 10000 h 10000"/>
                  <a:gd name="connsiteX130-21209" fmla="*/ 5601 w 10000"/>
                  <a:gd name="connsiteY130-21210" fmla="*/ 10000 h 10000"/>
                  <a:gd name="connsiteX131-21211" fmla="*/ 6100 w 10000"/>
                  <a:gd name="connsiteY131-21212" fmla="*/ 9948 h 10000"/>
                  <a:gd name="connsiteX132-21213" fmla="*/ 6452 w 10000"/>
                  <a:gd name="connsiteY132-21214" fmla="*/ 9841 h 10000"/>
                  <a:gd name="connsiteX133-21215" fmla="*/ 6804 w 10000"/>
                  <a:gd name="connsiteY133-21216" fmla="*/ 9737 h 10000"/>
                  <a:gd name="connsiteX134-21217" fmla="*/ 7186 w 10000"/>
                  <a:gd name="connsiteY134-21218" fmla="*/ 9578 h 10000"/>
                  <a:gd name="connsiteX135-21219" fmla="*/ 7537 w 10000"/>
                  <a:gd name="connsiteY135-21220" fmla="*/ 9419 h 10000"/>
                  <a:gd name="connsiteX136-21221" fmla="*/ 7860 w 10000"/>
                  <a:gd name="connsiteY136-21222" fmla="*/ 9209 h 10000"/>
                  <a:gd name="connsiteX137-21223" fmla="*/ 8212 w 10000"/>
                  <a:gd name="connsiteY137-21224" fmla="*/ 8997 h 10000"/>
                  <a:gd name="connsiteX138-21225" fmla="*/ 8535 w 10000"/>
                  <a:gd name="connsiteY138-21226" fmla="*/ 8681 h 10000"/>
                  <a:gd name="connsiteX0-21227" fmla="*/ 8535 w 10000"/>
                  <a:gd name="connsiteY0-21228" fmla="*/ 8681 h 10000"/>
                  <a:gd name="connsiteX1-21229" fmla="*/ 8887 w 10000"/>
                  <a:gd name="connsiteY1-21230" fmla="*/ 8363 h 10000"/>
                  <a:gd name="connsiteX2-21231" fmla="*/ 9062 w 10000"/>
                  <a:gd name="connsiteY2-21232" fmla="*/ 7941 h 10000"/>
                  <a:gd name="connsiteX3-21233" fmla="*/ 9414 w 10000"/>
                  <a:gd name="connsiteY3-21234" fmla="*/ 7624 h 10000"/>
                  <a:gd name="connsiteX4-21235" fmla="*/ 9296 w 10000"/>
                  <a:gd name="connsiteY4-21236" fmla="*/ 7149 h 10000"/>
                  <a:gd name="connsiteX5-21237" fmla="*/ 9502 w 10000"/>
                  <a:gd name="connsiteY5-21238" fmla="*/ 6885 h 10000"/>
                  <a:gd name="connsiteX6-21239" fmla="*/ 9648 w 10000"/>
                  <a:gd name="connsiteY6-21240" fmla="*/ 6621 h 10000"/>
                  <a:gd name="connsiteX7-21241" fmla="*/ 9706 w 10000"/>
                  <a:gd name="connsiteY7-21242" fmla="*/ 7043 h 10000"/>
                  <a:gd name="connsiteX8-21243" fmla="*/ 9648 w 10000"/>
                  <a:gd name="connsiteY8-21244" fmla="*/ 7519 h 10000"/>
                  <a:gd name="connsiteX9-21245" fmla="*/ 9971 w 10000"/>
                  <a:gd name="connsiteY9-21246" fmla="*/ 7043 h 10000"/>
                  <a:gd name="connsiteX10-21247" fmla="*/ 10000 w 10000"/>
                  <a:gd name="connsiteY10-21248" fmla="*/ 6674 h 10000"/>
                  <a:gd name="connsiteX11-21249" fmla="*/ 9882 w 10000"/>
                  <a:gd name="connsiteY11-21250" fmla="*/ 6727 h 10000"/>
                  <a:gd name="connsiteX12-21251" fmla="*/ 9795 w 10000"/>
                  <a:gd name="connsiteY12-21252" fmla="*/ 6358 h 10000"/>
                  <a:gd name="connsiteX13-21253" fmla="*/ 9911 w 10000"/>
                  <a:gd name="connsiteY13-21254" fmla="*/ 5935 h 10000"/>
                  <a:gd name="connsiteX14-21255" fmla="*/ 9854 w 10000"/>
                  <a:gd name="connsiteY14-21256" fmla="*/ 5460 h 10000"/>
                  <a:gd name="connsiteX15-21257" fmla="*/ 9560 w 10000"/>
                  <a:gd name="connsiteY15-21258" fmla="*/ 5301 h 10000"/>
                  <a:gd name="connsiteX16-21259" fmla="*/ 9942 w 10000"/>
                  <a:gd name="connsiteY16-21260" fmla="*/ 4510 h 10000"/>
                  <a:gd name="connsiteX17-21261" fmla="*/ 9531 w 10000"/>
                  <a:gd name="connsiteY17-21262" fmla="*/ 4773 h 10000"/>
                  <a:gd name="connsiteX18-21263" fmla="*/ 9443 w 10000"/>
                  <a:gd name="connsiteY18-21264" fmla="*/ 5195 h 10000"/>
                  <a:gd name="connsiteX19-21265" fmla="*/ 9091 w 10000"/>
                  <a:gd name="connsiteY19-21266" fmla="*/ 5249 h 10000"/>
                  <a:gd name="connsiteX20-21267" fmla="*/ 9062 w 10000"/>
                  <a:gd name="connsiteY20-21268" fmla="*/ 5829 h 10000"/>
                  <a:gd name="connsiteX21-21269" fmla="*/ 9091 w 10000"/>
                  <a:gd name="connsiteY21-21270" fmla="*/ 5935 h 10000"/>
                  <a:gd name="connsiteX22-21271" fmla="*/ 8916 w 10000"/>
                  <a:gd name="connsiteY22-21272" fmla="*/ 6146 h 10000"/>
                  <a:gd name="connsiteX23-21273" fmla="*/ 8720 w 10000"/>
                  <a:gd name="connsiteY23-21274" fmla="*/ 5507 h 10000"/>
                  <a:gd name="connsiteX24-21275" fmla="*/ 8720 w 10000"/>
                  <a:gd name="connsiteY24-21276" fmla="*/ 5507 h 10000"/>
                  <a:gd name="connsiteX25-21277" fmla="*/ 8591 w 10000"/>
                  <a:gd name="connsiteY25-21278" fmla="*/ 5281 h 10000"/>
                  <a:gd name="connsiteX26-21279" fmla="*/ 8399 w 10000"/>
                  <a:gd name="connsiteY26-21280" fmla="*/ 5432 h 10000"/>
                  <a:gd name="connsiteX27-21281" fmla="*/ 8271 w 10000"/>
                  <a:gd name="connsiteY27-21282" fmla="*/ 5205 h 10000"/>
                  <a:gd name="connsiteX28-21283" fmla="*/ 8142 w 10000"/>
                  <a:gd name="connsiteY28-21284" fmla="*/ 4979 h 10000"/>
                  <a:gd name="connsiteX29-21285" fmla="*/ 8655 w 10000"/>
                  <a:gd name="connsiteY29-21286" fmla="*/ 4904 h 10000"/>
                  <a:gd name="connsiteX30-21287" fmla="*/ 8207 w 10000"/>
                  <a:gd name="connsiteY30-21288" fmla="*/ 4602 h 10000"/>
                  <a:gd name="connsiteX31-21289" fmla="*/ 8014 w 10000"/>
                  <a:gd name="connsiteY31-21290" fmla="*/ 4753 h 10000"/>
                  <a:gd name="connsiteX32-21291" fmla="*/ 8047 w 10000"/>
                  <a:gd name="connsiteY32-21292" fmla="*/ 4837 h 10000"/>
                  <a:gd name="connsiteX33-21293" fmla="*/ 6914 w 10000"/>
                  <a:gd name="connsiteY33-21294" fmla="*/ 3320 h 10000"/>
                  <a:gd name="connsiteX34-21295" fmla="*/ 6926 w 10000"/>
                  <a:gd name="connsiteY34-21296" fmla="*/ 3319 h 10000"/>
                  <a:gd name="connsiteX35-21297" fmla="*/ 6605 w 10000"/>
                  <a:gd name="connsiteY35-21298" fmla="*/ 3244 h 10000"/>
                  <a:gd name="connsiteX36-21299" fmla="*/ 6479 w 10000"/>
                  <a:gd name="connsiteY36-21300" fmla="*/ 3018 h 10000"/>
                  <a:gd name="connsiteX37-21301" fmla="*/ 4957 w 10000"/>
                  <a:gd name="connsiteY37-21302" fmla="*/ 3242 h 10000"/>
                  <a:gd name="connsiteX38-21303" fmla="*/ 4838 w 10000"/>
                  <a:gd name="connsiteY38-21304" fmla="*/ 3189 h 10000"/>
                  <a:gd name="connsiteX39-21305" fmla="*/ 4692 w 10000"/>
                  <a:gd name="connsiteY39-21306" fmla="*/ 3136 h 10000"/>
                  <a:gd name="connsiteX40-21307" fmla="*/ 4575 w 10000"/>
                  <a:gd name="connsiteY40-21308" fmla="*/ 3348 h 10000"/>
                  <a:gd name="connsiteX41-21309" fmla="*/ 4400 w 10000"/>
                  <a:gd name="connsiteY41-21310" fmla="*/ 3507 h 10000"/>
                  <a:gd name="connsiteX42-21311" fmla="*/ 4370 w 10000"/>
                  <a:gd name="connsiteY42-21312" fmla="*/ 3664 h 10000"/>
                  <a:gd name="connsiteX43-21313" fmla="*/ 4515 w 10000"/>
                  <a:gd name="connsiteY43-21314" fmla="*/ 3875 h 10000"/>
                  <a:gd name="connsiteX44-21315" fmla="*/ 4575 w 10000"/>
                  <a:gd name="connsiteY44-21316" fmla="*/ 4034 h 10000"/>
                  <a:gd name="connsiteX45-21317" fmla="*/ 4722 w 10000"/>
                  <a:gd name="connsiteY45-21318" fmla="*/ 4034 h 10000"/>
                  <a:gd name="connsiteX46-21319" fmla="*/ 4781 w 10000"/>
                  <a:gd name="connsiteY46-21320" fmla="*/ 4034 h 10000"/>
                  <a:gd name="connsiteX47-21321" fmla="*/ 4867 w 10000"/>
                  <a:gd name="connsiteY47-21322" fmla="*/ 4245 h 10000"/>
                  <a:gd name="connsiteX48-21323" fmla="*/ 5015 w 10000"/>
                  <a:gd name="connsiteY48-21324" fmla="*/ 4614 h 10000"/>
                  <a:gd name="connsiteX49-21325" fmla="*/ 4838 w 10000"/>
                  <a:gd name="connsiteY49-21326" fmla="*/ 4403 h 10000"/>
                  <a:gd name="connsiteX50-21327" fmla="*/ 4752 w 10000"/>
                  <a:gd name="connsiteY50-21328" fmla="*/ 4139 h 10000"/>
                  <a:gd name="connsiteX51-21329" fmla="*/ 4663 w 10000"/>
                  <a:gd name="connsiteY51-21330" fmla="*/ 4351 h 10000"/>
                  <a:gd name="connsiteX52-21331" fmla="*/ 4545 w 10000"/>
                  <a:gd name="connsiteY52-21332" fmla="*/ 4668 h 10000"/>
                  <a:gd name="connsiteX53-21333" fmla="*/ 4545 w 10000"/>
                  <a:gd name="connsiteY53-21334" fmla="*/ 4457 h 10000"/>
                  <a:gd name="connsiteX54-21335" fmla="*/ 4340 w 10000"/>
                  <a:gd name="connsiteY54-21336" fmla="*/ 3981 h 10000"/>
                  <a:gd name="connsiteX55-21337" fmla="*/ 4253 w 10000"/>
                  <a:gd name="connsiteY55-21338" fmla="*/ 3611 h 10000"/>
                  <a:gd name="connsiteX56-21339" fmla="*/ 4164 w 10000"/>
                  <a:gd name="connsiteY56-21340" fmla="*/ 3611 h 10000"/>
                  <a:gd name="connsiteX57-21341" fmla="*/ 4253 w 10000"/>
                  <a:gd name="connsiteY57-21342" fmla="*/ 3084 h 10000"/>
                  <a:gd name="connsiteX58-21343" fmla="*/ 4400 w 10000"/>
                  <a:gd name="connsiteY58-21344" fmla="*/ 3084 h 10000"/>
                  <a:gd name="connsiteX59-21345" fmla="*/ 4458 w 10000"/>
                  <a:gd name="connsiteY59-21346" fmla="*/ 3400 h 10000"/>
                  <a:gd name="connsiteX60-21347" fmla="*/ 4487 w 10000"/>
                  <a:gd name="connsiteY60-21348" fmla="*/ 3189 h 10000"/>
                  <a:gd name="connsiteX61-21349" fmla="*/ 4429 w 10000"/>
                  <a:gd name="connsiteY61-21350" fmla="*/ 3031 h 10000"/>
                  <a:gd name="connsiteX62-21351" fmla="*/ 4282 w 10000"/>
                  <a:gd name="connsiteY62-21352" fmla="*/ 2925 h 10000"/>
                  <a:gd name="connsiteX63-21353" fmla="*/ 4311 w 10000"/>
                  <a:gd name="connsiteY63-21354" fmla="*/ 2503 h 10000"/>
                  <a:gd name="connsiteX64-21355" fmla="*/ 4253 w 10000"/>
                  <a:gd name="connsiteY64-21356" fmla="*/ 2291 h 10000"/>
                  <a:gd name="connsiteX65-21357" fmla="*/ 4222 w 10000"/>
                  <a:gd name="connsiteY65-21358" fmla="*/ 1659 h 10000"/>
                  <a:gd name="connsiteX66-21359" fmla="*/ 4282 w 10000"/>
                  <a:gd name="connsiteY66-21360" fmla="*/ 1659 h 10000"/>
                  <a:gd name="connsiteX67-21361" fmla="*/ 4194 w 10000"/>
                  <a:gd name="connsiteY67-21362" fmla="*/ 1552 h 10000"/>
                  <a:gd name="connsiteX68-21363" fmla="*/ 3930 w 10000"/>
                  <a:gd name="connsiteY68-21364" fmla="*/ 1763 h 10000"/>
                  <a:gd name="connsiteX69-21365" fmla="*/ 3871 w 10000"/>
                  <a:gd name="connsiteY69-21366" fmla="*/ 1341 h 10000"/>
                  <a:gd name="connsiteX70-21367" fmla="*/ 4077 w 10000"/>
                  <a:gd name="connsiteY70-21368" fmla="*/ 602 h 10000"/>
                  <a:gd name="connsiteX71-21369" fmla="*/ 3902 w 10000"/>
                  <a:gd name="connsiteY71-21370" fmla="*/ 338 h 10000"/>
                  <a:gd name="connsiteX72-21371" fmla="*/ 4493 w 10000"/>
                  <a:gd name="connsiteY72-21372" fmla="*/ 0 h 10000"/>
                  <a:gd name="connsiteX73-21373" fmla="*/ 3636 w 10000"/>
                  <a:gd name="connsiteY73-21374" fmla="*/ 21 h 10000"/>
                  <a:gd name="connsiteX74-21375" fmla="*/ 3550 w 10000"/>
                  <a:gd name="connsiteY74-21376" fmla="*/ 233 h 10000"/>
                  <a:gd name="connsiteX75-21377" fmla="*/ 3460 w 10000"/>
                  <a:gd name="connsiteY75-21378" fmla="*/ 655 h 10000"/>
                  <a:gd name="connsiteX76-21379" fmla="*/ 3343 w 10000"/>
                  <a:gd name="connsiteY76-21380" fmla="*/ 708 h 10000"/>
                  <a:gd name="connsiteX77-21381" fmla="*/ 3519 w 10000"/>
                  <a:gd name="connsiteY77-21382" fmla="*/ 919 h 10000"/>
                  <a:gd name="connsiteX78-21383" fmla="*/ 3550 w 10000"/>
                  <a:gd name="connsiteY78-21384" fmla="*/ 1183 h 10000"/>
                  <a:gd name="connsiteX79-21385" fmla="*/ 3460 w 10000"/>
                  <a:gd name="connsiteY79-21386" fmla="*/ 1341 h 10000"/>
                  <a:gd name="connsiteX80-21387" fmla="*/ 3550 w 10000"/>
                  <a:gd name="connsiteY80-21388" fmla="*/ 1816 h 10000"/>
                  <a:gd name="connsiteX81-21389" fmla="*/ 3489 w 10000"/>
                  <a:gd name="connsiteY81-21390" fmla="*/ 2239 h 10000"/>
                  <a:gd name="connsiteX82-21391" fmla="*/ 3050 w 10000"/>
                  <a:gd name="connsiteY82-21392" fmla="*/ 2555 h 10000"/>
                  <a:gd name="connsiteX83-21393" fmla="*/ 3021 w 10000"/>
                  <a:gd name="connsiteY83-21394" fmla="*/ 2397 h 10000"/>
                  <a:gd name="connsiteX84-21395" fmla="*/ 2992 w 10000"/>
                  <a:gd name="connsiteY84-21396" fmla="*/ 2609 h 10000"/>
                  <a:gd name="connsiteX85-21397" fmla="*/ 3108 w 10000"/>
                  <a:gd name="connsiteY85-21398" fmla="*/ 2819 h 10000"/>
                  <a:gd name="connsiteX86-21399" fmla="*/ 3402 w 10000"/>
                  <a:gd name="connsiteY86-21400" fmla="*/ 2609 h 10000"/>
                  <a:gd name="connsiteX87-21401" fmla="*/ 3519 w 10000"/>
                  <a:gd name="connsiteY87-21402" fmla="*/ 2767 h 10000"/>
                  <a:gd name="connsiteX88-21403" fmla="*/ 3314 w 10000"/>
                  <a:gd name="connsiteY88-21404" fmla="*/ 2819 h 10000"/>
                  <a:gd name="connsiteX89-21405" fmla="*/ 2378 w 10000"/>
                  <a:gd name="connsiteY89-21406" fmla="*/ 2638 h 10000"/>
                  <a:gd name="connsiteX90-21407" fmla="*/ 2570 w 10000"/>
                  <a:gd name="connsiteY90-21408" fmla="*/ 2488 h 10000"/>
                  <a:gd name="connsiteX91-21409" fmla="*/ 1994 w 10000"/>
                  <a:gd name="connsiteY91-21410" fmla="*/ 2940 h 10000"/>
                  <a:gd name="connsiteX92-21411" fmla="*/ 1929 w 10000"/>
                  <a:gd name="connsiteY92-21412" fmla="*/ 3317 h 10000"/>
                  <a:gd name="connsiteX93-21413" fmla="*/ 1929 w 10000"/>
                  <a:gd name="connsiteY93-21414" fmla="*/ 3317 h 10000"/>
                  <a:gd name="connsiteX94-21415" fmla="*/ 1789 w 10000"/>
                  <a:gd name="connsiteY94-21416" fmla="*/ 3559 h 10000"/>
                  <a:gd name="connsiteX95-21417" fmla="*/ 1554 w 10000"/>
                  <a:gd name="connsiteY95-21418" fmla="*/ 3559 h 10000"/>
                  <a:gd name="connsiteX96-21419" fmla="*/ 1378 w 10000"/>
                  <a:gd name="connsiteY96-21420" fmla="*/ 3770 h 10000"/>
                  <a:gd name="connsiteX97-21421" fmla="*/ 1145 w 10000"/>
                  <a:gd name="connsiteY97-21422" fmla="*/ 3770 h 10000"/>
                  <a:gd name="connsiteX98-21423" fmla="*/ 968 w 10000"/>
                  <a:gd name="connsiteY98-21424" fmla="*/ 3981 h 10000"/>
                  <a:gd name="connsiteX99-21425" fmla="*/ 851 w 10000"/>
                  <a:gd name="connsiteY99-21426" fmla="*/ 3770 h 10000"/>
                  <a:gd name="connsiteX100-21427" fmla="*/ 558 w 10000"/>
                  <a:gd name="connsiteY100-21428" fmla="*/ 3717 h 10000"/>
                  <a:gd name="connsiteX101-21429" fmla="*/ 0 w 10000"/>
                  <a:gd name="connsiteY101-21430" fmla="*/ 4984 h 10000"/>
                  <a:gd name="connsiteX102-21431" fmla="*/ 59 w 10000"/>
                  <a:gd name="connsiteY102-21432" fmla="*/ 5249 h 10000"/>
                  <a:gd name="connsiteX103-21433" fmla="*/ 118 w 10000"/>
                  <a:gd name="connsiteY103-21434" fmla="*/ 5618 h 10000"/>
                  <a:gd name="connsiteX104-21435" fmla="*/ 294 w 10000"/>
                  <a:gd name="connsiteY104-21436" fmla="*/ 5935 h 10000"/>
                  <a:gd name="connsiteX105-21437" fmla="*/ 528 w 10000"/>
                  <a:gd name="connsiteY105-21438" fmla="*/ 6462 h 10000"/>
                  <a:gd name="connsiteX106-21439" fmla="*/ 381 w 10000"/>
                  <a:gd name="connsiteY106-21440" fmla="*/ 6358 h 10000"/>
                  <a:gd name="connsiteX107-21441" fmla="*/ 733 w 10000"/>
                  <a:gd name="connsiteY107-21442" fmla="*/ 6832 h 10000"/>
                  <a:gd name="connsiteX108-21443" fmla="*/ 938 w 10000"/>
                  <a:gd name="connsiteY108-21444" fmla="*/ 6780 h 10000"/>
                  <a:gd name="connsiteX109-21445" fmla="*/ 910 w 10000"/>
                  <a:gd name="connsiteY109-21446" fmla="*/ 6462 h 10000"/>
                  <a:gd name="connsiteX110-21447" fmla="*/ 1085 w 10000"/>
                  <a:gd name="connsiteY110-21448" fmla="*/ 6515 h 10000"/>
                  <a:gd name="connsiteX111-21449" fmla="*/ 880 w 10000"/>
                  <a:gd name="connsiteY111-21450" fmla="*/ 5882 h 10000"/>
                  <a:gd name="connsiteX112-21451" fmla="*/ 1261 w 10000"/>
                  <a:gd name="connsiteY112-21452" fmla="*/ 5618 h 10000"/>
                  <a:gd name="connsiteX113-21453" fmla="*/ 1468 w 10000"/>
                  <a:gd name="connsiteY113-21454" fmla="*/ 5618 h 10000"/>
                  <a:gd name="connsiteX114-21455" fmla="*/ 1468 w 10000"/>
                  <a:gd name="connsiteY114-21456" fmla="*/ 5882 h 10000"/>
                  <a:gd name="connsiteX115-21457" fmla="*/ 1290 w 10000"/>
                  <a:gd name="connsiteY115-21458" fmla="*/ 6040 h 10000"/>
                  <a:gd name="connsiteX116-21459" fmla="*/ 1174 w 10000"/>
                  <a:gd name="connsiteY116-21460" fmla="*/ 6727 h 10000"/>
                  <a:gd name="connsiteX117-21461" fmla="*/ 1115 w 10000"/>
                  <a:gd name="connsiteY117-21462" fmla="*/ 7043 h 10000"/>
                  <a:gd name="connsiteX118-21463" fmla="*/ 1203 w 10000"/>
                  <a:gd name="connsiteY118-21464" fmla="*/ 7466 h 10000"/>
                  <a:gd name="connsiteX119-21465" fmla="*/ 1378 w 10000"/>
                  <a:gd name="connsiteY119-21466" fmla="*/ 7783 h 10000"/>
                  <a:gd name="connsiteX120-21467" fmla="*/ 1965 w 10000"/>
                  <a:gd name="connsiteY120-21468" fmla="*/ 8416 h 10000"/>
                  <a:gd name="connsiteX121-21469" fmla="*/ 2433 w 10000"/>
                  <a:gd name="connsiteY121-21470" fmla="*/ 8891 h 10000"/>
                  <a:gd name="connsiteX122-21471" fmla="*/ 2785 w 10000"/>
                  <a:gd name="connsiteY122-21472" fmla="*/ 9103 h 10000"/>
                  <a:gd name="connsiteX123-21473" fmla="*/ 3167 w 10000"/>
                  <a:gd name="connsiteY123-21474" fmla="*/ 9313 h 10000"/>
                  <a:gd name="connsiteX124-21475" fmla="*/ 3550 w 10000"/>
                  <a:gd name="connsiteY124-21476" fmla="*/ 9525 h 10000"/>
                  <a:gd name="connsiteX125-21477" fmla="*/ 3902 w 10000"/>
                  <a:gd name="connsiteY125-21478" fmla="*/ 9631 h 10000"/>
                  <a:gd name="connsiteX126-21479" fmla="*/ 4282 w 10000"/>
                  <a:gd name="connsiteY126-21480" fmla="*/ 9789 h 10000"/>
                  <a:gd name="connsiteX127-21481" fmla="*/ 4722 w 10000"/>
                  <a:gd name="connsiteY127-21482" fmla="*/ 9948 h 10000"/>
                  <a:gd name="connsiteX128-21483" fmla="*/ 5190 w 10000"/>
                  <a:gd name="connsiteY128-21484" fmla="*/ 10000 h 10000"/>
                  <a:gd name="connsiteX129-21485" fmla="*/ 5601 w 10000"/>
                  <a:gd name="connsiteY129-21486" fmla="*/ 10000 h 10000"/>
                  <a:gd name="connsiteX130-21487" fmla="*/ 6100 w 10000"/>
                  <a:gd name="connsiteY130-21488" fmla="*/ 9948 h 10000"/>
                  <a:gd name="connsiteX131-21489" fmla="*/ 6452 w 10000"/>
                  <a:gd name="connsiteY131-21490" fmla="*/ 9841 h 10000"/>
                  <a:gd name="connsiteX132-21491" fmla="*/ 6804 w 10000"/>
                  <a:gd name="connsiteY132-21492" fmla="*/ 9737 h 10000"/>
                  <a:gd name="connsiteX133-21493" fmla="*/ 7186 w 10000"/>
                  <a:gd name="connsiteY133-21494" fmla="*/ 9578 h 10000"/>
                  <a:gd name="connsiteX134-21495" fmla="*/ 7537 w 10000"/>
                  <a:gd name="connsiteY134-21496" fmla="*/ 9419 h 10000"/>
                  <a:gd name="connsiteX135-21497" fmla="*/ 7860 w 10000"/>
                  <a:gd name="connsiteY135-21498" fmla="*/ 9209 h 10000"/>
                  <a:gd name="connsiteX136-21499" fmla="*/ 8212 w 10000"/>
                  <a:gd name="connsiteY136-21500" fmla="*/ 8997 h 10000"/>
                  <a:gd name="connsiteX137-21501" fmla="*/ 8535 w 10000"/>
                  <a:gd name="connsiteY137-21502" fmla="*/ 8681 h 10000"/>
                  <a:gd name="connsiteX0-21503" fmla="*/ 8535 w 10000"/>
                  <a:gd name="connsiteY0-21504" fmla="*/ 8681 h 10000"/>
                  <a:gd name="connsiteX1-21505" fmla="*/ 8887 w 10000"/>
                  <a:gd name="connsiteY1-21506" fmla="*/ 8363 h 10000"/>
                  <a:gd name="connsiteX2-21507" fmla="*/ 9062 w 10000"/>
                  <a:gd name="connsiteY2-21508" fmla="*/ 7941 h 10000"/>
                  <a:gd name="connsiteX3-21509" fmla="*/ 9414 w 10000"/>
                  <a:gd name="connsiteY3-21510" fmla="*/ 7624 h 10000"/>
                  <a:gd name="connsiteX4-21511" fmla="*/ 9296 w 10000"/>
                  <a:gd name="connsiteY4-21512" fmla="*/ 7149 h 10000"/>
                  <a:gd name="connsiteX5-21513" fmla="*/ 9502 w 10000"/>
                  <a:gd name="connsiteY5-21514" fmla="*/ 6885 h 10000"/>
                  <a:gd name="connsiteX6-21515" fmla="*/ 9648 w 10000"/>
                  <a:gd name="connsiteY6-21516" fmla="*/ 6621 h 10000"/>
                  <a:gd name="connsiteX7-21517" fmla="*/ 9706 w 10000"/>
                  <a:gd name="connsiteY7-21518" fmla="*/ 7043 h 10000"/>
                  <a:gd name="connsiteX8-21519" fmla="*/ 9648 w 10000"/>
                  <a:gd name="connsiteY8-21520" fmla="*/ 7519 h 10000"/>
                  <a:gd name="connsiteX9-21521" fmla="*/ 9971 w 10000"/>
                  <a:gd name="connsiteY9-21522" fmla="*/ 7043 h 10000"/>
                  <a:gd name="connsiteX10-21523" fmla="*/ 10000 w 10000"/>
                  <a:gd name="connsiteY10-21524" fmla="*/ 6674 h 10000"/>
                  <a:gd name="connsiteX11-21525" fmla="*/ 9882 w 10000"/>
                  <a:gd name="connsiteY11-21526" fmla="*/ 6727 h 10000"/>
                  <a:gd name="connsiteX12-21527" fmla="*/ 9795 w 10000"/>
                  <a:gd name="connsiteY12-21528" fmla="*/ 6358 h 10000"/>
                  <a:gd name="connsiteX13-21529" fmla="*/ 9911 w 10000"/>
                  <a:gd name="connsiteY13-21530" fmla="*/ 5935 h 10000"/>
                  <a:gd name="connsiteX14-21531" fmla="*/ 9854 w 10000"/>
                  <a:gd name="connsiteY14-21532" fmla="*/ 5460 h 10000"/>
                  <a:gd name="connsiteX15-21533" fmla="*/ 9560 w 10000"/>
                  <a:gd name="connsiteY15-21534" fmla="*/ 5301 h 10000"/>
                  <a:gd name="connsiteX16-21535" fmla="*/ 9942 w 10000"/>
                  <a:gd name="connsiteY16-21536" fmla="*/ 4510 h 10000"/>
                  <a:gd name="connsiteX17-21537" fmla="*/ 9531 w 10000"/>
                  <a:gd name="connsiteY17-21538" fmla="*/ 4773 h 10000"/>
                  <a:gd name="connsiteX18-21539" fmla="*/ 9443 w 10000"/>
                  <a:gd name="connsiteY18-21540" fmla="*/ 5195 h 10000"/>
                  <a:gd name="connsiteX19-21541" fmla="*/ 9091 w 10000"/>
                  <a:gd name="connsiteY19-21542" fmla="*/ 5249 h 10000"/>
                  <a:gd name="connsiteX20-21543" fmla="*/ 9062 w 10000"/>
                  <a:gd name="connsiteY20-21544" fmla="*/ 5829 h 10000"/>
                  <a:gd name="connsiteX21-21545" fmla="*/ 9091 w 10000"/>
                  <a:gd name="connsiteY21-21546" fmla="*/ 5935 h 10000"/>
                  <a:gd name="connsiteX22-21547" fmla="*/ 8916 w 10000"/>
                  <a:gd name="connsiteY22-21548" fmla="*/ 6146 h 10000"/>
                  <a:gd name="connsiteX23-21549" fmla="*/ 8720 w 10000"/>
                  <a:gd name="connsiteY23-21550" fmla="*/ 5507 h 10000"/>
                  <a:gd name="connsiteX24-21551" fmla="*/ 8720 w 10000"/>
                  <a:gd name="connsiteY24-21552" fmla="*/ 5507 h 10000"/>
                  <a:gd name="connsiteX25-21553" fmla="*/ 8591 w 10000"/>
                  <a:gd name="connsiteY25-21554" fmla="*/ 5281 h 10000"/>
                  <a:gd name="connsiteX26-21555" fmla="*/ 8399 w 10000"/>
                  <a:gd name="connsiteY26-21556" fmla="*/ 5432 h 10000"/>
                  <a:gd name="connsiteX27-21557" fmla="*/ 8271 w 10000"/>
                  <a:gd name="connsiteY27-21558" fmla="*/ 5205 h 10000"/>
                  <a:gd name="connsiteX28-21559" fmla="*/ 8142 w 10000"/>
                  <a:gd name="connsiteY28-21560" fmla="*/ 4979 h 10000"/>
                  <a:gd name="connsiteX29-21561" fmla="*/ 8655 w 10000"/>
                  <a:gd name="connsiteY29-21562" fmla="*/ 4904 h 10000"/>
                  <a:gd name="connsiteX30-21563" fmla="*/ 8207 w 10000"/>
                  <a:gd name="connsiteY30-21564" fmla="*/ 4602 h 10000"/>
                  <a:gd name="connsiteX31-21565" fmla="*/ 8014 w 10000"/>
                  <a:gd name="connsiteY31-21566" fmla="*/ 4753 h 10000"/>
                  <a:gd name="connsiteX32-21567" fmla="*/ 8047 w 10000"/>
                  <a:gd name="connsiteY32-21568" fmla="*/ 4837 h 10000"/>
                  <a:gd name="connsiteX33-21569" fmla="*/ 6914 w 10000"/>
                  <a:gd name="connsiteY33-21570" fmla="*/ 3320 h 10000"/>
                  <a:gd name="connsiteX34-21571" fmla="*/ 6926 w 10000"/>
                  <a:gd name="connsiteY34-21572" fmla="*/ 3319 h 10000"/>
                  <a:gd name="connsiteX35-21573" fmla="*/ 6605 w 10000"/>
                  <a:gd name="connsiteY35-21574" fmla="*/ 3244 h 10000"/>
                  <a:gd name="connsiteX36-21575" fmla="*/ 6479 w 10000"/>
                  <a:gd name="connsiteY36-21576" fmla="*/ 3018 h 10000"/>
                  <a:gd name="connsiteX37-21577" fmla="*/ 4957 w 10000"/>
                  <a:gd name="connsiteY37-21578" fmla="*/ 3242 h 10000"/>
                  <a:gd name="connsiteX38-21579" fmla="*/ 4838 w 10000"/>
                  <a:gd name="connsiteY38-21580" fmla="*/ 3189 h 10000"/>
                  <a:gd name="connsiteX39-21581" fmla="*/ 4692 w 10000"/>
                  <a:gd name="connsiteY39-21582" fmla="*/ 3136 h 10000"/>
                  <a:gd name="connsiteX40-21583" fmla="*/ 4575 w 10000"/>
                  <a:gd name="connsiteY40-21584" fmla="*/ 3348 h 10000"/>
                  <a:gd name="connsiteX41-21585" fmla="*/ 4400 w 10000"/>
                  <a:gd name="connsiteY41-21586" fmla="*/ 3507 h 10000"/>
                  <a:gd name="connsiteX42-21587" fmla="*/ 4370 w 10000"/>
                  <a:gd name="connsiteY42-21588" fmla="*/ 3664 h 10000"/>
                  <a:gd name="connsiteX43-21589" fmla="*/ 4515 w 10000"/>
                  <a:gd name="connsiteY43-21590" fmla="*/ 3875 h 10000"/>
                  <a:gd name="connsiteX44-21591" fmla="*/ 4575 w 10000"/>
                  <a:gd name="connsiteY44-21592" fmla="*/ 4034 h 10000"/>
                  <a:gd name="connsiteX45-21593" fmla="*/ 4722 w 10000"/>
                  <a:gd name="connsiteY45-21594" fmla="*/ 4034 h 10000"/>
                  <a:gd name="connsiteX46-21595" fmla="*/ 4781 w 10000"/>
                  <a:gd name="connsiteY46-21596" fmla="*/ 4034 h 10000"/>
                  <a:gd name="connsiteX47-21597" fmla="*/ 4867 w 10000"/>
                  <a:gd name="connsiteY47-21598" fmla="*/ 4245 h 10000"/>
                  <a:gd name="connsiteX48-21599" fmla="*/ 5015 w 10000"/>
                  <a:gd name="connsiteY48-21600" fmla="*/ 4614 h 10000"/>
                  <a:gd name="connsiteX49-21601" fmla="*/ 4838 w 10000"/>
                  <a:gd name="connsiteY49-21602" fmla="*/ 4403 h 10000"/>
                  <a:gd name="connsiteX50-21603" fmla="*/ 4752 w 10000"/>
                  <a:gd name="connsiteY50-21604" fmla="*/ 4139 h 10000"/>
                  <a:gd name="connsiteX51-21605" fmla="*/ 4663 w 10000"/>
                  <a:gd name="connsiteY51-21606" fmla="*/ 4351 h 10000"/>
                  <a:gd name="connsiteX52-21607" fmla="*/ 4545 w 10000"/>
                  <a:gd name="connsiteY52-21608" fmla="*/ 4668 h 10000"/>
                  <a:gd name="connsiteX53-21609" fmla="*/ 4340 w 10000"/>
                  <a:gd name="connsiteY53-21610" fmla="*/ 3981 h 10000"/>
                  <a:gd name="connsiteX54-21611" fmla="*/ 4253 w 10000"/>
                  <a:gd name="connsiteY54-21612" fmla="*/ 3611 h 10000"/>
                  <a:gd name="connsiteX55-21613" fmla="*/ 4164 w 10000"/>
                  <a:gd name="connsiteY55-21614" fmla="*/ 3611 h 10000"/>
                  <a:gd name="connsiteX56-21615" fmla="*/ 4253 w 10000"/>
                  <a:gd name="connsiteY56-21616" fmla="*/ 3084 h 10000"/>
                  <a:gd name="connsiteX57-21617" fmla="*/ 4400 w 10000"/>
                  <a:gd name="connsiteY57-21618" fmla="*/ 3084 h 10000"/>
                  <a:gd name="connsiteX58-21619" fmla="*/ 4458 w 10000"/>
                  <a:gd name="connsiteY58-21620" fmla="*/ 3400 h 10000"/>
                  <a:gd name="connsiteX59-21621" fmla="*/ 4487 w 10000"/>
                  <a:gd name="connsiteY59-21622" fmla="*/ 3189 h 10000"/>
                  <a:gd name="connsiteX60-21623" fmla="*/ 4429 w 10000"/>
                  <a:gd name="connsiteY60-21624" fmla="*/ 3031 h 10000"/>
                  <a:gd name="connsiteX61-21625" fmla="*/ 4282 w 10000"/>
                  <a:gd name="connsiteY61-21626" fmla="*/ 2925 h 10000"/>
                  <a:gd name="connsiteX62-21627" fmla="*/ 4311 w 10000"/>
                  <a:gd name="connsiteY62-21628" fmla="*/ 2503 h 10000"/>
                  <a:gd name="connsiteX63-21629" fmla="*/ 4253 w 10000"/>
                  <a:gd name="connsiteY63-21630" fmla="*/ 2291 h 10000"/>
                  <a:gd name="connsiteX64-21631" fmla="*/ 4222 w 10000"/>
                  <a:gd name="connsiteY64-21632" fmla="*/ 1659 h 10000"/>
                  <a:gd name="connsiteX65-21633" fmla="*/ 4282 w 10000"/>
                  <a:gd name="connsiteY65-21634" fmla="*/ 1659 h 10000"/>
                  <a:gd name="connsiteX66-21635" fmla="*/ 4194 w 10000"/>
                  <a:gd name="connsiteY66-21636" fmla="*/ 1552 h 10000"/>
                  <a:gd name="connsiteX67-21637" fmla="*/ 3930 w 10000"/>
                  <a:gd name="connsiteY67-21638" fmla="*/ 1763 h 10000"/>
                  <a:gd name="connsiteX68-21639" fmla="*/ 3871 w 10000"/>
                  <a:gd name="connsiteY68-21640" fmla="*/ 1341 h 10000"/>
                  <a:gd name="connsiteX69-21641" fmla="*/ 4077 w 10000"/>
                  <a:gd name="connsiteY69-21642" fmla="*/ 602 h 10000"/>
                  <a:gd name="connsiteX70-21643" fmla="*/ 3902 w 10000"/>
                  <a:gd name="connsiteY70-21644" fmla="*/ 338 h 10000"/>
                  <a:gd name="connsiteX71-21645" fmla="*/ 4493 w 10000"/>
                  <a:gd name="connsiteY71-21646" fmla="*/ 0 h 10000"/>
                  <a:gd name="connsiteX72-21647" fmla="*/ 3636 w 10000"/>
                  <a:gd name="connsiteY72-21648" fmla="*/ 21 h 10000"/>
                  <a:gd name="connsiteX73-21649" fmla="*/ 3550 w 10000"/>
                  <a:gd name="connsiteY73-21650" fmla="*/ 233 h 10000"/>
                  <a:gd name="connsiteX74-21651" fmla="*/ 3460 w 10000"/>
                  <a:gd name="connsiteY74-21652" fmla="*/ 655 h 10000"/>
                  <a:gd name="connsiteX75-21653" fmla="*/ 3343 w 10000"/>
                  <a:gd name="connsiteY75-21654" fmla="*/ 708 h 10000"/>
                  <a:gd name="connsiteX76-21655" fmla="*/ 3519 w 10000"/>
                  <a:gd name="connsiteY76-21656" fmla="*/ 919 h 10000"/>
                  <a:gd name="connsiteX77-21657" fmla="*/ 3550 w 10000"/>
                  <a:gd name="connsiteY77-21658" fmla="*/ 1183 h 10000"/>
                  <a:gd name="connsiteX78-21659" fmla="*/ 3460 w 10000"/>
                  <a:gd name="connsiteY78-21660" fmla="*/ 1341 h 10000"/>
                  <a:gd name="connsiteX79-21661" fmla="*/ 3550 w 10000"/>
                  <a:gd name="connsiteY79-21662" fmla="*/ 1816 h 10000"/>
                  <a:gd name="connsiteX80-21663" fmla="*/ 3489 w 10000"/>
                  <a:gd name="connsiteY80-21664" fmla="*/ 2239 h 10000"/>
                  <a:gd name="connsiteX81-21665" fmla="*/ 3050 w 10000"/>
                  <a:gd name="connsiteY81-21666" fmla="*/ 2555 h 10000"/>
                  <a:gd name="connsiteX82-21667" fmla="*/ 3021 w 10000"/>
                  <a:gd name="connsiteY82-21668" fmla="*/ 2397 h 10000"/>
                  <a:gd name="connsiteX83-21669" fmla="*/ 2992 w 10000"/>
                  <a:gd name="connsiteY83-21670" fmla="*/ 2609 h 10000"/>
                  <a:gd name="connsiteX84-21671" fmla="*/ 3108 w 10000"/>
                  <a:gd name="connsiteY84-21672" fmla="*/ 2819 h 10000"/>
                  <a:gd name="connsiteX85-21673" fmla="*/ 3402 w 10000"/>
                  <a:gd name="connsiteY85-21674" fmla="*/ 2609 h 10000"/>
                  <a:gd name="connsiteX86-21675" fmla="*/ 3519 w 10000"/>
                  <a:gd name="connsiteY86-21676" fmla="*/ 2767 h 10000"/>
                  <a:gd name="connsiteX87-21677" fmla="*/ 3314 w 10000"/>
                  <a:gd name="connsiteY87-21678" fmla="*/ 2819 h 10000"/>
                  <a:gd name="connsiteX88-21679" fmla="*/ 2378 w 10000"/>
                  <a:gd name="connsiteY88-21680" fmla="*/ 2638 h 10000"/>
                  <a:gd name="connsiteX89-21681" fmla="*/ 2570 w 10000"/>
                  <a:gd name="connsiteY89-21682" fmla="*/ 2488 h 10000"/>
                  <a:gd name="connsiteX90-21683" fmla="*/ 1994 w 10000"/>
                  <a:gd name="connsiteY90-21684" fmla="*/ 2940 h 10000"/>
                  <a:gd name="connsiteX91-21685" fmla="*/ 1929 w 10000"/>
                  <a:gd name="connsiteY91-21686" fmla="*/ 3317 h 10000"/>
                  <a:gd name="connsiteX92-21687" fmla="*/ 1929 w 10000"/>
                  <a:gd name="connsiteY92-21688" fmla="*/ 3317 h 10000"/>
                  <a:gd name="connsiteX93-21689" fmla="*/ 1789 w 10000"/>
                  <a:gd name="connsiteY93-21690" fmla="*/ 3559 h 10000"/>
                  <a:gd name="connsiteX94-21691" fmla="*/ 1554 w 10000"/>
                  <a:gd name="connsiteY94-21692" fmla="*/ 3559 h 10000"/>
                  <a:gd name="connsiteX95-21693" fmla="*/ 1378 w 10000"/>
                  <a:gd name="connsiteY95-21694" fmla="*/ 3770 h 10000"/>
                  <a:gd name="connsiteX96-21695" fmla="*/ 1145 w 10000"/>
                  <a:gd name="connsiteY96-21696" fmla="*/ 3770 h 10000"/>
                  <a:gd name="connsiteX97-21697" fmla="*/ 968 w 10000"/>
                  <a:gd name="connsiteY97-21698" fmla="*/ 3981 h 10000"/>
                  <a:gd name="connsiteX98-21699" fmla="*/ 851 w 10000"/>
                  <a:gd name="connsiteY98-21700" fmla="*/ 3770 h 10000"/>
                  <a:gd name="connsiteX99-21701" fmla="*/ 558 w 10000"/>
                  <a:gd name="connsiteY99-21702" fmla="*/ 3717 h 10000"/>
                  <a:gd name="connsiteX100-21703" fmla="*/ 0 w 10000"/>
                  <a:gd name="connsiteY100-21704" fmla="*/ 4984 h 10000"/>
                  <a:gd name="connsiteX101-21705" fmla="*/ 59 w 10000"/>
                  <a:gd name="connsiteY101-21706" fmla="*/ 5249 h 10000"/>
                  <a:gd name="connsiteX102-21707" fmla="*/ 118 w 10000"/>
                  <a:gd name="connsiteY102-21708" fmla="*/ 5618 h 10000"/>
                  <a:gd name="connsiteX103-21709" fmla="*/ 294 w 10000"/>
                  <a:gd name="connsiteY103-21710" fmla="*/ 5935 h 10000"/>
                  <a:gd name="connsiteX104-21711" fmla="*/ 528 w 10000"/>
                  <a:gd name="connsiteY104-21712" fmla="*/ 6462 h 10000"/>
                  <a:gd name="connsiteX105-21713" fmla="*/ 381 w 10000"/>
                  <a:gd name="connsiteY105-21714" fmla="*/ 6358 h 10000"/>
                  <a:gd name="connsiteX106-21715" fmla="*/ 733 w 10000"/>
                  <a:gd name="connsiteY106-21716" fmla="*/ 6832 h 10000"/>
                  <a:gd name="connsiteX107-21717" fmla="*/ 938 w 10000"/>
                  <a:gd name="connsiteY107-21718" fmla="*/ 6780 h 10000"/>
                  <a:gd name="connsiteX108-21719" fmla="*/ 910 w 10000"/>
                  <a:gd name="connsiteY108-21720" fmla="*/ 6462 h 10000"/>
                  <a:gd name="connsiteX109-21721" fmla="*/ 1085 w 10000"/>
                  <a:gd name="connsiteY109-21722" fmla="*/ 6515 h 10000"/>
                  <a:gd name="connsiteX110-21723" fmla="*/ 880 w 10000"/>
                  <a:gd name="connsiteY110-21724" fmla="*/ 5882 h 10000"/>
                  <a:gd name="connsiteX111-21725" fmla="*/ 1261 w 10000"/>
                  <a:gd name="connsiteY111-21726" fmla="*/ 5618 h 10000"/>
                  <a:gd name="connsiteX112-21727" fmla="*/ 1468 w 10000"/>
                  <a:gd name="connsiteY112-21728" fmla="*/ 5618 h 10000"/>
                  <a:gd name="connsiteX113-21729" fmla="*/ 1468 w 10000"/>
                  <a:gd name="connsiteY113-21730" fmla="*/ 5882 h 10000"/>
                  <a:gd name="connsiteX114-21731" fmla="*/ 1290 w 10000"/>
                  <a:gd name="connsiteY114-21732" fmla="*/ 6040 h 10000"/>
                  <a:gd name="connsiteX115-21733" fmla="*/ 1174 w 10000"/>
                  <a:gd name="connsiteY115-21734" fmla="*/ 6727 h 10000"/>
                  <a:gd name="connsiteX116-21735" fmla="*/ 1115 w 10000"/>
                  <a:gd name="connsiteY116-21736" fmla="*/ 7043 h 10000"/>
                  <a:gd name="connsiteX117-21737" fmla="*/ 1203 w 10000"/>
                  <a:gd name="connsiteY117-21738" fmla="*/ 7466 h 10000"/>
                  <a:gd name="connsiteX118-21739" fmla="*/ 1378 w 10000"/>
                  <a:gd name="connsiteY118-21740" fmla="*/ 7783 h 10000"/>
                  <a:gd name="connsiteX119-21741" fmla="*/ 1965 w 10000"/>
                  <a:gd name="connsiteY119-21742" fmla="*/ 8416 h 10000"/>
                  <a:gd name="connsiteX120-21743" fmla="*/ 2433 w 10000"/>
                  <a:gd name="connsiteY120-21744" fmla="*/ 8891 h 10000"/>
                  <a:gd name="connsiteX121-21745" fmla="*/ 2785 w 10000"/>
                  <a:gd name="connsiteY121-21746" fmla="*/ 9103 h 10000"/>
                  <a:gd name="connsiteX122-21747" fmla="*/ 3167 w 10000"/>
                  <a:gd name="connsiteY122-21748" fmla="*/ 9313 h 10000"/>
                  <a:gd name="connsiteX123-21749" fmla="*/ 3550 w 10000"/>
                  <a:gd name="connsiteY123-21750" fmla="*/ 9525 h 10000"/>
                  <a:gd name="connsiteX124-21751" fmla="*/ 3902 w 10000"/>
                  <a:gd name="connsiteY124-21752" fmla="*/ 9631 h 10000"/>
                  <a:gd name="connsiteX125-21753" fmla="*/ 4282 w 10000"/>
                  <a:gd name="connsiteY125-21754" fmla="*/ 9789 h 10000"/>
                  <a:gd name="connsiteX126-21755" fmla="*/ 4722 w 10000"/>
                  <a:gd name="connsiteY126-21756" fmla="*/ 9948 h 10000"/>
                  <a:gd name="connsiteX127-21757" fmla="*/ 5190 w 10000"/>
                  <a:gd name="connsiteY127-21758" fmla="*/ 10000 h 10000"/>
                  <a:gd name="connsiteX128-21759" fmla="*/ 5601 w 10000"/>
                  <a:gd name="connsiteY128-21760" fmla="*/ 10000 h 10000"/>
                  <a:gd name="connsiteX129-21761" fmla="*/ 6100 w 10000"/>
                  <a:gd name="connsiteY129-21762" fmla="*/ 9948 h 10000"/>
                  <a:gd name="connsiteX130-21763" fmla="*/ 6452 w 10000"/>
                  <a:gd name="connsiteY130-21764" fmla="*/ 9841 h 10000"/>
                  <a:gd name="connsiteX131-21765" fmla="*/ 6804 w 10000"/>
                  <a:gd name="connsiteY131-21766" fmla="*/ 9737 h 10000"/>
                  <a:gd name="connsiteX132-21767" fmla="*/ 7186 w 10000"/>
                  <a:gd name="connsiteY132-21768" fmla="*/ 9578 h 10000"/>
                  <a:gd name="connsiteX133-21769" fmla="*/ 7537 w 10000"/>
                  <a:gd name="connsiteY133-21770" fmla="*/ 9419 h 10000"/>
                  <a:gd name="connsiteX134-21771" fmla="*/ 7860 w 10000"/>
                  <a:gd name="connsiteY134-21772" fmla="*/ 9209 h 10000"/>
                  <a:gd name="connsiteX135-21773" fmla="*/ 8212 w 10000"/>
                  <a:gd name="connsiteY135-21774" fmla="*/ 8997 h 10000"/>
                  <a:gd name="connsiteX136-21775" fmla="*/ 8535 w 10000"/>
                  <a:gd name="connsiteY136-21776" fmla="*/ 8681 h 10000"/>
                  <a:gd name="connsiteX0-21777" fmla="*/ 8535 w 10000"/>
                  <a:gd name="connsiteY0-21778" fmla="*/ 8681 h 10000"/>
                  <a:gd name="connsiteX1-21779" fmla="*/ 8887 w 10000"/>
                  <a:gd name="connsiteY1-21780" fmla="*/ 8363 h 10000"/>
                  <a:gd name="connsiteX2-21781" fmla="*/ 9062 w 10000"/>
                  <a:gd name="connsiteY2-21782" fmla="*/ 7941 h 10000"/>
                  <a:gd name="connsiteX3-21783" fmla="*/ 9414 w 10000"/>
                  <a:gd name="connsiteY3-21784" fmla="*/ 7624 h 10000"/>
                  <a:gd name="connsiteX4-21785" fmla="*/ 9296 w 10000"/>
                  <a:gd name="connsiteY4-21786" fmla="*/ 7149 h 10000"/>
                  <a:gd name="connsiteX5-21787" fmla="*/ 9502 w 10000"/>
                  <a:gd name="connsiteY5-21788" fmla="*/ 6885 h 10000"/>
                  <a:gd name="connsiteX6-21789" fmla="*/ 9648 w 10000"/>
                  <a:gd name="connsiteY6-21790" fmla="*/ 6621 h 10000"/>
                  <a:gd name="connsiteX7-21791" fmla="*/ 9706 w 10000"/>
                  <a:gd name="connsiteY7-21792" fmla="*/ 7043 h 10000"/>
                  <a:gd name="connsiteX8-21793" fmla="*/ 9648 w 10000"/>
                  <a:gd name="connsiteY8-21794" fmla="*/ 7519 h 10000"/>
                  <a:gd name="connsiteX9-21795" fmla="*/ 9971 w 10000"/>
                  <a:gd name="connsiteY9-21796" fmla="*/ 7043 h 10000"/>
                  <a:gd name="connsiteX10-21797" fmla="*/ 10000 w 10000"/>
                  <a:gd name="connsiteY10-21798" fmla="*/ 6674 h 10000"/>
                  <a:gd name="connsiteX11-21799" fmla="*/ 9882 w 10000"/>
                  <a:gd name="connsiteY11-21800" fmla="*/ 6727 h 10000"/>
                  <a:gd name="connsiteX12-21801" fmla="*/ 9795 w 10000"/>
                  <a:gd name="connsiteY12-21802" fmla="*/ 6358 h 10000"/>
                  <a:gd name="connsiteX13-21803" fmla="*/ 9911 w 10000"/>
                  <a:gd name="connsiteY13-21804" fmla="*/ 5935 h 10000"/>
                  <a:gd name="connsiteX14-21805" fmla="*/ 9854 w 10000"/>
                  <a:gd name="connsiteY14-21806" fmla="*/ 5460 h 10000"/>
                  <a:gd name="connsiteX15-21807" fmla="*/ 9560 w 10000"/>
                  <a:gd name="connsiteY15-21808" fmla="*/ 5301 h 10000"/>
                  <a:gd name="connsiteX16-21809" fmla="*/ 9942 w 10000"/>
                  <a:gd name="connsiteY16-21810" fmla="*/ 4510 h 10000"/>
                  <a:gd name="connsiteX17-21811" fmla="*/ 9531 w 10000"/>
                  <a:gd name="connsiteY17-21812" fmla="*/ 4773 h 10000"/>
                  <a:gd name="connsiteX18-21813" fmla="*/ 9443 w 10000"/>
                  <a:gd name="connsiteY18-21814" fmla="*/ 5195 h 10000"/>
                  <a:gd name="connsiteX19-21815" fmla="*/ 9091 w 10000"/>
                  <a:gd name="connsiteY19-21816" fmla="*/ 5249 h 10000"/>
                  <a:gd name="connsiteX20-21817" fmla="*/ 9062 w 10000"/>
                  <a:gd name="connsiteY20-21818" fmla="*/ 5829 h 10000"/>
                  <a:gd name="connsiteX21-21819" fmla="*/ 9091 w 10000"/>
                  <a:gd name="connsiteY21-21820" fmla="*/ 5935 h 10000"/>
                  <a:gd name="connsiteX22-21821" fmla="*/ 8916 w 10000"/>
                  <a:gd name="connsiteY22-21822" fmla="*/ 6146 h 10000"/>
                  <a:gd name="connsiteX23-21823" fmla="*/ 8720 w 10000"/>
                  <a:gd name="connsiteY23-21824" fmla="*/ 5507 h 10000"/>
                  <a:gd name="connsiteX24-21825" fmla="*/ 8720 w 10000"/>
                  <a:gd name="connsiteY24-21826" fmla="*/ 5507 h 10000"/>
                  <a:gd name="connsiteX25-21827" fmla="*/ 8591 w 10000"/>
                  <a:gd name="connsiteY25-21828" fmla="*/ 5281 h 10000"/>
                  <a:gd name="connsiteX26-21829" fmla="*/ 8399 w 10000"/>
                  <a:gd name="connsiteY26-21830" fmla="*/ 5432 h 10000"/>
                  <a:gd name="connsiteX27-21831" fmla="*/ 8271 w 10000"/>
                  <a:gd name="connsiteY27-21832" fmla="*/ 5205 h 10000"/>
                  <a:gd name="connsiteX28-21833" fmla="*/ 8142 w 10000"/>
                  <a:gd name="connsiteY28-21834" fmla="*/ 4979 h 10000"/>
                  <a:gd name="connsiteX29-21835" fmla="*/ 8655 w 10000"/>
                  <a:gd name="connsiteY29-21836" fmla="*/ 4904 h 10000"/>
                  <a:gd name="connsiteX30-21837" fmla="*/ 8207 w 10000"/>
                  <a:gd name="connsiteY30-21838" fmla="*/ 4602 h 10000"/>
                  <a:gd name="connsiteX31-21839" fmla="*/ 8014 w 10000"/>
                  <a:gd name="connsiteY31-21840" fmla="*/ 4753 h 10000"/>
                  <a:gd name="connsiteX32-21841" fmla="*/ 8047 w 10000"/>
                  <a:gd name="connsiteY32-21842" fmla="*/ 4837 h 10000"/>
                  <a:gd name="connsiteX33-21843" fmla="*/ 6914 w 10000"/>
                  <a:gd name="connsiteY33-21844" fmla="*/ 3320 h 10000"/>
                  <a:gd name="connsiteX34-21845" fmla="*/ 6926 w 10000"/>
                  <a:gd name="connsiteY34-21846" fmla="*/ 3319 h 10000"/>
                  <a:gd name="connsiteX35-21847" fmla="*/ 6605 w 10000"/>
                  <a:gd name="connsiteY35-21848" fmla="*/ 3244 h 10000"/>
                  <a:gd name="connsiteX36-21849" fmla="*/ 6479 w 10000"/>
                  <a:gd name="connsiteY36-21850" fmla="*/ 3018 h 10000"/>
                  <a:gd name="connsiteX37-21851" fmla="*/ 4957 w 10000"/>
                  <a:gd name="connsiteY37-21852" fmla="*/ 3242 h 10000"/>
                  <a:gd name="connsiteX38-21853" fmla="*/ 4838 w 10000"/>
                  <a:gd name="connsiteY38-21854" fmla="*/ 3189 h 10000"/>
                  <a:gd name="connsiteX39-21855" fmla="*/ 4692 w 10000"/>
                  <a:gd name="connsiteY39-21856" fmla="*/ 3136 h 10000"/>
                  <a:gd name="connsiteX40-21857" fmla="*/ 4575 w 10000"/>
                  <a:gd name="connsiteY40-21858" fmla="*/ 3348 h 10000"/>
                  <a:gd name="connsiteX41-21859" fmla="*/ 4400 w 10000"/>
                  <a:gd name="connsiteY41-21860" fmla="*/ 3507 h 10000"/>
                  <a:gd name="connsiteX42-21861" fmla="*/ 4370 w 10000"/>
                  <a:gd name="connsiteY42-21862" fmla="*/ 3664 h 10000"/>
                  <a:gd name="connsiteX43-21863" fmla="*/ 4515 w 10000"/>
                  <a:gd name="connsiteY43-21864" fmla="*/ 3875 h 10000"/>
                  <a:gd name="connsiteX44-21865" fmla="*/ 4575 w 10000"/>
                  <a:gd name="connsiteY44-21866" fmla="*/ 4034 h 10000"/>
                  <a:gd name="connsiteX45-21867" fmla="*/ 4722 w 10000"/>
                  <a:gd name="connsiteY45-21868" fmla="*/ 4034 h 10000"/>
                  <a:gd name="connsiteX46-21869" fmla="*/ 4781 w 10000"/>
                  <a:gd name="connsiteY46-21870" fmla="*/ 4034 h 10000"/>
                  <a:gd name="connsiteX47-21871" fmla="*/ 4867 w 10000"/>
                  <a:gd name="connsiteY47-21872" fmla="*/ 4245 h 10000"/>
                  <a:gd name="connsiteX48-21873" fmla="*/ 5015 w 10000"/>
                  <a:gd name="connsiteY48-21874" fmla="*/ 4614 h 10000"/>
                  <a:gd name="connsiteX49-21875" fmla="*/ 4838 w 10000"/>
                  <a:gd name="connsiteY49-21876" fmla="*/ 4403 h 10000"/>
                  <a:gd name="connsiteX50-21877" fmla="*/ 4752 w 10000"/>
                  <a:gd name="connsiteY50-21878" fmla="*/ 4139 h 10000"/>
                  <a:gd name="connsiteX51-21879" fmla="*/ 4545 w 10000"/>
                  <a:gd name="connsiteY51-21880" fmla="*/ 4668 h 10000"/>
                  <a:gd name="connsiteX52-21881" fmla="*/ 4340 w 10000"/>
                  <a:gd name="connsiteY52-21882" fmla="*/ 3981 h 10000"/>
                  <a:gd name="connsiteX53-21883" fmla="*/ 4253 w 10000"/>
                  <a:gd name="connsiteY53-21884" fmla="*/ 3611 h 10000"/>
                  <a:gd name="connsiteX54-21885" fmla="*/ 4164 w 10000"/>
                  <a:gd name="connsiteY54-21886" fmla="*/ 3611 h 10000"/>
                  <a:gd name="connsiteX55-21887" fmla="*/ 4253 w 10000"/>
                  <a:gd name="connsiteY55-21888" fmla="*/ 3084 h 10000"/>
                  <a:gd name="connsiteX56-21889" fmla="*/ 4400 w 10000"/>
                  <a:gd name="connsiteY56-21890" fmla="*/ 3084 h 10000"/>
                  <a:gd name="connsiteX57-21891" fmla="*/ 4458 w 10000"/>
                  <a:gd name="connsiteY57-21892" fmla="*/ 3400 h 10000"/>
                  <a:gd name="connsiteX58-21893" fmla="*/ 4487 w 10000"/>
                  <a:gd name="connsiteY58-21894" fmla="*/ 3189 h 10000"/>
                  <a:gd name="connsiteX59-21895" fmla="*/ 4429 w 10000"/>
                  <a:gd name="connsiteY59-21896" fmla="*/ 3031 h 10000"/>
                  <a:gd name="connsiteX60-21897" fmla="*/ 4282 w 10000"/>
                  <a:gd name="connsiteY60-21898" fmla="*/ 2925 h 10000"/>
                  <a:gd name="connsiteX61-21899" fmla="*/ 4311 w 10000"/>
                  <a:gd name="connsiteY61-21900" fmla="*/ 2503 h 10000"/>
                  <a:gd name="connsiteX62-21901" fmla="*/ 4253 w 10000"/>
                  <a:gd name="connsiteY62-21902" fmla="*/ 2291 h 10000"/>
                  <a:gd name="connsiteX63-21903" fmla="*/ 4222 w 10000"/>
                  <a:gd name="connsiteY63-21904" fmla="*/ 1659 h 10000"/>
                  <a:gd name="connsiteX64-21905" fmla="*/ 4282 w 10000"/>
                  <a:gd name="connsiteY64-21906" fmla="*/ 1659 h 10000"/>
                  <a:gd name="connsiteX65-21907" fmla="*/ 4194 w 10000"/>
                  <a:gd name="connsiteY65-21908" fmla="*/ 1552 h 10000"/>
                  <a:gd name="connsiteX66-21909" fmla="*/ 3930 w 10000"/>
                  <a:gd name="connsiteY66-21910" fmla="*/ 1763 h 10000"/>
                  <a:gd name="connsiteX67-21911" fmla="*/ 3871 w 10000"/>
                  <a:gd name="connsiteY67-21912" fmla="*/ 1341 h 10000"/>
                  <a:gd name="connsiteX68-21913" fmla="*/ 4077 w 10000"/>
                  <a:gd name="connsiteY68-21914" fmla="*/ 602 h 10000"/>
                  <a:gd name="connsiteX69-21915" fmla="*/ 3902 w 10000"/>
                  <a:gd name="connsiteY69-21916" fmla="*/ 338 h 10000"/>
                  <a:gd name="connsiteX70-21917" fmla="*/ 4493 w 10000"/>
                  <a:gd name="connsiteY70-21918" fmla="*/ 0 h 10000"/>
                  <a:gd name="connsiteX71-21919" fmla="*/ 3636 w 10000"/>
                  <a:gd name="connsiteY71-21920" fmla="*/ 21 h 10000"/>
                  <a:gd name="connsiteX72-21921" fmla="*/ 3550 w 10000"/>
                  <a:gd name="connsiteY72-21922" fmla="*/ 233 h 10000"/>
                  <a:gd name="connsiteX73-21923" fmla="*/ 3460 w 10000"/>
                  <a:gd name="connsiteY73-21924" fmla="*/ 655 h 10000"/>
                  <a:gd name="connsiteX74-21925" fmla="*/ 3343 w 10000"/>
                  <a:gd name="connsiteY74-21926" fmla="*/ 708 h 10000"/>
                  <a:gd name="connsiteX75-21927" fmla="*/ 3519 w 10000"/>
                  <a:gd name="connsiteY75-21928" fmla="*/ 919 h 10000"/>
                  <a:gd name="connsiteX76-21929" fmla="*/ 3550 w 10000"/>
                  <a:gd name="connsiteY76-21930" fmla="*/ 1183 h 10000"/>
                  <a:gd name="connsiteX77-21931" fmla="*/ 3460 w 10000"/>
                  <a:gd name="connsiteY77-21932" fmla="*/ 1341 h 10000"/>
                  <a:gd name="connsiteX78-21933" fmla="*/ 3550 w 10000"/>
                  <a:gd name="connsiteY78-21934" fmla="*/ 1816 h 10000"/>
                  <a:gd name="connsiteX79-21935" fmla="*/ 3489 w 10000"/>
                  <a:gd name="connsiteY79-21936" fmla="*/ 2239 h 10000"/>
                  <a:gd name="connsiteX80-21937" fmla="*/ 3050 w 10000"/>
                  <a:gd name="connsiteY80-21938" fmla="*/ 2555 h 10000"/>
                  <a:gd name="connsiteX81-21939" fmla="*/ 3021 w 10000"/>
                  <a:gd name="connsiteY81-21940" fmla="*/ 2397 h 10000"/>
                  <a:gd name="connsiteX82-21941" fmla="*/ 2992 w 10000"/>
                  <a:gd name="connsiteY82-21942" fmla="*/ 2609 h 10000"/>
                  <a:gd name="connsiteX83-21943" fmla="*/ 3108 w 10000"/>
                  <a:gd name="connsiteY83-21944" fmla="*/ 2819 h 10000"/>
                  <a:gd name="connsiteX84-21945" fmla="*/ 3402 w 10000"/>
                  <a:gd name="connsiteY84-21946" fmla="*/ 2609 h 10000"/>
                  <a:gd name="connsiteX85-21947" fmla="*/ 3519 w 10000"/>
                  <a:gd name="connsiteY85-21948" fmla="*/ 2767 h 10000"/>
                  <a:gd name="connsiteX86-21949" fmla="*/ 3314 w 10000"/>
                  <a:gd name="connsiteY86-21950" fmla="*/ 2819 h 10000"/>
                  <a:gd name="connsiteX87-21951" fmla="*/ 2378 w 10000"/>
                  <a:gd name="connsiteY87-21952" fmla="*/ 2638 h 10000"/>
                  <a:gd name="connsiteX88-21953" fmla="*/ 2570 w 10000"/>
                  <a:gd name="connsiteY88-21954" fmla="*/ 2488 h 10000"/>
                  <a:gd name="connsiteX89-21955" fmla="*/ 1994 w 10000"/>
                  <a:gd name="connsiteY89-21956" fmla="*/ 2940 h 10000"/>
                  <a:gd name="connsiteX90-21957" fmla="*/ 1929 w 10000"/>
                  <a:gd name="connsiteY90-21958" fmla="*/ 3317 h 10000"/>
                  <a:gd name="connsiteX91-21959" fmla="*/ 1929 w 10000"/>
                  <a:gd name="connsiteY91-21960" fmla="*/ 3317 h 10000"/>
                  <a:gd name="connsiteX92-21961" fmla="*/ 1789 w 10000"/>
                  <a:gd name="connsiteY92-21962" fmla="*/ 3559 h 10000"/>
                  <a:gd name="connsiteX93-21963" fmla="*/ 1554 w 10000"/>
                  <a:gd name="connsiteY93-21964" fmla="*/ 3559 h 10000"/>
                  <a:gd name="connsiteX94-21965" fmla="*/ 1378 w 10000"/>
                  <a:gd name="connsiteY94-21966" fmla="*/ 3770 h 10000"/>
                  <a:gd name="connsiteX95-21967" fmla="*/ 1145 w 10000"/>
                  <a:gd name="connsiteY95-21968" fmla="*/ 3770 h 10000"/>
                  <a:gd name="connsiteX96-21969" fmla="*/ 968 w 10000"/>
                  <a:gd name="connsiteY96-21970" fmla="*/ 3981 h 10000"/>
                  <a:gd name="connsiteX97-21971" fmla="*/ 851 w 10000"/>
                  <a:gd name="connsiteY97-21972" fmla="*/ 3770 h 10000"/>
                  <a:gd name="connsiteX98-21973" fmla="*/ 558 w 10000"/>
                  <a:gd name="connsiteY98-21974" fmla="*/ 3717 h 10000"/>
                  <a:gd name="connsiteX99-21975" fmla="*/ 0 w 10000"/>
                  <a:gd name="connsiteY99-21976" fmla="*/ 4984 h 10000"/>
                  <a:gd name="connsiteX100-21977" fmla="*/ 59 w 10000"/>
                  <a:gd name="connsiteY100-21978" fmla="*/ 5249 h 10000"/>
                  <a:gd name="connsiteX101-21979" fmla="*/ 118 w 10000"/>
                  <a:gd name="connsiteY101-21980" fmla="*/ 5618 h 10000"/>
                  <a:gd name="connsiteX102-21981" fmla="*/ 294 w 10000"/>
                  <a:gd name="connsiteY102-21982" fmla="*/ 5935 h 10000"/>
                  <a:gd name="connsiteX103-21983" fmla="*/ 528 w 10000"/>
                  <a:gd name="connsiteY103-21984" fmla="*/ 6462 h 10000"/>
                  <a:gd name="connsiteX104-21985" fmla="*/ 381 w 10000"/>
                  <a:gd name="connsiteY104-21986" fmla="*/ 6358 h 10000"/>
                  <a:gd name="connsiteX105-21987" fmla="*/ 733 w 10000"/>
                  <a:gd name="connsiteY105-21988" fmla="*/ 6832 h 10000"/>
                  <a:gd name="connsiteX106-21989" fmla="*/ 938 w 10000"/>
                  <a:gd name="connsiteY106-21990" fmla="*/ 6780 h 10000"/>
                  <a:gd name="connsiteX107-21991" fmla="*/ 910 w 10000"/>
                  <a:gd name="connsiteY107-21992" fmla="*/ 6462 h 10000"/>
                  <a:gd name="connsiteX108-21993" fmla="*/ 1085 w 10000"/>
                  <a:gd name="connsiteY108-21994" fmla="*/ 6515 h 10000"/>
                  <a:gd name="connsiteX109-21995" fmla="*/ 880 w 10000"/>
                  <a:gd name="connsiteY109-21996" fmla="*/ 5882 h 10000"/>
                  <a:gd name="connsiteX110-21997" fmla="*/ 1261 w 10000"/>
                  <a:gd name="connsiteY110-21998" fmla="*/ 5618 h 10000"/>
                  <a:gd name="connsiteX111-21999" fmla="*/ 1468 w 10000"/>
                  <a:gd name="connsiteY111-22000" fmla="*/ 5618 h 10000"/>
                  <a:gd name="connsiteX112-22001" fmla="*/ 1468 w 10000"/>
                  <a:gd name="connsiteY112-22002" fmla="*/ 5882 h 10000"/>
                  <a:gd name="connsiteX113-22003" fmla="*/ 1290 w 10000"/>
                  <a:gd name="connsiteY113-22004" fmla="*/ 6040 h 10000"/>
                  <a:gd name="connsiteX114-22005" fmla="*/ 1174 w 10000"/>
                  <a:gd name="connsiteY114-22006" fmla="*/ 6727 h 10000"/>
                  <a:gd name="connsiteX115-22007" fmla="*/ 1115 w 10000"/>
                  <a:gd name="connsiteY115-22008" fmla="*/ 7043 h 10000"/>
                  <a:gd name="connsiteX116-22009" fmla="*/ 1203 w 10000"/>
                  <a:gd name="connsiteY116-22010" fmla="*/ 7466 h 10000"/>
                  <a:gd name="connsiteX117-22011" fmla="*/ 1378 w 10000"/>
                  <a:gd name="connsiteY117-22012" fmla="*/ 7783 h 10000"/>
                  <a:gd name="connsiteX118-22013" fmla="*/ 1965 w 10000"/>
                  <a:gd name="connsiteY118-22014" fmla="*/ 8416 h 10000"/>
                  <a:gd name="connsiteX119-22015" fmla="*/ 2433 w 10000"/>
                  <a:gd name="connsiteY119-22016" fmla="*/ 8891 h 10000"/>
                  <a:gd name="connsiteX120-22017" fmla="*/ 2785 w 10000"/>
                  <a:gd name="connsiteY120-22018" fmla="*/ 9103 h 10000"/>
                  <a:gd name="connsiteX121-22019" fmla="*/ 3167 w 10000"/>
                  <a:gd name="connsiteY121-22020" fmla="*/ 9313 h 10000"/>
                  <a:gd name="connsiteX122-22021" fmla="*/ 3550 w 10000"/>
                  <a:gd name="connsiteY122-22022" fmla="*/ 9525 h 10000"/>
                  <a:gd name="connsiteX123-22023" fmla="*/ 3902 w 10000"/>
                  <a:gd name="connsiteY123-22024" fmla="*/ 9631 h 10000"/>
                  <a:gd name="connsiteX124-22025" fmla="*/ 4282 w 10000"/>
                  <a:gd name="connsiteY124-22026" fmla="*/ 9789 h 10000"/>
                  <a:gd name="connsiteX125-22027" fmla="*/ 4722 w 10000"/>
                  <a:gd name="connsiteY125-22028" fmla="*/ 9948 h 10000"/>
                  <a:gd name="connsiteX126-22029" fmla="*/ 5190 w 10000"/>
                  <a:gd name="connsiteY126-22030" fmla="*/ 10000 h 10000"/>
                  <a:gd name="connsiteX127-22031" fmla="*/ 5601 w 10000"/>
                  <a:gd name="connsiteY127-22032" fmla="*/ 10000 h 10000"/>
                  <a:gd name="connsiteX128-22033" fmla="*/ 6100 w 10000"/>
                  <a:gd name="connsiteY128-22034" fmla="*/ 9948 h 10000"/>
                  <a:gd name="connsiteX129-22035" fmla="*/ 6452 w 10000"/>
                  <a:gd name="connsiteY129-22036" fmla="*/ 9841 h 10000"/>
                  <a:gd name="connsiteX130-22037" fmla="*/ 6804 w 10000"/>
                  <a:gd name="connsiteY130-22038" fmla="*/ 9737 h 10000"/>
                  <a:gd name="connsiteX131-22039" fmla="*/ 7186 w 10000"/>
                  <a:gd name="connsiteY131-22040" fmla="*/ 9578 h 10000"/>
                  <a:gd name="connsiteX132-22041" fmla="*/ 7537 w 10000"/>
                  <a:gd name="connsiteY132-22042" fmla="*/ 9419 h 10000"/>
                  <a:gd name="connsiteX133-22043" fmla="*/ 7860 w 10000"/>
                  <a:gd name="connsiteY133-22044" fmla="*/ 9209 h 10000"/>
                  <a:gd name="connsiteX134-22045" fmla="*/ 8212 w 10000"/>
                  <a:gd name="connsiteY134-22046" fmla="*/ 8997 h 10000"/>
                  <a:gd name="connsiteX135-22047" fmla="*/ 8535 w 10000"/>
                  <a:gd name="connsiteY135-22048" fmla="*/ 8681 h 10000"/>
                  <a:gd name="connsiteX0-22049" fmla="*/ 8535 w 10000"/>
                  <a:gd name="connsiteY0-22050" fmla="*/ 8681 h 10000"/>
                  <a:gd name="connsiteX1-22051" fmla="*/ 8887 w 10000"/>
                  <a:gd name="connsiteY1-22052" fmla="*/ 8363 h 10000"/>
                  <a:gd name="connsiteX2-22053" fmla="*/ 9062 w 10000"/>
                  <a:gd name="connsiteY2-22054" fmla="*/ 7941 h 10000"/>
                  <a:gd name="connsiteX3-22055" fmla="*/ 9414 w 10000"/>
                  <a:gd name="connsiteY3-22056" fmla="*/ 7624 h 10000"/>
                  <a:gd name="connsiteX4-22057" fmla="*/ 9296 w 10000"/>
                  <a:gd name="connsiteY4-22058" fmla="*/ 7149 h 10000"/>
                  <a:gd name="connsiteX5-22059" fmla="*/ 9502 w 10000"/>
                  <a:gd name="connsiteY5-22060" fmla="*/ 6885 h 10000"/>
                  <a:gd name="connsiteX6-22061" fmla="*/ 9648 w 10000"/>
                  <a:gd name="connsiteY6-22062" fmla="*/ 6621 h 10000"/>
                  <a:gd name="connsiteX7-22063" fmla="*/ 9706 w 10000"/>
                  <a:gd name="connsiteY7-22064" fmla="*/ 7043 h 10000"/>
                  <a:gd name="connsiteX8-22065" fmla="*/ 9648 w 10000"/>
                  <a:gd name="connsiteY8-22066" fmla="*/ 7519 h 10000"/>
                  <a:gd name="connsiteX9-22067" fmla="*/ 9971 w 10000"/>
                  <a:gd name="connsiteY9-22068" fmla="*/ 7043 h 10000"/>
                  <a:gd name="connsiteX10-22069" fmla="*/ 10000 w 10000"/>
                  <a:gd name="connsiteY10-22070" fmla="*/ 6674 h 10000"/>
                  <a:gd name="connsiteX11-22071" fmla="*/ 9882 w 10000"/>
                  <a:gd name="connsiteY11-22072" fmla="*/ 6727 h 10000"/>
                  <a:gd name="connsiteX12-22073" fmla="*/ 9795 w 10000"/>
                  <a:gd name="connsiteY12-22074" fmla="*/ 6358 h 10000"/>
                  <a:gd name="connsiteX13-22075" fmla="*/ 9911 w 10000"/>
                  <a:gd name="connsiteY13-22076" fmla="*/ 5935 h 10000"/>
                  <a:gd name="connsiteX14-22077" fmla="*/ 9854 w 10000"/>
                  <a:gd name="connsiteY14-22078" fmla="*/ 5460 h 10000"/>
                  <a:gd name="connsiteX15-22079" fmla="*/ 9560 w 10000"/>
                  <a:gd name="connsiteY15-22080" fmla="*/ 5301 h 10000"/>
                  <a:gd name="connsiteX16-22081" fmla="*/ 9942 w 10000"/>
                  <a:gd name="connsiteY16-22082" fmla="*/ 4510 h 10000"/>
                  <a:gd name="connsiteX17-22083" fmla="*/ 9531 w 10000"/>
                  <a:gd name="connsiteY17-22084" fmla="*/ 4773 h 10000"/>
                  <a:gd name="connsiteX18-22085" fmla="*/ 9443 w 10000"/>
                  <a:gd name="connsiteY18-22086" fmla="*/ 5195 h 10000"/>
                  <a:gd name="connsiteX19-22087" fmla="*/ 9091 w 10000"/>
                  <a:gd name="connsiteY19-22088" fmla="*/ 5249 h 10000"/>
                  <a:gd name="connsiteX20-22089" fmla="*/ 9062 w 10000"/>
                  <a:gd name="connsiteY20-22090" fmla="*/ 5829 h 10000"/>
                  <a:gd name="connsiteX21-22091" fmla="*/ 9091 w 10000"/>
                  <a:gd name="connsiteY21-22092" fmla="*/ 5935 h 10000"/>
                  <a:gd name="connsiteX22-22093" fmla="*/ 8916 w 10000"/>
                  <a:gd name="connsiteY22-22094" fmla="*/ 6146 h 10000"/>
                  <a:gd name="connsiteX23-22095" fmla="*/ 8720 w 10000"/>
                  <a:gd name="connsiteY23-22096" fmla="*/ 5507 h 10000"/>
                  <a:gd name="connsiteX24-22097" fmla="*/ 8720 w 10000"/>
                  <a:gd name="connsiteY24-22098" fmla="*/ 5507 h 10000"/>
                  <a:gd name="connsiteX25-22099" fmla="*/ 8591 w 10000"/>
                  <a:gd name="connsiteY25-22100" fmla="*/ 5281 h 10000"/>
                  <a:gd name="connsiteX26-22101" fmla="*/ 8399 w 10000"/>
                  <a:gd name="connsiteY26-22102" fmla="*/ 5432 h 10000"/>
                  <a:gd name="connsiteX27-22103" fmla="*/ 8271 w 10000"/>
                  <a:gd name="connsiteY27-22104" fmla="*/ 5205 h 10000"/>
                  <a:gd name="connsiteX28-22105" fmla="*/ 8142 w 10000"/>
                  <a:gd name="connsiteY28-22106" fmla="*/ 4979 h 10000"/>
                  <a:gd name="connsiteX29-22107" fmla="*/ 8655 w 10000"/>
                  <a:gd name="connsiteY29-22108" fmla="*/ 4904 h 10000"/>
                  <a:gd name="connsiteX30-22109" fmla="*/ 8207 w 10000"/>
                  <a:gd name="connsiteY30-22110" fmla="*/ 4602 h 10000"/>
                  <a:gd name="connsiteX31-22111" fmla="*/ 8014 w 10000"/>
                  <a:gd name="connsiteY31-22112" fmla="*/ 4753 h 10000"/>
                  <a:gd name="connsiteX32-22113" fmla="*/ 8047 w 10000"/>
                  <a:gd name="connsiteY32-22114" fmla="*/ 4837 h 10000"/>
                  <a:gd name="connsiteX33-22115" fmla="*/ 6914 w 10000"/>
                  <a:gd name="connsiteY33-22116" fmla="*/ 3320 h 10000"/>
                  <a:gd name="connsiteX34-22117" fmla="*/ 6926 w 10000"/>
                  <a:gd name="connsiteY34-22118" fmla="*/ 3319 h 10000"/>
                  <a:gd name="connsiteX35-22119" fmla="*/ 6605 w 10000"/>
                  <a:gd name="connsiteY35-22120" fmla="*/ 3244 h 10000"/>
                  <a:gd name="connsiteX36-22121" fmla="*/ 6479 w 10000"/>
                  <a:gd name="connsiteY36-22122" fmla="*/ 3018 h 10000"/>
                  <a:gd name="connsiteX37-22123" fmla="*/ 4957 w 10000"/>
                  <a:gd name="connsiteY37-22124" fmla="*/ 3242 h 10000"/>
                  <a:gd name="connsiteX38-22125" fmla="*/ 4838 w 10000"/>
                  <a:gd name="connsiteY38-22126" fmla="*/ 3189 h 10000"/>
                  <a:gd name="connsiteX39-22127" fmla="*/ 4692 w 10000"/>
                  <a:gd name="connsiteY39-22128" fmla="*/ 3136 h 10000"/>
                  <a:gd name="connsiteX40-22129" fmla="*/ 4575 w 10000"/>
                  <a:gd name="connsiteY40-22130" fmla="*/ 3348 h 10000"/>
                  <a:gd name="connsiteX41-22131" fmla="*/ 4400 w 10000"/>
                  <a:gd name="connsiteY41-22132" fmla="*/ 3507 h 10000"/>
                  <a:gd name="connsiteX42-22133" fmla="*/ 4370 w 10000"/>
                  <a:gd name="connsiteY42-22134" fmla="*/ 3664 h 10000"/>
                  <a:gd name="connsiteX43-22135" fmla="*/ 4515 w 10000"/>
                  <a:gd name="connsiteY43-22136" fmla="*/ 3875 h 10000"/>
                  <a:gd name="connsiteX44-22137" fmla="*/ 4575 w 10000"/>
                  <a:gd name="connsiteY44-22138" fmla="*/ 4034 h 10000"/>
                  <a:gd name="connsiteX45-22139" fmla="*/ 4722 w 10000"/>
                  <a:gd name="connsiteY45-22140" fmla="*/ 4034 h 10000"/>
                  <a:gd name="connsiteX46-22141" fmla="*/ 4781 w 10000"/>
                  <a:gd name="connsiteY46-22142" fmla="*/ 4034 h 10000"/>
                  <a:gd name="connsiteX47-22143" fmla="*/ 4867 w 10000"/>
                  <a:gd name="connsiteY47-22144" fmla="*/ 4245 h 10000"/>
                  <a:gd name="connsiteX48-22145" fmla="*/ 5015 w 10000"/>
                  <a:gd name="connsiteY48-22146" fmla="*/ 4614 h 10000"/>
                  <a:gd name="connsiteX49-22147" fmla="*/ 4838 w 10000"/>
                  <a:gd name="connsiteY49-22148" fmla="*/ 4403 h 10000"/>
                  <a:gd name="connsiteX50-22149" fmla="*/ 4752 w 10000"/>
                  <a:gd name="connsiteY50-22150" fmla="*/ 4139 h 10000"/>
                  <a:gd name="connsiteX51-22151" fmla="*/ 4340 w 10000"/>
                  <a:gd name="connsiteY51-22152" fmla="*/ 3981 h 10000"/>
                  <a:gd name="connsiteX52-22153" fmla="*/ 4253 w 10000"/>
                  <a:gd name="connsiteY52-22154" fmla="*/ 3611 h 10000"/>
                  <a:gd name="connsiteX53-22155" fmla="*/ 4164 w 10000"/>
                  <a:gd name="connsiteY53-22156" fmla="*/ 3611 h 10000"/>
                  <a:gd name="connsiteX54-22157" fmla="*/ 4253 w 10000"/>
                  <a:gd name="connsiteY54-22158" fmla="*/ 3084 h 10000"/>
                  <a:gd name="connsiteX55-22159" fmla="*/ 4400 w 10000"/>
                  <a:gd name="connsiteY55-22160" fmla="*/ 3084 h 10000"/>
                  <a:gd name="connsiteX56-22161" fmla="*/ 4458 w 10000"/>
                  <a:gd name="connsiteY56-22162" fmla="*/ 3400 h 10000"/>
                  <a:gd name="connsiteX57-22163" fmla="*/ 4487 w 10000"/>
                  <a:gd name="connsiteY57-22164" fmla="*/ 3189 h 10000"/>
                  <a:gd name="connsiteX58-22165" fmla="*/ 4429 w 10000"/>
                  <a:gd name="connsiteY58-22166" fmla="*/ 3031 h 10000"/>
                  <a:gd name="connsiteX59-22167" fmla="*/ 4282 w 10000"/>
                  <a:gd name="connsiteY59-22168" fmla="*/ 2925 h 10000"/>
                  <a:gd name="connsiteX60-22169" fmla="*/ 4311 w 10000"/>
                  <a:gd name="connsiteY60-22170" fmla="*/ 2503 h 10000"/>
                  <a:gd name="connsiteX61-22171" fmla="*/ 4253 w 10000"/>
                  <a:gd name="connsiteY61-22172" fmla="*/ 2291 h 10000"/>
                  <a:gd name="connsiteX62-22173" fmla="*/ 4222 w 10000"/>
                  <a:gd name="connsiteY62-22174" fmla="*/ 1659 h 10000"/>
                  <a:gd name="connsiteX63-22175" fmla="*/ 4282 w 10000"/>
                  <a:gd name="connsiteY63-22176" fmla="*/ 1659 h 10000"/>
                  <a:gd name="connsiteX64-22177" fmla="*/ 4194 w 10000"/>
                  <a:gd name="connsiteY64-22178" fmla="*/ 1552 h 10000"/>
                  <a:gd name="connsiteX65-22179" fmla="*/ 3930 w 10000"/>
                  <a:gd name="connsiteY65-22180" fmla="*/ 1763 h 10000"/>
                  <a:gd name="connsiteX66-22181" fmla="*/ 3871 w 10000"/>
                  <a:gd name="connsiteY66-22182" fmla="*/ 1341 h 10000"/>
                  <a:gd name="connsiteX67-22183" fmla="*/ 4077 w 10000"/>
                  <a:gd name="connsiteY67-22184" fmla="*/ 602 h 10000"/>
                  <a:gd name="connsiteX68-22185" fmla="*/ 3902 w 10000"/>
                  <a:gd name="connsiteY68-22186" fmla="*/ 338 h 10000"/>
                  <a:gd name="connsiteX69-22187" fmla="*/ 4493 w 10000"/>
                  <a:gd name="connsiteY69-22188" fmla="*/ 0 h 10000"/>
                  <a:gd name="connsiteX70-22189" fmla="*/ 3636 w 10000"/>
                  <a:gd name="connsiteY70-22190" fmla="*/ 21 h 10000"/>
                  <a:gd name="connsiteX71-22191" fmla="*/ 3550 w 10000"/>
                  <a:gd name="connsiteY71-22192" fmla="*/ 233 h 10000"/>
                  <a:gd name="connsiteX72-22193" fmla="*/ 3460 w 10000"/>
                  <a:gd name="connsiteY72-22194" fmla="*/ 655 h 10000"/>
                  <a:gd name="connsiteX73-22195" fmla="*/ 3343 w 10000"/>
                  <a:gd name="connsiteY73-22196" fmla="*/ 708 h 10000"/>
                  <a:gd name="connsiteX74-22197" fmla="*/ 3519 w 10000"/>
                  <a:gd name="connsiteY74-22198" fmla="*/ 919 h 10000"/>
                  <a:gd name="connsiteX75-22199" fmla="*/ 3550 w 10000"/>
                  <a:gd name="connsiteY75-22200" fmla="*/ 1183 h 10000"/>
                  <a:gd name="connsiteX76-22201" fmla="*/ 3460 w 10000"/>
                  <a:gd name="connsiteY76-22202" fmla="*/ 1341 h 10000"/>
                  <a:gd name="connsiteX77-22203" fmla="*/ 3550 w 10000"/>
                  <a:gd name="connsiteY77-22204" fmla="*/ 1816 h 10000"/>
                  <a:gd name="connsiteX78-22205" fmla="*/ 3489 w 10000"/>
                  <a:gd name="connsiteY78-22206" fmla="*/ 2239 h 10000"/>
                  <a:gd name="connsiteX79-22207" fmla="*/ 3050 w 10000"/>
                  <a:gd name="connsiteY79-22208" fmla="*/ 2555 h 10000"/>
                  <a:gd name="connsiteX80-22209" fmla="*/ 3021 w 10000"/>
                  <a:gd name="connsiteY80-22210" fmla="*/ 2397 h 10000"/>
                  <a:gd name="connsiteX81-22211" fmla="*/ 2992 w 10000"/>
                  <a:gd name="connsiteY81-22212" fmla="*/ 2609 h 10000"/>
                  <a:gd name="connsiteX82-22213" fmla="*/ 3108 w 10000"/>
                  <a:gd name="connsiteY82-22214" fmla="*/ 2819 h 10000"/>
                  <a:gd name="connsiteX83-22215" fmla="*/ 3402 w 10000"/>
                  <a:gd name="connsiteY83-22216" fmla="*/ 2609 h 10000"/>
                  <a:gd name="connsiteX84-22217" fmla="*/ 3519 w 10000"/>
                  <a:gd name="connsiteY84-22218" fmla="*/ 2767 h 10000"/>
                  <a:gd name="connsiteX85-22219" fmla="*/ 3314 w 10000"/>
                  <a:gd name="connsiteY85-22220" fmla="*/ 2819 h 10000"/>
                  <a:gd name="connsiteX86-22221" fmla="*/ 2378 w 10000"/>
                  <a:gd name="connsiteY86-22222" fmla="*/ 2638 h 10000"/>
                  <a:gd name="connsiteX87-22223" fmla="*/ 2570 w 10000"/>
                  <a:gd name="connsiteY87-22224" fmla="*/ 2488 h 10000"/>
                  <a:gd name="connsiteX88-22225" fmla="*/ 1994 w 10000"/>
                  <a:gd name="connsiteY88-22226" fmla="*/ 2940 h 10000"/>
                  <a:gd name="connsiteX89-22227" fmla="*/ 1929 w 10000"/>
                  <a:gd name="connsiteY89-22228" fmla="*/ 3317 h 10000"/>
                  <a:gd name="connsiteX90-22229" fmla="*/ 1929 w 10000"/>
                  <a:gd name="connsiteY90-22230" fmla="*/ 3317 h 10000"/>
                  <a:gd name="connsiteX91-22231" fmla="*/ 1789 w 10000"/>
                  <a:gd name="connsiteY91-22232" fmla="*/ 3559 h 10000"/>
                  <a:gd name="connsiteX92-22233" fmla="*/ 1554 w 10000"/>
                  <a:gd name="connsiteY92-22234" fmla="*/ 3559 h 10000"/>
                  <a:gd name="connsiteX93-22235" fmla="*/ 1378 w 10000"/>
                  <a:gd name="connsiteY93-22236" fmla="*/ 3770 h 10000"/>
                  <a:gd name="connsiteX94-22237" fmla="*/ 1145 w 10000"/>
                  <a:gd name="connsiteY94-22238" fmla="*/ 3770 h 10000"/>
                  <a:gd name="connsiteX95-22239" fmla="*/ 968 w 10000"/>
                  <a:gd name="connsiteY95-22240" fmla="*/ 3981 h 10000"/>
                  <a:gd name="connsiteX96-22241" fmla="*/ 851 w 10000"/>
                  <a:gd name="connsiteY96-22242" fmla="*/ 3770 h 10000"/>
                  <a:gd name="connsiteX97-22243" fmla="*/ 558 w 10000"/>
                  <a:gd name="connsiteY97-22244" fmla="*/ 3717 h 10000"/>
                  <a:gd name="connsiteX98-22245" fmla="*/ 0 w 10000"/>
                  <a:gd name="connsiteY98-22246" fmla="*/ 4984 h 10000"/>
                  <a:gd name="connsiteX99-22247" fmla="*/ 59 w 10000"/>
                  <a:gd name="connsiteY99-22248" fmla="*/ 5249 h 10000"/>
                  <a:gd name="connsiteX100-22249" fmla="*/ 118 w 10000"/>
                  <a:gd name="connsiteY100-22250" fmla="*/ 5618 h 10000"/>
                  <a:gd name="connsiteX101-22251" fmla="*/ 294 w 10000"/>
                  <a:gd name="connsiteY101-22252" fmla="*/ 5935 h 10000"/>
                  <a:gd name="connsiteX102-22253" fmla="*/ 528 w 10000"/>
                  <a:gd name="connsiteY102-22254" fmla="*/ 6462 h 10000"/>
                  <a:gd name="connsiteX103-22255" fmla="*/ 381 w 10000"/>
                  <a:gd name="connsiteY103-22256" fmla="*/ 6358 h 10000"/>
                  <a:gd name="connsiteX104-22257" fmla="*/ 733 w 10000"/>
                  <a:gd name="connsiteY104-22258" fmla="*/ 6832 h 10000"/>
                  <a:gd name="connsiteX105-22259" fmla="*/ 938 w 10000"/>
                  <a:gd name="connsiteY105-22260" fmla="*/ 6780 h 10000"/>
                  <a:gd name="connsiteX106-22261" fmla="*/ 910 w 10000"/>
                  <a:gd name="connsiteY106-22262" fmla="*/ 6462 h 10000"/>
                  <a:gd name="connsiteX107-22263" fmla="*/ 1085 w 10000"/>
                  <a:gd name="connsiteY107-22264" fmla="*/ 6515 h 10000"/>
                  <a:gd name="connsiteX108-22265" fmla="*/ 880 w 10000"/>
                  <a:gd name="connsiteY108-22266" fmla="*/ 5882 h 10000"/>
                  <a:gd name="connsiteX109-22267" fmla="*/ 1261 w 10000"/>
                  <a:gd name="connsiteY109-22268" fmla="*/ 5618 h 10000"/>
                  <a:gd name="connsiteX110-22269" fmla="*/ 1468 w 10000"/>
                  <a:gd name="connsiteY110-22270" fmla="*/ 5618 h 10000"/>
                  <a:gd name="connsiteX111-22271" fmla="*/ 1468 w 10000"/>
                  <a:gd name="connsiteY111-22272" fmla="*/ 5882 h 10000"/>
                  <a:gd name="connsiteX112-22273" fmla="*/ 1290 w 10000"/>
                  <a:gd name="connsiteY112-22274" fmla="*/ 6040 h 10000"/>
                  <a:gd name="connsiteX113-22275" fmla="*/ 1174 w 10000"/>
                  <a:gd name="connsiteY113-22276" fmla="*/ 6727 h 10000"/>
                  <a:gd name="connsiteX114-22277" fmla="*/ 1115 w 10000"/>
                  <a:gd name="connsiteY114-22278" fmla="*/ 7043 h 10000"/>
                  <a:gd name="connsiteX115-22279" fmla="*/ 1203 w 10000"/>
                  <a:gd name="connsiteY115-22280" fmla="*/ 7466 h 10000"/>
                  <a:gd name="connsiteX116-22281" fmla="*/ 1378 w 10000"/>
                  <a:gd name="connsiteY116-22282" fmla="*/ 7783 h 10000"/>
                  <a:gd name="connsiteX117-22283" fmla="*/ 1965 w 10000"/>
                  <a:gd name="connsiteY117-22284" fmla="*/ 8416 h 10000"/>
                  <a:gd name="connsiteX118-22285" fmla="*/ 2433 w 10000"/>
                  <a:gd name="connsiteY118-22286" fmla="*/ 8891 h 10000"/>
                  <a:gd name="connsiteX119-22287" fmla="*/ 2785 w 10000"/>
                  <a:gd name="connsiteY119-22288" fmla="*/ 9103 h 10000"/>
                  <a:gd name="connsiteX120-22289" fmla="*/ 3167 w 10000"/>
                  <a:gd name="connsiteY120-22290" fmla="*/ 9313 h 10000"/>
                  <a:gd name="connsiteX121-22291" fmla="*/ 3550 w 10000"/>
                  <a:gd name="connsiteY121-22292" fmla="*/ 9525 h 10000"/>
                  <a:gd name="connsiteX122-22293" fmla="*/ 3902 w 10000"/>
                  <a:gd name="connsiteY122-22294" fmla="*/ 9631 h 10000"/>
                  <a:gd name="connsiteX123-22295" fmla="*/ 4282 w 10000"/>
                  <a:gd name="connsiteY123-22296" fmla="*/ 9789 h 10000"/>
                  <a:gd name="connsiteX124-22297" fmla="*/ 4722 w 10000"/>
                  <a:gd name="connsiteY124-22298" fmla="*/ 9948 h 10000"/>
                  <a:gd name="connsiteX125-22299" fmla="*/ 5190 w 10000"/>
                  <a:gd name="connsiteY125-22300" fmla="*/ 10000 h 10000"/>
                  <a:gd name="connsiteX126-22301" fmla="*/ 5601 w 10000"/>
                  <a:gd name="connsiteY126-22302" fmla="*/ 10000 h 10000"/>
                  <a:gd name="connsiteX127-22303" fmla="*/ 6100 w 10000"/>
                  <a:gd name="connsiteY127-22304" fmla="*/ 9948 h 10000"/>
                  <a:gd name="connsiteX128-22305" fmla="*/ 6452 w 10000"/>
                  <a:gd name="connsiteY128-22306" fmla="*/ 9841 h 10000"/>
                  <a:gd name="connsiteX129-22307" fmla="*/ 6804 w 10000"/>
                  <a:gd name="connsiteY129-22308" fmla="*/ 9737 h 10000"/>
                  <a:gd name="connsiteX130-22309" fmla="*/ 7186 w 10000"/>
                  <a:gd name="connsiteY130-22310" fmla="*/ 9578 h 10000"/>
                  <a:gd name="connsiteX131-22311" fmla="*/ 7537 w 10000"/>
                  <a:gd name="connsiteY131-22312" fmla="*/ 9419 h 10000"/>
                  <a:gd name="connsiteX132-22313" fmla="*/ 7860 w 10000"/>
                  <a:gd name="connsiteY132-22314" fmla="*/ 9209 h 10000"/>
                  <a:gd name="connsiteX133-22315" fmla="*/ 8212 w 10000"/>
                  <a:gd name="connsiteY133-22316" fmla="*/ 8997 h 10000"/>
                  <a:gd name="connsiteX134-22317" fmla="*/ 8535 w 10000"/>
                  <a:gd name="connsiteY134-22318" fmla="*/ 8681 h 10000"/>
                  <a:gd name="connsiteX0-22319" fmla="*/ 8535 w 10000"/>
                  <a:gd name="connsiteY0-22320" fmla="*/ 8681 h 10000"/>
                  <a:gd name="connsiteX1-22321" fmla="*/ 8887 w 10000"/>
                  <a:gd name="connsiteY1-22322" fmla="*/ 8363 h 10000"/>
                  <a:gd name="connsiteX2-22323" fmla="*/ 9062 w 10000"/>
                  <a:gd name="connsiteY2-22324" fmla="*/ 7941 h 10000"/>
                  <a:gd name="connsiteX3-22325" fmla="*/ 9414 w 10000"/>
                  <a:gd name="connsiteY3-22326" fmla="*/ 7624 h 10000"/>
                  <a:gd name="connsiteX4-22327" fmla="*/ 9296 w 10000"/>
                  <a:gd name="connsiteY4-22328" fmla="*/ 7149 h 10000"/>
                  <a:gd name="connsiteX5-22329" fmla="*/ 9502 w 10000"/>
                  <a:gd name="connsiteY5-22330" fmla="*/ 6885 h 10000"/>
                  <a:gd name="connsiteX6-22331" fmla="*/ 9648 w 10000"/>
                  <a:gd name="connsiteY6-22332" fmla="*/ 6621 h 10000"/>
                  <a:gd name="connsiteX7-22333" fmla="*/ 9706 w 10000"/>
                  <a:gd name="connsiteY7-22334" fmla="*/ 7043 h 10000"/>
                  <a:gd name="connsiteX8-22335" fmla="*/ 9648 w 10000"/>
                  <a:gd name="connsiteY8-22336" fmla="*/ 7519 h 10000"/>
                  <a:gd name="connsiteX9-22337" fmla="*/ 9971 w 10000"/>
                  <a:gd name="connsiteY9-22338" fmla="*/ 7043 h 10000"/>
                  <a:gd name="connsiteX10-22339" fmla="*/ 10000 w 10000"/>
                  <a:gd name="connsiteY10-22340" fmla="*/ 6674 h 10000"/>
                  <a:gd name="connsiteX11-22341" fmla="*/ 9882 w 10000"/>
                  <a:gd name="connsiteY11-22342" fmla="*/ 6727 h 10000"/>
                  <a:gd name="connsiteX12-22343" fmla="*/ 9795 w 10000"/>
                  <a:gd name="connsiteY12-22344" fmla="*/ 6358 h 10000"/>
                  <a:gd name="connsiteX13-22345" fmla="*/ 9911 w 10000"/>
                  <a:gd name="connsiteY13-22346" fmla="*/ 5935 h 10000"/>
                  <a:gd name="connsiteX14-22347" fmla="*/ 9854 w 10000"/>
                  <a:gd name="connsiteY14-22348" fmla="*/ 5460 h 10000"/>
                  <a:gd name="connsiteX15-22349" fmla="*/ 9560 w 10000"/>
                  <a:gd name="connsiteY15-22350" fmla="*/ 5301 h 10000"/>
                  <a:gd name="connsiteX16-22351" fmla="*/ 9942 w 10000"/>
                  <a:gd name="connsiteY16-22352" fmla="*/ 4510 h 10000"/>
                  <a:gd name="connsiteX17-22353" fmla="*/ 9531 w 10000"/>
                  <a:gd name="connsiteY17-22354" fmla="*/ 4773 h 10000"/>
                  <a:gd name="connsiteX18-22355" fmla="*/ 9443 w 10000"/>
                  <a:gd name="connsiteY18-22356" fmla="*/ 5195 h 10000"/>
                  <a:gd name="connsiteX19-22357" fmla="*/ 9091 w 10000"/>
                  <a:gd name="connsiteY19-22358" fmla="*/ 5249 h 10000"/>
                  <a:gd name="connsiteX20-22359" fmla="*/ 9062 w 10000"/>
                  <a:gd name="connsiteY20-22360" fmla="*/ 5829 h 10000"/>
                  <a:gd name="connsiteX21-22361" fmla="*/ 9091 w 10000"/>
                  <a:gd name="connsiteY21-22362" fmla="*/ 5935 h 10000"/>
                  <a:gd name="connsiteX22-22363" fmla="*/ 8916 w 10000"/>
                  <a:gd name="connsiteY22-22364" fmla="*/ 6146 h 10000"/>
                  <a:gd name="connsiteX23-22365" fmla="*/ 8720 w 10000"/>
                  <a:gd name="connsiteY23-22366" fmla="*/ 5507 h 10000"/>
                  <a:gd name="connsiteX24-22367" fmla="*/ 8720 w 10000"/>
                  <a:gd name="connsiteY24-22368" fmla="*/ 5507 h 10000"/>
                  <a:gd name="connsiteX25-22369" fmla="*/ 8591 w 10000"/>
                  <a:gd name="connsiteY25-22370" fmla="*/ 5281 h 10000"/>
                  <a:gd name="connsiteX26-22371" fmla="*/ 8399 w 10000"/>
                  <a:gd name="connsiteY26-22372" fmla="*/ 5432 h 10000"/>
                  <a:gd name="connsiteX27-22373" fmla="*/ 8271 w 10000"/>
                  <a:gd name="connsiteY27-22374" fmla="*/ 5205 h 10000"/>
                  <a:gd name="connsiteX28-22375" fmla="*/ 8142 w 10000"/>
                  <a:gd name="connsiteY28-22376" fmla="*/ 4979 h 10000"/>
                  <a:gd name="connsiteX29-22377" fmla="*/ 8655 w 10000"/>
                  <a:gd name="connsiteY29-22378" fmla="*/ 4904 h 10000"/>
                  <a:gd name="connsiteX30-22379" fmla="*/ 8207 w 10000"/>
                  <a:gd name="connsiteY30-22380" fmla="*/ 4602 h 10000"/>
                  <a:gd name="connsiteX31-22381" fmla="*/ 8014 w 10000"/>
                  <a:gd name="connsiteY31-22382" fmla="*/ 4753 h 10000"/>
                  <a:gd name="connsiteX32-22383" fmla="*/ 8047 w 10000"/>
                  <a:gd name="connsiteY32-22384" fmla="*/ 4837 h 10000"/>
                  <a:gd name="connsiteX33-22385" fmla="*/ 6914 w 10000"/>
                  <a:gd name="connsiteY33-22386" fmla="*/ 3320 h 10000"/>
                  <a:gd name="connsiteX34-22387" fmla="*/ 6926 w 10000"/>
                  <a:gd name="connsiteY34-22388" fmla="*/ 3319 h 10000"/>
                  <a:gd name="connsiteX35-22389" fmla="*/ 6605 w 10000"/>
                  <a:gd name="connsiteY35-22390" fmla="*/ 3244 h 10000"/>
                  <a:gd name="connsiteX36-22391" fmla="*/ 6479 w 10000"/>
                  <a:gd name="connsiteY36-22392" fmla="*/ 3018 h 10000"/>
                  <a:gd name="connsiteX37-22393" fmla="*/ 4957 w 10000"/>
                  <a:gd name="connsiteY37-22394" fmla="*/ 3242 h 10000"/>
                  <a:gd name="connsiteX38-22395" fmla="*/ 4838 w 10000"/>
                  <a:gd name="connsiteY38-22396" fmla="*/ 3189 h 10000"/>
                  <a:gd name="connsiteX39-22397" fmla="*/ 4692 w 10000"/>
                  <a:gd name="connsiteY39-22398" fmla="*/ 3136 h 10000"/>
                  <a:gd name="connsiteX40-22399" fmla="*/ 4575 w 10000"/>
                  <a:gd name="connsiteY40-22400" fmla="*/ 3348 h 10000"/>
                  <a:gd name="connsiteX41-22401" fmla="*/ 4400 w 10000"/>
                  <a:gd name="connsiteY41-22402" fmla="*/ 3507 h 10000"/>
                  <a:gd name="connsiteX42-22403" fmla="*/ 4370 w 10000"/>
                  <a:gd name="connsiteY42-22404" fmla="*/ 3664 h 10000"/>
                  <a:gd name="connsiteX43-22405" fmla="*/ 4515 w 10000"/>
                  <a:gd name="connsiteY43-22406" fmla="*/ 3875 h 10000"/>
                  <a:gd name="connsiteX44-22407" fmla="*/ 4575 w 10000"/>
                  <a:gd name="connsiteY44-22408" fmla="*/ 4034 h 10000"/>
                  <a:gd name="connsiteX45-22409" fmla="*/ 4722 w 10000"/>
                  <a:gd name="connsiteY45-22410" fmla="*/ 4034 h 10000"/>
                  <a:gd name="connsiteX46-22411" fmla="*/ 4781 w 10000"/>
                  <a:gd name="connsiteY46-22412" fmla="*/ 4034 h 10000"/>
                  <a:gd name="connsiteX47-22413" fmla="*/ 4867 w 10000"/>
                  <a:gd name="connsiteY47-22414" fmla="*/ 4245 h 10000"/>
                  <a:gd name="connsiteX48-22415" fmla="*/ 4838 w 10000"/>
                  <a:gd name="connsiteY48-22416" fmla="*/ 4403 h 10000"/>
                  <a:gd name="connsiteX49-22417" fmla="*/ 4752 w 10000"/>
                  <a:gd name="connsiteY49-22418" fmla="*/ 4139 h 10000"/>
                  <a:gd name="connsiteX50-22419" fmla="*/ 4340 w 10000"/>
                  <a:gd name="connsiteY50-22420" fmla="*/ 3981 h 10000"/>
                  <a:gd name="connsiteX51-22421" fmla="*/ 4253 w 10000"/>
                  <a:gd name="connsiteY51-22422" fmla="*/ 3611 h 10000"/>
                  <a:gd name="connsiteX52-22423" fmla="*/ 4164 w 10000"/>
                  <a:gd name="connsiteY52-22424" fmla="*/ 3611 h 10000"/>
                  <a:gd name="connsiteX53-22425" fmla="*/ 4253 w 10000"/>
                  <a:gd name="connsiteY53-22426" fmla="*/ 3084 h 10000"/>
                  <a:gd name="connsiteX54-22427" fmla="*/ 4400 w 10000"/>
                  <a:gd name="connsiteY54-22428" fmla="*/ 3084 h 10000"/>
                  <a:gd name="connsiteX55-22429" fmla="*/ 4458 w 10000"/>
                  <a:gd name="connsiteY55-22430" fmla="*/ 3400 h 10000"/>
                  <a:gd name="connsiteX56-22431" fmla="*/ 4487 w 10000"/>
                  <a:gd name="connsiteY56-22432" fmla="*/ 3189 h 10000"/>
                  <a:gd name="connsiteX57-22433" fmla="*/ 4429 w 10000"/>
                  <a:gd name="connsiteY57-22434" fmla="*/ 3031 h 10000"/>
                  <a:gd name="connsiteX58-22435" fmla="*/ 4282 w 10000"/>
                  <a:gd name="connsiteY58-22436" fmla="*/ 2925 h 10000"/>
                  <a:gd name="connsiteX59-22437" fmla="*/ 4311 w 10000"/>
                  <a:gd name="connsiteY59-22438" fmla="*/ 2503 h 10000"/>
                  <a:gd name="connsiteX60-22439" fmla="*/ 4253 w 10000"/>
                  <a:gd name="connsiteY60-22440" fmla="*/ 2291 h 10000"/>
                  <a:gd name="connsiteX61-22441" fmla="*/ 4222 w 10000"/>
                  <a:gd name="connsiteY61-22442" fmla="*/ 1659 h 10000"/>
                  <a:gd name="connsiteX62-22443" fmla="*/ 4282 w 10000"/>
                  <a:gd name="connsiteY62-22444" fmla="*/ 1659 h 10000"/>
                  <a:gd name="connsiteX63-22445" fmla="*/ 4194 w 10000"/>
                  <a:gd name="connsiteY63-22446" fmla="*/ 1552 h 10000"/>
                  <a:gd name="connsiteX64-22447" fmla="*/ 3930 w 10000"/>
                  <a:gd name="connsiteY64-22448" fmla="*/ 1763 h 10000"/>
                  <a:gd name="connsiteX65-22449" fmla="*/ 3871 w 10000"/>
                  <a:gd name="connsiteY65-22450" fmla="*/ 1341 h 10000"/>
                  <a:gd name="connsiteX66-22451" fmla="*/ 4077 w 10000"/>
                  <a:gd name="connsiteY66-22452" fmla="*/ 602 h 10000"/>
                  <a:gd name="connsiteX67-22453" fmla="*/ 3902 w 10000"/>
                  <a:gd name="connsiteY67-22454" fmla="*/ 338 h 10000"/>
                  <a:gd name="connsiteX68-22455" fmla="*/ 4493 w 10000"/>
                  <a:gd name="connsiteY68-22456" fmla="*/ 0 h 10000"/>
                  <a:gd name="connsiteX69-22457" fmla="*/ 3636 w 10000"/>
                  <a:gd name="connsiteY69-22458" fmla="*/ 21 h 10000"/>
                  <a:gd name="connsiteX70-22459" fmla="*/ 3550 w 10000"/>
                  <a:gd name="connsiteY70-22460" fmla="*/ 233 h 10000"/>
                  <a:gd name="connsiteX71-22461" fmla="*/ 3460 w 10000"/>
                  <a:gd name="connsiteY71-22462" fmla="*/ 655 h 10000"/>
                  <a:gd name="connsiteX72-22463" fmla="*/ 3343 w 10000"/>
                  <a:gd name="connsiteY72-22464" fmla="*/ 708 h 10000"/>
                  <a:gd name="connsiteX73-22465" fmla="*/ 3519 w 10000"/>
                  <a:gd name="connsiteY73-22466" fmla="*/ 919 h 10000"/>
                  <a:gd name="connsiteX74-22467" fmla="*/ 3550 w 10000"/>
                  <a:gd name="connsiteY74-22468" fmla="*/ 1183 h 10000"/>
                  <a:gd name="connsiteX75-22469" fmla="*/ 3460 w 10000"/>
                  <a:gd name="connsiteY75-22470" fmla="*/ 1341 h 10000"/>
                  <a:gd name="connsiteX76-22471" fmla="*/ 3550 w 10000"/>
                  <a:gd name="connsiteY76-22472" fmla="*/ 1816 h 10000"/>
                  <a:gd name="connsiteX77-22473" fmla="*/ 3489 w 10000"/>
                  <a:gd name="connsiteY77-22474" fmla="*/ 2239 h 10000"/>
                  <a:gd name="connsiteX78-22475" fmla="*/ 3050 w 10000"/>
                  <a:gd name="connsiteY78-22476" fmla="*/ 2555 h 10000"/>
                  <a:gd name="connsiteX79-22477" fmla="*/ 3021 w 10000"/>
                  <a:gd name="connsiteY79-22478" fmla="*/ 2397 h 10000"/>
                  <a:gd name="connsiteX80-22479" fmla="*/ 2992 w 10000"/>
                  <a:gd name="connsiteY80-22480" fmla="*/ 2609 h 10000"/>
                  <a:gd name="connsiteX81-22481" fmla="*/ 3108 w 10000"/>
                  <a:gd name="connsiteY81-22482" fmla="*/ 2819 h 10000"/>
                  <a:gd name="connsiteX82-22483" fmla="*/ 3402 w 10000"/>
                  <a:gd name="connsiteY82-22484" fmla="*/ 2609 h 10000"/>
                  <a:gd name="connsiteX83-22485" fmla="*/ 3519 w 10000"/>
                  <a:gd name="connsiteY83-22486" fmla="*/ 2767 h 10000"/>
                  <a:gd name="connsiteX84-22487" fmla="*/ 3314 w 10000"/>
                  <a:gd name="connsiteY84-22488" fmla="*/ 2819 h 10000"/>
                  <a:gd name="connsiteX85-22489" fmla="*/ 2378 w 10000"/>
                  <a:gd name="connsiteY85-22490" fmla="*/ 2638 h 10000"/>
                  <a:gd name="connsiteX86-22491" fmla="*/ 2570 w 10000"/>
                  <a:gd name="connsiteY86-22492" fmla="*/ 2488 h 10000"/>
                  <a:gd name="connsiteX87-22493" fmla="*/ 1994 w 10000"/>
                  <a:gd name="connsiteY87-22494" fmla="*/ 2940 h 10000"/>
                  <a:gd name="connsiteX88-22495" fmla="*/ 1929 w 10000"/>
                  <a:gd name="connsiteY88-22496" fmla="*/ 3317 h 10000"/>
                  <a:gd name="connsiteX89-22497" fmla="*/ 1929 w 10000"/>
                  <a:gd name="connsiteY89-22498" fmla="*/ 3317 h 10000"/>
                  <a:gd name="connsiteX90-22499" fmla="*/ 1789 w 10000"/>
                  <a:gd name="connsiteY90-22500" fmla="*/ 3559 h 10000"/>
                  <a:gd name="connsiteX91-22501" fmla="*/ 1554 w 10000"/>
                  <a:gd name="connsiteY91-22502" fmla="*/ 3559 h 10000"/>
                  <a:gd name="connsiteX92-22503" fmla="*/ 1378 w 10000"/>
                  <a:gd name="connsiteY92-22504" fmla="*/ 3770 h 10000"/>
                  <a:gd name="connsiteX93-22505" fmla="*/ 1145 w 10000"/>
                  <a:gd name="connsiteY93-22506" fmla="*/ 3770 h 10000"/>
                  <a:gd name="connsiteX94-22507" fmla="*/ 968 w 10000"/>
                  <a:gd name="connsiteY94-22508" fmla="*/ 3981 h 10000"/>
                  <a:gd name="connsiteX95-22509" fmla="*/ 851 w 10000"/>
                  <a:gd name="connsiteY95-22510" fmla="*/ 3770 h 10000"/>
                  <a:gd name="connsiteX96-22511" fmla="*/ 558 w 10000"/>
                  <a:gd name="connsiteY96-22512" fmla="*/ 3717 h 10000"/>
                  <a:gd name="connsiteX97-22513" fmla="*/ 0 w 10000"/>
                  <a:gd name="connsiteY97-22514" fmla="*/ 4984 h 10000"/>
                  <a:gd name="connsiteX98-22515" fmla="*/ 59 w 10000"/>
                  <a:gd name="connsiteY98-22516" fmla="*/ 5249 h 10000"/>
                  <a:gd name="connsiteX99-22517" fmla="*/ 118 w 10000"/>
                  <a:gd name="connsiteY99-22518" fmla="*/ 5618 h 10000"/>
                  <a:gd name="connsiteX100-22519" fmla="*/ 294 w 10000"/>
                  <a:gd name="connsiteY100-22520" fmla="*/ 5935 h 10000"/>
                  <a:gd name="connsiteX101-22521" fmla="*/ 528 w 10000"/>
                  <a:gd name="connsiteY101-22522" fmla="*/ 6462 h 10000"/>
                  <a:gd name="connsiteX102-22523" fmla="*/ 381 w 10000"/>
                  <a:gd name="connsiteY102-22524" fmla="*/ 6358 h 10000"/>
                  <a:gd name="connsiteX103-22525" fmla="*/ 733 w 10000"/>
                  <a:gd name="connsiteY103-22526" fmla="*/ 6832 h 10000"/>
                  <a:gd name="connsiteX104-22527" fmla="*/ 938 w 10000"/>
                  <a:gd name="connsiteY104-22528" fmla="*/ 6780 h 10000"/>
                  <a:gd name="connsiteX105-22529" fmla="*/ 910 w 10000"/>
                  <a:gd name="connsiteY105-22530" fmla="*/ 6462 h 10000"/>
                  <a:gd name="connsiteX106-22531" fmla="*/ 1085 w 10000"/>
                  <a:gd name="connsiteY106-22532" fmla="*/ 6515 h 10000"/>
                  <a:gd name="connsiteX107-22533" fmla="*/ 880 w 10000"/>
                  <a:gd name="connsiteY107-22534" fmla="*/ 5882 h 10000"/>
                  <a:gd name="connsiteX108-22535" fmla="*/ 1261 w 10000"/>
                  <a:gd name="connsiteY108-22536" fmla="*/ 5618 h 10000"/>
                  <a:gd name="connsiteX109-22537" fmla="*/ 1468 w 10000"/>
                  <a:gd name="connsiteY109-22538" fmla="*/ 5618 h 10000"/>
                  <a:gd name="connsiteX110-22539" fmla="*/ 1468 w 10000"/>
                  <a:gd name="connsiteY110-22540" fmla="*/ 5882 h 10000"/>
                  <a:gd name="connsiteX111-22541" fmla="*/ 1290 w 10000"/>
                  <a:gd name="connsiteY111-22542" fmla="*/ 6040 h 10000"/>
                  <a:gd name="connsiteX112-22543" fmla="*/ 1174 w 10000"/>
                  <a:gd name="connsiteY112-22544" fmla="*/ 6727 h 10000"/>
                  <a:gd name="connsiteX113-22545" fmla="*/ 1115 w 10000"/>
                  <a:gd name="connsiteY113-22546" fmla="*/ 7043 h 10000"/>
                  <a:gd name="connsiteX114-22547" fmla="*/ 1203 w 10000"/>
                  <a:gd name="connsiteY114-22548" fmla="*/ 7466 h 10000"/>
                  <a:gd name="connsiteX115-22549" fmla="*/ 1378 w 10000"/>
                  <a:gd name="connsiteY115-22550" fmla="*/ 7783 h 10000"/>
                  <a:gd name="connsiteX116-22551" fmla="*/ 1965 w 10000"/>
                  <a:gd name="connsiteY116-22552" fmla="*/ 8416 h 10000"/>
                  <a:gd name="connsiteX117-22553" fmla="*/ 2433 w 10000"/>
                  <a:gd name="connsiteY117-22554" fmla="*/ 8891 h 10000"/>
                  <a:gd name="connsiteX118-22555" fmla="*/ 2785 w 10000"/>
                  <a:gd name="connsiteY118-22556" fmla="*/ 9103 h 10000"/>
                  <a:gd name="connsiteX119-22557" fmla="*/ 3167 w 10000"/>
                  <a:gd name="connsiteY119-22558" fmla="*/ 9313 h 10000"/>
                  <a:gd name="connsiteX120-22559" fmla="*/ 3550 w 10000"/>
                  <a:gd name="connsiteY120-22560" fmla="*/ 9525 h 10000"/>
                  <a:gd name="connsiteX121-22561" fmla="*/ 3902 w 10000"/>
                  <a:gd name="connsiteY121-22562" fmla="*/ 9631 h 10000"/>
                  <a:gd name="connsiteX122-22563" fmla="*/ 4282 w 10000"/>
                  <a:gd name="connsiteY122-22564" fmla="*/ 9789 h 10000"/>
                  <a:gd name="connsiteX123-22565" fmla="*/ 4722 w 10000"/>
                  <a:gd name="connsiteY123-22566" fmla="*/ 9948 h 10000"/>
                  <a:gd name="connsiteX124-22567" fmla="*/ 5190 w 10000"/>
                  <a:gd name="connsiteY124-22568" fmla="*/ 10000 h 10000"/>
                  <a:gd name="connsiteX125-22569" fmla="*/ 5601 w 10000"/>
                  <a:gd name="connsiteY125-22570" fmla="*/ 10000 h 10000"/>
                  <a:gd name="connsiteX126-22571" fmla="*/ 6100 w 10000"/>
                  <a:gd name="connsiteY126-22572" fmla="*/ 9948 h 10000"/>
                  <a:gd name="connsiteX127-22573" fmla="*/ 6452 w 10000"/>
                  <a:gd name="connsiteY127-22574" fmla="*/ 9841 h 10000"/>
                  <a:gd name="connsiteX128-22575" fmla="*/ 6804 w 10000"/>
                  <a:gd name="connsiteY128-22576" fmla="*/ 9737 h 10000"/>
                  <a:gd name="connsiteX129-22577" fmla="*/ 7186 w 10000"/>
                  <a:gd name="connsiteY129-22578" fmla="*/ 9578 h 10000"/>
                  <a:gd name="connsiteX130-22579" fmla="*/ 7537 w 10000"/>
                  <a:gd name="connsiteY130-22580" fmla="*/ 9419 h 10000"/>
                  <a:gd name="connsiteX131-22581" fmla="*/ 7860 w 10000"/>
                  <a:gd name="connsiteY131-22582" fmla="*/ 9209 h 10000"/>
                  <a:gd name="connsiteX132-22583" fmla="*/ 8212 w 10000"/>
                  <a:gd name="connsiteY132-22584" fmla="*/ 8997 h 10000"/>
                  <a:gd name="connsiteX133-22585" fmla="*/ 8535 w 10000"/>
                  <a:gd name="connsiteY133-22586" fmla="*/ 8681 h 10000"/>
                  <a:gd name="connsiteX0-22587" fmla="*/ 8535 w 10000"/>
                  <a:gd name="connsiteY0-22588" fmla="*/ 8681 h 10000"/>
                  <a:gd name="connsiteX1-22589" fmla="*/ 8887 w 10000"/>
                  <a:gd name="connsiteY1-22590" fmla="*/ 8363 h 10000"/>
                  <a:gd name="connsiteX2-22591" fmla="*/ 9062 w 10000"/>
                  <a:gd name="connsiteY2-22592" fmla="*/ 7941 h 10000"/>
                  <a:gd name="connsiteX3-22593" fmla="*/ 9414 w 10000"/>
                  <a:gd name="connsiteY3-22594" fmla="*/ 7624 h 10000"/>
                  <a:gd name="connsiteX4-22595" fmla="*/ 9296 w 10000"/>
                  <a:gd name="connsiteY4-22596" fmla="*/ 7149 h 10000"/>
                  <a:gd name="connsiteX5-22597" fmla="*/ 9502 w 10000"/>
                  <a:gd name="connsiteY5-22598" fmla="*/ 6885 h 10000"/>
                  <a:gd name="connsiteX6-22599" fmla="*/ 9648 w 10000"/>
                  <a:gd name="connsiteY6-22600" fmla="*/ 6621 h 10000"/>
                  <a:gd name="connsiteX7-22601" fmla="*/ 9706 w 10000"/>
                  <a:gd name="connsiteY7-22602" fmla="*/ 7043 h 10000"/>
                  <a:gd name="connsiteX8-22603" fmla="*/ 9648 w 10000"/>
                  <a:gd name="connsiteY8-22604" fmla="*/ 7519 h 10000"/>
                  <a:gd name="connsiteX9-22605" fmla="*/ 9971 w 10000"/>
                  <a:gd name="connsiteY9-22606" fmla="*/ 7043 h 10000"/>
                  <a:gd name="connsiteX10-22607" fmla="*/ 10000 w 10000"/>
                  <a:gd name="connsiteY10-22608" fmla="*/ 6674 h 10000"/>
                  <a:gd name="connsiteX11-22609" fmla="*/ 9882 w 10000"/>
                  <a:gd name="connsiteY11-22610" fmla="*/ 6727 h 10000"/>
                  <a:gd name="connsiteX12-22611" fmla="*/ 9795 w 10000"/>
                  <a:gd name="connsiteY12-22612" fmla="*/ 6358 h 10000"/>
                  <a:gd name="connsiteX13-22613" fmla="*/ 9911 w 10000"/>
                  <a:gd name="connsiteY13-22614" fmla="*/ 5935 h 10000"/>
                  <a:gd name="connsiteX14-22615" fmla="*/ 9854 w 10000"/>
                  <a:gd name="connsiteY14-22616" fmla="*/ 5460 h 10000"/>
                  <a:gd name="connsiteX15-22617" fmla="*/ 9560 w 10000"/>
                  <a:gd name="connsiteY15-22618" fmla="*/ 5301 h 10000"/>
                  <a:gd name="connsiteX16-22619" fmla="*/ 9942 w 10000"/>
                  <a:gd name="connsiteY16-22620" fmla="*/ 4510 h 10000"/>
                  <a:gd name="connsiteX17-22621" fmla="*/ 9531 w 10000"/>
                  <a:gd name="connsiteY17-22622" fmla="*/ 4773 h 10000"/>
                  <a:gd name="connsiteX18-22623" fmla="*/ 9443 w 10000"/>
                  <a:gd name="connsiteY18-22624" fmla="*/ 5195 h 10000"/>
                  <a:gd name="connsiteX19-22625" fmla="*/ 9091 w 10000"/>
                  <a:gd name="connsiteY19-22626" fmla="*/ 5249 h 10000"/>
                  <a:gd name="connsiteX20-22627" fmla="*/ 9062 w 10000"/>
                  <a:gd name="connsiteY20-22628" fmla="*/ 5829 h 10000"/>
                  <a:gd name="connsiteX21-22629" fmla="*/ 9091 w 10000"/>
                  <a:gd name="connsiteY21-22630" fmla="*/ 5935 h 10000"/>
                  <a:gd name="connsiteX22-22631" fmla="*/ 8916 w 10000"/>
                  <a:gd name="connsiteY22-22632" fmla="*/ 6146 h 10000"/>
                  <a:gd name="connsiteX23-22633" fmla="*/ 8720 w 10000"/>
                  <a:gd name="connsiteY23-22634" fmla="*/ 5507 h 10000"/>
                  <a:gd name="connsiteX24-22635" fmla="*/ 8720 w 10000"/>
                  <a:gd name="connsiteY24-22636" fmla="*/ 5507 h 10000"/>
                  <a:gd name="connsiteX25-22637" fmla="*/ 8591 w 10000"/>
                  <a:gd name="connsiteY25-22638" fmla="*/ 5281 h 10000"/>
                  <a:gd name="connsiteX26-22639" fmla="*/ 8399 w 10000"/>
                  <a:gd name="connsiteY26-22640" fmla="*/ 5432 h 10000"/>
                  <a:gd name="connsiteX27-22641" fmla="*/ 8271 w 10000"/>
                  <a:gd name="connsiteY27-22642" fmla="*/ 5205 h 10000"/>
                  <a:gd name="connsiteX28-22643" fmla="*/ 8142 w 10000"/>
                  <a:gd name="connsiteY28-22644" fmla="*/ 4979 h 10000"/>
                  <a:gd name="connsiteX29-22645" fmla="*/ 8655 w 10000"/>
                  <a:gd name="connsiteY29-22646" fmla="*/ 4904 h 10000"/>
                  <a:gd name="connsiteX30-22647" fmla="*/ 8207 w 10000"/>
                  <a:gd name="connsiteY30-22648" fmla="*/ 4602 h 10000"/>
                  <a:gd name="connsiteX31-22649" fmla="*/ 8014 w 10000"/>
                  <a:gd name="connsiteY31-22650" fmla="*/ 4753 h 10000"/>
                  <a:gd name="connsiteX32-22651" fmla="*/ 8047 w 10000"/>
                  <a:gd name="connsiteY32-22652" fmla="*/ 4837 h 10000"/>
                  <a:gd name="connsiteX33-22653" fmla="*/ 6914 w 10000"/>
                  <a:gd name="connsiteY33-22654" fmla="*/ 3320 h 10000"/>
                  <a:gd name="connsiteX34-22655" fmla="*/ 6926 w 10000"/>
                  <a:gd name="connsiteY34-22656" fmla="*/ 3319 h 10000"/>
                  <a:gd name="connsiteX35-22657" fmla="*/ 6605 w 10000"/>
                  <a:gd name="connsiteY35-22658" fmla="*/ 3244 h 10000"/>
                  <a:gd name="connsiteX36-22659" fmla="*/ 6479 w 10000"/>
                  <a:gd name="connsiteY36-22660" fmla="*/ 3018 h 10000"/>
                  <a:gd name="connsiteX37-22661" fmla="*/ 4957 w 10000"/>
                  <a:gd name="connsiteY37-22662" fmla="*/ 3242 h 10000"/>
                  <a:gd name="connsiteX38-22663" fmla="*/ 4838 w 10000"/>
                  <a:gd name="connsiteY38-22664" fmla="*/ 3189 h 10000"/>
                  <a:gd name="connsiteX39-22665" fmla="*/ 4692 w 10000"/>
                  <a:gd name="connsiteY39-22666" fmla="*/ 3136 h 10000"/>
                  <a:gd name="connsiteX40-22667" fmla="*/ 4575 w 10000"/>
                  <a:gd name="connsiteY40-22668" fmla="*/ 3348 h 10000"/>
                  <a:gd name="connsiteX41-22669" fmla="*/ 4400 w 10000"/>
                  <a:gd name="connsiteY41-22670" fmla="*/ 3507 h 10000"/>
                  <a:gd name="connsiteX42-22671" fmla="*/ 4370 w 10000"/>
                  <a:gd name="connsiteY42-22672" fmla="*/ 3664 h 10000"/>
                  <a:gd name="connsiteX43-22673" fmla="*/ 4515 w 10000"/>
                  <a:gd name="connsiteY43-22674" fmla="*/ 3875 h 10000"/>
                  <a:gd name="connsiteX44-22675" fmla="*/ 4575 w 10000"/>
                  <a:gd name="connsiteY44-22676" fmla="*/ 4034 h 10000"/>
                  <a:gd name="connsiteX45-22677" fmla="*/ 4722 w 10000"/>
                  <a:gd name="connsiteY45-22678" fmla="*/ 4034 h 10000"/>
                  <a:gd name="connsiteX46-22679" fmla="*/ 4781 w 10000"/>
                  <a:gd name="connsiteY46-22680" fmla="*/ 4034 h 10000"/>
                  <a:gd name="connsiteX47-22681" fmla="*/ 4867 w 10000"/>
                  <a:gd name="connsiteY47-22682" fmla="*/ 4245 h 10000"/>
                  <a:gd name="connsiteX48-22683" fmla="*/ 4752 w 10000"/>
                  <a:gd name="connsiteY48-22684" fmla="*/ 4139 h 10000"/>
                  <a:gd name="connsiteX49-22685" fmla="*/ 4340 w 10000"/>
                  <a:gd name="connsiteY49-22686" fmla="*/ 3981 h 10000"/>
                  <a:gd name="connsiteX50-22687" fmla="*/ 4253 w 10000"/>
                  <a:gd name="connsiteY50-22688" fmla="*/ 3611 h 10000"/>
                  <a:gd name="connsiteX51-22689" fmla="*/ 4164 w 10000"/>
                  <a:gd name="connsiteY51-22690" fmla="*/ 3611 h 10000"/>
                  <a:gd name="connsiteX52-22691" fmla="*/ 4253 w 10000"/>
                  <a:gd name="connsiteY52-22692" fmla="*/ 3084 h 10000"/>
                  <a:gd name="connsiteX53-22693" fmla="*/ 4400 w 10000"/>
                  <a:gd name="connsiteY53-22694" fmla="*/ 3084 h 10000"/>
                  <a:gd name="connsiteX54-22695" fmla="*/ 4458 w 10000"/>
                  <a:gd name="connsiteY54-22696" fmla="*/ 3400 h 10000"/>
                  <a:gd name="connsiteX55-22697" fmla="*/ 4487 w 10000"/>
                  <a:gd name="connsiteY55-22698" fmla="*/ 3189 h 10000"/>
                  <a:gd name="connsiteX56-22699" fmla="*/ 4429 w 10000"/>
                  <a:gd name="connsiteY56-22700" fmla="*/ 3031 h 10000"/>
                  <a:gd name="connsiteX57-22701" fmla="*/ 4282 w 10000"/>
                  <a:gd name="connsiteY57-22702" fmla="*/ 2925 h 10000"/>
                  <a:gd name="connsiteX58-22703" fmla="*/ 4311 w 10000"/>
                  <a:gd name="connsiteY58-22704" fmla="*/ 2503 h 10000"/>
                  <a:gd name="connsiteX59-22705" fmla="*/ 4253 w 10000"/>
                  <a:gd name="connsiteY59-22706" fmla="*/ 2291 h 10000"/>
                  <a:gd name="connsiteX60-22707" fmla="*/ 4222 w 10000"/>
                  <a:gd name="connsiteY60-22708" fmla="*/ 1659 h 10000"/>
                  <a:gd name="connsiteX61-22709" fmla="*/ 4282 w 10000"/>
                  <a:gd name="connsiteY61-22710" fmla="*/ 1659 h 10000"/>
                  <a:gd name="connsiteX62-22711" fmla="*/ 4194 w 10000"/>
                  <a:gd name="connsiteY62-22712" fmla="*/ 1552 h 10000"/>
                  <a:gd name="connsiteX63-22713" fmla="*/ 3930 w 10000"/>
                  <a:gd name="connsiteY63-22714" fmla="*/ 1763 h 10000"/>
                  <a:gd name="connsiteX64-22715" fmla="*/ 3871 w 10000"/>
                  <a:gd name="connsiteY64-22716" fmla="*/ 1341 h 10000"/>
                  <a:gd name="connsiteX65-22717" fmla="*/ 4077 w 10000"/>
                  <a:gd name="connsiteY65-22718" fmla="*/ 602 h 10000"/>
                  <a:gd name="connsiteX66-22719" fmla="*/ 3902 w 10000"/>
                  <a:gd name="connsiteY66-22720" fmla="*/ 338 h 10000"/>
                  <a:gd name="connsiteX67-22721" fmla="*/ 4493 w 10000"/>
                  <a:gd name="connsiteY67-22722" fmla="*/ 0 h 10000"/>
                  <a:gd name="connsiteX68-22723" fmla="*/ 3636 w 10000"/>
                  <a:gd name="connsiteY68-22724" fmla="*/ 21 h 10000"/>
                  <a:gd name="connsiteX69-22725" fmla="*/ 3550 w 10000"/>
                  <a:gd name="connsiteY69-22726" fmla="*/ 233 h 10000"/>
                  <a:gd name="connsiteX70-22727" fmla="*/ 3460 w 10000"/>
                  <a:gd name="connsiteY70-22728" fmla="*/ 655 h 10000"/>
                  <a:gd name="connsiteX71-22729" fmla="*/ 3343 w 10000"/>
                  <a:gd name="connsiteY71-22730" fmla="*/ 708 h 10000"/>
                  <a:gd name="connsiteX72-22731" fmla="*/ 3519 w 10000"/>
                  <a:gd name="connsiteY72-22732" fmla="*/ 919 h 10000"/>
                  <a:gd name="connsiteX73-22733" fmla="*/ 3550 w 10000"/>
                  <a:gd name="connsiteY73-22734" fmla="*/ 1183 h 10000"/>
                  <a:gd name="connsiteX74-22735" fmla="*/ 3460 w 10000"/>
                  <a:gd name="connsiteY74-22736" fmla="*/ 1341 h 10000"/>
                  <a:gd name="connsiteX75-22737" fmla="*/ 3550 w 10000"/>
                  <a:gd name="connsiteY75-22738" fmla="*/ 1816 h 10000"/>
                  <a:gd name="connsiteX76-22739" fmla="*/ 3489 w 10000"/>
                  <a:gd name="connsiteY76-22740" fmla="*/ 2239 h 10000"/>
                  <a:gd name="connsiteX77-22741" fmla="*/ 3050 w 10000"/>
                  <a:gd name="connsiteY77-22742" fmla="*/ 2555 h 10000"/>
                  <a:gd name="connsiteX78-22743" fmla="*/ 3021 w 10000"/>
                  <a:gd name="connsiteY78-22744" fmla="*/ 2397 h 10000"/>
                  <a:gd name="connsiteX79-22745" fmla="*/ 2992 w 10000"/>
                  <a:gd name="connsiteY79-22746" fmla="*/ 2609 h 10000"/>
                  <a:gd name="connsiteX80-22747" fmla="*/ 3108 w 10000"/>
                  <a:gd name="connsiteY80-22748" fmla="*/ 2819 h 10000"/>
                  <a:gd name="connsiteX81-22749" fmla="*/ 3402 w 10000"/>
                  <a:gd name="connsiteY81-22750" fmla="*/ 2609 h 10000"/>
                  <a:gd name="connsiteX82-22751" fmla="*/ 3519 w 10000"/>
                  <a:gd name="connsiteY82-22752" fmla="*/ 2767 h 10000"/>
                  <a:gd name="connsiteX83-22753" fmla="*/ 3314 w 10000"/>
                  <a:gd name="connsiteY83-22754" fmla="*/ 2819 h 10000"/>
                  <a:gd name="connsiteX84-22755" fmla="*/ 2378 w 10000"/>
                  <a:gd name="connsiteY84-22756" fmla="*/ 2638 h 10000"/>
                  <a:gd name="connsiteX85-22757" fmla="*/ 2570 w 10000"/>
                  <a:gd name="connsiteY85-22758" fmla="*/ 2488 h 10000"/>
                  <a:gd name="connsiteX86-22759" fmla="*/ 1994 w 10000"/>
                  <a:gd name="connsiteY86-22760" fmla="*/ 2940 h 10000"/>
                  <a:gd name="connsiteX87-22761" fmla="*/ 1929 w 10000"/>
                  <a:gd name="connsiteY87-22762" fmla="*/ 3317 h 10000"/>
                  <a:gd name="connsiteX88-22763" fmla="*/ 1929 w 10000"/>
                  <a:gd name="connsiteY88-22764" fmla="*/ 3317 h 10000"/>
                  <a:gd name="connsiteX89-22765" fmla="*/ 1789 w 10000"/>
                  <a:gd name="connsiteY89-22766" fmla="*/ 3559 h 10000"/>
                  <a:gd name="connsiteX90-22767" fmla="*/ 1554 w 10000"/>
                  <a:gd name="connsiteY90-22768" fmla="*/ 3559 h 10000"/>
                  <a:gd name="connsiteX91-22769" fmla="*/ 1378 w 10000"/>
                  <a:gd name="connsiteY91-22770" fmla="*/ 3770 h 10000"/>
                  <a:gd name="connsiteX92-22771" fmla="*/ 1145 w 10000"/>
                  <a:gd name="connsiteY92-22772" fmla="*/ 3770 h 10000"/>
                  <a:gd name="connsiteX93-22773" fmla="*/ 968 w 10000"/>
                  <a:gd name="connsiteY93-22774" fmla="*/ 3981 h 10000"/>
                  <a:gd name="connsiteX94-22775" fmla="*/ 851 w 10000"/>
                  <a:gd name="connsiteY94-22776" fmla="*/ 3770 h 10000"/>
                  <a:gd name="connsiteX95-22777" fmla="*/ 558 w 10000"/>
                  <a:gd name="connsiteY95-22778" fmla="*/ 3717 h 10000"/>
                  <a:gd name="connsiteX96-22779" fmla="*/ 0 w 10000"/>
                  <a:gd name="connsiteY96-22780" fmla="*/ 4984 h 10000"/>
                  <a:gd name="connsiteX97-22781" fmla="*/ 59 w 10000"/>
                  <a:gd name="connsiteY97-22782" fmla="*/ 5249 h 10000"/>
                  <a:gd name="connsiteX98-22783" fmla="*/ 118 w 10000"/>
                  <a:gd name="connsiteY98-22784" fmla="*/ 5618 h 10000"/>
                  <a:gd name="connsiteX99-22785" fmla="*/ 294 w 10000"/>
                  <a:gd name="connsiteY99-22786" fmla="*/ 5935 h 10000"/>
                  <a:gd name="connsiteX100-22787" fmla="*/ 528 w 10000"/>
                  <a:gd name="connsiteY100-22788" fmla="*/ 6462 h 10000"/>
                  <a:gd name="connsiteX101-22789" fmla="*/ 381 w 10000"/>
                  <a:gd name="connsiteY101-22790" fmla="*/ 6358 h 10000"/>
                  <a:gd name="connsiteX102-22791" fmla="*/ 733 w 10000"/>
                  <a:gd name="connsiteY102-22792" fmla="*/ 6832 h 10000"/>
                  <a:gd name="connsiteX103-22793" fmla="*/ 938 w 10000"/>
                  <a:gd name="connsiteY103-22794" fmla="*/ 6780 h 10000"/>
                  <a:gd name="connsiteX104-22795" fmla="*/ 910 w 10000"/>
                  <a:gd name="connsiteY104-22796" fmla="*/ 6462 h 10000"/>
                  <a:gd name="connsiteX105-22797" fmla="*/ 1085 w 10000"/>
                  <a:gd name="connsiteY105-22798" fmla="*/ 6515 h 10000"/>
                  <a:gd name="connsiteX106-22799" fmla="*/ 880 w 10000"/>
                  <a:gd name="connsiteY106-22800" fmla="*/ 5882 h 10000"/>
                  <a:gd name="connsiteX107-22801" fmla="*/ 1261 w 10000"/>
                  <a:gd name="connsiteY107-22802" fmla="*/ 5618 h 10000"/>
                  <a:gd name="connsiteX108-22803" fmla="*/ 1468 w 10000"/>
                  <a:gd name="connsiteY108-22804" fmla="*/ 5618 h 10000"/>
                  <a:gd name="connsiteX109-22805" fmla="*/ 1468 w 10000"/>
                  <a:gd name="connsiteY109-22806" fmla="*/ 5882 h 10000"/>
                  <a:gd name="connsiteX110-22807" fmla="*/ 1290 w 10000"/>
                  <a:gd name="connsiteY110-22808" fmla="*/ 6040 h 10000"/>
                  <a:gd name="connsiteX111-22809" fmla="*/ 1174 w 10000"/>
                  <a:gd name="connsiteY111-22810" fmla="*/ 6727 h 10000"/>
                  <a:gd name="connsiteX112-22811" fmla="*/ 1115 w 10000"/>
                  <a:gd name="connsiteY112-22812" fmla="*/ 7043 h 10000"/>
                  <a:gd name="connsiteX113-22813" fmla="*/ 1203 w 10000"/>
                  <a:gd name="connsiteY113-22814" fmla="*/ 7466 h 10000"/>
                  <a:gd name="connsiteX114-22815" fmla="*/ 1378 w 10000"/>
                  <a:gd name="connsiteY114-22816" fmla="*/ 7783 h 10000"/>
                  <a:gd name="connsiteX115-22817" fmla="*/ 1965 w 10000"/>
                  <a:gd name="connsiteY115-22818" fmla="*/ 8416 h 10000"/>
                  <a:gd name="connsiteX116-22819" fmla="*/ 2433 w 10000"/>
                  <a:gd name="connsiteY116-22820" fmla="*/ 8891 h 10000"/>
                  <a:gd name="connsiteX117-22821" fmla="*/ 2785 w 10000"/>
                  <a:gd name="connsiteY117-22822" fmla="*/ 9103 h 10000"/>
                  <a:gd name="connsiteX118-22823" fmla="*/ 3167 w 10000"/>
                  <a:gd name="connsiteY118-22824" fmla="*/ 9313 h 10000"/>
                  <a:gd name="connsiteX119-22825" fmla="*/ 3550 w 10000"/>
                  <a:gd name="connsiteY119-22826" fmla="*/ 9525 h 10000"/>
                  <a:gd name="connsiteX120-22827" fmla="*/ 3902 w 10000"/>
                  <a:gd name="connsiteY120-22828" fmla="*/ 9631 h 10000"/>
                  <a:gd name="connsiteX121-22829" fmla="*/ 4282 w 10000"/>
                  <a:gd name="connsiteY121-22830" fmla="*/ 9789 h 10000"/>
                  <a:gd name="connsiteX122-22831" fmla="*/ 4722 w 10000"/>
                  <a:gd name="connsiteY122-22832" fmla="*/ 9948 h 10000"/>
                  <a:gd name="connsiteX123-22833" fmla="*/ 5190 w 10000"/>
                  <a:gd name="connsiteY123-22834" fmla="*/ 10000 h 10000"/>
                  <a:gd name="connsiteX124-22835" fmla="*/ 5601 w 10000"/>
                  <a:gd name="connsiteY124-22836" fmla="*/ 10000 h 10000"/>
                  <a:gd name="connsiteX125-22837" fmla="*/ 6100 w 10000"/>
                  <a:gd name="connsiteY125-22838" fmla="*/ 9948 h 10000"/>
                  <a:gd name="connsiteX126-22839" fmla="*/ 6452 w 10000"/>
                  <a:gd name="connsiteY126-22840" fmla="*/ 9841 h 10000"/>
                  <a:gd name="connsiteX127-22841" fmla="*/ 6804 w 10000"/>
                  <a:gd name="connsiteY127-22842" fmla="*/ 9737 h 10000"/>
                  <a:gd name="connsiteX128-22843" fmla="*/ 7186 w 10000"/>
                  <a:gd name="connsiteY128-22844" fmla="*/ 9578 h 10000"/>
                  <a:gd name="connsiteX129-22845" fmla="*/ 7537 w 10000"/>
                  <a:gd name="connsiteY129-22846" fmla="*/ 9419 h 10000"/>
                  <a:gd name="connsiteX130-22847" fmla="*/ 7860 w 10000"/>
                  <a:gd name="connsiteY130-22848" fmla="*/ 9209 h 10000"/>
                  <a:gd name="connsiteX131-22849" fmla="*/ 8212 w 10000"/>
                  <a:gd name="connsiteY131-22850" fmla="*/ 8997 h 10000"/>
                  <a:gd name="connsiteX132-22851" fmla="*/ 8535 w 10000"/>
                  <a:gd name="connsiteY132-22852" fmla="*/ 8681 h 10000"/>
                  <a:gd name="connsiteX0-22853" fmla="*/ 8535 w 10000"/>
                  <a:gd name="connsiteY0-22854" fmla="*/ 8681 h 10000"/>
                  <a:gd name="connsiteX1-22855" fmla="*/ 8887 w 10000"/>
                  <a:gd name="connsiteY1-22856" fmla="*/ 8363 h 10000"/>
                  <a:gd name="connsiteX2-22857" fmla="*/ 9062 w 10000"/>
                  <a:gd name="connsiteY2-22858" fmla="*/ 7941 h 10000"/>
                  <a:gd name="connsiteX3-22859" fmla="*/ 9414 w 10000"/>
                  <a:gd name="connsiteY3-22860" fmla="*/ 7624 h 10000"/>
                  <a:gd name="connsiteX4-22861" fmla="*/ 9296 w 10000"/>
                  <a:gd name="connsiteY4-22862" fmla="*/ 7149 h 10000"/>
                  <a:gd name="connsiteX5-22863" fmla="*/ 9502 w 10000"/>
                  <a:gd name="connsiteY5-22864" fmla="*/ 6885 h 10000"/>
                  <a:gd name="connsiteX6-22865" fmla="*/ 9648 w 10000"/>
                  <a:gd name="connsiteY6-22866" fmla="*/ 6621 h 10000"/>
                  <a:gd name="connsiteX7-22867" fmla="*/ 9706 w 10000"/>
                  <a:gd name="connsiteY7-22868" fmla="*/ 7043 h 10000"/>
                  <a:gd name="connsiteX8-22869" fmla="*/ 9648 w 10000"/>
                  <a:gd name="connsiteY8-22870" fmla="*/ 7519 h 10000"/>
                  <a:gd name="connsiteX9-22871" fmla="*/ 9971 w 10000"/>
                  <a:gd name="connsiteY9-22872" fmla="*/ 7043 h 10000"/>
                  <a:gd name="connsiteX10-22873" fmla="*/ 10000 w 10000"/>
                  <a:gd name="connsiteY10-22874" fmla="*/ 6674 h 10000"/>
                  <a:gd name="connsiteX11-22875" fmla="*/ 9882 w 10000"/>
                  <a:gd name="connsiteY11-22876" fmla="*/ 6727 h 10000"/>
                  <a:gd name="connsiteX12-22877" fmla="*/ 9795 w 10000"/>
                  <a:gd name="connsiteY12-22878" fmla="*/ 6358 h 10000"/>
                  <a:gd name="connsiteX13-22879" fmla="*/ 9911 w 10000"/>
                  <a:gd name="connsiteY13-22880" fmla="*/ 5935 h 10000"/>
                  <a:gd name="connsiteX14-22881" fmla="*/ 9854 w 10000"/>
                  <a:gd name="connsiteY14-22882" fmla="*/ 5460 h 10000"/>
                  <a:gd name="connsiteX15-22883" fmla="*/ 9560 w 10000"/>
                  <a:gd name="connsiteY15-22884" fmla="*/ 5301 h 10000"/>
                  <a:gd name="connsiteX16-22885" fmla="*/ 9942 w 10000"/>
                  <a:gd name="connsiteY16-22886" fmla="*/ 4510 h 10000"/>
                  <a:gd name="connsiteX17-22887" fmla="*/ 9531 w 10000"/>
                  <a:gd name="connsiteY17-22888" fmla="*/ 4773 h 10000"/>
                  <a:gd name="connsiteX18-22889" fmla="*/ 9443 w 10000"/>
                  <a:gd name="connsiteY18-22890" fmla="*/ 5195 h 10000"/>
                  <a:gd name="connsiteX19-22891" fmla="*/ 9091 w 10000"/>
                  <a:gd name="connsiteY19-22892" fmla="*/ 5249 h 10000"/>
                  <a:gd name="connsiteX20-22893" fmla="*/ 9062 w 10000"/>
                  <a:gd name="connsiteY20-22894" fmla="*/ 5829 h 10000"/>
                  <a:gd name="connsiteX21-22895" fmla="*/ 9091 w 10000"/>
                  <a:gd name="connsiteY21-22896" fmla="*/ 5935 h 10000"/>
                  <a:gd name="connsiteX22-22897" fmla="*/ 8916 w 10000"/>
                  <a:gd name="connsiteY22-22898" fmla="*/ 6146 h 10000"/>
                  <a:gd name="connsiteX23-22899" fmla="*/ 8720 w 10000"/>
                  <a:gd name="connsiteY23-22900" fmla="*/ 5507 h 10000"/>
                  <a:gd name="connsiteX24-22901" fmla="*/ 8720 w 10000"/>
                  <a:gd name="connsiteY24-22902" fmla="*/ 5507 h 10000"/>
                  <a:gd name="connsiteX25-22903" fmla="*/ 8591 w 10000"/>
                  <a:gd name="connsiteY25-22904" fmla="*/ 5281 h 10000"/>
                  <a:gd name="connsiteX26-22905" fmla="*/ 8399 w 10000"/>
                  <a:gd name="connsiteY26-22906" fmla="*/ 5432 h 10000"/>
                  <a:gd name="connsiteX27-22907" fmla="*/ 8271 w 10000"/>
                  <a:gd name="connsiteY27-22908" fmla="*/ 5205 h 10000"/>
                  <a:gd name="connsiteX28-22909" fmla="*/ 8142 w 10000"/>
                  <a:gd name="connsiteY28-22910" fmla="*/ 4979 h 10000"/>
                  <a:gd name="connsiteX29-22911" fmla="*/ 8655 w 10000"/>
                  <a:gd name="connsiteY29-22912" fmla="*/ 4904 h 10000"/>
                  <a:gd name="connsiteX30-22913" fmla="*/ 8207 w 10000"/>
                  <a:gd name="connsiteY30-22914" fmla="*/ 4602 h 10000"/>
                  <a:gd name="connsiteX31-22915" fmla="*/ 8014 w 10000"/>
                  <a:gd name="connsiteY31-22916" fmla="*/ 4753 h 10000"/>
                  <a:gd name="connsiteX32-22917" fmla="*/ 8047 w 10000"/>
                  <a:gd name="connsiteY32-22918" fmla="*/ 4837 h 10000"/>
                  <a:gd name="connsiteX33-22919" fmla="*/ 6914 w 10000"/>
                  <a:gd name="connsiteY33-22920" fmla="*/ 3320 h 10000"/>
                  <a:gd name="connsiteX34-22921" fmla="*/ 6926 w 10000"/>
                  <a:gd name="connsiteY34-22922" fmla="*/ 3319 h 10000"/>
                  <a:gd name="connsiteX35-22923" fmla="*/ 6605 w 10000"/>
                  <a:gd name="connsiteY35-22924" fmla="*/ 3244 h 10000"/>
                  <a:gd name="connsiteX36-22925" fmla="*/ 6479 w 10000"/>
                  <a:gd name="connsiteY36-22926" fmla="*/ 3018 h 10000"/>
                  <a:gd name="connsiteX37-22927" fmla="*/ 4957 w 10000"/>
                  <a:gd name="connsiteY37-22928" fmla="*/ 3242 h 10000"/>
                  <a:gd name="connsiteX38-22929" fmla="*/ 4838 w 10000"/>
                  <a:gd name="connsiteY38-22930" fmla="*/ 3189 h 10000"/>
                  <a:gd name="connsiteX39-22931" fmla="*/ 4692 w 10000"/>
                  <a:gd name="connsiteY39-22932" fmla="*/ 3136 h 10000"/>
                  <a:gd name="connsiteX40-22933" fmla="*/ 4575 w 10000"/>
                  <a:gd name="connsiteY40-22934" fmla="*/ 3348 h 10000"/>
                  <a:gd name="connsiteX41-22935" fmla="*/ 4400 w 10000"/>
                  <a:gd name="connsiteY41-22936" fmla="*/ 3507 h 10000"/>
                  <a:gd name="connsiteX42-22937" fmla="*/ 4370 w 10000"/>
                  <a:gd name="connsiteY42-22938" fmla="*/ 3664 h 10000"/>
                  <a:gd name="connsiteX43-22939" fmla="*/ 4515 w 10000"/>
                  <a:gd name="connsiteY43-22940" fmla="*/ 3875 h 10000"/>
                  <a:gd name="connsiteX44-22941" fmla="*/ 4575 w 10000"/>
                  <a:gd name="connsiteY44-22942" fmla="*/ 4034 h 10000"/>
                  <a:gd name="connsiteX45-22943" fmla="*/ 4722 w 10000"/>
                  <a:gd name="connsiteY45-22944" fmla="*/ 4034 h 10000"/>
                  <a:gd name="connsiteX46-22945" fmla="*/ 4781 w 10000"/>
                  <a:gd name="connsiteY46-22946" fmla="*/ 4034 h 10000"/>
                  <a:gd name="connsiteX47-22947" fmla="*/ 4752 w 10000"/>
                  <a:gd name="connsiteY47-22948" fmla="*/ 4139 h 10000"/>
                  <a:gd name="connsiteX48-22949" fmla="*/ 4340 w 10000"/>
                  <a:gd name="connsiteY48-22950" fmla="*/ 3981 h 10000"/>
                  <a:gd name="connsiteX49-22951" fmla="*/ 4253 w 10000"/>
                  <a:gd name="connsiteY49-22952" fmla="*/ 3611 h 10000"/>
                  <a:gd name="connsiteX50-22953" fmla="*/ 4164 w 10000"/>
                  <a:gd name="connsiteY50-22954" fmla="*/ 3611 h 10000"/>
                  <a:gd name="connsiteX51-22955" fmla="*/ 4253 w 10000"/>
                  <a:gd name="connsiteY51-22956" fmla="*/ 3084 h 10000"/>
                  <a:gd name="connsiteX52-22957" fmla="*/ 4400 w 10000"/>
                  <a:gd name="connsiteY52-22958" fmla="*/ 3084 h 10000"/>
                  <a:gd name="connsiteX53-22959" fmla="*/ 4458 w 10000"/>
                  <a:gd name="connsiteY53-22960" fmla="*/ 3400 h 10000"/>
                  <a:gd name="connsiteX54-22961" fmla="*/ 4487 w 10000"/>
                  <a:gd name="connsiteY54-22962" fmla="*/ 3189 h 10000"/>
                  <a:gd name="connsiteX55-22963" fmla="*/ 4429 w 10000"/>
                  <a:gd name="connsiteY55-22964" fmla="*/ 3031 h 10000"/>
                  <a:gd name="connsiteX56-22965" fmla="*/ 4282 w 10000"/>
                  <a:gd name="connsiteY56-22966" fmla="*/ 2925 h 10000"/>
                  <a:gd name="connsiteX57-22967" fmla="*/ 4311 w 10000"/>
                  <a:gd name="connsiteY57-22968" fmla="*/ 2503 h 10000"/>
                  <a:gd name="connsiteX58-22969" fmla="*/ 4253 w 10000"/>
                  <a:gd name="connsiteY58-22970" fmla="*/ 2291 h 10000"/>
                  <a:gd name="connsiteX59-22971" fmla="*/ 4222 w 10000"/>
                  <a:gd name="connsiteY59-22972" fmla="*/ 1659 h 10000"/>
                  <a:gd name="connsiteX60-22973" fmla="*/ 4282 w 10000"/>
                  <a:gd name="connsiteY60-22974" fmla="*/ 1659 h 10000"/>
                  <a:gd name="connsiteX61-22975" fmla="*/ 4194 w 10000"/>
                  <a:gd name="connsiteY61-22976" fmla="*/ 1552 h 10000"/>
                  <a:gd name="connsiteX62-22977" fmla="*/ 3930 w 10000"/>
                  <a:gd name="connsiteY62-22978" fmla="*/ 1763 h 10000"/>
                  <a:gd name="connsiteX63-22979" fmla="*/ 3871 w 10000"/>
                  <a:gd name="connsiteY63-22980" fmla="*/ 1341 h 10000"/>
                  <a:gd name="connsiteX64-22981" fmla="*/ 4077 w 10000"/>
                  <a:gd name="connsiteY64-22982" fmla="*/ 602 h 10000"/>
                  <a:gd name="connsiteX65-22983" fmla="*/ 3902 w 10000"/>
                  <a:gd name="connsiteY65-22984" fmla="*/ 338 h 10000"/>
                  <a:gd name="connsiteX66-22985" fmla="*/ 4493 w 10000"/>
                  <a:gd name="connsiteY66-22986" fmla="*/ 0 h 10000"/>
                  <a:gd name="connsiteX67-22987" fmla="*/ 3636 w 10000"/>
                  <a:gd name="connsiteY67-22988" fmla="*/ 21 h 10000"/>
                  <a:gd name="connsiteX68-22989" fmla="*/ 3550 w 10000"/>
                  <a:gd name="connsiteY68-22990" fmla="*/ 233 h 10000"/>
                  <a:gd name="connsiteX69-22991" fmla="*/ 3460 w 10000"/>
                  <a:gd name="connsiteY69-22992" fmla="*/ 655 h 10000"/>
                  <a:gd name="connsiteX70-22993" fmla="*/ 3343 w 10000"/>
                  <a:gd name="connsiteY70-22994" fmla="*/ 708 h 10000"/>
                  <a:gd name="connsiteX71-22995" fmla="*/ 3519 w 10000"/>
                  <a:gd name="connsiteY71-22996" fmla="*/ 919 h 10000"/>
                  <a:gd name="connsiteX72-22997" fmla="*/ 3550 w 10000"/>
                  <a:gd name="connsiteY72-22998" fmla="*/ 1183 h 10000"/>
                  <a:gd name="connsiteX73-22999" fmla="*/ 3460 w 10000"/>
                  <a:gd name="connsiteY73-23000" fmla="*/ 1341 h 10000"/>
                  <a:gd name="connsiteX74-23001" fmla="*/ 3550 w 10000"/>
                  <a:gd name="connsiteY74-23002" fmla="*/ 1816 h 10000"/>
                  <a:gd name="connsiteX75-23003" fmla="*/ 3489 w 10000"/>
                  <a:gd name="connsiteY75-23004" fmla="*/ 2239 h 10000"/>
                  <a:gd name="connsiteX76-23005" fmla="*/ 3050 w 10000"/>
                  <a:gd name="connsiteY76-23006" fmla="*/ 2555 h 10000"/>
                  <a:gd name="connsiteX77-23007" fmla="*/ 3021 w 10000"/>
                  <a:gd name="connsiteY77-23008" fmla="*/ 2397 h 10000"/>
                  <a:gd name="connsiteX78-23009" fmla="*/ 2992 w 10000"/>
                  <a:gd name="connsiteY78-23010" fmla="*/ 2609 h 10000"/>
                  <a:gd name="connsiteX79-23011" fmla="*/ 3108 w 10000"/>
                  <a:gd name="connsiteY79-23012" fmla="*/ 2819 h 10000"/>
                  <a:gd name="connsiteX80-23013" fmla="*/ 3402 w 10000"/>
                  <a:gd name="connsiteY80-23014" fmla="*/ 2609 h 10000"/>
                  <a:gd name="connsiteX81-23015" fmla="*/ 3519 w 10000"/>
                  <a:gd name="connsiteY81-23016" fmla="*/ 2767 h 10000"/>
                  <a:gd name="connsiteX82-23017" fmla="*/ 3314 w 10000"/>
                  <a:gd name="connsiteY82-23018" fmla="*/ 2819 h 10000"/>
                  <a:gd name="connsiteX83-23019" fmla="*/ 2378 w 10000"/>
                  <a:gd name="connsiteY83-23020" fmla="*/ 2638 h 10000"/>
                  <a:gd name="connsiteX84-23021" fmla="*/ 2570 w 10000"/>
                  <a:gd name="connsiteY84-23022" fmla="*/ 2488 h 10000"/>
                  <a:gd name="connsiteX85-23023" fmla="*/ 1994 w 10000"/>
                  <a:gd name="connsiteY85-23024" fmla="*/ 2940 h 10000"/>
                  <a:gd name="connsiteX86-23025" fmla="*/ 1929 w 10000"/>
                  <a:gd name="connsiteY86-23026" fmla="*/ 3317 h 10000"/>
                  <a:gd name="connsiteX87-23027" fmla="*/ 1929 w 10000"/>
                  <a:gd name="connsiteY87-23028" fmla="*/ 3317 h 10000"/>
                  <a:gd name="connsiteX88-23029" fmla="*/ 1789 w 10000"/>
                  <a:gd name="connsiteY88-23030" fmla="*/ 3559 h 10000"/>
                  <a:gd name="connsiteX89-23031" fmla="*/ 1554 w 10000"/>
                  <a:gd name="connsiteY89-23032" fmla="*/ 3559 h 10000"/>
                  <a:gd name="connsiteX90-23033" fmla="*/ 1378 w 10000"/>
                  <a:gd name="connsiteY90-23034" fmla="*/ 3770 h 10000"/>
                  <a:gd name="connsiteX91-23035" fmla="*/ 1145 w 10000"/>
                  <a:gd name="connsiteY91-23036" fmla="*/ 3770 h 10000"/>
                  <a:gd name="connsiteX92-23037" fmla="*/ 968 w 10000"/>
                  <a:gd name="connsiteY92-23038" fmla="*/ 3981 h 10000"/>
                  <a:gd name="connsiteX93-23039" fmla="*/ 851 w 10000"/>
                  <a:gd name="connsiteY93-23040" fmla="*/ 3770 h 10000"/>
                  <a:gd name="connsiteX94-23041" fmla="*/ 558 w 10000"/>
                  <a:gd name="connsiteY94-23042" fmla="*/ 3717 h 10000"/>
                  <a:gd name="connsiteX95-23043" fmla="*/ 0 w 10000"/>
                  <a:gd name="connsiteY95-23044" fmla="*/ 4984 h 10000"/>
                  <a:gd name="connsiteX96-23045" fmla="*/ 59 w 10000"/>
                  <a:gd name="connsiteY96-23046" fmla="*/ 5249 h 10000"/>
                  <a:gd name="connsiteX97-23047" fmla="*/ 118 w 10000"/>
                  <a:gd name="connsiteY97-23048" fmla="*/ 5618 h 10000"/>
                  <a:gd name="connsiteX98-23049" fmla="*/ 294 w 10000"/>
                  <a:gd name="connsiteY98-23050" fmla="*/ 5935 h 10000"/>
                  <a:gd name="connsiteX99-23051" fmla="*/ 528 w 10000"/>
                  <a:gd name="connsiteY99-23052" fmla="*/ 6462 h 10000"/>
                  <a:gd name="connsiteX100-23053" fmla="*/ 381 w 10000"/>
                  <a:gd name="connsiteY100-23054" fmla="*/ 6358 h 10000"/>
                  <a:gd name="connsiteX101-23055" fmla="*/ 733 w 10000"/>
                  <a:gd name="connsiteY101-23056" fmla="*/ 6832 h 10000"/>
                  <a:gd name="connsiteX102-23057" fmla="*/ 938 w 10000"/>
                  <a:gd name="connsiteY102-23058" fmla="*/ 6780 h 10000"/>
                  <a:gd name="connsiteX103-23059" fmla="*/ 910 w 10000"/>
                  <a:gd name="connsiteY103-23060" fmla="*/ 6462 h 10000"/>
                  <a:gd name="connsiteX104-23061" fmla="*/ 1085 w 10000"/>
                  <a:gd name="connsiteY104-23062" fmla="*/ 6515 h 10000"/>
                  <a:gd name="connsiteX105-23063" fmla="*/ 880 w 10000"/>
                  <a:gd name="connsiteY105-23064" fmla="*/ 5882 h 10000"/>
                  <a:gd name="connsiteX106-23065" fmla="*/ 1261 w 10000"/>
                  <a:gd name="connsiteY106-23066" fmla="*/ 5618 h 10000"/>
                  <a:gd name="connsiteX107-23067" fmla="*/ 1468 w 10000"/>
                  <a:gd name="connsiteY107-23068" fmla="*/ 5618 h 10000"/>
                  <a:gd name="connsiteX108-23069" fmla="*/ 1468 w 10000"/>
                  <a:gd name="connsiteY108-23070" fmla="*/ 5882 h 10000"/>
                  <a:gd name="connsiteX109-23071" fmla="*/ 1290 w 10000"/>
                  <a:gd name="connsiteY109-23072" fmla="*/ 6040 h 10000"/>
                  <a:gd name="connsiteX110-23073" fmla="*/ 1174 w 10000"/>
                  <a:gd name="connsiteY110-23074" fmla="*/ 6727 h 10000"/>
                  <a:gd name="connsiteX111-23075" fmla="*/ 1115 w 10000"/>
                  <a:gd name="connsiteY111-23076" fmla="*/ 7043 h 10000"/>
                  <a:gd name="connsiteX112-23077" fmla="*/ 1203 w 10000"/>
                  <a:gd name="connsiteY112-23078" fmla="*/ 7466 h 10000"/>
                  <a:gd name="connsiteX113-23079" fmla="*/ 1378 w 10000"/>
                  <a:gd name="connsiteY113-23080" fmla="*/ 7783 h 10000"/>
                  <a:gd name="connsiteX114-23081" fmla="*/ 1965 w 10000"/>
                  <a:gd name="connsiteY114-23082" fmla="*/ 8416 h 10000"/>
                  <a:gd name="connsiteX115-23083" fmla="*/ 2433 w 10000"/>
                  <a:gd name="connsiteY115-23084" fmla="*/ 8891 h 10000"/>
                  <a:gd name="connsiteX116-23085" fmla="*/ 2785 w 10000"/>
                  <a:gd name="connsiteY116-23086" fmla="*/ 9103 h 10000"/>
                  <a:gd name="connsiteX117-23087" fmla="*/ 3167 w 10000"/>
                  <a:gd name="connsiteY117-23088" fmla="*/ 9313 h 10000"/>
                  <a:gd name="connsiteX118-23089" fmla="*/ 3550 w 10000"/>
                  <a:gd name="connsiteY118-23090" fmla="*/ 9525 h 10000"/>
                  <a:gd name="connsiteX119-23091" fmla="*/ 3902 w 10000"/>
                  <a:gd name="connsiteY119-23092" fmla="*/ 9631 h 10000"/>
                  <a:gd name="connsiteX120-23093" fmla="*/ 4282 w 10000"/>
                  <a:gd name="connsiteY120-23094" fmla="*/ 9789 h 10000"/>
                  <a:gd name="connsiteX121-23095" fmla="*/ 4722 w 10000"/>
                  <a:gd name="connsiteY121-23096" fmla="*/ 9948 h 10000"/>
                  <a:gd name="connsiteX122-23097" fmla="*/ 5190 w 10000"/>
                  <a:gd name="connsiteY122-23098" fmla="*/ 10000 h 10000"/>
                  <a:gd name="connsiteX123-23099" fmla="*/ 5601 w 10000"/>
                  <a:gd name="connsiteY123-23100" fmla="*/ 10000 h 10000"/>
                  <a:gd name="connsiteX124-23101" fmla="*/ 6100 w 10000"/>
                  <a:gd name="connsiteY124-23102" fmla="*/ 9948 h 10000"/>
                  <a:gd name="connsiteX125-23103" fmla="*/ 6452 w 10000"/>
                  <a:gd name="connsiteY125-23104" fmla="*/ 9841 h 10000"/>
                  <a:gd name="connsiteX126-23105" fmla="*/ 6804 w 10000"/>
                  <a:gd name="connsiteY126-23106" fmla="*/ 9737 h 10000"/>
                  <a:gd name="connsiteX127-23107" fmla="*/ 7186 w 10000"/>
                  <a:gd name="connsiteY127-23108" fmla="*/ 9578 h 10000"/>
                  <a:gd name="connsiteX128-23109" fmla="*/ 7537 w 10000"/>
                  <a:gd name="connsiteY128-23110" fmla="*/ 9419 h 10000"/>
                  <a:gd name="connsiteX129-23111" fmla="*/ 7860 w 10000"/>
                  <a:gd name="connsiteY129-23112" fmla="*/ 9209 h 10000"/>
                  <a:gd name="connsiteX130-23113" fmla="*/ 8212 w 10000"/>
                  <a:gd name="connsiteY130-23114" fmla="*/ 8997 h 10000"/>
                  <a:gd name="connsiteX131-23115" fmla="*/ 8535 w 10000"/>
                  <a:gd name="connsiteY131-23116" fmla="*/ 8681 h 10000"/>
                  <a:gd name="connsiteX0-23117" fmla="*/ 8535 w 10000"/>
                  <a:gd name="connsiteY0-23118" fmla="*/ 8681 h 10000"/>
                  <a:gd name="connsiteX1-23119" fmla="*/ 8887 w 10000"/>
                  <a:gd name="connsiteY1-23120" fmla="*/ 8363 h 10000"/>
                  <a:gd name="connsiteX2-23121" fmla="*/ 9062 w 10000"/>
                  <a:gd name="connsiteY2-23122" fmla="*/ 7941 h 10000"/>
                  <a:gd name="connsiteX3-23123" fmla="*/ 9414 w 10000"/>
                  <a:gd name="connsiteY3-23124" fmla="*/ 7624 h 10000"/>
                  <a:gd name="connsiteX4-23125" fmla="*/ 9296 w 10000"/>
                  <a:gd name="connsiteY4-23126" fmla="*/ 7149 h 10000"/>
                  <a:gd name="connsiteX5-23127" fmla="*/ 9502 w 10000"/>
                  <a:gd name="connsiteY5-23128" fmla="*/ 6885 h 10000"/>
                  <a:gd name="connsiteX6-23129" fmla="*/ 9648 w 10000"/>
                  <a:gd name="connsiteY6-23130" fmla="*/ 6621 h 10000"/>
                  <a:gd name="connsiteX7-23131" fmla="*/ 9706 w 10000"/>
                  <a:gd name="connsiteY7-23132" fmla="*/ 7043 h 10000"/>
                  <a:gd name="connsiteX8-23133" fmla="*/ 9648 w 10000"/>
                  <a:gd name="connsiteY8-23134" fmla="*/ 7519 h 10000"/>
                  <a:gd name="connsiteX9-23135" fmla="*/ 9971 w 10000"/>
                  <a:gd name="connsiteY9-23136" fmla="*/ 7043 h 10000"/>
                  <a:gd name="connsiteX10-23137" fmla="*/ 10000 w 10000"/>
                  <a:gd name="connsiteY10-23138" fmla="*/ 6674 h 10000"/>
                  <a:gd name="connsiteX11-23139" fmla="*/ 9882 w 10000"/>
                  <a:gd name="connsiteY11-23140" fmla="*/ 6727 h 10000"/>
                  <a:gd name="connsiteX12-23141" fmla="*/ 9795 w 10000"/>
                  <a:gd name="connsiteY12-23142" fmla="*/ 6358 h 10000"/>
                  <a:gd name="connsiteX13-23143" fmla="*/ 9911 w 10000"/>
                  <a:gd name="connsiteY13-23144" fmla="*/ 5935 h 10000"/>
                  <a:gd name="connsiteX14-23145" fmla="*/ 9854 w 10000"/>
                  <a:gd name="connsiteY14-23146" fmla="*/ 5460 h 10000"/>
                  <a:gd name="connsiteX15-23147" fmla="*/ 9560 w 10000"/>
                  <a:gd name="connsiteY15-23148" fmla="*/ 5301 h 10000"/>
                  <a:gd name="connsiteX16-23149" fmla="*/ 9942 w 10000"/>
                  <a:gd name="connsiteY16-23150" fmla="*/ 4510 h 10000"/>
                  <a:gd name="connsiteX17-23151" fmla="*/ 9531 w 10000"/>
                  <a:gd name="connsiteY17-23152" fmla="*/ 4773 h 10000"/>
                  <a:gd name="connsiteX18-23153" fmla="*/ 9443 w 10000"/>
                  <a:gd name="connsiteY18-23154" fmla="*/ 5195 h 10000"/>
                  <a:gd name="connsiteX19-23155" fmla="*/ 9091 w 10000"/>
                  <a:gd name="connsiteY19-23156" fmla="*/ 5249 h 10000"/>
                  <a:gd name="connsiteX20-23157" fmla="*/ 9062 w 10000"/>
                  <a:gd name="connsiteY20-23158" fmla="*/ 5829 h 10000"/>
                  <a:gd name="connsiteX21-23159" fmla="*/ 9091 w 10000"/>
                  <a:gd name="connsiteY21-23160" fmla="*/ 5935 h 10000"/>
                  <a:gd name="connsiteX22-23161" fmla="*/ 8916 w 10000"/>
                  <a:gd name="connsiteY22-23162" fmla="*/ 6146 h 10000"/>
                  <a:gd name="connsiteX23-23163" fmla="*/ 8720 w 10000"/>
                  <a:gd name="connsiteY23-23164" fmla="*/ 5507 h 10000"/>
                  <a:gd name="connsiteX24-23165" fmla="*/ 8720 w 10000"/>
                  <a:gd name="connsiteY24-23166" fmla="*/ 5507 h 10000"/>
                  <a:gd name="connsiteX25-23167" fmla="*/ 8591 w 10000"/>
                  <a:gd name="connsiteY25-23168" fmla="*/ 5281 h 10000"/>
                  <a:gd name="connsiteX26-23169" fmla="*/ 8399 w 10000"/>
                  <a:gd name="connsiteY26-23170" fmla="*/ 5432 h 10000"/>
                  <a:gd name="connsiteX27-23171" fmla="*/ 8271 w 10000"/>
                  <a:gd name="connsiteY27-23172" fmla="*/ 5205 h 10000"/>
                  <a:gd name="connsiteX28-23173" fmla="*/ 8142 w 10000"/>
                  <a:gd name="connsiteY28-23174" fmla="*/ 4979 h 10000"/>
                  <a:gd name="connsiteX29-23175" fmla="*/ 8655 w 10000"/>
                  <a:gd name="connsiteY29-23176" fmla="*/ 4904 h 10000"/>
                  <a:gd name="connsiteX30-23177" fmla="*/ 8207 w 10000"/>
                  <a:gd name="connsiteY30-23178" fmla="*/ 4602 h 10000"/>
                  <a:gd name="connsiteX31-23179" fmla="*/ 8014 w 10000"/>
                  <a:gd name="connsiteY31-23180" fmla="*/ 4753 h 10000"/>
                  <a:gd name="connsiteX32-23181" fmla="*/ 8047 w 10000"/>
                  <a:gd name="connsiteY32-23182" fmla="*/ 4837 h 10000"/>
                  <a:gd name="connsiteX33-23183" fmla="*/ 6914 w 10000"/>
                  <a:gd name="connsiteY33-23184" fmla="*/ 3320 h 10000"/>
                  <a:gd name="connsiteX34-23185" fmla="*/ 6926 w 10000"/>
                  <a:gd name="connsiteY34-23186" fmla="*/ 3319 h 10000"/>
                  <a:gd name="connsiteX35-23187" fmla="*/ 6605 w 10000"/>
                  <a:gd name="connsiteY35-23188" fmla="*/ 3244 h 10000"/>
                  <a:gd name="connsiteX36-23189" fmla="*/ 6479 w 10000"/>
                  <a:gd name="connsiteY36-23190" fmla="*/ 3018 h 10000"/>
                  <a:gd name="connsiteX37-23191" fmla="*/ 4957 w 10000"/>
                  <a:gd name="connsiteY37-23192" fmla="*/ 3242 h 10000"/>
                  <a:gd name="connsiteX38-23193" fmla="*/ 4838 w 10000"/>
                  <a:gd name="connsiteY38-23194" fmla="*/ 3189 h 10000"/>
                  <a:gd name="connsiteX39-23195" fmla="*/ 4692 w 10000"/>
                  <a:gd name="connsiteY39-23196" fmla="*/ 3136 h 10000"/>
                  <a:gd name="connsiteX40-23197" fmla="*/ 4575 w 10000"/>
                  <a:gd name="connsiteY40-23198" fmla="*/ 3348 h 10000"/>
                  <a:gd name="connsiteX41-23199" fmla="*/ 4400 w 10000"/>
                  <a:gd name="connsiteY41-23200" fmla="*/ 3507 h 10000"/>
                  <a:gd name="connsiteX42-23201" fmla="*/ 4370 w 10000"/>
                  <a:gd name="connsiteY42-23202" fmla="*/ 3664 h 10000"/>
                  <a:gd name="connsiteX43-23203" fmla="*/ 4515 w 10000"/>
                  <a:gd name="connsiteY43-23204" fmla="*/ 3875 h 10000"/>
                  <a:gd name="connsiteX44-23205" fmla="*/ 4575 w 10000"/>
                  <a:gd name="connsiteY44-23206" fmla="*/ 4034 h 10000"/>
                  <a:gd name="connsiteX45-23207" fmla="*/ 4722 w 10000"/>
                  <a:gd name="connsiteY45-23208" fmla="*/ 4034 h 10000"/>
                  <a:gd name="connsiteX46-23209" fmla="*/ 4781 w 10000"/>
                  <a:gd name="connsiteY46-23210" fmla="*/ 4034 h 10000"/>
                  <a:gd name="connsiteX47-23211" fmla="*/ 4340 w 10000"/>
                  <a:gd name="connsiteY47-23212" fmla="*/ 3981 h 10000"/>
                  <a:gd name="connsiteX48-23213" fmla="*/ 4253 w 10000"/>
                  <a:gd name="connsiteY48-23214" fmla="*/ 3611 h 10000"/>
                  <a:gd name="connsiteX49-23215" fmla="*/ 4164 w 10000"/>
                  <a:gd name="connsiteY49-23216" fmla="*/ 3611 h 10000"/>
                  <a:gd name="connsiteX50-23217" fmla="*/ 4253 w 10000"/>
                  <a:gd name="connsiteY50-23218" fmla="*/ 3084 h 10000"/>
                  <a:gd name="connsiteX51-23219" fmla="*/ 4400 w 10000"/>
                  <a:gd name="connsiteY51-23220" fmla="*/ 3084 h 10000"/>
                  <a:gd name="connsiteX52-23221" fmla="*/ 4458 w 10000"/>
                  <a:gd name="connsiteY52-23222" fmla="*/ 3400 h 10000"/>
                  <a:gd name="connsiteX53-23223" fmla="*/ 4487 w 10000"/>
                  <a:gd name="connsiteY53-23224" fmla="*/ 3189 h 10000"/>
                  <a:gd name="connsiteX54-23225" fmla="*/ 4429 w 10000"/>
                  <a:gd name="connsiteY54-23226" fmla="*/ 3031 h 10000"/>
                  <a:gd name="connsiteX55-23227" fmla="*/ 4282 w 10000"/>
                  <a:gd name="connsiteY55-23228" fmla="*/ 2925 h 10000"/>
                  <a:gd name="connsiteX56-23229" fmla="*/ 4311 w 10000"/>
                  <a:gd name="connsiteY56-23230" fmla="*/ 2503 h 10000"/>
                  <a:gd name="connsiteX57-23231" fmla="*/ 4253 w 10000"/>
                  <a:gd name="connsiteY57-23232" fmla="*/ 2291 h 10000"/>
                  <a:gd name="connsiteX58-23233" fmla="*/ 4222 w 10000"/>
                  <a:gd name="connsiteY58-23234" fmla="*/ 1659 h 10000"/>
                  <a:gd name="connsiteX59-23235" fmla="*/ 4282 w 10000"/>
                  <a:gd name="connsiteY59-23236" fmla="*/ 1659 h 10000"/>
                  <a:gd name="connsiteX60-23237" fmla="*/ 4194 w 10000"/>
                  <a:gd name="connsiteY60-23238" fmla="*/ 1552 h 10000"/>
                  <a:gd name="connsiteX61-23239" fmla="*/ 3930 w 10000"/>
                  <a:gd name="connsiteY61-23240" fmla="*/ 1763 h 10000"/>
                  <a:gd name="connsiteX62-23241" fmla="*/ 3871 w 10000"/>
                  <a:gd name="connsiteY62-23242" fmla="*/ 1341 h 10000"/>
                  <a:gd name="connsiteX63-23243" fmla="*/ 4077 w 10000"/>
                  <a:gd name="connsiteY63-23244" fmla="*/ 602 h 10000"/>
                  <a:gd name="connsiteX64-23245" fmla="*/ 3902 w 10000"/>
                  <a:gd name="connsiteY64-23246" fmla="*/ 338 h 10000"/>
                  <a:gd name="connsiteX65-23247" fmla="*/ 4493 w 10000"/>
                  <a:gd name="connsiteY65-23248" fmla="*/ 0 h 10000"/>
                  <a:gd name="connsiteX66-23249" fmla="*/ 3636 w 10000"/>
                  <a:gd name="connsiteY66-23250" fmla="*/ 21 h 10000"/>
                  <a:gd name="connsiteX67-23251" fmla="*/ 3550 w 10000"/>
                  <a:gd name="connsiteY67-23252" fmla="*/ 233 h 10000"/>
                  <a:gd name="connsiteX68-23253" fmla="*/ 3460 w 10000"/>
                  <a:gd name="connsiteY68-23254" fmla="*/ 655 h 10000"/>
                  <a:gd name="connsiteX69-23255" fmla="*/ 3343 w 10000"/>
                  <a:gd name="connsiteY69-23256" fmla="*/ 708 h 10000"/>
                  <a:gd name="connsiteX70-23257" fmla="*/ 3519 w 10000"/>
                  <a:gd name="connsiteY70-23258" fmla="*/ 919 h 10000"/>
                  <a:gd name="connsiteX71-23259" fmla="*/ 3550 w 10000"/>
                  <a:gd name="connsiteY71-23260" fmla="*/ 1183 h 10000"/>
                  <a:gd name="connsiteX72-23261" fmla="*/ 3460 w 10000"/>
                  <a:gd name="connsiteY72-23262" fmla="*/ 1341 h 10000"/>
                  <a:gd name="connsiteX73-23263" fmla="*/ 3550 w 10000"/>
                  <a:gd name="connsiteY73-23264" fmla="*/ 1816 h 10000"/>
                  <a:gd name="connsiteX74-23265" fmla="*/ 3489 w 10000"/>
                  <a:gd name="connsiteY74-23266" fmla="*/ 2239 h 10000"/>
                  <a:gd name="connsiteX75-23267" fmla="*/ 3050 w 10000"/>
                  <a:gd name="connsiteY75-23268" fmla="*/ 2555 h 10000"/>
                  <a:gd name="connsiteX76-23269" fmla="*/ 3021 w 10000"/>
                  <a:gd name="connsiteY76-23270" fmla="*/ 2397 h 10000"/>
                  <a:gd name="connsiteX77-23271" fmla="*/ 2992 w 10000"/>
                  <a:gd name="connsiteY77-23272" fmla="*/ 2609 h 10000"/>
                  <a:gd name="connsiteX78-23273" fmla="*/ 3108 w 10000"/>
                  <a:gd name="connsiteY78-23274" fmla="*/ 2819 h 10000"/>
                  <a:gd name="connsiteX79-23275" fmla="*/ 3402 w 10000"/>
                  <a:gd name="connsiteY79-23276" fmla="*/ 2609 h 10000"/>
                  <a:gd name="connsiteX80-23277" fmla="*/ 3519 w 10000"/>
                  <a:gd name="connsiteY80-23278" fmla="*/ 2767 h 10000"/>
                  <a:gd name="connsiteX81-23279" fmla="*/ 3314 w 10000"/>
                  <a:gd name="connsiteY81-23280" fmla="*/ 2819 h 10000"/>
                  <a:gd name="connsiteX82-23281" fmla="*/ 2378 w 10000"/>
                  <a:gd name="connsiteY82-23282" fmla="*/ 2638 h 10000"/>
                  <a:gd name="connsiteX83-23283" fmla="*/ 2570 w 10000"/>
                  <a:gd name="connsiteY83-23284" fmla="*/ 2488 h 10000"/>
                  <a:gd name="connsiteX84-23285" fmla="*/ 1994 w 10000"/>
                  <a:gd name="connsiteY84-23286" fmla="*/ 2940 h 10000"/>
                  <a:gd name="connsiteX85-23287" fmla="*/ 1929 w 10000"/>
                  <a:gd name="connsiteY85-23288" fmla="*/ 3317 h 10000"/>
                  <a:gd name="connsiteX86-23289" fmla="*/ 1929 w 10000"/>
                  <a:gd name="connsiteY86-23290" fmla="*/ 3317 h 10000"/>
                  <a:gd name="connsiteX87-23291" fmla="*/ 1789 w 10000"/>
                  <a:gd name="connsiteY87-23292" fmla="*/ 3559 h 10000"/>
                  <a:gd name="connsiteX88-23293" fmla="*/ 1554 w 10000"/>
                  <a:gd name="connsiteY88-23294" fmla="*/ 3559 h 10000"/>
                  <a:gd name="connsiteX89-23295" fmla="*/ 1378 w 10000"/>
                  <a:gd name="connsiteY89-23296" fmla="*/ 3770 h 10000"/>
                  <a:gd name="connsiteX90-23297" fmla="*/ 1145 w 10000"/>
                  <a:gd name="connsiteY90-23298" fmla="*/ 3770 h 10000"/>
                  <a:gd name="connsiteX91-23299" fmla="*/ 968 w 10000"/>
                  <a:gd name="connsiteY91-23300" fmla="*/ 3981 h 10000"/>
                  <a:gd name="connsiteX92-23301" fmla="*/ 851 w 10000"/>
                  <a:gd name="connsiteY92-23302" fmla="*/ 3770 h 10000"/>
                  <a:gd name="connsiteX93-23303" fmla="*/ 558 w 10000"/>
                  <a:gd name="connsiteY93-23304" fmla="*/ 3717 h 10000"/>
                  <a:gd name="connsiteX94-23305" fmla="*/ 0 w 10000"/>
                  <a:gd name="connsiteY94-23306" fmla="*/ 4984 h 10000"/>
                  <a:gd name="connsiteX95-23307" fmla="*/ 59 w 10000"/>
                  <a:gd name="connsiteY95-23308" fmla="*/ 5249 h 10000"/>
                  <a:gd name="connsiteX96-23309" fmla="*/ 118 w 10000"/>
                  <a:gd name="connsiteY96-23310" fmla="*/ 5618 h 10000"/>
                  <a:gd name="connsiteX97-23311" fmla="*/ 294 w 10000"/>
                  <a:gd name="connsiteY97-23312" fmla="*/ 5935 h 10000"/>
                  <a:gd name="connsiteX98-23313" fmla="*/ 528 w 10000"/>
                  <a:gd name="connsiteY98-23314" fmla="*/ 6462 h 10000"/>
                  <a:gd name="connsiteX99-23315" fmla="*/ 381 w 10000"/>
                  <a:gd name="connsiteY99-23316" fmla="*/ 6358 h 10000"/>
                  <a:gd name="connsiteX100-23317" fmla="*/ 733 w 10000"/>
                  <a:gd name="connsiteY100-23318" fmla="*/ 6832 h 10000"/>
                  <a:gd name="connsiteX101-23319" fmla="*/ 938 w 10000"/>
                  <a:gd name="connsiteY101-23320" fmla="*/ 6780 h 10000"/>
                  <a:gd name="connsiteX102-23321" fmla="*/ 910 w 10000"/>
                  <a:gd name="connsiteY102-23322" fmla="*/ 6462 h 10000"/>
                  <a:gd name="connsiteX103-23323" fmla="*/ 1085 w 10000"/>
                  <a:gd name="connsiteY103-23324" fmla="*/ 6515 h 10000"/>
                  <a:gd name="connsiteX104-23325" fmla="*/ 880 w 10000"/>
                  <a:gd name="connsiteY104-23326" fmla="*/ 5882 h 10000"/>
                  <a:gd name="connsiteX105-23327" fmla="*/ 1261 w 10000"/>
                  <a:gd name="connsiteY105-23328" fmla="*/ 5618 h 10000"/>
                  <a:gd name="connsiteX106-23329" fmla="*/ 1468 w 10000"/>
                  <a:gd name="connsiteY106-23330" fmla="*/ 5618 h 10000"/>
                  <a:gd name="connsiteX107-23331" fmla="*/ 1468 w 10000"/>
                  <a:gd name="connsiteY107-23332" fmla="*/ 5882 h 10000"/>
                  <a:gd name="connsiteX108-23333" fmla="*/ 1290 w 10000"/>
                  <a:gd name="connsiteY108-23334" fmla="*/ 6040 h 10000"/>
                  <a:gd name="connsiteX109-23335" fmla="*/ 1174 w 10000"/>
                  <a:gd name="connsiteY109-23336" fmla="*/ 6727 h 10000"/>
                  <a:gd name="connsiteX110-23337" fmla="*/ 1115 w 10000"/>
                  <a:gd name="connsiteY110-23338" fmla="*/ 7043 h 10000"/>
                  <a:gd name="connsiteX111-23339" fmla="*/ 1203 w 10000"/>
                  <a:gd name="connsiteY111-23340" fmla="*/ 7466 h 10000"/>
                  <a:gd name="connsiteX112-23341" fmla="*/ 1378 w 10000"/>
                  <a:gd name="connsiteY112-23342" fmla="*/ 7783 h 10000"/>
                  <a:gd name="connsiteX113-23343" fmla="*/ 1965 w 10000"/>
                  <a:gd name="connsiteY113-23344" fmla="*/ 8416 h 10000"/>
                  <a:gd name="connsiteX114-23345" fmla="*/ 2433 w 10000"/>
                  <a:gd name="connsiteY114-23346" fmla="*/ 8891 h 10000"/>
                  <a:gd name="connsiteX115-23347" fmla="*/ 2785 w 10000"/>
                  <a:gd name="connsiteY115-23348" fmla="*/ 9103 h 10000"/>
                  <a:gd name="connsiteX116-23349" fmla="*/ 3167 w 10000"/>
                  <a:gd name="connsiteY116-23350" fmla="*/ 9313 h 10000"/>
                  <a:gd name="connsiteX117-23351" fmla="*/ 3550 w 10000"/>
                  <a:gd name="connsiteY117-23352" fmla="*/ 9525 h 10000"/>
                  <a:gd name="connsiteX118-23353" fmla="*/ 3902 w 10000"/>
                  <a:gd name="connsiteY118-23354" fmla="*/ 9631 h 10000"/>
                  <a:gd name="connsiteX119-23355" fmla="*/ 4282 w 10000"/>
                  <a:gd name="connsiteY119-23356" fmla="*/ 9789 h 10000"/>
                  <a:gd name="connsiteX120-23357" fmla="*/ 4722 w 10000"/>
                  <a:gd name="connsiteY120-23358" fmla="*/ 9948 h 10000"/>
                  <a:gd name="connsiteX121-23359" fmla="*/ 5190 w 10000"/>
                  <a:gd name="connsiteY121-23360" fmla="*/ 10000 h 10000"/>
                  <a:gd name="connsiteX122-23361" fmla="*/ 5601 w 10000"/>
                  <a:gd name="connsiteY122-23362" fmla="*/ 10000 h 10000"/>
                  <a:gd name="connsiteX123-23363" fmla="*/ 6100 w 10000"/>
                  <a:gd name="connsiteY123-23364" fmla="*/ 9948 h 10000"/>
                  <a:gd name="connsiteX124-23365" fmla="*/ 6452 w 10000"/>
                  <a:gd name="connsiteY124-23366" fmla="*/ 9841 h 10000"/>
                  <a:gd name="connsiteX125-23367" fmla="*/ 6804 w 10000"/>
                  <a:gd name="connsiteY125-23368" fmla="*/ 9737 h 10000"/>
                  <a:gd name="connsiteX126-23369" fmla="*/ 7186 w 10000"/>
                  <a:gd name="connsiteY126-23370" fmla="*/ 9578 h 10000"/>
                  <a:gd name="connsiteX127-23371" fmla="*/ 7537 w 10000"/>
                  <a:gd name="connsiteY127-23372" fmla="*/ 9419 h 10000"/>
                  <a:gd name="connsiteX128-23373" fmla="*/ 7860 w 10000"/>
                  <a:gd name="connsiteY128-23374" fmla="*/ 9209 h 10000"/>
                  <a:gd name="connsiteX129-23375" fmla="*/ 8212 w 10000"/>
                  <a:gd name="connsiteY129-23376" fmla="*/ 8997 h 10000"/>
                  <a:gd name="connsiteX130-23377" fmla="*/ 8535 w 10000"/>
                  <a:gd name="connsiteY130-23378" fmla="*/ 8681 h 10000"/>
                  <a:gd name="connsiteX0-23379" fmla="*/ 8535 w 10000"/>
                  <a:gd name="connsiteY0-23380" fmla="*/ 8681 h 10000"/>
                  <a:gd name="connsiteX1-23381" fmla="*/ 8887 w 10000"/>
                  <a:gd name="connsiteY1-23382" fmla="*/ 8363 h 10000"/>
                  <a:gd name="connsiteX2-23383" fmla="*/ 9062 w 10000"/>
                  <a:gd name="connsiteY2-23384" fmla="*/ 7941 h 10000"/>
                  <a:gd name="connsiteX3-23385" fmla="*/ 9414 w 10000"/>
                  <a:gd name="connsiteY3-23386" fmla="*/ 7624 h 10000"/>
                  <a:gd name="connsiteX4-23387" fmla="*/ 9296 w 10000"/>
                  <a:gd name="connsiteY4-23388" fmla="*/ 7149 h 10000"/>
                  <a:gd name="connsiteX5-23389" fmla="*/ 9502 w 10000"/>
                  <a:gd name="connsiteY5-23390" fmla="*/ 6885 h 10000"/>
                  <a:gd name="connsiteX6-23391" fmla="*/ 9648 w 10000"/>
                  <a:gd name="connsiteY6-23392" fmla="*/ 6621 h 10000"/>
                  <a:gd name="connsiteX7-23393" fmla="*/ 9706 w 10000"/>
                  <a:gd name="connsiteY7-23394" fmla="*/ 7043 h 10000"/>
                  <a:gd name="connsiteX8-23395" fmla="*/ 9648 w 10000"/>
                  <a:gd name="connsiteY8-23396" fmla="*/ 7519 h 10000"/>
                  <a:gd name="connsiteX9-23397" fmla="*/ 9971 w 10000"/>
                  <a:gd name="connsiteY9-23398" fmla="*/ 7043 h 10000"/>
                  <a:gd name="connsiteX10-23399" fmla="*/ 10000 w 10000"/>
                  <a:gd name="connsiteY10-23400" fmla="*/ 6674 h 10000"/>
                  <a:gd name="connsiteX11-23401" fmla="*/ 9882 w 10000"/>
                  <a:gd name="connsiteY11-23402" fmla="*/ 6727 h 10000"/>
                  <a:gd name="connsiteX12-23403" fmla="*/ 9795 w 10000"/>
                  <a:gd name="connsiteY12-23404" fmla="*/ 6358 h 10000"/>
                  <a:gd name="connsiteX13-23405" fmla="*/ 9911 w 10000"/>
                  <a:gd name="connsiteY13-23406" fmla="*/ 5935 h 10000"/>
                  <a:gd name="connsiteX14-23407" fmla="*/ 9854 w 10000"/>
                  <a:gd name="connsiteY14-23408" fmla="*/ 5460 h 10000"/>
                  <a:gd name="connsiteX15-23409" fmla="*/ 9560 w 10000"/>
                  <a:gd name="connsiteY15-23410" fmla="*/ 5301 h 10000"/>
                  <a:gd name="connsiteX16-23411" fmla="*/ 9942 w 10000"/>
                  <a:gd name="connsiteY16-23412" fmla="*/ 4510 h 10000"/>
                  <a:gd name="connsiteX17-23413" fmla="*/ 9531 w 10000"/>
                  <a:gd name="connsiteY17-23414" fmla="*/ 4773 h 10000"/>
                  <a:gd name="connsiteX18-23415" fmla="*/ 9443 w 10000"/>
                  <a:gd name="connsiteY18-23416" fmla="*/ 5195 h 10000"/>
                  <a:gd name="connsiteX19-23417" fmla="*/ 9091 w 10000"/>
                  <a:gd name="connsiteY19-23418" fmla="*/ 5249 h 10000"/>
                  <a:gd name="connsiteX20-23419" fmla="*/ 9062 w 10000"/>
                  <a:gd name="connsiteY20-23420" fmla="*/ 5829 h 10000"/>
                  <a:gd name="connsiteX21-23421" fmla="*/ 9091 w 10000"/>
                  <a:gd name="connsiteY21-23422" fmla="*/ 5935 h 10000"/>
                  <a:gd name="connsiteX22-23423" fmla="*/ 8916 w 10000"/>
                  <a:gd name="connsiteY22-23424" fmla="*/ 6146 h 10000"/>
                  <a:gd name="connsiteX23-23425" fmla="*/ 8720 w 10000"/>
                  <a:gd name="connsiteY23-23426" fmla="*/ 5507 h 10000"/>
                  <a:gd name="connsiteX24-23427" fmla="*/ 8720 w 10000"/>
                  <a:gd name="connsiteY24-23428" fmla="*/ 5507 h 10000"/>
                  <a:gd name="connsiteX25-23429" fmla="*/ 8591 w 10000"/>
                  <a:gd name="connsiteY25-23430" fmla="*/ 5281 h 10000"/>
                  <a:gd name="connsiteX26-23431" fmla="*/ 8399 w 10000"/>
                  <a:gd name="connsiteY26-23432" fmla="*/ 5432 h 10000"/>
                  <a:gd name="connsiteX27-23433" fmla="*/ 8271 w 10000"/>
                  <a:gd name="connsiteY27-23434" fmla="*/ 5205 h 10000"/>
                  <a:gd name="connsiteX28-23435" fmla="*/ 8142 w 10000"/>
                  <a:gd name="connsiteY28-23436" fmla="*/ 4979 h 10000"/>
                  <a:gd name="connsiteX29-23437" fmla="*/ 8655 w 10000"/>
                  <a:gd name="connsiteY29-23438" fmla="*/ 4904 h 10000"/>
                  <a:gd name="connsiteX30-23439" fmla="*/ 8207 w 10000"/>
                  <a:gd name="connsiteY30-23440" fmla="*/ 4602 h 10000"/>
                  <a:gd name="connsiteX31-23441" fmla="*/ 8014 w 10000"/>
                  <a:gd name="connsiteY31-23442" fmla="*/ 4753 h 10000"/>
                  <a:gd name="connsiteX32-23443" fmla="*/ 8047 w 10000"/>
                  <a:gd name="connsiteY32-23444" fmla="*/ 4837 h 10000"/>
                  <a:gd name="connsiteX33-23445" fmla="*/ 6914 w 10000"/>
                  <a:gd name="connsiteY33-23446" fmla="*/ 3320 h 10000"/>
                  <a:gd name="connsiteX34-23447" fmla="*/ 6926 w 10000"/>
                  <a:gd name="connsiteY34-23448" fmla="*/ 3319 h 10000"/>
                  <a:gd name="connsiteX35-23449" fmla="*/ 6605 w 10000"/>
                  <a:gd name="connsiteY35-23450" fmla="*/ 3244 h 10000"/>
                  <a:gd name="connsiteX36-23451" fmla="*/ 6479 w 10000"/>
                  <a:gd name="connsiteY36-23452" fmla="*/ 3018 h 10000"/>
                  <a:gd name="connsiteX37-23453" fmla="*/ 4957 w 10000"/>
                  <a:gd name="connsiteY37-23454" fmla="*/ 3242 h 10000"/>
                  <a:gd name="connsiteX38-23455" fmla="*/ 4838 w 10000"/>
                  <a:gd name="connsiteY38-23456" fmla="*/ 3189 h 10000"/>
                  <a:gd name="connsiteX39-23457" fmla="*/ 4692 w 10000"/>
                  <a:gd name="connsiteY39-23458" fmla="*/ 3136 h 10000"/>
                  <a:gd name="connsiteX40-23459" fmla="*/ 4575 w 10000"/>
                  <a:gd name="connsiteY40-23460" fmla="*/ 3348 h 10000"/>
                  <a:gd name="connsiteX41-23461" fmla="*/ 4400 w 10000"/>
                  <a:gd name="connsiteY41-23462" fmla="*/ 3507 h 10000"/>
                  <a:gd name="connsiteX42-23463" fmla="*/ 4370 w 10000"/>
                  <a:gd name="connsiteY42-23464" fmla="*/ 3664 h 10000"/>
                  <a:gd name="connsiteX43-23465" fmla="*/ 4515 w 10000"/>
                  <a:gd name="connsiteY43-23466" fmla="*/ 3875 h 10000"/>
                  <a:gd name="connsiteX44-23467" fmla="*/ 4575 w 10000"/>
                  <a:gd name="connsiteY44-23468" fmla="*/ 4034 h 10000"/>
                  <a:gd name="connsiteX45-23469" fmla="*/ 4781 w 10000"/>
                  <a:gd name="connsiteY45-23470" fmla="*/ 4034 h 10000"/>
                  <a:gd name="connsiteX46-23471" fmla="*/ 4340 w 10000"/>
                  <a:gd name="connsiteY46-23472" fmla="*/ 3981 h 10000"/>
                  <a:gd name="connsiteX47-23473" fmla="*/ 4253 w 10000"/>
                  <a:gd name="connsiteY47-23474" fmla="*/ 3611 h 10000"/>
                  <a:gd name="connsiteX48-23475" fmla="*/ 4164 w 10000"/>
                  <a:gd name="connsiteY48-23476" fmla="*/ 3611 h 10000"/>
                  <a:gd name="connsiteX49-23477" fmla="*/ 4253 w 10000"/>
                  <a:gd name="connsiteY49-23478" fmla="*/ 3084 h 10000"/>
                  <a:gd name="connsiteX50-23479" fmla="*/ 4400 w 10000"/>
                  <a:gd name="connsiteY50-23480" fmla="*/ 3084 h 10000"/>
                  <a:gd name="connsiteX51-23481" fmla="*/ 4458 w 10000"/>
                  <a:gd name="connsiteY51-23482" fmla="*/ 3400 h 10000"/>
                  <a:gd name="connsiteX52-23483" fmla="*/ 4487 w 10000"/>
                  <a:gd name="connsiteY52-23484" fmla="*/ 3189 h 10000"/>
                  <a:gd name="connsiteX53-23485" fmla="*/ 4429 w 10000"/>
                  <a:gd name="connsiteY53-23486" fmla="*/ 3031 h 10000"/>
                  <a:gd name="connsiteX54-23487" fmla="*/ 4282 w 10000"/>
                  <a:gd name="connsiteY54-23488" fmla="*/ 2925 h 10000"/>
                  <a:gd name="connsiteX55-23489" fmla="*/ 4311 w 10000"/>
                  <a:gd name="connsiteY55-23490" fmla="*/ 2503 h 10000"/>
                  <a:gd name="connsiteX56-23491" fmla="*/ 4253 w 10000"/>
                  <a:gd name="connsiteY56-23492" fmla="*/ 2291 h 10000"/>
                  <a:gd name="connsiteX57-23493" fmla="*/ 4222 w 10000"/>
                  <a:gd name="connsiteY57-23494" fmla="*/ 1659 h 10000"/>
                  <a:gd name="connsiteX58-23495" fmla="*/ 4282 w 10000"/>
                  <a:gd name="connsiteY58-23496" fmla="*/ 1659 h 10000"/>
                  <a:gd name="connsiteX59-23497" fmla="*/ 4194 w 10000"/>
                  <a:gd name="connsiteY59-23498" fmla="*/ 1552 h 10000"/>
                  <a:gd name="connsiteX60-23499" fmla="*/ 3930 w 10000"/>
                  <a:gd name="connsiteY60-23500" fmla="*/ 1763 h 10000"/>
                  <a:gd name="connsiteX61-23501" fmla="*/ 3871 w 10000"/>
                  <a:gd name="connsiteY61-23502" fmla="*/ 1341 h 10000"/>
                  <a:gd name="connsiteX62-23503" fmla="*/ 4077 w 10000"/>
                  <a:gd name="connsiteY62-23504" fmla="*/ 602 h 10000"/>
                  <a:gd name="connsiteX63-23505" fmla="*/ 3902 w 10000"/>
                  <a:gd name="connsiteY63-23506" fmla="*/ 338 h 10000"/>
                  <a:gd name="connsiteX64-23507" fmla="*/ 4493 w 10000"/>
                  <a:gd name="connsiteY64-23508" fmla="*/ 0 h 10000"/>
                  <a:gd name="connsiteX65-23509" fmla="*/ 3636 w 10000"/>
                  <a:gd name="connsiteY65-23510" fmla="*/ 21 h 10000"/>
                  <a:gd name="connsiteX66-23511" fmla="*/ 3550 w 10000"/>
                  <a:gd name="connsiteY66-23512" fmla="*/ 233 h 10000"/>
                  <a:gd name="connsiteX67-23513" fmla="*/ 3460 w 10000"/>
                  <a:gd name="connsiteY67-23514" fmla="*/ 655 h 10000"/>
                  <a:gd name="connsiteX68-23515" fmla="*/ 3343 w 10000"/>
                  <a:gd name="connsiteY68-23516" fmla="*/ 708 h 10000"/>
                  <a:gd name="connsiteX69-23517" fmla="*/ 3519 w 10000"/>
                  <a:gd name="connsiteY69-23518" fmla="*/ 919 h 10000"/>
                  <a:gd name="connsiteX70-23519" fmla="*/ 3550 w 10000"/>
                  <a:gd name="connsiteY70-23520" fmla="*/ 1183 h 10000"/>
                  <a:gd name="connsiteX71-23521" fmla="*/ 3460 w 10000"/>
                  <a:gd name="connsiteY71-23522" fmla="*/ 1341 h 10000"/>
                  <a:gd name="connsiteX72-23523" fmla="*/ 3550 w 10000"/>
                  <a:gd name="connsiteY72-23524" fmla="*/ 1816 h 10000"/>
                  <a:gd name="connsiteX73-23525" fmla="*/ 3489 w 10000"/>
                  <a:gd name="connsiteY73-23526" fmla="*/ 2239 h 10000"/>
                  <a:gd name="connsiteX74-23527" fmla="*/ 3050 w 10000"/>
                  <a:gd name="connsiteY74-23528" fmla="*/ 2555 h 10000"/>
                  <a:gd name="connsiteX75-23529" fmla="*/ 3021 w 10000"/>
                  <a:gd name="connsiteY75-23530" fmla="*/ 2397 h 10000"/>
                  <a:gd name="connsiteX76-23531" fmla="*/ 2992 w 10000"/>
                  <a:gd name="connsiteY76-23532" fmla="*/ 2609 h 10000"/>
                  <a:gd name="connsiteX77-23533" fmla="*/ 3108 w 10000"/>
                  <a:gd name="connsiteY77-23534" fmla="*/ 2819 h 10000"/>
                  <a:gd name="connsiteX78-23535" fmla="*/ 3402 w 10000"/>
                  <a:gd name="connsiteY78-23536" fmla="*/ 2609 h 10000"/>
                  <a:gd name="connsiteX79-23537" fmla="*/ 3519 w 10000"/>
                  <a:gd name="connsiteY79-23538" fmla="*/ 2767 h 10000"/>
                  <a:gd name="connsiteX80-23539" fmla="*/ 3314 w 10000"/>
                  <a:gd name="connsiteY80-23540" fmla="*/ 2819 h 10000"/>
                  <a:gd name="connsiteX81-23541" fmla="*/ 2378 w 10000"/>
                  <a:gd name="connsiteY81-23542" fmla="*/ 2638 h 10000"/>
                  <a:gd name="connsiteX82-23543" fmla="*/ 2570 w 10000"/>
                  <a:gd name="connsiteY82-23544" fmla="*/ 2488 h 10000"/>
                  <a:gd name="connsiteX83-23545" fmla="*/ 1994 w 10000"/>
                  <a:gd name="connsiteY83-23546" fmla="*/ 2940 h 10000"/>
                  <a:gd name="connsiteX84-23547" fmla="*/ 1929 w 10000"/>
                  <a:gd name="connsiteY84-23548" fmla="*/ 3317 h 10000"/>
                  <a:gd name="connsiteX85-23549" fmla="*/ 1929 w 10000"/>
                  <a:gd name="connsiteY85-23550" fmla="*/ 3317 h 10000"/>
                  <a:gd name="connsiteX86-23551" fmla="*/ 1789 w 10000"/>
                  <a:gd name="connsiteY86-23552" fmla="*/ 3559 h 10000"/>
                  <a:gd name="connsiteX87-23553" fmla="*/ 1554 w 10000"/>
                  <a:gd name="connsiteY87-23554" fmla="*/ 3559 h 10000"/>
                  <a:gd name="connsiteX88-23555" fmla="*/ 1378 w 10000"/>
                  <a:gd name="connsiteY88-23556" fmla="*/ 3770 h 10000"/>
                  <a:gd name="connsiteX89-23557" fmla="*/ 1145 w 10000"/>
                  <a:gd name="connsiteY89-23558" fmla="*/ 3770 h 10000"/>
                  <a:gd name="connsiteX90-23559" fmla="*/ 968 w 10000"/>
                  <a:gd name="connsiteY90-23560" fmla="*/ 3981 h 10000"/>
                  <a:gd name="connsiteX91-23561" fmla="*/ 851 w 10000"/>
                  <a:gd name="connsiteY91-23562" fmla="*/ 3770 h 10000"/>
                  <a:gd name="connsiteX92-23563" fmla="*/ 558 w 10000"/>
                  <a:gd name="connsiteY92-23564" fmla="*/ 3717 h 10000"/>
                  <a:gd name="connsiteX93-23565" fmla="*/ 0 w 10000"/>
                  <a:gd name="connsiteY93-23566" fmla="*/ 4984 h 10000"/>
                  <a:gd name="connsiteX94-23567" fmla="*/ 59 w 10000"/>
                  <a:gd name="connsiteY94-23568" fmla="*/ 5249 h 10000"/>
                  <a:gd name="connsiteX95-23569" fmla="*/ 118 w 10000"/>
                  <a:gd name="connsiteY95-23570" fmla="*/ 5618 h 10000"/>
                  <a:gd name="connsiteX96-23571" fmla="*/ 294 w 10000"/>
                  <a:gd name="connsiteY96-23572" fmla="*/ 5935 h 10000"/>
                  <a:gd name="connsiteX97-23573" fmla="*/ 528 w 10000"/>
                  <a:gd name="connsiteY97-23574" fmla="*/ 6462 h 10000"/>
                  <a:gd name="connsiteX98-23575" fmla="*/ 381 w 10000"/>
                  <a:gd name="connsiteY98-23576" fmla="*/ 6358 h 10000"/>
                  <a:gd name="connsiteX99-23577" fmla="*/ 733 w 10000"/>
                  <a:gd name="connsiteY99-23578" fmla="*/ 6832 h 10000"/>
                  <a:gd name="connsiteX100-23579" fmla="*/ 938 w 10000"/>
                  <a:gd name="connsiteY100-23580" fmla="*/ 6780 h 10000"/>
                  <a:gd name="connsiteX101-23581" fmla="*/ 910 w 10000"/>
                  <a:gd name="connsiteY101-23582" fmla="*/ 6462 h 10000"/>
                  <a:gd name="connsiteX102-23583" fmla="*/ 1085 w 10000"/>
                  <a:gd name="connsiteY102-23584" fmla="*/ 6515 h 10000"/>
                  <a:gd name="connsiteX103-23585" fmla="*/ 880 w 10000"/>
                  <a:gd name="connsiteY103-23586" fmla="*/ 5882 h 10000"/>
                  <a:gd name="connsiteX104-23587" fmla="*/ 1261 w 10000"/>
                  <a:gd name="connsiteY104-23588" fmla="*/ 5618 h 10000"/>
                  <a:gd name="connsiteX105-23589" fmla="*/ 1468 w 10000"/>
                  <a:gd name="connsiteY105-23590" fmla="*/ 5618 h 10000"/>
                  <a:gd name="connsiteX106-23591" fmla="*/ 1468 w 10000"/>
                  <a:gd name="connsiteY106-23592" fmla="*/ 5882 h 10000"/>
                  <a:gd name="connsiteX107-23593" fmla="*/ 1290 w 10000"/>
                  <a:gd name="connsiteY107-23594" fmla="*/ 6040 h 10000"/>
                  <a:gd name="connsiteX108-23595" fmla="*/ 1174 w 10000"/>
                  <a:gd name="connsiteY108-23596" fmla="*/ 6727 h 10000"/>
                  <a:gd name="connsiteX109-23597" fmla="*/ 1115 w 10000"/>
                  <a:gd name="connsiteY109-23598" fmla="*/ 7043 h 10000"/>
                  <a:gd name="connsiteX110-23599" fmla="*/ 1203 w 10000"/>
                  <a:gd name="connsiteY110-23600" fmla="*/ 7466 h 10000"/>
                  <a:gd name="connsiteX111-23601" fmla="*/ 1378 w 10000"/>
                  <a:gd name="connsiteY111-23602" fmla="*/ 7783 h 10000"/>
                  <a:gd name="connsiteX112-23603" fmla="*/ 1965 w 10000"/>
                  <a:gd name="connsiteY112-23604" fmla="*/ 8416 h 10000"/>
                  <a:gd name="connsiteX113-23605" fmla="*/ 2433 w 10000"/>
                  <a:gd name="connsiteY113-23606" fmla="*/ 8891 h 10000"/>
                  <a:gd name="connsiteX114-23607" fmla="*/ 2785 w 10000"/>
                  <a:gd name="connsiteY114-23608" fmla="*/ 9103 h 10000"/>
                  <a:gd name="connsiteX115-23609" fmla="*/ 3167 w 10000"/>
                  <a:gd name="connsiteY115-23610" fmla="*/ 9313 h 10000"/>
                  <a:gd name="connsiteX116-23611" fmla="*/ 3550 w 10000"/>
                  <a:gd name="connsiteY116-23612" fmla="*/ 9525 h 10000"/>
                  <a:gd name="connsiteX117-23613" fmla="*/ 3902 w 10000"/>
                  <a:gd name="connsiteY117-23614" fmla="*/ 9631 h 10000"/>
                  <a:gd name="connsiteX118-23615" fmla="*/ 4282 w 10000"/>
                  <a:gd name="connsiteY118-23616" fmla="*/ 9789 h 10000"/>
                  <a:gd name="connsiteX119-23617" fmla="*/ 4722 w 10000"/>
                  <a:gd name="connsiteY119-23618" fmla="*/ 9948 h 10000"/>
                  <a:gd name="connsiteX120-23619" fmla="*/ 5190 w 10000"/>
                  <a:gd name="connsiteY120-23620" fmla="*/ 10000 h 10000"/>
                  <a:gd name="connsiteX121-23621" fmla="*/ 5601 w 10000"/>
                  <a:gd name="connsiteY121-23622" fmla="*/ 10000 h 10000"/>
                  <a:gd name="connsiteX122-23623" fmla="*/ 6100 w 10000"/>
                  <a:gd name="connsiteY122-23624" fmla="*/ 9948 h 10000"/>
                  <a:gd name="connsiteX123-23625" fmla="*/ 6452 w 10000"/>
                  <a:gd name="connsiteY123-23626" fmla="*/ 9841 h 10000"/>
                  <a:gd name="connsiteX124-23627" fmla="*/ 6804 w 10000"/>
                  <a:gd name="connsiteY124-23628" fmla="*/ 9737 h 10000"/>
                  <a:gd name="connsiteX125-23629" fmla="*/ 7186 w 10000"/>
                  <a:gd name="connsiteY125-23630" fmla="*/ 9578 h 10000"/>
                  <a:gd name="connsiteX126-23631" fmla="*/ 7537 w 10000"/>
                  <a:gd name="connsiteY126-23632" fmla="*/ 9419 h 10000"/>
                  <a:gd name="connsiteX127-23633" fmla="*/ 7860 w 10000"/>
                  <a:gd name="connsiteY127-23634" fmla="*/ 9209 h 10000"/>
                  <a:gd name="connsiteX128-23635" fmla="*/ 8212 w 10000"/>
                  <a:gd name="connsiteY128-23636" fmla="*/ 8997 h 10000"/>
                  <a:gd name="connsiteX129-23637" fmla="*/ 8535 w 10000"/>
                  <a:gd name="connsiteY129-23638" fmla="*/ 8681 h 10000"/>
                  <a:gd name="connsiteX0-23639" fmla="*/ 8535 w 10000"/>
                  <a:gd name="connsiteY0-23640" fmla="*/ 8681 h 10000"/>
                  <a:gd name="connsiteX1-23641" fmla="*/ 8887 w 10000"/>
                  <a:gd name="connsiteY1-23642" fmla="*/ 8363 h 10000"/>
                  <a:gd name="connsiteX2-23643" fmla="*/ 9062 w 10000"/>
                  <a:gd name="connsiteY2-23644" fmla="*/ 7941 h 10000"/>
                  <a:gd name="connsiteX3-23645" fmla="*/ 9414 w 10000"/>
                  <a:gd name="connsiteY3-23646" fmla="*/ 7624 h 10000"/>
                  <a:gd name="connsiteX4-23647" fmla="*/ 9296 w 10000"/>
                  <a:gd name="connsiteY4-23648" fmla="*/ 7149 h 10000"/>
                  <a:gd name="connsiteX5-23649" fmla="*/ 9502 w 10000"/>
                  <a:gd name="connsiteY5-23650" fmla="*/ 6885 h 10000"/>
                  <a:gd name="connsiteX6-23651" fmla="*/ 9648 w 10000"/>
                  <a:gd name="connsiteY6-23652" fmla="*/ 6621 h 10000"/>
                  <a:gd name="connsiteX7-23653" fmla="*/ 9706 w 10000"/>
                  <a:gd name="connsiteY7-23654" fmla="*/ 7043 h 10000"/>
                  <a:gd name="connsiteX8-23655" fmla="*/ 9648 w 10000"/>
                  <a:gd name="connsiteY8-23656" fmla="*/ 7519 h 10000"/>
                  <a:gd name="connsiteX9-23657" fmla="*/ 9971 w 10000"/>
                  <a:gd name="connsiteY9-23658" fmla="*/ 7043 h 10000"/>
                  <a:gd name="connsiteX10-23659" fmla="*/ 10000 w 10000"/>
                  <a:gd name="connsiteY10-23660" fmla="*/ 6674 h 10000"/>
                  <a:gd name="connsiteX11-23661" fmla="*/ 9882 w 10000"/>
                  <a:gd name="connsiteY11-23662" fmla="*/ 6727 h 10000"/>
                  <a:gd name="connsiteX12-23663" fmla="*/ 9795 w 10000"/>
                  <a:gd name="connsiteY12-23664" fmla="*/ 6358 h 10000"/>
                  <a:gd name="connsiteX13-23665" fmla="*/ 9911 w 10000"/>
                  <a:gd name="connsiteY13-23666" fmla="*/ 5935 h 10000"/>
                  <a:gd name="connsiteX14-23667" fmla="*/ 9854 w 10000"/>
                  <a:gd name="connsiteY14-23668" fmla="*/ 5460 h 10000"/>
                  <a:gd name="connsiteX15-23669" fmla="*/ 9560 w 10000"/>
                  <a:gd name="connsiteY15-23670" fmla="*/ 5301 h 10000"/>
                  <a:gd name="connsiteX16-23671" fmla="*/ 9942 w 10000"/>
                  <a:gd name="connsiteY16-23672" fmla="*/ 4510 h 10000"/>
                  <a:gd name="connsiteX17-23673" fmla="*/ 9531 w 10000"/>
                  <a:gd name="connsiteY17-23674" fmla="*/ 4773 h 10000"/>
                  <a:gd name="connsiteX18-23675" fmla="*/ 9443 w 10000"/>
                  <a:gd name="connsiteY18-23676" fmla="*/ 5195 h 10000"/>
                  <a:gd name="connsiteX19-23677" fmla="*/ 9091 w 10000"/>
                  <a:gd name="connsiteY19-23678" fmla="*/ 5249 h 10000"/>
                  <a:gd name="connsiteX20-23679" fmla="*/ 9062 w 10000"/>
                  <a:gd name="connsiteY20-23680" fmla="*/ 5829 h 10000"/>
                  <a:gd name="connsiteX21-23681" fmla="*/ 9091 w 10000"/>
                  <a:gd name="connsiteY21-23682" fmla="*/ 5935 h 10000"/>
                  <a:gd name="connsiteX22-23683" fmla="*/ 8916 w 10000"/>
                  <a:gd name="connsiteY22-23684" fmla="*/ 6146 h 10000"/>
                  <a:gd name="connsiteX23-23685" fmla="*/ 8720 w 10000"/>
                  <a:gd name="connsiteY23-23686" fmla="*/ 5507 h 10000"/>
                  <a:gd name="connsiteX24-23687" fmla="*/ 8720 w 10000"/>
                  <a:gd name="connsiteY24-23688" fmla="*/ 5507 h 10000"/>
                  <a:gd name="connsiteX25-23689" fmla="*/ 8591 w 10000"/>
                  <a:gd name="connsiteY25-23690" fmla="*/ 5281 h 10000"/>
                  <a:gd name="connsiteX26-23691" fmla="*/ 8399 w 10000"/>
                  <a:gd name="connsiteY26-23692" fmla="*/ 5432 h 10000"/>
                  <a:gd name="connsiteX27-23693" fmla="*/ 8271 w 10000"/>
                  <a:gd name="connsiteY27-23694" fmla="*/ 5205 h 10000"/>
                  <a:gd name="connsiteX28-23695" fmla="*/ 8142 w 10000"/>
                  <a:gd name="connsiteY28-23696" fmla="*/ 4979 h 10000"/>
                  <a:gd name="connsiteX29-23697" fmla="*/ 8655 w 10000"/>
                  <a:gd name="connsiteY29-23698" fmla="*/ 4904 h 10000"/>
                  <a:gd name="connsiteX30-23699" fmla="*/ 8207 w 10000"/>
                  <a:gd name="connsiteY30-23700" fmla="*/ 4602 h 10000"/>
                  <a:gd name="connsiteX31-23701" fmla="*/ 8014 w 10000"/>
                  <a:gd name="connsiteY31-23702" fmla="*/ 4753 h 10000"/>
                  <a:gd name="connsiteX32-23703" fmla="*/ 8047 w 10000"/>
                  <a:gd name="connsiteY32-23704" fmla="*/ 4837 h 10000"/>
                  <a:gd name="connsiteX33-23705" fmla="*/ 6914 w 10000"/>
                  <a:gd name="connsiteY33-23706" fmla="*/ 3320 h 10000"/>
                  <a:gd name="connsiteX34-23707" fmla="*/ 6926 w 10000"/>
                  <a:gd name="connsiteY34-23708" fmla="*/ 3319 h 10000"/>
                  <a:gd name="connsiteX35-23709" fmla="*/ 6605 w 10000"/>
                  <a:gd name="connsiteY35-23710" fmla="*/ 3244 h 10000"/>
                  <a:gd name="connsiteX36-23711" fmla="*/ 6479 w 10000"/>
                  <a:gd name="connsiteY36-23712" fmla="*/ 3018 h 10000"/>
                  <a:gd name="connsiteX37-23713" fmla="*/ 4957 w 10000"/>
                  <a:gd name="connsiteY37-23714" fmla="*/ 3242 h 10000"/>
                  <a:gd name="connsiteX38-23715" fmla="*/ 4838 w 10000"/>
                  <a:gd name="connsiteY38-23716" fmla="*/ 3189 h 10000"/>
                  <a:gd name="connsiteX39-23717" fmla="*/ 4692 w 10000"/>
                  <a:gd name="connsiteY39-23718" fmla="*/ 3136 h 10000"/>
                  <a:gd name="connsiteX40-23719" fmla="*/ 4575 w 10000"/>
                  <a:gd name="connsiteY40-23720" fmla="*/ 3348 h 10000"/>
                  <a:gd name="connsiteX41-23721" fmla="*/ 4400 w 10000"/>
                  <a:gd name="connsiteY41-23722" fmla="*/ 3507 h 10000"/>
                  <a:gd name="connsiteX42-23723" fmla="*/ 4370 w 10000"/>
                  <a:gd name="connsiteY42-23724" fmla="*/ 3664 h 10000"/>
                  <a:gd name="connsiteX43-23725" fmla="*/ 4515 w 10000"/>
                  <a:gd name="connsiteY43-23726" fmla="*/ 3875 h 10000"/>
                  <a:gd name="connsiteX44-23727" fmla="*/ 4575 w 10000"/>
                  <a:gd name="connsiteY44-23728" fmla="*/ 4034 h 10000"/>
                  <a:gd name="connsiteX45-23729" fmla="*/ 4340 w 10000"/>
                  <a:gd name="connsiteY45-23730" fmla="*/ 3981 h 10000"/>
                  <a:gd name="connsiteX46-23731" fmla="*/ 4253 w 10000"/>
                  <a:gd name="connsiteY46-23732" fmla="*/ 3611 h 10000"/>
                  <a:gd name="connsiteX47-23733" fmla="*/ 4164 w 10000"/>
                  <a:gd name="connsiteY47-23734" fmla="*/ 3611 h 10000"/>
                  <a:gd name="connsiteX48-23735" fmla="*/ 4253 w 10000"/>
                  <a:gd name="connsiteY48-23736" fmla="*/ 3084 h 10000"/>
                  <a:gd name="connsiteX49-23737" fmla="*/ 4400 w 10000"/>
                  <a:gd name="connsiteY49-23738" fmla="*/ 3084 h 10000"/>
                  <a:gd name="connsiteX50-23739" fmla="*/ 4458 w 10000"/>
                  <a:gd name="connsiteY50-23740" fmla="*/ 3400 h 10000"/>
                  <a:gd name="connsiteX51-23741" fmla="*/ 4487 w 10000"/>
                  <a:gd name="connsiteY51-23742" fmla="*/ 3189 h 10000"/>
                  <a:gd name="connsiteX52-23743" fmla="*/ 4429 w 10000"/>
                  <a:gd name="connsiteY52-23744" fmla="*/ 3031 h 10000"/>
                  <a:gd name="connsiteX53-23745" fmla="*/ 4282 w 10000"/>
                  <a:gd name="connsiteY53-23746" fmla="*/ 2925 h 10000"/>
                  <a:gd name="connsiteX54-23747" fmla="*/ 4311 w 10000"/>
                  <a:gd name="connsiteY54-23748" fmla="*/ 2503 h 10000"/>
                  <a:gd name="connsiteX55-23749" fmla="*/ 4253 w 10000"/>
                  <a:gd name="connsiteY55-23750" fmla="*/ 2291 h 10000"/>
                  <a:gd name="connsiteX56-23751" fmla="*/ 4222 w 10000"/>
                  <a:gd name="connsiteY56-23752" fmla="*/ 1659 h 10000"/>
                  <a:gd name="connsiteX57-23753" fmla="*/ 4282 w 10000"/>
                  <a:gd name="connsiteY57-23754" fmla="*/ 1659 h 10000"/>
                  <a:gd name="connsiteX58-23755" fmla="*/ 4194 w 10000"/>
                  <a:gd name="connsiteY58-23756" fmla="*/ 1552 h 10000"/>
                  <a:gd name="connsiteX59-23757" fmla="*/ 3930 w 10000"/>
                  <a:gd name="connsiteY59-23758" fmla="*/ 1763 h 10000"/>
                  <a:gd name="connsiteX60-23759" fmla="*/ 3871 w 10000"/>
                  <a:gd name="connsiteY60-23760" fmla="*/ 1341 h 10000"/>
                  <a:gd name="connsiteX61-23761" fmla="*/ 4077 w 10000"/>
                  <a:gd name="connsiteY61-23762" fmla="*/ 602 h 10000"/>
                  <a:gd name="connsiteX62-23763" fmla="*/ 3902 w 10000"/>
                  <a:gd name="connsiteY62-23764" fmla="*/ 338 h 10000"/>
                  <a:gd name="connsiteX63-23765" fmla="*/ 4493 w 10000"/>
                  <a:gd name="connsiteY63-23766" fmla="*/ 0 h 10000"/>
                  <a:gd name="connsiteX64-23767" fmla="*/ 3636 w 10000"/>
                  <a:gd name="connsiteY64-23768" fmla="*/ 21 h 10000"/>
                  <a:gd name="connsiteX65-23769" fmla="*/ 3550 w 10000"/>
                  <a:gd name="connsiteY65-23770" fmla="*/ 233 h 10000"/>
                  <a:gd name="connsiteX66-23771" fmla="*/ 3460 w 10000"/>
                  <a:gd name="connsiteY66-23772" fmla="*/ 655 h 10000"/>
                  <a:gd name="connsiteX67-23773" fmla="*/ 3343 w 10000"/>
                  <a:gd name="connsiteY67-23774" fmla="*/ 708 h 10000"/>
                  <a:gd name="connsiteX68-23775" fmla="*/ 3519 w 10000"/>
                  <a:gd name="connsiteY68-23776" fmla="*/ 919 h 10000"/>
                  <a:gd name="connsiteX69-23777" fmla="*/ 3550 w 10000"/>
                  <a:gd name="connsiteY69-23778" fmla="*/ 1183 h 10000"/>
                  <a:gd name="connsiteX70-23779" fmla="*/ 3460 w 10000"/>
                  <a:gd name="connsiteY70-23780" fmla="*/ 1341 h 10000"/>
                  <a:gd name="connsiteX71-23781" fmla="*/ 3550 w 10000"/>
                  <a:gd name="connsiteY71-23782" fmla="*/ 1816 h 10000"/>
                  <a:gd name="connsiteX72-23783" fmla="*/ 3489 w 10000"/>
                  <a:gd name="connsiteY72-23784" fmla="*/ 2239 h 10000"/>
                  <a:gd name="connsiteX73-23785" fmla="*/ 3050 w 10000"/>
                  <a:gd name="connsiteY73-23786" fmla="*/ 2555 h 10000"/>
                  <a:gd name="connsiteX74-23787" fmla="*/ 3021 w 10000"/>
                  <a:gd name="connsiteY74-23788" fmla="*/ 2397 h 10000"/>
                  <a:gd name="connsiteX75-23789" fmla="*/ 2992 w 10000"/>
                  <a:gd name="connsiteY75-23790" fmla="*/ 2609 h 10000"/>
                  <a:gd name="connsiteX76-23791" fmla="*/ 3108 w 10000"/>
                  <a:gd name="connsiteY76-23792" fmla="*/ 2819 h 10000"/>
                  <a:gd name="connsiteX77-23793" fmla="*/ 3402 w 10000"/>
                  <a:gd name="connsiteY77-23794" fmla="*/ 2609 h 10000"/>
                  <a:gd name="connsiteX78-23795" fmla="*/ 3519 w 10000"/>
                  <a:gd name="connsiteY78-23796" fmla="*/ 2767 h 10000"/>
                  <a:gd name="connsiteX79-23797" fmla="*/ 3314 w 10000"/>
                  <a:gd name="connsiteY79-23798" fmla="*/ 2819 h 10000"/>
                  <a:gd name="connsiteX80-23799" fmla="*/ 2378 w 10000"/>
                  <a:gd name="connsiteY80-23800" fmla="*/ 2638 h 10000"/>
                  <a:gd name="connsiteX81-23801" fmla="*/ 2570 w 10000"/>
                  <a:gd name="connsiteY81-23802" fmla="*/ 2488 h 10000"/>
                  <a:gd name="connsiteX82-23803" fmla="*/ 1994 w 10000"/>
                  <a:gd name="connsiteY82-23804" fmla="*/ 2940 h 10000"/>
                  <a:gd name="connsiteX83-23805" fmla="*/ 1929 w 10000"/>
                  <a:gd name="connsiteY83-23806" fmla="*/ 3317 h 10000"/>
                  <a:gd name="connsiteX84-23807" fmla="*/ 1929 w 10000"/>
                  <a:gd name="connsiteY84-23808" fmla="*/ 3317 h 10000"/>
                  <a:gd name="connsiteX85-23809" fmla="*/ 1789 w 10000"/>
                  <a:gd name="connsiteY85-23810" fmla="*/ 3559 h 10000"/>
                  <a:gd name="connsiteX86-23811" fmla="*/ 1554 w 10000"/>
                  <a:gd name="connsiteY86-23812" fmla="*/ 3559 h 10000"/>
                  <a:gd name="connsiteX87-23813" fmla="*/ 1378 w 10000"/>
                  <a:gd name="connsiteY87-23814" fmla="*/ 3770 h 10000"/>
                  <a:gd name="connsiteX88-23815" fmla="*/ 1145 w 10000"/>
                  <a:gd name="connsiteY88-23816" fmla="*/ 3770 h 10000"/>
                  <a:gd name="connsiteX89-23817" fmla="*/ 968 w 10000"/>
                  <a:gd name="connsiteY89-23818" fmla="*/ 3981 h 10000"/>
                  <a:gd name="connsiteX90-23819" fmla="*/ 851 w 10000"/>
                  <a:gd name="connsiteY90-23820" fmla="*/ 3770 h 10000"/>
                  <a:gd name="connsiteX91-23821" fmla="*/ 558 w 10000"/>
                  <a:gd name="connsiteY91-23822" fmla="*/ 3717 h 10000"/>
                  <a:gd name="connsiteX92-23823" fmla="*/ 0 w 10000"/>
                  <a:gd name="connsiteY92-23824" fmla="*/ 4984 h 10000"/>
                  <a:gd name="connsiteX93-23825" fmla="*/ 59 w 10000"/>
                  <a:gd name="connsiteY93-23826" fmla="*/ 5249 h 10000"/>
                  <a:gd name="connsiteX94-23827" fmla="*/ 118 w 10000"/>
                  <a:gd name="connsiteY94-23828" fmla="*/ 5618 h 10000"/>
                  <a:gd name="connsiteX95-23829" fmla="*/ 294 w 10000"/>
                  <a:gd name="connsiteY95-23830" fmla="*/ 5935 h 10000"/>
                  <a:gd name="connsiteX96-23831" fmla="*/ 528 w 10000"/>
                  <a:gd name="connsiteY96-23832" fmla="*/ 6462 h 10000"/>
                  <a:gd name="connsiteX97-23833" fmla="*/ 381 w 10000"/>
                  <a:gd name="connsiteY97-23834" fmla="*/ 6358 h 10000"/>
                  <a:gd name="connsiteX98-23835" fmla="*/ 733 w 10000"/>
                  <a:gd name="connsiteY98-23836" fmla="*/ 6832 h 10000"/>
                  <a:gd name="connsiteX99-23837" fmla="*/ 938 w 10000"/>
                  <a:gd name="connsiteY99-23838" fmla="*/ 6780 h 10000"/>
                  <a:gd name="connsiteX100-23839" fmla="*/ 910 w 10000"/>
                  <a:gd name="connsiteY100-23840" fmla="*/ 6462 h 10000"/>
                  <a:gd name="connsiteX101-23841" fmla="*/ 1085 w 10000"/>
                  <a:gd name="connsiteY101-23842" fmla="*/ 6515 h 10000"/>
                  <a:gd name="connsiteX102-23843" fmla="*/ 880 w 10000"/>
                  <a:gd name="connsiteY102-23844" fmla="*/ 5882 h 10000"/>
                  <a:gd name="connsiteX103-23845" fmla="*/ 1261 w 10000"/>
                  <a:gd name="connsiteY103-23846" fmla="*/ 5618 h 10000"/>
                  <a:gd name="connsiteX104-23847" fmla="*/ 1468 w 10000"/>
                  <a:gd name="connsiteY104-23848" fmla="*/ 5618 h 10000"/>
                  <a:gd name="connsiteX105-23849" fmla="*/ 1468 w 10000"/>
                  <a:gd name="connsiteY105-23850" fmla="*/ 5882 h 10000"/>
                  <a:gd name="connsiteX106-23851" fmla="*/ 1290 w 10000"/>
                  <a:gd name="connsiteY106-23852" fmla="*/ 6040 h 10000"/>
                  <a:gd name="connsiteX107-23853" fmla="*/ 1174 w 10000"/>
                  <a:gd name="connsiteY107-23854" fmla="*/ 6727 h 10000"/>
                  <a:gd name="connsiteX108-23855" fmla="*/ 1115 w 10000"/>
                  <a:gd name="connsiteY108-23856" fmla="*/ 7043 h 10000"/>
                  <a:gd name="connsiteX109-23857" fmla="*/ 1203 w 10000"/>
                  <a:gd name="connsiteY109-23858" fmla="*/ 7466 h 10000"/>
                  <a:gd name="connsiteX110-23859" fmla="*/ 1378 w 10000"/>
                  <a:gd name="connsiteY110-23860" fmla="*/ 7783 h 10000"/>
                  <a:gd name="connsiteX111-23861" fmla="*/ 1965 w 10000"/>
                  <a:gd name="connsiteY111-23862" fmla="*/ 8416 h 10000"/>
                  <a:gd name="connsiteX112-23863" fmla="*/ 2433 w 10000"/>
                  <a:gd name="connsiteY112-23864" fmla="*/ 8891 h 10000"/>
                  <a:gd name="connsiteX113-23865" fmla="*/ 2785 w 10000"/>
                  <a:gd name="connsiteY113-23866" fmla="*/ 9103 h 10000"/>
                  <a:gd name="connsiteX114-23867" fmla="*/ 3167 w 10000"/>
                  <a:gd name="connsiteY114-23868" fmla="*/ 9313 h 10000"/>
                  <a:gd name="connsiteX115-23869" fmla="*/ 3550 w 10000"/>
                  <a:gd name="connsiteY115-23870" fmla="*/ 9525 h 10000"/>
                  <a:gd name="connsiteX116-23871" fmla="*/ 3902 w 10000"/>
                  <a:gd name="connsiteY116-23872" fmla="*/ 9631 h 10000"/>
                  <a:gd name="connsiteX117-23873" fmla="*/ 4282 w 10000"/>
                  <a:gd name="connsiteY117-23874" fmla="*/ 9789 h 10000"/>
                  <a:gd name="connsiteX118-23875" fmla="*/ 4722 w 10000"/>
                  <a:gd name="connsiteY118-23876" fmla="*/ 9948 h 10000"/>
                  <a:gd name="connsiteX119-23877" fmla="*/ 5190 w 10000"/>
                  <a:gd name="connsiteY119-23878" fmla="*/ 10000 h 10000"/>
                  <a:gd name="connsiteX120-23879" fmla="*/ 5601 w 10000"/>
                  <a:gd name="connsiteY120-23880" fmla="*/ 10000 h 10000"/>
                  <a:gd name="connsiteX121-23881" fmla="*/ 6100 w 10000"/>
                  <a:gd name="connsiteY121-23882" fmla="*/ 9948 h 10000"/>
                  <a:gd name="connsiteX122-23883" fmla="*/ 6452 w 10000"/>
                  <a:gd name="connsiteY122-23884" fmla="*/ 9841 h 10000"/>
                  <a:gd name="connsiteX123-23885" fmla="*/ 6804 w 10000"/>
                  <a:gd name="connsiteY123-23886" fmla="*/ 9737 h 10000"/>
                  <a:gd name="connsiteX124-23887" fmla="*/ 7186 w 10000"/>
                  <a:gd name="connsiteY124-23888" fmla="*/ 9578 h 10000"/>
                  <a:gd name="connsiteX125-23889" fmla="*/ 7537 w 10000"/>
                  <a:gd name="connsiteY125-23890" fmla="*/ 9419 h 10000"/>
                  <a:gd name="connsiteX126-23891" fmla="*/ 7860 w 10000"/>
                  <a:gd name="connsiteY126-23892" fmla="*/ 9209 h 10000"/>
                  <a:gd name="connsiteX127-23893" fmla="*/ 8212 w 10000"/>
                  <a:gd name="connsiteY127-23894" fmla="*/ 8997 h 10000"/>
                  <a:gd name="connsiteX128-23895" fmla="*/ 8535 w 10000"/>
                  <a:gd name="connsiteY128-23896" fmla="*/ 8681 h 10000"/>
                  <a:gd name="connsiteX0-23897" fmla="*/ 8535 w 10000"/>
                  <a:gd name="connsiteY0-23898" fmla="*/ 8681 h 10000"/>
                  <a:gd name="connsiteX1-23899" fmla="*/ 8887 w 10000"/>
                  <a:gd name="connsiteY1-23900" fmla="*/ 8363 h 10000"/>
                  <a:gd name="connsiteX2-23901" fmla="*/ 9062 w 10000"/>
                  <a:gd name="connsiteY2-23902" fmla="*/ 7941 h 10000"/>
                  <a:gd name="connsiteX3-23903" fmla="*/ 9414 w 10000"/>
                  <a:gd name="connsiteY3-23904" fmla="*/ 7624 h 10000"/>
                  <a:gd name="connsiteX4-23905" fmla="*/ 9296 w 10000"/>
                  <a:gd name="connsiteY4-23906" fmla="*/ 7149 h 10000"/>
                  <a:gd name="connsiteX5-23907" fmla="*/ 9502 w 10000"/>
                  <a:gd name="connsiteY5-23908" fmla="*/ 6885 h 10000"/>
                  <a:gd name="connsiteX6-23909" fmla="*/ 9648 w 10000"/>
                  <a:gd name="connsiteY6-23910" fmla="*/ 6621 h 10000"/>
                  <a:gd name="connsiteX7-23911" fmla="*/ 9706 w 10000"/>
                  <a:gd name="connsiteY7-23912" fmla="*/ 7043 h 10000"/>
                  <a:gd name="connsiteX8-23913" fmla="*/ 9648 w 10000"/>
                  <a:gd name="connsiteY8-23914" fmla="*/ 7519 h 10000"/>
                  <a:gd name="connsiteX9-23915" fmla="*/ 9971 w 10000"/>
                  <a:gd name="connsiteY9-23916" fmla="*/ 7043 h 10000"/>
                  <a:gd name="connsiteX10-23917" fmla="*/ 10000 w 10000"/>
                  <a:gd name="connsiteY10-23918" fmla="*/ 6674 h 10000"/>
                  <a:gd name="connsiteX11-23919" fmla="*/ 9882 w 10000"/>
                  <a:gd name="connsiteY11-23920" fmla="*/ 6727 h 10000"/>
                  <a:gd name="connsiteX12-23921" fmla="*/ 9795 w 10000"/>
                  <a:gd name="connsiteY12-23922" fmla="*/ 6358 h 10000"/>
                  <a:gd name="connsiteX13-23923" fmla="*/ 9911 w 10000"/>
                  <a:gd name="connsiteY13-23924" fmla="*/ 5935 h 10000"/>
                  <a:gd name="connsiteX14-23925" fmla="*/ 9854 w 10000"/>
                  <a:gd name="connsiteY14-23926" fmla="*/ 5460 h 10000"/>
                  <a:gd name="connsiteX15-23927" fmla="*/ 9560 w 10000"/>
                  <a:gd name="connsiteY15-23928" fmla="*/ 5301 h 10000"/>
                  <a:gd name="connsiteX16-23929" fmla="*/ 9942 w 10000"/>
                  <a:gd name="connsiteY16-23930" fmla="*/ 4510 h 10000"/>
                  <a:gd name="connsiteX17-23931" fmla="*/ 9531 w 10000"/>
                  <a:gd name="connsiteY17-23932" fmla="*/ 4773 h 10000"/>
                  <a:gd name="connsiteX18-23933" fmla="*/ 9443 w 10000"/>
                  <a:gd name="connsiteY18-23934" fmla="*/ 5195 h 10000"/>
                  <a:gd name="connsiteX19-23935" fmla="*/ 9091 w 10000"/>
                  <a:gd name="connsiteY19-23936" fmla="*/ 5249 h 10000"/>
                  <a:gd name="connsiteX20-23937" fmla="*/ 9062 w 10000"/>
                  <a:gd name="connsiteY20-23938" fmla="*/ 5829 h 10000"/>
                  <a:gd name="connsiteX21-23939" fmla="*/ 9091 w 10000"/>
                  <a:gd name="connsiteY21-23940" fmla="*/ 5935 h 10000"/>
                  <a:gd name="connsiteX22-23941" fmla="*/ 8916 w 10000"/>
                  <a:gd name="connsiteY22-23942" fmla="*/ 6146 h 10000"/>
                  <a:gd name="connsiteX23-23943" fmla="*/ 8720 w 10000"/>
                  <a:gd name="connsiteY23-23944" fmla="*/ 5507 h 10000"/>
                  <a:gd name="connsiteX24-23945" fmla="*/ 8720 w 10000"/>
                  <a:gd name="connsiteY24-23946" fmla="*/ 5507 h 10000"/>
                  <a:gd name="connsiteX25-23947" fmla="*/ 8591 w 10000"/>
                  <a:gd name="connsiteY25-23948" fmla="*/ 5281 h 10000"/>
                  <a:gd name="connsiteX26-23949" fmla="*/ 8399 w 10000"/>
                  <a:gd name="connsiteY26-23950" fmla="*/ 5432 h 10000"/>
                  <a:gd name="connsiteX27-23951" fmla="*/ 8271 w 10000"/>
                  <a:gd name="connsiteY27-23952" fmla="*/ 5205 h 10000"/>
                  <a:gd name="connsiteX28-23953" fmla="*/ 8142 w 10000"/>
                  <a:gd name="connsiteY28-23954" fmla="*/ 4979 h 10000"/>
                  <a:gd name="connsiteX29-23955" fmla="*/ 8655 w 10000"/>
                  <a:gd name="connsiteY29-23956" fmla="*/ 4904 h 10000"/>
                  <a:gd name="connsiteX30-23957" fmla="*/ 8207 w 10000"/>
                  <a:gd name="connsiteY30-23958" fmla="*/ 4602 h 10000"/>
                  <a:gd name="connsiteX31-23959" fmla="*/ 8014 w 10000"/>
                  <a:gd name="connsiteY31-23960" fmla="*/ 4753 h 10000"/>
                  <a:gd name="connsiteX32-23961" fmla="*/ 8047 w 10000"/>
                  <a:gd name="connsiteY32-23962" fmla="*/ 4837 h 10000"/>
                  <a:gd name="connsiteX33-23963" fmla="*/ 6914 w 10000"/>
                  <a:gd name="connsiteY33-23964" fmla="*/ 3320 h 10000"/>
                  <a:gd name="connsiteX34-23965" fmla="*/ 6926 w 10000"/>
                  <a:gd name="connsiteY34-23966" fmla="*/ 3319 h 10000"/>
                  <a:gd name="connsiteX35-23967" fmla="*/ 6605 w 10000"/>
                  <a:gd name="connsiteY35-23968" fmla="*/ 3244 h 10000"/>
                  <a:gd name="connsiteX36-23969" fmla="*/ 6479 w 10000"/>
                  <a:gd name="connsiteY36-23970" fmla="*/ 3018 h 10000"/>
                  <a:gd name="connsiteX37-23971" fmla="*/ 4957 w 10000"/>
                  <a:gd name="connsiteY37-23972" fmla="*/ 3242 h 10000"/>
                  <a:gd name="connsiteX38-23973" fmla="*/ 4838 w 10000"/>
                  <a:gd name="connsiteY38-23974" fmla="*/ 3189 h 10000"/>
                  <a:gd name="connsiteX39-23975" fmla="*/ 4692 w 10000"/>
                  <a:gd name="connsiteY39-23976" fmla="*/ 3136 h 10000"/>
                  <a:gd name="connsiteX40-23977" fmla="*/ 4575 w 10000"/>
                  <a:gd name="connsiteY40-23978" fmla="*/ 3348 h 10000"/>
                  <a:gd name="connsiteX41-23979" fmla="*/ 4400 w 10000"/>
                  <a:gd name="connsiteY41-23980" fmla="*/ 3507 h 10000"/>
                  <a:gd name="connsiteX42-23981" fmla="*/ 4370 w 10000"/>
                  <a:gd name="connsiteY42-23982" fmla="*/ 3664 h 10000"/>
                  <a:gd name="connsiteX43-23983" fmla="*/ 4515 w 10000"/>
                  <a:gd name="connsiteY43-23984" fmla="*/ 3875 h 10000"/>
                  <a:gd name="connsiteX44-23985" fmla="*/ 4340 w 10000"/>
                  <a:gd name="connsiteY44-23986" fmla="*/ 3981 h 10000"/>
                  <a:gd name="connsiteX45-23987" fmla="*/ 4253 w 10000"/>
                  <a:gd name="connsiteY45-23988" fmla="*/ 3611 h 10000"/>
                  <a:gd name="connsiteX46-23989" fmla="*/ 4164 w 10000"/>
                  <a:gd name="connsiteY46-23990" fmla="*/ 3611 h 10000"/>
                  <a:gd name="connsiteX47-23991" fmla="*/ 4253 w 10000"/>
                  <a:gd name="connsiteY47-23992" fmla="*/ 3084 h 10000"/>
                  <a:gd name="connsiteX48-23993" fmla="*/ 4400 w 10000"/>
                  <a:gd name="connsiteY48-23994" fmla="*/ 3084 h 10000"/>
                  <a:gd name="connsiteX49-23995" fmla="*/ 4458 w 10000"/>
                  <a:gd name="connsiteY49-23996" fmla="*/ 3400 h 10000"/>
                  <a:gd name="connsiteX50-23997" fmla="*/ 4487 w 10000"/>
                  <a:gd name="connsiteY50-23998" fmla="*/ 3189 h 10000"/>
                  <a:gd name="connsiteX51-23999" fmla="*/ 4429 w 10000"/>
                  <a:gd name="connsiteY51-24000" fmla="*/ 3031 h 10000"/>
                  <a:gd name="connsiteX52-24001" fmla="*/ 4282 w 10000"/>
                  <a:gd name="connsiteY52-24002" fmla="*/ 2925 h 10000"/>
                  <a:gd name="connsiteX53-24003" fmla="*/ 4311 w 10000"/>
                  <a:gd name="connsiteY53-24004" fmla="*/ 2503 h 10000"/>
                  <a:gd name="connsiteX54-24005" fmla="*/ 4253 w 10000"/>
                  <a:gd name="connsiteY54-24006" fmla="*/ 2291 h 10000"/>
                  <a:gd name="connsiteX55-24007" fmla="*/ 4222 w 10000"/>
                  <a:gd name="connsiteY55-24008" fmla="*/ 1659 h 10000"/>
                  <a:gd name="connsiteX56-24009" fmla="*/ 4282 w 10000"/>
                  <a:gd name="connsiteY56-24010" fmla="*/ 1659 h 10000"/>
                  <a:gd name="connsiteX57-24011" fmla="*/ 4194 w 10000"/>
                  <a:gd name="connsiteY57-24012" fmla="*/ 1552 h 10000"/>
                  <a:gd name="connsiteX58-24013" fmla="*/ 3930 w 10000"/>
                  <a:gd name="connsiteY58-24014" fmla="*/ 1763 h 10000"/>
                  <a:gd name="connsiteX59-24015" fmla="*/ 3871 w 10000"/>
                  <a:gd name="connsiteY59-24016" fmla="*/ 1341 h 10000"/>
                  <a:gd name="connsiteX60-24017" fmla="*/ 4077 w 10000"/>
                  <a:gd name="connsiteY60-24018" fmla="*/ 602 h 10000"/>
                  <a:gd name="connsiteX61-24019" fmla="*/ 3902 w 10000"/>
                  <a:gd name="connsiteY61-24020" fmla="*/ 338 h 10000"/>
                  <a:gd name="connsiteX62-24021" fmla="*/ 4493 w 10000"/>
                  <a:gd name="connsiteY62-24022" fmla="*/ 0 h 10000"/>
                  <a:gd name="connsiteX63-24023" fmla="*/ 3636 w 10000"/>
                  <a:gd name="connsiteY63-24024" fmla="*/ 21 h 10000"/>
                  <a:gd name="connsiteX64-24025" fmla="*/ 3550 w 10000"/>
                  <a:gd name="connsiteY64-24026" fmla="*/ 233 h 10000"/>
                  <a:gd name="connsiteX65-24027" fmla="*/ 3460 w 10000"/>
                  <a:gd name="connsiteY65-24028" fmla="*/ 655 h 10000"/>
                  <a:gd name="connsiteX66-24029" fmla="*/ 3343 w 10000"/>
                  <a:gd name="connsiteY66-24030" fmla="*/ 708 h 10000"/>
                  <a:gd name="connsiteX67-24031" fmla="*/ 3519 w 10000"/>
                  <a:gd name="connsiteY67-24032" fmla="*/ 919 h 10000"/>
                  <a:gd name="connsiteX68-24033" fmla="*/ 3550 w 10000"/>
                  <a:gd name="connsiteY68-24034" fmla="*/ 1183 h 10000"/>
                  <a:gd name="connsiteX69-24035" fmla="*/ 3460 w 10000"/>
                  <a:gd name="connsiteY69-24036" fmla="*/ 1341 h 10000"/>
                  <a:gd name="connsiteX70-24037" fmla="*/ 3550 w 10000"/>
                  <a:gd name="connsiteY70-24038" fmla="*/ 1816 h 10000"/>
                  <a:gd name="connsiteX71-24039" fmla="*/ 3489 w 10000"/>
                  <a:gd name="connsiteY71-24040" fmla="*/ 2239 h 10000"/>
                  <a:gd name="connsiteX72-24041" fmla="*/ 3050 w 10000"/>
                  <a:gd name="connsiteY72-24042" fmla="*/ 2555 h 10000"/>
                  <a:gd name="connsiteX73-24043" fmla="*/ 3021 w 10000"/>
                  <a:gd name="connsiteY73-24044" fmla="*/ 2397 h 10000"/>
                  <a:gd name="connsiteX74-24045" fmla="*/ 2992 w 10000"/>
                  <a:gd name="connsiteY74-24046" fmla="*/ 2609 h 10000"/>
                  <a:gd name="connsiteX75-24047" fmla="*/ 3108 w 10000"/>
                  <a:gd name="connsiteY75-24048" fmla="*/ 2819 h 10000"/>
                  <a:gd name="connsiteX76-24049" fmla="*/ 3402 w 10000"/>
                  <a:gd name="connsiteY76-24050" fmla="*/ 2609 h 10000"/>
                  <a:gd name="connsiteX77-24051" fmla="*/ 3519 w 10000"/>
                  <a:gd name="connsiteY77-24052" fmla="*/ 2767 h 10000"/>
                  <a:gd name="connsiteX78-24053" fmla="*/ 3314 w 10000"/>
                  <a:gd name="connsiteY78-24054" fmla="*/ 2819 h 10000"/>
                  <a:gd name="connsiteX79-24055" fmla="*/ 2378 w 10000"/>
                  <a:gd name="connsiteY79-24056" fmla="*/ 2638 h 10000"/>
                  <a:gd name="connsiteX80-24057" fmla="*/ 2570 w 10000"/>
                  <a:gd name="connsiteY80-24058" fmla="*/ 2488 h 10000"/>
                  <a:gd name="connsiteX81-24059" fmla="*/ 1994 w 10000"/>
                  <a:gd name="connsiteY81-24060" fmla="*/ 2940 h 10000"/>
                  <a:gd name="connsiteX82-24061" fmla="*/ 1929 w 10000"/>
                  <a:gd name="connsiteY82-24062" fmla="*/ 3317 h 10000"/>
                  <a:gd name="connsiteX83-24063" fmla="*/ 1929 w 10000"/>
                  <a:gd name="connsiteY83-24064" fmla="*/ 3317 h 10000"/>
                  <a:gd name="connsiteX84-24065" fmla="*/ 1789 w 10000"/>
                  <a:gd name="connsiteY84-24066" fmla="*/ 3559 h 10000"/>
                  <a:gd name="connsiteX85-24067" fmla="*/ 1554 w 10000"/>
                  <a:gd name="connsiteY85-24068" fmla="*/ 3559 h 10000"/>
                  <a:gd name="connsiteX86-24069" fmla="*/ 1378 w 10000"/>
                  <a:gd name="connsiteY86-24070" fmla="*/ 3770 h 10000"/>
                  <a:gd name="connsiteX87-24071" fmla="*/ 1145 w 10000"/>
                  <a:gd name="connsiteY87-24072" fmla="*/ 3770 h 10000"/>
                  <a:gd name="connsiteX88-24073" fmla="*/ 968 w 10000"/>
                  <a:gd name="connsiteY88-24074" fmla="*/ 3981 h 10000"/>
                  <a:gd name="connsiteX89-24075" fmla="*/ 851 w 10000"/>
                  <a:gd name="connsiteY89-24076" fmla="*/ 3770 h 10000"/>
                  <a:gd name="connsiteX90-24077" fmla="*/ 558 w 10000"/>
                  <a:gd name="connsiteY90-24078" fmla="*/ 3717 h 10000"/>
                  <a:gd name="connsiteX91-24079" fmla="*/ 0 w 10000"/>
                  <a:gd name="connsiteY91-24080" fmla="*/ 4984 h 10000"/>
                  <a:gd name="connsiteX92-24081" fmla="*/ 59 w 10000"/>
                  <a:gd name="connsiteY92-24082" fmla="*/ 5249 h 10000"/>
                  <a:gd name="connsiteX93-24083" fmla="*/ 118 w 10000"/>
                  <a:gd name="connsiteY93-24084" fmla="*/ 5618 h 10000"/>
                  <a:gd name="connsiteX94-24085" fmla="*/ 294 w 10000"/>
                  <a:gd name="connsiteY94-24086" fmla="*/ 5935 h 10000"/>
                  <a:gd name="connsiteX95-24087" fmla="*/ 528 w 10000"/>
                  <a:gd name="connsiteY95-24088" fmla="*/ 6462 h 10000"/>
                  <a:gd name="connsiteX96-24089" fmla="*/ 381 w 10000"/>
                  <a:gd name="connsiteY96-24090" fmla="*/ 6358 h 10000"/>
                  <a:gd name="connsiteX97-24091" fmla="*/ 733 w 10000"/>
                  <a:gd name="connsiteY97-24092" fmla="*/ 6832 h 10000"/>
                  <a:gd name="connsiteX98-24093" fmla="*/ 938 w 10000"/>
                  <a:gd name="connsiteY98-24094" fmla="*/ 6780 h 10000"/>
                  <a:gd name="connsiteX99-24095" fmla="*/ 910 w 10000"/>
                  <a:gd name="connsiteY99-24096" fmla="*/ 6462 h 10000"/>
                  <a:gd name="connsiteX100-24097" fmla="*/ 1085 w 10000"/>
                  <a:gd name="connsiteY100-24098" fmla="*/ 6515 h 10000"/>
                  <a:gd name="connsiteX101-24099" fmla="*/ 880 w 10000"/>
                  <a:gd name="connsiteY101-24100" fmla="*/ 5882 h 10000"/>
                  <a:gd name="connsiteX102-24101" fmla="*/ 1261 w 10000"/>
                  <a:gd name="connsiteY102-24102" fmla="*/ 5618 h 10000"/>
                  <a:gd name="connsiteX103-24103" fmla="*/ 1468 w 10000"/>
                  <a:gd name="connsiteY103-24104" fmla="*/ 5618 h 10000"/>
                  <a:gd name="connsiteX104-24105" fmla="*/ 1468 w 10000"/>
                  <a:gd name="connsiteY104-24106" fmla="*/ 5882 h 10000"/>
                  <a:gd name="connsiteX105-24107" fmla="*/ 1290 w 10000"/>
                  <a:gd name="connsiteY105-24108" fmla="*/ 6040 h 10000"/>
                  <a:gd name="connsiteX106-24109" fmla="*/ 1174 w 10000"/>
                  <a:gd name="connsiteY106-24110" fmla="*/ 6727 h 10000"/>
                  <a:gd name="connsiteX107-24111" fmla="*/ 1115 w 10000"/>
                  <a:gd name="connsiteY107-24112" fmla="*/ 7043 h 10000"/>
                  <a:gd name="connsiteX108-24113" fmla="*/ 1203 w 10000"/>
                  <a:gd name="connsiteY108-24114" fmla="*/ 7466 h 10000"/>
                  <a:gd name="connsiteX109-24115" fmla="*/ 1378 w 10000"/>
                  <a:gd name="connsiteY109-24116" fmla="*/ 7783 h 10000"/>
                  <a:gd name="connsiteX110-24117" fmla="*/ 1965 w 10000"/>
                  <a:gd name="connsiteY110-24118" fmla="*/ 8416 h 10000"/>
                  <a:gd name="connsiteX111-24119" fmla="*/ 2433 w 10000"/>
                  <a:gd name="connsiteY111-24120" fmla="*/ 8891 h 10000"/>
                  <a:gd name="connsiteX112-24121" fmla="*/ 2785 w 10000"/>
                  <a:gd name="connsiteY112-24122" fmla="*/ 9103 h 10000"/>
                  <a:gd name="connsiteX113-24123" fmla="*/ 3167 w 10000"/>
                  <a:gd name="connsiteY113-24124" fmla="*/ 9313 h 10000"/>
                  <a:gd name="connsiteX114-24125" fmla="*/ 3550 w 10000"/>
                  <a:gd name="connsiteY114-24126" fmla="*/ 9525 h 10000"/>
                  <a:gd name="connsiteX115-24127" fmla="*/ 3902 w 10000"/>
                  <a:gd name="connsiteY115-24128" fmla="*/ 9631 h 10000"/>
                  <a:gd name="connsiteX116-24129" fmla="*/ 4282 w 10000"/>
                  <a:gd name="connsiteY116-24130" fmla="*/ 9789 h 10000"/>
                  <a:gd name="connsiteX117-24131" fmla="*/ 4722 w 10000"/>
                  <a:gd name="connsiteY117-24132" fmla="*/ 9948 h 10000"/>
                  <a:gd name="connsiteX118-24133" fmla="*/ 5190 w 10000"/>
                  <a:gd name="connsiteY118-24134" fmla="*/ 10000 h 10000"/>
                  <a:gd name="connsiteX119-24135" fmla="*/ 5601 w 10000"/>
                  <a:gd name="connsiteY119-24136" fmla="*/ 10000 h 10000"/>
                  <a:gd name="connsiteX120-24137" fmla="*/ 6100 w 10000"/>
                  <a:gd name="connsiteY120-24138" fmla="*/ 9948 h 10000"/>
                  <a:gd name="connsiteX121-24139" fmla="*/ 6452 w 10000"/>
                  <a:gd name="connsiteY121-24140" fmla="*/ 9841 h 10000"/>
                  <a:gd name="connsiteX122-24141" fmla="*/ 6804 w 10000"/>
                  <a:gd name="connsiteY122-24142" fmla="*/ 9737 h 10000"/>
                  <a:gd name="connsiteX123-24143" fmla="*/ 7186 w 10000"/>
                  <a:gd name="connsiteY123-24144" fmla="*/ 9578 h 10000"/>
                  <a:gd name="connsiteX124-24145" fmla="*/ 7537 w 10000"/>
                  <a:gd name="connsiteY124-24146" fmla="*/ 9419 h 10000"/>
                  <a:gd name="connsiteX125-24147" fmla="*/ 7860 w 10000"/>
                  <a:gd name="connsiteY125-24148" fmla="*/ 9209 h 10000"/>
                  <a:gd name="connsiteX126-24149" fmla="*/ 8212 w 10000"/>
                  <a:gd name="connsiteY126-24150" fmla="*/ 8997 h 10000"/>
                  <a:gd name="connsiteX127-24151" fmla="*/ 8535 w 10000"/>
                  <a:gd name="connsiteY127-24152" fmla="*/ 8681 h 10000"/>
                  <a:gd name="connsiteX0-24153" fmla="*/ 8535 w 10000"/>
                  <a:gd name="connsiteY0-24154" fmla="*/ 8681 h 10000"/>
                  <a:gd name="connsiteX1-24155" fmla="*/ 8887 w 10000"/>
                  <a:gd name="connsiteY1-24156" fmla="*/ 8363 h 10000"/>
                  <a:gd name="connsiteX2-24157" fmla="*/ 9062 w 10000"/>
                  <a:gd name="connsiteY2-24158" fmla="*/ 7941 h 10000"/>
                  <a:gd name="connsiteX3-24159" fmla="*/ 9414 w 10000"/>
                  <a:gd name="connsiteY3-24160" fmla="*/ 7624 h 10000"/>
                  <a:gd name="connsiteX4-24161" fmla="*/ 9296 w 10000"/>
                  <a:gd name="connsiteY4-24162" fmla="*/ 7149 h 10000"/>
                  <a:gd name="connsiteX5-24163" fmla="*/ 9502 w 10000"/>
                  <a:gd name="connsiteY5-24164" fmla="*/ 6885 h 10000"/>
                  <a:gd name="connsiteX6-24165" fmla="*/ 9648 w 10000"/>
                  <a:gd name="connsiteY6-24166" fmla="*/ 6621 h 10000"/>
                  <a:gd name="connsiteX7-24167" fmla="*/ 9706 w 10000"/>
                  <a:gd name="connsiteY7-24168" fmla="*/ 7043 h 10000"/>
                  <a:gd name="connsiteX8-24169" fmla="*/ 9648 w 10000"/>
                  <a:gd name="connsiteY8-24170" fmla="*/ 7519 h 10000"/>
                  <a:gd name="connsiteX9-24171" fmla="*/ 9971 w 10000"/>
                  <a:gd name="connsiteY9-24172" fmla="*/ 7043 h 10000"/>
                  <a:gd name="connsiteX10-24173" fmla="*/ 10000 w 10000"/>
                  <a:gd name="connsiteY10-24174" fmla="*/ 6674 h 10000"/>
                  <a:gd name="connsiteX11-24175" fmla="*/ 9882 w 10000"/>
                  <a:gd name="connsiteY11-24176" fmla="*/ 6727 h 10000"/>
                  <a:gd name="connsiteX12-24177" fmla="*/ 9795 w 10000"/>
                  <a:gd name="connsiteY12-24178" fmla="*/ 6358 h 10000"/>
                  <a:gd name="connsiteX13-24179" fmla="*/ 9911 w 10000"/>
                  <a:gd name="connsiteY13-24180" fmla="*/ 5935 h 10000"/>
                  <a:gd name="connsiteX14-24181" fmla="*/ 9854 w 10000"/>
                  <a:gd name="connsiteY14-24182" fmla="*/ 5460 h 10000"/>
                  <a:gd name="connsiteX15-24183" fmla="*/ 9560 w 10000"/>
                  <a:gd name="connsiteY15-24184" fmla="*/ 5301 h 10000"/>
                  <a:gd name="connsiteX16-24185" fmla="*/ 9942 w 10000"/>
                  <a:gd name="connsiteY16-24186" fmla="*/ 4510 h 10000"/>
                  <a:gd name="connsiteX17-24187" fmla="*/ 9531 w 10000"/>
                  <a:gd name="connsiteY17-24188" fmla="*/ 4773 h 10000"/>
                  <a:gd name="connsiteX18-24189" fmla="*/ 9443 w 10000"/>
                  <a:gd name="connsiteY18-24190" fmla="*/ 5195 h 10000"/>
                  <a:gd name="connsiteX19-24191" fmla="*/ 9091 w 10000"/>
                  <a:gd name="connsiteY19-24192" fmla="*/ 5249 h 10000"/>
                  <a:gd name="connsiteX20-24193" fmla="*/ 9062 w 10000"/>
                  <a:gd name="connsiteY20-24194" fmla="*/ 5829 h 10000"/>
                  <a:gd name="connsiteX21-24195" fmla="*/ 9091 w 10000"/>
                  <a:gd name="connsiteY21-24196" fmla="*/ 5935 h 10000"/>
                  <a:gd name="connsiteX22-24197" fmla="*/ 8916 w 10000"/>
                  <a:gd name="connsiteY22-24198" fmla="*/ 6146 h 10000"/>
                  <a:gd name="connsiteX23-24199" fmla="*/ 8720 w 10000"/>
                  <a:gd name="connsiteY23-24200" fmla="*/ 5507 h 10000"/>
                  <a:gd name="connsiteX24-24201" fmla="*/ 8720 w 10000"/>
                  <a:gd name="connsiteY24-24202" fmla="*/ 5507 h 10000"/>
                  <a:gd name="connsiteX25-24203" fmla="*/ 8591 w 10000"/>
                  <a:gd name="connsiteY25-24204" fmla="*/ 5281 h 10000"/>
                  <a:gd name="connsiteX26-24205" fmla="*/ 8399 w 10000"/>
                  <a:gd name="connsiteY26-24206" fmla="*/ 5432 h 10000"/>
                  <a:gd name="connsiteX27-24207" fmla="*/ 8271 w 10000"/>
                  <a:gd name="connsiteY27-24208" fmla="*/ 5205 h 10000"/>
                  <a:gd name="connsiteX28-24209" fmla="*/ 8142 w 10000"/>
                  <a:gd name="connsiteY28-24210" fmla="*/ 4979 h 10000"/>
                  <a:gd name="connsiteX29-24211" fmla="*/ 8655 w 10000"/>
                  <a:gd name="connsiteY29-24212" fmla="*/ 4904 h 10000"/>
                  <a:gd name="connsiteX30-24213" fmla="*/ 8207 w 10000"/>
                  <a:gd name="connsiteY30-24214" fmla="*/ 4602 h 10000"/>
                  <a:gd name="connsiteX31-24215" fmla="*/ 8014 w 10000"/>
                  <a:gd name="connsiteY31-24216" fmla="*/ 4753 h 10000"/>
                  <a:gd name="connsiteX32-24217" fmla="*/ 8047 w 10000"/>
                  <a:gd name="connsiteY32-24218" fmla="*/ 4837 h 10000"/>
                  <a:gd name="connsiteX33-24219" fmla="*/ 6914 w 10000"/>
                  <a:gd name="connsiteY33-24220" fmla="*/ 3320 h 10000"/>
                  <a:gd name="connsiteX34-24221" fmla="*/ 6926 w 10000"/>
                  <a:gd name="connsiteY34-24222" fmla="*/ 3319 h 10000"/>
                  <a:gd name="connsiteX35-24223" fmla="*/ 6605 w 10000"/>
                  <a:gd name="connsiteY35-24224" fmla="*/ 3244 h 10000"/>
                  <a:gd name="connsiteX36-24225" fmla="*/ 6479 w 10000"/>
                  <a:gd name="connsiteY36-24226" fmla="*/ 3018 h 10000"/>
                  <a:gd name="connsiteX37-24227" fmla="*/ 4957 w 10000"/>
                  <a:gd name="connsiteY37-24228" fmla="*/ 3242 h 10000"/>
                  <a:gd name="connsiteX38-24229" fmla="*/ 4838 w 10000"/>
                  <a:gd name="connsiteY38-24230" fmla="*/ 3189 h 10000"/>
                  <a:gd name="connsiteX39-24231" fmla="*/ 4692 w 10000"/>
                  <a:gd name="connsiteY39-24232" fmla="*/ 3136 h 10000"/>
                  <a:gd name="connsiteX40-24233" fmla="*/ 4575 w 10000"/>
                  <a:gd name="connsiteY40-24234" fmla="*/ 3348 h 10000"/>
                  <a:gd name="connsiteX41-24235" fmla="*/ 4400 w 10000"/>
                  <a:gd name="connsiteY41-24236" fmla="*/ 3507 h 10000"/>
                  <a:gd name="connsiteX42-24237" fmla="*/ 4370 w 10000"/>
                  <a:gd name="connsiteY42-24238" fmla="*/ 3664 h 10000"/>
                  <a:gd name="connsiteX43-24239" fmla="*/ 4515 w 10000"/>
                  <a:gd name="connsiteY43-24240" fmla="*/ 3875 h 10000"/>
                  <a:gd name="connsiteX44-24241" fmla="*/ 4253 w 10000"/>
                  <a:gd name="connsiteY44-24242" fmla="*/ 3611 h 10000"/>
                  <a:gd name="connsiteX45-24243" fmla="*/ 4164 w 10000"/>
                  <a:gd name="connsiteY45-24244" fmla="*/ 3611 h 10000"/>
                  <a:gd name="connsiteX46-24245" fmla="*/ 4253 w 10000"/>
                  <a:gd name="connsiteY46-24246" fmla="*/ 3084 h 10000"/>
                  <a:gd name="connsiteX47-24247" fmla="*/ 4400 w 10000"/>
                  <a:gd name="connsiteY47-24248" fmla="*/ 3084 h 10000"/>
                  <a:gd name="connsiteX48-24249" fmla="*/ 4458 w 10000"/>
                  <a:gd name="connsiteY48-24250" fmla="*/ 3400 h 10000"/>
                  <a:gd name="connsiteX49-24251" fmla="*/ 4487 w 10000"/>
                  <a:gd name="connsiteY49-24252" fmla="*/ 3189 h 10000"/>
                  <a:gd name="connsiteX50-24253" fmla="*/ 4429 w 10000"/>
                  <a:gd name="connsiteY50-24254" fmla="*/ 3031 h 10000"/>
                  <a:gd name="connsiteX51-24255" fmla="*/ 4282 w 10000"/>
                  <a:gd name="connsiteY51-24256" fmla="*/ 2925 h 10000"/>
                  <a:gd name="connsiteX52-24257" fmla="*/ 4311 w 10000"/>
                  <a:gd name="connsiteY52-24258" fmla="*/ 2503 h 10000"/>
                  <a:gd name="connsiteX53-24259" fmla="*/ 4253 w 10000"/>
                  <a:gd name="connsiteY53-24260" fmla="*/ 2291 h 10000"/>
                  <a:gd name="connsiteX54-24261" fmla="*/ 4222 w 10000"/>
                  <a:gd name="connsiteY54-24262" fmla="*/ 1659 h 10000"/>
                  <a:gd name="connsiteX55-24263" fmla="*/ 4282 w 10000"/>
                  <a:gd name="connsiteY55-24264" fmla="*/ 1659 h 10000"/>
                  <a:gd name="connsiteX56-24265" fmla="*/ 4194 w 10000"/>
                  <a:gd name="connsiteY56-24266" fmla="*/ 1552 h 10000"/>
                  <a:gd name="connsiteX57-24267" fmla="*/ 3930 w 10000"/>
                  <a:gd name="connsiteY57-24268" fmla="*/ 1763 h 10000"/>
                  <a:gd name="connsiteX58-24269" fmla="*/ 3871 w 10000"/>
                  <a:gd name="connsiteY58-24270" fmla="*/ 1341 h 10000"/>
                  <a:gd name="connsiteX59-24271" fmla="*/ 4077 w 10000"/>
                  <a:gd name="connsiteY59-24272" fmla="*/ 602 h 10000"/>
                  <a:gd name="connsiteX60-24273" fmla="*/ 3902 w 10000"/>
                  <a:gd name="connsiteY60-24274" fmla="*/ 338 h 10000"/>
                  <a:gd name="connsiteX61-24275" fmla="*/ 4493 w 10000"/>
                  <a:gd name="connsiteY61-24276" fmla="*/ 0 h 10000"/>
                  <a:gd name="connsiteX62-24277" fmla="*/ 3636 w 10000"/>
                  <a:gd name="connsiteY62-24278" fmla="*/ 21 h 10000"/>
                  <a:gd name="connsiteX63-24279" fmla="*/ 3550 w 10000"/>
                  <a:gd name="connsiteY63-24280" fmla="*/ 233 h 10000"/>
                  <a:gd name="connsiteX64-24281" fmla="*/ 3460 w 10000"/>
                  <a:gd name="connsiteY64-24282" fmla="*/ 655 h 10000"/>
                  <a:gd name="connsiteX65-24283" fmla="*/ 3343 w 10000"/>
                  <a:gd name="connsiteY65-24284" fmla="*/ 708 h 10000"/>
                  <a:gd name="connsiteX66-24285" fmla="*/ 3519 w 10000"/>
                  <a:gd name="connsiteY66-24286" fmla="*/ 919 h 10000"/>
                  <a:gd name="connsiteX67-24287" fmla="*/ 3550 w 10000"/>
                  <a:gd name="connsiteY67-24288" fmla="*/ 1183 h 10000"/>
                  <a:gd name="connsiteX68-24289" fmla="*/ 3460 w 10000"/>
                  <a:gd name="connsiteY68-24290" fmla="*/ 1341 h 10000"/>
                  <a:gd name="connsiteX69-24291" fmla="*/ 3550 w 10000"/>
                  <a:gd name="connsiteY69-24292" fmla="*/ 1816 h 10000"/>
                  <a:gd name="connsiteX70-24293" fmla="*/ 3489 w 10000"/>
                  <a:gd name="connsiteY70-24294" fmla="*/ 2239 h 10000"/>
                  <a:gd name="connsiteX71-24295" fmla="*/ 3050 w 10000"/>
                  <a:gd name="connsiteY71-24296" fmla="*/ 2555 h 10000"/>
                  <a:gd name="connsiteX72-24297" fmla="*/ 3021 w 10000"/>
                  <a:gd name="connsiteY72-24298" fmla="*/ 2397 h 10000"/>
                  <a:gd name="connsiteX73-24299" fmla="*/ 2992 w 10000"/>
                  <a:gd name="connsiteY73-24300" fmla="*/ 2609 h 10000"/>
                  <a:gd name="connsiteX74-24301" fmla="*/ 3108 w 10000"/>
                  <a:gd name="connsiteY74-24302" fmla="*/ 2819 h 10000"/>
                  <a:gd name="connsiteX75-24303" fmla="*/ 3402 w 10000"/>
                  <a:gd name="connsiteY75-24304" fmla="*/ 2609 h 10000"/>
                  <a:gd name="connsiteX76-24305" fmla="*/ 3519 w 10000"/>
                  <a:gd name="connsiteY76-24306" fmla="*/ 2767 h 10000"/>
                  <a:gd name="connsiteX77-24307" fmla="*/ 3314 w 10000"/>
                  <a:gd name="connsiteY77-24308" fmla="*/ 2819 h 10000"/>
                  <a:gd name="connsiteX78-24309" fmla="*/ 2378 w 10000"/>
                  <a:gd name="connsiteY78-24310" fmla="*/ 2638 h 10000"/>
                  <a:gd name="connsiteX79-24311" fmla="*/ 2570 w 10000"/>
                  <a:gd name="connsiteY79-24312" fmla="*/ 2488 h 10000"/>
                  <a:gd name="connsiteX80-24313" fmla="*/ 1994 w 10000"/>
                  <a:gd name="connsiteY80-24314" fmla="*/ 2940 h 10000"/>
                  <a:gd name="connsiteX81-24315" fmla="*/ 1929 w 10000"/>
                  <a:gd name="connsiteY81-24316" fmla="*/ 3317 h 10000"/>
                  <a:gd name="connsiteX82-24317" fmla="*/ 1929 w 10000"/>
                  <a:gd name="connsiteY82-24318" fmla="*/ 3317 h 10000"/>
                  <a:gd name="connsiteX83-24319" fmla="*/ 1789 w 10000"/>
                  <a:gd name="connsiteY83-24320" fmla="*/ 3559 h 10000"/>
                  <a:gd name="connsiteX84-24321" fmla="*/ 1554 w 10000"/>
                  <a:gd name="connsiteY84-24322" fmla="*/ 3559 h 10000"/>
                  <a:gd name="connsiteX85-24323" fmla="*/ 1378 w 10000"/>
                  <a:gd name="connsiteY85-24324" fmla="*/ 3770 h 10000"/>
                  <a:gd name="connsiteX86-24325" fmla="*/ 1145 w 10000"/>
                  <a:gd name="connsiteY86-24326" fmla="*/ 3770 h 10000"/>
                  <a:gd name="connsiteX87-24327" fmla="*/ 968 w 10000"/>
                  <a:gd name="connsiteY87-24328" fmla="*/ 3981 h 10000"/>
                  <a:gd name="connsiteX88-24329" fmla="*/ 851 w 10000"/>
                  <a:gd name="connsiteY88-24330" fmla="*/ 3770 h 10000"/>
                  <a:gd name="connsiteX89-24331" fmla="*/ 558 w 10000"/>
                  <a:gd name="connsiteY89-24332" fmla="*/ 3717 h 10000"/>
                  <a:gd name="connsiteX90-24333" fmla="*/ 0 w 10000"/>
                  <a:gd name="connsiteY90-24334" fmla="*/ 4984 h 10000"/>
                  <a:gd name="connsiteX91-24335" fmla="*/ 59 w 10000"/>
                  <a:gd name="connsiteY91-24336" fmla="*/ 5249 h 10000"/>
                  <a:gd name="connsiteX92-24337" fmla="*/ 118 w 10000"/>
                  <a:gd name="connsiteY92-24338" fmla="*/ 5618 h 10000"/>
                  <a:gd name="connsiteX93-24339" fmla="*/ 294 w 10000"/>
                  <a:gd name="connsiteY93-24340" fmla="*/ 5935 h 10000"/>
                  <a:gd name="connsiteX94-24341" fmla="*/ 528 w 10000"/>
                  <a:gd name="connsiteY94-24342" fmla="*/ 6462 h 10000"/>
                  <a:gd name="connsiteX95-24343" fmla="*/ 381 w 10000"/>
                  <a:gd name="connsiteY95-24344" fmla="*/ 6358 h 10000"/>
                  <a:gd name="connsiteX96-24345" fmla="*/ 733 w 10000"/>
                  <a:gd name="connsiteY96-24346" fmla="*/ 6832 h 10000"/>
                  <a:gd name="connsiteX97-24347" fmla="*/ 938 w 10000"/>
                  <a:gd name="connsiteY97-24348" fmla="*/ 6780 h 10000"/>
                  <a:gd name="connsiteX98-24349" fmla="*/ 910 w 10000"/>
                  <a:gd name="connsiteY98-24350" fmla="*/ 6462 h 10000"/>
                  <a:gd name="connsiteX99-24351" fmla="*/ 1085 w 10000"/>
                  <a:gd name="connsiteY99-24352" fmla="*/ 6515 h 10000"/>
                  <a:gd name="connsiteX100-24353" fmla="*/ 880 w 10000"/>
                  <a:gd name="connsiteY100-24354" fmla="*/ 5882 h 10000"/>
                  <a:gd name="connsiteX101-24355" fmla="*/ 1261 w 10000"/>
                  <a:gd name="connsiteY101-24356" fmla="*/ 5618 h 10000"/>
                  <a:gd name="connsiteX102-24357" fmla="*/ 1468 w 10000"/>
                  <a:gd name="connsiteY102-24358" fmla="*/ 5618 h 10000"/>
                  <a:gd name="connsiteX103-24359" fmla="*/ 1468 w 10000"/>
                  <a:gd name="connsiteY103-24360" fmla="*/ 5882 h 10000"/>
                  <a:gd name="connsiteX104-24361" fmla="*/ 1290 w 10000"/>
                  <a:gd name="connsiteY104-24362" fmla="*/ 6040 h 10000"/>
                  <a:gd name="connsiteX105-24363" fmla="*/ 1174 w 10000"/>
                  <a:gd name="connsiteY105-24364" fmla="*/ 6727 h 10000"/>
                  <a:gd name="connsiteX106-24365" fmla="*/ 1115 w 10000"/>
                  <a:gd name="connsiteY106-24366" fmla="*/ 7043 h 10000"/>
                  <a:gd name="connsiteX107-24367" fmla="*/ 1203 w 10000"/>
                  <a:gd name="connsiteY107-24368" fmla="*/ 7466 h 10000"/>
                  <a:gd name="connsiteX108-24369" fmla="*/ 1378 w 10000"/>
                  <a:gd name="connsiteY108-24370" fmla="*/ 7783 h 10000"/>
                  <a:gd name="connsiteX109-24371" fmla="*/ 1965 w 10000"/>
                  <a:gd name="connsiteY109-24372" fmla="*/ 8416 h 10000"/>
                  <a:gd name="connsiteX110-24373" fmla="*/ 2433 w 10000"/>
                  <a:gd name="connsiteY110-24374" fmla="*/ 8891 h 10000"/>
                  <a:gd name="connsiteX111-24375" fmla="*/ 2785 w 10000"/>
                  <a:gd name="connsiteY111-24376" fmla="*/ 9103 h 10000"/>
                  <a:gd name="connsiteX112-24377" fmla="*/ 3167 w 10000"/>
                  <a:gd name="connsiteY112-24378" fmla="*/ 9313 h 10000"/>
                  <a:gd name="connsiteX113-24379" fmla="*/ 3550 w 10000"/>
                  <a:gd name="connsiteY113-24380" fmla="*/ 9525 h 10000"/>
                  <a:gd name="connsiteX114-24381" fmla="*/ 3902 w 10000"/>
                  <a:gd name="connsiteY114-24382" fmla="*/ 9631 h 10000"/>
                  <a:gd name="connsiteX115-24383" fmla="*/ 4282 w 10000"/>
                  <a:gd name="connsiteY115-24384" fmla="*/ 9789 h 10000"/>
                  <a:gd name="connsiteX116-24385" fmla="*/ 4722 w 10000"/>
                  <a:gd name="connsiteY116-24386" fmla="*/ 9948 h 10000"/>
                  <a:gd name="connsiteX117-24387" fmla="*/ 5190 w 10000"/>
                  <a:gd name="connsiteY117-24388" fmla="*/ 10000 h 10000"/>
                  <a:gd name="connsiteX118-24389" fmla="*/ 5601 w 10000"/>
                  <a:gd name="connsiteY118-24390" fmla="*/ 10000 h 10000"/>
                  <a:gd name="connsiteX119-24391" fmla="*/ 6100 w 10000"/>
                  <a:gd name="connsiteY119-24392" fmla="*/ 9948 h 10000"/>
                  <a:gd name="connsiteX120-24393" fmla="*/ 6452 w 10000"/>
                  <a:gd name="connsiteY120-24394" fmla="*/ 9841 h 10000"/>
                  <a:gd name="connsiteX121-24395" fmla="*/ 6804 w 10000"/>
                  <a:gd name="connsiteY121-24396" fmla="*/ 9737 h 10000"/>
                  <a:gd name="connsiteX122-24397" fmla="*/ 7186 w 10000"/>
                  <a:gd name="connsiteY122-24398" fmla="*/ 9578 h 10000"/>
                  <a:gd name="connsiteX123-24399" fmla="*/ 7537 w 10000"/>
                  <a:gd name="connsiteY123-24400" fmla="*/ 9419 h 10000"/>
                  <a:gd name="connsiteX124-24401" fmla="*/ 7860 w 10000"/>
                  <a:gd name="connsiteY124-24402" fmla="*/ 9209 h 10000"/>
                  <a:gd name="connsiteX125-24403" fmla="*/ 8212 w 10000"/>
                  <a:gd name="connsiteY125-24404" fmla="*/ 8997 h 10000"/>
                  <a:gd name="connsiteX126-24405" fmla="*/ 8535 w 10000"/>
                  <a:gd name="connsiteY126-24406" fmla="*/ 8681 h 10000"/>
                  <a:gd name="connsiteX0-24407" fmla="*/ 8535 w 10000"/>
                  <a:gd name="connsiteY0-24408" fmla="*/ 8681 h 10000"/>
                  <a:gd name="connsiteX1-24409" fmla="*/ 8887 w 10000"/>
                  <a:gd name="connsiteY1-24410" fmla="*/ 8363 h 10000"/>
                  <a:gd name="connsiteX2-24411" fmla="*/ 9062 w 10000"/>
                  <a:gd name="connsiteY2-24412" fmla="*/ 7941 h 10000"/>
                  <a:gd name="connsiteX3-24413" fmla="*/ 9414 w 10000"/>
                  <a:gd name="connsiteY3-24414" fmla="*/ 7624 h 10000"/>
                  <a:gd name="connsiteX4-24415" fmla="*/ 9296 w 10000"/>
                  <a:gd name="connsiteY4-24416" fmla="*/ 7149 h 10000"/>
                  <a:gd name="connsiteX5-24417" fmla="*/ 9502 w 10000"/>
                  <a:gd name="connsiteY5-24418" fmla="*/ 6885 h 10000"/>
                  <a:gd name="connsiteX6-24419" fmla="*/ 9648 w 10000"/>
                  <a:gd name="connsiteY6-24420" fmla="*/ 6621 h 10000"/>
                  <a:gd name="connsiteX7-24421" fmla="*/ 9706 w 10000"/>
                  <a:gd name="connsiteY7-24422" fmla="*/ 7043 h 10000"/>
                  <a:gd name="connsiteX8-24423" fmla="*/ 9648 w 10000"/>
                  <a:gd name="connsiteY8-24424" fmla="*/ 7519 h 10000"/>
                  <a:gd name="connsiteX9-24425" fmla="*/ 9971 w 10000"/>
                  <a:gd name="connsiteY9-24426" fmla="*/ 7043 h 10000"/>
                  <a:gd name="connsiteX10-24427" fmla="*/ 10000 w 10000"/>
                  <a:gd name="connsiteY10-24428" fmla="*/ 6674 h 10000"/>
                  <a:gd name="connsiteX11-24429" fmla="*/ 9882 w 10000"/>
                  <a:gd name="connsiteY11-24430" fmla="*/ 6727 h 10000"/>
                  <a:gd name="connsiteX12-24431" fmla="*/ 9795 w 10000"/>
                  <a:gd name="connsiteY12-24432" fmla="*/ 6358 h 10000"/>
                  <a:gd name="connsiteX13-24433" fmla="*/ 9911 w 10000"/>
                  <a:gd name="connsiteY13-24434" fmla="*/ 5935 h 10000"/>
                  <a:gd name="connsiteX14-24435" fmla="*/ 9854 w 10000"/>
                  <a:gd name="connsiteY14-24436" fmla="*/ 5460 h 10000"/>
                  <a:gd name="connsiteX15-24437" fmla="*/ 9560 w 10000"/>
                  <a:gd name="connsiteY15-24438" fmla="*/ 5301 h 10000"/>
                  <a:gd name="connsiteX16-24439" fmla="*/ 9942 w 10000"/>
                  <a:gd name="connsiteY16-24440" fmla="*/ 4510 h 10000"/>
                  <a:gd name="connsiteX17-24441" fmla="*/ 9531 w 10000"/>
                  <a:gd name="connsiteY17-24442" fmla="*/ 4773 h 10000"/>
                  <a:gd name="connsiteX18-24443" fmla="*/ 9443 w 10000"/>
                  <a:gd name="connsiteY18-24444" fmla="*/ 5195 h 10000"/>
                  <a:gd name="connsiteX19-24445" fmla="*/ 9091 w 10000"/>
                  <a:gd name="connsiteY19-24446" fmla="*/ 5249 h 10000"/>
                  <a:gd name="connsiteX20-24447" fmla="*/ 9062 w 10000"/>
                  <a:gd name="connsiteY20-24448" fmla="*/ 5829 h 10000"/>
                  <a:gd name="connsiteX21-24449" fmla="*/ 9091 w 10000"/>
                  <a:gd name="connsiteY21-24450" fmla="*/ 5935 h 10000"/>
                  <a:gd name="connsiteX22-24451" fmla="*/ 8916 w 10000"/>
                  <a:gd name="connsiteY22-24452" fmla="*/ 6146 h 10000"/>
                  <a:gd name="connsiteX23-24453" fmla="*/ 8720 w 10000"/>
                  <a:gd name="connsiteY23-24454" fmla="*/ 5507 h 10000"/>
                  <a:gd name="connsiteX24-24455" fmla="*/ 8720 w 10000"/>
                  <a:gd name="connsiteY24-24456" fmla="*/ 5507 h 10000"/>
                  <a:gd name="connsiteX25-24457" fmla="*/ 8591 w 10000"/>
                  <a:gd name="connsiteY25-24458" fmla="*/ 5281 h 10000"/>
                  <a:gd name="connsiteX26-24459" fmla="*/ 8399 w 10000"/>
                  <a:gd name="connsiteY26-24460" fmla="*/ 5432 h 10000"/>
                  <a:gd name="connsiteX27-24461" fmla="*/ 8271 w 10000"/>
                  <a:gd name="connsiteY27-24462" fmla="*/ 5205 h 10000"/>
                  <a:gd name="connsiteX28-24463" fmla="*/ 8142 w 10000"/>
                  <a:gd name="connsiteY28-24464" fmla="*/ 4979 h 10000"/>
                  <a:gd name="connsiteX29-24465" fmla="*/ 8655 w 10000"/>
                  <a:gd name="connsiteY29-24466" fmla="*/ 4904 h 10000"/>
                  <a:gd name="connsiteX30-24467" fmla="*/ 8207 w 10000"/>
                  <a:gd name="connsiteY30-24468" fmla="*/ 4602 h 10000"/>
                  <a:gd name="connsiteX31-24469" fmla="*/ 8014 w 10000"/>
                  <a:gd name="connsiteY31-24470" fmla="*/ 4753 h 10000"/>
                  <a:gd name="connsiteX32-24471" fmla="*/ 8047 w 10000"/>
                  <a:gd name="connsiteY32-24472" fmla="*/ 4837 h 10000"/>
                  <a:gd name="connsiteX33-24473" fmla="*/ 6914 w 10000"/>
                  <a:gd name="connsiteY33-24474" fmla="*/ 3320 h 10000"/>
                  <a:gd name="connsiteX34-24475" fmla="*/ 6926 w 10000"/>
                  <a:gd name="connsiteY34-24476" fmla="*/ 3319 h 10000"/>
                  <a:gd name="connsiteX35-24477" fmla="*/ 6605 w 10000"/>
                  <a:gd name="connsiteY35-24478" fmla="*/ 3244 h 10000"/>
                  <a:gd name="connsiteX36-24479" fmla="*/ 6479 w 10000"/>
                  <a:gd name="connsiteY36-24480" fmla="*/ 3018 h 10000"/>
                  <a:gd name="connsiteX37-24481" fmla="*/ 4957 w 10000"/>
                  <a:gd name="connsiteY37-24482" fmla="*/ 3242 h 10000"/>
                  <a:gd name="connsiteX38-24483" fmla="*/ 4838 w 10000"/>
                  <a:gd name="connsiteY38-24484" fmla="*/ 3189 h 10000"/>
                  <a:gd name="connsiteX39-24485" fmla="*/ 4692 w 10000"/>
                  <a:gd name="connsiteY39-24486" fmla="*/ 3136 h 10000"/>
                  <a:gd name="connsiteX40-24487" fmla="*/ 4575 w 10000"/>
                  <a:gd name="connsiteY40-24488" fmla="*/ 3348 h 10000"/>
                  <a:gd name="connsiteX41-24489" fmla="*/ 4400 w 10000"/>
                  <a:gd name="connsiteY41-24490" fmla="*/ 3507 h 10000"/>
                  <a:gd name="connsiteX42-24491" fmla="*/ 4370 w 10000"/>
                  <a:gd name="connsiteY42-24492" fmla="*/ 3664 h 10000"/>
                  <a:gd name="connsiteX43-24493" fmla="*/ 4515 w 10000"/>
                  <a:gd name="connsiteY43-24494" fmla="*/ 3875 h 10000"/>
                  <a:gd name="connsiteX44-24495" fmla="*/ 4253 w 10000"/>
                  <a:gd name="connsiteY44-24496" fmla="*/ 3611 h 10000"/>
                  <a:gd name="connsiteX45-24497" fmla="*/ 4253 w 10000"/>
                  <a:gd name="connsiteY45-24498" fmla="*/ 3084 h 10000"/>
                  <a:gd name="connsiteX46-24499" fmla="*/ 4400 w 10000"/>
                  <a:gd name="connsiteY46-24500" fmla="*/ 3084 h 10000"/>
                  <a:gd name="connsiteX47-24501" fmla="*/ 4458 w 10000"/>
                  <a:gd name="connsiteY47-24502" fmla="*/ 3400 h 10000"/>
                  <a:gd name="connsiteX48-24503" fmla="*/ 4487 w 10000"/>
                  <a:gd name="connsiteY48-24504" fmla="*/ 3189 h 10000"/>
                  <a:gd name="connsiteX49-24505" fmla="*/ 4429 w 10000"/>
                  <a:gd name="connsiteY49-24506" fmla="*/ 3031 h 10000"/>
                  <a:gd name="connsiteX50-24507" fmla="*/ 4282 w 10000"/>
                  <a:gd name="connsiteY50-24508" fmla="*/ 2925 h 10000"/>
                  <a:gd name="connsiteX51-24509" fmla="*/ 4311 w 10000"/>
                  <a:gd name="connsiteY51-24510" fmla="*/ 2503 h 10000"/>
                  <a:gd name="connsiteX52-24511" fmla="*/ 4253 w 10000"/>
                  <a:gd name="connsiteY52-24512" fmla="*/ 2291 h 10000"/>
                  <a:gd name="connsiteX53-24513" fmla="*/ 4222 w 10000"/>
                  <a:gd name="connsiteY53-24514" fmla="*/ 1659 h 10000"/>
                  <a:gd name="connsiteX54-24515" fmla="*/ 4282 w 10000"/>
                  <a:gd name="connsiteY54-24516" fmla="*/ 1659 h 10000"/>
                  <a:gd name="connsiteX55-24517" fmla="*/ 4194 w 10000"/>
                  <a:gd name="connsiteY55-24518" fmla="*/ 1552 h 10000"/>
                  <a:gd name="connsiteX56-24519" fmla="*/ 3930 w 10000"/>
                  <a:gd name="connsiteY56-24520" fmla="*/ 1763 h 10000"/>
                  <a:gd name="connsiteX57-24521" fmla="*/ 3871 w 10000"/>
                  <a:gd name="connsiteY57-24522" fmla="*/ 1341 h 10000"/>
                  <a:gd name="connsiteX58-24523" fmla="*/ 4077 w 10000"/>
                  <a:gd name="connsiteY58-24524" fmla="*/ 602 h 10000"/>
                  <a:gd name="connsiteX59-24525" fmla="*/ 3902 w 10000"/>
                  <a:gd name="connsiteY59-24526" fmla="*/ 338 h 10000"/>
                  <a:gd name="connsiteX60-24527" fmla="*/ 4493 w 10000"/>
                  <a:gd name="connsiteY60-24528" fmla="*/ 0 h 10000"/>
                  <a:gd name="connsiteX61-24529" fmla="*/ 3636 w 10000"/>
                  <a:gd name="connsiteY61-24530" fmla="*/ 21 h 10000"/>
                  <a:gd name="connsiteX62-24531" fmla="*/ 3550 w 10000"/>
                  <a:gd name="connsiteY62-24532" fmla="*/ 233 h 10000"/>
                  <a:gd name="connsiteX63-24533" fmla="*/ 3460 w 10000"/>
                  <a:gd name="connsiteY63-24534" fmla="*/ 655 h 10000"/>
                  <a:gd name="connsiteX64-24535" fmla="*/ 3343 w 10000"/>
                  <a:gd name="connsiteY64-24536" fmla="*/ 708 h 10000"/>
                  <a:gd name="connsiteX65-24537" fmla="*/ 3519 w 10000"/>
                  <a:gd name="connsiteY65-24538" fmla="*/ 919 h 10000"/>
                  <a:gd name="connsiteX66-24539" fmla="*/ 3550 w 10000"/>
                  <a:gd name="connsiteY66-24540" fmla="*/ 1183 h 10000"/>
                  <a:gd name="connsiteX67-24541" fmla="*/ 3460 w 10000"/>
                  <a:gd name="connsiteY67-24542" fmla="*/ 1341 h 10000"/>
                  <a:gd name="connsiteX68-24543" fmla="*/ 3550 w 10000"/>
                  <a:gd name="connsiteY68-24544" fmla="*/ 1816 h 10000"/>
                  <a:gd name="connsiteX69-24545" fmla="*/ 3489 w 10000"/>
                  <a:gd name="connsiteY69-24546" fmla="*/ 2239 h 10000"/>
                  <a:gd name="connsiteX70-24547" fmla="*/ 3050 w 10000"/>
                  <a:gd name="connsiteY70-24548" fmla="*/ 2555 h 10000"/>
                  <a:gd name="connsiteX71-24549" fmla="*/ 3021 w 10000"/>
                  <a:gd name="connsiteY71-24550" fmla="*/ 2397 h 10000"/>
                  <a:gd name="connsiteX72-24551" fmla="*/ 2992 w 10000"/>
                  <a:gd name="connsiteY72-24552" fmla="*/ 2609 h 10000"/>
                  <a:gd name="connsiteX73-24553" fmla="*/ 3108 w 10000"/>
                  <a:gd name="connsiteY73-24554" fmla="*/ 2819 h 10000"/>
                  <a:gd name="connsiteX74-24555" fmla="*/ 3402 w 10000"/>
                  <a:gd name="connsiteY74-24556" fmla="*/ 2609 h 10000"/>
                  <a:gd name="connsiteX75-24557" fmla="*/ 3519 w 10000"/>
                  <a:gd name="connsiteY75-24558" fmla="*/ 2767 h 10000"/>
                  <a:gd name="connsiteX76-24559" fmla="*/ 3314 w 10000"/>
                  <a:gd name="connsiteY76-24560" fmla="*/ 2819 h 10000"/>
                  <a:gd name="connsiteX77-24561" fmla="*/ 2378 w 10000"/>
                  <a:gd name="connsiteY77-24562" fmla="*/ 2638 h 10000"/>
                  <a:gd name="connsiteX78-24563" fmla="*/ 2570 w 10000"/>
                  <a:gd name="connsiteY78-24564" fmla="*/ 2488 h 10000"/>
                  <a:gd name="connsiteX79-24565" fmla="*/ 1994 w 10000"/>
                  <a:gd name="connsiteY79-24566" fmla="*/ 2940 h 10000"/>
                  <a:gd name="connsiteX80-24567" fmla="*/ 1929 w 10000"/>
                  <a:gd name="connsiteY80-24568" fmla="*/ 3317 h 10000"/>
                  <a:gd name="connsiteX81-24569" fmla="*/ 1929 w 10000"/>
                  <a:gd name="connsiteY81-24570" fmla="*/ 3317 h 10000"/>
                  <a:gd name="connsiteX82-24571" fmla="*/ 1789 w 10000"/>
                  <a:gd name="connsiteY82-24572" fmla="*/ 3559 h 10000"/>
                  <a:gd name="connsiteX83-24573" fmla="*/ 1554 w 10000"/>
                  <a:gd name="connsiteY83-24574" fmla="*/ 3559 h 10000"/>
                  <a:gd name="connsiteX84-24575" fmla="*/ 1378 w 10000"/>
                  <a:gd name="connsiteY84-24576" fmla="*/ 3770 h 10000"/>
                  <a:gd name="connsiteX85-24577" fmla="*/ 1145 w 10000"/>
                  <a:gd name="connsiteY85-24578" fmla="*/ 3770 h 10000"/>
                  <a:gd name="connsiteX86-24579" fmla="*/ 968 w 10000"/>
                  <a:gd name="connsiteY86-24580" fmla="*/ 3981 h 10000"/>
                  <a:gd name="connsiteX87-24581" fmla="*/ 851 w 10000"/>
                  <a:gd name="connsiteY87-24582" fmla="*/ 3770 h 10000"/>
                  <a:gd name="connsiteX88-24583" fmla="*/ 558 w 10000"/>
                  <a:gd name="connsiteY88-24584" fmla="*/ 3717 h 10000"/>
                  <a:gd name="connsiteX89-24585" fmla="*/ 0 w 10000"/>
                  <a:gd name="connsiteY89-24586" fmla="*/ 4984 h 10000"/>
                  <a:gd name="connsiteX90-24587" fmla="*/ 59 w 10000"/>
                  <a:gd name="connsiteY90-24588" fmla="*/ 5249 h 10000"/>
                  <a:gd name="connsiteX91-24589" fmla="*/ 118 w 10000"/>
                  <a:gd name="connsiteY91-24590" fmla="*/ 5618 h 10000"/>
                  <a:gd name="connsiteX92-24591" fmla="*/ 294 w 10000"/>
                  <a:gd name="connsiteY92-24592" fmla="*/ 5935 h 10000"/>
                  <a:gd name="connsiteX93-24593" fmla="*/ 528 w 10000"/>
                  <a:gd name="connsiteY93-24594" fmla="*/ 6462 h 10000"/>
                  <a:gd name="connsiteX94-24595" fmla="*/ 381 w 10000"/>
                  <a:gd name="connsiteY94-24596" fmla="*/ 6358 h 10000"/>
                  <a:gd name="connsiteX95-24597" fmla="*/ 733 w 10000"/>
                  <a:gd name="connsiteY95-24598" fmla="*/ 6832 h 10000"/>
                  <a:gd name="connsiteX96-24599" fmla="*/ 938 w 10000"/>
                  <a:gd name="connsiteY96-24600" fmla="*/ 6780 h 10000"/>
                  <a:gd name="connsiteX97-24601" fmla="*/ 910 w 10000"/>
                  <a:gd name="connsiteY97-24602" fmla="*/ 6462 h 10000"/>
                  <a:gd name="connsiteX98-24603" fmla="*/ 1085 w 10000"/>
                  <a:gd name="connsiteY98-24604" fmla="*/ 6515 h 10000"/>
                  <a:gd name="connsiteX99-24605" fmla="*/ 880 w 10000"/>
                  <a:gd name="connsiteY99-24606" fmla="*/ 5882 h 10000"/>
                  <a:gd name="connsiteX100-24607" fmla="*/ 1261 w 10000"/>
                  <a:gd name="connsiteY100-24608" fmla="*/ 5618 h 10000"/>
                  <a:gd name="connsiteX101-24609" fmla="*/ 1468 w 10000"/>
                  <a:gd name="connsiteY101-24610" fmla="*/ 5618 h 10000"/>
                  <a:gd name="connsiteX102-24611" fmla="*/ 1468 w 10000"/>
                  <a:gd name="connsiteY102-24612" fmla="*/ 5882 h 10000"/>
                  <a:gd name="connsiteX103-24613" fmla="*/ 1290 w 10000"/>
                  <a:gd name="connsiteY103-24614" fmla="*/ 6040 h 10000"/>
                  <a:gd name="connsiteX104-24615" fmla="*/ 1174 w 10000"/>
                  <a:gd name="connsiteY104-24616" fmla="*/ 6727 h 10000"/>
                  <a:gd name="connsiteX105-24617" fmla="*/ 1115 w 10000"/>
                  <a:gd name="connsiteY105-24618" fmla="*/ 7043 h 10000"/>
                  <a:gd name="connsiteX106-24619" fmla="*/ 1203 w 10000"/>
                  <a:gd name="connsiteY106-24620" fmla="*/ 7466 h 10000"/>
                  <a:gd name="connsiteX107-24621" fmla="*/ 1378 w 10000"/>
                  <a:gd name="connsiteY107-24622" fmla="*/ 7783 h 10000"/>
                  <a:gd name="connsiteX108-24623" fmla="*/ 1965 w 10000"/>
                  <a:gd name="connsiteY108-24624" fmla="*/ 8416 h 10000"/>
                  <a:gd name="connsiteX109-24625" fmla="*/ 2433 w 10000"/>
                  <a:gd name="connsiteY109-24626" fmla="*/ 8891 h 10000"/>
                  <a:gd name="connsiteX110-24627" fmla="*/ 2785 w 10000"/>
                  <a:gd name="connsiteY110-24628" fmla="*/ 9103 h 10000"/>
                  <a:gd name="connsiteX111-24629" fmla="*/ 3167 w 10000"/>
                  <a:gd name="connsiteY111-24630" fmla="*/ 9313 h 10000"/>
                  <a:gd name="connsiteX112-24631" fmla="*/ 3550 w 10000"/>
                  <a:gd name="connsiteY112-24632" fmla="*/ 9525 h 10000"/>
                  <a:gd name="connsiteX113-24633" fmla="*/ 3902 w 10000"/>
                  <a:gd name="connsiteY113-24634" fmla="*/ 9631 h 10000"/>
                  <a:gd name="connsiteX114-24635" fmla="*/ 4282 w 10000"/>
                  <a:gd name="connsiteY114-24636" fmla="*/ 9789 h 10000"/>
                  <a:gd name="connsiteX115-24637" fmla="*/ 4722 w 10000"/>
                  <a:gd name="connsiteY115-24638" fmla="*/ 9948 h 10000"/>
                  <a:gd name="connsiteX116-24639" fmla="*/ 5190 w 10000"/>
                  <a:gd name="connsiteY116-24640" fmla="*/ 10000 h 10000"/>
                  <a:gd name="connsiteX117-24641" fmla="*/ 5601 w 10000"/>
                  <a:gd name="connsiteY117-24642" fmla="*/ 10000 h 10000"/>
                  <a:gd name="connsiteX118-24643" fmla="*/ 6100 w 10000"/>
                  <a:gd name="connsiteY118-24644" fmla="*/ 9948 h 10000"/>
                  <a:gd name="connsiteX119-24645" fmla="*/ 6452 w 10000"/>
                  <a:gd name="connsiteY119-24646" fmla="*/ 9841 h 10000"/>
                  <a:gd name="connsiteX120-24647" fmla="*/ 6804 w 10000"/>
                  <a:gd name="connsiteY120-24648" fmla="*/ 9737 h 10000"/>
                  <a:gd name="connsiteX121-24649" fmla="*/ 7186 w 10000"/>
                  <a:gd name="connsiteY121-24650" fmla="*/ 9578 h 10000"/>
                  <a:gd name="connsiteX122-24651" fmla="*/ 7537 w 10000"/>
                  <a:gd name="connsiteY122-24652" fmla="*/ 9419 h 10000"/>
                  <a:gd name="connsiteX123-24653" fmla="*/ 7860 w 10000"/>
                  <a:gd name="connsiteY123-24654" fmla="*/ 9209 h 10000"/>
                  <a:gd name="connsiteX124-24655" fmla="*/ 8212 w 10000"/>
                  <a:gd name="connsiteY124-24656" fmla="*/ 8997 h 10000"/>
                  <a:gd name="connsiteX125-24657" fmla="*/ 8535 w 10000"/>
                  <a:gd name="connsiteY125-24658" fmla="*/ 8681 h 10000"/>
                  <a:gd name="connsiteX0-24659" fmla="*/ 8535 w 10000"/>
                  <a:gd name="connsiteY0-24660" fmla="*/ 8681 h 10000"/>
                  <a:gd name="connsiteX1-24661" fmla="*/ 8887 w 10000"/>
                  <a:gd name="connsiteY1-24662" fmla="*/ 8363 h 10000"/>
                  <a:gd name="connsiteX2-24663" fmla="*/ 9062 w 10000"/>
                  <a:gd name="connsiteY2-24664" fmla="*/ 7941 h 10000"/>
                  <a:gd name="connsiteX3-24665" fmla="*/ 9414 w 10000"/>
                  <a:gd name="connsiteY3-24666" fmla="*/ 7624 h 10000"/>
                  <a:gd name="connsiteX4-24667" fmla="*/ 9296 w 10000"/>
                  <a:gd name="connsiteY4-24668" fmla="*/ 7149 h 10000"/>
                  <a:gd name="connsiteX5-24669" fmla="*/ 9502 w 10000"/>
                  <a:gd name="connsiteY5-24670" fmla="*/ 6885 h 10000"/>
                  <a:gd name="connsiteX6-24671" fmla="*/ 9648 w 10000"/>
                  <a:gd name="connsiteY6-24672" fmla="*/ 6621 h 10000"/>
                  <a:gd name="connsiteX7-24673" fmla="*/ 9706 w 10000"/>
                  <a:gd name="connsiteY7-24674" fmla="*/ 7043 h 10000"/>
                  <a:gd name="connsiteX8-24675" fmla="*/ 9648 w 10000"/>
                  <a:gd name="connsiteY8-24676" fmla="*/ 7519 h 10000"/>
                  <a:gd name="connsiteX9-24677" fmla="*/ 9971 w 10000"/>
                  <a:gd name="connsiteY9-24678" fmla="*/ 7043 h 10000"/>
                  <a:gd name="connsiteX10-24679" fmla="*/ 10000 w 10000"/>
                  <a:gd name="connsiteY10-24680" fmla="*/ 6674 h 10000"/>
                  <a:gd name="connsiteX11-24681" fmla="*/ 9882 w 10000"/>
                  <a:gd name="connsiteY11-24682" fmla="*/ 6727 h 10000"/>
                  <a:gd name="connsiteX12-24683" fmla="*/ 9795 w 10000"/>
                  <a:gd name="connsiteY12-24684" fmla="*/ 6358 h 10000"/>
                  <a:gd name="connsiteX13-24685" fmla="*/ 9911 w 10000"/>
                  <a:gd name="connsiteY13-24686" fmla="*/ 5935 h 10000"/>
                  <a:gd name="connsiteX14-24687" fmla="*/ 9854 w 10000"/>
                  <a:gd name="connsiteY14-24688" fmla="*/ 5460 h 10000"/>
                  <a:gd name="connsiteX15-24689" fmla="*/ 9560 w 10000"/>
                  <a:gd name="connsiteY15-24690" fmla="*/ 5301 h 10000"/>
                  <a:gd name="connsiteX16-24691" fmla="*/ 9942 w 10000"/>
                  <a:gd name="connsiteY16-24692" fmla="*/ 4510 h 10000"/>
                  <a:gd name="connsiteX17-24693" fmla="*/ 9531 w 10000"/>
                  <a:gd name="connsiteY17-24694" fmla="*/ 4773 h 10000"/>
                  <a:gd name="connsiteX18-24695" fmla="*/ 9443 w 10000"/>
                  <a:gd name="connsiteY18-24696" fmla="*/ 5195 h 10000"/>
                  <a:gd name="connsiteX19-24697" fmla="*/ 9091 w 10000"/>
                  <a:gd name="connsiteY19-24698" fmla="*/ 5249 h 10000"/>
                  <a:gd name="connsiteX20-24699" fmla="*/ 9062 w 10000"/>
                  <a:gd name="connsiteY20-24700" fmla="*/ 5829 h 10000"/>
                  <a:gd name="connsiteX21-24701" fmla="*/ 9091 w 10000"/>
                  <a:gd name="connsiteY21-24702" fmla="*/ 5935 h 10000"/>
                  <a:gd name="connsiteX22-24703" fmla="*/ 8916 w 10000"/>
                  <a:gd name="connsiteY22-24704" fmla="*/ 6146 h 10000"/>
                  <a:gd name="connsiteX23-24705" fmla="*/ 8720 w 10000"/>
                  <a:gd name="connsiteY23-24706" fmla="*/ 5507 h 10000"/>
                  <a:gd name="connsiteX24-24707" fmla="*/ 8720 w 10000"/>
                  <a:gd name="connsiteY24-24708" fmla="*/ 5507 h 10000"/>
                  <a:gd name="connsiteX25-24709" fmla="*/ 8591 w 10000"/>
                  <a:gd name="connsiteY25-24710" fmla="*/ 5281 h 10000"/>
                  <a:gd name="connsiteX26-24711" fmla="*/ 8399 w 10000"/>
                  <a:gd name="connsiteY26-24712" fmla="*/ 5432 h 10000"/>
                  <a:gd name="connsiteX27-24713" fmla="*/ 8271 w 10000"/>
                  <a:gd name="connsiteY27-24714" fmla="*/ 5205 h 10000"/>
                  <a:gd name="connsiteX28-24715" fmla="*/ 8142 w 10000"/>
                  <a:gd name="connsiteY28-24716" fmla="*/ 4979 h 10000"/>
                  <a:gd name="connsiteX29-24717" fmla="*/ 8655 w 10000"/>
                  <a:gd name="connsiteY29-24718" fmla="*/ 4904 h 10000"/>
                  <a:gd name="connsiteX30-24719" fmla="*/ 8207 w 10000"/>
                  <a:gd name="connsiteY30-24720" fmla="*/ 4602 h 10000"/>
                  <a:gd name="connsiteX31-24721" fmla="*/ 8014 w 10000"/>
                  <a:gd name="connsiteY31-24722" fmla="*/ 4753 h 10000"/>
                  <a:gd name="connsiteX32-24723" fmla="*/ 8047 w 10000"/>
                  <a:gd name="connsiteY32-24724" fmla="*/ 4837 h 10000"/>
                  <a:gd name="connsiteX33-24725" fmla="*/ 6914 w 10000"/>
                  <a:gd name="connsiteY33-24726" fmla="*/ 3320 h 10000"/>
                  <a:gd name="connsiteX34-24727" fmla="*/ 6926 w 10000"/>
                  <a:gd name="connsiteY34-24728" fmla="*/ 3319 h 10000"/>
                  <a:gd name="connsiteX35-24729" fmla="*/ 6605 w 10000"/>
                  <a:gd name="connsiteY35-24730" fmla="*/ 3244 h 10000"/>
                  <a:gd name="connsiteX36-24731" fmla="*/ 6479 w 10000"/>
                  <a:gd name="connsiteY36-24732" fmla="*/ 3018 h 10000"/>
                  <a:gd name="connsiteX37-24733" fmla="*/ 4957 w 10000"/>
                  <a:gd name="connsiteY37-24734" fmla="*/ 3242 h 10000"/>
                  <a:gd name="connsiteX38-24735" fmla="*/ 4838 w 10000"/>
                  <a:gd name="connsiteY38-24736" fmla="*/ 3189 h 10000"/>
                  <a:gd name="connsiteX39-24737" fmla="*/ 4692 w 10000"/>
                  <a:gd name="connsiteY39-24738" fmla="*/ 3136 h 10000"/>
                  <a:gd name="connsiteX40-24739" fmla="*/ 4575 w 10000"/>
                  <a:gd name="connsiteY40-24740" fmla="*/ 3348 h 10000"/>
                  <a:gd name="connsiteX41-24741" fmla="*/ 4400 w 10000"/>
                  <a:gd name="connsiteY41-24742" fmla="*/ 3507 h 10000"/>
                  <a:gd name="connsiteX42-24743" fmla="*/ 4370 w 10000"/>
                  <a:gd name="connsiteY42-24744" fmla="*/ 3664 h 10000"/>
                  <a:gd name="connsiteX43-24745" fmla="*/ 4515 w 10000"/>
                  <a:gd name="connsiteY43-24746" fmla="*/ 3875 h 10000"/>
                  <a:gd name="connsiteX44-24747" fmla="*/ 4253 w 10000"/>
                  <a:gd name="connsiteY44-24748" fmla="*/ 3084 h 10000"/>
                  <a:gd name="connsiteX45-24749" fmla="*/ 4400 w 10000"/>
                  <a:gd name="connsiteY45-24750" fmla="*/ 3084 h 10000"/>
                  <a:gd name="connsiteX46-24751" fmla="*/ 4458 w 10000"/>
                  <a:gd name="connsiteY46-24752" fmla="*/ 3400 h 10000"/>
                  <a:gd name="connsiteX47-24753" fmla="*/ 4487 w 10000"/>
                  <a:gd name="connsiteY47-24754" fmla="*/ 3189 h 10000"/>
                  <a:gd name="connsiteX48-24755" fmla="*/ 4429 w 10000"/>
                  <a:gd name="connsiteY48-24756" fmla="*/ 3031 h 10000"/>
                  <a:gd name="connsiteX49-24757" fmla="*/ 4282 w 10000"/>
                  <a:gd name="connsiteY49-24758" fmla="*/ 2925 h 10000"/>
                  <a:gd name="connsiteX50-24759" fmla="*/ 4311 w 10000"/>
                  <a:gd name="connsiteY50-24760" fmla="*/ 2503 h 10000"/>
                  <a:gd name="connsiteX51-24761" fmla="*/ 4253 w 10000"/>
                  <a:gd name="connsiteY51-24762" fmla="*/ 2291 h 10000"/>
                  <a:gd name="connsiteX52-24763" fmla="*/ 4222 w 10000"/>
                  <a:gd name="connsiteY52-24764" fmla="*/ 1659 h 10000"/>
                  <a:gd name="connsiteX53-24765" fmla="*/ 4282 w 10000"/>
                  <a:gd name="connsiteY53-24766" fmla="*/ 1659 h 10000"/>
                  <a:gd name="connsiteX54-24767" fmla="*/ 4194 w 10000"/>
                  <a:gd name="connsiteY54-24768" fmla="*/ 1552 h 10000"/>
                  <a:gd name="connsiteX55-24769" fmla="*/ 3930 w 10000"/>
                  <a:gd name="connsiteY55-24770" fmla="*/ 1763 h 10000"/>
                  <a:gd name="connsiteX56-24771" fmla="*/ 3871 w 10000"/>
                  <a:gd name="connsiteY56-24772" fmla="*/ 1341 h 10000"/>
                  <a:gd name="connsiteX57-24773" fmla="*/ 4077 w 10000"/>
                  <a:gd name="connsiteY57-24774" fmla="*/ 602 h 10000"/>
                  <a:gd name="connsiteX58-24775" fmla="*/ 3902 w 10000"/>
                  <a:gd name="connsiteY58-24776" fmla="*/ 338 h 10000"/>
                  <a:gd name="connsiteX59-24777" fmla="*/ 4493 w 10000"/>
                  <a:gd name="connsiteY59-24778" fmla="*/ 0 h 10000"/>
                  <a:gd name="connsiteX60-24779" fmla="*/ 3636 w 10000"/>
                  <a:gd name="connsiteY60-24780" fmla="*/ 21 h 10000"/>
                  <a:gd name="connsiteX61-24781" fmla="*/ 3550 w 10000"/>
                  <a:gd name="connsiteY61-24782" fmla="*/ 233 h 10000"/>
                  <a:gd name="connsiteX62-24783" fmla="*/ 3460 w 10000"/>
                  <a:gd name="connsiteY62-24784" fmla="*/ 655 h 10000"/>
                  <a:gd name="connsiteX63-24785" fmla="*/ 3343 w 10000"/>
                  <a:gd name="connsiteY63-24786" fmla="*/ 708 h 10000"/>
                  <a:gd name="connsiteX64-24787" fmla="*/ 3519 w 10000"/>
                  <a:gd name="connsiteY64-24788" fmla="*/ 919 h 10000"/>
                  <a:gd name="connsiteX65-24789" fmla="*/ 3550 w 10000"/>
                  <a:gd name="connsiteY65-24790" fmla="*/ 1183 h 10000"/>
                  <a:gd name="connsiteX66-24791" fmla="*/ 3460 w 10000"/>
                  <a:gd name="connsiteY66-24792" fmla="*/ 1341 h 10000"/>
                  <a:gd name="connsiteX67-24793" fmla="*/ 3550 w 10000"/>
                  <a:gd name="connsiteY67-24794" fmla="*/ 1816 h 10000"/>
                  <a:gd name="connsiteX68-24795" fmla="*/ 3489 w 10000"/>
                  <a:gd name="connsiteY68-24796" fmla="*/ 2239 h 10000"/>
                  <a:gd name="connsiteX69-24797" fmla="*/ 3050 w 10000"/>
                  <a:gd name="connsiteY69-24798" fmla="*/ 2555 h 10000"/>
                  <a:gd name="connsiteX70-24799" fmla="*/ 3021 w 10000"/>
                  <a:gd name="connsiteY70-24800" fmla="*/ 2397 h 10000"/>
                  <a:gd name="connsiteX71-24801" fmla="*/ 2992 w 10000"/>
                  <a:gd name="connsiteY71-24802" fmla="*/ 2609 h 10000"/>
                  <a:gd name="connsiteX72-24803" fmla="*/ 3108 w 10000"/>
                  <a:gd name="connsiteY72-24804" fmla="*/ 2819 h 10000"/>
                  <a:gd name="connsiteX73-24805" fmla="*/ 3402 w 10000"/>
                  <a:gd name="connsiteY73-24806" fmla="*/ 2609 h 10000"/>
                  <a:gd name="connsiteX74-24807" fmla="*/ 3519 w 10000"/>
                  <a:gd name="connsiteY74-24808" fmla="*/ 2767 h 10000"/>
                  <a:gd name="connsiteX75-24809" fmla="*/ 3314 w 10000"/>
                  <a:gd name="connsiteY75-24810" fmla="*/ 2819 h 10000"/>
                  <a:gd name="connsiteX76-24811" fmla="*/ 2378 w 10000"/>
                  <a:gd name="connsiteY76-24812" fmla="*/ 2638 h 10000"/>
                  <a:gd name="connsiteX77-24813" fmla="*/ 2570 w 10000"/>
                  <a:gd name="connsiteY77-24814" fmla="*/ 2488 h 10000"/>
                  <a:gd name="connsiteX78-24815" fmla="*/ 1994 w 10000"/>
                  <a:gd name="connsiteY78-24816" fmla="*/ 2940 h 10000"/>
                  <a:gd name="connsiteX79-24817" fmla="*/ 1929 w 10000"/>
                  <a:gd name="connsiteY79-24818" fmla="*/ 3317 h 10000"/>
                  <a:gd name="connsiteX80-24819" fmla="*/ 1929 w 10000"/>
                  <a:gd name="connsiteY80-24820" fmla="*/ 3317 h 10000"/>
                  <a:gd name="connsiteX81-24821" fmla="*/ 1789 w 10000"/>
                  <a:gd name="connsiteY81-24822" fmla="*/ 3559 h 10000"/>
                  <a:gd name="connsiteX82-24823" fmla="*/ 1554 w 10000"/>
                  <a:gd name="connsiteY82-24824" fmla="*/ 3559 h 10000"/>
                  <a:gd name="connsiteX83-24825" fmla="*/ 1378 w 10000"/>
                  <a:gd name="connsiteY83-24826" fmla="*/ 3770 h 10000"/>
                  <a:gd name="connsiteX84-24827" fmla="*/ 1145 w 10000"/>
                  <a:gd name="connsiteY84-24828" fmla="*/ 3770 h 10000"/>
                  <a:gd name="connsiteX85-24829" fmla="*/ 968 w 10000"/>
                  <a:gd name="connsiteY85-24830" fmla="*/ 3981 h 10000"/>
                  <a:gd name="connsiteX86-24831" fmla="*/ 851 w 10000"/>
                  <a:gd name="connsiteY86-24832" fmla="*/ 3770 h 10000"/>
                  <a:gd name="connsiteX87-24833" fmla="*/ 558 w 10000"/>
                  <a:gd name="connsiteY87-24834" fmla="*/ 3717 h 10000"/>
                  <a:gd name="connsiteX88-24835" fmla="*/ 0 w 10000"/>
                  <a:gd name="connsiteY88-24836" fmla="*/ 4984 h 10000"/>
                  <a:gd name="connsiteX89-24837" fmla="*/ 59 w 10000"/>
                  <a:gd name="connsiteY89-24838" fmla="*/ 5249 h 10000"/>
                  <a:gd name="connsiteX90-24839" fmla="*/ 118 w 10000"/>
                  <a:gd name="connsiteY90-24840" fmla="*/ 5618 h 10000"/>
                  <a:gd name="connsiteX91-24841" fmla="*/ 294 w 10000"/>
                  <a:gd name="connsiteY91-24842" fmla="*/ 5935 h 10000"/>
                  <a:gd name="connsiteX92-24843" fmla="*/ 528 w 10000"/>
                  <a:gd name="connsiteY92-24844" fmla="*/ 6462 h 10000"/>
                  <a:gd name="connsiteX93-24845" fmla="*/ 381 w 10000"/>
                  <a:gd name="connsiteY93-24846" fmla="*/ 6358 h 10000"/>
                  <a:gd name="connsiteX94-24847" fmla="*/ 733 w 10000"/>
                  <a:gd name="connsiteY94-24848" fmla="*/ 6832 h 10000"/>
                  <a:gd name="connsiteX95-24849" fmla="*/ 938 w 10000"/>
                  <a:gd name="connsiteY95-24850" fmla="*/ 6780 h 10000"/>
                  <a:gd name="connsiteX96-24851" fmla="*/ 910 w 10000"/>
                  <a:gd name="connsiteY96-24852" fmla="*/ 6462 h 10000"/>
                  <a:gd name="connsiteX97-24853" fmla="*/ 1085 w 10000"/>
                  <a:gd name="connsiteY97-24854" fmla="*/ 6515 h 10000"/>
                  <a:gd name="connsiteX98-24855" fmla="*/ 880 w 10000"/>
                  <a:gd name="connsiteY98-24856" fmla="*/ 5882 h 10000"/>
                  <a:gd name="connsiteX99-24857" fmla="*/ 1261 w 10000"/>
                  <a:gd name="connsiteY99-24858" fmla="*/ 5618 h 10000"/>
                  <a:gd name="connsiteX100-24859" fmla="*/ 1468 w 10000"/>
                  <a:gd name="connsiteY100-24860" fmla="*/ 5618 h 10000"/>
                  <a:gd name="connsiteX101-24861" fmla="*/ 1468 w 10000"/>
                  <a:gd name="connsiteY101-24862" fmla="*/ 5882 h 10000"/>
                  <a:gd name="connsiteX102-24863" fmla="*/ 1290 w 10000"/>
                  <a:gd name="connsiteY102-24864" fmla="*/ 6040 h 10000"/>
                  <a:gd name="connsiteX103-24865" fmla="*/ 1174 w 10000"/>
                  <a:gd name="connsiteY103-24866" fmla="*/ 6727 h 10000"/>
                  <a:gd name="connsiteX104-24867" fmla="*/ 1115 w 10000"/>
                  <a:gd name="connsiteY104-24868" fmla="*/ 7043 h 10000"/>
                  <a:gd name="connsiteX105-24869" fmla="*/ 1203 w 10000"/>
                  <a:gd name="connsiteY105-24870" fmla="*/ 7466 h 10000"/>
                  <a:gd name="connsiteX106-24871" fmla="*/ 1378 w 10000"/>
                  <a:gd name="connsiteY106-24872" fmla="*/ 7783 h 10000"/>
                  <a:gd name="connsiteX107-24873" fmla="*/ 1965 w 10000"/>
                  <a:gd name="connsiteY107-24874" fmla="*/ 8416 h 10000"/>
                  <a:gd name="connsiteX108-24875" fmla="*/ 2433 w 10000"/>
                  <a:gd name="connsiteY108-24876" fmla="*/ 8891 h 10000"/>
                  <a:gd name="connsiteX109-24877" fmla="*/ 2785 w 10000"/>
                  <a:gd name="connsiteY109-24878" fmla="*/ 9103 h 10000"/>
                  <a:gd name="connsiteX110-24879" fmla="*/ 3167 w 10000"/>
                  <a:gd name="connsiteY110-24880" fmla="*/ 9313 h 10000"/>
                  <a:gd name="connsiteX111-24881" fmla="*/ 3550 w 10000"/>
                  <a:gd name="connsiteY111-24882" fmla="*/ 9525 h 10000"/>
                  <a:gd name="connsiteX112-24883" fmla="*/ 3902 w 10000"/>
                  <a:gd name="connsiteY112-24884" fmla="*/ 9631 h 10000"/>
                  <a:gd name="connsiteX113-24885" fmla="*/ 4282 w 10000"/>
                  <a:gd name="connsiteY113-24886" fmla="*/ 9789 h 10000"/>
                  <a:gd name="connsiteX114-24887" fmla="*/ 4722 w 10000"/>
                  <a:gd name="connsiteY114-24888" fmla="*/ 9948 h 10000"/>
                  <a:gd name="connsiteX115-24889" fmla="*/ 5190 w 10000"/>
                  <a:gd name="connsiteY115-24890" fmla="*/ 10000 h 10000"/>
                  <a:gd name="connsiteX116-24891" fmla="*/ 5601 w 10000"/>
                  <a:gd name="connsiteY116-24892" fmla="*/ 10000 h 10000"/>
                  <a:gd name="connsiteX117-24893" fmla="*/ 6100 w 10000"/>
                  <a:gd name="connsiteY117-24894" fmla="*/ 9948 h 10000"/>
                  <a:gd name="connsiteX118-24895" fmla="*/ 6452 w 10000"/>
                  <a:gd name="connsiteY118-24896" fmla="*/ 9841 h 10000"/>
                  <a:gd name="connsiteX119-24897" fmla="*/ 6804 w 10000"/>
                  <a:gd name="connsiteY119-24898" fmla="*/ 9737 h 10000"/>
                  <a:gd name="connsiteX120-24899" fmla="*/ 7186 w 10000"/>
                  <a:gd name="connsiteY120-24900" fmla="*/ 9578 h 10000"/>
                  <a:gd name="connsiteX121-24901" fmla="*/ 7537 w 10000"/>
                  <a:gd name="connsiteY121-24902" fmla="*/ 9419 h 10000"/>
                  <a:gd name="connsiteX122-24903" fmla="*/ 7860 w 10000"/>
                  <a:gd name="connsiteY122-24904" fmla="*/ 9209 h 10000"/>
                  <a:gd name="connsiteX123-24905" fmla="*/ 8212 w 10000"/>
                  <a:gd name="connsiteY123-24906" fmla="*/ 8997 h 10000"/>
                  <a:gd name="connsiteX124-24907" fmla="*/ 8535 w 10000"/>
                  <a:gd name="connsiteY124-24908" fmla="*/ 8681 h 10000"/>
                  <a:gd name="connsiteX0-24909" fmla="*/ 8535 w 10000"/>
                  <a:gd name="connsiteY0-24910" fmla="*/ 8681 h 10000"/>
                  <a:gd name="connsiteX1-24911" fmla="*/ 8887 w 10000"/>
                  <a:gd name="connsiteY1-24912" fmla="*/ 8363 h 10000"/>
                  <a:gd name="connsiteX2-24913" fmla="*/ 9062 w 10000"/>
                  <a:gd name="connsiteY2-24914" fmla="*/ 7941 h 10000"/>
                  <a:gd name="connsiteX3-24915" fmla="*/ 9414 w 10000"/>
                  <a:gd name="connsiteY3-24916" fmla="*/ 7624 h 10000"/>
                  <a:gd name="connsiteX4-24917" fmla="*/ 9296 w 10000"/>
                  <a:gd name="connsiteY4-24918" fmla="*/ 7149 h 10000"/>
                  <a:gd name="connsiteX5-24919" fmla="*/ 9502 w 10000"/>
                  <a:gd name="connsiteY5-24920" fmla="*/ 6885 h 10000"/>
                  <a:gd name="connsiteX6-24921" fmla="*/ 9648 w 10000"/>
                  <a:gd name="connsiteY6-24922" fmla="*/ 6621 h 10000"/>
                  <a:gd name="connsiteX7-24923" fmla="*/ 9706 w 10000"/>
                  <a:gd name="connsiteY7-24924" fmla="*/ 7043 h 10000"/>
                  <a:gd name="connsiteX8-24925" fmla="*/ 9648 w 10000"/>
                  <a:gd name="connsiteY8-24926" fmla="*/ 7519 h 10000"/>
                  <a:gd name="connsiteX9-24927" fmla="*/ 9971 w 10000"/>
                  <a:gd name="connsiteY9-24928" fmla="*/ 7043 h 10000"/>
                  <a:gd name="connsiteX10-24929" fmla="*/ 10000 w 10000"/>
                  <a:gd name="connsiteY10-24930" fmla="*/ 6674 h 10000"/>
                  <a:gd name="connsiteX11-24931" fmla="*/ 9882 w 10000"/>
                  <a:gd name="connsiteY11-24932" fmla="*/ 6727 h 10000"/>
                  <a:gd name="connsiteX12-24933" fmla="*/ 9795 w 10000"/>
                  <a:gd name="connsiteY12-24934" fmla="*/ 6358 h 10000"/>
                  <a:gd name="connsiteX13-24935" fmla="*/ 9911 w 10000"/>
                  <a:gd name="connsiteY13-24936" fmla="*/ 5935 h 10000"/>
                  <a:gd name="connsiteX14-24937" fmla="*/ 9854 w 10000"/>
                  <a:gd name="connsiteY14-24938" fmla="*/ 5460 h 10000"/>
                  <a:gd name="connsiteX15-24939" fmla="*/ 9560 w 10000"/>
                  <a:gd name="connsiteY15-24940" fmla="*/ 5301 h 10000"/>
                  <a:gd name="connsiteX16-24941" fmla="*/ 9942 w 10000"/>
                  <a:gd name="connsiteY16-24942" fmla="*/ 4510 h 10000"/>
                  <a:gd name="connsiteX17-24943" fmla="*/ 9531 w 10000"/>
                  <a:gd name="connsiteY17-24944" fmla="*/ 4773 h 10000"/>
                  <a:gd name="connsiteX18-24945" fmla="*/ 9443 w 10000"/>
                  <a:gd name="connsiteY18-24946" fmla="*/ 5195 h 10000"/>
                  <a:gd name="connsiteX19-24947" fmla="*/ 9091 w 10000"/>
                  <a:gd name="connsiteY19-24948" fmla="*/ 5249 h 10000"/>
                  <a:gd name="connsiteX20-24949" fmla="*/ 9062 w 10000"/>
                  <a:gd name="connsiteY20-24950" fmla="*/ 5829 h 10000"/>
                  <a:gd name="connsiteX21-24951" fmla="*/ 9091 w 10000"/>
                  <a:gd name="connsiteY21-24952" fmla="*/ 5935 h 10000"/>
                  <a:gd name="connsiteX22-24953" fmla="*/ 8916 w 10000"/>
                  <a:gd name="connsiteY22-24954" fmla="*/ 6146 h 10000"/>
                  <a:gd name="connsiteX23-24955" fmla="*/ 8720 w 10000"/>
                  <a:gd name="connsiteY23-24956" fmla="*/ 5507 h 10000"/>
                  <a:gd name="connsiteX24-24957" fmla="*/ 8720 w 10000"/>
                  <a:gd name="connsiteY24-24958" fmla="*/ 5507 h 10000"/>
                  <a:gd name="connsiteX25-24959" fmla="*/ 8591 w 10000"/>
                  <a:gd name="connsiteY25-24960" fmla="*/ 5281 h 10000"/>
                  <a:gd name="connsiteX26-24961" fmla="*/ 8399 w 10000"/>
                  <a:gd name="connsiteY26-24962" fmla="*/ 5432 h 10000"/>
                  <a:gd name="connsiteX27-24963" fmla="*/ 8271 w 10000"/>
                  <a:gd name="connsiteY27-24964" fmla="*/ 5205 h 10000"/>
                  <a:gd name="connsiteX28-24965" fmla="*/ 8142 w 10000"/>
                  <a:gd name="connsiteY28-24966" fmla="*/ 4979 h 10000"/>
                  <a:gd name="connsiteX29-24967" fmla="*/ 8655 w 10000"/>
                  <a:gd name="connsiteY29-24968" fmla="*/ 4904 h 10000"/>
                  <a:gd name="connsiteX30-24969" fmla="*/ 8207 w 10000"/>
                  <a:gd name="connsiteY30-24970" fmla="*/ 4602 h 10000"/>
                  <a:gd name="connsiteX31-24971" fmla="*/ 8014 w 10000"/>
                  <a:gd name="connsiteY31-24972" fmla="*/ 4753 h 10000"/>
                  <a:gd name="connsiteX32-24973" fmla="*/ 8047 w 10000"/>
                  <a:gd name="connsiteY32-24974" fmla="*/ 4837 h 10000"/>
                  <a:gd name="connsiteX33-24975" fmla="*/ 6914 w 10000"/>
                  <a:gd name="connsiteY33-24976" fmla="*/ 3320 h 10000"/>
                  <a:gd name="connsiteX34-24977" fmla="*/ 6926 w 10000"/>
                  <a:gd name="connsiteY34-24978" fmla="*/ 3319 h 10000"/>
                  <a:gd name="connsiteX35-24979" fmla="*/ 6605 w 10000"/>
                  <a:gd name="connsiteY35-24980" fmla="*/ 3244 h 10000"/>
                  <a:gd name="connsiteX36-24981" fmla="*/ 6479 w 10000"/>
                  <a:gd name="connsiteY36-24982" fmla="*/ 3018 h 10000"/>
                  <a:gd name="connsiteX37-24983" fmla="*/ 4957 w 10000"/>
                  <a:gd name="connsiteY37-24984" fmla="*/ 3242 h 10000"/>
                  <a:gd name="connsiteX38-24985" fmla="*/ 4838 w 10000"/>
                  <a:gd name="connsiteY38-24986" fmla="*/ 3189 h 10000"/>
                  <a:gd name="connsiteX39-24987" fmla="*/ 4692 w 10000"/>
                  <a:gd name="connsiteY39-24988" fmla="*/ 3136 h 10000"/>
                  <a:gd name="connsiteX40-24989" fmla="*/ 4575 w 10000"/>
                  <a:gd name="connsiteY40-24990" fmla="*/ 3348 h 10000"/>
                  <a:gd name="connsiteX41-24991" fmla="*/ 4400 w 10000"/>
                  <a:gd name="connsiteY41-24992" fmla="*/ 3507 h 10000"/>
                  <a:gd name="connsiteX42-24993" fmla="*/ 4370 w 10000"/>
                  <a:gd name="connsiteY42-24994" fmla="*/ 3664 h 10000"/>
                  <a:gd name="connsiteX43-24995" fmla="*/ 4515 w 10000"/>
                  <a:gd name="connsiteY43-24996" fmla="*/ 3875 h 10000"/>
                  <a:gd name="connsiteX44-24997" fmla="*/ 4253 w 10000"/>
                  <a:gd name="connsiteY44-24998" fmla="*/ 3084 h 10000"/>
                  <a:gd name="connsiteX45-24999" fmla="*/ 4400 w 10000"/>
                  <a:gd name="connsiteY45-25000" fmla="*/ 3084 h 10000"/>
                  <a:gd name="connsiteX46-25001" fmla="*/ 4487 w 10000"/>
                  <a:gd name="connsiteY46-25002" fmla="*/ 3189 h 10000"/>
                  <a:gd name="connsiteX47-25003" fmla="*/ 4429 w 10000"/>
                  <a:gd name="connsiteY47-25004" fmla="*/ 3031 h 10000"/>
                  <a:gd name="connsiteX48-25005" fmla="*/ 4282 w 10000"/>
                  <a:gd name="connsiteY48-25006" fmla="*/ 2925 h 10000"/>
                  <a:gd name="connsiteX49-25007" fmla="*/ 4311 w 10000"/>
                  <a:gd name="connsiteY49-25008" fmla="*/ 2503 h 10000"/>
                  <a:gd name="connsiteX50-25009" fmla="*/ 4253 w 10000"/>
                  <a:gd name="connsiteY50-25010" fmla="*/ 2291 h 10000"/>
                  <a:gd name="connsiteX51-25011" fmla="*/ 4222 w 10000"/>
                  <a:gd name="connsiteY51-25012" fmla="*/ 1659 h 10000"/>
                  <a:gd name="connsiteX52-25013" fmla="*/ 4282 w 10000"/>
                  <a:gd name="connsiteY52-25014" fmla="*/ 1659 h 10000"/>
                  <a:gd name="connsiteX53-25015" fmla="*/ 4194 w 10000"/>
                  <a:gd name="connsiteY53-25016" fmla="*/ 1552 h 10000"/>
                  <a:gd name="connsiteX54-25017" fmla="*/ 3930 w 10000"/>
                  <a:gd name="connsiteY54-25018" fmla="*/ 1763 h 10000"/>
                  <a:gd name="connsiteX55-25019" fmla="*/ 3871 w 10000"/>
                  <a:gd name="connsiteY55-25020" fmla="*/ 1341 h 10000"/>
                  <a:gd name="connsiteX56-25021" fmla="*/ 4077 w 10000"/>
                  <a:gd name="connsiteY56-25022" fmla="*/ 602 h 10000"/>
                  <a:gd name="connsiteX57-25023" fmla="*/ 3902 w 10000"/>
                  <a:gd name="connsiteY57-25024" fmla="*/ 338 h 10000"/>
                  <a:gd name="connsiteX58-25025" fmla="*/ 4493 w 10000"/>
                  <a:gd name="connsiteY58-25026" fmla="*/ 0 h 10000"/>
                  <a:gd name="connsiteX59-25027" fmla="*/ 3636 w 10000"/>
                  <a:gd name="connsiteY59-25028" fmla="*/ 21 h 10000"/>
                  <a:gd name="connsiteX60-25029" fmla="*/ 3550 w 10000"/>
                  <a:gd name="connsiteY60-25030" fmla="*/ 233 h 10000"/>
                  <a:gd name="connsiteX61-25031" fmla="*/ 3460 w 10000"/>
                  <a:gd name="connsiteY61-25032" fmla="*/ 655 h 10000"/>
                  <a:gd name="connsiteX62-25033" fmla="*/ 3343 w 10000"/>
                  <a:gd name="connsiteY62-25034" fmla="*/ 708 h 10000"/>
                  <a:gd name="connsiteX63-25035" fmla="*/ 3519 w 10000"/>
                  <a:gd name="connsiteY63-25036" fmla="*/ 919 h 10000"/>
                  <a:gd name="connsiteX64-25037" fmla="*/ 3550 w 10000"/>
                  <a:gd name="connsiteY64-25038" fmla="*/ 1183 h 10000"/>
                  <a:gd name="connsiteX65-25039" fmla="*/ 3460 w 10000"/>
                  <a:gd name="connsiteY65-25040" fmla="*/ 1341 h 10000"/>
                  <a:gd name="connsiteX66-25041" fmla="*/ 3550 w 10000"/>
                  <a:gd name="connsiteY66-25042" fmla="*/ 1816 h 10000"/>
                  <a:gd name="connsiteX67-25043" fmla="*/ 3489 w 10000"/>
                  <a:gd name="connsiteY67-25044" fmla="*/ 2239 h 10000"/>
                  <a:gd name="connsiteX68-25045" fmla="*/ 3050 w 10000"/>
                  <a:gd name="connsiteY68-25046" fmla="*/ 2555 h 10000"/>
                  <a:gd name="connsiteX69-25047" fmla="*/ 3021 w 10000"/>
                  <a:gd name="connsiteY69-25048" fmla="*/ 2397 h 10000"/>
                  <a:gd name="connsiteX70-25049" fmla="*/ 2992 w 10000"/>
                  <a:gd name="connsiteY70-25050" fmla="*/ 2609 h 10000"/>
                  <a:gd name="connsiteX71-25051" fmla="*/ 3108 w 10000"/>
                  <a:gd name="connsiteY71-25052" fmla="*/ 2819 h 10000"/>
                  <a:gd name="connsiteX72-25053" fmla="*/ 3402 w 10000"/>
                  <a:gd name="connsiteY72-25054" fmla="*/ 2609 h 10000"/>
                  <a:gd name="connsiteX73-25055" fmla="*/ 3519 w 10000"/>
                  <a:gd name="connsiteY73-25056" fmla="*/ 2767 h 10000"/>
                  <a:gd name="connsiteX74-25057" fmla="*/ 3314 w 10000"/>
                  <a:gd name="connsiteY74-25058" fmla="*/ 2819 h 10000"/>
                  <a:gd name="connsiteX75-25059" fmla="*/ 2378 w 10000"/>
                  <a:gd name="connsiteY75-25060" fmla="*/ 2638 h 10000"/>
                  <a:gd name="connsiteX76-25061" fmla="*/ 2570 w 10000"/>
                  <a:gd name="connsiteY76-25062" fmla="*/ 2488 h 10000"/>
                  <a:gd name="connsiteX77-25063" fmla="*/ 1994 w 10000"/>
                  <a:gd name="connsiteY77-25064" fmla="*/ 2940 h 10000"/>
                  <a:gd name="connsiteX78-25065" fmla="*/ 1929 w 10000"/>
                  <a:gd name="connsiteY78-25066" fmla="*/ 3317 h 10000"/>
                  <a:gd name="connsiteX79-25067" fmla="*/ 1929 w 10000"/>
                  <a:gd name="connsiteY79-25068" fmla="*/ 3317 h 10000"/>
                  <a:gd name="connsiteX80-25069" fmla="*/ 1789 w 10000"/>
                  <a:gd name="connsiteY80-25070" fmla="*/ 3559 h 10000"/>
                  <a:gd name="connsiteX81-25071" fmla="*/ 1554 w 10000"/>
                  <a:gd name="connsiteY81-25072" fmla="*/ 3559 h 10000"/>
                  <a:gd name="connsiteX82-25073" fmla="*/ 1378 w 10000"/>
                  <a:gd name="connsiteY82-25074" fmla="*/ 3770 h 10000"/>
                  <a:gd name="connsiteX83-25075" fmla="*/ 1145 w 10000"/>
                  <a:gd name="connsiteY83-25076" fmla="*/ 3770 h 10000"/>
                  <a:gd name="connsiteX84-25077" fmla="*/ 968 w 10000"/>
                  <a:gd name="connsiteY84-25078" fmla="*/ 3981 h 10000"/>
                  <a:gd name="connsiteX85-25079" fmla="*/ 851 w 10000"/>
                  <a:gd name="connsiteY85-25080" fmla="*/ 3770 h 10000"/>
                  <a:gd name="connsiteX86-25081" fmla="*/ 558 w 10000"/>
                  <a:gd name="connsiteY86-25082" fmla="*/ 3717 h 10000"/>
                  <a:gd name="connsiteX87-25083" fmla="*/ 0 w 10000"/>
                  <a:gd name="connsiteY87-25084" fmla="*/ 4984 h 10000"/>
                  <a:gd name="connsiteX88-25085" fmla="*/ 59 w 10000"/>
                  <a:gd name="connsiteY88-25086" fmla="*/ 5249 h 10000"/>
                  <a:gd name="connsiteX89-25087" fmla="*/ 118 w 10000"/>
                  <a:gd name="connsiteY89-25088" fmla="*/ 5618 h 10000"/>
                  <a:gd name="connsiteX90-25089" fmla="*/ 294 w 10000"/>
                  <a:gd name="connsiteY90-25090" fmla="*/ 5935 h 10000"/>
                  <a:gd name="connsiteX91-25091" fmla="*/ 528 w 10000"/>
                  <a:gd name="connsiteY91-25092" fmla="*/ 6462 h 10000"/>
                  <a:gd name="connsiteX92-25093" fmla="*/ 381 w 10000"/>
                  <a:gd name="connsiteY92-25094" fmla="*/ 6358 h 10000"/>
                  <a:gd name="connsiteX93-25095" fmla="*/ 733 w 10000"/>
                  <a:gd name="connsiteY93-25096" fmla="*/ 6832 h 10000"/>
                  <a:gd name="connsiteX94-25097" fmla="*/ 938 w 10000"/>
                  <a:gd name="connsiteY94-25098" fmla="*/ 6780 h 10000"/>
                  <a:gd name="connsiteX95-25099" fmla="*/ 910 w 10000"/>
                  <a:gd name="connsiteY95-25100" fmla="*/ 6462 h 10000"/>
                  <a:gd name="connsiteX96-25101" fmla="*/ 1085 w 10000"/>
                  <a:gd name="connsiteY96-25102" fmla="*/ 6515 h 10000"/>
                  <a:gd name="connsiteX97-25103" fmla="*/ 880 w 10000"/>
                  <a:gd name="connsiteY97-25104" fmla="*/ 5882 h 10000"/>
                  <a:gd name="connsiteX98-25105" fmla="*/ 1261 w 10000"/>
                  <a:gd name="connsiteY98-25106" fmla="*/ 5618 h 10000"/>
                  <a:gd name="connsiteX99-25107" fmla="*/ 1468 w 10000"/>
                  <a:gd name="connsiteY99-25108" fmla="*/ 5618 h 10000"/>
                  <a:gd name="connsiteX100-25109" fmla="*/ 1468 w 10000"/>
                  <a:gd name="connsiteY100-25110" fmla="*/ 5882 h 10000"/>
                  <a:gd name="connsiteX101-25111" fmla="*/ 1290 w 10000"/>
                  <a:gd name="connsiteY101-25112" fmla="*/ 6040 h 10000"/>
                  <a:gd name="connsiteX102-25113" fmla="*/ 1174 w 10000"/>
                  <a:gd name="connsiteY102-25114" fmla="*/ 6727 h 10000"/>
                  <a:gd name="connsiteX103-25115" fmla="*/ 1115 w 10000"/>
                  <a:gd name="connsiteY103-25116" fmla="*/ 7043 h 10000"/>
                  <a:gd name="connsiteX104-25117" fmla="*/ 1203 w 10000"/>
                  <a:gd name="connsiteY104-25118" fmla="*/ 7466 h 10000"/>
                  <a:gd name="connsiteX105-25119" fmla="*/ 1378 w 10000"/>
                  <a:gd name="connsiteY105-25120" fmla="*/ 7783 h 10000"/>
                  <a:gd name="connsiteX106-25121" fmla="*/ 1965 w 10000"/>
                  <a:gd name="connsiteY106-25122" fmla="*/ 8416 h 10000"/>
                  <a:gd name="connsiteX107-25123" fmla="*/ 2433 w 10000"/>
                  <a:gd name="connsiteY107-25124" fmla="*/ 8891 h 10000"/>
                  <a:gd name="connsiteX108-25125" fmla="*/ 2785 w 10000"/>
                  <a:gd name="connsiteY108-25126" fmla="*/ 9103 h 10000"/>
                  <a:gd name="connsiteX109-25127" fmla="*/ 3167 w 10000"/>
                  <a:gd name="connsiteY109-25128" fmla="*/ 9313 h 10000"/>
                  <a:gd name="connsiteX110-25129" fmla="*/ 3550 w 10000"/>
                  <a:gd name="connsiteY110-25130" fmla="*/ 9525 h 10000"/>
                  <a:gd name="connsiteX111-25131" fmla="*/ 3902 w 10000"/>
                  <a:gd name="connsiteY111-25132" fmla="*/ 9631 h 10000"/>
                  <a:gd name="connsiteX112-25133" fmla="*/ 4282 w 10000"/>
                  <a:gd name="connsiteY112-25134" fmla="*/ 9789 h 10000"/>
                  <a:gd name="connsiteX113-25135" fmla="*/ 4722 w 10000"/>
                  <a:gd name="connsiteY113-25136" fmla="*/ 9948 h 10000"/>
                  <a:gd name="connsiteX114-25137" fmla="*/ 5190 w 10000"/>
                  <a:gd name="connsiteY114-25138" fmla="*/ 10000 h 10000"/>
                  <a:gd name="connsiteX115-25139" fmla="*/ 5601 w 10000"/>
                  <a:gd name="connsiteY115-25140" fmla="*/ 10000 h 10000"/>
                  <a:gd name="connsiteX116-25141" fmla="*/ 6100 w 10000"/>
                  <a:gd name="connsiteY116-25142" fmla="*/ 9948 h 10000"/>
                  <a:gd name="connsiteX117-25143" fmla="*/ 6452 w 10000"/>
                  <a:gd name="connsiteY117-25144" fmla="*/ 9841 h 10000"/>
                  <a:gd name="connsiteX118-25145" fmla="*/ 6804 w 10000"/>
                  <a:gd name="connsiteY118-25146" fmla="*/ 9737 h 10000"/>
                  <a:gd name="connsiteX119-25147" fmla="*/ 7186 w 10000"/>
                  <a:gd name="connsiteY119-25148" fmla="*/ 9578 h 10000"/>
                  <a:gd name="connsiteX120-25149" fmla="*/ 7537 w 10000"/>
                  <a:gd name="connsiteY120-25150" fmla="*/ 9419 h 10000"/>
                  <a:gd name="connsiteX121-25151" fmla="*/ 7860 w 10000"/>
                  <a:gd name="connsiteY121-25152" fmla="*/ 9209 h 10000"/>
                  <a:gd name="connsiteX122-25153" fmla="*/ 8212 w 10000"/>
                  <a:gd name="connsiteY122-25154" fmla="*/ 8997 h 10000"/>
                  <a:gd name="connsiteX123-25155" fmla="*/ 8535 w 10000"/>
                  <a:gd name="connsiteY123-25156" fmla="*/ 8681 h 10000"/>
                  <a:gd name="connsiteX0-25157" fmla="*/ 8535 w 10000"/>
                  <a:gd name="connsiteY0-25158" fmla="*/ 8681 h 10000"/>
                  <a:gd name="connsiteX1-25159" fmla="*/ 8887 w 10000"/>
                  <a:gd name="connsiteY1-25160" fmla="*/ 8363 h 10000"/>
                  <a:gd name="connsiteX2-25161" fmla="*/ 9062 w 10000"/>
                  <a:gd name="connsiteY2-25162" fmla="*/ 7941 h 10000"/>
                  <a:gd name="connsiteX3-25163" fmla="*/ 9414 w 10000"/>
                  <a:gd name="connsiteY3-25164" fmla="*/ 7624 h 10000"/>
                  <a:gd name="connsiteX4-25165" fmla="*/ 9296 w 10000"/>
                  <a:gd name="connsiteY4-25166" fmla="*/ 7149 h 10000"/>
                  <a:gd name="connsiteX5-25167" fmla="*/ 9502 w 10000"/>
                  <a:gd name="connsiteY5-25168" fmla="*/ 6885 h 10000"/>
                  <a:gd name="connsiteX6-25169" fmla="*/ 9648 w 10000"/>
                  <a:gd name="connsiteY6-25170" fmla="*/ 6621 h 10000"/>
                  <a:gd name="connsiteX7-25171" fmla="*/ 9706 w 10000"/>
                  <a:gd name="connsiteY7-25172" fmla="*/ 7043 h 10000"/>
                  <a:gd name="connsiteX8-25173" fmla="*/ 9648 w 10000"/>
                  <a:gd name="connsiteY8-25174" fmla="*/ 7519 h 10000"/>
                  <a:gd name="connsiteX9-25175" fmla="*/ 9971 w 10000"/>
                  <a:gd name="connsiteY9-25176" fmla="*/ 7043 h 10000"/>
                  <a:gd name="connsiteX10-25177" fmla="*/ 10000 w 10000"/>
                  <a:gd name="connsiteY10-25178" fmla="*/ 6674 h 10000"/>
                  <a:gd name="connsiteX11-25179" fmla="*/ 9882 w 10000"/>
                  <a:gd name="connsiteY11-25180" fmla="*/ 6727 h 10000"/>
                  <a:gd name="connsiteX12-25181" fmla="*/ 9795 w 10000"/>
                  <a:gd name="connsiteY12-25182" fmla="*/ 6358 h 10000"/>
                  <a:gd name="connsiteX13-25183" fmla="*/ 9911 w 10000"/>
                  <a:gd name="connsiteY13-25184" fmla="*/ 5935 h 10000"/>
                  <a:gd name="connsiteX14-25185" fmla="*/ 9854 w 10000"/>
                  <a:gd name="connsiteY14-25186" fmla="*/ 5460 h 10000"/>
                  <a:gd name="connsiteX15-25187" fmla="*/ 9560 w 10000"/>
                  <a:gd name="connsiteY15-25188" fmla="*/ 5301 h 10000"/>
                  <a:gd name="connsiteX16-25189" fmla="*/ 9942 w 10000"/>
                  <a:gd name="connsiteY16-25190" fmla="*/ 4510 h 10000"/>
                  <a:gd name="connsiteX17-25191" fmla="*/ 9531 w 10000"/>
                  <a:gd name="connsiteY17-25192" fmla="*/ 4773 h 10000"/>
                  <a:gd name="connsiteX18-25193" fmla="*/ 9443 w 10000"/>
                  <a:gd name="connsiteY18-25194" fmla="*/ 5195 h 10000"/>
                  <a:gd name="connsiteX19-25195" fmla="*/ 9091 w 10000"/>
                  <a:gd name="connsiteY19-25196" fmla="*/ 5249 h 10000"/>
                  <a:gd name="connsiteX20-25197" fmla="*/ 9062 w 10000"/>
                  <a:gd name="connsiteY20-25198" fmla="*/ 5829 h 10000"/>
                  <a:gd name="connsiteX21-25199" fmla="*/ 9091 w 10000"/>
                  <a:gd name="connsiteY21-25200" fmla="*/ 5935 h 10000"/>
                  <a:gd name="connsiteX22-25201" fmla="*/ 8916 w 10000"/>
                  <a:gd name="connsiteY22-25202" fmla="*/ 6146 h 10000"/>
                  <a:gd name="connsiteX23-25203" fmla="*/ 8720 w 10000"/>
                  <a:gd name="connsiteY23-25204" fmla="*/ 5507 h 10000"/>
                  <a:gd name="connsiteX24-25205" fmla="*/ 8720 w 10000"/>
                  <a:gd name="connsiteY24-25206" fmla="*/ 5507 h 10000"/>
                  <a:gd name="connsiteX25-25207" fmla="*/ 8591 w 10000"/>
                  <a:gd name="connsiteY25-25208" fmla="*/ 5281 h 10000"/>
                  <a:gd name="connsiteX26-25209" fmla="*/ 8399 w 10000"/>
                  <a:gd name="connsiteY26-25210" fmla="*/ 5432 h 10000"/>
                  <a:gd name="connsiteX27-25211" fmla="*/ 8271 w 10000"/>
                  <a:gd name="connsiteY27-25212" fmla="*/ 5205 h 10000"/>
                  <a:gd name="connsiteX28-25213" fmla="*/ 8142 w 10000"/>
                  <a:gd name="connsiteY28-25214" fmla="*/ 4979 h 10000"/>
                  <a:gd name="connsiteX29-25215" fmla="*/ 8655 w 10000"/>
                  <a:gd name="connsiteY29-25216" fmla="*/ 4904 h 10000"/>
                  <a:gd name="connsiteX30-25217" fmla="*/ 8207 w 10000"/>
                  <a:gd name="connsiteY30-25218" fmla="*/ 4602 h 10000"/>
                  <a:gd name="connsiteX31-25219" fmla="*/ 8014 w 10000"/>
                  <a:gd name="connsiteY31-25220" fmla="*/ 4753 h 10000"/>
                  <a:gd name="connsiteX32-25221" fmla="*/ 8047 w 10000"/>
                  <a:gd name="connsiteY32-25222" fmla="*/ 4837 h 10000"/>
                  <a:gd name="connsiteX33-25223" fmla="*/ 6914 w 10000"/>
                  <a:gd name="connsiteY33-25224" fmla="*/ 3320 h 10000"/>
                  <a:gd name="connsiteX34-25225" fmla="*/ 6926 w 10000"/>
                  <a:gd name="connsiteY34-25226" fmla="*/ 3319 h 10000"/>
                  <a:gd name="connsiteX35-25227" fmla="*/ 6605 w 10000"/>
                  <a:gd name="connsiteY35-25228" fmla="*/ 3244 h 10000"/>
                  <a:gd name="connsiteX36-25229" fmla="*/ 6479 w 10000"/>
                  <a:gd name="connsiteY36-25230" fmla="*/ 3018 h 10000"/>
                  <a:gd name="connsiteX37-25231" fmla="*/ 4957 w 10000"/>
                  <a:gd name="connsiteY37-25232" fmla="*/ 3242 h 10000"/>
                  <a:gd name="connsiteX38-25233" fmla="*/ 4838 w 10000"/>
                  <a:gd name="connsiteY38-25234" fmla="*/ 3189 h 10000"/>
                  <a:gd name="connsiteX39-25235" fmla="*/ 4692 w 10000"/>
                  <a:gd name="connsiteY39-25236" fmla="*/ 3136 h 10000"/>
                  <a:gd name="connsiteX40-25237" fmla="*/ 4575 w 10000"/>
                  <a:gd name="connsiteY40-25238" fmla="*/ 3348 h 10000"/>
                  <a:gd name="connsiteX41-25239" fmla="*/ 4400 w 10000"/>
                  <a:gd name="connsiteY41-25240" fmla="*/ 3507 h 10000"/>
                  <a:gd name="connsiteX42-25241" fmla="*/ 4370 w 10000"/>
                  <a:gd name="connsiteY42-25242" fmla="*/ 3664 h 10000"/>
                  <a:gd name="connsiteX43-25243" fmla="*/ 4253 w 10000"/>
                  <a:gd name="connsiteY43-25244" fmla="*/ 3084 h 10000"/>
                  <a:gd name="connsiteX44-25245" fmla="*/ 4400 w 10000"/>
                  <a:gd name="connsiteY44-25246" fmla="*/ 3084 h 10000"/>
                  <a:gd name="connsiteX45-25247" fmla="*/ 4487 w 10000"/>
                  <a:gd name="connsiteY45-25248" fmla="*/ 3189 h 10000"/>
                  <a:gd name="connsiteX46-25249" fmla="*/ 4429 w 10000"/>
                  <a:gd name="connsiteY46-25250" fmla="*/ 3031 h 10000"/>
                  <a:gd name="connsiteX47-25251" fmla="*/ 4282 w 10000"/>
                  <a:gd name="connsiteY47-25252" fmla="*/ 2925 h 10000"/>
                  <a:gd name="connsiteX48-25253" fmla="*/ 4311 w 10000"/>
                  <a:gd name="connsiteY48-25254" fmla="*/ 2503 h 10000"/>
                  <a:gd name="connsiteX49-25255" fmla="*/ 4253 w 10000"/>
                  <a:gd name="connsiteY49-25256" fmla="*/ 2291 h 10000"/>
                  <a:gd name="connsiteX50-25257" fmla="*/ 4222 w 10000"/>
                  <a:gd name="connsiteY50-25258" fmla="*/ 1659 h 10000"/>
                  <a:gd name="connsiteX51-25259" fmla="*/ 4282 w 10000"/>
                  <a:gd name="connsiteY51-25260" fmla="*/ 1659 h 10000"/>
                  <a:gd name="connsiteX52-25261" fmla="*/ 4194 w 10000"/>
                  <a:gd name="connsiteY52-25262" fmla="*/ 1552 h 10000"/>
                  <a:gd name="connsiteX53-25263" fmla="*/ 3930 w 10000"/>
                  <a:gd name="connsiteY53-25264" fmla="*/ 1763 h 10000"/>
                  <a:gd name="connsiteX54-25265" fmla="*/ 3871 w 10000"/>
                  <a:gd name="connsiteY54-25266" fmla="*/ 1341 h 10000"/>
                  <a:gd name="connsiteX55-25267" fmla="*/ 4077 w 10000"/>
                  <a:gd name="connsiteY55-25268" fmla="*/ 602 h 10000"/>
                  <a:gd name="connsiteX56-25269" fmla="*/ 3902 w 10000"/>
                  <a:gd name="connsiteY56-25270" fmla="*/ 338 h 10000"/>
                  <a:gd name="connsiteX57-25271" fmla="*/ 4493 w 10000"/>
                  <a:gd name="connsiteY57-25272" fmla="*/ 0 h 10000"/>
                  <a:gd name="connsiteX58-25273" fmla="*/ 3636 w 10000"/>
                  <a:gd name="connsiteY58-25274" fmla="*/ 21 h 10000"/>
                  <a:gd name="connsiteX59-25275" fmla="*/ 3550 w 10000"/>
                  <a:gd name="connsiteY59-25276" fmla="*/ 233 h 10000"/>
                  <a:gd name="connsiteX60-25277" fmla="*/ 3460 w 10000"/>
                  <a:gd name="connsiteY60-25278" fmla="*/ 655 h 10000"/>
                  <a:gd name="connsiteX61-25279" fmla="*/ 3343 w 10000"/>
                  <a:gd name="connsiteY61-25280" fmla="*/ 708 h 10000"/>
                  <a:gd name="connsiteX62-25281" fmla="*/ 3519 w 10000"/>
                  <a:gd name="connsiteY62-25282" fmla="*/ 919 h 10000"/>
                  <a:gd name="connsiteX63-25283" fmla="*/ 3550 w 10000"/>
                  <a:gd name="connsiteY63-25284" fmla="*/ 1183 h 10000"/>
                  <a:gd name="connsiteX64-25285" fmla="*/ 3460 w 10000"/>
                  <a:gd name="connsiteY64-25286" fmla="*/ 1341 h 10000"/>
                  <a:gd name="connsiteX65-25287" fmla="*/ 3550 w 10000"/>
                  <a:gd name="connsiteY65-25288" fmla="*/ 1816 h 10000"/>
                  <a:gd name="connsiteX66-25289" fmla="*/ 3489 w 10000"/>
                  <a:gd name="connsiteY66-25290" fmla="*/ 2239 h 10000"/>
                  <a:gd name="connsiteX67-25291" fmla="*/ 3050 w 10000"/>
                  <a:gd name="connsiteY67-25292" fmla="*/ 2555 h 10000"/>
                  <a:gd name="connsiteX68-25293" fmla="*/ 3021 w 10000"/>
                  <a:gd name="connsiteY68-25294" fmla="*/ 2397 h 10000"/>
                  <a:gd name="connsiteX69-25295" fmla="*/ 2992 w 10000"/>
                  <a:gd name="connsiteY69-25296" fmla="*/ 2609 h 10000"/>
                  <a:gd name="connsiteX70-25297" fmla="*/ 3108 w 10000"/>
                  <a:gd name="connsiteY70-25298" fmla="*/ 2819 h 10000"/>
                  <a:gd name="connsiteX71-25299" fmla="*/ 3402 w 10000"/>
                  <a:gd name="connsiteY71-25300" fmla="*/ 2609 h 10000"/>
                  <a:gd name="connsiteX72-25301" fmla="*/ 3519 w 10000"/>
                  <a:gd name="connsiteY72-25302" fmla="*/ 2767 h 10000"/>
                  <a:gd name="connsiteX73-25303" fmla="*/ 3314 w 10000"/>
                  <a:gd name="connsiteY73-25304" fmla="*/ 2819 h 10000"/>
                  <a:gd name="connsiteX74-25305" fmla="*/ 2378 w 10000"/>
                  <a:gd name="connsiteY74-25306" fmla="*/ 2638 h 10000"/>
                  <a:gd name="connsiteX75-25307" fmla="*/ 2570 w 10000"/>
                  <a:gd name="connsiteY75-25308" fmla="*/ 2488 h 10000"/>
                  <a:gd name="connsiteX76-25309" fmla="*/ 1994 w 10000"/>
                  <a:gd name="connsiteY76-25310" fmla="*/ 2940 h 10000"/>
                  <a:gd name="connsiteX77-25311" fmla="*/ 1929 w 10000"/>
                  <a:gd name="connsiteY77-25312" fmla="*/ 3317 h 10000"/>
                  <a:gd name="connsiteX78-25313" fmla="*/ 1929 w 10000"/>
                  <a:gd name="connsiteY78-25314" fmla="*/ 3317 h 10000"/>
                  <a:gd name="connsiteX79-25315" fmla="*/ 1789 w 10000"/>
                  <a:gd name="connsiteY79-25316" fmla="*/ 3559 h 10000"/>
                  <a:gd name="connsiteX80-25317" fmla="*/ 1554 w 10000"/>
                  <a:gd name="connsiteY80-25318" fmla="*/ 3559 h 10000"/>
                  <a:gd name="connsiteX81-25319" fmla="*/ 1378 w 10000"/>
                  <a:gd name="connsiteY81-25320" fmla="*/ 3770 h 10000"/>
                  <a:gd name="connsiteX82-25321" fmla="*/ 1145 w 10000"/>
                  <a:gd name="connsiteY82-25322" fmla="*/ 3770 h 10000"/>
                  <a:gd name="connsiteX83-25323" fmla="*/ 968 w 10000"/>
                  <a:gd name="connsiteY83-25324" fmla="*/ 3981 h 10000"/>
                  <a:gd name="connsiteX84-25325" fmla="*/ 851 w 10000"/>
                  <a:gd name="connsiteY84-25326" fmla="*/ 3770 h 10000"/>
                  <a:gd name="connsiteX85-25327" fmla="*/ 558 w 10000"/>
                  <a:gd name="connsiteY85-25328" fmla="*/ 3717 h 10000"/>
                  <a:gd name="connsiteX86-25329" fmla="*/ 0 w 10000"/>
                  <a:gd name="connsiteY86-25330" fmla="*/ 4984 h 10000"/>
                  <a:gd name="connsiteX87-25331" fmla="*/ 59 w 10000"/>
                  <a:gd name="connsiteY87-25332" fmla="*/ 5249 h 10000"/>
                  <a:gd name="connsiteX88-25333" fmla="*/ 118 w 10000"/>
                  <a:gd name="connsiteY88-25334" fmla="*/ 5618 h 10000"/>
                  <a:gd name="connsiteX89-25335" fmla="*/ 294 w 10000"/>
                  <a:gd name="connsiteY89-25336" fmla="*/ 5935 h 10000"/>
                  <a:gd name="connsiteX90-25337" fmla="*/ 528 w 10000"/>
                  <a:gd name="connsiteY90-25338" fmla="*/ 6462 h 10000"/>
                  <a:gd name="connsiteX91-25339" fmla="*/ 381 w 10000"/>
                  <a:gd name="connsiteY91-25340" fmla="*/ 6358 h 10000"/>
                  <a:gd name="connsiteX92-25341" fmla="*/ 733 w 10000"/>
                  <a:gd name="connsiteY92-25342" fmla="*/ 6832 h 10000"/>
                  <a:gd name="connsiteX93-25343" fmla="*/ 938 w 10000"/>
                  <a:gd name="connsiteY93-25344" fmla="*/ 6780 h 10000"/>
                  <a:gd name="connsiteX94-25345" fmla="*/ 910 w 10000"/>
                  <a:gd name="connsiteY94-25346" fmla="*/ 6462 h 10000"/>
                  <a:gd name="connsiteX95-25347" fmla="*/ 1085 w 10000"/>
                  <a:gd name="connsiteY95-25348" fmla="*/ 6515 h 10000"/>
                  <a:gd name="connsiteX96-25349" fmla="*/ 880 w 10000"/>
                  <a:gd name="connsiteY96-25350" fmla="*/ 5882 h 10000"/>
                  <a:gd name="connsiteX97-25351" fmla="*/ 1261 w 10000"/>
                  <a:gd name="connsiteY97-25352" fmla="*/ 5618 h 10000"/>
                  <a:gd name="connsiteX98-25353" fmla="*/ 1468 w 10000"/>
                  <a:gd name="connsiteY98-25354" fmla="*/ 5618 h 10000"/>
                  <a:gd name="connsiteX99-25355" fmla="*/ 1468 w 10000"/>
                  <a:gd name="connsiteY99-25356" fmla="*/ 5882 h 10000"/>
                  <a:gd name="connsiteX100-25357" fmla="*/ 1290 w 10000"/>
                  <a:gd name="connsiteY100-25358" fmla="*/ 6040 h 10000"/>
                  <a:gd name="connsiteX101-25359" fmla="*/ 1174 w 10000"/>
                  <a:gd name="connsiteY101-25360" fmla="*/ 6727 h 10000"/>
                  <a:gd name="connsiteX102-25361" fmla="*/ 1115 w 10000"/>
                  <a:gd name="connsiteY102-25362" fmla="*/ 7043 h 10000"/>
                  <a:gd name="connsiteX103-25363" fmla="*/ 1203 w 10000"/>
                  <a:gd name="connsiteY103-25364" fmla="*/ 7466 h 10000"/>
                  <a:gd name="connsiteX104-25365" fmla="*/ 1378 w 10000"/>
                  <a:gd name="connsiteY104-25366" fmla="*/ 7783 h 10000"/>
                  <a:gd name="connsiteX105-25367" fmla="*/ 1965 w 10000"/>
                  <a:gd name="connsiteY105-25368" fmla="*/ 8416 h 10000"/>
                  <a:gd name="connsiteX106-25369" fmla="*/ 2433 w 10000"/>
                  <a:gd name="connsiteY106-25370" fmla="*/ 8891 h 10000"/>
                  <a:gd name="connsiteX107-25371" fmla="*/ 2785 w 10000"/>
                  <a:gd name="connsiteY107-25372" fmla="*/ 9103 h 10000"/>
                  <a:gd name="connsiteX108-25373" fmla="*/ 3167 w 10000"/>
                  <a:gd name="connsiteY108-25374" fmla="*/ 9313 h 10000"/>
                  <a:gd name="connsiteX109-25375" fmla="*/ 3550 w 10000"/>
                  <a:gd name="connsiteY109-25376" fmla="*/ 9525 h 10000"/>
                  <a:gd name="connsiteX110-25377" fmla="*/ 3902 w 10000"/>
                  <a:gd name="connsiteY110-25378" fmla="*/ 9631 h 10000"/>
                  <a:gd name="connsiteX111-25379" fmla="*/ 4282 w 10000"/>
                  <a:gd name="connsiteY111-25380" fmla="*/ 9789 h 10000"/>
                  <a:gd name="connsiteX112-25381" fmla="*/ 4722 w 10000"/>
                  <a:gd name="connsiteY112-25382" fmla="*/ 9948 h 10000"/>
                  <a:gd name="connsiteX113-25383" fmla="*/ 5190 w 10000"/>
                  <a:gd name="connsiteY113-25384" fmla="*/ 10000 h 10000"/>
                  <a:gd name="connsiteX114-25385" fmla="*/ 5601 w 10000"/>
                  <a:gd name="connsiteY114-25386" fmla="*/ 10000 h 10000"/>
                  <a:gd name="connsiteX115-25387" fmla="*/ 6100 w 10000"/>
                  <a:gd name="connsiteY115-25388" fmla="*/ 9948 h 10000"/>
                  <a:gd name="connsiteX116-25389" fmla="*/ 6452 w 10000"/>
                  <a:gd name="connsiteY116-25390" fmla="*/ 9841 h 10000"/>
                  <a:gd name="connsiteX117-25391" fmla="*/ 6804 w 10000"/>
                  <a:gd name="connsiteY117-25392" fmla="*/ 9737 h 10000"/>
                  <a:gd name="connsiteX118-25393" fmla="*/ 7186 w 10000"/>
                  <a:gd name="connsiteY118-25394" fmla="*/ 9578 h 10000"/>
                  <a:gd name="connsiteX119-25395" fmla="*/ 7537 w 10000"/>
                  <a:gd name="connsiteY119-25396" fmla="*/ 9419 h 10000"/>
                  <a:gd name="connsiteX120-25397" fmla="*/ 7860 w 10000"/>
                  <a:gd name="connsiteY120-25398" fmla="*/ 9209 h 10000"/>
                  <a:gd name="connsiteX121-25399" fmla="*/ 8212 w 10000"/>
                  <a:gd name="connsiteY121-25400" fmla="*/ 8997 h 10000"/>
                  <a:gd name="connsiteX122-25401" fmla="*/ 8535 w 10000"/>
                  <a:gd name="connsiteY122-25402" fmla="*/ 8681 h 10000"/>
                  <a:gd name="connsiteX0-25403" fmla="*/ 8535 w 10000"/>
                  <a:gd name="connsiteY0-25404" fmla="*/ 8681 h 10000"/>
                  <a:gd name="connsiteX1-25405" fmla="*/ 8887 w 10000"/>
                  <a:gd name="connsiteY1-25406" fmla="*/ 8363 h 10000"/>
                  <a:gd name="connsiteX2-25407" fmla="*/ 9062 w 10000"/>
                  <a:gd name="connsiteY2-25408" fmla="*/ 7941 h 10000"/>
                  <a:gd name="connsiteX3-25409" fmla="*/ 9414 w 10000"/>
                  <a:gd name="connsiteY3-25410" fmla="*/ 7624 h 10000"/>
                  <a:gd name="connsiteX4-25411" fmla="*/ 9296 w 10000"/>
                  <a:gd name="connsiteY4-25412" fmla="*/ 7149 h 10000"/>
                  <a:gd name="connsiteX5-25413" fmla="*/ 9502 w 10000"/>
                  <a:gd name="connsiteY5-25414" fmla="*/ 6885 h 10000"/>
                  <a:gd name="connsiteX6-25415" fmla="*/ 9648 w 10000"/>
                  <a:gd name="connsiteY6-25416" fmla="*/ 6621 h 10000"/>
                  <a:gd name="connsiteX7-25417" fmla="*/ 9706 w 10000"/>
                  <a:gd name="connsiteY7-25418" fmla="*/ 7043 h 10000"/>
                  <a:gd name="connsiteX8-25419" fmla="*/ 9648 w 10000"/>
                  <a:gd name="connsiteY8-25420" fmla="*/ 7519 h 10000"/>
                  <a:gd name="connsiteX9-25421" fmla="*/ 9971 w 10000"/>
                  <a:gd name="connsiteY9-25422" fmla="*/ 7043 h 10000"/>
                  <a:gd name="connsiteX10-25423" fmla="*/ 10000 w 10000"/>
                  <a:gd name="connsiteY10-25424" fmla="*/ 6674 h 10000"/>
                  <a:gd name="connsiteX11-25425" fmla="*/ 9882 w 10000"/>
                  <a:gd name="connsiteY11-25426" fmla="*/ 6727 h 10000"/>
                  <a:gd name="connsiteX12-25427" fmla="*/ 9795 w 10000"/>
                  <a:gd name="connsiteY12-25428" fmla="*/ 6358 h 10000"/>
                  <a:gd name="connsiteX13-25429" fmla="*/ 9911 w 10000"/>
                  <a:gd name="connsiteY13-25430" fmla="*/ 5935 h 10000"/>
                  <a:gd name="connsiteX14-25431" fmla="*/ 9854 w 10000"/>
                  <a:gd name="connsiteY14-25432" fmla="*/ 5460 h 10000"/>
                  <a:gd name="connsiteX15-25433" fmla="*/ 9560 w 10000"/>
                  <a:gd name="connsiteY15-25434" fmla="*/ 5301 h 10000"/>
                  <a:gd name="connsiteX16-25435" fmla="*/ 9942 w 10000"/>
                  <a:gd name="connsiteY16-25436" fmla="*/ 4510 h 10000"/>
                  <a:gd name="connsiteX17-25437" fmla="*/ 9531 w 10000"/>
                  <a:gd name="connsiteY17-25438" fmla="*/ 4773 h 10000"/>
                  <a:gd name="connsiteX18-25439" fmla="*/ 9443 w 10000"/>
                  <a:gd name="connsiteY18-25440" fmla="*/ 5195 h 10000"/>
                  <a:gd name="connsiteX19-25441" fmla="*/ 9091 w 10000"/>
                  <a:gd name="connsiteY19-25442" fmla="*/ 5249 h 10000"/>
                  <a:gd name="connsiteX20-25443" fmla="*/ 9062 w 10000"/>
                  <a:gd name="connsiteY20-25444" fmla="*/ 5829 h 10000"/>
                  <a:gd name="connsiteX21-25445" fmla="*/ 9091 w 10000"/>
                  <a:gd name="connsiteY21-25446" fmla="*/ 5935 h 10000"/>
                  <a:gd name="connsiteX22-25447" fmla="*/ 8916 w 10000"/>
                  <a:gd name="connsiteY22-25448" fmla="*/ 6146 h 10000"/>
                  <a:gd name="connsiteX23-25449" fmla="*/ 8720 w 10000"/>
                  <a:gd name="connsiteY23-25450" fmla="*/ 5507 h 10000"/>
                  <a:gd name="connsiteX24-25451" fmla="*/ 8720 w 10000"/>
                  <a:gd name="connsiteY24-25452" fmla="*/ 5507 h 10000"/>
                  <a:gd name="connsiteX25-25453" fmla="*/ 8591 w 10000"/>
                  <a:gd name="connsiteY25-25454" fmla="*/ 5281 h 10000"/>
                  <a:gd name="connsiteX26-25455" fmla="*/ 8399 w 10000"/>
                  <a:gd name="connsiteY26-25456" fmla="*/ 5432 h 10000"/>
                  <a:gd name="connsiteX27-25457" fmla="*/ 8271 w 10000"/>
                  <a:gd name="connsiteY27-25458" fmla="*/ 5205 h 10000"/>
                  <a:gd name="connsiteX28-25459" fmla="*/ 8142 w 10000"/>
                  <a:gd name="connsiteY28-25460" fmla="*/ 4979 h 10000"/>
                  <a:gd name="connsiteX29-25461" fmla="*/ 8655 w 10000"/>
                  <a:gd name="connsiteY29-25462" fmla="*/ 4904 h 10000"/>
                  <a:gd name="connsiteX30-25463" fmla="*/ 8207 w 10000"/>
                  <a:gd name="connsiteY30-25464" fmla="*/ 4602 h 10000"/>
                  <a:gd name="connsiteX31-25465" fmla="*/ 8014 w 10000"/>
                  <a:gd name="connsiteY31-25466" fmla="*/ 4753 h 10000"/>
                  <a:gd name="connsiteX32-25467" fmla="*/ 8047 w 10000"/>
                  <a:gd name="connsiteY32-25468" fmla="*/ 4837 h 10000"/>
                  <a:gd name="connsiteX33-25469" fmla="*/ 6914 w 10000"/>
                  <a:gd name="connsiteY33-25470" fmla="*/ 3320 h 10000"/>
                  <a:gd name="connsiteX34-25471" fmla="*/ 6926 w 10000"/>
                  <a:gd name="connsiteY34-25472" fmla="*/ 3319 h 10000"/>
                  <a:gd name="connsiteX35-25473" fmla="*/ 6605 w 10000"/>
                  <a:gd name="connsiteY35-25474" fmla="*/ 3244 h 10000"/>
                  <a:gd name="connsiteX36-25475" fmla="*/ 6479 w 10000"/>
                  <a:gd name="connsiteY36-25476" fmla="*/ 3018 h 10000"/>
                  <a:gd name="connsiteX37-25477" fmla="*/ 4957 w 10000"/>
                  <a:gd name="connsiteY37-25478" fmla="*/ 3242 h 10000"/>
                  <a:gd name="connsiteX38-25479" fmla="*/ 4838 w 10000"/>
                  <a:gd name="connsiteY38-25480" fmla="*/ 3189 h 10000"/>
                  <a:gd name="connsiteX39-25481" fmla="*/ 4692 w 10000"/>
                  <a:gd name="connsiteY39-25482" fmla="*/ 3136 h 10000"/>
                  <a:gd name="connsiteX40-25483" fmla="*/ 4575 w 10000"/>
                  <a:gd name="connsiteY40-25484" fmla="*/ 3348 h 10000"/>
                  <a:gd name="connsiteX41-25485" fmla="*/ 4400 w 10000"/>
                  <a:gd name="connsiteY41-25486" fmla="*/ 3507 h 10000"/>
                  <a:gd name="connsiteX42-25487" fmla="*/ 4253 w 10000"/>
                  <a:gd name="connsiteY42-25488" fmla="*/ 3084 h 10000"/>
                  <a:gd name="connsiteX43-25489" fmla="*/ 4400 w 10000"/>
                  <a:gd name="connsiteY43-25490" fmla="*/ 3084 h 10000"/>
                  <a:gd name="connsiteX44-25491" fmla="*/ 4487 w 10000"/>
                  <a:gd name="connsiteY44-25492" fmla="*/ 3189 h 10000"/>
                  <a:gd name="connsiteX45-25493" fmla="*/ 4429 w 10000"/>
                  <a:gd name="connsiteY45-25494" fmla="*/ 3031 h 10000"/>
                  <a:gd name="connsiteX46-25495" fmla="*/ 4282 w 10000"/>
                  <a:gd name="connsiteY46-25496" fmla="*/ 2925 h 10000"/>
                  <a:gd name="connsiteX47-25497" fmla="*/ 4311 w 10000"/>
                  <a:gd name="connsiteY47-25498" fmla="*/ 2503 h 10000"/>
                  <a:gd name="connsiteX48-25499" fmla="*/ 4253 w 10000"/>
                  <a:gd name="connsiteY48-25500" fmla="*/ 2291 h 10000"/>
                  <a:gd name="connsiteX49-25501" fmla="*/ 4222 w 10000"/>
                  <a:gd name="connsiteY49-25502" fmla="*/ 1659 h 10000"/>
                  <a:gd name="connsiteX50-25503" fmla="*/ 4282 w 10000"/>
                  <a:gd name="connsiteY50-25504" fmla="*/ 1659 h 10000"/>
                  <a:gd name="connsiteX51-25505" fmla="*/ 4194 w 10000"/>
                  <a:gd name="connsiteY51-25506" fmla="*/ 1552 h 10000"/>
                  <a:gd name="connsiteX52-25507" fmla="*/ 3930 w 10000"/>
                  <a:gd name="connsiteY52-25508" fmla="*/ 1763 h 10000"/>
                  <a:gd name="connsiteX53-25509" fmla="*/ 3871 w 10000"/>
                  <a:gd name="connsiteY53-25510" fmla="*/ 1341 h 10000"/>
                  <a:gd name="connsiteX54-25511" fmla="*/ 4077 w 10000"/>
                  <a:gd name="connsiteY54-25512" fmla="*/ 602 h 10000"/>
                  <a:gd name="connsiteX55-25513" fmla="*/ 3902 w 10000"/>
                  <a:gd name="connsiteY55-25514" fmla="*/ 338 h 10000"/>
                  <a:gd name="connsiteX56-25515" fmla="*/ 4493 w 10000"/>
                  <a:gd name="connsiteY56-25516" fmla="*/ 0 h 10000"/>
                  <a:gd name="connsiteX57-25517" fmla="*/ 3636 w 10000"/>
                  <a:gd name="connsiteY57-25518" fmla="*/ 21 h 10000"/>
                  <a:gd name="connsiteX58-25519" fmla="*/ 3550 w 10000"/>
                  <a:gd name="connsiteY58-25520" fmla="*/ 233 h 10000"/>
                  <a:gd name="connsiteX59-25521" fmla="*/ 3460 w 10000"/>
                  <a:gd name="connsiteY59-25522" fmla="*/ 655 h 10000"/>
                  <a:gd name="connsiteX60-25523" fmla="*/ 3343 w 10000"/>
                  <a:gd name="connsiteY60-25524" fmla="*/ 708 h 10000"/>
                  <a:gd name="connsiteX61-25525" fmla="*/ 3519 w 10000"/>
                  <a:gd name="connsiteY61-25526" fmla="*/ 919 h 10000"/>
                  <a:gd name="connsiteX62-25527" fmla="*/ 3550 w 10000"/>
                  <a:gd name="connsiteY62-25528" fmla="*/ 1183 h 10000"/>
                  <a:gd name="connsiteX63-25529" fmla="*/ 3460 w 10000"/>
                  <a:gd name="connsiteY63-25530" fmla="*/ 1341 h 10000"/>
                  <a:gd name="connsiteX64-25531" fmla="*/ 3550 w 10000"/>
                  <a:gd name="connsiteY64-25532" fmla="*/ 1816 h 10000"/>
                  <a:gd name="connsiteX65-25533" fmla="*/ 3489 w 10000"/>
                  <a:gd name="connsiteY65-25534" fmla="*/ 2239 h 10000"/>
                  <a:gd name="connsiteX66-25535" fmla="*/ 3050 w 10000"/>
                  <a:gd name="connsiteY66-25536" fmla="*/ 2555 h 10000"/>
                  <a:gd name="connsiteX67-25537" fmla="*/ 3021 w 10000"/>
                  <a:gd name="connsiteY67-25538" fmla="*/ 2397 h 10000"/>
                  <a:gd name="connsiteX68-25539" fmla="*/ 2992 w 10000"/>
                  <a:gd name="connsiteY68-25540" fmla="*/ 2609 h 10000"/>
                  <a:gd name="connsiteX69-25541" fmla="*/ 3108 w 10000"/>
                  <a:gd name="connsiteY69-25542" fmla="*/ 2819 h 10000"/>
                  <a:gd name="connsiteX70-25543" fmla="*/ 3402 w 10000"/>
                  <a:gd name="connsiteY70-25544" fmla="*/ 2609 h 10000"/>
                  <a:gd name="connsiteX71-25545" fmla="*/ 3519 w 10000"/>
                  <a:gd name="connsiteY71-25546" fmla="*/ 2767 h 10000"/>
                  <a:gd name="connsiteX72-25547" fmla="*/ 3314 w 10000"/>
                  <a:gd name="connsiteY72-25548" fmla="*/ 2819 h 10000"/>
                  <a:gd name="connsiteX73-25549" fmla="*/ 2378 w 10000"/>
                  <a:gd name="connsiteY73-25550" fmla="*/ 2638 h 10000"/>
                  <a:gd name="connsiteX74-25551" fmla="*/ 2570 w 10000"/>
                  <a:gd name="connsiteY74-25552" fmla="*/ 2488 h 10000"/>
                  <a:gd name="connsiteX75-25553" fmla="*/ 1994 w 10000"/>
                  <a:gd name="connsiteY75-25554" fmla="*/ 2940 h 10000"/>
                  <a:gd name="connsiteX76-25555" fmla="*/ 1929 w 10000"/>
                  <a:gd name="connsiteY76-25556" fmla="*/ 3317 h 10000"/>
                  <a:gd name="connsiteX77-25557" fmla="*/ 1929 w 10000"/>
                  <a:gd name="connsiteY77-25558" fmla="*/ 3317 h 10000"/>
                  <a:gd name="connsiteX78-25559" fmla="*/ 1789 w 10000"/>
                  <a:gd name="connsiteY78-25560" fmla="*/ 3559 h 10000"/>
                  <a:gd name="connsiteX79-25561" fmla="*/ 1554 w 10000"/>
                  <a:gd name="connsiteY79-25562" fmla="*/ 3559 h 10000"/>
                  <a:gd name="connsiteX80-25563" fmla="*/ 1378 w 10000"/>
                  <a:gd name="connsiteY80-25564" fmla="*/ 3770 h 10000"/>
                  <a:gd name="connsiteX81-25565" fmla="*/ 1145 w 10000"/>
                  <a:gd name="connsiteY81-25566" fmla="*/ 3770 h 10000"/>
                  <a:gd name="connsiteX82-25567" fmla="*/ 968 w 10000"/>
                  <a:gd name="connsiteY82-25568" fmla="*/ 3981 h 10000"/>
                  <a:gd name="connsiteX83-25569" fmla="*/ 851 w 10000"/>
                  <a:gd name="connsiteY83-25570" fmla="*/ 3770 h 10000"/>
                  <a:gd name="connsiteX84-25571" fmla="*/ 558 w 10000"/>
                  <a:gd name="connsiteY84-25572" fmla="*/ 3717 h 10000"/>
                  <a:gd name="connsiteX85-25573" fmla="*/ 0 w 10000"/>
                  <a:gd name="connsiteY85-25574" fmla="*/ 4984 h 10000"/>
                  <a:gd name="connsiteX86-25575" fmla="*/ 59 w 10000"/>
                  <a:gd name="connsiteY86-25576" fmla="*/ 5249 h 10000"/>
                  <a:gd name="connsiteX87-25577" fmla="*/ 118 w 10000"/>
                  <a:gd name="connsiteY87-25578" fmla="*/ 5618 h 10000"/>
                  <a:gd name="connsiteX88-25579" fmla="*/ 294 w 10000"/>
                  <a:gd name="connsiteY88-25580" fmla="*/ 5935 h 10000"/>
                  <a:gd name="connsiteX89-25581" fmla="*/ 528 w 10000"/>
                  <a:gd name="connsiteY89-25582" fmla="*/ 6462 h 10000"/>
                  <a:gd name="connsiteX90-25583" fmla="*/ 381 w 10000"/>
                  <a:gd name="connsiteY90-25584" fmla="*/ 6358 h 10000"/>
                  <a:gd name="connsiteX91-25585" fmla="*/ 733 w 10000"/>
                  <a:gd name="connsiteY91-25586" fmla="*/ 6832 h 10000"/>
                  <a:gd name="connsiteX92-25587" fmla="*/ 938 w 10000"/>
                  <a:gd name="connsiteY92-25588" fmla="*/ 6780 h 10000"/>
                  <a:gd name="connsiteX93-25589" fmla="*/ 910 w 10000"/>
                  <a:gd name="connsiteY93-25590" fmla="*/ 6462 h 10000"/>
                  <a:gd name="connsiteX94-25591" fmla="*/ 1085 w 10000"/>
                  <a:gd name="connsiteY94-25592" fmla="*/ 6515 h 10000"/>
                  <a:gd name="connsiteX95-25593" fmla="*/ 880 w 10000"/>
                  <a:gd name="connsiteY95-25594" fmla="*/ 5882 h 10000"/>
                  <a:gd name="connsiteX96-25595" fmla="*/ 1261 w 10000"/>
                  <a:gd name="connsiteY96-25596" fmla="*/ 5618 h 10000"/>
                  <a:gd name="connsiteX97-25597" fmla="*/ 1468 w 10000"/>
                  <a:gd name="connsiteY97-25598" fmla="*/ 5618 h 10000"/>
                  <a:gd name="connsiteX98-25599" fmla="*/ 1468 w 10000"/>
                  <a:gd name="connsiteY98-25600" fmla="*/ 5882 h 10000"/>
                  <a:gd name="connsiteX99-25601" fmla="*/ 1290 w 10000"/>
                  <a:gd name="connsiteY99-25602" fmla="*/ 6040 h 10000"/>
                  <a:gd name="connsiteX100-25603" fmla="*/ 1174 w 10000"/>
                  <a:gd name="connsiteY100-25604" fmla="*/ 6727 h 10000"/>
                  <a:gd name="connsiteX101-25605" fmla="*/ 1115 w 10000"/>
                  <a:gd name="connsiteY101-25606" fmla="*/ 7043 h 10000"/>
                  <a:gd name="connsiteX102-25607" fmla="*/ 1203 w 10000"/>
                  <a:gd name="connsiteY102-25608" fmla="*/ 7466 h 10000"/>
                  <a:gd name="connsiteX103-25609" fmla="*/ 1378 w 10000"/>
                  <a:gd name="connsiteY103-25610" fmla="*/ 7783 h 10000"/>
                  <a:gd name="connsiteX104-25611" fmla="*/ 1965 w 10000"/>
                  <a:gd name="connsiteY104-25612" fmla="*/ 8416 h 10000"/>
                  <a:gd name="connsiteX105-25613" fmla="*/ 2433 w 10000"/>
                  <a:gd name="connsiteY105-25614" fmla="*/ 8891 h 10000"/>
                  <a:gd name="connsiteX106-25615" fmla="*/ 2785 w 10000"/>
                  <a:gd name="connsiteY106-25616" fmla="*/ 9103 h 10000"/>
                  <a:gd name="connsiteX107-25617" fmla="*/ 3167 w 10000"/>
                  <a:gd name="connsiteY107-25618" fmla="*/ 9313 h 10000"/>
                  <a:gd name="connsiteX108-25619" fmla="*/ 3550 w 10000"/>
                  <a:gd name="connsiteY108-25620" fmla="*/ 9525 h 10000"/>
                  <a:gd name="connsiteX109-25621" fmla="*/ 3902 w 10000"/>
                  <a:gd name="connsiteY109-25622" fmla="*/ 9631 h 10000"/>
                  <a:gd name="connsiteX110-25623" fmla="*/ 4282 w 10000"/>
                  <a:gd name="connsiteY110-25624" fmla="*/ 9789 h 10000"/>
                  <a:gd name="connsiteX111-25625" fmla="*/ 4722 w 10000"/>
                  <a:gd name="connsiteY111-25626" fmla="*/ 9948 h 10000"/>
                  <a:gd name="connsiteX112-25627" fmla="*/ 5190 w 10000"/>
                  <a:gd name="connsiteY112-25628" fmla="*/ 10000 h 10000"/>
                  <a:gd name="connsiteX113-25629" fmla="*/ 5601 w 10000"/>
                  <a:gd name="connsiteY113-25630" fmla="*/ 10000 h 10000"/>
                  <a:gd name="connsiteX114-25631" fmla="*/ 6100 w 10000"/>
                  <a:gd name="connsiteY114-25632" fmla="*/ 9948 h 10000"/>
                  <a:gd name="connsiteX115-25633" fmla="*/ 6452 w 10000"/>
                  <a:gd name="connsiteY115-25634" fmla="*/ 9841 h 10000"/>
                  <a:gd name="connsiteX116-25635" fmla="*/ 6804 w 10000"/>
                  <a:gd name="connsiteY116-25636" fmla="*/ 9737 h 10000"/>
                  <a:gd name="connsiteX117-25637" fmla="*/ 7186 w 10000"/>
                  <a:gd name="connsiteY117-25638" fmla="*/ 9578 h 10000"/>
                  <a:gd name="connsiteX118-25639" fmla="*/ 7537 w 10000"/>
                  <a:gd name="connsiteY118-25640" fmla="*/ 9419 h 10000"/>
                  <a:gd name="connsiteX119-25641" fmla="*/ 7860 w 10000"/>
                  <a:gd name="connsiteY119-25642" fmla="*/ 9209 h 10000"/>
                  <a:gd name="connsiteX120-25643" fmla="*/ 8212 w 10000"/>
                  <a:gd name="connsiteY120-25644" fmla="*/ 8997 h 10000"/>
                  <a:gd name="connsiteX121-25645" fmla="*/ 8535 w 10000"/>
                  <a:gd name="connsiteY121-25646" fmla="*/ 8681 h 10000"/>
                  <a:gd name="connsiteX0-25647" fmla="*/ 8535 w 10000"/>
                  <a:gd name="connsiteY0-25648" fmla="*/ 8681 h 10000"/>
                  <a:gd name="connsiteX1-25649" fmla="*/ 8887 w 10000"/>
                  <a:gd name="connsiteY1-25650" fmla="*/ 8363 h 10000"/>
                  <a:gd name="connsiteX2-25651" fmla="*/ 9062 w 10000"/>
                  <a:gd name="connsiteY2-25652" fmla="*/ 7941 h 10000"/>
                  <a:gd name="connsiteX3-25653" fmla="*/ 9414 w 10000"/>
                  <a:gd name="connsiteY3-25654" fmla="*/ 7624 h 10000"/>
                  <a:gd name="connsiteX4-25655" fmla="*/ 9296 w 10000"/>
                  <a:gd name="connsiteY4-25656" fmla="*/ 7149 h 10000"/>
                  <a:gd name="connsiteX5-25657" fmla="*/ 9502 w 10000"/>
                  <a:gd name="connsiteY5-25658" fmla="*/ 6885 h 10000"/>
                  <a:gd name="connsiteX6-25659" fmla="*/ 9648 w 10000"/>
                  <a:gd name="connsiteY6-25660" fmla="*/ 6621 h 10000"/>
                  <a:gd name="connsiteX7-25661" fmla="*/ 9706 w 10000"/>
                  <a:gd name="connsiteY7-25662" fmla="*/ 7043 h 10000"/>
                  <a:gd name="connsiteX8-25663" fmla="*/ 9648 w 10000"/>
                  <a:gd name="connsiteY8-25664" fmla="*/ 7519 h 10000"/>
                  <a:gd name="connsiteX9-25665" fmla="*/ 9971 w 10000"/>
                  <a:gd name="connsiteY9-25666" fmla="*/ 7043 h 10000"/>
                  <a:gd name="connsiteX10-25667" fmla="*/ 10000 w 10000"/>
                  <a:gd name="connsiteY10-25668" fmla="*/ 6674 h 10000"/>
                  <a:gd name="connsiteX11-25669" fmla="*/ 9882 w 10000"/>
                  <a:gd name="connsiteY11-25670" fmla="*/ 6727 h 10000"/>
                  <a:gd name="connsiteX12-25671" fmla="*/ 9795 w 10000"/>
                  <a:gd name="connsiteY12-25672" fmla="*/ 6358 h 10000"/>
                  <a:gd name="connsiteX13-25673" fmla="*/ 9911 w 10000"/>
                  <a:gd name="connsiteY13-25674" fmla="*/ 5935 h 10000"/>
                  <a:gd name="connsiteX14-25675" fmla="*/ 9854 w 10000"/>
                  <a:gd name="connsiteY14-25676" fmla="*/ 5460 h 10000"/>
                  <a:gd name="connsiteX15-25677" fmla="*/ 9560 w 10000"/>
                  <a:gd name="connsiteY15-25678" fmla="*/ 5301 h 10000"/>
                  <a:gd name="connsiteX16-25679" fmla="*/ 9942 w 10000"/>
                  <a:gd name="connsiteY16-25680" fmla="*/ 4510 h 10000"/>
                  <a:gd name="connsiteX17-25681" fmla="*/ 9531 w 10000"/>
                  <a:gd name="connsiteY17-25682" fmla="*/ 4773 h 10000"/>
                  <a:gd name="connsiteX18-25683" fmla="*/ 9443 w 10000"/>
                  <a:gd name="connsiteY18-25684" fmla="*/ 5195 h 10000"/>
                  <a:gd name="connsiteX19-25685" fmla="*/ 9091 w 10000"/>
                  <a:gd name="connsiteY19-25686" fmla="*/ 5249 h 10000"/>
                  <a:gd name="connsiteX20-25687" fmla="*/ 9062 w 10000"/>
                  <a:gd name="connsiteY20-25688" fmla="*/ 5829 h 10000"/>
                  <a:gd name="connsiteX21-25689" fmla="*/ 9091 w 10000"/>
                  <a:gd name="connsiteY21-25690" fmla="*/ 5935 h 10000"/>
                  <a:gd name="connsiteX22-25691" fmla="*/ 8916 w 10000"/>
                  <a:gd name="connsiteY22-25692" fmla="*/ 6146 h 10000"/>
                  <a:gd name="connsiteX23-25693" fmla="*/ 8720 w 10000"/>
                  <a:gd name="connsiteY23-25694" fmla="*/ 5507 h 10000"/>
                  <a:gd name="connsiteX24-25695" fmla="*/ 8720 w 10000"/>
                  <a:gd name="connsiteY24-25696" fmla="*/ 5507 h 10000"/>
                  <a:gd name="connsiteX25-25697" fmla="*/ 8591 w 10000"/>
                  <a:gd name="connsiteY25-25698" fmla="*/ 5281 h 10000"/>
                  <a:gd name="connsiteX26-25699" fmla="*/ 8399 w 10000"/>
                  <a:gd name="connsiteY26-25700" fmla="*/ 5432 h 10000"/>
                  <a:gd name="connsiteX27-25701" fmla="*/ 8271 w 10000"/>
                  <a:gd name="connsiteY27-25702" fmla="*/ 5205 h 10000"/>
                  <a:gd name="connsiteX28-25703" fmla="*/ 8142 w 10000"/>
                  <a:gd name="connsiteY28-25704" fmla="*/ 4979 h 10000"/>
                  <a:gd name="connsiteX29-25705" fmla="*/ 8655 w 10000"/>
                  <a:gd name="connsiteY29-25706" fmla="*/ 4904 h 10000"/>
                  <a:gd name="connsiteX30-25707" fmla="*/ 8207 w 10000"/>
                  <a:gd name="connsiteY30-25708" fmla="*/ 4602 h 10000"/>
                  <a:gd name="connsiteX31-25709" fmla="*/ 8014 w 10000"/>
                  <a:gd name="connsiteY31-25710" fmla="*/ 4753 h 10000"/>
                  <a:gd name="connsiteX32-25711" fmla="*/ 8047 w 10000"/>
                  <a:gd name="connsiteY32-25712" fmla="*/ 4837 h 10000"/>
                  <a:gd name="connsiteX33-25713" fmla="*/ 6914 w 10000"/>
                  <a:gd name="connsiteY33-25714" fmla="*/ 3320 h 10000"/>
                  <a:gd name="connsiteX34-25715" fmla="*/ 6926 w 10000"/>
                  <a:gd name="connsiteY34-25716" fmla="*/ 3319 h 10000"/>
                  <a:gd name="connsiteX35-25717" fmla="*/ 6605 w 10000"/>
                  <a:gd name="connsiteY35-25718" fmla="*/ 3244 h 10000"/>
                  <a:gd name="connsiteX36-25719" fmla="*/ 6479 w 10000"/>
                  <a:gd name="connsiteY36-25720" fmla="*/ 3018 h 10000"/>
                  <a:gd name="connsiteX37-25721" fmla="*/ 4957 w 10000"/>
                  <a:gd name="connsiteY37-25722" fmla="*/ 3242 h 10000"/>
                  <a:gd name="connsiteX38-25723" fmla="*/ 4838 w 10000"/>
                  <a:gd name="connsiteY38-25724" fmla="*/ 3189 h 10000"/>
                  <a:gd name="connsiteX39-25725" fmla="*/ 4692 w 10000"/>
                  <a:gd name="connsiteY39-25726" fmla="*/ 3136 h 10000"/>
                  <a:gd name="connsiteX40-25727" fmla="*/ 4575 w 10000"/>
                  <a:gd name="connsiteY40-25728" fmla="*/ 3348 h 10000"/>
                  <a:gd name="connsiteX41-25729" fmla="*/ 4253 w 10000"/>
                  <a:gd name="connsiteY41-25730" fmla="*/ 3084 h 10000"/>
                  <a:gd name="connsiteX42-25731" fmla="*/ 4400 w 10000"/>
                  <a:gd name="connsiteY42-25732" fmla="*/ 3084 h 10000"/>
                  <a:gd name="connsiteX43-25733" fmla="*/ 4487 w 10000"/>
                  <a:gd name="connsiteY43-25734" fmla="*/ 3189 h 10000"/>
                  <a:gd name="connsiteX44-25735" fmla="*/ 4429 w 10000"/>
                  <a:gd name="connsiteY44-25736" fmla="*/ 3031 h 10000"/>
                  <a:gd name="connsiteX45-25737" fmla="*/ 4282 w 10000"/>
                  <a:gd name="connsiteY45-25738" fmla="*/ 2925 h 10000"/>
                  <a:gd name="connsiteX46-25739" fmla="*/ 4311 w 10000"/>
                  <a:gd name="connsiteY46-25740" fmla="*/ 2503 h 10000"/>
                  <a:gd name="connsiteX47-25741" fmla="*/ 4253 w 10000"/>
                  <a:gd name="connsiteY47-25742" fmla="*/ 2291 h 10000"/>
                  <a:gd name="connsiteX48-25743" fmla="*/ 4222 w 10000"/>
                  <a:gd name="connsiteY48-25744" fmla="*/ 1659 h 10000"/>
                  <a:gd name="connsiteX49-25745" fmla="*/ 4282 w 10000"/>
                  <a:gd name="connsiteY49-25746" fmla="*/ 1659 h 10000"/>
                  <a:gd name="connsiteX50-25747" fmla="*/ 4194 w 10000"/>
                  <a:gd name="connsiteY50-25748" fmla="*/ 1552 h 10000"/>
                  <a:gd name="connsiteX51-25749" fmla="*/ 3930 w 10000"/>
                  <a:gd name="connsiteY51-25750" fmla="*/ 1763 h 10000"/>
                  <a:gd name="connsiteX52-25751" fmla="*/ 3871 w 10000"/>
                  <a:gd name="connsiteY52-25752" fmla="*/ 1341 h 10000"/>
                  <a:gd name="connsiteX53-25753" fmla="*/ 4077 w 10000"/>
                  <a:gd name="connsiteY53-25754" fmla="*/ 602 h 10000"/>
                  <a:gd name="connsiteX54-25755" fmla="*/ 3902 w 10000"/>
                  <a:gd name="connsiteY54-25756" fmla="*/ 338 h 10000"/>
                  <a:gd name="connsiteX55-25757" fmla="*/ 4493 w 10000"/>
                  <a:gd name="connsiteY55-25758" fmla="*/ 0 h 10000"/>
                  <a:gd name="connsiteX56-25759" fmla="*/ 3636 w 10000"/>
                  <a:gd name="connsiteY56-25760" fmla="*/ 21 h 10000"/>
                  <a:gd name="connsiteX57-25761" fmla="*/ 3550 w 10000"/>
                  <a:gd name="connsiteY57-25762" fmla="*/ 233 h 10000"/>
                  <a:gd name="connsiteX58-25763" fmla="*/ 3460 w 10000"/>
                  <a:gd name="connsiteY58-25764" fmla="*/ 655 h 10000"/>
                  <a:gd name="connsiteX59-25765" fmla="*/ 3343 w 10000"/>
                  <a:gd name="connsiteY59-25766" fmla="*/ 708 h 10000"/>
                  <a:gd name="connsiteX60-25767" fmla="*/ 3519 w 10000"/>
                  <a:gd name="connsiteY60-25768" fmla="*/ 919 h 10000"/>
                  <a:gd name="connsiteX61-25769" fmla="*/ 3550 w 10000"/>
                  <a:gd name="connsiteY61-25770" fmla="*/ 1183 h 10000"/>
                  <a:gd name="connsiteX62-25771" fmla="*/ 3460 w 10000"/>
                  <a:gd name="connsiteY62-25772" fmla="*/ 1341 h 10000"/>
                  <a:gd name="connsiteX63-25773" fmla="*/ 3550 w 10000"/>
                  <a:gd name="connsiteY63-25774" fmla="*/ 1816 h 10000"/>
                  <a:gd name="connsiteX64-25775" fmla="*/ 3489 w 10000"/>
                  <a:gd name="connsiteY64-25776" fmla="*/ 2239 h 10000"/>
                  <a:gd name="connsiteX65-25777" fmla="*/ 3050 w 10000"/>
                  <a:gd name="connsiteY65-25778" fmla="*/ 2555 h 10000"/>
                  <a:gd name="connsiteX66-25779" fmla="*/ 3021 w 10000"/>
                  <a:gd name="connsiteY66-25780" fmla="*/ 2397 h 10000"/>
                  <a:gd name="connsiteX67-25781" fmla="*/ 2992 w 10000"/>
                  <a:gd name="connsiteY67-25782" fmla="*/ 2609 h 10000"/>
                  <a:gd name="connsiteX68-25783" fmla="*/ 3108 w 10000"/>
                  <a:gd name="connsiteY68-25784" fmla="*/ 2819 h 10000"/>
                  <a:gd name="connsiteX69-25785" fmla="*/ 3402 w 10000"/>
                  <a:gd name="connsiteY69-25786" fmla="*/ 2609 h 10000"/>
                  <a:gd name="connsiteX70-25787" fmla="*/ 3519 w 10000"/>
                  <a:gd name="connsiteY70-25788" fmla="*/ 2767 h 10000"/>
                  <a:gd name="connsiteX71-25789" fmla="*/ 3314 w 10000"/>
                  <a:gd name="connsiteY71-25790" fmla="*/ 2819 h 10000"/>
                  <a:gd name="connsiteX72-25791" fmla="*/ 2378 w 10000"/>
                  <a:gd name="connsiteY72-25792" fmla="*/ 2638 h 10000"/>
                  <a:gd name="connsiteX73-25793" fmla="*/ 2570 w 10000"/>
                  <a:gd name="connsiteY73-25794" fmla="*/ 2488 h 10000"/>
                  <a:gd name="connsiteX74-25795" fmla="*/ 1994 w 10000"/>
                  <a:gd name="connsiteY74-25796" fmla="*/ 2940 h 10000"/>
                  <a:gd name="connsiteX75-25797" fmla="*/ 1929 w 10000"/>
                  <a:gd name="connsiteY75-25798" fmla="*/ 3317 h 10000"/>
                  <a:gd name="connsiteX76-25799" fmla="*/ 1929 w 10000"/>
                  <a:gd name="connsiteY76-25800" fmla="*/ 3317 h 10000"/>
                  <a:gd name="connsiteX77-25801" fmla="*/ 1789 w 10000"/>
                  <a:gd name="connsiteY77-25802" fmla="*/ 3559 h 10000"/>
                  <a:gd name="connsiteX78-25803" fmla="*/ 1554 w 10000"/>
                  <a:gd name="connsiteY78-25804" fmla="*/ 3559 h 10000"/>
                  <a:gd name="connsiteX79-25805" fmla="*/ 1378 w 10000"/>
                  <a:gd name="connsiteY79-25806" fmla="*/ 3770 h 10000"/>
                  <a:gd name="connsiteX80-25807" fmla="*/ 1145 w 10000"/>
                  <a:gd name="connsiteY80-25808" fmla="*/ 3770 h 10000"/>
                  <a:gd name="connsiteX81-25809" fmla="*/ 968 w 10000"/>
                  <a:gd name="connsiteY81-25810" fmla="*/ 3981 h 10000"/>
                  <a:gd name="connsiteX82-25811" fmla="*/ 851 w 10000"/>
                  <a:gd name="connsiteY82-25812" fmla="*/ 3770 h 10000"/>
                  <a:gd name="connsiteX83-25813" fmla="*/ 558 w 10000"/>
                  <a:gd name="connsiteY83-25814" fmla="*/ 3717 h 10000"/>
                  <a:gd name="connsiteX84-25815" fmla="*/ 0 w 10000"/>
                  <a:gd name="connsiteY84-25816" fmla="*/ 4984 h 10000"/>
                  <a:gd name="connsiteX85-25817" fmla="*/ 59 w 10000"/>
                  <a:gd name="connsiteY85-25818" fmla="*/ 5249 h 10000"/>
                  <a:gd name="connsiteX86-25819" fmla="*/ 118 w 10000"/>
                  <a:gd name="connsiteY86-25820" fmla="*/ 5618 h 10000"/>
                  <a:gd name="connsiteX87-25821" fmla="*/ 294 w 10000"/>
                  <a:gd name="connsiteY87-25822" fmla="*/ 5935 h 10000"/>
                  <a:gd name="connsiteX88-25823" fmla="*/ 528 w 10000"/>
                  <a:gd name="connsiteY88-25824" fmla="*/ 6462 h 10000"/>
                  <a:gd name="connsiteX89-25825" fmla="*/ 381 w 10000"/>
                  <a:gd name="connsiteY89-25826" fmla="*/ 6358 h 10000"/>
                  <a:gd name="connsiteX90-25827" fmla="*/ 733 w 10000"/>
                  <a:gd name="connsiteY90-25828" fmla="*/ 6832 h 10000"/>
                  <a:gd name="connsiteX91-25829" fmla="*/ 938 w 10000"/>
                  <a:gd name="connsiteY91-25830" fmla="*/ 6780 h 10000"/>
                  <a:gd name="connsiteX92-25831" fmla="*/ 910 w 10000"/>
                  <a:gd name="connsiteY92-25832" fmla="*/ 6462 h 10000"/>
                  <a:gd name="connsiteX93-25833" fmla="*/ 1085 w 10000"/>
                  <a:gd name="connsiteY93-25834" fmla="*/ 6515 h 10000"/>
                  <a:gd name="connsiteX94-25835" fmla="*/ 880 w 10000"/>
                  <a:gd name="connsiteY94-25836" fmla="*/ 5882 h 10000"/>
                  <a:gd name="connsiteX95-25837" fmla="*/ 1261 w 10000"/>
                  <a:gd name="connsiteY95-25838" fmla="*/ 5618 h 10000"/>
                  <a:gd name="connsiteX96-25839" fmla="*/ 1468 w 10000"/>
                  <a:gd name="connsiteY96-25840" fmla="*/ 5618 h 10000"/>
                  <a:gd name="connsiteX97-25841" fmla="*/ 1468 w 10000"/>
                  <a:gd name="connsiteY97-25842" fmla="*/ 5882 h 10000"/>
                  <a:gd name="connsiteX98-25843" fmla="*/ 1290 w 10000"/>
                  <a:gd name="connsiteY98-25844" fmla="*/ 6040 h 10000"/>
                  <a:gd name="connsiteX99-25845" fmla="*/ 1174 w 10000"/>
                  <a:gd name="connsiteY99-25846" fmla="*/ 6727 h 10000"/>
                  <a:gd name="connsiteX100-25847" fmla="*/ 1115 w 10000"/>
                  <a:gd name="connsiteY100-25848" fmla="*/ 7043 h 10000"/>
                  <a:gd name="connsiteX101-25849" fmla="*/ 1203 w 10000"/>
                  <a:gd name="connsiteY101-25850" fmla="*/ 7466 h 10000"/>
                  <a:gd name="connsiteX102-25851" fmla="*/ 1378 w 10000"/>
                  <a:gd name="connsiteY102-25852" fmla="*/ 7783 h 10000"/>
                  <a:gd name="connsiteX103-25853" fmla="*/ 1965 w 10000"/>
                  <a:gd name="connsiteY103-25854" fmla="*/ 8416 h 10000"/>
                  <a:gd name="connsiteX104-25855" fmla="*/ 2433 w 10000"/>
                  <a:gd name="connsiteY104-25856" fmla="*/ 8891 h 10000"/>
                  <a:gd name="connsiteX105-25857" fmla="*/ 2785 w 10000"/>
                  <a:gd name="connsiteY105-25858" fmla="*/ 9103 h 10000"/>
                  <a:gd name="connsiteX106-25859" fmla="*/ 3167 w 10000"/>
                  <a:gd name="connsiteY106-25860" fmla="*/ 9313 h 10000"/>
                  <a:gd name="connsiteX107-25861" fmla="*/ 3550 w 10000"/>
                  <a:gd name="connsiteY107-25862" fmla="*/ 9525 h 10000"/>
                  <a:gd name="connsiteX108-25863" fmla="*/ 3902 w 10000"/>
                  <a:gd name="connsiteY108-25864" fmla="*/ 9631 h 10000"/>
                  <a:gd name="connsiteX109-25865" fmla="*/ 4282 w 10000"/>
                  <a:gd name="connsiteY109-25866" fmla="*/ 9789 h 10000"/>
                  <a:gd name="connsiteX110-25867" fmla="*/ 4722 w 10000"/>
                  <a:gd name="connsiteY110-25868" fmla="*/ 9948 h 10000"/>
                  <a:gd name="connsiteX111-25869" fmla="*/ 5190 w 10000"/>
                  <a:gd name="connsiteY111-25870" fmla="*/ 10000 h 10000"/>
                  <a:gd name="connsiteX112-25871" fmla="*/ 5601 w 10000"/>
                  <a:gd name="connsiteY112-25872" fmla="*/ 10000 h 10000"/>
                  <a:gd name="connsiteX113-25873" fmla="*/ 6100 w 10000"/>
                  <a:gd name="connsiteY113-25874" fmla="*/ 9948 h 10000"/>
                  <a:gd name="connsiteX114-25875" fmla="*/ 6452 w 10000"/>
                  <a:gd name="connsiteY114-25876" fmla="*/ 9841 h 10000"/>
                  <a:gd name="connsiteX115-25877" fmla="*/ 6804 w 10000"/>
                  <a:gd name="connsiteY115-25878" fmla="*/ 9737 h 10000"/>
                  <a:gd name="connsiteX116-25879" fmla="*/ 7186 w 10000"/>
                  <a:gd name="connsiteY116-25880" fmla="*/ 9578 h 10000"/>
                  <a:gd name="connsiteX117-25881" fmla="*/ 7537 w 10000"/>
                  <a:gd name="connsiteY117-25882" fmla="*/ 9419 h 10000"/>
                  <a:gd name="connsiteX118-25883" fmla="*/ 7860 w 10000"/>
                  <a:gd name="connsiteY118-25884" fmla="*/ 9209 h 10000"/>
                  <a:gd name="connsiteX119-25885" fmla="*/ 8212 w 10000"/>
                  <a:gd name="connsiteY119-25886" fmla="*/ 8997 h 10000"/>
                  <a:gd name="connsiteX120-25887" fmla="*/ 8535 w 10000"/>
                  <a:gd name="connsiteY120-25888" fmla="*/ 8681 h 10000"/>
                  <a:gd name="connsiteX0-25889" fmla="*/ 8535 w 10000"/>
                  <a:gd name="connsiteY0-25890" fmla="*/ 8681 h 10000"/>
                  <a:gd name="connsiteX1-25891" fmla="*/ 8887 w 10000"/>
                  <a:gd name="connsiteY1-25892" fmla="*/ 8363 h 10000"/>
                  <a:gd name="connsiteX2-25893" fmla="*/ 9062 w 10000"/>
                  <a:gd name="connsiteY2-25894" fmla="*/ 7941 h 10000"/>
                  <a:gd name="connsiteX3-25895" fmla="*/ 9414 w 10000"/>
                  <a:gd name="connsiteY3-25896" fmla="*/ 7624 h 10000"/>
                  <a:gd name="connsiteX4-25897" fmla="*/ 9296 w 10000"/>
                  <a:gd name="connsiteY4-25898" fmla="*/ 7149 h 10000"/>
                  <a:gd name="connsiteX5-25899" fmla="*/ 9502 w 10000"/>
                  <a:gd name="connsiteY5-25900" fmla="*/ 6885 h 10000"/>
                  <a:gd name="connsiteX6-25901" fmla="*/ 9648 w 10000"/>
                  <a:gd name="connsiteY6-25902" fmla="*/ 6621 h 10000"/>
                  <a:gd name="connsiteX7-25903" fmla="*/ 9706 w 10000"/>
                  <a:gd name="connsiteY7-25904" fmla="*/ 7043 h 10000"/>
                  <a:gd name="connsiteX8-25905" fmla="*/ 9648 w 10000"/>
                  <a:gd name="connsiteY8-25906" fmla="*/ 7519 h 10000"/>
                  <a:gd name="connsiteX9-25907" fmla="*/ 9971 w 10000"/>
                  <a:gd name="connsiteY9-25908" fmla="*/ 7043 h 10000"/>
                  <a:gd name="connsiteX10-25909" fmla="*/ 10000 w 10000"/>
                  <a:gd name="connsiteY10-25910" fmla="*/ 6674 h 10000"/>
                  <a:gd name="connsiteX11-25911" fmla="*/ 9882 w 10000"/>
                  <a:gd name="connsiteY11-25912" fmla="*/ 6727 h 10000"/>
                  <a:gd name="connsiteX12-25913" fmla="*/ 9795 w 10000"/>
                  <a:gd name="connsiteY12-25914" fmla="*/ 6358 h 10000"/>
                  <a:gd name="connsiteX13-25915" fmla="*/ 9911 w 10000"/>
                  <a:gd name="connsiteY13-25916" fmla="*/ 5935 h 10000"/>
                  <a:gd name="connsiteX14-25917" fmla="*/ 9854 w 10000"/>
                  <a:gd name="connsiteY14-25918" fmla="*/ 5460 h 10000"/>
                  <a:gd name="connsiteX15-25919" fmla="*/ 9560 w 10000"/>
                  <a:gd name="connsiteY15-25920" fmla="*/ 5301 h 10000"/>
                  <a:gd name="connsiteX16-25921" fmla="*/ 9942 w 10000"/>
                  <a:gd name="connsiteY16-25922" fmla="*/ 4510 h 10000"/>
                  <a:gd name="connsiteX17-25923" fmla="*/ 9531 w 10000"/>
                  <a:gd name="connsiteY17-25924" fmla="*/ 4773 h 10000"/>
                  <a:gd name="connsiteX18-25925" fmla="*/ 9443 w 10000"/>
                  <a:gd name="connsiteY18-25926" fmla="*/ 5195 h 10000"/>
                  <a:gd name="connsiteX19-25927" fmla="*/ 9091 w 10000"/>
                  <a:gd name="connsiteY19-25928" fmla="*/ 5249 h 10000"/>
                  <a:gd name="connsiteX20-25929" fmla="*/ 9062 w 10000"/>
                  <a:gd name="connsiteY20-25930" fmla="*/ 5829 h 10000"/>
                  <a:gd name="connsiteX21-25931" fmla="*/ 9091 w 10000"/>
                  <a:gd name="connsiteY21-25932" fmla="*/ 5935 h 10000"/>
                  <a:gd name="connsiteX22-25933" fmla="*/ 8916 w 10000"/>
                  <a:gd name="connsiteY22-25934" fmla="*/ 6146 h 10000"/>
                  <a:gd name="connsiteX23-25935" fmla="*/ 8720 w 10000"/>
                  <a:gd name="connsiteY23-25936" fmla="*/ 5507 h 10000"/>
                  <a:gd name="connsiteX24-25937" fmla="*/ 8720 w 10000"/>
                  <a:gd name="connsiteY24-25938" fmla="*/ 5507 h 10000"/>
                  <a:gd name="connsiteX25-25939" fmla="*/ 8591 w 10000"/>
                  <a:gd name="connsiteY25-25940" fmla="*/ 5281 h 10000"/>
                  <a:gd name="connsiteX26-25941" fmla="*/ 8399 w 10000"/>
                  <a:gd name="connsiteY26-25942" fmla="*/ 5432 h 10000"/>
                  <a:gd name="connsiteX27-25943" fmla="*/ 8271 w 10000"/>
                  <a:gd name="connsiteY27-25944" fmla="*/ 5205 h 10000"/>
                  <a:gd name="connsiteX28-25945" fmla="*/ 8142 w 10000"/>
                  <a:gd name="connsiteY28-25946" fmla="*/ 4979 h 10000"/>
                  <a:gd name="connsiteX29-25947" fmla="*/ 8655 w 10000"/>
                  <a:gd name="connsiteY29-25948" fmla="*/ 4904 h 10000"/>
                  <a:gd name="connsiteX30-25949" fmla="*/ 8207 w 10000"/>
                  <a:gd name="connsiteY30-25950" fmla="*/ 4602 h 10000"/>
                  <a:gd name="connsiteX31-25951" fmla="*/ 8014 w 10000"/>
                  <a:gd name="connsiteY31-25952" fmla="*/ 4753 h 10000"/>
                  <a:gd name="connsiteX32-25953" fmla="*/ 8047 w 10000"/>
                  <a:gd name="connsiteY32-25954" fmla="*/ 4837 h 10000"/>
                  <a:gd name="connsiteX33-25955" fmla="*/ 6914 w 10000"/>
                  <a:gd name="connsiteY33-25956" fmla="*/ 3320 h 10000"/>
                  <a:gd name="connsiteX34-25957" fmla="*/ 6926 w 10000"/>
                  <a:gd name="connsiteY34-25958" fmla="*/ 3319 h 10000"/>
                  <a:gd name="connsiteX35-25959" fmla="*/ 6605 w 10000"/>
                  <a:gd name="connsiteY35-25960" fmla="*/ 3244 h 10000"/>
                  <a:gd name="connsiteX36-25961" fmla="*/ 6479 w 10000"/>
                  <a:gd name="connsiteY36-25962" fmla="*/ 3018 h 10000"/>
                  <a:gd name="connsiteX37-25963" fmla="*/ 4957 w 10000"/>
                  <a:gd name="connsiteY37-25964" fmla="*/ 3242 h 10000"/>
                  <a:gd name="connsiteX38-25965" fmla="*/ 4838 w 10000"/>
                  <a:gd name="connsiteY38-25966" fmla="*/ 3189 h 10000"/>
                  <a:gd name="connsiteX39-25967" fmla="*/ 4692 w 10000"/>
                  <a:gd name="connsiteY39-25968" fmla="*/ 3136 h 10000"/>
                  <a:gd name="connsiteX40-25969" fmla="*/ 4575 w 10000"/>
                  <a:gd name="connsiteY40-25970" fmla="*/ 3348 h 10000"/>
                  <a:gd name="connsiteX41-25971" fmla="*/ 4253 w 10000"/>
                  <a:gd name="connsiteY41-25972" fmla="*/ 3084 h 10000"/>
                  <a:gd name="connsiteX42-25973" fmla="*/ 4400 w 10000"/>
                  <a:gd name="connsiteY42-25974" fmla="*/ 3084 h 10000"/>
                  <a:gd name="connsiteX43-25975" fmla="*/ 4429 w 10000"/>
                  <a:gd name="connsiteY43-25976" fmla="*/ 3031 h 10000"/>
                  <a:gd name="connsiteX44-25977" fmla="*/ 4282 w 10000"/>
                  <a:gd name="connsiteY44-25978" fmla="*/ 2925 h 10000"/>
                  <a:gd name="connsiteX45-25979" fmla="*/ 4311 w 10000"/>
                  <a:gd name="connsiteY45-25980" fmla="*/ 2503 h 10000"/>
                  <a:gd name="connsiteX46-25981" fmla="*/ 4253 w 10000"/>
                  <a:gd name="connsiteY46-25982" fmla="*/ 2291 h 10000"/>
                  <a:gd name="connsiteX47-25983" fmla="*/ 4222 w 10000"/>
                  <a:gd name="connsiteY47-25984" fmla="*/ 1659 h 10000"/>
                  <a:gd name="connsiteX48-25985" fmla="*/ 4282 w 10000"/>
                  <a:gd name="connsiteY48-25986" fmla="*/ 1659 h 10000"/>
                  <a:gd name="connsiteX49-25987" fmla="*/ 4194 w 10000"/>
                  <a:gd name="connsiteY49-25988" fmla="*/ 1552 h 10000"/>
                  <a:gd name="connsiteX50-25989" fmla="*/ 3930 w 10000"/>
                  <a:gd name="connsiteY50-25990" fmla="*/ 1763 h 10000"/>
                  <a:gd name="connsiteX51-25991" fmla="*/ 3871 w 10000"/>
                  <a:gd name="connsiteY51-25992" fmla="*/ 1341 h 10000"/>
                  <a:gd name="connsiteX52-25993" fmla="*/ 4077 w 10000"/>
                  <a:gd name="connsiteY52-25994" fmla="*/ 602 h 10000"/>
                  <a:gd name="connsiteX53-25995" fmla="*/ 3902 w 10000"/>
                  <a:gd name="connsiteY53-25996" fmla="*/ 338 h 10000"/>
                  <a:gd name="connsiteX54-25997" fmla="*/ 4493 w 10000"/>
                  <a:gd name="connsiteY54-25998" fmla="*/ 0 h 10000"/>
                  <a:gd name="connsiteX55-25999" fmla="*/ 3636 w 10000"/>
                  <a:gd name="connsiteY55-26000" fmla="*/ 21 h 10000"/>
                  <a:gd name="connsiteX56-26001" fmla="*/ 3550 w 10000"/>
                  <a:gd name="connsiteY56-26002" fmla="*/ 233 h 10000"/>
                  <a:gd name="connsiteX57-26003" fmla="*/ 3460 w 10000"/>
                  <a:gd name="connsiteY57-26004" fmla="*/ 655 h 10000"/>
                  <a:gd name="connsiteX58-26005" fmla="*/ 3343 w 10000"/>
                  <a:gd name="connsiteY58-26006" fmla="*/ 708 h 10000"/>
                  <a:gd name="connsiteX59-26007" fmla="*/ 3519 w 10000"/>
                  <a:gd name="connsiteY59-26008" fmla="*/ 919 h 10000"/>
                  <a:gd name="connsiteX60-26009" fmla="*/ 3550 w 10000"/>
                  <a:gd name="connsiteY60-26010" fmla="*/ 1183 h 10000"/>
                  <a:gd name="connsiteX61-26011" fmla="*/ 3460 w 10000"/>
                  <a:gd name="connsiteY61-26012" fmla="*/ 1341 h 10000"/>
                  <a:gd name="connsiteX62-26013" fmla="*/ 3550 w 10000"/>
                  <a:gd name="connsiteY62-26014" fmla="*/ 1816 h 10000"/>
                  <a:gd name="connsiteX63-26015" fmla="*/ 3489 w 10000"/>
                  <a:gd name="connsiteY63-26016" fmla="*/ 2239 h 10000"/>
                  <a:gd name="connsiteX64-26017" fmla="*/ 3050 w 10000"/>
                  <a:gd name="connsiteY64-26018" fmla="*/ 2555 h 10000"/>
                  <a:gd name="connsiteX65-26019" fmla="*/ 3021 w 10000"/>
                  <a:gd name="connsiteY65-26020" fmla="*/ 2397 h 10000"/>
                  <a:gd name="connsiteX66-26021" fmla="*/ 2992 w 10000"/>
                  <a:gd name="connsiteY66-26022" fmla="*/ 2609 h 10000"/>
                  <a:gd name="connsiteX67-26023" fmla="*/ 3108 w 10000"/>
                  <a:gd name="connsiteY67-26024" fmla="*/ 2819 h 10000"/>
                  <a:gd name="connsiteX68-26025" fmla="*/ 3402 w 10000"/>
                  <a:gd name="connsiteY68-26026" fmla="*/ 2609 h 10000"/>
                  <a:gd name="connsiteX69-26027" fmla="*/ 3519 w 10000"/>
                  <a:gd name="connsiteY69-26028" fmla="*/ 2767 h 10000"/>
                  <a:gd name="connsiteX70-26029" fmla="*/ 3314 w 10000"/>
                  <a:gd name="connsiteY70-26030" fmla="*/ 2819 h 10000"/>
                  <a:gd name="connsiteX71-26031" fmla="*/ 2378 w 10000"/>
                  <a:gd name="connsiteY71-26032" fmla="*/ 2638 h 10000"/>
                  <a:gd name="connsiteX72-26033" fmla="*/ 2570 w 10000"/>
                  <a:gd name="connsiteY72-26034" fmla="*/ 2488 h 10000"/>
                  <a:gd name="connsiteX73-26035" fmla="*/ 1994 w 10000"/>
                  <a:gd name="connsiteY73-26036" fmla="*/ 2940 h 10000"/>
                  <a:gd name="connsiteX74-26037" fmla="*/ 1929 w 10000"/>
                  <a:gd name="connsiteY74-26038" fmla="*/ 3317 h 10000"/>
                  <a:gd name="connsiteX75-26039" fmla="*/ 1929 w 10000"/>
                  <a:gd name="connsiteY75-26040" fmla="*/ 3317 h 10000"/>
                  <a:gd name="connsiteX76-26041" fmla="*/ 1789 w 10000"/>
                  <a:gd name="connsiteY76-26042" fmla="*/ 3559 h 10000"/>
                  <a:gd name="connsiteX77-26043" fmla="*/ 1554 w 10000"/>
                  <a:gd name="connsiteY77-26044" fmla="*/ 3559 h 10000"/>
                  <a:gd name="connsiteX78-26045" fmla="*/ 1378 w 10000"/>
                  <a:gd name="connsiteY78-26046" fmla="*/ 3770 h 10000"/>
                  <a:gd name="connsiteX79-26047" fmla="*/ 1145 w 10000"/>
                  <a:gd name="connsiteY79-26048" fmla="*/ 3770 h 10000"/>
                  <a:gd name="connsiteX80-26049" fmla="*/ 968 w 10000"/>
                  <a:gd name="connsiteY80-26050" fmla="*/ 3981 h 10000"/>
                  <a:gd name="connsiteX81-26051" fmla="*/ 851 w 10000"/>
                  <a:gd name="connsiteY81-26052" fmla="*/ 3770 h 10000"/>
                  <a:gd name="connsiteX82-26053" fmla="*/ 558 w 10000"/>
                  <a:gd name="connsiteY82-26054" fmla="*/ 3717 h 10000"/>
                  <a:gd name="connsiteX83-26055" fmla="*/ 0 w 10000"/>
                  <a:gd name="connsiteY83-26056" fmla="*/ 4984 h 10000"/>
                  <a:gd name="connsiteX84-26057" fmla="*/ 59 w 10000"/>
                  <a:gd name="connsiteY84-26058" fmla="*/ 5249 h 10000"/>
                  <a:gd name="connsiteX85-26059" fmla="*/ 118 w 10000"/>
                  <a:gd name="connsiteY85-26060" fmla="*/ 5618 h 10000"/>
                  <a:gd name="connsiteX86-26061" fmla="*/ 294 w 10000"/>
                  <a:gd name="connsiteY86-26062" fmla="*/ 5935 h 10000"/>
                  <a:gd name="connsiteX87-26063" fmla="*/ 528 w 10000"/>
                  <a:gd name="connsiteY87-26064" fmla="*/ 6462 h 10000"/>
                  <a:gd name="connsiteX88-26065" fmla="*/ 381 w 10000"/>
                  <a:gd name="connsiteY88-26066" fmla="*/ 6358 h 10000"/>
                  <a:gd name="connsiteX89-26067" fmla="*/ 733 w 10000"/>
                  <a:gd name="connsiteY89-26068" fmla="*/ 6832 h 10000"/>
                  <a:gd name="connsiteX90-26069" fmla="*/ 938 w 10000"/>
                  <a:gd name="connsiteY90-26070" fmla="*/ 6780 h 10000"/>
                  <a:gd name="connsiteX91-26071" fmla="*/ 910 w 10000"/>
                  <a:gd name="connsiteY91-26072" fmla="*/ 6462 h 10000"/>
                  <a:gd name="connsiteX92-26073" fmla="*/ 1085 w 10000"/>
                  <a:gd name="connsiteY92-26074" fmla="*/ 6515 h 10000"/>
                  <a:gd name="connsiteX93-26075" fmla="*/ 880 w 10000"/>
                  <a:gd name="connsiteY93-26076" fmla="*/ 5882 h 10000"/>
                  <a:gd name="connsiteX94-26077" fmla="*/ 1261 w 10000"/>
                  <a:gd name="connsiteY94-26078" fmla="*/ 5618 h 10000"/>
                  <a:gd name="connsiteX95-26079" fmla="*/ 1468 w 10000"/>
                  <a:gd name="connsiteY95-26080" fmla="*/ 5618 h 10000"/>
                  <a:gd name="connsiteX96-26081" fmla="*/ 1468 w 10000"/>
                  <a:gd name="connsiteY96-26082" fmla="*/ 5882 h 10000"/>
                  <a:gd name="connsiteX97-26083" fmla="*/ 1290 w 10000"/>
                  <a:gd name="connsiteY97-26084" fmla="*/ 6040 h 10000"/>
                  <a:gd name="connsiteX98-26085" fmla="*/ 1174 w 10000"/>
                  <a:gd name="connsiteY98-26086" fmla="*/ 6727 h 10000"/>
                  <a:gd name="connsiteX99-26087" fmla="*/ 1115 w 10000"/>
                  <a:gd name="connsiteY99-26088" fmla="*/ 7043 h 10000"/>
                  <a:gd name="connsiteX100-26089" fmla="*/ 1203 w 10000"/>
                  <a:gd name="connsiteY100-26090" fmla="*/ 7466 h 10000"/>
                  <a:gd name="connsiteX101-26091" fmla="*/ 1378 w 10000"/>
                  <a:gd name="connsiteY101-26092" fmla="*/ 7783 h 10000"/>
                  <a:gd name="connsiteX102-26093" fmla="*/ 1965 w 10000"/>
                  <a:gd name="connsiteY102-26094" fmla="*/ 8416 h 10000"/>
                  <a:gd name="connsiteX103-26095" fmla="*/ 2433 w 10000"/>
                  <a:gd name="connsiteY103-26096" fmla="*/ 8891 h 10000"/>
                  <a:gd name="connsiteX104-26097" fmla="*/ 2785 w 10000"/>
                  <a:gd name="connsiteY104-26098" fmla="*/ 9103 h 10000"/>
                  <a:gd name="connsiteX105-26099" fmla="*/ 3167 w 10000"/>
                  <a:gd name="connsiteY105-26100" fmla="*/ 9313 h 10000"/>
                  <a:gd name="connsiteX106-26101" fmla="*/ 3550 w 10000"/>
                  <a:gd name="connsiteY106-26102" fmla="*/ 9525 h 10000"/>
                  <a:gd name="connsiteX107-26103" fmla="*/ 3902 w 10000"/>
                  <a:gd name="connsiteY107-26104" fmla="*/ 9631 h 10000"/>
                  <a:gd name="connsiteX108-26105" fmla="*/ 4282 w 10000"/>
                  <a:gd name="connsiteY108-26106" fmla="*/ 9789 h 10000"/>
                  <a:gd name="connsiteX109-26107" fmla="*/ 4722 w 10000"/>
                  <a:gd name="connsiteY109-26108" fmla="*/ 9948 h 10000"/>
                  <a:gd name="connsiteX110-26109" fmla="*/ 5190 w 10000"/>
                  <a:gd name="connsiteY110-26110" fmla="*/ 10000 h 10000"/>
                  <a:gd name="connsiteX111-26111" fmla="*/ 5601 w 10000"/>
                  <a:gd name="connsiteY111-26112" fmla="*/ 10000 h 10000"/>
                  <a:gd name="connsiteX112-26113" fmla="*/ 6100 w 10000"/>
                  <a:gd name="connsiteY112-26114" fmla="*/ 9948 h 10000"/>
                  <a:gd name="connsiteX113-26115" fmla="*/ 6452 w 10000"/>
                  <a:gd name="connsiteY113-26116" fmla="*/ 9841 h 10000"/>
                  <a:gd name="connsiteX114-26117" fmla="*/ 6804 w 10000"/>
                  <a:gd name="connsiteY114-26118" fmla="*/ 9737 h 10000"/>
                  <a:gd name="connsiteX115-26119" fmla="*/ 7186 w 10000"/>
                  <a:gd name="connsiteY115-26120" fmla="*/ 9578 h 10000"/>
                  <a:gd name="connsiteX116-26121" fmla="*/ 7537 w 10000"/>
                  <a:gd name="connsiteY116-26122" fmla="*/ 9419 h 10000"/>
                  <a:gd name="connsiteX117-26123" fmla="*/ 7860 w 10000"/>
                  <a:gd name="connsiteY117-26124" fmla="*/ 9209 h 10000"/>
                  <a:gd name="connsiteX118-26125" fmla="*/ 8212 w 10000"/>
                  <a:gd name="connsiteY118-26126" fmla="*/ 8997 h 10000"/>
                  <a:gd name="connsiteX119-26127" fmla="*/ 8535 w 10000"/>
                  <a:gd name="connsiteY119-26128" fmla="*/ 8681 h 10000"/>
                  <a:gd name="connsiteX0-26129" fmla="*/ 8535 w 10000"/>
                  <a:gd name="connsiteY0-26130" fmla="*/ 8681 h 10000"/>
                  <a:gd name="connsiteX1-26131" fmla="*/ 8887 w 10000"/>
                  <a:gd name="connsiteY1-26132" fmla="*/ 8363 h 10000"/>
                  <a:gd name="connsiteX2-26133" fmla="*/ 9062 w 10000"/>
                  <a:gd name="connsiteY2-26134" fmla="*/ 7941 h 10000"/>
                  <a:gd name="connsiteX3-26135" fmla="*/ 9414 w 10000"/>
                  <a:gd name="connsiteY3-26136" fmla="*/ 7624 h 10000"/>
                  <a:gd name="connsiteX4-26137" fmla="*/ 9296 w 10000"/>
                  <a:gd name="connsiteY4-26138" fmla="*/ 7149 h 10000"/>
                  <a:gd name="connsiteX5-26139" fmla="*/ 9502 w 10000"/>
                  <a:gd name="connsiteY5-26140" fmla="*/ 6885 h 10000"/>
                  <a:gd name="connsiteX6-26141" fmla="*/ 9648 w 10000"/>
                  <a:gd name="connsiteY6-26142" fmla="*/ 6621 h 10000"/>
                  <a:gd name="connsiteX7-26143" fmla="*/ 9706 w 10000"/>
                  <a:gd name="connsiteY7-26144" fmla="*/ 7043 h 10000"/>
                  <a:gd name="connsiteX8-26145" fmla="*/ 9648 w 10000"/>
                  <a:gd name="connsiteY8-26146" fmla="*/ 7519 h 10000"/>
                  <a:gd name="connsiteX9-26147" fmla="*/ 9971 w 10000"/>
                  <a:gd name="connsiteY9-26148" fmla="*/ 7043 h 10000"/>
                  <a:gd name="connsiteX10-26149" fmla="*/ 10000 w 10000"/>
                  <a:gd name="connsiteY10-26150" fmla="*/ 6674 h 10000"/>
                  <a:gd name="connsiteX11-26151" fmla="*/ 9882 w 10000"/>
                  <a:gd name="connsiteY11-26152" fmla="*/ 6727 h 10000"/>
                  <a:gd name="connsiteX12-26153" fmla="*/ 9795 w 10000"/>
                  <a:gd name="connsiteY12-26154" fmla="*/ 6358 h 10000"/>
                  <a:gd name="connsiteX13-26155" fmla="*/ 9911 w 10000"/>
                  <a:gd name="connsiteY13-26156" fmla="*/ 5935 h 10000"/>
                  <a:gd name="connsiteX14-26157" fmla="*/ 9854 w 10000"/>
                  <a:gd name="connsiteY14-26158" fmla="*/ 5460 h 10000"/>
                  <a:gd name="connsiteX15-26159" fmla="*/ 9560 w 10000"/>
                  <a:gd name="connsiteY15-26160" fmla="*/ 5301 h 10000"/>
                  <a:gd name="connsiteX16-26161" fmla="*/ 9942 w 10000"/>
                  <a:gd name="connsiteY16-26162" fmla="*/ 4510 h 10000"/>
                  <a:gd name="connsiteX17-26163" fmla="*/ 9531 w 10000"/>
                  <a:gd name="connsiteY17-26164" fmla="*/ 4773 h 10000"/>
                  <a:gd name="connsiteX18-26165" fmla="*/ 9443 w 10000"/>
                  <a:gd name="connsiteY18-26166" fmla="*/ 5195 h 10000"/>
                  <a:gd name="connsiteX19-26167" fmla="*/ 9091 w 10000"/>
                  <a:gd name="connsiteY19-26168" fmla="*/ 5249 h 10000"/>
                  <a:gd name="connsiteX20-26169" fmla="*/ 9062 w 10000"/>
                  <a:gd name="connsiteY20-26170" fmla="*/ 5829 h 10000"/>
                  <a:gd name="connsiteX21-26171" fmla="*/ 8916 w 10000"/>
                  <a:gd name="connsiteY21-26172" fmla="*/ 6146 h 10000"/>
                  <a:gd name="connsiteX22-26173" fmla="*/ 8720 w 10000"/>
                  <a:gd name="connsiteY22-26174" fmla="*/ 5507 h 10000"/>
                  <a:gd name="connsiteX23-26175" fmla="*/ 8720 w 10000"/>
                  <a:gd name="connsiteY23-26176" fmla="*/ 5507 h 10000"/>
                  <a:gd name="connsiteX24-26177" fmla="*/ 8591 w 10000"/>
                  <a:gd name="connsiteY24-26178" fmla="*/ 5281 h 10000"/>
                  <a:gd name="connsiteX25-26179" fmla="*/ 8399 w 10000"/>
                  <a:gd name="connsiteY25-26180" fmla="*/ 5432 h 10000"/>
                  <a:gd name="connsiteX26-26181" fmla="*/ 8271 w 10000"/>
                  <a:gd name="connsiteY26-26182" fmla="*/ 5205 h 10000"/>
                  <a:gd name="connsiteX27-26183" fmla="*/ 8142 w 10000"/>
                  <a:gd name="connsiteY27-26184" fmla="*/ 4979 h 10000"/>
                  <a:gd name="connsiteX28-26185" fmla="*/ 8655 w 10000"/>
                  <a:gd name="connsiteY28-26186" fmla="*/ 4904 h 10000"/>
                  <a:gd name="connsiteX29-26187" fmla="*/ 8207 w 10000"/>
                  <a:gd name="connsiteY29-26188" fmla="*/ 4602 h 10000"/>
                  <a:gd name="connsiteX30-26189" fmla="*/ 8014 w 10000"/>
                  <a:gd name="connsiteY30-26190" fmla="*/ 4753 h 10000"/>
                  <a:gd name="connsiteX31-26191" fmla="*/ 8047 w 10000"/>
                  <a:gd name="connsiteY31-26192" fmla="*/ 4837 h 10000"/>
                  <a:gd name="connsiteX32-26193" fmla="*/ 6914 w 10000"/>
                  <a:gd name="connsiteY32-26194" fmla="*/ 3320 h 10000"/>
                  <a:gd name="connsiteX33-26195" fmla="*/ 6926 w 10000"/>
                  <a:gd name="connsiteY33-26196" fmla="*/ 3319 h 10000"/>
                  <a:gd name="connsiteX34-26197" fmla="*/ 6605 w 10000"/>
                  <a:gd name="connsiteY34-26198" fmla="*/ 3244 h 10000"/>
                  <a:gd name="connsiteX35-26199" fmla="*/ 6479 w 10000"/>
                  <a:gd name="connsiteY35-26200" fmla="*/ 3018 h 10000"/>
                  <a:gd name="connsiteX36-26201" fmla="*/ 4957 w 10000"/>
                  <a:gd name="connsiteY36-26202" fmla="*/ 3242 h 10000"/>
                  <a:gd name="connsiteX37-26203" fmla="*/ 4838 w 10000"/>
                  <a:gd name="connsiteY37-26204" fmla="*/ 3189 h 10000"/>
                  <a:gd name="connsiteX38-26205" fmla="*/ 4692 w 10000"/>
                  <a:gd name="connsiteY38-26206" fmla="*/ 3136 h 10000"/>
                  <a:gd name="connsiteX39-26207" fmla="*/ 4575 w 10000"/>
                  <a:gd name="connsiteY39-26208" fmla="*/ 3348 h 10000"/>
                  <a:gd name="connsiteX40-26209" fmla="*/ 4253 w 10000"/>
                  <a:gd name="connsiteY40-26210" fmla="*/ 3084 h 10000"/>
                  <a:gd name="connsiteX41-26211" fmla="*/ 4400 w 10000"/>
                  <a:gd name="connsiteY41-26212" fmla="*/ 3084 h 10000"/>
                  <a:gd name="connsiteX42-26213" fmla="*/ 4429 w 10000"/>
                  <a:gd name="connsiteY42-26214" fmla="*/ 3031 h 10000"/>
                  <a:gd name="connsiteX43-26215" fmla="*/ 4282 w 10000"/>
                  <a:gd name="connsiteY43-26216" fmla="*/ 2925 h 10000"/>
                  <a:gd name="connsiteX44-26217" fmla="*/ 4311 w 10000"/>
                  <a:gd name="connsiteY44-26218" fmla="*/ 2503 h 10000"/>
                  <a:gd name="connsiteX45-26219" fmla="*/ 4253 w 10000"/>
                  <a:gd name="connsiteY45-26220" fmla="*/ 2291 h 10000"/>
                  <a:gd name="connsiteX46-26221" fmla="*/ 4222 w 10000"/>
                  <a:gd name="connsiteY46-26222" fmla="*/ 1659 h 10000"/>
                  <a:gd name="connsiteX47-26223" fmla="*/ 4282 w 10000"/>
                  <a:gd name="connsiteY47-26224" fmla="*/ 1659 h 10000"/>
                  <a:gd name="connsiteX48-26225" fmla="*/ 4194 w 10000"/>
                  <a:gd name="connsiteY48-26226" fmla="*/ 1552 h 10000"/>
                  <a:gd name="connsiteX49-26227" fmla="*/ 3930 w 10000"/>
                  <a:gd name="connsiteY49-26228" fmla="*/ 1763 h 10000"/>
                  <a:gd name="connsiteX50-26229" fmla="*/ 3871 w 10000"/>
                  <a:gd name="connsiteY50-26230" fmla="*/ 1341 h 10000"/>
                  <a:gd name="connsiteX51-26231" fmla="*/ 4077 w 10000"/>
                  <a:gd name="connsiteY51-26232" fmla="*/ 602 h 10000"/>
                  <a:gd name="connsiteX52-26233" fmla="*/ 3902 w 10000"/>
                  <a:gd name="connsiteY52-26234" fmla="*/ 338 h 10000"/>
                  <a:gd name="connsiteX53-26235" fmla="*/ 4493 w 10000"/>
                  <a:gd name="connsiteY53-26236" fmla="*/ 0 h 10000"/>
                  <a:gd name="connsiteX54-26237" fmla="*/ 3636 w 10000"/>
                  <a:gd name="connsiteY54-26238" fmla="*/ 21 h 10000"/>
                  <a:gd name="connsiteX55-26239" fmla="*/ 3550 w 10000"/>
                  <a:gd name="connsiteY55-26240" fmla="*/ 233 h 10000"/>
                  <a:gd name="connsiteX56-26241" fmla="*/ 3460 w 10000"/>
                  <a:gd name="connsiteY56-26242" fmla="*/ 655 h 10000"/>
                  <a:gd name="connsiteX57-26243" fmla="*/ 3343 w 10000"/>
                  <a:gd name="connsiteY57-26244" fmla="*/ 708 h 10000"/>
                  <a:gd name="connsiteX58-26245" fmla="*/ 3519 w 10000"/>
                  <a:gd name="connsiteY58-26246" fmla="*/ 919 h 10000"/>
                  <a:gd name="connsiteX59-26247" fmla="*/ 3550 w 10000"/>
                  <a:gd name="connsiteY59-26248" fmla="*/ 1183 h 10000"/>
                  <a:gd name="connsiteX60-26249" fmla="*/ 3460 w 10000"/>
                  <a:gd name="connsiteY60-26250" fmla="*/ 1341 h 10000"/>
                  <a:gd name="connsiteX61-26251" fmla="*/ 3550 w 10000"/>
                  <a:gd name="connsiteY61-26252" fmla="*/ 1816 h 10000"/>
                  <a:gd name="connsiteX62-26253" fmla="*/ 3489 w 10000"/>
                  <a:gd name="connsiteY62-26254" fmla="*/ 2239 h 10000"/>
                  <a:gd name="connsiteX63-26255" fmla="*/ 3050 w 10000"/>
                  <a:gd name="connsiteY63-26256" fmla="*/ 2555 h 10000"/>
                  <a:gd name="connsiteX64-26257" fmla="*/ 3021 w 10000"/>
                  <a:gd name="connsiteY64-26258" fmla="*/ 2397 h 10000"/>
                  <a:gd name="connsiteX65-26259" fmla="*/ 2992 w 10000"/>
                  <a:gd name="connsiteY65-26260" fmla="*/ 2609 h 10000"/>
                  <a:gd name="connsiteX66-26261" fmla="*/ 3108 w 10000"/>
                  <a:gd name="connsiteY66-26262" fmla="*/ 2819 h 10000"/>
                  <a:gd name="connsiteX67-26263" fmla="*/ 3402 w 10000"/>
                  <a:gd name="connsiteY67-26264" fmla="*/ 2609 h 10000"/>
                  <a:gd name="connsiteX68-26265" fmla="*/ 3519 w 10000"/>
                  <a:gd name="connsiteY68-26266" fmla="*/ 2767 h 10000"/>
                  <a:gd name="connsiteX69-26267" fmla="*/ 3314 w 10000"/>
                  <a:gd name="connsiteY69-26268" fmla="*/ 2819 h 10000"/>
                  <a:gd name="connsiteX70-26269" fmla="*/ 2378 w 10000"/>
                  <a:gd name="connsiteY70-26270" fmla="*/ 2638 h 10000"/>
                  <a:gd name="connsiteX71-26271" fmla="*/ 2570 w 10000"/>
                  <a:gd name="connsiteY71-26272" fmla="*/ 2488 h 10000"/>
                  <a:gd name="connsiteX72-26273" fmla="*/ 1994 w 10000"/>
                  <a:gd name="connsiteY72-26274" fmla="*/ 2940 h 10000"/>
                  <a:gd name="connsiteX73-26275" fmla="*/ 1929 w 10000"/>
                  <a:gd name="connsiteY73-26276" fmla="*/ 3317 h 10000"/>
                  <a:gd name="connsiteX74-26277" fmla="*/ 1929 w 10000"/>
                  <a:gd name="connsiteY74-26278" fmla="*/ 3317 h 10000"/>
                  <a:gd name="connsiteX75-26279" fmla="*/ 1789 w 10000"/>
                  <a:gd name="connsiteY75-26280" fmla="*/ 3559 h 10000"/>
                  <a:gd name="connsiteX76-26281" fmla="*/ 1554 w 10000"/>
                  <a:gd name="connsiteY76-26282" fmla="*/ 3559 h 10000"/>
                  <a:gd name="connsiteX77-26283" fmla="*/ 1378 w 10000"/>
                  <a:gd name="connsiteY77-26284" fmla="*/ 3770 h 10000"/>
                  <a:gd name="connsiteX78-26285" fmla="*/ 1145 w 10000"/>
                  <a:gd name="connsiteY78-26286" fmla="*/ 3770 h 10000"/>
                  <a:gd name="connsiteX79-26287" fmla="*/ 968 w 10000"/>
                  <a:gd name="connsiteY79-26288" fmla="*/ 3981 h 10000"/>
                  <a:gd name="connsiteX80-26289" fmla="*/ 851 w 10000"/>
                  <a:gd name="connsiteY80-26290" fmla="*/ 3770 h 10000"/>
                  <a:gd name="connsiteX81-26291" fmla="*/ 558 w 10000"/>
                  <a:gd name="connsiteY81-26292" fmla="*/ 3717 h 10000"/>
                  <a:gd name="connsiteX82-26293" fmla="*/ 0 w 10000"/>
                  <a:gd name="connsiteY82-26294" fmla="*/ 4984 h 10000"/>
                  <a:gd name="connsiteX83-26295" fmla="*/ 59 w 10000"/>
                  <a:gd name="connsiteY83-26296" fmla="*/ 5249 h 10000"/>
                  <a:gd name="connsiteX84-26297" fmla="*/ 118 w 10000"/>
                  <a:gd name="connsiteY84-26298" fmla="*/ 5618 h 10000"/>
                  <a:gd name="connsiteX85-26299" fmla="*/ 294 w 10000"/>
                  <a:gd name="connsiteY85-26300" fmla="*/ 5935 h 10000"/>
                  <a:gd name="connsiteX86-26301" fmla="*/ 528 w 10000"/>
                  <a:gd name="connsiteY86-26302" fmla="*/ 6462 h 10000"/>
                  <a:gd name="connsiteX87-26303" fmla="*/ 381 w 10000"/>
                  <a:gd name="connsiteY87-26304" fmla="*/ 6358 h 10000"/>
                  <a:gd name="connsiteX88-26305" fmla="*/ 733 w 10000"/>
                  <a:gd name="connsiteY88-26306" fmla="*/ 6832 h 10000"/>
                  <a:gd name="connsiteX89-26307" fmla="*/ 938 w 10000"/>
                  <a:gd name="connsiteY89-26308" fmla="*/ 6780 h 10000"/>
                  <a:gd name="connsiteX90-26309" fmla="*/ 910 w 10000"/>
                  <a:gd name="connsiteY90-26310" fmla="*/ 6462 h 10000"/>
                  <a:gd name="connsiteX91-26311" fmla="*/ 1085 w 10000"/>
                  <a:gd name="connsiteY91-26312" fmla="*/ 6515 h 10000"/>
                  <a:gd name="connsiteX92-26313" fmla="*/ 880 w 10000"/>
                  <a:gd name="connsiteY92-26314" fmla="*/ 5882 h 10000"/>
                  <a:gd name="connsiteX93-26315" fmla="*/ 1261 w 10000"/>
                  <a:gd name="connsiteY93-26316" fmla="*/ 5618 h 10000"/>
                  <a:gd name="connsiteX94-26317" fmla="*/ 1468 w 10000"/>
                  <a:gd name="connsiteY94-26318" fmla="*/ 5618 h 10000"/>
                  <a:gd name="connsiteX95-26319" fmla="*/ 1468 w 10000"/>
                  <a:gd name="connsiteY95-26320" fmla="*/ 5882 h 10000"/>
                  <a:gd name="connsiteX96-26321" fmla="*/ 1290 w 10000"/>
                  <a:gd name="connsiteY96-26322" fmla="*/ 6040 h 10000"/>
                  <a:gd name="connsiteX97-26323" fmla="*/ 1174 w 10000"/>
                  <a:gd name="connsiteY97-26324" fmla="*/ 6727 h 10000"/>
                  <a:gd name="connsiteX98-26325" fmla="*/ 1115 w 10000"/>
                  <a:gd name="connsiteY98-26326" fmla="*/ 7043 h 10000"/>
                  <a:gd name="connsiteX99-26327" fmla="*/ 1203 w 10000"/>
                  <a:gd name="connsiteY99-26328" fmla="*/ 7466 h 10000"/>
                  <a:gd name="connsiteX100-26329" fmla="*/ 1378 w 10000"/>
                  <a:gd name="connsiteY100-26330" fmla="*/ 7783 h 10000"/>
                  <a:gd name="connsiteX101-26331" fmla="*/ 1965 w 10000"/>
                  <a:gd name="connsiteY101-26332" fmla="*/ 8416 h 10000"/>
                  <a:gd name="connsiteX102-26333" fmla="*/ 2433 w 10000"/>
                  <a:gd name="connsiteY102-26334" fmla="*/ 8891 h 10000"/>
                  <a:gd name="connsiteX103-26335" fmla="*/ 2785 w 10000"/>
                  <a:gd name="connsiteY103-26336" fmla="*/ 9103 h 10000"/>
                  <a:gd name="connsiteX104-26337" fmla="*/ 3167 w 10000"/>
                  <a:gd name="connsiteY104-26338" fmla="*/ 9313 h 10000"/>
                  <a:gd name="connsiteX105-26339" fmla="*/ 3550 w 10000"/>
                  <a:gd name="connsiteY105-26340" fmla="*/ 9525 h 10000"/>
                  <a:gd name="connsiteX106-26341" fmla="*/ 3902 w 10000"/>
                  <a:gd name="connsiteY106-26342" fmla="*/ 9631 h 10000"/>
                  <a:gd name="connsiteX107-26343" fmla="*/ 4282 w 10000"/>
                  <a:gd name="connsiteY107-26344" fmla="*/ 9789 h 10000"/>
                  <a:gd name="connsiteX108-26345" fmla="*/ 4722 w 10000"/>
                  <a:gd name="connsiteY108-26346" fmla="*/ 9948 h 10000"/>
                  <a:gd name="connsiteX109-26347" fmla="*/ 5190 w 10000"/>
                  <a:gd name="connsiteY109-26348" fmla="*/ 10000 h 10000"/>
                  <a:gd name="connsiteX110-26349" fmla="*/ 5601 w 10000"/>
                  <a:gd name="connsiteY110-26350" fmla="*/ 10000 h 10000"/>
                  <a:gd name="connsiteX111-26351" fmla="*/ 6100 w 10000"/>
                  <a:gd name="connsiteY111-26352" fmla="*/ 9948 h 10000"/>
                  <a:gd name="connsiteX112-26353" fmla="*/ 6452 w 10000"/>
                  <a:gd name="connsiteY112-26354" fmla="*/ 9841 h 10000"/>
                  <a:gd name="connsiteX113-26355" fmla="*/ 6804 w 10000"/>
                  <a:gd name="connsiteY113-26356" fmla="*/ 9737 h 10000"/>
                  <a:gd name="connsiteX114-26357" fmla="*/ 7186 w 10000"/>
                  <a:gd name="connsiteY114-26358" fmla="*/ 9578 h 10000"/>
                  <a:gd name="connsiteX115-26359" fmla="*/ 7537 w 10000"/>
                  <a:gd name="connsiteY115-26360" fmla="*/ 9419 h 10000"/>
                  <a:gd name="connsiteX116-26361" fmla="*/ 7860 w 10000"/>
                  <a:gd name="connsiteY116-26362" fmla="*/ 9209 h 10000"/>
                  <a:gd name="connsiteX117-26363" fmla="*/ 8212 w 10000"/>
                  <a:gd name="connsiteY117-26364" fmla="*/ 8997 h 10000"/>
                  <a:gd name="connsiteX118-26365" fmla="*/ 8535 w 10000"/>
                  <a:gd name="connsiteY118-26366" fmla="*/ 8681 h 10000"/>
                  <a:gd name="connsiteX0-26367" fmla="*/ 8535 w 10000"/>
                  <a:gd name="connsiteY0-26368" fmla="*/ 8681 h 10000"/>
                  <a:gd name="connsiteX1-26369" fmla="*/ 8887 w 10000"/>
                  <a:gd name="connsiteY1-26370" fmla="*/ 8363 h 10000"/>
                  <a:gd name="connsiteX2-26371" fmla="*/ 9062 w 10000"/>
                  <a:gd name="connsiteY2-26372" fmla="*/ 7941 h 10000"/>
                  <a:gd name="connsiteX3-26373" fmla="*/ 9414 w 10000"/>
                  <a:gd name="connsiteY3-26374" fmla="*/ 7624 h 10000"/>
                  <a:gd name="connsiteX4-26375" fmla="*/ 9296 w 10000"/>
                  <a:gd name="connsiteY4-26376" fmla="*/ 7149 h 10000"/>
                  <a:gd name="connsiteX5-26377" fmla="*/ 9502 w 10000"/>
                  <a:gd name="connsiteY5-26378" fmla="*/ 6885 h 10000"/>
                  <a:gd name="connsiteX6-26379" fmla="*/ 9648 w 10000"/>
                  <a:gd name="connsiteY6-26380" fmla="*/ 6621 h 10000"/>
                  <a:gd name="connsiteX7-26381" fmla="*/ 9706 w 10000"/>
                  <a:gd name="connsiteY7-26382" fmla="*/ 7043 h 10000"/>
                  <a:gd name="connsiteX8-26383" fmla="*/ 9648 w 10000"/>
                  <a:gd name="connsiteY8-26384" fmla="*/ 7519 h 10000"/>
                  <a:gd name="connsiteX9-26385" fmla="*/ 9971 w 10000"/>
                  <a:gd name="connsiteY9-26386" fmla="*/ 7043 h 10000"/>
                  <a:gd name="connsiteX10-26387" fmla="*/ 10000 w 10000"/>
                  <a:gd name="connsiteY10-26388" fmla="*/ 6674 h 10000"/>
                  <a:gd name="connsiteX11-26389" fmla="*/ 9882 w 10000"/>
                  <a:gd name="connsiteY11-26390" fmla="*/ 6727 h 10000"/>
                  <a:gd name="connsiteX12-26391" fmla="*/ 9795 w 10000"/>
                  <a:gd name="connsiteY12-26392" fmla="*/ 6358 h 10000"/>
                  <a:gd name="connsiteX13-26393" fmla="*/ 9911 w 10000"/>
                  <a:gd name="connsiteY13-26394" fmla="*/ 5935 h 10000"/>
                  <a:gd name="connsiteX14-26395" fmla="*/ 9854 w 10000"/>
                  <a:gd name="connsiteY14-26396" fmla="*/ 5460 h 10000"/>
                  <a:gd name="connsiteX15-26397" fmla="*/ 9560 w 10000"/>
                  <a:gd name="connsiteY15-26398" fmla="*/ 5301 h 10000"/>
                  <a:gd name="connsiteX16-26399" fmla="*/ 9942 w 10000"/>
                  <a:gd name="connsiteY16-26400" fmla="*/ 4510 h 10000"/>
                  <a:gd name="connsiteX17-26401" fmla="*/ 9531 w 10000"/>
                  <a:gd name="connsiteY17-26402" fmla="*/ 4773 h 10000"/>
                  <a:gd name="connsiteX18-26403" fmla="*/ 9443 w 10000"/>
                  <a:gd name="connsiteY18-26404" fmla="*/ 5195 h 10000"/>
                  <a:gd name="connsiteX19-26405" fmla="*/ 9091 w 10000"/>
                  <a:gd name="connsiteY19-26406" fmla="*/ 5249 h 10000"/>
                  <a:gd name="connsiteX20-26407" fmla="*/ 8916 w 10000"/>
                  <a:gd name="connsiteY20-26408" fmla="*/ 6146 h 10000"/>
                  <a:gd name="connsiteX21-26409" fmla="*/ 8720 w 10000"/>
                  <a:gd name="connsiteY21-26410" fmla="*/ 5507 h 10000"/>
                  <a:gd name="connsiteX22-26411" fmla="*/ 8720 w 10000"/>
                  <a:gd name="connsiteY22-26412" fmla="*/ 5507 h 10000"/>
                  <a:gd name="connsiteX23-26413" fmla="*/ 8591 w 10000"/>
                  <a:gd name="connsiteY23-26414" fmla="*/ 5281 h 10000"/>
                  <a:gd name="connsiteX24-26415" fmla="*/ 8399 w 10000"/>
                  <a:gd name="connsiteY24-26416" fmla="*/ 5432 h 10000"/>
                  <a:gd name="connsiteX25-26417" fmla="*/ 8271 w 10000"/>
                  <a:gd name="connsiteY25-26418" fmla="*/ 5205 h 10000"/>
                  <a:gd name="connsiteX26-26419" fmla="*/ 8142 w 10000"/>
                  <a:gd name="connsiteY26-26420" fmla="*/ 4979 h 10000"/>
                  <a:gd name="connsiteX27-26421" fmla="*/ 8655 w 10000"/>
                  <a:gd name="connsiteY27-26422" fmla="*/ 4904 h 10000"/>
                  <a:gd name="connsiteX28-26423" fmla="*/ 8207 w 10000"/>
                  <a:gd name="connsiteY28-26424" fmla="*/ 4602 h 10000"/>
                  <a:gd name="connsiteX29-26425" fmla="*/ 8014 w 10000"/>
                  <a:gd name="connsiteY29-26426" fmla="*/ 4753 h 10000"/>
                  <a:gd name="connsiteX30-26427" fmla="*/ 8047 w 10000"/>
                  <a:gd name="connsiteY30-26428" fmla="*/ 4837 h 10000"/>
                  <a:gd name="connsiteX31-26429" fmla="*/ 6914 w 10000"/>
                  <a:gd name="connsiteY31-26430" fmla="*/ 3320 h 10000"/>
                  <a:gd name="connsiteX32-26431" fmla="*/ 6926 w 10000"/>
                  <a:gd name="connsiteY32-26432" fmla="*/ 3319 h 10000"/>
                  <a:gd name="connsiteX33-26433" fmla="*/ 6605 w 10000"/>
                  <a:gd name="connsiteY33-26434" fmla="*/ 3244 h 10000"/>
                  <a:gd name="connsiteX34-26435" fmla="*/ 6479 w 10000"/>
                  <a:gd name="connsiteY34-26436" fmla="*/ 3018 h 10000"/>
                  <a:gd name="connsiteX35-26437" fmla="*/ 4957 w 10000"/>
                  <a:gd name="connsiteY35-26438" fmla="*/ 3242 h 10000"/>
                  <a:gd name="connsiteX36-26439" fmla="*/ 4838 w 10000"/>
                  <a:gd name="connsiteY36-26440" fmla="*/ 3189 h 10000"/>
                  <a:gd name="connsiteX37-26441" fmla="*/ 4692 w 10000"/>
                  <a:gd name="connsiteY37-26442" fmla="*/ 3136 h 10000"/>
                  <a:gd name="connsiteX38-26443" fmla="*/ 4575 w 10000"/>
                  <a:gd name="connsiteY38-26444" fmla="*/ 3348 h 10000"/>
                  <a:gd name="connsiteX39-26445" fmla="*/ 4253 w 10000"/>
                  <a:gd name="connsiteY39-26446" fmla="*/ 3084 h 10000"/>
                  <a:gd name="connsiteX40-26447" fmla="*/ 4400 w 10000"/>
                  <a:gd name="connsiteY40-26448" fmla="*/ 3084 h 10000"/>
                  <a:gd name="connsiteX41-26449" fmla="*/ 4429 w 10000"/>
                  <a:gd name="connsiteY41-26450" fmla="*/ 3031 h 10000"/>
                  <a:gd name="connsiteX42-26451" fmla="*/ 4282 w 10000"/>
                  <a:gd name="connsiteY42-26452" fmla="*/ 2925 h 10000"/>
                  <a:gd name="connsiteX43-26453" fmla="*/ 4311 w 10000"/>
                  <a:gd name="connsiteY43-26454" fmla="*/ 2503 h 10000"/>
                  <a:gd name="connsiteX44-26455" fmla="*/ 4253 w 10000"/>
                  <a:gd name="connsiteY44-26456" fmla="*/ 2291 h 10000"/>
                  <a:gd name="connsiteX45-26457" fmla="*/ 4222 w 10000"/>
                  <a:gd name="connsiteY45-26458" fmla="*/ 1659 h 10000"/>
                  <a:gd name="connsiteX46-26459" fmla="*/ 4282 w 10000"/>
                  <a:gd name="connsiteY46-26460" fmla="*/ 1659 h 10000"/>
                  <a:gd name="connsiteX47-26461" fmla="*/ 4194 w 10000"/>
                  <a:gd name="connsiteY47-26462" fmla="*/ 1552 h 10000"/>
                  <a:gd name="connsiteX48-26463" fmla="*/ 3930 w 10000"/>
                  <a:gd name="connsiteY48-26464" fmla="*/ 1763 h 10000"/>
                  <a:gd name="connsiteX49-26465" fmla="*/ 3871 w 10000"/>
                  <a:gd name="connsiteY49-26466" fmla="*/ 1341 h 10000"/>
                  <a:gd name="connsiteX50-26467" fmla="*/ 4077 w 10000"/>
                  <a:gd name="connsiteY50-26468" fmla="*/ 602 h 10000"/>
                  <a:gd name="connsiteX51-26469" fmla="*/ 3902 w 10000"/>
                  <a:gd name="connsiteY51-26470" fmla="*/ 338 h 10000"/>
                  <a:gd name="connsiteX52-26471" fmla="*/ 4493 w 10000"/>
                  <a:gd name="connsiteY52-26472" fmla="*/ 0 h 10000"/>
                  <a:gd name="connsiteX53-26473" fmla="*/ 3636 w 10000"/>
                  <a:gd name="connsiteY53-26474" fmla="*/ 21 h 10000"/>
                  <a:gd name="connsiteX54-26475" fmla="*/ 3550 w 10000"/>
                  <a:gd name="connsiteY54-26476" fmla="*/ 233 h 10000"/>
                  <a:gd name="connsiteX55-26477" fmla="*/ 3460 w 10000"/>
                  <a:gd name="connsiteY55-26478" fmla="*/ 655 h 10000"/>
                  <a:gd name="connsiteX56-26479" fmla="*/ 3343 w 10000"/>
                  <a:gd name="connsiteY56-26480" fmla="*/ 708 h 10000"/>
                  <a:gd name="connsiteX57-26481" fmla="*/ 3519 w 10000"/>
                  <a:gd name="connsiteY57-26482" fmla="*/ 919 h 10000"/>
                  <a:gd name="connsiteX58-26483" fmla="*/ 3550 w 10000"/>
                  <a:gd name="connsiteY58-26484" fmla="*/ 1183 h 10000"/>
                  <a:gd name="connsiteX59-26485" fmla="*/ 3460 w 10000"/>
                  <a:gd name="connsiteY59-26486" fmla="*/ 1341 h 10000"/>
                  <a:gd name="connsiteX60-26487" fmla="*/ 3550 w 10000"/>
                  <a:gd name="connsiteY60-26488" fmla="*/ 1816 h 10000"/>
                  <a:gd name="connsiteX61-26489" fmla="*/ 3489 w 10000"/>
                  <a:gd name="connsiteY61-26490" fmla="*/ 2239 h 10000"/>
                  <a:gd name="connsiteX62-26491" fmla="*/ 3050 w 10000"/>
                  <a:gd name="connsiteY62-26492" fmla="*/ 2555 h 10000"/>
                  <a:gd name="connsiteX63-26493" fmla="*/ 3021 w 10000"/>
                  <a:gd name="connsiteY63-26494" fmla="*/ 2397 h 10000"/>
                  <a:gd name="connsiteX64-26495" fmla="*/ 2992 w 10000"/>
                  <a:gd name="connsiteY64-26496" fmla="*/ 2609 h 10000"/>
                  <a:gd name="connsiteX65-26497" fmla="*/ 3108 w 10000"/>
                  <a:gd name="connsiteY65-26498" fmla="*/ 2819 h 10000"/>
                  <a:gd name="connsiteX66-26499" fmla="*/ 3402 w 10000"/>
                  <a:gd name="connsiteY66-26500" fmla="*/ 2609 h 10000"/>
                  <a:gd name="connsiteX67-26501" fmla="*/ 3519 w 10000"/>
                  <a:gd name="connsiteY67-26502" fmla="*/ 2767 h 10000"/>
                  <a:gd name="connsiteX68-26503" fmla="*/ 3314 w 10000"/>
                  <a:gd name="connsiteY68-26504" fmla="*/ 2819 h 10000"/>
                  <a:gd name="connsiteX69-26505" fmla="*/ 2378 w 10000"/>
                  <a:gd name="connsiteY69-26506" fmla="*/ 2638 h 10000"/>
                  <a:gd name="connsiteX70-26507" fmla="*/ 2570 w 10000"/>
                  <a:gd name="connsiteY70-26508" fmla="*/ 2488 h 10000"/>
                  <a:gd name="connsiteX71-26509" fmla="*/ 1994 w 10000"/>
                  <a:gd name="connsiteY71-26510" fmla="*/ 2940 h 10000"/>
                  <a:gd name="connsiteX72-26511" fmla="*/ 1929 w 10000"/>
                  <a:gd name="connsiteY72-26512" fmla="*/ 3317 h 10000"/>
                  <a:gd name="connsiteX73-26513" fmla="*/ 1929 w 10000"/>
                  <a:gd name="connsiteY73-26514" fmla="*/ 3317 h 10000"/>
                  <a:gd name="connsiteX74-26515" fmla="*/ 1789 w 10000"/>
                  <a:gd name="connsiteY74-26516" fmla="*/ 3559 h 10000"/>
                  <a:gd name="connsiteX75-26517" fmla="*/ 1554 w 10000"/>
                  <a:gd name="connsiteY75-26518" fmla="*/ 3559 h 10000"/>
                  <a:gd name="connsiteX76-26519" fmla="*/ 1378 w 10000"/>
                  <a:gd name="connsiteY76-26520" fmla="*/ 3770 h 10000"/>
                  <a:gd name="connsiteX77-26521" fmla="*/ 1145 w 10000"/>
                  <a:gd name="connsiteY77-26522" fmla="*/ 3770 h 10000"/>
                  <a:gd name="connsiteX78-26523" fmla="*/ 968 w 10000"/>
                  <a:gd name="connsiteY78-26524" fmla="*/ 3981 h 10000"/>
                  <a:gd name="connsiteX79-26525" fmla="*/ 851 w 10000"/>
                  <a:gd name="connsiteY79-26526" fmla="*/ 3770 h 10000"/>
                  <a:gd name="connsiteX80-26527" fmla="*/ 558 w 10000"/>
                  <a:gd name="connsiteY80-26528" fmla="*/ 3717 h 10000"/>
                  <a:gd name="connsiteX81-26529" fmla="*/ 0 w 10000"/>
                  <a:gd name="connsiteY81-26530" fmla="*/ 4984 h 10000"/>
                  <a:gd name="connsiteX82-26531" fmla="*/ 59 w 10000"/>
                  <a:gd name="connsiteY82-26532" fmla="*/ 5249 h 10000"/>
                  <a:gd name="connsiteX83-26533" fmla="*/ 118 w 10000"/>
                  <a:gd name="connsiteY83-26534" fmla="*/ 5618 h 10000"/>
                  <a:gd name="connsiteX84-26535" fmla="*/ 294 w 10000"/>
                  <a:gd name="connsiteY84-26536" fmla="*/ 5935 h 10000"/>
                  <a:gd name="connsiteX85-26537" fmla="*/ 528 w 10000"/>
                  <a:gd name="connsiteY85-26538" fmla="*/ 6462 h 10000"/>
                  <a:gd name="connsiteX86-26539" fmla="*/ 381 w 10000"/>
                  <a:gd name="connsiteY86-26540" fmla="*/ 6358 h 10000"/>
                  <a:gd name="connsiteX87-26541" fmla="*/ 733 w 10000"/>
                  <a:gd name="connsiteY87-26542" fmla="*/ 6832 h 10000"/>
                  <a:gd name="connsiteX88-26543" fmla="*/ 938 w 10000"/>
                  <a:gd name="connsiteY88-26544" fmla="*/ 6780 h 10000"/>
                  <a:gd name="connsiteX89-26545" fmla="*/ 910 w 10000"/>
                  <a:gd name="connsiteY89-26546" fmla="*/ 6462 h 10000"/>
                  <a:gd name="connsiteX90-26547" fmla="*/ 1085 w 10000"/>
                  <a:gd name="connsiteY90-26548" fmla="*/ 6515 h 10000"/>
                  <a:gd name="connsiteX91-26549" fmla="*/ 880 w 10000"/>
                  <a:gd name="connsiteY91-26550" fmla="*/ 5882 h 10000"/>
                  <a:gd name="connsiteX92-26551" fmla="*/ 1261 w 10000"/>
                  <a:gd name="connsiteY92-26552" fmla="*/ 5618 h 10000"/>
                  <a:gd name="connsiteX93-26553" fmla="*/ 1468 w 10000"/>
                  <a:gd name="connsiteY93-26554" fmla="*/ 5618 h 10000"/>
                  <a:gd name="connsiteX94-26555" fmla="*/ 1468 w 10000"/>
                  <a:gd name="connsiteY94-26556" fmla="*/ 5882 h 10000"/>
                  <a:gd name="connsiteX95-26557" fmla="*/ 1290 w 10000"/>
                  <a:gd name="connsiteY95-26558" fmla="*/ 6040 h 10000"/>
                  <a:gd name="connsiteX96-26559" fmla="*/ 1174 w 10000"/>
                  <a:gd name="connsiteY96-26560" fmla="*/ 6727 h 10000"/>
                  <a:gd name="connsiteX97-26561" fmla="*/ 1115 w 10000"/>
                  <a:gd name="connsiteY97-26562" fmla="*/ 7043 h 10000"/>
                  <a:gd name="connsiteX98-26563" fmla="*/ 1203 w 10000"/>
                  <a:gd name="connsiteY98-26564" fmla="*/ 7466 h 10000"/>
                  <a:gd name="connsiteX99-26565" fmla="*/ 1378 w 10000"/>
                  <a:gd name="connsiteY99-26566" fmla="*/ 7783 h 10000"/>
                  <a:gd name="connsiteX100-26567" fmla="*/ 1965 w 10000"/>
                  <a:gd name="connsiteY100-26568" fmla="*/ 8416 h 10000"/>
                  <a:gd name="connsiteX101-26569" fmla="*/ 2433 w 10000"/>
                  <a:gd name="connsiteY101-26570" fmla="*/ 8891 h 10000"/>
                  <a:gd name="connsiteX102-26571" fmla="*/ 2785 w 10000"/>
                  <a:gd name="connsiteY102-26572" fmla="*/ 9103 h 10000"/>
                  <a:gd name="connsiteX103-26573" fmla="*/ 3167 w 10000"/>
                  <a:gd name="connsiteY103-26574" fmla="*/ 9313 h 10000"/>
                  <a:gd name="connsiteX104-26575" fmla="*/ 3550 w 10000"/>
                  <a:gd name="connsiteY104-26576" fmla="*/ 9525 h 10000"/>
                  <a:gd name="connsiteX105-26577" fmla="*/ 3902 w 10000"/>
                  <a:gd name="connsiteY105-26578" fmla="*/ 9631 h 10000"/>
                  <a:gd name="connsiteX106-26579" fmla="*/ 4282 w 10000"/>
                  <a:gd name="connsiteY106-26580" fmla="*/ 9789 h 10000"/>
                  <a:gd name="connsiteX107-26581" fmla="*/ 4722 w 10000"/>
                  <a:gd name="connsiteY107-26582" fmla="*/ 9948 h 10000"/>
                  <a:gd name="connsiteX108-26583" fmla="*/ 5190 w 10000"/>
                  <a:gd name="connsiteY108-26584" fmla="*/ 10000 h 10000"/>
                  <a:gd name="connsiteX109-26585" fmla="*/ 5601 w 10000"/>
                  <a:gd name="connsiteY109-26586" fmla="*/ 10000 h 10000"/>
                  <a:gd name="connsiteX110-26587" fmla="*/ 6100 w 10000"/>
                  <a:gd name="connsiteY110-26588" fmla="*/ 9948 h 10000"/>
                  <a:gd name="connsiteX111-26589" fmla="*/ 6452 w 10000"/>
                  <a:gd name="connsiteY111-26590" fmla="*/ 9841 h 10000"/>
                  <a:gd name="connsiteX112-26591" fmla="*/ 6804 w 10000"/>
                  <a:gd name="connsiteY112-26592" fmla="*/ 9737 h 10000"/>
                  <a:gd name="connsiteX113-26593" fmla="*/ 7186 w 10000"/>
                  <a:gd name="connsiteY113-26594" fmla="*/ 9578 h 10000"/>
                  <a:gd name="connsiteX114-26595" fmla="*/ 7537 w 10000"/>
                  <a:gd name="connsiteY114-26596" fmla="*/ 9419 h 10000"/>
                  <a:gd name="connsiteX115-26597" fmla="*/ 7860 w 10000"/>
                  <a:gd name="connsiteY115-26598" fmla="*/ 9209 h 10000"/>
                  <a:gd name="connsiteX116-26599" fmla="*/ 8212 w 10000"/>
                  <a:gd name="connsiteY116-26600" fmla="*/ 8997 h 10000"/>
                  <a:gd name="connsiteX117-26601" fmla="*/ 8535 w 10000"/>
                  <a:gd name="connsiteY117-26602" fmla="*/ 8681 h 10000"/>
                  <a:gd name="connsiteX0-26603" fmla="*/ 8535 w 10000"/>
                  <a:gd name="connsiteY0-26604" fmla="*/ 8681 h 10000"/>
                  <a:gd name="connsiteX1-26605" fmla="*/ 8887 w 10000"/>
                  <a:gd name="connsiteY1-26606" fmla="*/ 8363 h 10000"/>
                  <a:gd name="connsiteX2-26607" fmla="*/ 9062 w 10000"/>
                  <a:gd name="connsiteY2-26608" fmla="*/ 7941 h 10000"/>
                  <a:gd name="connsiteX3-26609" fmla="*/ 9414 w 10000"/>
                  <a:gd name="connsiteY3-26610" fmla="*/ 7624 h 10000"/>
                  <a:gd name="connsiteX4-26611" fmla="*/ 9296 w 10000"/>
                  <a:gd name="connsiteY4-26612" fmla="*/ 7149 h 10000"/>
                  <a:gd name="connsiteX5-26613" fmla="*/ 9502 w 10000"/>
                  <a:gd name="connsiteY5-26614" fmla="*/ 6885 h 10000"/>
                  <a:gd name="connsiteX6-26615" fmla="*/ 9648 w 10000"/>
                  <a:gd name="connsiteY6-26616" fmla="*/ 6621 h 10000"/>
                  <a:gd name="connsiteX7-26617" fmla="*/ 9706 w 10000"/>
                  <a:gd name="connsiteY7-26618" fmla="*/ 7043 h 10000"/>
                  <a:gd name="connsiteX8-26619" fmla="*/ 9648 w 10000"/>
                  <a:gd name="connsiteY8-26620" fmla="*/ 7519 h 10000"/>
                  <a:gd name="connsiteX9-26621" fmla="*/ 9971 w 10000"/>
                  <a:gd name="connsiteY9-26622" fmla="*/ 7043 h 10000"/>
                  <a:gd name="connsiteX10-26623" fmla="*/ 10000 w 10000"/>
                  <a:gd name="connsiteY10-26624" fmla="*/ 6674 h 10000"/>
                  <a:gd name="connsiteX11-26625" fmla="*/ 9882 w 10000"/>
                  <a:gd name="connsiteY11-26626" fmla="*/ 6727 h 10000"/>
                  <a:gd name="connsiteX12-26627" fmla="*/ 9795 w 10000"/>
                  <a:gd name="connsiteY12-26628" fmla="*/ 6358 h 10000"/>
                  <a:gd name="connsiteX13-26629" fmla="*/ 9911 w 10000"/>
                  <a:gd name="connsiteY13-26630" fmla="*/ 5935 h 10000"/>
                  <a:gd name="connsiteX14-26631" fmla="*/ 9854 w 10000"/>
                  <a:gd name="connsiteY14-26632" fmla="*/ 5460 h 10000"/>
                  <a:gd name="connsiteX15-26633" fmla="*/ 9942 w 10000"/>
                  <a:gd name="connsiteY15-26634" fmla="*/ 4510 h 10000"/>
                  <a:gd name="connsiteX16-26635" fmla="*/ 9531 w 10000"/>
                  <a:gd name="connsiteY16-26636" fmla="*/ 4773 h 10000"/>
                  <a:gd name="connsiteX17-26637" fmla="*/ 9443 w 10000"/>
                  <a:gd name="connsiteY17-26638" fmla="*/ 5195 h 10000"/>
                  <a:gd name="connsiteX18-26639" fmla="*/ 9091 w 10000"/>
                  <a:gd name="connsiteY18-26640" fmla="*/ 5249 h 10000"/>
                  <a:gd name="connsiteX19-26641" fmla="*/ 8916 w 10000"/>
                  <a:gd name="connsiteY19-26642" fmla="*/ 6146 h 10000"/>
                  <a:gd name="connsiteX20-26643" fmla="*/ 8720 w 10000"/>
                  <a:gd name="connsiteY20-26644" fmla="*/ 5507 h 10000"/>
                  <a:gd name="connsiteX21-26645" fmla="*/ 8720 w 10000"/>
                  <a:gd name="connsiteY21-26646" fmla="*/ 5507 h 10000"/>
                  <a:gd name="connsiteX22-26647" fmla="*/ 8591 w 10000"/>
                  <a:gd name="connsiteY22-26648" fmla="*/ 5281 h 10000"/>
                  <a:gd name="connsiteX23-26649" fmla="*/ 8399 w 10000"/>
                  <a:gd name="connsiteY23-26650" fmla="*/ 5432 h 10000"/>
                  <a:gd name="connsiteX24-26651" fmla="*/ 8271 w 10000"/>
                  <a:gd name="connsiteY24-26652" fmla="*/ 5205 h 10000"/>
                  <a:gd name="connsiteX25-26653" fmla="*/ 8142 w 10000"/>
                  <a:gd name="connsiteY25-26654" fmla="*/ 4979 h 10000"/>
                  <a:gd name="connsiteX26-26655" fmla="*/ 8655 w 10000"/>
                  <a:gd name="connsiteY26-26656" fmla="*/ 4904 h 10000"/>
                  <a:gd name="connsiteX27-26657" fmla="*/ 8207 w 10000"/>
                  <a:gd name="connsiteY27-26658" fmla="*/ 4602 h 10000"/>
                  <a:gd name="connsiteX28-26659" fmla="*/ 8014 w 10000"/>
                  <a:gd name="connsiteY28-26660" fmla="*/ 4753 h 10000"/>
                  <a:gd name="connsiteX29-26661" fmla="*/ 8047 w 10000"/>
                  <a:gd name="connsiteY29-26662" fmla="*/ 4837 h 10000"/>
                  <a:gd name="connsiteX30-26663" fmla="*/ 6914 w 10000"/>
                  <a:gd name="connsiteY30-26664" fmla="*/ 3320 h 10000"/>
                  <a:gd name="connsiteX31-26665" fmla="*/ 6926 w 10000"/>
                  <a:gd name="connsiteY31-26666" fmla="*/ 3319 h 10000"/>
                  <a:gd name="connsiteX32-26667" fmla="*/ 6605 w 10000"/>
                  <a:gd name="connsiteY32-26668" fmla="*/ 3244 h 10000"/>
                  <a:gd name="connsiteX33-26669" fmla="*/ 6479 w 10000"/>
                  <a:gd name="connsiteY33-26670" fmla="*/ 3018 h 10000"/>
                  <a:gd name="connsiteX34-26671" fmla="*/ 4957 w 10000"/>
                  <a:gd name="connsiteY34-26672" fmla="*/ 3242 h 10000"/>
                  <a:gd name="connsiteX35-26673" fmla="*/ 4838 w 10000"/>
                  <a:gd name="connsiteY35-26674" fmla="*/ 3189 h 10000"/>
                  <a:gd name="connsiteX36-26675" fmla="*/ 4692 w 10000"/>
                  <a:gd name="connsiteY36-26676" fmla="*/ 3136 h 10000"/>
                  <a:gd name="connsiteX37-26677" fmla="*/ 4575 w 10000"/>
                  <a:gd name="connsiteY37-26678" fmla="*/ 3348 h 10000"/>
                  <a:gd name="connsiteX38-26679" fmla="*/ 4253 w 10000"/>
                  <a:gd name="connsiteY38-26680" fmla="*/ 3084 h 10000"/>
                  <a:gd name="connsiteX39-26681" fmla="*/ 4400 w 10000"/>
                  <a:gd name="connsiteY39-26682" fmla="*/ 3084 h 10000"/>
                  <a:gd name="connsiteX40-26683" fmla="*/ 4429 w 10000"/>
                  <a:gd name="connsiteY40-26684" fmla="*/ 3031 h 10000"/>
                  <a:gd name="connsiteX41-26685" fmla="*/ 4282 w 10000"/>
                  <a:gd name="connsiteY41-26686" fmla="*/ 2925 h 10000"/>
                  <a:gd name="connsiteX42-26687" fmla="*/ 4311 w 10000"/>
                  <a:gd name="connsiteY42-26688" fmla="*/ 2503 h 10000"/>
                  <a:gd name="connsiteX43-26689" fmla="*/ 4253 w 10000"/>
                  <a:gd name="connsiteY43-26690" fmla="*/ 2291 h 10000"/>
                  <a:gd name="connsiteX44-26691" fmla="*/ 4222 w 10000"/>
                  <a:gd name="connsiteY44-26692" fmla="*/ 1659 h 10000"/>
                  <a:gd name="connsiteX45-26693" fmla="*/ 4282 w 10000"/>
                  <a:gd name="connsiteY45-26694" fmla="*/ 1659 h 10000"/>
                  <a:gd name="connsiteX46-26695" fmla="*/ 4194 w 10000"/>
                  <a:gd name="connsiteY46-26696" fmla="*/ 1552 h 10000"/>
                  <a:gd name="connsiteX47-26697" fmla="*/ 3930 w 10000"/>
                  <a:gd name="connsiteY47-26698" fmla="*/ 1763 h 10000"/>
                  <a:gd name="connsiteX48-26699" fmla="*/ 3871 w 10000"/>
                  <a:gd name="connsiteY48-26700" fmla="*/ 1341 h 10000"/>
                  <a:gd name="connsiteX49-26701" fmla="*/ 4077 w 10000"/>
                  <a:gd name="connsiteY49-26702" fmla="*/ 602 h 10000"/>
                  <a:gd name="connsiteX50-26703" fmla="*/ 3902 w 10000"/>
                  <a:gd name="connsiteY50-26704" fmla="*/ 338 h 10000"/>
                  <a:gd name="connsiteX51-26705" fmla="*/ 4493 w 10000"/>
                  <a:gd name="connsiteY51-26706" fmla="*/ 0 h 10000"/>
                  <a:gd name="connsiteX52-26707" fmla="*/ 3636 w 10000"/>
                  <a:gd name="connsiteY52-26708" fmla="*/ 21 h 10000"/>
                  <a:gd name="connsiteX53-26709" fmla="*/ 3550 w 10000"/>
                  <a:gd name="connsiteY53-26710" fmla="*/ 233 h 10000"/>
                  <a:gd name="connsiteX54-26711" fmla="*/ 3460 w 10000"/>
                  <a:gd name="connsiteY54-26712" fmla="*/ 655 h 10000"/>
                  <a:gd name="connsiteX55-26713" fmla="*/ 3343 w 10000"/>
                  <a:gd name="connsiteY55-26714" fmla="*/ 708 h 10000"/>
                  <a:gd name="connsiteX56-26715" fmla="*/ 3519 w 10000"/>
                  <a:gd name="connsiteY56-26716" fmla="*/ 919 h 10000"/>
                  <a:gd name="connsiteX57-26717" fmla="*/ 3550 w 10000"/>
                  <a:gd name="connsiteY57-26718" fmla="*/ 1183 h 10000"/>
                  <a:gd name="connsiteX58-26719" fmla="*/ 3460 w 10000"/>
                  <a:gd name="connsiteY58-26720" fmla="*/ 1341 h 10000"/>
                  <a:gd name="connsiteX59-26721" fmla="*/ 3550 w 10000"/>
                  <a:gd name="connsiteY59-26722" fmla="*/ 1816 h 10000"/>
                  <a:gd name="connsiteX60-26723" fmla="*/ 3489 w 10000"/>
                  <a:gd name="connsiteY60-26724" fmla="*/ 2239 h 10000"/>
                  <a:gd name="connsiteX61-26725" fmla="*/ 3050 w 10000"/>
                  <a:gd name="connsiteY61-26726" fmla="*/ 2555 h 10000"/>
                  <a:gd name="connsiteX62-26727" fmla="*/ 3021 w 10000"/>
                  <a:gd name="connsiteY62-26728" fmla="*/ 2397 h 10000"/>
                  <a:gd name="connsiteX63-26729" fmla="*/ 2992 w 10000"/>
                  <a:gd name="connsiteY63-26730" fmla="*/ 2609 h 10000"/>
                  <a:gd name="connsiteX64-26731" fmla="*/ 3108 w 10000"/>
                  <a:gd name="connsiteY64-26732" fmla="*/ 2819 h 10000"/>
                  <a:gd name="connsiteX65-26733" fmla="*/ 3402 w 10000"/>
                  <a:gd name="connsiteY65-26734" fmla="*/ 2609 h 10000"/>
                  <a:gd name="connsiteX66-26735" fmla="*/ 3519 w 10000"/>
                  <a:gd name="connsiteY66-26736" fmla="*/ 2767 h 10000"/>
                  <a:gd name="connsiteX67-26737" fmla="*/ 3314 w 10000"/>
                  <a:gd name="connsiteY67-26738" fmla="*/ 2819 h 10000"/>
                  <a:gd name="connsiteX68-26739" fmla="*/ 2378 w 10000"/>
                  <a:gd name="connsiteY68-26740" fmla="*/ 2638 h 10000"/>
                  <a:gd name="connsiteX69-26741" fmla="*/ 2570 w 10000"/>
                  <a:gd name="connsiteY69-26742" fmla="*/ 2488 h 10000"/>
                  <a:gd name="connsiteX70-26743" fmla="*/ 1994 w 10000"/>
                  <a:gd name="connsiteY70-26744" fmla="*/ 2940 h 10000"/>
                  <a:gd name="connsiteX71-26745" fmla="*/ 1929 w 10000"/>
                  <a:gd name="connsiteY71-26746" fmla="*/ 3317 h 10000"/>
                  <a:gd name="connsiteX72-26747" fmla="*/ 1929 w 10000"/>
                  <a:gd name="connsiteY72-26748" fmla="*/ 3317 h 10000"/>
                  <a:gd name="connsiteX73-26749" fmla="*/ 1789 w 10000"/>
                  <a:gd name="connsiteY73-26750" fmla="*/ 3559 h 10000"/>
                  <a:gd name="connsiteX74-26751" fmla="*/ 1554 w 10000"/>
                  <a:gd name="connsiteY74-26752" fmla="*/ 3559 h 10000"/>
                  <a:gd name="connsiteX75-26753" fmla="*/ 1378 w 10000"/>
                  <a:gd name="connsiteY75-26754" fmla="*/ 3770 h 10000"/>
                  <a:gd name="connsiteX76-26755" fmla="*/ 1145 w 10000"/>
                  <a:gd name="connsiteY76-26756" fmla="*/ 3770 h 10000"/>
                  <a:gd name="connsiteX77-26757" fmla="*/ 968 w 10000"/>
                  <a:gd name="connsiteY77-26758" fmla="*/ 3981 h 10000"/>
                  <a:gd name="connsiteX78-26759" fmla="*/ 851 w 10000"/>
                  <a:gd name="connsiteY78-26760" fmla="*/ 3770 h 10000"/>
                  <a:gd name="connsiteX79-26761" fmla="*/ 558 w 10000"/>
                  <a:gd name="connsiteY79-26762" fmla="*/ 3717 h 10000"/>
                  <a:gd name="connsiteX80-26763" fmla="*/ 0 w 10000"/>
                  <a:gd name="connsiteY80-26764" fmla="*/ 4984 h 10000"/>
                  <a:gd name="connsiteX81-26765" fmla="*/ 59 w 10000"/>
                  <a:gd name="connsiteY81-26766" fmla="*/ 5249 h 10000"/>
                  <a:gd name="connsiteX82-26767" fmla="*/ 118 w 10000"/>
                  <a:gd name="connsiteY82-26768" fmla="*/ 5618 h 10000"/>
                  <a:gd name="connsiteX83-26769" fmla="*/ 294 w 10000"/>
                  <a:gd name="connsiteY83-26770" fmla="*/ 5935 h 10000"/>
                  <a:gd name="connsiteX84-26771" fmla="*/ 528 w 10000"/>
                  <a:gd name="connsiteY84-26772" fmla="*/ 6462 h 10000"/>
                  <a:gd name="connsiteX85-26773" fmla="*/ 381 w 10000"/>
                  <a:gd name="connsiteY85-26774" fmla="*/ 6358 h 10000"/>
                  <a:gd name="connsiteX86-26775" fmla="*/ 733 w 10000"/>
                  <a:gd name="connsiteY86-26776" fmla="*/ 6832 h 10000"/>
                  <a:gd name="connsiteX87-26777" fmla="*/ 938 w 10000"/>
                  <a:gd name="connsiteY87-26778" fmla="*/ 6780 h 10000"/>
                  <a:gd name="connsiteX88-26779" fmla="*/ 910 w 10000"/>
                  <a:gd name="connsiteY88-26780" fmla="*/ 6462 h 10000"/>
                  <a:gd name="connsiteX89-26781" fmla="*/ 1085 w 10000"/>
                  <a:gd name="connsiteY89-26782" fmla="*/ 6515 h 10000"/>
                  <a:gd name="connsiteX90-26783" fmla="*/ 880 w 10000"/>
                  <a:gd name="connsiteY90-26784" fmla="*/ 5882 h 10000"/>
                  <a:gd name="connsiteX91-26785" fmla="*/ 1261 w 10000"/>
                  <a:gd name="connsiteY91-26786" fmla="*/ 5618 h 10000"/>
                  <a:gd name="connsiteX92-26787" fmla="*/ 1468 w 10000"/>
                  <a:gd name="connsiteY92-26788" fmla="*/ 5618 h 10000"/>
                  <a:gd name="connsiteX93-26789" fmla="*/ 1468 w 10000"/>
                  <a:gd name="connsiteY93-26790" fmla="*/ 5882 h 10000"/>
                  <a:gd name="connsiteX94-26791" fmla="*/ 1290 w 10000"/>
                  <a:gd name="connsiteY94-26792" fmla="*/ 6040 h 10000"/>
                  <a:gd name="connsiteX95-26793" fmla="*/ 1174 w 10000"/>
                  <a:gd name="connsiteY95-26794" fmla="*/ 6727 h 10000"/>
                  <a:gd name="connsiteX96-26795" fmla="*/ 1115 w 10000"/>
                  <a:gd name="connsiteY96-26796" fmla="*/ 7043 h 10000"/>
                  <a:gd name="connsiteX97-26797" fmla="*/ 1203 w 10000"/>
                  <a:gd name="connsiteY97-26798" fmla="*/ 7466 h 10000"/>
                  <a:gd name="connsiteX98-26799" fmla="*/ 1378 w 10000"/>
                  <a:gd name="connsiteY98-26800" fmla="*/ 7783 h 10000"/>
                  <a:gd name="connsiteX99-26801" fmla="*/ 1965 w 10000"/>
                  <a:gd name="connsiteY99-26802" fmla="*/ 8416 h 10000"/>
                  <a:gd name="connsiteX100-26803" fmla="*/ 2433 w 10000"/>
                  <a:gd name="connsiteY100-26804" fmla="*/ 8891 h 10000"/>
                  <a:gd name="connsiteX101-26805" fmla="*/ 2785 w 10000"/>
                  <a:gd name="connsiteY101-26806" fmla="*/ 9103 h 10000"/>
                  <a:gd name="connsiteX102-26807" fmla="*/ 3167 w 10000"/>
                  <a:gd name="connsiteY102-26808" fmla="*/ 9313 h 10000"/>
                  <a:gd name="connsiteX103-26809" fmla="*/ 3550 w 10000"/>
                  <a:gd name="connsiteY103-26810" fmla="*/ 9525 h 10000"/>
                  <a:gd name="connsiteX104-26811" fmla="*/ 3902 w 10000"/>
                  <a:gd name="connsiteY104-26812" fmla="*/ 9631 h 10000"/>
                  <a:gd name="connsiteX105-26813" fmla="*/ 4282 w 10000"/>
                  <a:gd name="connsiteY105-26814" fmla="*/ 9789 h 10000"/>
                  <a:gd name="connsiteX106-26815" fmla="*/ 4722 w 10000"/>
                  <a:gd name="connsiteY106-26816" fmla="*/ 9948 h 10000"/>
                  <a:gd name="connsiteX107-26817" fmla="*/ 5190 w 10000"/>
                  <a:gd name="connsiteY107-26818" fmla="*/ 10000 h 10000"/>
                  <a:gd name="connsiteX108-26819" fmla="*/ 5601 w 10000"/>
                  <a:gd name="connsiteY108-26820" fmla="*/ 10000 h 10000"/>
                  <a:gd name="connsiteX109-26821" fmla="*/ 6100 w 10000"/>
                  <a:gd name="connsiteY109-26822" fmla="*/ 9948 h 10000"/>
                  <a:gd name="connsiteX110-26823" fmla="*/ 6452 w 10000"/>
                  <a:gd name="connsiteY110-26824" fmla="*/ 9841 h 10000"/>
                  <a:gd name="connsiteX111-26825" fmla="*/ 6804 w 10000"/>
                  <a:gd name="connsiteY111-26826" fmla="*/ 9737 h 10000"/>
                  <a:gd name="connsiteX112-26827" fmla="*/ 7186 w 10000"/>
                  <a:gd name="connsiteY112-26828" fmla="*/ 9578 h 10000"/>
                  <a:gd name="connsiteX113-26829" fmla="*/ 7537 w 10000"/>
                  <a:gd name="connsiteY113-26830" fmla="*/ 9419 h 10000"/>
                  <a:gd name="connsiteX114-26831" fmla="*/ 7860 w 10000"/>
                  <a:gd name="connsiteY114-26832" fmla="*/ 9209 h 10000"/>
                  <a:gd name="connsiteX115-26833" fmla="*/ 8212 w 10000"/>
                  <a:gd name="connsiteY115-26834" fmla="*/ 8997 h 10000"/>
                  <a:gd name="connsiteX116-26835" fmla="*/ 8535 w 10000"/>
                  <a:gd name="connsiteY116-26836" fmla="*/ 8681 h 10000"/>
                  <a:gd name="connsiteX0-26837" fmla="*/ 8535 w 10000"/>
                  <a:gd name="connsiteY0-26838" fmla="*/ 8681 h 10000"/>
                  <a:gd name="connsiteX1-26839" fmla="*/ 8887 w 10000"/>
                  <a:gd name="connsiteY1-26840" fmla="*/ 8363 h 10000"/>
                  <a:gd name="connsiteX2-26841" fmla="*/ 9062 w 10000"/>
                  <a:gd name="connsiteY2-26842" fmla="*/ 7941 h 10000"/>
                  <a:gd name="connsiteX3-26843" fmla="*/ 9414 w 10000"/>
                  <a:gd name="connsiteY3-26844" fmla="*/ 7624 h 10000"/>
                  <a:gd name="connsiteX4-26845" fmla="*/ 9296 w 10000"/>
                  <a:gd name="connsiteY4-26846" fmla="*/ 7149 h 10000"/>
                  <a:gd name="connsiteX5-26847" fmla="*/ 9502 w 10000"/>
                  <a:gd name="connsiteY5-26848" fmla="*/ 6885 h 10000"/>
                  <a:gd name="connsiteX6-26849" fmla="*/ 9648 w 10000"/>
                  <a:gd name="connsiteY6-26850" fmla="*/ 6621 h 10000"/>
                  <a:gd name="connsiteX7-26851" fmla="*/ 9706 w 10000"/>
                  <a:gd name="connsiteY7-26852" fmla="*/ 7043 h 10000"/>
                  <a:gd name="connsiteX8-26853" fmla="*/ 9648 w 10000"/>
                  <a:gd name="connsiteY8-26854" fmla="*/ 7519 h 10000"/>
                  <a:gd name="connsiteX9-26855" fmla="*/ 9971 w 10000"/>
                  <a:gd name="connsiteY9-26856" fmla="*/ 7043 h 10000"/>
                  <a:gd name="connsiteX10-26857" fmla="*/ 10000 w 10000"/>
                  <a:gd name="connsiteY10-26858" fmla="*/ 6674 h 10000"/>
                  <a:gd name="connsiteX11-26859" fmla="*/ 9882 w 10000"/>
                  <a:gd name="connsiteY11-26860" fmla="*/ 6727 h 10000"/>
                  <a:gd name="connsiteX12-26861" fmla="*/ 9795 w 10000"/>
                  <a:gd name="connsiteY12-26862" fmla="*/ 6358 h 10000"/>
                  <a:gd name="connsiteX13-26863" fmla="*/ 9911 w 10000"/>
                  <a:gd name="connsiteY13-26864" fmla="*/ 5935 h 10000"/>
                  <a:gd name="connsiteX14-26865" fmla="*/ 9854 w 10000"/>
                  <a:gd name="connsiteY14-26866" fmla="*/ 5460 h 10000"/>
                  <a:gd name="connsiteX15-26867" fmla="*/ 9942 w 10000"/>
                  <a:gd name="connsiteY15-26868" fmla="*/ 4510 h 10000"/>
                  <a:gd name="connsiteX16-26869" fmla="*/ 9531 w 10000"/>
                  <a:gd name="connsiteY16-26870" fmla="*/ 4773 h 10000"/>
                  <a:gd name="connsiteX17-26871" fmla="*/ 9091 w 10000"/>
                  <a:gd name="connsiteY17-26872" fmla="*/ 5249 h 10000"/>
                  <a:gd name="connsiteX18-26873" fmla="*/ 8916 w 10000"/>
                  <a:gd name="connsiteY18-26874" fmla="*/ 6146 h 10000"/>
                  <a:gd name="connsiteX19-26875" fmla="*/ 8720 w 10000"/>
                  <a:gd name="connsiteY19-26876" fmla="*/ 5507 h 10000"/>
                  <a:gd name="connsiteX20-26877" fmla="*/ 8720 w 10000"/>
                  <a:gd name="connsiteY20-26878" fmla="*/ 5507 h 10000"/>
                  <a:gd name="connsiteX21-26879" fmla="*/ 8591 w 10000"/>
                  <a:gd name="connsiteY21-26880" fmla="*/ 5281 h 10000"/>
                  <a:gd name="connsiteX22-26881" fmla="*/ 8399 w 10000"/>
                  <a:gd name="connsiteY22-26882" fmla="*/ 5432 h 10000"/>
                  <a:gd name="connsiteX23-26883" fmla="*/ 8271 w 10000"/>
                  <a:gd name="connsiteY23-26884" fmla="*/ 5205 h 10000"/>
                  <a:gd name="connsiteX24-26885" fmla="*/ 8142 w 10000"/>
                  <a:gd name="connsiteY24-26886" fmla="*/ 4979 h 10000"/>
                  <a:gd name="connsiteX25-26887" fmla="*/ 8655 w 10000"/>
                  <a:gd name="connsiteY25-26888" fmla="*/ 4904 h 10000"/>
                  <a:gd name="connsiteX26-26889" fmla="*/ 8207 w 10000"/>
                  <a:gd name="connsiteY26-26890" fmla="*/ 4602 h 10000"/>
                  <a:gd name="connsiteX27-26891" fmla="*/ 8014 w 10000"/>
                  <a:gd name="connsiteY27-26892" fmla="*/ 4753 h 10000"/>
                  <a:gd name="connsiteX28-26893" fmla="*/ 8047 w 10000"/>
                  <a:gd name="connsiteY28-26894" fmla="*/ 4837 h 10000"/>
                  <a:gd name="connsiteX29-26895" fmla="*/ 6914 w 10000"/>
                  <a:gd name="connsiteY29-26896" fmla="*/ 3320 h 10000"/>
                  <a:gd name="connsiteX30-26897" fmla="*/ 6926 w 10000"/>
                  <a:gd name="connsiteY30-26898" fmla="*/ 3319 h 10000"/>
                  <a:gd name="connsiteX31-26899" fmla="*/ 6605 w 10000"/>
                  <a:gd name="connsiteY31-26900" fmla="*/ 3244 h 10000"/>
                  <a:gd name="connsiteX32-26901" fmla="*/ 6479 w 10000"/>
                  <a:gd name="connsiteY32-26902" fmla="*/ 3018 h 10000"/>
                  <a:gd name="connsiteX33-26903" fmla="*/ 4957 w 10000"/>
                  <a:gd name="connsiteY33-26904" fmla="*/ 3242 h 10000"/>
                  <a:gd name="connsiteX34-26905" fmla="*/ 4838 w 10000"/>
                  <a:gd name="connsiteY34-26906" fmla="*/ 3189 h 10000"/>
                  <a:gd name="connsiteX35-26907" fmla="*/ 4692 w 10000"/>
                  <a:gd name="connsiteY35-26908" fmla="*/ 3136 h 10000"/>
                  <a:gd name="connsiteX36-26909" fmla="*/ 4575 w 10000"/>
                  <a:gd name="connsiteY36-26910" fmla="*/ 3348 h 10000"/>
                  <a:gd name="connsiteX37-26911" fmla="*/ 4253 w 10000"/>
                  <a:gd name="connsiteY37-26912" fmla="*/ 3084 h 10000"/>
                  <a:gd name="connsiteX38-26913" fmla="*/ 4400 w 10000"/>
                  <a:gd name="connsiteY38-26914" fmla="*/ 3084 h 10000"/>
                  <a:gd name="connsiteX39-26915" fmla="*/ 4429 w 10000"/>
                  <a:gd name="connsiteY39-26916" fmla="*/ 3031 h 10000"/>
                  <a:gd name="connsiteX40-26917" fmla="*/ 4282 w 10000"/>
                  <a:gd name="connsiteY40-26918" fmla="*/ 2925 h 10000"/>
                  <a:gd name="connsiteX41-26919" fmla="*/ 4311 w 10000"/>
                  <a:gd name="connsiteY41-26920" fmla="*/ 2503 h 10000"/>
                  <a:gd name="connsiteX42-26921" fmla="*/ 4253 w 10000"/>
                  <a:gd name="connsiteY42-26922" fmla="*/ 2291 h 10000"/>
                  <a:gd name="connsiteX43-26923" fmla="*/ 4222 w 10000"/>
                  <a:gd name="connsiteY43-26924" fmla="*/ 1659 h 10000"/>
                  <a:gd name="connsiteX44-26925" fmla="*/ 4282 w 10000"/>
                  <a:gd name="connsiteY44-26926" fmla="*/ 1659 h 10000"/>
                  <a:gd name="connsiteX45-26927" fmla="*/ 4194 w 10000"/>
                  <a:gd name="connsiteY45-26928" fmla="*/ 1552 h 10000"/>
                  <a:gd name="connsiteX46-26929" fmla="*/ 3930 w 10000"/>
                  <a:gd name="connsiteY46-26930" fmla="*/ 1763 h 10000"/>
                  <a:gd name="connsiteX47-26931" fmla="*/ 3871 w 10000"/>
                  <a:gd name="connsiteY47-26932" fmla="*/ 1341 h 10000"/>
                  <a:gd name="connsiteX48-26933" fmla="*/ 4077 w 10000"/>
                  <a:gd name="connsiteY48-26934" fmla="*/ 602 h 10000"/>
                  <a:gd name="connsiteX49-26935" fmla="*/ 3902 w 10000"/>
                  <a:gd name="connsiteY49-26936" fmla="*/ 338 h 10000"/>
                  <a:gd name="connsiteX50-26937" fmla="*/ 4493 w 10000"/>
                  <a:gd name="connsiteY50-26938" fmla="*/ 0 h 10000"/>
                  <a:gd name="connsiteX51-26939" fmla="*/ 3636 w 10000"/>
                  <a:gd name="connsiteY51-26940" fmla="*/ 21 h 10000"/>
                  <a:gd name="connsiteX52-26941" fmla="*/ 3550 w 10000"/>
                  <a:gd name="connsiteY52-26942" fmla="*/ 233 h 10000"/>
                  <a:gd name="connsiteX53-26943" fmla="*/ 3460 w 10000"/>
                  <a:gd name="connsiteY53-26944" fmla="*/ 655 h 10000"/>
                  <a:gd name="connsiteX54-26945" fmla="*/ 3343 w 10000"/>
                  <a:gd name="connsiteY54-26946" fmla="*/ 708 h 10000"/>
                  <a:gd name="connsiteX55-26947" fmla="*/ 3519 w 10000"/>
                  <a:gd name="connsiteY55-26948" fmla="*/ 919 h 10000"/>
                  <a:gd name="connsiteX56-26949" fmla="*/ 3550 w 10000"/>
                  <a:gd name="connsiteY56-26950" fmla="*/ 1183 h 10000"/>
                  <a:gd name="connsiteX57-26951" fmla="*/ 3460 w 10000"/>
                  <a:gd name="connsiteY57-26952" fmla="*/ 1341 h 10000"/>
                  <a:gd name="connsiteX58-26953" fmla="*/ 3550 w 10000"/>
                  <a:gd name="connsiteY58-26954" fmla="*/ 1816 h 10000"/>
                  <a:gd name="connsiteX59-26955" fmla="*/ 3489 w 10000"/>
                  <a:gd name="connsiteY59-26956" fmla="*/ 2239 h 10000"/>
                  <a:gd name="connsiteX60-26957" fmla="*/ 3050 w 10000"/>
                  <a:gd name="connsiteY60-26958" fmla="*/ 2555 h 10000"/>
                  <a:gd name="connsiteX61-26959" fmla="*/ 3021 w 10000"/>
                  <a:gd name="connsiteY61-26960" fmla="*/ 2397 h 10000"/>
                  <a:gd name="connsiteX62-26961" fmla="*/ 2992 w 10000"/>
                  <a:gd name="connsiteY62-26962" fmla="*/ 2609 h 10000"/>
                  <a:gd name="connsiteX63-26963" fmla="*/ 3108 w 10000"/>
                  <a:gd name="connsiteY63-26964" fmla="*/ 2819 h 10000"/>
                  <a:gd name="connsiteX64-26965" fmla="*/ 3402 w 10000"/>
                  <a:gd name="connsiteY64-26966" fmla="*/ 2609 h 10000"/>
                  <a:gd name="connsiteX65-26967" fmla="*/ 3519 w 10000"/>
                  <a:gd name="connsiteY65-26968" fmla="*/ 2767 h 10000"/>
                  <a:gd name="connsiteX66-26969" fmla="*/ 3314 w 10000"/>
                  <a:gd name="connsiteY66-26970" fmla="*/ 2819 h 10000"/>
                  <a:gd name="connsiteX67-26971" fmla="*/ 2378 w 10000"/>
                  <a:gd name="connsiteY67-26972" fmla="*/ 2638 h 10000"/>
                  <a:gd name="connsiteX68-26973" fmla="*/ 2570 w 10000"/>
                  <a:gd name="connsiteY68-26974" fmla="*/ 2488 h 10000"/>
                  <a:gd name="connsiteX69-26975" fmla="*/ 1994 w 10000"/>
                  <a:gd name="connsiteY69-26976" fmla="*/ 2940 h 10000"/>
                  <a:gd name="connsiteX70-26977" fmla="*/ 1929 w 10000"/>
                  <a:gd name="connsiteY70-26978" fmla="*/ 3317 h 10000"/>
                  <a:gd name="connsiteX71-26979" fmla="*/ 1929 w 10000"/>
                  <a:gd name="connsiteY71-26980" fmla="*/ 3317 h 10000"/>
                  <a:gd name="connsiteX72-26981" fmla="*/ 1789 w 10000"/>
                  <a:gd name="connsiteY72-26982" fmla="*/ 3559 h 10000"/>
                  <a:gd name="connsiteX73-26983" fmla="*/ 1554 w 10000"/>
                  <a:gd name="connsiteY73-26984" fmla="*/ 3559 h 10000"/>
                  <a:gd name="connsiteX74-26985" fmla="*/ 1378 w 10000"/>
                  <a:gd name="connsiteY74-26986" fmla="*/ 3770 h 10000"/>
                  <a:gd name="connsiteX75-26987" fmla="*/ 1145 w 10000"/>
                  <a:gd name="connsiteY75-26988" fmla="*/ 3770 h 10000"/>
                  <a:gd name="connsiteX76-26989" fmla="*/ 968 w 10000"/>
                  <a:gd name="connsiteY76-26990" fmla="*/ 3981 h 10000"/>
                  <a:gd name="connsiteX77-26991" fmla="*/ 851 w 10000"/>
                  <a:gd name="connsiteY77-26992" fmla="*/ 3770 h 10000"/>
                  <a:gd name="connsiteX78-26993" fmla="*/ 558 w 10000"/>
                  <a:gd name="connsiteY78-26994" fmla="*/ 3717 h 10000"/>
                  <a:gd name="connsiteX79-26995" fmla="*/ 0 w 10000"/>
                  <a:gd name="connsiteY79-26996" fmla="*/ 4984 h 10000"/>
                  <a:gd name="connsiteX80-26997" fmla="*/ 59 w 10000"/>
                  <a:gd name="connsiteY80-26998" fmla="*/ 5249 h 10000"/>
                  <a:gd name="connsiteX81-26999" fmla="*/ 118 w 10000"/>
                  <a:gd name="connsiteY81-27000" fmla="*/ 5618 h 10000"/>
                  <a:gd name="connsiteX82-27001" fmla="*/ 294 w 10000"/>
                  <a:gd name="connsiteY82-27002" fmla="*/ 5935 h 10000"/>
                  <a:gd name="connsiteX83-27003" fmla="*/ 528 w 10000"/>
                  <a:gd name="connsiteY83-27004" fmla="*/ 6462 h 10000"/>
                  <a:gd name="connsiteX84-27005" fmla="*/ 381 w 10000"/>
                  <a:gd name="connsiteY84-27006" fmla="*/ 6358 h 10000"/>
                  <a:gd name="connsiteX85-27007" fmla="*/ 733 w 10000"/>
                  <a:gd name="connsiteY85-27008" fmla="*/ 6832 h 10000"/>
                  <a:gd name="connsiteX86-27009" fmla="*/ 938 w 10000"/>
                  <a:gd name="connsiteY86-27010" fmla="*/ 6780 h 10000"/>
                  <a:gd name="connsiteX87-27011" fmla="*/ 910 w 10000"/>
                  <a:gd name="connsiteY87-27012" fmla="*/ 6462 h 10000"/>
                  <a:gd name="connsiteX88-27013" fmla="*/ 1085 w 10000"/>
                  <a:gd name="connsiteY88-27014" fmla="*/ 6515 h 10000"/>
                  <a:gd name="connsiteX89-27015" fmla="*/ 880 w 10000"/>
                  <a:gd name="connsiteY89-27016" fmla="*/ 5882 h 10000"/>
                  <a:gd name="connsiteX90-27017" fmla="*/ 1261 w 10000"/>
                  <a:gd name="connsiteY90-27018" fmla="*/ 5618 h 10000"/>
                  <a:gd name="connsiteX91-27019" fmla="*/ 1468 w 10000"/>
                  <a:gd name="connsiteY91-27020" fmla="*/ 5618 h 10000"/>
                  <a:gd name="connsiteX92-27021" fmla="*/ 1468 w 10000"/>
                  <a:gd name="connsiteY92-27022" fmla="*/ 5882 h 10000"/>
                  <a:gd name="connsiteX93-27023" fmla="*/ 1290 w 10000"/>
                  <a:gd name="connsiteY93-27024" fmla="*/ 6040 h 10000"/>
                  <a:gd name="connsiteX94-27025" fmla="*/ 1174 w 10000"/>
                  <a:gd name="connsiteY94-27026" fmla="*/ 6727 h 10000"/>
                  <a:gd name="connsiteX95-27027" fmla="*/ 1115 w 10000"/>
                  <a:gd name="connsiteY95-27028" fmla="*/ 7043 h 10000"/>
                  <a:gd name="connsiteX96-27029" fmla="*/ 1203 w 10000"/>
                  <a:gd name="connsiteY96-27030" fmla="*/ 7466 h 10000"/>
                  <a:gd name="connsiteX97-27031" fmla="*/ 1378 w 10000"/>
                  <a:gd name="connsiteY97-27032" fmla="*/ 7783 h 10000"/>
                  <a:gd name="connsiteX98-27033" fmla="*/ 1965 w 10000"/>
                  <a:gd name="connsiteY98-27034" fmla="*/ 8416 h 10000"/>
                  <a:gd name="connsiteX99-27035" fmla="*/ 2433 w 10000"/>
                  <a:gd name="connsiteY99-27036" fmla="*/ 8891 h 10000"/>
                  <a:gd name="connsiteX100-27037" fmla="*/ 2785 w 10000"/>
                  <a:gd name="connsiteY100-27038" fmla="*/ 9103 h 10000"/>
                  <a:gd name="connsiteX101-27039" fmla="*/ 3167 w 10000"/>
                  <a:gd name="connsiteY101-27040" fmla="*/ 9313 h 10000"/>
                  <a:gd name="connsiteX102-27041" fmla="*/ 3550 w 10000"/>
                  <a:gd name="connsiteY102-27042" fmla="*/ 9525 h 10000"/>
                  <a:gd name="connsiteX103-27043" fmla="*/ 3902 w 10000"/>
                  <a:gd name="connsiteY103-27044" fmla="*/ 9631 h 10000"/>
                  <a:gd name="connsiteX104-27045" fmla="*/ 4282 w 10000"/>
                  <a:gd name="connsiteY104-27046" fmla="*/ 9789 h 10000"/>
                  <a:gd name="connsiteX105-27047" fmla="*/ 4722 w 10000"/>
                  <a:gd name="connsiteY105-27048" fmla="*/ 9948 h 10000"/>
                  <a:gd name="connsiteX106-27049" fmla="*/ 5190 w 10000"/>
                  <a:gd name="connsiteY106-27050" fmla="*/ 10000 h 10000"/>
                  <a:gd name="connsiteX107-27051" fmla="*/ 5601 w 10000"/>
                  <a:gd name="connsiteY107-27052" fmla="*/ 10000 h 10000"/>
                  <a:gd name="connsiteX108-27053" fmla="*/ 6100 w 10000"/>
                  <a:gd name="connsiteY108-27054" fmla="*/ 9948 h 10000"/>
                  <a:gd name="connsiteX109-27055" fmla="*/ 6452 w 10000"/>
                  <a:gd name="connsiteY109-27056" fmla="*/ 9841 h 10000"/>
                  <a:gd name="connsiteX110-27057" fmla="*/ 6804 w 10000"/>
                  <a:gd name="connsiteY110-27058" fmla="*/ 9737 h 10000"/>
                  <a:gd name="connsiteX111-27059" fmla="*/ 7186 w 10000"/>
                  <a:gd name="connsiteY111-27060" fmla="*/ 9578 h 10000"/>
                  <a:gd name="connsiteX112-27061" fmla="*/ 7537 w 10000"/>
                  <a:gd name="connsiteY112-27062" fmla="*/ 9419 h 10000"/>
                  <a:gd name="connsiteX113-27063" fmla="*/ 7860 w 10000"/>
                  <a:gd name="connsiteY113-27064" fmla="*/ 9209 h 10000"/>
                  <a:gd name="connsiteX114-27065" fmla="*/ 8212 w 10000"/>
                  <a:gd name="connsiteY114-27066" fmla="*/ 8997 h 10000"/>
                  <a:gd name="connsiteX115-27067" fmla="*/ 8535 w 10000"/>
                  <a:gd name="connsiteY115-27068" fmla="*/ 8681 h 10000"/>
                  <a:gd name="connsiteX0-27069" fmla="*/ 8535 w 10000"/>
                  <a:gd name="connsiteY0-27070" fmla="*/ 8681 h 10000"/>
                  <a:gd name="connsiteX1-27071" fmla="*/ 8887 w 10000"/>
                  <a:gd name="connsiteY1-27072" fmla="*/ 8363 h 10000"/>
                  <a:gd name="connsiteX2-27073" fmla="*/ 9062 w 10000"/>
                  <a:gd name="connsiteY2-27074" fmla="*/ 7941 h 10000"/>
                  <a:gd name="connsiteX3-27075" fmla="*/ 9414 w 10000"/>
                  <a:gd name="connsiteY3-27076" fmla="*/ 7624 h 10000"/>
                  <a:gd name="connsiteX4-27077" fmla="*/ 9296 w 10000"/>
                  <a:gd name="connsiteY4-27078" fmla="*/ 7149 h 10000"/>
                  <a:gd name="connsiteX5-27079" fmla="*/ 9502 w 10000"/>
                  <a:gd name="connsiteY5-27080" fmla="*/ 6885 h 10000"/>
                  <a:gd name="connsiteX6-27081" fmla="*/ 9648 w 10000"/>
                  <a:gd name="connsiteY6-27082" fmla="*/ 6621 h 10000"/>
                  <a:gd name="connsiteX7-27083" fmla="*/ 9706 w 10000"/>
                  <a:gd name="connsiteY7-27084" fmla="*/ 7043 h 10000"/>
                  <a:gd name="connsiteX8-27085" fmla="*/ 9648 w 10000"/>
                  <a:gd name="connsiteY8-27086" fmla="*/ 7519 h 10000"/>
                  <a:gd name="connsiteX9-27087" fmla="*/ 9971 w 10000"/>
                  <a:gd name="connsiteY9-27088" fmla="*/ 7043 h 10000"/>
                  <a:gd name="connsiteX10-27089" fmla="*/ 10000 w 10000"/>
                  <a:gd name="connsiteY10-27090" fmla="*/ 6674 h 10000"/>
                  <a:gd name="connsiteX11-27091" fmla="*/ 9882 w 10000"/>
                  <a:gd name="connsiteY11-27092" fmla="*/ 6727 h 10000"/>
                  <a:gd name="connsiteX12-27093" fmla="*/ 9795 w 10000"/>
                  <a:gd name="connsiteY12-27094" fmla="*/ 6358 h 10000"/>
                  <a:gd name="connsiteX13-27095" fmla="*/ 9911 w 10000"/>
                  <a:gd name="connsiteY13-27096" fmla="*/ 5935 h 10000"/>
                  <a:gd name="connsiteX14-27097" fmla="*/ 9854 w 10000"/>
                  <a:gd name="connsiteY14-27098" fmla="*/ 5460 h 10000"/>
                  <a:gd name="connsiteX15-27099" fmla="*/ 9942 w 10000"/>
                  <a:gd name="connsiteY15-27100" fmla="*/ 4510 h 10000"/>
                  <a:gd name="connsiteX16-27101" fmla="*/ 9091 w 10000"/>
                  <a:gd name="connsiteY16-27102" fmla="*/ 5249 h 10000"/>
                  <a:gd name="connsiteX17-27103" fmla="*/ 8916 w 10000"/>
                  <a:gd name="connsiteY17-27104" fmla="*/ 6146 h 10000"/>
                  <a:gd name="connsiteX18-27105" fmla="*/ 8720 w 10000"/>
                  <a:gd name="connsiteY18-27106" fmla="*/ 5507 h 10000"/>
                  <a:gd name="connsiteX19-27107" fmla="*/ 8720 w 10000"/>
                  <a:gd name="connsiteY19-27108" fmla="*/ 5507 h 10000"/>
                  <a:gd name="connsiteX20-27109" fmla="*/ 8591 w 10000"/>
                  <a:gd name="connsiteY20-27110" fmla="*/ 5281 h 10000"/>
                  <a:gd name="connsiteX21-27111" fmla="*/ 8399 w 10000"/>
                  <a:gd name="connsiteY21-27112" fmla="*/ 5432 h 10000"/>
                  <a:gd name="connsiteX22-27113" fmla="*/ 8271 w 10000"/>
                  <a:gd name="connsiteY22-27114" fmla="*/ 5205 h 10000"/>
                  <a:gd name="connsiteX23-27115" fmla="*/ 8142 w 10000"/>
                  <a:gd name="connsiteY23-27116" fmla="*/ 4979 h 10000"/>
                  <a:gd name="connsiteX24-27117" fmla="*/ 8655 w 10000"/>
                  <a:gd name="connsiteY24-27118" fmla="*/ 4904 h 10000"/>
                  <a:gd name="connsiteX25-27119" fmla="*/ 8207 w 10000"/>
                  <a:gd name="connsiteY25-27120" fmla="*/ 4602 h 10000"/>
                  <a:gd name="connsiteX26-27121" fmla="*/ 8014 w 10000"/>
                  <a:gd name="connsiteY26-27122" fmla="*/ 4753 h 10000"/>
                  <a:gd name="connsiteX27-27123" fmla="*/ 8047 w 10000"/>
                  <a:gd name="connsiteY27-27124" fmla="*/ 4837 h 10000"/>
                  <a:gd name="connsiteX28-27125" fmla="*/ 6914 w 10000"/>
                  <a:gd name="connsiteY28-27126" fmla="*/ 3320 h 10000"/>
                  <a:gd name="connsiteX29-27127" fmla="*/ 6926 w 10000"/>
                  <a:gd name="connsiteY29-27128" fmla="*/ 3319 h 10000"/>
                  <a:gd name="connsiteX30-27129" fmla="*/ 6605 w 10000"/>
                  <a:gd name="connsiteY30-27130" fmla="*/ 3244 h 10000"/>
                  <a:gd name="connsiteX31-27131" fmla="*/ 6479 w 10000"/>
                  <a:gd name="connsiteY31-27132" fmla="*/ 3018 h 10000"/>
                  <a:gd name="connsiteX32-27133" fmla="*/ 4957 w 10000"/>
                  <a:gd name="connsiteY32-27134" fmla="*/ 3242 h 10000"/>
                  <a:gd name="connsiteX33-27135" fmla="*/ 4838 w 10000"/>
                  <a:gd name="connsiteY33-27136" fmla="*/ 3189 h 10000"/>
                  <a:gd name="connsiteX34-27137" fmla="*/ 4692 w 10000"/>
                  <a:gd name="connsiteY34-27138" fmla="*/ 3136 h 10000"/>
                  <a:gd name="connsiteX35-27139" fmla="*/ 4575 w 10000"/>
                  <a:gd name="connsiteY35-27140" fmla="*/ 3348 h 10000"/>
                  <a:gd name="connsiteX36-27141" fmla="*/ 4253 w 10000"/>
                  <a:gd name="connsiteY36-27142" fmla="*/ 3084 h 10000"/>
                  <a:gd name="connsiteX37-27143" fmla="*/ 4400 w 10000"/>
                  <a:gd name="connsiteY37-27144" fmla="*/ 3084 h 10000"/>
                  <a:gd name="connsiteX38-27145" fmla="*/ 4429 w 10000"/>
                  <a:gd name="connsiteY38-27146" fmla="*/ 3031 h 10000"/>
                  <a:gd name="connsiteX39-27147" fmla="*/ 4282 w 10000"/>
                  <a:gd name="connsiteY39-27148" fmla="*/ 2925 h 10000"/>
                  <a:gd name="connsiteX40-27149" fmla="*/ 4311 w 10000"/>
                  <a:gd name="connsiteY40-27150" fmla="*/ 2503 h 10000"/>
                  <a:gd name="connsiteX41-27151" fmla="*/ 4253 w 10000"/>
                  <a:gd name="connsiteY41-27152" fmla="*/ 2291 h 10000"/>
                  <a:gd name="connsiteX42-27153" fmla="*/ 4222 w 10000"/>
                  <a:gd name="connsiteY42-27154" fmla="*/ 1659 h 10000"/>
                  <a:gd name="connsiteX43-27155" fmla="*/ 4282 w 10000"/>
                  <a:gd name="connsiteY43-27156" fmla="*/ 1659 h 10000"/>
                  <a:gd name="connsiteX44-27157" fmla="*/ 4194 w 10000"/>
                  <a:gd name="connsiteY44-27158" fmla="*/ 1552 h 10000"/>
                  <a:gd name="connsiteX45-27159" fmla="*/ 3930 w 10000"/>
                  <a:gd name="connsiteY45-27160" fmla="*/ 1763 h 10000"/>
                  <a:gd name="connsiteX46-27161" fmla="*/ 3871 w 10000"/>
                  <a:gd name="connsiteY46-27162" fmla="*/ 1341 h 10000"/>
                  <a:gd name="connsiteX47-27163" fmla="*/ 4077 w 10000"/>
                  <a:gd name="connsiteY47-27164" fmla="*/ 602 h 10000"/>
                  <a:gd name="connsiteX48-27165" fmla="*/ 3902 w 10000"/>
                  <a:gd name="connsiteY48-27166" fmla="*/ 338 h 10000"/>
                  <a:gd name="connsiteX49-27167" fmla="*/ 4493 w 10000"/>
                  <a:gd name="connsiteY49-27168" fmla="*/ 0 h 10000"/>
                  <a:gd name="connsiteX50-27169" fmla="*/ 3636 w 10000"/>
                  <a:gd name="connsiteY50-27170" fmla="*/ 21 h 10000"/>
                  <a:gd name="connsiteX51-27171" fmla="*/ 3550 w 10000"/>
                  <a:gd name="connsiteY51-27172" fmla="*/ 233 h 10000"/>
                  <a:gd name="connsiteX52-27173" fmla="*/ 3460 w 10000"/>
                  <a:gd name="connsiteY52-27174" fmla="*/ 655 h 10000"/>
                  <a:gd name="connsiteX53-27175" fmla="*/ 3343 w 10000"/>
                  <a:gd name="connsiteY53-27176" fmla="*/ 708 h 10000"/>
                  <a:gd name="connsiteX54-27177" fmla="*/ 3519 w 10000"/>
                  <a:gd name="connsiteY54-27178" fmla="*/ 919 h 10000"/>
                  <a:gd name="connsiteX55-27179" fmla="*/ 3550 w 10000"/>
                  <a:gd name="connsiteY55-27180" fmla="*/ 1183 h 10000"/>
                  <a:gd name="connsiteX56-27181" fmla="*/ 3460 w 10000"/>
                  <a:gd name="connsiteY56-27182" fmla="*/ 1341 h 10000"/>
                  <a:gd name="connsiteX57-27183" fmla="*/ 3550 w 10000"/>
                  <a:gd name="connsiteY57-27184" fmla="*/ 1816 h 10000"/>
                  <a:gd name="connsiteX58-27185" fmla="*/ 3489 w 10000"/>
                  <a:gd name="connsiteY58-27186" fmla="*/ 2239 h 10000"/>
                  <a:gd name="connsiteX59-27187" fmla="*/ 3050 w 10000"/>
                  <a:gd name="connsiteY59-27188" fmla="*/ 2555 h 10000"/>
                  <a:gd name="connsiteX60-27189" fmla="*/ 3021 w 10000"/>
                  <a:gd name="connsiteY60-27190" fmla="*/ 2397 h 10000"/>
                  <a:gd name="connsiteX61-27191" fmla="*/ 2992 w 10000"/>
                  <a:gd name="connsiteY61-27192" fmla="*/ 2609 h 10000"/>
                  <a:gd name="connsiteX62-27193" fmla="*/ 3108 w 10000"/>
                  <a:gd name="connsiteY62-27194" fmla="*/ 2819 h 10000"/>
                  <a:gd name="connsiteX63-27195" fmla="*/ 3402 w 10000"/>
                  <a:gd name="connsiteY63-27196" fmla="*/ 2609 h 10000"/>
                  <a:gd name="connsiteX64-27197" fmla="*/ 3519 w 10000"/>
                  <a:gd name="connsiteY64-27198" fmla="*/ 2767 h 10000"/>
                  <a:gd name="connsiteX65-27199" fmla="*/ 3314 w 10000"/>
                  <a:gd name="connsiteY65-27200" fmla="*/ 2819 h 10000"/>
                  <a:gd name="connsiteX66-27201" fmla="*/ 2378 w 10000"/>
                  <a:gd name="connsiteY66-27202" fmla="*/ 2638 h 10000"/>
                  <a:gd name="connsiteX67-27203" fmla="*/ 2570 w 10000"/>
                  <a:gd name="connsiteY67-27204" fmla="*/ 2488 h 10000"/>
                  <a:gd name="connsiteX68-27205" fmla="*/ 1994 w 10000"/>
                  <a:gd name="connsiteY68-27206" fmla="*/ 2940 h 10000"/>
                  <a:gd name="connsiteX69-27207" fmla="*/ 1929 w 10000"/>
                  <a:gd name="connsiteY69-27208" fmla="*/ 3317 h 10000"/>
                  <a:gd name="connsiteX70-27209" fmla="*/ 1929 w 10000"/>
                  <a:gd name="connsiteY70-27210" fmla="*/ 3317 h 10000"/>
                  <a:gd name="connsiteX71-27211" fmla="*/ 1789 w 10000"/>
                  <a:gd name="connsiteY71-27212" fmla="*/ 3559 h 10000"/>
                  <a:gd name="connsiteX72-27213" fmla="*/ 1554 w 10000"/>
                  <a:gd name="connsiteY72-27214" fmla="*/ 3559 h 10000"/>
                  <a:gd name="connsiteX73-27215" fmla="*/ 1378 w 10000"/>
                  <a:gd name="connsiteY73-27216" fmla="*/ 3770 h 10000"/>
                  <a:gd name="connsiteX74-27217" fmla="*/ 1145 w 10000"/>
                  <a:gd name="connsiteY74-27218" fmla="*/ 3770 h 10000"/>
                  <a:gd name="connsiteX75-27219" fmla="*/ 968 w 10000"/>
                  <a:gd name="connsiteY75-27220" fmla="*/ 3981 h 10000"/>
                  <a:gd name="connsiteX76-27221" fmla="*/ 851 w 10000"/>
                  <a:gd name="connsiteY76-27222" fmla="*/ 3770 h 10000"/>
                  <a:gd name="connsiteX77-27223" fmla="*/ 558 w 10000"/>
                  <a:gd name="connsiteY77-27224" fmla="*/ 3717 h 10000"/>
                  <a:gd name="connsiteX78-27225" fmla="*/ 0 w 10000"/>
                  <a:gd name="connsiteY78-27226" fmla="*/ 4984 h 10000"/>
                  <a:gd name="connsiteX79-27227" fmla="*/ 59 w 10000"/>
                  <a:gd name="connsiteY79-27228" fmla="*/ 5249 h 10000"/>
                  <a:gd name="connsiteX80-27229" fmla="*/ 118 w 10000"/>
                  <a:gd name="connsiteY80-27230" fmla="*/ 5618 h 10000"/>
                  <a:gd name="connsiteX81-27231" fmla="*/ 294 w 10000"/>
                  <a:gd name="connsiteY81-27232" fmla="*/ 5935 h 10000"/>
                  <a:gd name="connsiteX82-27233" fmla="*/ 528 w 10000"/>
                  <a:gd name="connsiteY82-27234" fmla="*/ 6462 h 10000"/>
                  <a:gd name="connsiteX83-27235" fmla="*/ 381 w 10000"/>
                  <a:gd name="connsiteY83-27236" fmla="*/ 6358 h 10000"/>
                  <a:gd name="connsiteX84-27237" fmla="*/ 733 w 10000"/>
                  <a:gd name="connsiteY84-27238" fmla="*/ 6832 h 10000"/>
                  <a:gd name="connsiteX85-27239" fmla="*/ 938 w 10000"/>
                  <a:gd name="connsiteY85-27240" fmla="*/ 6780 h 10000"/>
                  <a:gd name="connsiteX86-27241" fmla="*/ 910 w 10000"/>
                  <a:gd name="connsiteY86-27242" fmla="*/ 6462 h 10000"/>
                  <a:gd name="connsiteX87-27243" fmla="*/ 1085 w 10000"/>
                  <a:gd name="connsiteY87-27244" fmla="*/ 6515 h 10000"/>
                  <a:gd name="connsiteX88-27245" fmla="*/ 880 w 10000"/>
                  <a:gd name="connsiteY88-27246" fmla="*/ 5882 h 10000"/>
                  <a:gd name="connsiteX89-27247" fmla="*/ 1261 w 10000"/>
                  <a:gd name="connsiteY89-27248" fmla="*/ 5618 h 10000"/>
                  <a:gd name="connsiteX90-27249" fmla="*/ 1468 w 10000"/>
                  <a:gd name="connsiteY90-27250" fmla="*/ 5618 h 10000"/>
                  <a:gd name="connsiteX91-27251" fmla="*/ 1468 w 10000"/>
                  <a:gd name="connsiteY91-27252" fmla="*/ 5882 h 10000"/>
                  <a:gd name="connsiteX92-27253" fmla="*/ 1290 w 10000"/>
                  <a:gd name="connsiteY92-27254" fmla="*/ 6040 h 10000"/>
                  <a:gd name="connsiteX93-27255" fmla="*/ 1174 w 10000"/>
                  <a:gd name="connsiteY93-27256" fmla="*/ 6727 h 10000"/>
                  <a:gd name="connsiteX94-27257" fmla="*/ 1115 w 10000"/>
                  <a:gd name="connsiteY94-27258" fmla="*/ 7043 h 10000"/>
                  <a:gd name="connsiteX95-27259" fmla="*/ 1203 w 10000"/>
                  <a:gd name="connsiteY95-27260" fmla="*/ 7466 h 10000"/>
                  <a:gd name="connsiteX96-27261" fmla="*/ 1378 w 10000"/>
                  <a:gd name="connsiteY96-27262" fmla="*/ 7783 h 10000"/>
                  <a:gd name="connsiteX97-27263" fmla="*/ 1965 w 10000"/>
                  <a:gd name="connsiteY97-27264" fmla="*/ 8416 h 10000"/>
                  <a:gd name="connsiteX98-27265" fmla="*/ 2433 w 10000"/>
                  <a:gd name="connsiteY98-27266" fmla="*/ 8891 h 10000"/>
                  <a:gd name="connsiteX99-27267" fmla="*/ 2785 w 10000"/>
                  <a:gd name="connsiteY99-27268" fmla="*/ 9103 h 10000"/>
                  <a:gd name="connsiteX100-27269" fmla="*/ 3167 w 10000"/>
                  <a:gd name="connsiteY100-27270" fmla="*/ 9313 h 10000"/>
                  <a:gd name="connsiteX101-27271" fmla="*/ 3550 w 10000"/>
                  <a:gd name="connsiteY101-27272" fmla="*/ 9525 h 10000"/>
                  <a:gd name="connsiteX102-27273" fmla="*/ 3902 w 10000"/>
                  <a:gd name="connsiteY102-27274" fmla="*/ 9631 h 10000"/>
                  <a:gd name="connsiteX103-27275" fmla="*/ 4282 w 10000"/>
                  <a:gd name="connsiteY103-27276" fmla="*/ 9789 h 10000"/>
                  <a:gd name="connsiteX104-27277" fmla="*/ 4722 w 10000"/>
                  <a:gd name="connsiteY104-27278" fmla="*/ 9948 h 10000"/>
                  <a:gd name="connsiteX105-27279" fmla="*/ 5190 w 10000"/>
                  <a:gd name="connsiteY105-27280" fmla="*/ 10000 h 10000"/>
                  <a:gd name="connsiteX106-27281" fmla="*/ 5601 w 10000"/>
                  <a:gd name="connsiteY106-27282" fmla="*/ 10000 h 10000"/>
                  <a:gd name="connsiteX107-27283" fmla="*/ 6100 w 10000"/>
                  <a:gd name="connsiteY107-27284" fmla="*/ 9948 h 10000"/>
                  <a:gd name="connsiteX108-27285" fmla="*/ 6452 w 10000"/>
                  <a:gd name="connsiteY108-27286" fmla="*/ 9841 h 10000"/>
                  <a:gd name="connsiteX109-27287" fmla="*/ 6804 w 10000"/>
                  <a:gd name="connsiteY109-27288" fmla="*/ 9737 h 10000"/>
                  <a:gd name="connsiteX110-27289" fmla="*/ 7186 w 10000"/>
                  <a:gd name="connsiteY110-27290" fmla="*/ 9578 h 10000"/>
                  <a:gd name="connsiteX111-27291" fmla="*/ 7537 w 10000"/>
                  <a:gd name="connsiteY111-27292" fmla="*/ 9419 h 10000"/>
                  <a:gd name="connsiteX112-27293" fmla="*/ 7860 w 10000"/>
                  <a:gd name="connsiteY112-27294" fmla="*/ 9209 h 10000"/>
                  <a:gd name="connsiteX113-27295" fmla="*/ 8212 w 10000"/>
                  <a:gd name="connsiteY113-27296" fmla="*/ 8997 h 10000"/>
                  <a:gd name="connsiteX114-27297" fmla="*/ 8535 w 10000"/>
                  <a:gd name="connsiteY114-27298" fmla="*/ 8681 h 10000"/>
                  <a:gd name="connsiteX0-27299" fmla="*/ 8535 w 10000"/>
                  <a:gd name="connsiteY0-27300" fmla="*/ 8681 h 10000"/>
                  <a:gd name="connsiteX1-27301" fmla="*/ 8887 w 10000"/>
                  <a:gd name="connsiteY1-27302" fmla="*/ 8363 h 10000"/>
                  <a:gd name="connsiteX2-27303" fmla="*/ 9062 w 10000"/>
                  <a:gd name="connsiteY2-27304" fmla="*/ 7941 h 10000"/>
                  <a:gd name="connsiteX3-27305" fmla="*/ 9414 w 10000"/>
                  <a:gd name="connsiteY3-27306" fmla="*/ 7624 h 10000"/>
                  <a:gd name="connsiteX4-27307" fmla="*/ 9296 w 10000"/>
                  <a:gd name="connsiteY4-27308" fmla="*/ 7149 h 10000"/>
                  <a:gd name="connsiteX5-27309" fmla="*/ 9502 w 10000"/>
                  <a:gd name="connsiteY5-27310" fmla="*/ 6885 h 10000"/>
                  <a:gd name="connsiteX6-27311" fmla="*/ 9648 w 10000"/>
                  <a:gd name="connsiteY6-27312" fmla="*/ 6621 h 10000"/>
                  <a:gd name="connsiteX7-27313" fmla="*/ 9706 w 10000"/>
                  <a:gd name="connsiteY7-27314" fmla="*/ 7043 h 10000"/>
                  <a:gd name="connsiteX8-27315" fmla="*/ 9648 w 10000"/>
                  <a:gd name="connsiteY8-27316" fmla="*/ 7519 h 10000"/>
                  <a:gd name="connsiteX9-27317" fmla="*/ 9971 w 10000"/>
                  <a:gd name="connsiteY9-27318" fmla="*/ 7043 h 10000"/>
                  <a:gd name="connsiteX10-27319" fmla="*/ 10000 w 10000"/>
                  <a:gd name="connsiteY10-27320" fmla="*/ 6674 h 10000"/>
                  <a:gd name="connsiteX11-27321" fmla="*/ 9882 w 10000"/>
                  <a:gd name="connsiteY11-27322" fmla="*/ 6727 h 10000"/>
                  <a:gd name="connsiteX12-27323" fmla="*/ 9795 w 10000"/>
                  <a:gd name="connsiteY12-27324" fmla="*/ 6358 h 10000"/>
                  <a:gd name="connsiteX13-27325" fmla="*/ 9911 w 10000"/>
                  <a:gd name="connsiteY13-27326" fmla="*/ 5935 h 10000"/>
                  <a:gd name="connsiteX14-27327" fmla="*/ 9854 w 10000"/>
                  <a:gd name="connsiteY14-27328" fmla="*/ 5460 h 10000"/>
                  <a:gd name="connsiteX15-27329" fmla="*/ 9091 w 10000"/>
                  <a:gd name="connsiteY15-27330" fmla="*/ 5249 h 10000"/>
                  <a:gd name="connsiteX16-27331" fmla="*/ 8916 w 10000"/>
                  <a:gd name="connsiteY16-27332" fmla="*/ 6146 h 10000"/>
                  <a:gd name="connsiteX17-27333" fmla="*/ 8720 w 10000"/>
                  <a:gd name="connsiteY17-27334" fmla="*/ 5507 h 10000"/>
                  <a:gd name="connsiteX18-27335" fmla="*/ 8720 w 10000"/>
                  <a:gd name="connsiteY18-27336" fmla="*/ 5507 h 10000"/>
                  <a:gd name="connsiteX19-27337" fmla="*/ 8591 w 10000"/>
                  <a:gd name="connsiteY19-27338" fmla="*/ 5281 h 10000"/>
                  <a:gd name="connsiteX20-27339" fmla="*/ 8399 w 10000"/>
                  <a:gd name="connsiteY20-27340" fmla="*/ 5432 h 10000"/>
                  <a:gd name="connsiteX21-27341" fmla="*/ 8271 w 10000"/>
                  <a:gd name="connsiteY21-27342" fmla="*/ 5205 h 10000"/>
                  <a:gd name="connsiteX22-27343" fmla="*/ 8142 w 10000"/>
                  <a:gd name="connsiteY22-27344" fmla="*/ 4979 h 10000"/>
                  <a:gd name="connsiteX23-27345" fmla="*/ 8655 w 10000"/>
                  <a:gd name="connsiteY23-27346" fmla="*/ 4904 h 10000"/>
                  <a:gd name="connsiteX24-27347" fmla="*/ 8207 w 10000"/>
                  <a:gd name="connsiteY24-27348" fmla="*/ 4602 h 10000"/>
                  <a:gd name="connsiteX25-27349" fmla="*/ 8014 w 10000"/>
                  <a:gd name="connsiteY25-27350" fmla="*/ 4753 h 10000"/>
                  <a:gd name="connsiteX26-27351" fmla="*/ 8047 w 10000"/>
                  <a:gd name="connsiteY26-27352" fmla="*/ 4837 h 10000"/>
                  <a:gd name="connsiteX27-27353" fmla="*/ 6914 w 10000"/>
                  <a:gd name="connsiteY27-27354" fmla="*/ 3320 h 10000"/>
                  <a:gd name="connsiteX28-27355" fmla="*/ 6926 w 10000"/>
                  <a:gd name="connsiteY28-27356" fmla="*/ 3319 h 10000"/>
                  <a:gd name="connsiteX29-27357" fmla="*/ 6605 w 10000"/>
                  <a:gd name="connsiteY29-27358" fmla="*/ 3244 h 10000"/>
                  <a:gd name="connsiteX30-27359" fmla="*/ 6479 w 10000"/>
                  <a:gd name="connsiteY30-27360" fmla="*/ 3018 h 10000"/>
                  <a:gd name="connsiteX31-27361" fmla="*/ 4957 w 10000"/>
                  <a:gd name="connsiteY31-27362" fmla="*/ 3242 h 10000"/>
                  <a:gd name="connsiteX32-27363" fmla="*/ 4838 w 10000"/>
                  <a:gd name="connsiteY32-27364" fmla="*/ 3189 h 10000"/>
                  <a:gd name="connsiteX33-27365" fmla="*/ 4692 w 10000"/>
                  <a:gd name="connsiteY33-27366" fmla="*/ 3136 h 10000"/>
                  <a:gd name="connsiteX34-27367" fmla="*/ 4575 w 10000"/>
                  <a:gd name="connsiteY34-27368" fmla="*/ 3348 h 10000"/>
                  <a:gd name="connsiteX35-27369" fmla="*/ 4253 w 10000"/>
                  <a:gd name="connsiteY35-27370" fmla="*/ 3084 h 10000"/>
                  <a:gd name="connsiteX36-27371" fmla="*/ 4400 w 10000"/>
                  <a:gd name="connsiteY36-27372" fmla="*/ 3084 h 10000"/>
                  <a:gd name="connsiteX37-27373" fmla="*/ 4429 w 10000"/>
                  <a:gd name="connsiteY37-27374" fmla="*/ 3031 h 10000"/>
                  <a:gd name="connsiteX38-27375" fmla="*/ 4282 w 10000"/>
                  <a:gd name="connsiteY38-27376" fmla="*/ 2925 h 10000"/>
                  <a:gd name="connsiteX39-27377" fmla="*/ 4311 w 10000"/>
                  <a:gd name="connsiteY39-27378" fmla="*/ 2503 h 10000"/>
                  <a:gd name="connsiteX40-27379" fmla="*/ 4253 w 10000"/>
                  <a:gd name="connsiteY40-27380" fmla="*/ 2291 h 10000"/>
                  <a:gd name="connsiteX41-27381" fmla="*/ 4222 w 10000"/>
                  <a:gd name="connsiteY41-27382" fmla="*/ 1659 h 10000"/>
                  <a:gd name="connsiteX42-27383" fmla="*/ 4282 w 10000"/>
                  <a:gd name="connsiteY42-27384" fmla="*/ 1659 h 10000"/>
                  <a:gd name="connsiteX43-27385" fmla="*/ 4194 w 10000"/>
                  <a:gd name="connsiteY43-27386" fmla="*/ 1552 h 10000"/>
                  <a:gd name="connsiteX44-27387" fmla="*/ 3930 w 10000"/>
                  <a:gd name="connsiteY44-27388" fmla="*/ 1763 h 10000"/>
                  <a:gd name="connsiteX45-27389" fmla="*/ 3871 w 10000"/>
                  <a:gd name="connsiteY45-27390" fmla="*/ 1341 h 10000"/>
                  <a:gd name="connsiteX46-27391" fmla="*/ 4077 w 10000"/>
                  <a:gd name="connsiteY46-27392" fmla="*/ 602 h 10000"/>
                  <a:gd name="connsiteX47-27393" fmla="*/ 3902 w 10000"/>
                  <a:gd name="connsiteY47-27394" fmla="*/ 338 h 10000"/>
                  <a:gd name="connsiteX48-27395" fmla="*/ 4493 w 10000"/>
                  <a:gd name="connsiteY48-27396" fmla="*/ 0 h 10000"/>
                  <a:gd name="connsiteX49-27397" fmla="*/ 3636 w 10000"/>
                  <a:gd name="connsiteY49-27398" fmla="*/ 21 h 10000"/>
                  <a:gd name="connsiteX50-27399" fmla="*/ 3550 w 10000"/>
                  <a:gd name="connsiteY50-27400" fmla="*/ 233 h 10000"/>
                  <a:gd name="connsiteX51-27401" fmla="*/ 3460 w 10000"/>
                  <a:gd name="connsiteY51-27402" fmla="*/ 655 h 10000"/>
                  <a:gd name="connsiteX52-27403" fmla="*/ 3343 w 10000"/>
                  <a:gd name="connsiteY52-27404" fmla="*/ 708 h 10000"/>
                  <a:gd name="connsiteX53-27405" fmla="*/ 3519 w 10000"/>
                  <a:gd name="connsiteY53-27406" fmla="*/ 919 h 10000"/>
                  <a:gd name="connsiteX54-27407" fmla="*/ 3550 w 10000"/>
                  <a:gd name="connsiteY54-27408" fmla="*/ 1183 h 10000"/>
                  <a:gd name="connsiteX55-27409" fmla="*/ 3460 w 10000"/>
                  <a:gd name="connsiteY55-27410" fmla="*/ 1341 h 10000"/>
                  <a:gd name="connsiteX56-27411" fmla="*/ 3550 w 10000"/>
                  <a:gd name="connsiteY56-27412" fmla="*/ 1816 h 10000"/>
                  <a:gd name="connsiteX57-27413" fmla="*/ 3489 w 10000"/>
                  <a:gd name="connsiteY57-27414" fmla="*/ 2239 h 10000"/>
                  <a:gd name="connsiteX58-27415" fmla="*/ 3050 w 10000"/>
                  <a:gd name="connsiteY58-27416" fmla="*/ 2555 h 10000"/>
                  <a:gd name="connsiteX59-27417" fmla="*/ 3021 w 10000"/>
                  <a:gd name="connsiteY59-27418" fmla="*/ 2397 h 10000"/>
                  <a:gd name="connsiteX60-27419" fmla="*/ 2992 w 10000"/>
                  <a:gd name="connsiteY60-27420" fmla="*/ 2609 h 10000"/>
                  <a:gd name="connsiteX61-27421" fmla="*/ 3108 w 10000"/>
                  <a:gd name="connsiteY61-27422" fmla="*/ 2819 h 10000"/>
                  <a:gd name="connsiteX62-27423" fmla="*/ 3402 w 10000"/>
                  <a:gd name="connsiteY62-27424" fmla="*/ 2609 h 10000"/>
                  <a:gd name="connsiteX63-27425" fmla="*/ 3519 w 10000"/>
                  <a:gd name="connsiteY63-27426" fmla="*/ 2767 h 10000"/>
                  <a:gd name="connsiteX64-27427" fmla="*/ 3314 w 10000"/>
                  <a:gd name="connsiteY64-27428" fmla="*/ 2819 h 10000"/>
                  <a:gd name="connsiteX65-27429" fmla="*/ 2378 w 10000"/>
                  <a:gd name="connsiteY65-27430" fmla="*/ 2638 h 10000"/>
                  <a:gd name="connsiteX66-27431" fmla="*/ 2570 w 10000"/>
                  <a:gd name="connsiteY66-27432" fmla="*/ 2488 h 10000"/>
                  <a:gd name="connsiteX67-27433" fmla="*/ 1994 w 10000"/>
                  <a:gd name="connsiteY67-27434" fmla="*/ 2940 h 10000"/>
                  <a:gd name="connsiteX68-27435" fmla="*/ 1929 w 10000"/>
                  <a:gd name="connsiteY68-27436" fmla="*/ 3317 h 10000"/>
                  <a:gd name="connsiteX69-27437" fmla="*/ 1929 w 10000"/>
                  <a:gd name="connsiteY69-27438" fmla="*/ 3317 h 10000"/>
                  <a:gd name="connsiteX70-27439" fmla="*/ 1789 w 10000"/>
                  <a:gd name="connsiteY70-27440" fmla="*/ 3559 h 10000"/>
                  <a:gd name="connsiteX71-27441" fmla="*/ 1554 w 10000"/>
                  <a:gd name="connsiteY71-27442" fmla="*/ 3559 h 10000"/>
                  <a:gd name="connsiteX72-27443" fmla="*/ 1378 w 10000"/>
                  <a:gd name="connsiteY72-27444" fmla="*/ 3770 h 10000"/>
                  <a:gd name="connsiteX73-27445" fmla="*/ 1145 w 10000"/>
                  <a:gd name="connsiteY73-27446" fmla="*/ 3770 h 10000"/>
                  <a:gd name="connsiteX74-27447" fmla="*/ 968 w 10000"/>
                  <a:gd name="connsiteY74-27448" fmla="*/ 3981 h 10000"/>
                  <a:gd name="connsiteX75-27449" fmla="*/ 851 w 10000"/>
                  <a:gd name="connsiteY75-27450" fmla="*/ 3770 h 10000"/>
                  <a:gd name="connsiteX76-27451" fmla="*/ 558 w 10000"/>
                  <a:gd name="connsiteY76-27452" fmla="*/ 3717 h 10000"/>
                  <a:gd name="connsiteX77-27453" fmla="*/ 0 w 10000"/>
                  <a:gd name="connsiteY77-27454" fmla="*/ 4984 h 10000"/>
                  <a:gd name="connsiteX78-27455" fmla="*/ 59 w 10000"/>
                  <a:gd name="connsiteY78-27456" fmla="*/ 5249 h 10000"/>
                  <a:gd name="connsiteX79-27457" fmla="*/ 118 w 10000"/>
                  <a:gd name="connsiteY79-27458" fmla="*/ 5618 h 10000"/>
                  <a:gd name="connsiteX80-27459" fmla="*/ 294 w 10000"/>
                  <a:gd name="connsiteY80-27460" fmla="*/ 5935 h 10000"/>
                  <a:gd name="connsiteX81-27461" fmla="*/ 528 w 10000"/>
                  <a:gd name="connsiteY81-27462" fmla="*/ 6462 h 10000"/>
                  <a:gd name="connsiteX82-27463" fmla="*/ 381 w 10000"/>
                  <a:gd name="connsiteY82-27464" fmla="*/ 6358 h 10000"/>
                  <a:gd name="connsiteX83-27465" fmla="*/ 733 w 10000"/>
                  <a:gd name="connsiteY83-27466" fmla="*/ 6832 h 10000"/>
                  <a:gd name="connsiteX84-27467" fmla="*/ 938 w 10000"/>
                  <a:gd name="connsiteY84-27468" fmla="*/ 6780 h 10000"/>
                  <a:gd name="connsiteX85-27469" fmla="*/ 910 w 10000"/>
                  <a:gd name="connsiteY85-27470" fmla="*/ 6462 h 10000"/>
                  <a:gd name="connsiteX86-27471" fmla="*/ 1085 w 10000"/>
                  <a:gd name="connsiteY86-27472" fmla="*/ 6515 h 10000"/>
                  <a:gd name="connsiteX87-27473" fmla="*/ 880 w 10000"/>
                  <a:gd name="connsiteY87-27474" fmla="*/ 5882 h 10000"/>
                  <a:gd name="connsiteX88-27475" fmla="*/ 1261 w 10000"/>
                  <a:gd name="connsiteY88-27476" fmla="*/ 5618 h 10000"/>
                  <a:gd name="connsiteX89-27477" fmla="*/ 1468 w 10000"/>
                  <a:gd name="connsiteY89-27478" fmla="*/ 5618 h 10000"/>
                  <a:gd name="connsiteX90-27479" fmla="*/ 1468 w 10000"/>
                  <a:gd name="connsiteY90-27480" fmla="*/ 5882 h 10000"/>
                  <a:gd name="connsiteX91-27481" fmla="*/ 1290 w 10000"/>
                  <a:gd name="connsiteY91-27482" fmla="*/ 6040 h 10000"/>
                  <a:gd name="connsiteX92-27483" fmla="*/ 1174 w 10000"/>
                  <a:gd name="connsiteY92-27484" fmla="*/ 6727 h 10000"/>
                  <a:gd name="connsiteX93-27485" fmla="*/ 1115 w 10000"/>
                  <a:gd name="connsiteY93-27486" fmla="*/ 7043 h 10000"/>
                  <a:gd name="connsiteX94-27487" fmla="*/ 1203 w 10000"/>
                  <a:gd name="connsiteY94-27488" fmla="*/ 7466 h 10000"/>
                  <a:gd name="connsiteX95-27489" fmla="*/ 1378 w 10000"/>
                  <a:gd name="connsiteY95-27490" fmla="*/ 7783 h 10000"/>
                  <a:gd name="connsiteX96-27491" fmla="*/ 1965 w 10000"/>
                  <a:gd name="connsiteY96-27492" fmla="*/ 8416 h 10000"/>
                  <a:gd name="connsiteX97-27493" fmla="*/ 2433 w 10000"/>
                  <a:gd name="connsiteY97-27494" fmla="*/ 8891 h 10000"/>
                  <a:gd name="connsiteX98-27495" fmla="*/ 2785 w 10000"/>
                  <a:gd name="connsiteY98-27496" fmla="*/ 9103 h 10000"/>
                  <a:gd name="connsiteX99-27497" fmla="*/ 3167 w 10000"/>
                  <a:gd name="connsiteY99-27498" fmla="*/ 9313 h 10000"/>
                  <a:gd name="connsiteX100-27499" fmla="*/ 3550 w 10000"/>
                  <a:gd name="connsiteY100-27500" fmla="*/ 9525 h 10000"/>
                  <a:gd name="connsiteX101-27501" fmla="*/ 3902 w 10000"/>
                  <a:gd name="connsiteY101-27502" fmla="*/ 9631 h 10000"/>
                  <a:gd name="connsiteX102-27503" fmla="*/ 4282 w 10000"/>
                  <a:gd name="connsiteY102-27504" fmla="*/ 9789 h 10000"/>
                  <a:gd name="connsiteX103-27505" fmla="*/ 4722 w 10000"/>
                  <a:gd name="connsiteY103-27506" fmla="*/ 9948 h 10000"/>
                  <a:gd name="connsiteX104-27507" fmla="*/ 5190 w 10000"/>
                  <a:gd name="connsiteY104-27508" fmla="*/ 10000 h 10000"/>
                  <a:gd name="connsiteX105-27509" fmla="*/ 5601 w 10000"/>
                  <a:gd name="connsiteY105-27510" fmla="*/ 10000 h 10000"/>
                  <a:gd name="connsiteX106-27511" fmla="*/ 6100 w 10000"/>
                  <a:gd name="connsiteY106-27512" fmla="*/ 9948 h 10000"/>
                  <a:gd name="connsiteX107-27513" fmla="*/ 6452 w 10000"/>
                  <a:gd name="connsiteY107-27514" fmla="*/ 9841 h 10000"/>
                  <a:gd name="connsiteX108-27515" fmla="*/ 6804 w 10000"/>
                  <a:gd name="connsiteY108-27516" fmla="*/ 9737 h 10000"/>
                  <a:gd name="connsiteX109-27517" fmla="*/ 7186 w 10000"/>
                  <a:gd name="connsiteY109-27518" fmla="*/ 9578 h 10000"/>
                  <a:gd name="connsiteX110-27519" fmla="*/ 7537 w 10000"/>
                  <a:gd name="connsiteY110-27520" fmla="*/ 9419 h 10000"/>
                  <a:gd name="connsiteX111-27521" fmla="*/ 7860 w 10000"/>
                  <a:gd name="connsiteY111-27522" fmla="*/ 9209 h 10000"/>
                  <a:gd name="connsiteX112-27523" fmla="*/ 8212 w 10000"/>
                  <a:gd name="connsiteY112-27524" fmla="*/ 8997 h 10000"/>
                  <a:gd name="connsiteX113-27525" fmla="*/ 8535 w 10000"/>
                  <a:gd name="connsiteY113-27526" fmla="*/ 8681 h 10000"/>
                  <a:gd name="connsiteX0-27527" fmla="*/ 8535 w 10000"/>
                  <a:gd name="connsiteY0-27528" fmla="*/ 8681 h 10000"/>
                  <a:gd name="connsiteX1-27529" fmla="*/ 8887 w 10000"/>
                  <a:gd name="connsiteY1-27530" fmla="*/ 8363 h 10000"/>
                  <a:gd name="connsiteX2-27531" fmla="*/ 9062 w 10000"/>
                  <a:gd name="connsiteY2-27532" fmla="*/ 7941 h 10000"/>
                  <a:gd name="connsiteX3-27533" fmla="*/ 9414 w 10000"/>
                  <a:gd name="connsiteY3-27534" fmla="*/ 7624 h 10000"/>
                  <a:gd name="connsiteX4-27535" fmla="*/ 9296 w 10000"/>
                  <a:gd name="connsiteY4-27536" fmla="*/ 7149 h 10000"/>
                  <a:gd name="connsiteX5-27537" fmla="*/ 9502 w 10000"/>
                  <a:gd name="connsiteY5-27538" fmla="*/ 6885 h 10000"/>
                  <a:gd name="connsiteX6-27539" fmla="*/ 9648 w 10000"/>
                  <a:gd name="connsiteY6-27540" fmla="*/ 6621 h 10000"/>
                  <a:gd name="connsiteX7-27541" fmla="*/ 9706 w 10000"/>
                  <a:gd name="connsiteY7-27542" fmla="*/ 7043 h 10000"/>
                  <a:gd name="connsiteX8-27543" fmla="*/ 9648 w 10000"/>
                  <a:gd name="connsiteY8-27544" fmla="*/ 7519 h 10000"/>
                  <a:gd name="connsiteX9-27545" fmla="*/ 9971 w 10000"/>
                  <a:gd name="connsiteY9-27546" fmla="*/ 7043 h 10000"/>
                  <a:gd name="connsiteX10-27547" fmla="*/ 10000 w 10000"/>
                  <a:gd name="connsiteY10-27548" fmla="*/ 6674 h 10000"/>
                  <a:gd name="connsiteX11-27549" fmla="*/ 9882 w 10000"/>
                  <a:gd name="connsiteY11-27550" fmla="*/ 6727 h 10000"/>
                  <a:gd name="connsiteX12-27551" fmla="*/ 9795 w 10000"/>
                  <a:gd name="connsiteY12-27552" fmla="*/ 6358 h 10000"/>
                  <a:gd name="connsiteX13-27553" fmla="*/ 9911 w 10000"/>
                  <a:gd name="connsiteY13-27554" fmla="*/ 5935 h 10000"/>
                  <a:gd name="connsiteX14-27555" fmla="*/ 9091 w 10000"/>
                  <a:gd name="connsiteY14-27556" fmla="*/ 5249 h 10000"/>
                  <a:gd name="connsiteX15-27557" fmla="*/ 8916 w 10000"/>
                  <a:gd name="connsiteY15-27558" fmla="*/ 6146 h 10000"/>
                  <a:gd name="connsiteX16-27559" fmla="*/ 8720 w 10000"/>
                  <a:gd name="connsiteY16-27560" fmla="*/ 5507 h 10000"/>
                  <a:gd name="connsiteX17-27561" fmla="*/ 8720 w 10000"/>
                  <a:gd name="connsiteY17-27562" fmla="*/ 5507 h 10000"/>
                  <a:gd name="connsiteX18-27563" fmla="*/ 8591 w 10000"/>
                  <a:gd name="connsiteY18-27564" fmla="*/ 5281 h 10000"/>
                  <a:gd name="connsiteX19-27565" fmla="*/ 8399 w 10000"/>
                  <a:gd name="connsiteY19-27566" fmla="*/ 5432 h 10000"/>
                  <a:gd name="connsiteX20-27567" fmla="*/ 8271 w 10000"/>
                  <a:gd name="connsiteY20-27568" fmla="*/ 5205 h 10000"/>
                  <a:gd name="connsiteX21-27569" fmla="*/ 8142 w 10000"/>
                  <a:gd name="connsiteY21-27570" fmla="*/ 4979 h 10000"/>
                  <a:gd name="connsiteX22-27571" fmla="*/ 8655 w 10000"/>
                  <a:gd name="connsiteY22-27572" fmla="*/ 4904 h 10000"/>
                  <a:gd name="connsiteX23-27573" fmla="*/ 8207 w 10000"/>
                  <a:gd name="connsiteY23-27574" fmla="*/ 4602 h 10000"/>
                  <a:gd name="connsiteX24-27575" fmla="*/ 8014 w 10000"/>
                  <a:gd name="connsiteY24-27576" fmla="*/ 4753 h 10000"/>
                  <a:gd name="connsiteX25-27577" fmla="*/ 8047 w 10000"/>
                  <a:gd name="connsiteY25-27578" fmla="*/ 4837 h 10000"/>
                  <a:gd name="connsiteX26-27579" fmla="*/ 6914 w 10000"/>
                  <a:gd name="connsiteY26-27580" fmla="*/ 3320 h 10000"/>
                  <a:gd name="connsiteX27-27581" fmla="*/ 6926 w 10000"/>
                  <a:gd name="connsiteY27-27582" fmla="*/ 3319 h 10000"/>
                  <a:gd name="connsiteX28-27583" fmla="*/ 6605 w 10000"/>
                  <a:gd name="connsiteY28-27584" fmla="*/ 3244 h 10000"/>
                  <a:gd name="connsiteX29-27585" fmla="*/ 6479 w 10000"/>
                  <a:gd name="connsiteY29-27586" fmla="*/ 3018 h 10000"/>
                  <a:gd name="connsiteX30-27587" fmla="*/ 4957 w 10000"/>
                  <a:gd name="connsiteY30-27588" fmla="*/ 3242 h 10000"/>
                  <a:gd name="connsiteX31-27589" fmla="*/ 4838 w 10000"/>
                  <a:gd name="connsiteY31-27590" fmla="*/ 3189 h 10000"/>
                  <a:gd name="connsiteX32-27591" fmla="*/ 4692 w 10000"/>
                  <a:gd name="connsiteY32-27592" fmla="*/ 3136 h 10000"/>
                  <a:gd name="connsiteX33-27593" fmla="*/ 4575 w 10000"/>
                  <a:gd name="connsiteY33-27594" fmla="*/ 3348 h 10000"/>
                  <a:gd name="connsiteX34-27595" fmla="*/ 4253 w 10000"/>
                  <a:gd name="connsiteY34-27596" fmla="*/ 3084 h 10000"/>
                  <a:gd name="connsiteX35-27597" fmla="*/ 4400 w 10000"/>
                  <a:gd name="connsiteY35-27598" fmla="*/ 3084 h 10000"/>
                  <a:gd name="connsiteX36-27599" fmla="*/ 4429 w 10000"/>
                  <a:gd name="connsiteY36-27600" fmla="*/ 3031 h 10000"/>
                  <a:gd name="connsiteX37-27601" fmla="*/ 4282 w 10000"/>
                  <a:gd name="connsiteY37-27602" fmla="*/ 2925 h 10000"/>
                  <a:gd name="connsiteX38-27603" fmla="*/ 4311 w 10000"/>
                  <a:gd name="connsiteY38-27604" fmla="*/ 2503 h 10000"/>
                  <a:gd name="connsiteX39-27605" fmla="*/ 4253 w 10000"/>
                  <a:gd name="connsiteY39-27606" fmla="*/ 2291 h 10000"/>
                  <a:gd name="connsiteX40-27607" fmla="*/ 4222 w 10000"/>
                  <a:gd name="connsiteY40-27608" fmla="*/ 1659 h 10000"/>
                  <a:gd name="connsiteX41-27609" fmla="*/ 4282 w 10000"/>
                  <a:gd name="connsiteY41-27610" fmla="*/ 1659 h 10000"/>
                  <a:gd name="connsiteX42-27611" fmla="*/ 4194 w 10000"/>
                  <a:gd name="connsiteY42-27612" fmla="*/ 1552 h 10000"/>
                  <a:gd name="connsiteX43-27613" fmla="*/ 3930 w 10000"/>
                  <a:gd name="connsiteY43-27614" fmla="*/ 1763 h 10000"/>
                  <a:gd name="connsiteX44-27615" fmla="*/ 3871 w 10000"/>
                  <a:gd name="connsiteY44-27616" fmla="*/ 1341 h 10000"/>
                  <a:gd name="connsiteX45-27617" fmla="*/ 4077 w 10000"/>
                  <a:gd name="connsiteY45-27618" fmla="*/ 602 h 10000"/>
                  <a:gd name="connsiteX46-27619" fmla="*/ 3902 w 10000"/>
                  <a:gd name="connsiteY46-27620" fmla="*/ 338 h 10000"/>
                  <a:gd name="connsiteX47-27621" fmla="*/ 4493 w 10000"/>
                  <a:gd name="connsiteY47-27622" fmla="*/ 0 h 10000"/>
                  <a:gd name="connsiteX48-27623" fmla="*/ 3636 w 10000"/>
                  <a:gd name="connsiteY48-27624" fmla="*/ 21 h 10000"/>
                  <a:gd name="connsiteX49-27625" fmla="*/ 3550 w 10000"/>
                  <a:gd name="connsiteY49-27626" fmla="*/ 233 h 10000"/>
                  <a:gd name="connsiteX50-27627" fmla="*/ 3460 w 10000"/>
                  <a:gd name="connsiteY50-27628" fmla="*/ 655 h 10000"/>
                  <a:gd name="connsiteX51-27629" fmla="*/ 3343 w 10000"/>
                  <a:gd name="connsiteY51-27630" fmla="*/ 708 h 10000"/>
                  <a:gd name="connsiteX52-27631" fmla="*/ 3519 w 10000"/>
                  <a:gd name="connsiteY52-27632" fmla="*/ 919 h 10000"/>
                  <a:gd name="connsiteX53-27633" fmla="*/ 3550 w 10000"/>
                  <a:gd name="connsiteY53-27634" fmla="*/ 1183 h 10000"/>
                  <a:gd name="connsiteX54-27635" fmla="*/ 3460 w 10000"/>
                  <a:gd name="connsiteY54-27636" fmla="*/ 1341 h 10000"/>
                  <a:gd name="connsiteX55-27637" fmla="*/ 3550 w 10000"/>
                  <a:gd name="connsiteY55-27638" fmla="*/ 1816 h 10000"/>
                  <a:gd name="connsiteX56-27639" fmla="*/ 3489 w 10000"/>
                  <a:gd name="connsiteY56-27640" fmla="*/ 2239 h 10000"/>
                  <a:gd name="connsiteX57-27641" fmla="*/ 3050 w 10000"/>
                  <a:gd name="connsiteY57-27642" fmla="*/ 2555 h 10000"/>
                  <a:gd name="connsiteX58-27643" fmla="*/ 3021 w 10000"/>
                  <a:gd name="connsiteY58-27644" fmla="*/ 2397 h 10000"/>
                  <a:gd name="connsiteX59-27645" fmla="*/ 2992 w 10000"/>
                  <a:gd name="connsiteY59-27646" fmla="*/ 2609 h 10000"/>
                  <a:gd name="connsiteX60-27647" fmla="*/ 3108 w 10000"/>
                  <a:gd name="connsiteY60-27648" fmla="*/ 2819 h 10000"/>
                  <a:gd name="connsiteX61-27649" fmla="*/ 3402 w 10000"/>
                  <a:gd name="connsiteY61-27650" fmla="*/ 2609 h 10000"/>
                  <a:gd name="connsiteX62-27651" fmla="*/ 3519 w 10000"/>
                  <a:gd name="connsiteY62-27652" fmla="*/ 2767 h 10000"/>
                  <a:gd name="connsiteX63-27653" fmla="*/ 3314 w 10000"/>
                  <a:gd name="connsiteY63-27654" fmla="*/ 2819 h 10000"/>
                  <a:gd name="connsiteX64-27655" fmla="*/ 2378 w 10000"/>
                  <a:gd name="connsiteY64-27656" fmla="*/ 2638 h 10000"/>
                  <a:gd name="connsiteX65-27657" fmla="*/ 2570 w 10000"/>
                  <a:gd name="connsiteY65-27658" fmla="*/ 2488 h 10000"/>
                  <a:gd name="connsiteX66-27659" fmla="*/ 1994 w 10000"/>
                  <a:gd name="connsiteY66-27660" fmla="*/ 2940 h 10000"/>
                  <a:gd name="connsiteX67-27661" fmla="*/ 1929 w 10000"/>
                  <a:gd name="connsiteY67-27662" fmla="*/ 3317 h 10000"/>
                  <a:gd name="connsiteX68-27663" fmla="*/ 1929 w 10000"/>
                  <a:gd name="connsiteY68-27664" fmla="*/ 3317 h 10000"/>
                  <a:gd name="connsiteX69-27665" fmla="*/ 1789 w 10000"/>
                  <a:gd name="connsiteY69-27666" fmla="*/ 3559 h 10000"/>
                  <a:gd name="connsiteX70-27667" fmla="*/ 1554 w 10000"/>
                  <a:gd name="connsiteY70-27668" fmla="*/ 3559 h 10000"/>
                  <a:gd name="connsiteX71-27669" fmla="*/ 1378 w 10000"/>
                  <a:gd name="connsiteY71-27670" fmla="*/ 3770 h 10000"/>
                  <a:gd name="connsiteX72-27671" fmla="*/ 1145 w 10000"/>
                  <a:gd name="connsiteY72-27672" fmla="*/ 3770 h 10000"/>
                  <a:gd name="connsiteX73-27673" fmla="*/ 968 w 10000"/>
                  <a:gd name="connsiteY73-27674" fmla="*/ 3981 h 10000"/>
                  <a:gd name="connsiteX74-27675" fmla="*/ 851 w 10000"/>
                  <a:gd name="connsiteY74-27676" fmla="*/ 3770 h 10000"/>
                  <a:gd name="connsiteX75-27677" fmla="*/ 558 w 10000"/>
                  <a:gd name="connsiteY75-27678" fmla="*/ 3717 h 10000"/>
                  <a:gd name="connsiteX76-27679" fmla="*/ 0 w 10000"/>
                  <a:gd name="connsiteY76-27680" fmla="*/ 4984 h 10000"/>
                  <a:gd name="connsiteX77-27681" fmla="*/ 59 w 10000"/>
                  <a:gd name="connsiteY77-27682" fmla="*/ 5249 h 10000"/>
                  <a:gd name="connsiteX78-27683" fmla="*/ 118 w 10000"/>
                  <a:gd name="connsiteY78-27684" fmla="*/ 5618 h 10000"/>
                  <a:gd name="connsiteX79-27685" fmla="*/ 294 w 10000"/>
                  <a:gd name="connsiteY79-27686" fmla="*/ 5935 h 10000"/>
                  <a:gd name="connsiteX80-27687" fmla="*/ 528 w 10000"/>
                  <a:gd name="connsiteY80-27688" fmla="*/ 6462 h 10000"/>
                  <a:gd name="connsiteX81-27689" fmla="*/ 381 w 10000"/>
                  <a:gd name="connsiteY81-27690" fmla="*/ 6358 h 10000"/>
                  <a:gd name="connsiteX82-27691" fmla="*/ 733 w 10000"/>
                  <a:gd name="connsiteY82-27692" fmla="*/ 6832 h 10000"/>
                  <a:gd name="connsiteX83-27693" fmla="*/ 938 w 10000"/>
                  <a:gd name="connsiteY83-27694" fmla="*/ 6780 h 10000"/>
                  <a:gd name="connsiteX84-27695" fmla="*/ 910 w 10000"/>
                  <a:gd name="connsiteY84-27696" fmla="*/ 6462 h 10000"/>
                  <a:gd name="connsiteX85-27697" fmla="*/ 1085 w 10000"/>
                  <a:gd name="connsiteY85-27698" fmla="*/ 6515 h 10000"/>
                  <a:gd name="connsiteX86-27699" fmla="*/ 880 w 10000"/>
                  <a:gd name="connsiteY86-27700" fmla="*/ 5882 h 10000"/>
                  <a:gd name="connsiteX87-27701" fmla="*/ 1261 w 10000"/>
                  <a:gd name="connsiteY87-27702" fmla="*/ 5618 h 10000"/>
                  <a:gd name="connsiteX88-27703" fmla="*/ 1468 w 10000"/>
                  <a:gd name="connsiteY88-27704" fmla="*/ 5618 h 10000"/>
                  <a:gd name="connsiteX89-27705" fmla="*/ 1468 w 10000"/>
                  <a:gd name="connsiteY89-27706" fmla="*/ 5882 h 10000"/>
                  <a:gd name="connsiteX90-27707" fmla="*/ 1290 w 10000"/>
                  <a:gd name="connsiteY90-27708" fmla="*/ 6040 h 10000"/>
                  <a:gd name="connsiteX91-27709" fmla="*/ 1174 w 10000"/>
                  <a:gd name="connsiteY91-27710" fmla="*/ 6727 h 10000"/>
                  <a:gd name="connsiteX92-27711" fmla="*/ 1115 w 10000"/>
                  <a:gd name="connsiteY92-27712" fmla="*/ 7043 h 10000"/>
                  <a:gd name="connsiteX93-27713" fmla="*/ 1203 w 10000"/>
                  <a:gd name="connsiteY93-27714" fmla="*/ 7466 h 10000"/>
                  <a:gd name="connsiteX94-27715" fmla="*/ 1378 w 10000"/>
                  <a:gd name="connsiteY94-27716" fmla="*/ 7783 h 10000"/>
                  <a:gd name="connsiteX95-27717" fmla="*/ 1965 w 10000"/>
                  <a:gd name="connsiteY95-27718" fmla="*/ 8416 h 10000"/>
                  <a:gd name="connsiteX96-27719" fmla="*/ 2433 w 10000"/>
                  <a:gd name="connsiteY96-27720" fmla="*/ 8891 h 10000"/>
                  <a:gd name="connsiteX97-27721" fmla="*/ 2785 w 10000"/>
                  <a:gd name="connsiteY97-27722" fmla="*/ 9103 h 10000"/>
                  <a:gd name="connsiteX98-27723" fmla="*/ 3167 w 10000"/>
                  <a:gd name="connsiteY98-27724" fmla="*/ 9313 h 10000"/>
                  <a:gd name="connsiteX99-27725" fmla="*/ 3550 w 10000"/>
                  <a:gd name="connsiteY99-27726" fmla="*/ 9525 h 10000"/>
                  <a:gd name="connsiteX100-27727" fmla="*/ 3902 w 10000"/>
                  <a:gd name="connsiteY100-27728" fmla="*/ 9631 h 10000"/>
                  <a:gd name="connsiteX101-27729" fmla="*/ 4282 w 10000"/>
                  <a:gd name="connsiteY101-27730" fmla="*/ 9789 h 10000"/>
                  <a:gd name="connsiteX102-27731" fmla="*/ 4722 w 10000"/>
                  <a:gd name="connsiteY102-27732" fmla="*/ 9948 h 10000"/>
                  <a:gd name="connsiteX103-27733" fmla="*/ 5190 w 10000"/>
                  <a:gd name="connsiteY103-27734" fmla="*/ 10000 h 10000"/>
                  <a:gd name="connsiteX104-27735" fmla="*/ 5601 w 10000"/>
                  <a:gd name="connsiteY104-27736" fmla="*/ 10000 h 10000"/>
                  <a:gd name="connsiteX105-27737" fmla="*/ 6100 w 10000"/>
                  <a:gd name="connsiteY105-27738" fmla="*/ 9948 h 10000"/>
                  <a:gd name="connsiteX106-27739" fmla="*/ 6452 w 10000"/>
                  <a:gd name="connsiteY106-27740" fmla="*/ 9841 h 10000"/>
                  <a:gd name="connsiteX107-27741" fmla="*/ 6804 w 10000"/>
                  <a:gd name="connsiteY107-27742" fmla="*/ 9737 h 10000"/>
                  <a:gd name="connsiteX108-27743" fmla="*/ 7186 w 10000"/>
                  <a:gd name="connsiteY108-27744" fmla="*/ 9578 h 10000"/>
                  <a:gd name="connsiteX109-27745" fmla="*/ 7537 w 10000"/>
                  <a:gd name="connsiteY109-27746" fmla="*/ 9419 h 10000"/>
                  <a:gd name="connsiteX110-27747" fmla="*/ 7860 w 10000"/>
                  <a:gd name="connsiteY110-27748" fmla="*/ 9209 h 10000"/>
                  <a:gd name="connsiteX111-27749" fmla="*/ 8212 w 10000"/>
                  <a:gd name="connsiteY111-27750" fmla="*/ 8997 h 10000"/>
                  <a:gd name="connsiteX112-27751" fmla="*/ 8535 w 10000"/>
                  <a:gd name="connsiteY112-27752" fmla="*/ 8681 h 10000"/>
                  <a:gd name="connsiteX0-27753" fmla="*/ 8535 w 10000"/>
                  <a:gd name="connsiteY0-27754" fmla="*/ 8681 h 10000"/>
                  <a:gd name="connsiteX1-27755" fmla="*/ 8887 w 10000"/>
                  <a:gd name="connsiteY1-27756" fmla="*/ 8363 h 10000"/>
                  <a:gd name="connsiteX2-27757" fmla="*/ 9062 w 10000"/>
                  <a:gd name="connsiteY2-27758" fmla="*/ 7941 h 10000"/>
                  <a:gd name="connsiteX3-27759" fmla="*/ 9414 w 10000"/>
                  <a:gd name="connsiteY3-27760" fmla="*/ 7624 h 10000"/>
                  <a:gd name="connsiteX4-27761" fmla="*/ 9296 w 10000"/>
                  <a:gd name="connsiteY4-27762" fmla="*/ 7149 h 10000"/>
                  <a:gd name="connsiteX5-27763" fmla="*/ 9502 w 10000"/>
                  <a:gd name="connsiteY5-27764" fmla="*/ 6885 h 10000"/>
                  <a:gd name="connsiteX6-27765" fmla="*/ 9648 w 10000"/>
                  <a:gd name="connsiteY6-27766" fmla="*/ 6621 h 10000"/>
                  <a:gd name="connsiteX7-27767" fmla="*/ 9706 w 10000"/>
                  <a:gd name="connsiteY7-27768" fmla="*/ 7043 h 10000"/>
                  <a:gd name="connsiteX8-27769" fmla="*/ 9648 w 10000"/>
                  <a:gd name="connsiteY8-27770" fmla="*/ 7519 h 10000"/>
                  <a:gd name="connsiteX9-27771" fmla="*/ 9971 w 10000"/>
                  <a:gd name="connsiteY9-27772" fmla="*/ 7043 h 10000"/>
                  <a:gd name="connsiteX10-27773" fmla="*/ 10000 w 10000"/>
                  <a:gd name="connsiteY10-27774" fmla="*/ 6674 h 10000"/>
                  <a:gd name="connsiteX11-27775" fmla="*/ 9882 w 10000"/>
                  <a:gd name="connsiteY11-27776" fmla="*/ 6727 h 10000"/>
                  <a:gd name="connsiteX12-27777" fmla="*/ 9795 w 10000"/>
                  <a:gd name="connsiteY12-27778" fmla="*/ 6358 h 10000"/>
                  <a:gd name="connsiteX13-27779" fmla="*/ 9911 w 10000"/>
                  <a:gd name="connsiteY13-27780" fmla="*/ 5935 h 10000"/>
                  <a:gd name="connsiteX14-27781" fmla="*/ 9091 w 10000"/>
                  <a:gd name="connsiteY14-27782" fmla="*/ 5249 h 10000"/>
                  <a:gd name="connsiteX15-27783" fmla="*/ 8916 w 10000"/>
                  <a:gd name="connsiteY15-27784" fmla="*/ 6146 h 10000"/>
                  <a:gd name="connsiteX16-27785" fmla="*/ 8720 w 10000"/>
                  <a:gd name="connsiteY16-27786" fmla="*/ 5507 h 10000"/>
                  <a:gd name="connsiteX17-27787" fmla="*/ 8720 w 10000"/>
                  <a:gd name="connsiteY17-27788" fmla="*/ 5507 h 10000"/>
                  <a:gd name="connsiteX18-27789" fmla="*/ 8591 w 10000"/>
                  <a:gd name="connsiteY18-27790" fmla="*/ 5281 h 10000"/>
                  <a:gd name="connsiteX19-27791" fmla="*/ 8271 w 10000"/>
                  <a:gd name="connsiteY19-27792" fmla="*/ 5205 h 10000"/>
                  <a:gd name="connsiteX20-27793" fmla="*/ 8142 w 10000"/>
                  <a:gd name="connsiteY20-27794" fmla="*/ 4979 h 10000"/>
                  <a:gd name="connsiteX21-27795" fmla="*/ 8655 w 10000"/>
                  <a:gd name="connsiteY21-27796" fmla="*/ 4904 h 10000"/>
                  <a:gd name="connsiteX22-27797" fmla="*/ 8207 w 10000"/>
                  <a:gd name="connsiteY22-27798" fmla="*/ 4602 h 10000"/>
                  <a:gd name="connsiteX23-27799" fmla="*/ 8014 w 10000"/>
                  <a:gd name="connsiteY23-27800" fmla="*/ 4753 h 10000"/>
                  <a:gd name="connsiteX24-27801" fmla="*/ 8047 w 10000"/>
                  <a:gd name="connsiteY24-27802" fmla="*/ 4837 h 10000"/>
                  <a:gd name="connsiteX25-27803" fmla="*/ 6914 w 10000"/>
                  <a:gd name="connsiteY25-27804" fmla="*/ 3320 h 10000"/>
                  <a:gd name="connsiteX26-27805" fmla="*/ 6926 w 10000"/>
                  <a:gd name="connsiteY26-27806" fmla="*/ 3319 h 10000"/>
                  <a:gd name="connsiteX27-27807" fmla="*/ 6605 w 10000"/>
                  <a:gd name="connsiteY27-27808" fmla="*/ 3244 h 10000"/>
                  <a:gd name="connsiteX28-27809" fmla="*/ 6479 w 10000"/>
                  <a:gd name="connsiteY28-27810" fmla="*/ 3018 h 10000"/>
                  <a:gd name="connsiteX29-27811" fmla="*/ 4957 w 10000"/>
                  <a:gd name="connsiteY29-27812" fmla="*/ 3242 h 10000"/>
                  <a:gd name="connsiteX30-27813" fmla="*/ 4838 w 10000"/>
                  <a:gd name="connsiteY30-27814" fmla="*/ 3189 h 10000"/>
                  <a:gd name="connsiteX31-27815" fmla="*/ 4692 w 10000"/>
                  <a:gd name="connsiteY31-27816" fmla="*/ 3136 h 10000"/>
                  <a:gd name="connsiteX32-27817" fmla="*/ 4575 w 10000"/>
                  <a:gd name="connsiteY32-27818" fmla="*/ 3348 h 10000"/>
                  <a:gd name="connsiteX33-27819" fmla="*/ 4253 w 10000"/>
                  <a:gd name="connsiteY33-27820" fmla="*/ 3084 h 10000"/>
                  <a:gd name="connsiteX34-27821" fmla="*/ 4400 w 10000"/>
                  <a:gd name="connsiteY34-27822" fmla="*/ 3084 h 10000"/>
                  <a:gd name="connsiteX35-27823" fmla="*/ 4429 w 10000"/>
                  <a:gd name="connsiteY35-27824" fmla="*/ 3031 h 10000"/>
                  <a:gd name="connsiteX36-27825" fmla="*/ 4282 w 10000"/>
                  <a:gd name="connsiteY36-27826" fmla="*/ 2925 h 10000"/>
                  <a:gd name="connsiteX37-27827" fmla="*/ 4311 w 10000"/>
                  <a:gd name="connsiteY37-27828" fmla="*/ 2503 h 10000"/>
                  <a:gd name="connsiteX38-27829" fmla="*/ 4253 w 10000"/>
                  <a:gd name="connsiteY38-27830" fmla="*/ 2291 h 10000"/>
                  <a:gd name="connsiteX39-27831" fmla="*/ 4222 w 10000"/>
                  <a:gd name="connsiteY39-27832" fmla="*/ 1659 h 10000"/>
                  <a:gd name="connsiteX40-27833" fmla="*/ 4282 w 10000"/>
                  <a:gd name="connsiteY40-27834" fmla="*/ 1659 h 10000"/>
                  <a:gd name="connsiteX41-27835" fmla="*/ 4194 w 10000"/>
                  <a:gd name="connsiteY41-27836" fmla="*/ 1552 h 10000"/>
                  <a:gd name="connsiteX42-27837" fmla="*/ 3930 w 10000"/>
                  <a:gd name="connsiteY42-27838" fmla="*/ 1763 h 10000"/>
                  <a:gd name="connsiteX43-27839" fmla="*/ 3871 w 10000"/>
                  <a:gd name="connsiteY43-27840" fmla="*/ 1341 h 10000"/>
                  <a:gd name="connsiteX44-27841" fmla="*/ 4077 w 10000"/>
                  <a:gd name="connsiteY44-27842" fmla="*/ 602 h 10000"/>
                  <a:gd name="connsiteX45-27843" fmla="*/ 3902 w 10000"/>
                  <a:gd name="connsiteY45-27844" fmla="*/ 338 h 10000"/>
                  <a:gd name="connsiteX46-27845" fmla="*/ 4493 w 10000"/>
                  <a:gd name="connsiteY46-27846" fmla="*/ 0 h 10000"/>
                  <a:gd name="connsiteX47-27847" fmla="*/ 3636 w 10000"/>
                  <a:gd name="connsiteY47-27848" fmla="*/ 21 h 10000"/>
                  <a:gd name="connsiteX48-27849" fmla="*/ 3550 w 10000"/>
                  <a:gd name="connsiteY48-27850" fmla="*/ 233 h 10000"/>
                  <a:gd name="connsiteX49-27851" fmla="*/ 3460 w 10000"/>
                  <a:gd name="connsiteY49-27852" fmla="*/ 655 h 10000"/>
                  <a:gd name="connsiteX50-27853" fmla="*/ 3343 w 10000"/>
                  <a:gd name="connsiteY50-27854" fmla="*/ 708 h 10000"/>
                  <a:gd name="connsiteX51-27855" fmla="*/ 3519 w 10000"/>
                  <a:gd name="connsiteY51-27856" fmla="*/ 919 h 10000"/>
                  <a:gd name="connsiteX52-27857" fmla="*/ 3550 w 10000"/>
                  <a:gd name="connsiteY52-27858" fmla="*/ 1183 h 10000"/>
                  <a:gd name="connsiteX53-27859" fmla="*/ 3460 w 10000"/>
                  <a:gd name="connsiteY53-27860" fmla="*/ 1341 h 10000"/>
                  <a:gd name="connsiteX54-27861" fmla="*/ 3550 w 10000"/>
                  <a:gd name="connsiteY54-27862" fmla="*/ 1816 h 10000"/>
                  <a:gd name="connsiteX55-27863" fmla="*/ 3489 w 10000"/>
                  <a:gd name="connsiteY55-27864" fmla="*/ 2239 h 10000"/>
                  <a:gd name="connsiteX56-27865" fmla="*/ 3050 w 10000"/>
                  <a:gd name="connsiteY56-27866" fmla="*/ 2555 h 10000"/>
                  <a:gd name="connsiteX57-27867" fmla="*/ 3021 w 10000"/>
                  <a:gd name="connsiteY57-27868" fmla="*/ 2397 h 10000"/>
                  <a:gd name="connsiteX58-27869" fmla="*/ 2992 w 10000"/>
                  <a:gd name="connsiteY58-27870" fmla="*/ 2609 h 10000"/>
                  <a:gd name="connsiteX59-27871" fmla="*/ 3108 w 10000"/>
                  <a:gd name="connsiteY59-27872" fmla="*/ 2819 h 10000"/>
                  <a:gd name="connsiteX60-27873" fmla="*/ 3402 w 10000"/>
                  <a:gd name="connsiteY60-27874" fmla="*/ 2609 h 10000"/>
                  <a:gd name="connsiteX61-27875" fmla="*/ 3519 w 10000"/>
                  <a:gd name="connsiteY61-27876" fmla="*/ 2767 h 10000"/>
                  <a:gd name="connsiteX62-27877" fmla="*/ 3314 w 10000"/>
                  <a:gd name="connsiteY62-27878" fmla="*/ 2819 h 10000"/>
                  <a:gd name="connsiteX63-27879" fmla="*/ 2378 w 10000"/>
                  <a:gd name="connsiteY63-27880" fmla="*/ 2638 h 10000"/>
                  <a:gd name="connsiteX64-27881" fmla="*/ 2570 w 10000"/>
                  <a:gd name="connsiteY64-27882" fmla="*/ 2488 h 10000"/>
                  <a:gd name="connsiteX65-27883" fmla="*/ 1994 w 10000"/>
                  <a:gd name="connsiteY65-27884" fmla="*/ 2940 h 10000"/>
                  <a:gd name="connsiteX66-27885" fmla="*/ 1929 w 10000"/>
                  <a:gd name="connsiteY66-27886" fmla="*/ 3317 h 10000"/>
                  <a:gd name="connsiteX67-27887" fmla="*/ 1929 w 10000"/>
                  <a:gd name="connsiteY67-27888" fmla="*/ 3317 h 10000"/>
                  <a:gd name="connsiteX68-27889" fmla="*/ 1789 w 10000"/>
                  <a:gd name="connsiteY68-27890" fmla="*/ 3559 h 10000"/>
                  <a:gd name="connsiteX69-27891" fmla="*/ 1554 w 10000"/>
                  <a:gd name="connsiteY69-27892" fmla="*/ 3559 h 10000"/>
                  <a:gd name="connsiteX70-27893" fmla="*/ 1378 w 10000"/>
                  <a:gd name="connsiteY70-27894" fmla="*/ 3770 h 10000"/>
                  <a:gd name="connsiteX71-27895" fmla="*/ 1145 w 10000"/>
                  <a:gd name="connsiteY71-27896" fmla="*/ 3770 h 10000"/>
                  <a:gd name="connsiteX72-27897" fmla="*/ 968 w 10000"/>
                  <a:gd name="connsiteY72-27898" fmla="*/ 3981 h 10000"/>
                  <a:gd name="connsiteX73-27899" fmla="*/ 851 w 10000"/>
                  <a:gd name="connsiteY73-27900" fmla="*/ 3770 h 10000"/>
                  <a:gd name="connsiteX74-27901" fmla="*/ 558 w 10000"/>
                  <a:gd name="connsiteY74-27902" fmla="*/ 3717 h 10000"/>
                  <a:gd name="connsiteX75-27903" fmla="*/ 0 w 10000"/>
                  <a:gd name="connsiteY75-27904" fmla="*/ 4984 h 10000"/>
                  <a:gd name="connsiteX76-27905" fmla="*/ 59 w 10000"/>
                  <a:gd name="connsiteY76-27906" fmla="*/ 5249 h 10000"/>
                  <a:gd name="connsiteX77-27907" fmla="*/ 118 w 10000"/>
                  <a:gd name="connsiteY77-27908" fmla="*/ 5618 h 10000"/>
                  <a:gd name="connsiteX78-27909" fmla="*/ 294 w 10000"/>
                  <a:gd name="connsiteY78-27910" fmla="*/ 5935 h 10000"/>
                  <a:gd name="connsiteX79-27911" fmla="*/ 528 w 10000"/>
                  <a:gd name="connsiteY79-27912" fmla="*/ 6462 h 10000"/>
                  <a:gd name="connsiteX80-27913" fmla="*/ 381 w 10000"/>
                  <a:gd name="connsiteY80-27914" fmla="*/ 6358 h 10000"/>
                  <a:gd name="connsiteX81-27915" fmla="*/ 733 w 10000"/>
                  <a:gd name="connsiteY81-27916" fmla="*/ 6832 h 10000"/>
                  <a:gd name="connsiteX82-27917" fmla="*/ 938 w 10000"/>
                  <a:gd name="connsiteY82-27918" fmla="*/ 6780 h 10000"/>
                  <a:gd name="connsiteX83-27919" fmla="*/ 910 w 10000"/>
                  <a:gd name="connsiteY83-27920" fmla="*/ 6462 h 10000"/>
                  <a:gd name="connsiteX84-27921" fmla="*/ 1085 w 10000"/>
                  <a:gd name="connsiteY84-27922" fmla="*/ 6515 h 10000"/>
                  <a:gd name="connsiteX85-27923" fmla="*/ 880 w 10000"/>
                  <a:gd name="connsiteY85-27924" fmla="*/ 5882 h 10000"/>
                  <a:gd name="connsiteX86-27925" fmla="*/ 1261 w 10000"/>
                  <a:gd name="connsiteY86-27926" fmla="*/ 5618 h 10000"/>
                  <a:gd name="connsiteX87-27927" fmla="*/ 1468 w 10000"/>
                  <a:gd name="connsiteY87-27928" fmla="*/ 5618 h 10000"/>
                  <a:gd name="connsiteX88-27929" fmla="*/ 1468 w 10000"/>
                  <a:gd name="connsiteY88-27930" fmla="*/ 5882 h 10000"/>
                  <a:gd name="connsiteX89-27931" fmla="*/ 1290 w 10000"/>
                  <a:gd name="connsiteY89-27932" fmla="*/ 6040 h 10000"/>
                  <a:gd name="connsiteX90-27933" fmla="*/ 1174 w 10000"/>
                  <a:gd name="connsiteY90-27934" fmla="*/ 6727 h 10000"/>
                  <a:gd name="connsiteX91-27935" fmla="*/ 1115 w 10000"/>
                  <a:gd name="connsiteY91-27936" fmla="*/ 7043 h 10000"/>
                  <a:gd name="connsiteX92-27937" fmla="*/ 1203 w 10000"/>
                  <a:gd name="connsiteY92-27938" fmla="*/ 7466 h 10000"/>
                  <a:gd name="connsiteX93-27939" fmla="*/ 1378 w 10000"/>
                  <a:gd name="connsiteY93-27940" fmla="*/ 7783 h 10000"/>
                  <a:gd name="connsiteX94-27941" fmla="*/ 1965 w 10000"/>
                  <a:gd name="connsiteY94-27942" fmla="*/ 8416 h 10000"/>
                  <a:gd name="connsiteX95-27943" fmla="*/ 2433 w 10000"/>
                  <a:gd name="connsiteY95-27944" fmla="*/ 8891 h 10000"/>
                  <a:gd name="connsiteX96-27945" fmla="*/ 2785 w 10000"/>
                  <a:gd name="connsiteY96-27946" fmla="*/ 9103 h 10000"/>
                  <a:gd name="connsiteX97-27947" fmla="*/ 3167 w 10000"/>
                  <a:gd name="connsiteY97-27948" fmla="*/ 9313 h 10000"/>
                  <a:gd name="connsiteX98-27949" fmla="*/ 3550 w 10000"/>
                  <a:gd name="connsiteY98-27950" fmla="*/ 9525 h 10000"/>
                  <a:gd name="connsiteX99-27951" fmla="*/ 3902 w 10000"/>
                  <a:gd name="connsiteY99-27952" fmla="*/ 9631 h 10000"/>
                  <a:gd name="connsiteX100-27953" fmla="*/ 4282 w 10000"/>
                  <a:gd name="connsiteY100-27954" fmla="*/ 9789 h 10000"/>
                  <a:gd name="connsiteX101-27955" fmla="*/ 4722 w 10000"/>
                  <a:gd name="connsiteY101-27956" fmla="*/ 9948 h 10000"/>
                  <a:gd name="connsiteX102-27957" fmla="*/ 5190 w 10000"/>
                  <a:gd name="connsiteY102-27958" fmla="*/ 10000 h 10000"/>
                  <a:gd name="connsiteX103-27959" fmla="*/ 5601 w 10000"/>
                  <a:gd name="connsiteY103-27960" fmla="*/ 10000 h 10000"/>
                  <a:gd name="connsiteX104-27961" fmla="*/ 6100 w 10000"/>
                  <a:gd name="connsiteY104-27962" fmla="*/ 9948 h 10000"/>
                  <a:gd name="connsiteX105-27963" fmla="*/ 6452 w 10000"/>
                  <a:gd name="connsiteY105-27964" fmla="*/ 9841 h 10000"/>
                  <a:gd name="connsiteX106-27965" fmla="*/ 6804 w 10000"/>
                  <a:gd name="connsiteY106-27966" fmla="*/ 9737 h 10000"/>
                  <a:gd name="connsiteX107-27967" fmla="*/ 7186 w 10000"/>
                  <a:gd name="connsiteY107-27968" fmla="*/ 9578 h 10000"/>
                  <a:gd name="connsiteX108-27969" fmla="*/ 7537 w 10000"/>
                  <a:gd name="connsiteY108-27970" fmla="*/ 9419 h 10000"/>
                  <a:gd name="connsiteX109-27971" fmla="*/ 7860 w 10000"/>
                  <a:gd name="connsiteY109-27972" fmla="*/ 9209 h 10000"/>
                  <a:gd name="connsiteX110-27973" fmla="*/ 8212 w 10000"/>
                  <a:gd name="connsiteY110-27974" fmla="*/ 8997 h 10000"/>
                  <a:gd name="connsiteX111-27975" fmla="*/ 8535 w 10000"/>
                  <a:gd name="connsiteY111-27976" fmla="*/ 8681 h 10000"/>
                  <a:gd name="connsiteX0-27977" fmla="*/ 8535 w 10000"/>
                  <a:gd name="connsiteY0-27978" fmla="*/ 8681 h 10000"/>
                  <a:gd name="connsiteX1-27979" fmla="*/ 8887 w 10000"/>
                  <a:gd name="connsiteY1-27980" fmla="*/ 8363 h 10000"/>
                  <a:gd name="connsiteX2-27981" fmla="*/ 9062 w 10000"/>
                  <a:gd name="connsiteY2-27982" fmla="*/ 7941 h 10000"/>
                  <a:gd name="connsiteX3-27983" fmla="*/ 9414 w 10000"/>
                  <a:gd name="connsiteY3-27984" fmla="*/ 7624 h 10000"/>
                  <a:gd name="connsiteX4-27985" fmla="*/ 9296 w 10000"/>
                  <a:gd name="connsiteY4-27986" fmla="*/ 7149 h 10000"/>
                  <a:gd name="connsiteX5-27987" fmla="*/ 9502 w 10000"/>
                  <a:gd name="connsiteY5-27988" fmla="*/ 6885 h 10000"/>
                  <a:gd name="connsiteX6-27989" fmla="*/ 9648 w 10000"/>
                  <a:gd name="connsiteY6-27990" fmla="*/ 6621 h 10000"/>
                  <a:gd name="connsiteX7-27991" fmla="*/ 9706 w 10000"/>
                  <a:gd name="connsiteY7-27992" fmla="*/ 7043 h 10000"/>
                  <a:gd name="connsiteX8-27993" fmla="*/ 9648 w 10000"/>
                  <a:gd name="connsiteY8-27994" fmla="*/ 7519 h 10000"/>
                  <a:gd name="connsiteX9-27995" fmla="*/ 9971 w 10000"/>
                  <a:gd name="connsiteY9-27996" fmla="*/ 7043 h 10000"/>
                  <a:gd name="connsiteX10-27997" fmla="*/ 10000 w 10000"/>
                  <a:gd name="connsiteY10-27998" fmla="*/ 6674 h 10000"/>
                  <a:gd name="connsiteX11-27999" fmla="*/ 9882 w 10000"/>
                  <a:gd name="connsiteY11-28000" fmla="*/ 6727 h 10000"/>
                  <a:gd name="connsiteX12-28001" fmla="*/ 9795 w 10000"/>
                  <a:gd name="connsiteY12-28002" fmla="*/ 6358 h 10000"/>
                  <a:gd name="connsiteX13-28003" fmla="*/ 9911 w 10000"/>
                  <a:gd name="connsiteY13-28004" fmla="*/ 5935 h 10000"/>
                  <a:gd name="connsiteX14-28005" fmla="*/ 9091 w 10000"/>
                  <a:gd name="connsiteY14-28006" fmla="*/ 5249 h 10000"/>
                  <a:gd name="connsiteX15-28007" fmla="*/ 8916 w 10000"/>
                  <a:gd name="connsiteY15-28008" fmla="*/ 6146 h 10000"/>
                  <a:gd name="connsiteX16-28009" fmla="*/ 8720 w 10000"/>
                  <a:gd name="connsiteY16-28010" fmla="*/ 5507 h 10000"/>
                  <a:gd name="connsiteX17-28011" fmla="*/ 8720 w 10000"/>
                  <a:gd name="connsiteY17-28012" fmla="*/ 5507 h 10000"/>
                  <a:gd name="connsiteX18-28013" fmla="*/ 8591 w 10000"/>
                  <a:gd name="connsiteY18-28014" fmla="*/ 5281 h 10000"/>
                  <a:gd name="connsiteX19-28015" fmla="*/ 8142 w 10000"/>
                  <a:gd name="connsiteY19-28016" fmla="*/ 4979 h 10000"/>
                  <a:gd name="connsiteX20-28017" fmla="*/ 8655 w 10000"/>
                  <a:gd name="connsiteY20-28018" fmla="*/ 4904 h 10000"/>
                  <a:gd name="connsiteX21-28019" fmla="*/ 8207 w 10000"/>
                  <a:gd name="connsiteY21-28020" fmla="*/ 4602 h 10000"/>
                  <a:gd name="connsiteX22-28021" fmla="*/ 8014 w 10000"/>
                  <a:gd name="connsiteY22-28022" fmla="*/ 4753 h 10000"/>
                  <a:gd name="connsiteX23-28023" fmla="*/ 8047 w 10000"/>
                  <a:gd name="connsiteY23-28024" fmla="*/ 4837 h 10000"/>
                  <a:gd name="connsiteX24-28025" fmla="*/ 6914 w 10000"/>
                  <a:gd name="connsiteY24-28026" fmla="*/ 3320 h 10000"/>
                  <a:gd name="connsiteX25-28027" fmla="*/ 6926 w 10000"/>
                  <a:gd name="connsiteY25-28028" fmla="*/ 3319 h 10000"/>
                  <a:gd name="connsiteX26-28029" fmla="*/ 6605 w 10000"/>
                  <a:gd name="connsiteY26-28030" fmla="*/ 3244 h 10000"/>
                  <a:gd name="connsiteX27-28031" fmla="*/ 6479 w 10000"/>
                  <a:gd name="connsiteY27-28032" fmla="*/ 3018 h 10000"/>
                  <a:gd name="connsiteX28-28033" fmla="*/ 4957 w 10000"/>
                  <a:gd name="connsiteY28-28034" fmla="*/ 3242 h 10000"/>
                  <a:gd name="connsiteX29-28035" fmla="*/ 4838 w 10000"/>
                  <a:gd name="connsiteY29-28036" fmla="*/ 3189 h 10000"/>
                  <a:gd name="connsiteX30-28037" fmla="*/ 4692 w 10000"/>
                  <a:gd name="connsiteY30-28038" fmla="*/ 3136 h 10000"/>
                  <a:gd name="connsiteX31-28039" fmla="*/ 4575 w 10000"/>
                  <a:gd name="connsiteY31-28040" fmla="*/ 3348 h 10000"/>
                  <a:gd name="connsiteX32-28041" fmla="*/ 4253 w 10000"/>
                  <a:gd name="connsiteY32-28042" fmla="*/ 3084 h 10000"/>
                  <a:gd name="connsiteX33-28043" fmla="*/ 4400 w 10000"/>
                  <a:gd name="connsiteY33-28044" fmla="*/ 3084 h 10000"/>
                  <a:gd name="connsiteX34-28045" fmla="*/ 4429 w 10000"/>
                  <a:gd name="connsiteY34-28046" fmla="*/ 3031 h 10000"/>
                  <a:gd name="connsiteX35-28047" fmla="*/ 4282 w 10000"/>
                  <a:gd name="connsiteY35-28048" fmla="*/ 2925 h 10000"/>
                  <a:gd name="connsiteX36-28049" fmla="*/ 4311 w 10000"/>
                  <a:gd name="connsiteY36-28050" fmla="*/ 2503 h 10000"/>
                  <a:gd name="connsiteX37-28051" fmla="*/ 4253 w 10000"/>
                  <a:gd name="connsiteY37-28052" fmla="*/ 2291 h 10000"/>
                  <a:gd name="connsiteX38-28053" fmla="*/ 4222 w 10000"/>
                  <a:gd name="connsiteY38-28054" fmla="*/ 1659 h 10000"/>
                  <a:gd name="connsiteX39-28055" fmla="*/ 4282 w 10000"/>
                  <a:gd name="connsiteY39-28056" fmla="*/ 1659 h 10000"/>
                  <a:gd name="connsiteX40-28057" fmla="*/ 4194 w 10000"/>
                  <a:gd name="connsiteY40-28058" fmla="*/ 1552 h 10000"/>
                  <a:gd name="connsiteX41-28059" fmla="*/ 3930 w 10000"/>
                  <a:gd name="connsiteY41-28060" fmla="*/ 1763 h 10000"/>
                  <a:gd name="connsiteX42-28061" fmla="*/ 3871 w 10000"/>
                  <a:gd name="connsiteY42-28062" fmla="*/ 1341 h 10000"/>
                  <a:gd name="connsiteX43-28063" fmla="*/ 4077 w 10000"/>
                  <a:gd name="connsiteY43-28064" fmla="*/ 602 h 10000"/>
                  <a:gd name="connsiteX44-28065" fmla="*/ 3902 w 10000"/>
                  <a:gd name="connsiteY44-28066" fmla="*/ 338 h 10000"/>
                  <a:gd name="connsiteX45-28067" fmla="*/ 4493 w 10000"/>
                  <a:gd name="connsiteY45-28068" fmla="*/ 0 h 10000"/>
                  <a:gd name="connsiteX46-28069" fmla="*/ 3636 w 10000"/>
                  <a:gd name="connsiteY46-28070" fmla="*/ 21 h 10000"/>
                  <a:gd name="connsiteX47-28071" fmla="*/ 3550 w 10000"/>
                  <a:gd name="connsiteY47-28072" fmla="*/ 233 h 10000"/>
                  <a:gd name="connsiteX48-28073" fmla="*/ 3460 w 10000"/>
                  <a:gd name="connsiteY48-28074" fmla="*/ 655 h 10000"/>
                  <a:gd name="connsiteX49-28075" fmla="*/ 3343 w 10000"/>
                  <a:gd name="connsiteY49-28076" fmla="*/ 708 h 10000"/>
                  <a:gd name="connsiteX50-28077" fmla="*/ 3519 w 10000"/>
                  <a:gd name="connsiteY50-28078" fmla="*/ 919 h 10000"/>
                  <a:gd name="connsiteX51-28079" fmla="*/ 3550 w 10000"/>
                  <a:gd name="connsiteY51-28080" fmla="*/ 1183 h 10000"/>
                  <a:gd name="connsiteX52-28081" fmla="*/ 3460 w 10000"/>
                  <a:gd name="connsiteY52-28082" fmla="*/ 1341 h 10000"/>
                  <a:gd name="connsiteX53-28083" fmla="*/ 3550 w 10000"/>
                  <a:gd name="connsiteY53-28084" fmla="*/ 1816 h 10000"/>
                  <a:gd name="connsiteX54-28085" fmla="*/ 3489 w 10000"/>
                  <a:gd name="connsiteY54-28086" fmla="*/ 2239 h 10000"/>
                  <a:gd name="connsiteX55-28087" fmla="*/ 3050 w 10000"/>
                  <a:gd name="connsiteY55-28088" fmla="*/ 2555 h 10000"/>
                  <a:gd name="connsiteX56-28089" fmla="*/ 3021 w 10000"/>
                  <a:gd name="connsiteY56-28090" fmla="*/ 2397 h 10000"/>
                  <a:gd name="connsiteX57-28091" fmla="*/ 2992 w 10000"/>
                  <a:gd name="connsiteY57-28092" fmla="*/ 2609 h 10000"/>
                  <a:gd name="connsiteX58-28093" fmla="*/ 3108 w 10000"/>
                  <a:gd name="connsiteY58-28094" fmla="*/ 2819 h 10000"/>
                  <a:gd name="connsiteX59-28095" fmla="*/ 3402 w 10000"/>
                  <a:gd name="connsiteY59-28096" fmla="*/ 2609 h 10000"/>
                  <a:gd name="connsiteX60-28097" fmla="*/ 3519 w 10000"/>
                  <a:gd name="connsiteY60-28098" fmla="*/ 2767 h 10000"/>
                  <a:gd name="connsiteX61-28099" fmla="*/ 3314 w 10000"/>
                  <a:gd name="connsiteY61-28100" fmla="*/ 2819 h 10000"/>
                  <a:gd name="connsiteX62-28101" fmla="*/ 2378 w 10000"/>
                  <a:gd name="connsiteY62-28102" fmla="*/ 2638 h 10000"/>
                  <a:gd name="connsiteX63-28103" fmla="*/ 2570 w 10000"/>
                  <a:gd name="connsiteY63-28104" fmla="*/ 2488 h 10000"/>
                  <a:gd name="connsiteX64-28105" fmla="*/ 1994 w 10000"/>
                  <a:gd name="connsiteY64-28106" fmla="*/ 2940 h 10000"/>
                  <a:gd name="connsiteX65-28107" fmla="*/ 1929 w 10000"/>
                  <a:gd name="connsiteY65-28108" fmla="*/ 3317 h 10000"/>
                  <a:gd name="connsiteX66-28109" fmla="*/ 1929 w 10000"/>
                  <a:gd name="connsiteY66-28110" fmla="*/ 3317 h 10000"/>
                  <a:gd name="connsiteX67-28111" fmla="*/ 1789 w 10000"/>
                  <a:gd name="connsiteY67-28112" fmla="*/ 3559 h 10000"/>
                  <a:gd name="connsiteX68-28113" fmla="*/ 1554 w 10000"/>
                  <a:gd name="connsiteY68-28114" fmla="*/ 3559 h 10000"/>
                  <a:gd name="connsiteX69-28115" fmla="*/ 1378 w 10000"/>
                  <a:gd name="connsiteY69-28116" fmla="*/ 3770 h 10000"/>
                  <a:gd name="connsiteX70-28117" fmla="*/ 1145 w 10000"/>
                  <a:gd name="connsiteY70-28118" fmla="*/ 3770 h 10000"/>
                  <a:gd name="connsiteX71-28119" fmla="*/ 968 w 10000"/>
                  <a:gd name="connsiteY71-28120" fmla="*/ 3981 h 10000"/>
                  <a:gd name="connsiteX72-28121" fmla="*/ 851 w 10000"/>
                  <a:gd name="connsiteY72-28122" fmla="*/ 3770 h 10000"/>
                  <a:gd name="connsiteX73-28123" fmla="*/ 558 w 10000"/>
                  <a:gd name="connsiteY73-28124" fmla="*/ 3717 h 10000"/>
                  <a:gd name="connsiteX74-28125" fmla="*/ 0 w 10000"/>
                  <a:gd name="connsiteY74-28126" fmla="*/ 4984 h 10000"/>
                  <a:gd name="connsiteX75-28127" fmla="*/ 59 w 10000"/>
                  <a:gd name="connsiteY75-28128" fmla="*/ 5249 h 10000"/>
                  <a:gd name="connsiteX76-28129" fmla="*/ 118 w 10000"/>
                  <a:gd name="connsiteY76-28130" fmla="*/ 5618 h 10000"/>
                  <a:gd name="connsiteX77-28131" fmla="*/ 294 w 10000"/>
                  <a:gd name="connsiteY77-28132" fmla="*/ 5935 h 10000"/>
                  <a:gd name="connsiteX78-28133" fmla="*/ 528 w 10000"/>
                  <a:gd name="connsiteY78-28134" fmla="*/ 6462 h 10000"/>
                  <a:gd name="connsiteX79-28135" fmla="*/ 381 w 10000"/>
                  <a:gd name="connsiteY79-28136" fmla="*/ 6358 h 10000"/>
                  <a:gd name="connsiteX80-28137" fmla="*/ 733 w 10000"/>
                  <a:gd name="connsiteY80-28138" fmla="*/ 6832 h 10000"/>
                  <a:gd name="connsiteX81-28139" fmla="*/ 938 w 10000"/>
                  <a:gd name="connsiteY81-28140" fmla="*/ 6780 h 10000"/>
                  <a:gd name="connsiteX82-28141" fmla="*/ 910 w 10000"/>
                  <a:gd name="connsiteY82-28142" fmla="*/ 6462 h 10000"/>
                  <a:gd name="connsiteX83-28143" fmla="*/ 1085 w 10000"/>
                  <a:gd name="connsiteY83-28144" fmla="*/ 6515 h 10000"/>
                  <a:gd name="connsiteX84-28145" fmla="*/ 880 w 10000"/>
                  <a:gd name="connsiteY84-28146" fmla="*/ 5882 h 10000"/>
                  <a:gd name="connsiteX85-28147" fmla="*/ 1261 w 10000"/>
                  <a:gd name="connsiteY85-28148" fmla="*/ 5618 h 10000"/>
                  <a:gd name="connsiteX86-28149" fmla="*/ 1468 w 10000"/>
                  <a:gd name="connsiteY86-28150" fmla="*/ 5618 h 10000"/>
                  <a:gd name="connsiteX87-28151" fmla="*/ 1468 w 10000"/>
                  <a:gd name="connsiteY87-28152" fmla="*/ 5882 h 10000"/>
                  <a:gd name="connsiteX88-28153" fmla="*/ 1290 w 10000"/>
                  <a:gd name="connsiteY88-28154" fmla="*/ 6040 h 10000"/>
                  <a:gd name="connsiteX89-28155" fmla="*/ 1174 w 10000"/>
                  <a:gd name="connsiteY89-28156" fmla="*/ 6727 h 10000"/>
                  <a:gd name="connsiteX90-28157" fmla="*/ 1115 w 10000"/>
                  <a:gd name="connsiteY90-28158" fmla="*/ 7043 h 10000"/>
                  <a:gd name="connsiteX91-28159" fmla="*/ 1203 w 10000"/>
                  <a:gd name="connsiteY91-28160" fmla="*/ 7466 h 10000"/>
                  <a:gd name="connsiteX92-28161" fmla="*/ 1378 w 10000"/>
                  <a:gd name="connsiteY92-28162" fmla="*/ 7783 h 10000"/>
                  <a:gd name="connsiteX93-28163" fmla="*/ 1965 w 10000"/>
                  <a:gd name="connsiteY93-28164" fmla="*/ 8416 h 10000"/>
                  <a:gd name="connsiteX94-28165" fmla="*/ 2433 w 10000"/>
                  <a:gd name="connsiteY94-28166" fmla="*/ 8891 h 10000"/>
                  <a:gd name="connsiteX95-28167" fmla="*/ 2785 w 10000"/>
                  <a:gd name="connsiteY95-28168" fmla="*/ 9103 h 10000"/>
                  <a:gd name="connsiteX96-28169" fmla="*/ 3167 w 10000"/>
                  <a:gd name="connsiteY96-28170" fmla="*/ 9313 h 10000"/>
                  <a:gd name="connsiteX97-28171" fmla="*/ 3550 w 10000"/>
                  <a:gd name="connsiteY97-28172" fmla="*/ 9525 h 10000"/>
                  <a:gd name="connsiteX98-28173" fmla="*/ 3902 w 10000"/>
                  <a:gd name="connsiteY98-28174" fmla="*/ 9631 h 10000"/>
                  <a:gd name="connsiteX99-28175" fmla="*/ 4282 w 10000"/>
                  <a:gd name="connsiteY99-28176" fmla="*/ 9789 h 10000"/>
                  <a:gd name="connsiteX100-28177" fmla="*/ 4722 w 10000"/>
                  <a:gd name="connsiteY100-28178" fmla="*/ 9948 h 10000"/>
                  <a:gd name="connsiteX101-28179" fmla="*/ 5190 w 10000"/>
                  <a:gd name="connsiteY101-28180" fmla="*/ 10000 h 10000"/>
                  <a:gd name="connsiteX102-28181" fmla="*/ 5601 w 10000"/>
                  <a:gd name="connsiteY102-28182" fmla="*/ 10000 h 10000"/>
                  <a:gd name="connsiteX103-28183" fmla="*/ 6100 w 10000"/>
                  <a:gd name="connsiteY103-28184" fmla="*/ 9948 h 10000"/>
                  <a:gd name="connsiteX104-28185" fmla="*/ 6452 w 10000"/>
                  <a:gd name="connsiteY104-28186" fmla="*/ 9841 h 10000"/>
                  <a:gd name="connsiteX105-28187" fmla="*/ 6804 w 10000"/>
                  <a:gd name="connsiteY105-28188" fmla="*/ 9737 h 10000"/>
                  <a:gd name="connsiteX106-28189" fmla="*/ 7186 w 10000"/>
                  <a:gd name="connsiteY106-28190" fmla="*/ 9578 h 10000"/>
                  <a:gd name="connsiteX107-28191" fmla="*/ 7537 w 10000"/>
                  <a:gd name="connsiteY107-28192" fmla="*/ 9419 h 10000"/>
                  <a:gd name="connsiteX108-28193" fmla="*/ 7860 w 10000"/>
                  <a:gd name="connsiteY108-28194" fmla="*/ 9209 h 10000"/>
                  <a:gd name="connsiteX109-28195" fmla="*/ 8212 w 10000"/>
                  <a:gd name="connsiteY109-28196" fmla="*/ 8997 h 10000"/>
                  <a:gd name="connsiteX110-28197" fmla="*/ 8535 w 10000"/>
                  <a:gd name="connsiteY110-28198" fmla="*/ 8681 h 10000"/>
                  <a:gd name="connsiteX0-28199" fmla="*/ 8535 w 10000"/>
                  <a:gd name="connsiteY0-28200" fmla="*/ 8681 h 10000"/>
                  <a:gd name="connsiteX1-28201" fmla="*/ 8887 w 10000"/>
                  <a:gd name="connsiteY1-28202" fmla="*/ 8363 h 10000"/>
                  <a:gd name="connsiteX2-28203" fmla="*/ 9062 w 10000"/>
                  <a:gd name="connsiteY2-28204" fmla="*/ 7941 h 10000"/>
                  <a:gd name="connsiteX3-28205" fmla="*/ 9414 w 10000"/>
                  <a:gd name="connsiteY3-28206" fmla="*/ 7624 h 10000"/>
                  <a:gd name="connsiteX4-28207" fmla="*/ 9296 w 10000"/>
                  <a:gd name="connsiteY4-28208" fmla="*/ 7149 h 10000"/>
                  <a:gd name="connsiteX5-28209" fmla="*/ 9502 w 10000"/>
                  <a:gd name="connsiteY5-28210" fmla="*/ 6885 h 10000"/>
                  <a:gd name="connsiteX6-28211" fmla="*/ 9648 w 10000"/>
                  <a:gd name="connsiteY6-28212" fmla="*/ 6621 h 10000"/>
                  <a:gd name="connsiteX7-28213" fmla="*/ 9706 w 10000"/>
                  <a:gd name="connsiteY7-28214" fmla="*/ 7043 h 10000"/>
                  <a:gd name="connsiteX8-28215" fmla="*/ 9648 w 10000"/>
                  <a:gd name="connsiteY8-28216" fmla="*/ 7519 h 10000"/>
                  <a:gd name="connsiteX9-28217" fmla="*/ 9971 w 10000"/>
                  <a:gd name="connsiteY9-28218" fmla="*/ 7043 h 10000"/>
                  <a:gd name="connsiteX10-28219" fmla="*/ 10000 w 10000"/>
                  <a:gd name="connsiteY10-28220" fmla="*/ 6674 h 10000"/>
                  <a:gd name="connsiteX11-28221" fmla="*/ 9882 w 10000"/>
                  <a:gd name="connsiteY11-28222" fmla="*/ 6727 h 10000"/>
                  <a:gd name="connsiteX12-28223" fmla="*/ 9795 w 10000"/>
                  <a:gd name="connsiteY12-28224" fmla="*/ 6358 h 10000"/>
                  <a:gd name="connsiteX13-28225" fmla="*/ 9911 w 10000"/>
                  <a:gd name="connsiteY13-28226" fmla="*/ 5935 h 10000"/>
                  <a:gd name="connsiteX14-28227" fmla="*/ 9091 w 10000"/>
                  <a:gd name="connsiteY14-28228" fmla="*/ 5249 h 10000"/>
                  <a:gd name="connsiteX15-28229" fmla="*/ 8916 w 10000"/>
                  <a:gd name="connsiteY15-28230" fmla="*/ 6146 h 10000"/>
                  <a:gd name="connsiteX16-28231" fmla="*/ 8720 w 10000"/>
                  <a:gd name="connsiteY16-28232" fmla="*/ 5507 h 10000"/>
                  <a:gd name="connsiteX17-28233" fmla="*/ 8720 w 10000"/>
                  <a:gd name="connsiteY17-28234" fmla="*/ 5507 h 10000"/>
                  <a:gd name="connsiteX18-28235" fmla="*/ 8142 w 10000"/>
                  <a:gd name="connsiteY18-28236" fmla="*/ 4979 h 10000"/>
                  <a:gd name="connsiteX19-28237" fmla="*/ 8655 w 10000"/>
                  <a:gd name="connsiteY19-28238" fmla="*/ 4904 h 10000"/>
                  <a:gd name="connsiteX20-28239" fmla="*/ 8207 w 10000"/>
                  <a:gd name="connsiteY20-28240" fmla="*/ 4602 h 10000"/>
                  <a:gd name="connsiteX21-28241" fmla="*/ 8014 w 10000"/>
                  <a:gd name="connsiteY21-28242" fmla="*/ 4753 h 10000"/>
                  <a:gd name="connsiteX22-28243" fmla="*/ 8047 w 10000"/>
                  <a:gd name="connsiteY22-28244" fmla="*/ 4837 h 10000"/>
                  <a:gd name="connsiteX23-28245" fmla="*/ 6914 w 10000"/>
                  <a:gd name="connsiteY23-28246" fmla="*/ 3320 h 10000"/>
                  <a:gd name="connsiteX24-28247" fmla="*/ 6926 w 10000"/>
                  <a:gd name="connsiteY24-28248" fmla="*/ 3319 h 10000"/>
                  <a:gd name="connsiteX25-28249" fmla="*/ 6605 w 10000"/>
                  <a:gd name="connsiteY25-28250" fmla="*/ 3244 h 10000"/>
                  <a:gd name="connsiteX26-28251" fmla="*/ 6479 w 10000"/>
                  <a:gd name="connsiteY26-28252" fmla="*/ 3018 h 10000"/>
                  <a:gd name="connsiteX27-28253" fmla="*/ 4957 w 10000"/>
                  <a:gd name="connsiteY27-28254" fmla="*/ 3242 h 10000"/>
                  <a:gd name="connsiteX28-28255" fmla="*/ 4838 w 10000"/>
                  <a:gd name="connsiteY28-28256" fmla="*/ 3189 h 10000"/>
                  <a:gd name="connsiteX29-28257" fmla="*/ 4692 w 10000"/>
                  <a:gd name="connsiteY29-28258" fmla="*/ 3136 h 10000"/>
                  <a:gd name="connsiteX30-28259" fmla="*/ 4575 w 10000"/>
                  <a:gd name="connsiteY30-28260" fmla="*/ 3348 h 10000"/>
                  <a:gd name="connsiteX31-28261" fmla="*/ 4253 w 10000"/>
                  <a:gd name="connsiteY31-28262" fmla="*/ 3084 h 10000"/>
                  <a:gd name="connsiteX32-28263" fmla="*/ 4400 w 10000"/>
                  <a:gd name="connsiteY32-28264" fmla="*/ 3084 h 10000"/>
                  <a:gd name="connsiteX33-28265" fmla="*/ 4429 w 10000"/>
                  <a:gd name="connsiteY33-28266" fmla="*/ 3031 h 10000"/>
                  <a:gd name="connsiteX34-28267" fmla="*/ 4282 w 10000"/>
                  <a:gd name="connsiteY34-28268" fmla="*/ 2925 h 10000"/>
                  <a:gd name="connsiteX35-28269" fmla="*/ 4311 w 10000"/>
                  <a:gd name="connsiteY35-28270" fmla="*/ 2503 h 10000"/>
                  <a:gd name="connsiteX36-28271" fmla="*/ 4253 w 10000"/>
                  <a:gd name="connsiteY36-28272" fmla="*/ 2291 h 10000"/>
                  <a:gd name="connsiteX37-28273" fmla="*/ 4222 w 10000"/>
                  <a:gd name="connsiteY37-28274" fmla="*/ 1659 h 10000"/>
                  <a:gd name="connsiteX38-28275" fmla="*/ 4282 w 10000"/>
                  <a:gd name="connsiteY38-28276" fmla="*/ 1659 h 10000"/>
                  <a:gd name="connsiteX39-28277" fmla="*/ 4194 w 10000"/>
                  <a:gd name="connsiteY39-28278" fmla="*/ 1552 h 10000"/>
                  <a:gd name="connsiteX40-28279" fmla="*/ 3930 w 10000"/>
                  <a:gd name="connsiteY40-28280" fmla="*/ 1763 h 10000"/>
                  <a:gd name="connsiteX41-28281" fmla="*/ 3871 w 10000"/>
                  <a:gd name="connsiteY41-28282" fmla="*/ 1341 h 10000"/>
                  <a:gd name="connsiteX42-28283" fmla="*/ 4077 w 10000"/>
                  <a:gd name="connsiteY42-28284" fmla="*/ 602 h 10000"/>
                  <a:gd name="connsiteX43-28285" fmla="*/ 3902 w 10000"/>
                  <a:gd name="connsiteY43-28286" fmla="*/ 338 h 10000"/>
                  <a:gd name="connsiteX44-28287" fmla="*/ 4493 w 10000"/>
                  <a:gd name="connsiteY44-28288" fmla="*/ 0 h 10000"/>
                  <a:gd name="connsiteX45-28289" fmla="*/ 3636 w 10000"/>
                  <a:gd name="connsiteY45-28290" fmla="*/ 21 h 10000"/>
                  <a:gd name="connsiteX46-28291" fmla="*/ 3550 w 10000"/>
                  <a:gd name="connsiteY46-28292" fmla="*/ 233 h 10000"/>
                  <a:gd name="connsiteX47-28293" fmla="*/ 3460 w 10000"/>
                  <a:gd name="connsiteY47-28294" fmla="*/ 655 h 10000"/>
                  <a:gd name="connsiteX48-28295" fmla="*/ 3343 w 10000"/>
                  <a:gd name="connsiteY48-28296" fmla="*/ 708 h 10000"/>
                  <a:gd name="connsiteX49-28297" fmla="*/ 3519 w 10000"/>
                  <a:gd name="connsiteY49-28298" fmla="*/ 919 h 10000"/>
                  <a:gd name="connsiteX50-28299" fmla="*/ 3550 w 10000"/>
                  <a:gd name="connsiteY50-28300" fmla="*/ 1183 h 10000"/>
                  <a:gd name="connsiteX51-28301" fmla="*/ 3460 w 10000"/>
                  <a:gd name="connsiteY51-28302" fmla="*/ 1341 h 10000"/>
                  <a:gd name="connsiteX52-28303" fmla="*/ 3550 w 10000"/>
                  <a:gd name="connsiteY52-28304" fmla="*/ 1816 h 10000"/>
                  <a:gd name="connsiteX53-28305" fmla="*/ 3489 w 10000"/>
                  <a:gd name="connsiteY53-28306" fmla="*/ 2239 h 10000"/>
                  <a:gd name="connsiteX54-28307" fmla="*/ 3050 w 10000"/>
                  <a:gd name="connsiteY54-28308" fmla="*/ 2555 h 10000"/>
                  <a:gd name="connsiteX55-28309" fmla="*/ 3021 w 10000"/>
                  <a:gd name="connsiteY55-28310" fmla="*/ 2397 h 10000"/>
                  <a:gd name="connsiteX56-28311" fmla="*/ 2992 w 10000"/>
                  <a:gd name="connsiteY56-28312" fmla="*/ 2609 h 10000"/>
                  <a:gd name="connsiteX57-28313" fmla="*/ 3108 w 10000"/>
                  <a:gd name="connsiteY57-28314" fmla="*/ 2819 h 10000"/>
                  <a:gd name="connsiteX58-28315" fmla="*/ 3402 w 10000"/>
                  <a:gd name="connsiteY58-28316" fmla="*/ 2609 h 10000"/>
                  <a:gd name="connsiteX59-28317" fmla="*/ 3519 w 10000"/>
                  <a:gd name="connsiteY59-28318" fmla="*/ 2767 h 10000"/>
                  <a:gd name="connsiteX60-28319" fmla="*/ 3314 w 10000"/>
                  <a:gd name="connsiteY60-28320" fmla="*/ 2819 h 10000"/>
                  <a:gd name="connsiteX61-28321" fmla="*/ 2378 w 10000"/>
                  <a:gd name="connsiteY61-28322" fmla="*/ 2638 h 10000"/>
                  <a:gd name="connsiteX62-28323" fmla="*/ 2570 w 10000"/>
                  <a:gd name="connsiteY62-28324" fmla="*/ 2488 h 10000"/>
                  <a:gd name="connsiteX63-28325" fmla="*/ 1994 w 10000"/>
                  <a:gd name="connsiteY63-28326" fmla="*/ 2940 h 10000"/>
                  <a:gd name="connsiteX64-28327" fmla="*/ 1929 w 10000"/>
                  <a:gd name="connsiteY64-28328" fmla="*/ 3317 h 10000"/>
                  <a:gd name="connsiteX65-28329" fmla="*/ 1929 w 10000"/>
                  <a:gd name="connsiteY65-28330" fmla="*/ 3317 h 10000"/>
                  <a:gd name="connsiteX66-28331" fmla="*/ 1789 w 10000"/>
                  <a:gd name="connsiteY66-28332" fmla="*/ 3559 h 10000"/>
                  <a:gd name="connsiteX67-28333" fmla="*/ 1554 w 10000"/>
                  <a:gd name="connsiteY67-28334" fmla="*/ 3559 h 10000"/>
                  <a:gd name="connsiteX68-28335" fmla="*/ 1378 w 10000"/>
                  <a:gd name="connsiteY68-28336" fmla="*/ 3770 h 10000"/>
                  <a:gd name="connsiteX69-28337" fmla="*/ 1145 w 10000"/>
                  <a:gd name="connsiteY69-28338" fmla="*/ 3770 h 10000"/>
                  <a:gd name="connsiteX70-28339" fmla="*/ 968 w 10000"/>
                  <a:gd name="connsiteY70-28340" fmla="*/ 3981 h 10000"/>
                  <a:gd name="connsiteX71-28341" fmla="*/ 851 w 10000"/>
                  <a:gd name="connsiteY71-28342" fmla="*/ 3770 h 10000"/>
                  <a:gd name="connsiteX72-28343" fmla="*/ 558 w 10000"/>
                  <a:gd name="connsiteY72-28344" fmla="*/ 3717 h 10000"/>
                  <a:gd name="connsiteX73-28345" fmla="*/ 0 w 10000"/>
                  <a:gd name="connsiteY73-28346" fmla="*/ 4984 h 10000"/>
                  <a:gd name="connsiteX74-28347" fmla="*/ 59 w 10000"/>
                  <a:gd name="connsiteY74-28348" fmla="*/ 5249 h 10000"/>
                  <a:gd name="connsiteX75-28349" fmla="*/ 118 w 10000"/>
                  <a:gd name="connsiteY75-28350" fmla="*/ 5618 h 10000"/>
                  <a:gd name="connsiteX76-28351" fmla="*/ 294 w 10000"/>
                  <a:gd name="connsiteY76-28352" fmla="*/ 5935 h 10000"/>
                  <a:gd name="connsiteX77-28353" fmla="*/ 528 w 10000"/>
                  <a:gd name="connsiteY77-28354" fmla="*/ 6462 h 10000"/>
                  <a:gd name="connsiteX78-28355" fmla="*/ 381 w 10000"/>
                  <a:gd name="connsiteY78-28356" fmla="*/ 6358 h 10000"/>
                  <a:gd name="connsiteX79-28357" fmla="*/ 733 w 10000"/>
                  <a:gd name="connsiteY79-28358" fmla="*/ 6832 h 10000"/>
                  <a:gd name="connsiteX80-28359" fmla="*/ 938 w 10000"/>
                  <a:gd name="connsiteY80-28360" fmla="*/ 6780 h 10000"/>
                  <a:gd name="connsiteX81-28361" fmla="*/ 910 w 10000"/>
                  <a:gd name="connsiteY81-28362" fmla="*/ 6462 h 10000"/>
                  <a:gd name="connsiteX82-28363" fmla="*/ 1085 w 10000"/>
                  <a:gd name="connsiteY82-28364" fmla="*/ 6515 h 10000"/>
                  <a:gd name="connsiteX83-28365" fmla="*/ 880 w 10000"/>
                  <a:gd name="connsiteY83-28366" fmla="*/ 5882 h 10000"/>
                  <a:gd name="connsiteX84-28367" fmla="*/ 1261 w 10000"/>
                  <a:gd name="connsiteY84-28368" fmla="*/ 5618 h 10000"/>
                  <a:gd name="connsiteX85-28369" fmla="*/ 1468 w 10000"/>
                  <a:gd name="connsiteY85-28370" fmla="*/ 5618 h 10000"/>
                  <a:gd name="connsiteX86-28371" fmla="*/ 1468 w 10000"/>
                  <a:gd name="connsiteY86-28372" fmla="*/ 5882 h 10000"/>
                  <a:gd name="connsiteX87-28373" fmla="*/ 1290 w 10000"/>
                  <a:gd name="connsiteY87-28374" fmla="*/ 6040 h 10000"/>
                  <a:gd name="connsiteX88-28375" fmla="*/ 1174 w 10000"/>
                  <a:gd name="connsiteY88-28376" fmla="*/ 6727 h 10000"/>
                  <a:gd name="connsiteX89-28377" fmla="*/ 1115 w 10000"/>
                  <a:gd name="connsiteY89-28378" fmla="*/ 7043 h 10000"/>
                  <a:gd name="connsiteX90-28379" fmla="*/ 1203 w 10000"/>
                  <a:gd name="connsiteY90-28380" fmla="*/ 7466 h 10000"/>
                  <a:gd name="connsiteX91-28381" fmla="*/ 1378 w 10000"/>
                  <a:gd name="connsiteY91-28382" fmla="*/ 7783 h 10000"/>
                  <a:gd name="connsiteX92-28383" fmla="*/ 1965 w 10000"/>
                  <a:gd name="connsiteY92-28384" fmla="*/ 8416 h 10000"/>
                  <a:gd name="connsiteX93-28385" fmla="*/ 2433 w 10000"/>
                  <a:gd name="connsiteY93-28386" fmla="*/ 8891 h 10000"/>
                  <a:gd name="connsiteX94-28387" fmla="*/ 2785 w 10000"/>
                  <a:gd name="connsiteY94-28388" fmla="*/ 9103 h 10000"/>
                  <a:gd name="connsiteX95-28389" fmla="*/ 3167 w 10000"/>
                  <a:gd name="connsiteY95-28390" fmla="*/ 9313 h 10000"/>
                  <a:gd name="connsiteX96-28391" fmla="*/ 3550 w 10000"/>
                  <a:gd name="connsiteY96-28392" fmla="*/ 9525 h 10000"/>
                  <a:gd name="connsiteX97-28393" fmla="*/ 3902 w 10000"/>
                  <a:gd name="connsiteY97-28394" fmla="*/ 9631 h 10000"/>
                  <a:gd name="connsiteX98-28395" fmla="*/ 4282 w 10000"/>
                  <a:gd name="connsiteY98-28396" fmla="*/ 9789 h 10000"/>
                  <a:gd name="connsiteX99-28397" fmla="*/ 4722 w 10000"/>
                  <a:gd name="connsiteY99-28398" fmla="*/ 9948 h 10000"/>
                  <a:gd name="connsiteX100-28399" fmla="*/ 5190 w 10000"/>
                  <a:gd name="connsiteY100-28400" fmla="*/ 10000 h 10000"/>
                  <a:gd name="connsiteX101-28401" fmla="*/ 5601 w 10000"/>
                  <a:gd name="connsiteY101-28402" fmla="*/ 10000 h 10000"/>
                  <a:gd name="connsiteX102-28403" fmla="*/ 6100 w 10000"/>
                  <a:gd name="connsiteY102-28404" fmla="*/ 9948 h 10000"/>
                  <a:gd name="connsiteX103-28405" fmla="*/ 6452 w 10000"/>
                  <a:gd name="connsiteY103-28406" fmla="*/ 9841 h 10000"/>
                  <a:gd name="connsiteX104-28407" fmla="*/ 6804 w 10000"/>
                  <a:gd name="connsiteY104-28408" fmla="*/ 9737 h 10000"/>
                  <a:gd name="connsiteX105-28409" fmla="*/ 7186 w 10000"/>
                  <a:gd name="connsiteY105-28410" fmla="*/ 9578 h 10000"/>
                  <a:gd name="connsiteX106-28411" fmla="*/ 7537 w 10000"/>
                  <a:gd name="connsiteY106-28412" fmla="*/ 9419 h 10000"/>
                  <a:gd name="connsiteX107-28413" fmla="*/ 7860 w 10000"/>
                  <a:gd name="connsiteY107-28414" fmla="*/ 9209 h 10000"/>
                  <a:gd name="connsiteX108-28415" fmla="*/ 8212 w 10000"/>
                  <a:gd name="connsiteY108-28416" fmla="*/ 8997 h 10000"/>
                  <a:gd name="connsiteX109-28417" fmla="*/ 8535 w 10000"/>
                  <a:gd name="connsiteY109-28418" fmla="*/ 8681 h 10000"/>
                  <a:gd name="connsiteX0-28419" fmla="*/ 8535 w 10000"/>
                  <a:gd name="connsiteY0-28420" fmla="*/ 8681 h 10000"/>
                  <a:gd name="connsiteX1-28421" fmla="*/ 8887 w 10000"/>
                  <a:gd name="connsiteY1-28422" fmla="*/ 8363 h 10000"/>
                  <a:gd name="connsiteX2-28423" fmla="*/ 9062 w 10000"/>
                  <a:gd name="connsiteY2-28424" fmla="*/ 7941 h 10000"/>
                  <a:gd name="connsiteX3-28425" fmla="*/ 9414 w 10000"/>
                  <a:gd name="connsiteY3-28426" fmla="*/ 7624 h 10000"/>
                  <a:gd name="connsiteX4-28427" fmla="*/ 9296 w 10000"/>
                  <a:gd name="connsiteY4-28428" fmla="*/ 7149 h 10000"/>
                  <a:gd name="connsiteX5-28429" fmla="*/ 9502 w 10000"/>
                  <a:gd name="connsiteY5-28430" fmla="*/ 6885 h 10000"/>
                  <a:gd name="connsiteX6-28431" fmla="*/ 9648 w 10000"/>
                  <a:gd name="connsiteY6-28432" fmla="*/ 6621 h 10000"/>
                  <a:gd name="connsiteX7-28433" fmla="*/ 9706 w 10000"/>
                  <a:gd name="connsiteY7-28434" fmla="*/ 7043 h 10000"/>
                  <a:gd name="connsiteX8-28435" fmla="*/ 9648 w 10000"/>
                  <a:gd name="connsiteY8-28436" fmla="*/ 7519 h 10000"/>
                  <a:gd name="connsiteX9-28437" fmla="*/ 9971 w 10000"/>
                  <a:gd name="connsiteY9-28438" fmla="*/ 7043 h 10000"/>
                  <a:gd name="connsiteX10-28439" fmla="*/ 10000 w 10000"/>
                  <a:gd name="connsiteY10-28440" fmla="*/ 6674 h 10000"/>
                  <a:gd name="connsiteX11-28441" fmla="*/ 9882 w 10000"/>
                  <a:gd name="connsiteY11-28442" fmla="*/ 6727 h 10000"/>
                  <a:gd name="connsiteX12-28443" fmla="*/ 9795 w 10000"/>
                  <a:gd name="connsiteY12-28444" fmla="*/ 6358 h 10000"/>
                  <a:gd name="connsiteX13-28445" fmla="*/ 9911 w 10000"/>
                  <a:gd name="connsiteY13-28446" fmla="*/ 5935 h 10000"/>
                  <a:gd name="connsiteX14-28447" fmla="*/ 9091 w 10000"/>
                  <a:gd name="connsiteY14-28448" fmla="*/ 5249 h 10000"/>
                  <a:gd name="connsiteX15-28449" fmla="*/ 8916 w 10000"/>
                  <a:gd name="connsiteY15-28450" fmla="*/ 6146 h 10000"/>
                  <a:gd name="connsiteX16-28451" fmla="*/ 8720 w 10000"/>
                  <a:gd name="connsiteY16-28452" fmla="*/ 5507 h 10000"/>
                  <a:gd name="connsiteX17-28453" fmla="*/ 8142 w 10000"/>
                  <a:gd name="connsiteY17-28454" fmla="*/ 4979 h 10000"/>
                  <a:gd name="connsiteX18-28455" fmla="*/ 8655 w 10000"/>
                  <a:gd name="connsiteY18-28456" fmla="*/ 4904 h 10000"/>
                  <a:gd name="connsiteX19-28457" fmla="*/ 8207 w 10000"/>
                  <a:gd name="connsiteY19-28458" fmla="*/ 4602 h 10000"/>
                  <a:gd name="connsiteX20-28459" fmla="*/ 8014 w 10000"/>
                  <a:gd name="connsiteY20-28460" fmla="*/ 4753 h 10000"/>
                  <a:gd name="connsiteX21-28461" fmla="*/ 8047 w 10000"/>
                  <a:gd name="connsiteY21-28462" fmla="*/ 4837 h 10000"/>
                  <a:gd name="connsiteX22-28463" fmla="*/ 6914 w 10000"/>
                  <a:gd name="connsiteY22-28464" fmla="*/ 3320 h 10000"/>
                  <a:gd name="connsiteX23-28465" fmla="*/ 6926 w 10000"/>
                  <a:gd name="connsiteY23-28466" fmla="*/ 3319 h 10000"/>
                  <a:gd name="connsiteX24-28467" fmla="*/ 6605 w 10000"/>
                  <a:gd name="connsiteY24-28468" fmla="*/ 3244 h 10000"/>
                  <a:gd name="connsiteX25-28469" fmla="*/ 6479 w 10000"/>
                  <a:gd name="connsiteY25-28470" fmla="*/ 3018 h 10000"/>
                  <a:gd name="connsiteX26-28471" fmla="*/ 4957 w 10000"/>
                  <a:gd name="connsiteY26-28472" fmla="*/ 3242 h 10000"/>
                  <a:gd name="connsiteX27-28473" fmla="*/ 4838 w 10000"/>
                  <a:gd name="connsiteY27-28474" fmla="*/ 3189 h 10000"/>
                  <a:gd name="connsiteX28-28475" fmla="*/ 4692 w 10000"/>
                  <a:gd name="connsiteY28-28476" fmla="*/ 3136 h 10000"/>
                  <a:gd name="connsiteX29-28477" fmla="*/ 4575 w 10000"/>
                  <a:gd name="connsiteY29-28478" fmla="*/ 3348 h 10000"/>
                  <a:gd name="connsiteX30-28479" fmla="*/ 4253 w 10000"/>
                  <a:gd name="connsiteY30-28480" fmla="*/ 3084 h 10000"/>
                  <a:gd name="connsiteX31-28481" fmla="*/ 4400 w 10000"/>
                  <a:gd name="connsiteY31-28482" fmla="*/ 3084 h 10000"/>
                  <a:gd name="connsiteX32-28483" fmla="*/ 4429 w 10000"/>
                  <a:gd name="connsiteY32-28484" fmla="*/ 3031 h 10000"/>
                  <a:gd name="connsiteX33-28485" fmla="*/ 4282 w 10000"/>
                  <a:gd name="connsiteY33-28486" fmla="*/ 2925 h 10000"/>
                  <a:gd name="connsiteX34-28487" fmla="*/ 4311 w 10000"/>
                  <a:gd name="connsiteY34-28488" fmla="*/ 2503 h 10000"/>
                  <a:gd name="connsiteX35-28489" fmla="*/ 4253 w 10000"/>
                  <a:gd name="connsiteY35-28490" fmla="*/ 2291 h 10000"/>
                  <a:gd name="connsiteX36-28491" fmla="*/ 4222 w 10000"/>
                  <a:gd name="connsiteY36-28492" fmla="*/ 1659 h 10000"/>
                  <a:gd name="connsiteX37-28493" fmla="*/ 4282 w 10000"/>
                  <a:gd name="connsiteY37-28494" fmla="*/ 1659 h 10000"/>
                  <a:gd name="connsiteX38-28495" fmla="*/ 4194 w 10000"/>
                  <a:gd name="connsiteY38-28496" fmla="*/ 1552 h 10000"/>
                  <a:gd name="connsiteX39-28497" fmla="*/ 3930 w 10000"/>
                  <a:gd name="connsiteY39-28498" fmla="*/ 1763 h 10000"/>
                  <a:gd name="connsiteX40-28499" fmla="*/ 3871 w 10000"/>
                  <a:gd name="connsiteY40-28500" fmla="*/ 1341 h 10000"/>
                  <a:gd name="connsiteX41-28501" fmla="*/ 4077 w 10000"/>
                  <a:gd name="connsiteY41-28502" fmla="*/ 602 h 10000"/>
                  <a:gd name="connsiteX42-28503" fmla="*/ 3902 w 10000"/>
                  <a:gd name="connsiteY42-28504" fmla="*/ 338 h 10000"/>
                  <a:gd name="connsiteX43-28505" fmla="*/ 4493 w 10000"/>
                  <a:gd name="connsiteY43-28506" fmla="*/ 0 h 10000"/>
                  <a:gd name="connsiteX44-28507" fmla="*/ 3636 w 10000"/>
                  <a:gd name="connsiteY44-28508" fmla="*/ 21 h 10000"/>
                  <a:gd name="connsiteX45-28509" fmla="*/ 3550 w 10000"/>
                  <a:gd name="connsiteY45-28510" fmla="*/ 233 h 10000"/>
                  <a:gd name="connsiteX46-28511" fmla="*/ 3460 w 10000"/>
                  <a:gd name="connsiteY46-28512" fmla="*/ 655 h 10000"/>
                  <a:gd name="connsiteX47-28513" fmla="*/ 3343 w 10000"/>
                  <a:gd name="connsiteY47-28514" fmla="*/ 708 h 10000"/>
                  <a:gd name="connsiteX48-28515" fmla="*/ 3519 w 10000"/>
                  <a:gd name="connsiteY48-28516" fmla="*/ 919 h 10000"/>
                  <a:gd name="connsiteX49-28517" fmla="*/ 3550 w 10000"/>
                  <a:gd name="connsiteY49-28518" fmla="*/ 1183 h 10000"/>
                  <a:gd name="connsiteX50-28519" fmla="*/ 3460 w 10000"/>
                  <a:gd name="connsiteY50-28520" fmla="*/ 1341 h 10000"/>
                  <a:gd name="connsiteX51-28521" fmla="*/ 3550 w 10000"/>
                  <a:gd name="connsiteY51-28522" fmla="*/ 1816 h 10000"/>
                  <a:gd name="connsiteX52-28523" fmla="*/ 3489 w 10000"/>
                  <a:gd name="connsiteY52-28524" fmla="*/ 2239 h 10000"/>
                  <a:gd name="connsiteX53-28525" fmla="*/ 3050 w 10000"/>
                  <a:gd name="connsiteY53-28526" fmla="*/ 2555 h 10000"/>
                  <a:gd name="connsiteX54-28527" fmla="*/ 3021 w 10000"/>
                  <a:gd name="connsiteY54-28528" fmla="*/ 2397 h 10000"/>
                  <a:gd name="connsiteX55-28529" fmla="*/ 2992 w 10000"/>
                  <a:gd name="connsiteY55-28530" fmla="*/ 2609 h 10000"/>
                  <a:gd name="connsiteX56-28531" fmla="*/ 3108 w 10000"/>
                  <a:gd name="connsiteY56-28532" fmla="*/ 2819 h 10000"/>
                  <a:gd name="connsiteX57-28533" fmla="*/ 3402 w 10000"/>
                  <a:gd name="connsiteY57-28534" fmla="*/ 2609 h 10000"/>
                  <a:gd name="connsiteX58-28535" fmla="*/ 3519 w 10000"/>
                  <a:gd name="connsiteY58-28536" fmla="*/ 2767 h 10000"/>
                  <a:gd name="connsiteX59-28537" fmla="*/ 3314 w 10000"/>
                  <a:gd name="connsiteY59-28538" fmla="*/ 2819 h 10000"/>
                  <a:gd name="connsiteX60-28539" fmla="*/ 2378 w 10000"/>
                  <a:gd name="connsiteY60-28540" fmla="*/ 2638 h 10000"/>
                  <a:gd name="connsiteX61-28541" fmla="*/ 2570 w 10000"/>
                  <a:gd name="connsiteY61-28542" fmla="*/ 2488 h 10000"/>
                  <a:gd name="connsiteX62-28543" fmla="*/ 1994 w 10000"/>
                  <a:gd name="connsiteY62-28544" fmla="*/ 2940 h 10000"/>
                  <a:gd name="connsiteX63-28545" fmla="*/ 1929 w 10000"/>
                  <a:gd name="connsiteY63-28546" fmla="*/ 3317 h 10000"/>
                  <a:gd name="connsiteX64-28547" fmla="*/ 1929 w 10000"/>
                  <a:gd name="connsiteY64-28548" fmla="*/ 3317 h 10000"/>
                  <a:gd name="connsiteX65-28549" fmla="*/ 1789 w 10000"/>
                  <a:gd name="connsiteY65-28550" fmla="*/ 3559 h 10000"/>
                  <a:gd name="connsiteX66-28551" fmla="*/ 1554 w 10000"/>
                  <a:gd name="connsiteY66-28552" fmla="*/ 3559 h 10000"/>
                  <a:gd name="connsiteX67-28553" fmla="*/ 1378 w 10000"/>
                  <a:gd name="connsiteY67-28554" fmla="*/ 3770 h 10000"/>
                  <a:gd name="connsiteX68-28555" fmla="*/ 1145 w 10000"/>
                  <a:gd name="connsiteY68-28556" fmla="*/ 3770 h 10000"/>
                  <a:gd name="connsiteX69-28557" fmla="*/ 968 w 10000"/>
                  <a:gd name="connsiteY69-28558" fmla="*/ 3981 h 10000"/>
                  <a:gd name="connsiteX70-28559" fmla="*/ 851 w 10000"/>
                  <a:gd name="connsiteY70-28560" fmla="*/ 3770 h 10000"/>
                  <a:gd name="connsiteX71-28561" fmla="*/ 558 w 10000"/>
                  <a:gd name="connsiteY71-28562" fmla="*/ 3717 h 10000"/>
                  <a:gd name="connsiteX72-28563" fmla="*/ 0 w 10000"/>
                  <a:gd name="connsiteY72-28564" fmla="*/ 4984 h 10000"/>
                  <a:gd name="connsiteX73-28565" fmla="*/ 59 w 10000"/>
                  <a:gd name="connsiteY73-28566" fmla="*/ 5249 h 10000"/>
                  <a:gd name="connsiteX74-28567" fmla="*/ 118 w 10000"/>
                  <a:gd name="connsiteY74-28568" fmla="*/ 5618 h 10000"/>
                  <a:gd name="connsiteX75-28569" fmla="*/ 294 w 10000"/>
                  <a:gd name="connsiteY75-28570" fmla="*/ 5935 h 10000"/>
                  <a:gd name="connsiteX76-28571" fmla="*/ 528 w 10000"/>
                  <a:gd name="connsiteY76-28572" fmla="*/ 6462 h 10000"/>
                  <a:gd name="connsiteX77-28573" fmla="*/ 381 w 10000"/>
                  <a:gd name="connsiteY77-28574" fmla="*/ 6358 h 10000"/>
                  <a:gd name="connsiteX78-28575" fmla="*/ 733 w 10000"/>
                  <a:gd name="connsiteY78-28576" fmla="*/ 6832 h 10000"/>
                  <a:gd name="connsiteX79-28577" fmla="*/ 938 w 10000"/>
                  <a:gd name="connsiteY79-28578" fmla="*/ 6780 h 10000"/>
                  <a:gd name="connsiteX80-28579" fmla="*/ 910 w 10000"/>
                  <a:gd name="connsiteY80-28580" fmla="*/ 6462 h 10000"/>
                  <a:gd name="connsiteX81-28581" fmla="*/ 1085 w 10000"/>
                  <a:gd name="connsiteY81-28582" fmla="*/ 6515 h 10000"/>
                  <a:gd name="connsiteX82-28583" fmla="*/ 880 w 10000"/>
                  <a:gd name="connsiteY82-28584" fmla="*/ 5882 h 10000"/>
                  <a:gd name="connsiteX83-28585" fmla="*/ 1261 w 10000"/>
                  <a:gd name="connsiteY83-28586" fmla="*/ 5618 h 10000"/>
                  <a:gd name="connsiteX84-28587" fmla="*/ 1468 w 10000"/>
                  <a:gd name="connsiteY84-28588" fmla="*/ 5618 h 10000"/>
                  <a:gd name="connsiteX85-28589" fmla="*/ 1468 w 10000"/>
                  <a:gd name="connsiteY85-28590" fmla="*/ 5882 h 10000"/>
                  <a:gd name="connsiteX86-28591" fmla="*/ 1290 w 10000"/>
                  <a:gd name="connsiteY86-28592" fmla="*/ 6040 h 10000"/>
                  <a:gd name="connsiteX87-28593" fmla="*/ 1174 w 10000"/>
                  <a:gd name="connsiteY87-28594" fmla="*/ 6727 h 10000"/>
                  <a:gd name="connsiteX88-28595" fmla="*/ 1115 w 10000"/>
                  <a:gd name="connsiteY88-28596" fmla="*/ 7043 h 10000"/>
                  <a:gd name="connsiteX89-28597" fmla="*/ 1203 w 10000"/>
                  <a:gd name="connsiteY89-28598" fmla="*/ 7466 h 10000"/>
                  <a:gd name="connsiteX90-28599" fmla="*/ 1378 w 10000"/>
                  <a:gd name="connsiteY90-28600" fmla="*/ 7783 h 10000"/>
                  <a:gd name="connsiteX91-28601" fmla="*/ 1965 w 10000"/>
                  <a:gd name="connsiteY91-28602" fmla="*/ 8416 h 10000"/>
                  <a:gd name="connsiteX92-28603" fmla="*/ 2433 w 10000"/>
                  <a:gd name="connsiteY92-28604" fmla="*/ 8891 h 10000"/>
                  <a:gd name="connsiteX93-28605" fmla="*/ 2785 w 10000"/>
                  <a:gd name="connsiteY93-28606" fmla="*/ 9103 h 10000"/>
                  <a:gd name="connsiteX94-28607" fmla="*/ 3167 w 10000"/>
                  <a:gd name="connsiteY94-28608" fmla="*/ 9313 h 10000"/>
                  <a:gd name="connsiteX95-28609" fmla="*/ 3550 w 10000"/>
                  <a:gd name="connsiteY95-28610" fmla="*/ 9525 h 10000"/>
                  <a:gd name="connsiteX96-28611" fmla="*/ 3902 w 10000"/>
                  <a:gd name="connsiteY96-28612" fmla="*/ 9631 h 10000"/>
                  <a:gd name="connsiteX97-28613" fmla="*/ 4282 w 10000"/>
                  <a:gd name="connsiteY97-28614" fmla="*/ 9789 h 10000"/>
                  <a:gd name="connsiteX98-28615" fmla="*/ 4722 w 10000"/>
                  <a:gd name="connsiteY98-28616" fmla="*/ 9948 h 10000"/>
                  <a:gd name="connsiteX99-28617" fmla="*/ 5190 w 10000"/>
                  <a:gd name="connsiteY99-28618" fmla="*/ 10000 h 10000"/>
                  <a:gd name="connsiteX100-28619" fmla="*/ 5601 w 10000"/>
                  <a:gd name="connsiteY100-28620" fmla="*/ 10000 h 10000"/>
                  <a:gd name="connsiteX101-28621" fmla="*/ 6100 w 10000"/>
                  <a:gd name="connsiteY101-28622" fmla="*/ 9948 h 10000"/>
                  <a:gd name="connsiteX102-28623" fmla="*/ 6452 w 10000"/>
                  <a:gd name="connsiteY102-28624" fmla="*/ 9841 h 10000"/>
                  <a:gd name="connsiteX103-28625" fmla="*/ 6804 w 10000"/>
                  <a:gd name="connsiteY103-28626" fmla="*/ 9737 h 10000"/>
                  <a:gd name="connsiteX104-28627" fmla="*/ 7186 w 10000"/>
                  <a:gd name="connsiteY104-28628" fmla="*/ 9578 h 10000"/>
                  <a:gd name="connsiteX105-28629" fmla="*/ 7537 w 10000"/>
                  <a:gd name="connsiteY105-28630" fmla="*/ 9419 h 10000"/>
                  <a:gd name="connsiteX106-28631" fmla="*/ 7860 w 10000"/>
                  <a:gd name="connsiteY106-28632" fmla="*/ 9209 h 10000"/>
                  <a:gd name="connsiteX107-28633" fmla="*/ 8212 w 10000"/>
                  <a:gd name="connsiteY107-28634" fmla="*/ 8997 h 10000"/>
                  <a:gd name="connsiteX108-28635" fmla="*/ 8535 w 10000"/>
                  <a:gd name="connsiteY108-28636" fmla="*/ 8681 h 10000"/>
                  <a:gd name="connsiteX0-28637" fmla="*/ 8535 w 10000"/>
                  <a:gd name="connsiteY0-28638" fmla="*/ 8681 h 10000"/>
                  <a:gd name="connsiteX1-28639" fmla="*/ 8887 w 10000"/>
                  <a:gd name="connsiteY1-28640" fmla="*/ 8363 h 10000"/>
                  <a:gd name="connsiteX2-28641" fmla="*/ 9062 w 10000"/>
                  <a:gd name="connsiteY2-28642" fmla="*/ 7941 h 10000"/>
                  <a:gd name="connsiteX3-28643" fmla="*/ 9414 w 10000"/>
                  <a:gd name="connsiteY3-28644" fmla="*/ 7624 h 10000"/>
                  <a:gd name="connsiteX4-28645" fmla="*/ 9296 w 10000"/>
                  <a:gd name="connsiteY4-28646" fmla="*/ 7149 h 10000"/>
                  <a:gd name="connsiteX5-28647" fmla="*/ 9502 w 10000"/>
                  <a:gd name="connsiteY5-28648" fmla="*/ 6885 h 10000"/>
                  <a:gd name="connsiteX6-28649" fmla="*/ 9648 w 10000"/>
                  <a:gd name="connsiteY6-28650" fmla="*/ 6621 h 10000"/>
                  <a:gd name="connsiteX7-28651" fmla="*/ 9706 w 10000"/>
                  <a:gd name="connsiteY7-28652" fmla="*/ 7043 h 10000"/>
                  <a:gd name="connsiteX8-28653" fmla="*/ 9648 w 10000"/>
                  <a:gd name="connsiteY8-28654" fmla="*/ 7519 h 10000"/>
                  <a:gd name="connsiteX9-28655" fmla="*/ 9971 w 10000"/>
                  <a:gd name="connsiteY9-28656" fmla="*/ 7043 h 10000"/>
                  <a:gd name="connsiteX10-28657" fmla="*/ 10000 w 10000"/>
                  <a:gd name="connsiteY10-28658" fmla="*/ 6674 h 10000"/>
                  <a:gd name="connsiteX11-28659" fmla="*/ 9882 w 10000"/>
                  <a:gd name="connsiteY11-28660" fmla="*/ 6727 h 10000"/>
                  <a:gd name="connsiteX12-28661" fmla="*/ 9795 w 10000"/>
                  <a:gd name="connsiteY12-28662" fmla="*/ 6358 h 10000"/>
                  <a:gd name="connsiteX13-28663" fmla="*/ 9911 w 10000"/>
                  <a:gd name="connsiteY13-28664" fmla="*/ 5935 h 10000"/>
                  <a:gd name="connsiteX14-28665" fmla="*/ 9091 w 10000"/>
                  <a:gd name="connsiteY14-28666" fmla="*/ 5249 h 10000"/>
                  <a:gd name="connsiteX15-28667" fmla="*/ 8916 w 10000"/>
                  <a:gd name="connsiteY15-28668" fmla="*/ 6146 h 10000"/>
                  <a:gd name="connsiteX16-28669" fmla="*/ 8720 w 10000"/>
                  <a:gd name="connsiteY16-28670" fmla="*/ 5507 h 10000"/>
                  <a:gd name="connsiteX17-28671" fmla="*/ 8655 w 10000"/>
                  <a:gd name="connsiteY17-28672" fmla="*/ 4904 h 10000"/>
                  <a:gd name="connsiteX18-28673" fmla="*/ 8207 w 10000"/>
                  <a:gd name="connsiteY18-28674" fmla="*/ 4602 h 10000"/>
                  <a:gd name="connsiteX19-28675" fmla="*/ 8014 w 10000"/>
                  <a:gd name="connsiteY19-28676" fmla="*/ 4753 h 10000"/>
                  <a:gd name="connsiteX20-28677" fmla="*/ 8047 w 10000"/>
                  <a:gd name="connsiteY20-28678" fmla="*/ 4837 h 10000"/>
                  <a:gd name="connsiteX21-28679" fmla="*/ 6914 w 10000"/>
                  <a:gd name="connsiteY21-28680" fmla="*/ 3320 h 10000"/>
                  <a:gd name="connsiteX22-28681" fmla="*/ 6926 w 10000"/>
                  <a:gd name="connsiteY22-28682" fmla="*/ 3319 h 10000"/>
                  <a:gd name="connsiteX23-28683" fmla="*/ 6605 w 10000"/>
                  <a:gd name="connsiteY23-28684" fmla="*/ 3244 h 10000"/>
                  <a:gd name="connsiteX24-28685" fmla="*/ 6479 w 10000"/>
                  <a:gd name="connsiteY24-28686" fmla="*/ 3018 h 10000"/>
                  <a:gd name="connsiteX25-28687" fmla="*/ 4957 w 10000"/>
                  <a:gd name="connsiteY25-28688" fmla="*/ 3242 h 10000"/>
                  <a:gd name="connsiteX26-28689" fmla="*/ 4838 w 10000"/>
                  <a:gd name="connsiteY26-28690" fmla="*/ 3189 h 10000"/>
                  <a:gd name="connsiteX27-28691" fmla="*/ 4692 w 10000"/>
                  <a:gd name="connsiteY27-28692" fmla="*/ 3136 h 10000"/>
                  <a:gd name="connsiteX28-28693" fmla="*/ 4575 w 10000"/>
                  <a:gd name="connsiteY28-28694" fmla="*/ 3348 h 10000"/>
                  <a:gd name="connsiteX29-28695" fmla="*/ 4253 w 10000"/>
                  <a:gd name="connsiteY29-28696" fmla="*/ 3084 h 10000"/>
                  <a:gd name="connsiteX30-28697" fmla="*/ 4400 w 10000"/>
                  <a:gd name="connsiteY30-28698" fmla="*/ 3084 h 10000"/>
                  <a:gd name="connsiteX31-28699" fmla="*/ 4429 w 10000"/>
                  <a:gd name="connsiteY31-28700" fmla="*/ 3031 h 10000"/>
                  <a:gd name="connsiteX32-28701" fmla="*/ 4282 w 10000"/>
                  <a:gd name="connsiteY32-28702" fmla="*/ 2925 h 10000"/>
                  <a:gd name="connsiteX33-28703" fmla="*/ 4311 w 10000"/>
                  <a:gd name="connsiteY33-28704" fmla="*/ 2503 h 10000"/>
                  <a:gd name="connsiteX34-28705" fmla="*/ 4253 w 10000"/>
                  <a:gd name="connsiteY34-28706" fmla="*/ 2291 h 10000"/>
                  <a:gd name="connsiteX35-28707" fmla="*/ 4222 w 10000"/>
                  <a:gd name="connsiteY35-28708" fmla="*/ 1659 h 10000"/>
                  <a:gd name="connsiteX36-28709" fmla="*/ 4282 w 10000"/>
                  <a:gd name="connsiteY36-28710" fmla="*/ 1659 h 10000"/>
                  <a:gd name="connsiteX37-28711" fmla="*/ 4194 w 10000"/>
                  <a:gd name="connsiteY37-28712" fmla="*/ 1552 h 10000"/>
                  <a:gd name="connsiteX38-28713" fmla="*/ 3930 w 10000"/>
                  <a:gd name="connsiteY38-28714" fmla="*/ 1763 h 10000"/>
                  <a:gd name="connsiteX39-28715" fmla="*/ 3871 w 10000"/>
                  <a:gd name="connsiteY39-28716" fmla="*/ 1341 h 10000"/>
                  <a:gd name="connsiteX40-28717" fmla="*/ 4077 w 10000"/>
                  <a:gd name="connsiteY40-28718" fmla="*/ 602 h 10000"/>
                  <a:gd name="connsiteX41-28719" fmla="*/ 3902 w 10000"/>
                  <a:gd name="connsiteY41-28720" fmla="*/ 338 h 10000"/>
                  <a:gd name="connsiteX42-28721" fmla="*/ 4493 w 10000"/>
                  <a:gd name="connsiteY42-28722" fmla="*/ 0 h 10000"/>
                  <a:gd name="connsiteX43-28723" fmla="*/ 3636 w 10000"/>
                  <a:gd name="connsiteY43-28724" fmla="*/ 21 h 10000"/>
                  <a:gd name="connsiteX44-28725" fmla="*/ 3550 w 10000"/>
                  <a:gd name="connsiteY44-28726" fmla="*/ 233 h 10000"/>
                  <a:gd name="connsiteX45-28727" fmla="*/ 3460 w 10000"/>
                  <a:gd name="connsiteY45-28728" fmla="*/ 655 h 10000"/>
                  <a:gd name="connsiteX46-28729" fmla="*/ 3343 w 10000"/>
                  <a:gd name="connsiteY46-28730" fmla="*/ 708 h 10000"/>
                  <a:gd name="connsiteX47-28731" fmla="*/ 3519 w 10000"/>
                  <a:gd name="connsiteY47-28732" fmla="*/ 919 h 10000"/>
                  <a:gd name="connsiteX48-28733" fmla="*/ 3550 w 10000"/>
                  <a:gd name="connsiteY48-28734" fmla="*/ 1183 h 10000"/>
                  <a:gd name="connsiteX49-28735" fmla="*/ 3460 w 10000"/>
                  <a:gd name="connsiteY49-28736" fmla="*/ 1341 h 10000"/>
                  <a:gd name="connsiteX50-28737" fmla="*/ 3550 w 10000"/>
                  <a:gd name="connsiteY50-28738" fmla="*/ 1816 h 10000"/>
                  <a:gd name="connsiteX51-28739" fmla="*/ 3489 w 10000"/>
                  <a:gd name="connsiteY51-28740" fmla="*/ 2239 h 10000"/>
                  <a:gd name="connsiteX52-28741" fmla="*/ 3050 w 10000"/>
                  <a:gd name="connsiteY52-28742" fmla="*/ 2555 h 10000"/>
                  <a:gd name="connsiteX53-28743" fmla="*/ 3021 w 10000"/>
                  <a:gd name="connsiteY53-28744" fmla="*/ 2397 h 10000"/>
                  <a:gd name="connsiteX54-28745" fmla="*/ 2992 w 10000"/>
                  <a:gd name="connsiteY54-28746" fmla="*/ 2609 h 10000"/>
                  <a:gd name="connsiteX55-28747" fmla="*/ 3108 w 10000"/>
                  <a:gd name="connsiteY55-28748" fmla="*/ 2819 h 10000"/>
                  <a:gd name="connsiteX56-28749" fmla="*/ 3402 w 10000"/>
                  <a:gd name="connsiteY56-28750" fmla="*/ 2609 h 10000"/>
                  <a:gd name="connsiteX57-28751" fmla="*/ 3519 w 10000"/>
                  <a:gd name="connsiteY57-28752" fmla="*/ 2767 h 10000"/>
                  <a:gd name="connsiteX58-28753" fmla="*/ 3314 w 10000"/>
                  <a:gd name="connsiteY58-28754" fmla="*/ 2819 h 10000"/>
                  <a:gd name="connsiteX59-28755" fmla="*/ 2378 w 10000"/>
                  <a:gd name="connsiteY59-28756" fmla="*/ 2638 h 10000"/>
                  <a:gd name="connsiteX60-28757" fmla="*/ 2570 w 10000"/>
                  <a:gd name="connsiteY60-28758" fmla="*/ 2488 h 10000"/>
                  <a:gd name="connsiteX61-28759" fmla="*/ 1994 w 10000"/>
                  <a:gd name="connsiteY61-28760" fmla="*/ 2940 h 10000"/>
                  <a:gd name="connsiteX62-28761" fmla="*/ 1929 w 10000"/>
                  <a:gd name="connsiteY62-28762" fmla="*/ 3317 h 10000"/>
                  <a:gd name="connsiteX63-28763" fmla="*/ 1929 w 10000"/>
                  <a:gd name="connsiteY63-28764" fmla="*/ 3317 h 10000"/>
                  <a:gd name="connsiteX64-28765" fmla="*/ 1789 w 10000"/>
                  <a:gd name="connsiteY64-28766" fmla="*/ 3559 h 10000"/>
                  <a:gd name="connsiteX65-28767" fmla="*/ 1554 w 10000"/>
                  <a:gd name="connsiteY65-28768" fmla="*/ 3559 h 10000"/>
                  <a:gd name="connsiteX66-28769" fmla="*/ 1378 w 10000"/>
                  <a:gd name="connsiteY66-28770" fmla="*/ 3770 h 10000"/>
                  <a:gd name="connsiteX67-28771" fmla="*/ 1145 w 10000"/>
                  <a:gd name="connsiteY67-28772" fmla="*/ 3770 h 10000"/>
                  <a:gd name="connsiteX68-28773" fmla="*/ 968 w 10000"/>
                  <a:gd name="connsiteY68-28774" fmla="*/ 3981 h 10000"/>
                  <a:gd name="connsiteX69-28775" fmla="*/ 851 w 10000"/>
                  <a:gd name="connsiteY69-28776" fmla="*/ 3770 h 10000"/>
                  <a:gd name="connsiteX70-28777" fmla="*/ 558 w 10000"/>
                  <a:gd name="connsiteY70-28778" fmla="*/ 3717 h 10000"/>
                  <a:gd name="connsiteX71-28779" fmla="*/ 0 w 10000"/>
                  <a:gd name="connsiteY71-28780" fmla="*/ 4984 h 10000"/>
                  <a:gd name="connsiteX72-28781" fmla="*/ 59 w 10000"/>
                  <a:gd name="connsiteY72-28782" fmla="*/ 5249 h 10000"/>
                  <a:gd name="connsiteX73-28783" fmla="*/ 118 w 10000"/>
                  <a:gd name="connsiteY73-28784" fmla="*/ 5618 h 10000"/>
                  <a:gd name="connsiteX74-28785" fmla="*/ 294 w 10000"/>
                  <a:gd name="connsiteY74-28786" fmla="*/ 5935 h 10000"/>
                  <a:gd name="connsiteX75-28787" fmla="*/ 528 w 10000"/>
                  <a:gd name="connsiteY75-28788" fmla="*/ 6462 h 10000"/>
                  <a:gd name="connsiteX76-28789" fmla="*/ 381 w 10000"/>
                  <a:gd name="connsiteY76-28790" fmla="*/ 6358 h 10000"/>
                  <a:gd name="connsiteX77-28791" fmla="*/ 733 w 10000"/>
                  <a:gd name="connsiteY77-28792" fmla="*/ 6832 h 10000"/>
                  <a:gd name="connsiteX78-28793" fmla="*/ 938 w 10000"/>
                  <a:gd name="connsiteY78-28794" fmla="*/ 6780 h 10000"/>
                  <a:gd name="connsiteX79-28795" fmla="*/ 910 w 10000"/>
                  <a:gd name="connsiteY79-28796" fmla="*/ 6462 h 10000"/>
                  <a:gd name="connsiteX80-28797" fmla="*/ 1085 w 10000"/>
                  <a:gd name="connsiteY80-28798" fmla="*/ 6515 h 10000"/>
                  <a:gd name="connsiteX81-28799" fmla="*/ 880 w 10000"/>
                  <a:gd name="connsiteY81-28800" fmla="*/ 5882 h 10000"/>
                  <a:gd name="connsiteX82-28801" fmla="*/ 1261 w 10000"/>
                  <a:gd name="connsiteY82-28802" fmla="*/ 5618 h 10000"/>
                  <a:gd name="connsiteX83-28803" fmla="*/ 1468 w 10000"/>
                  <a:gd name="connsiteY83-28804" fmla="*/ 5618 h 10000"/>
                  <a:gd name="connsiteX84-28805" fmla="*/ 1468 w 10000"/>
                  <a:gd name="connsiteY84-28806" fmla="*/ 5882 h 10000"/>
                  <a:gd name="connsiteX85-28807" fmla="*/ 1290 w 10000"/>
                  <a:gd name="connsiteY85-28808" fmla="*/ 6040 h 10000"/>
                  <a:gd name="connsiteX86-28809" fmla="*/ 1174 w 10000"/>
                  <a:gd name="connsiteY86-28810" fmla="*/ 6727 h 10000"/>
                  <a:gd name="connsiteX87-28811" fmla="*/ 1115 w 10000"/>
                  <a:gd name="connsiteY87-28812" fmla="*/ 7043 h 10000"/>
                  <a:gd name="connsiteX88-28813" fmla="*/ 1203 w 10000"/>
                  <a:gd name="connsiteY88-28814" fmla="*/ 7466 h 10000"/>
                  <a:gd name="connsiteX89-28815" fmla="*/ 1378 w 10000"/>
                  <a:gd name="connsiteY89-28816" fmla="*/ 7783 h 10000"/>
                  <a:gd name="connsiteX90-28817" fmla="*/ 1965 w 10000"/>
                  <a:gd name="connsiteY90-28818" fmla="*/ 8416 h 10000"/>
                  <a:gd name="connsiteX91-28819" fmla="*/ 2433 w 10000"/>
                  <a:gd name="connsiteY91-28820" fmla="*/ 8891 h 10000"/>
                  <a:gd name="connsiteX92-28821" fmla="*/ 2785 w 10000"/>
                  <a:gd name="connsiteY92-28822" fmla="*/ 9103 h 10000"/>
                  <a:gd name="connsiteX93-28823" fmla="*/ 3167 w 10000"/>
                  <a:gd name="connsiteY93-28824" fmla="*/ 9313 h 10000"/>
                  <a:gd name="connsiteX94-28825" fmla="*/ 3550 w 10000"/>
                  <a:gd name="connsiteY94-28826" fmla="*/ 9525 h 10000"/>
                  <a:gd name="connsiteX95-28827" fmla="*/ 3902 w 10000"/>
                  <a:gd name="connsiteY95-28828" fmla="*/ 9631 h 10000"/>
                  <a:gd name="connsiteX96-28829" fmla="*/ 4282 w 10000"/>
                  <a:gd name="connsiteY96-28830" fmla="*/ 9789 h 10000"/>
                  <a:gd name="connsiteX97-28831" fmla="*/ 4722 w 10000"/>
                  <a:gd name="connsiteY97-28832" fmla="*/ 9948 h 10000"/>
                  <a:gd name="connsiteX98-28833" fmla="*/ 5190 w 10000"/>
                  <a:gd name="connsiteY98-28834" fmla="*/ 10000 h 10000"/>
                  <a:gd name="connsiteX99-28835" fmla="*/ 5601 w 10000"/>
                  <a:gd name="connsiteY99-28836" fmla="*/ 10000 h 10000"/>
                  <a:gd name="connsiteX100-28837" fmla="*/ 6100 w 10000"/>
                  <a:gd name="connsiteY100-28838" fmla="*/ 9948 h 10000"/>
                  <a:gd name="connsiteX101-28839" fmla="*/ 6452 w 10000"/>
                  <a:gd name="connsiteY101-28840" fmla="*/ 9841 h 10000"/>
                  <a:gd name="connsiteX102-28841" fmla="*/ 6804 w 10000"/>
                  <a:gd name="connsiteY102-28842" fmla="*/ 9737 h 10000"/>
                  <a:gd name="connsiteX103-28843" fmla="*/ 7186 w 10000"/>
                  <a:gd name="connsiteY103-28844" fmla="*/ 9578 h 10000"/>
                  <a:gd name="connsiteX104-28845" fmla="*/ 7537 w 10000"/>
                  <a:gd name="connsiteY104-28846" fmla="*/ 9419 h 10000"/>
                  <a:gd name="connsiteX105-28847" fmla="*/ 7860 w 10000"/>
                  <a:gd name="connsiteY105-28848" fmla="*/ 9209 h 10000"/>
                  <a:gd name="connsiteX106-28849" fmla="*/ 8212 w 10000"/>
                  <a:gd name="connsiteY106-28850" fmla="*/ 8997 h 10000"/>
                  <a:gd name="connsiteX107-28851" fmla="*/ 8535 w 10000"/>
                  <a:gd name="connsiteY107-28852" fmla="*/ 8681 h 10000"/>
                  <a:gd name="connsiteX0-28853" fmla="*/ 8535 w 10000"/>
                  <a:gd name="connsiteY0-28854" fmla="*/ 8681 h 10000"/>
                  <a:gd name="connsiteX1-28855" fmla="*/ 8887 w 10000"/>
                  <a:gd name="connsiteY1-28856" fmla="*/ 8363 h 10000"/>
                  <a:gd name="connsiteX2-28857" fmla="*/ 9062 w 10000"/>
                  <a:gd name="connsiteY2-28858" fmla="*/ 7941 h 10000"/>
                  <a:gd name="connsiteX3-28859" fmla="*/ 9414 w 10000"/>
                  <a:gd name="connsiteY3-28860" fmla="*/ 7624 h 10000"/>
                  <a:gd name="connsiteX4-28861" fmla="*/ 9296 w 10000"/>
                  <a:gd name="connsiteY4-28862" fmla="*/ 7149 h 10000"/>
                  <a:gd name="connsiteX5-28863" fmla="*/ 9502 w 10000"/>
                  <a:gd name="connsiteY5-28864" fmla="*/ 6885 h 10000"/>
                  <a:gd name="connsiteX6-28865" fmla="*/ 9648 w 10000"/>
                  <a:gd name="connsiteY6-28866" fmla="*/ 6621 h 10000"/>
                  <a:gd name="connsiteX7-28867" fmla="*/ 9706 w 10000"/>
                  <a:gd name="connsiteY7-28868" fmla="*/ 7043 h 10000"/>
                  <a:gd name="connsiteX8-28869" fmla="*/ 9648 w 10000"/>
                  <a:gd name="connsiteY8-28870" fmla="*/ 7519 h 10000"/>
                  <a:gd name="connsiteX9-28871" fmla="*/ 9971 w 10000"/>
                  <a:gd name="connsiteY9-28872" fmla="*/ 7043 h 10000"/>
                  <a:gd name="connsiteX10-28873" fmla="*/ 10000 w 10000"/>
                  <a:gd name="connsiteY10-28874" fmla="*/ 6674 h 10000"/>
                  <a:gd name="connsiteX11-28875" fmla="*/ 9882 w 10000"/>
                  <a:gd name="connsiteY11-28876" fmla="*/ 6727 h 10000"/>
                  <a:gd name="connsiteX12-28877" fmla="*/ 9795 w 10000"/>
                  <a:gd name="connsiteY12-28878" fmla="*/ 6358 h 10000"/>
                  <a:gd name="connsiteX13-28879" fmla="*/ 9911 w 10000"/>
                  <a:gd name="connsiteY13-28880" fmla="*/ 5935 h 10000"/>
                  <a:gd name="connsiteX14-28881" fmla="*/ 9091 w 10000"/>
                  <a:gd name="connsiteY14-28882" fmla="*/ 5249 h 10000"/>
                  <a:gd name="connsiteX15-28883" fmla="*/ 8916 w 10000"/>
                  <a:gd name="connsiteY15-28884" fmla="*/ 6146 h 10000"/>
                  <a:gd name="connsiteX16-28885" fmla="*/ 8720 w 10000"/>
                  <a:gd name="connsiteY16-28886" fmla="*/ 5507 h 10000"/>
                  <a:gd name="connsiteX17-28887" fmla="*/ 8655 w 10000"/>
                  <a:gd name="connsiteY17-28888" fmla="*/ 4904 h 10000"/>
                  <a:gd name="connsiteX18-28889" fmla="*/ 8207 w 10000"/>
                  <a:gd name="connsiteY18-28890" fmla="*/ 4602 h 10000"/>
                  <a:gd name="connsiteX19-28891" fmla="*/ 8014 w 10000"/>
                  <a:gd name="connsiteY19-28892" fmla="*/ 4753 h 10000"/>
                  <a:gd name="connsiteX20-28893" fmla="*/ 6914 w 10000"/>
                  <a:gd name="connsiteY20-28894" fmla="*/ 3320 h 10000"/>
                  <a:gd name="connsiteX21-28895" fmla="*/ 6926 w 10000"/>
                  <a:gd name="connsiteY21-28896" fmla="*/ 3319 h 10000"/>
                  <a:gd name="connsiteX22-28897" fmla="*/ 6605 w 10000"/>
                  <a:gd name="connsiteY22-28898" fmla="*/ 3244 h 10000"/>
                  <a:gd name="connsiteX23-28899" fmla="*/ 6479 w 10000"/>
                  <a:gd name="connsiteY23-28900" fmla="*/ 3018 h 10000"/>
                  <a:gd name="connsiteX24-28901" fmla="*/ 4957 w 10000"/>
                  <a:gd name="connsiteY24-28902" fmla="*/ 3242 h 10000"/>
                  <a:gd name="connsiteX25-28903" fmla="*/ 4838 w 10000"/>
                  <a:gd name="connsiteY25-28904" fmla="*/ 3189 h 10000"/>
                  <a:gd name="connsiteX26-28905" fmla="*/ 4692 w 10000"/>
                  <a:gd name="connsiteY26-28906" fmla="*/ 3136 h 10000"/>
                  <a:gd name="connsiteX27-28907" fmla="*/ 4575 w 10000"/>
                  <a:gd name="connsiteY27-28908" fmla="*/ 3348 h 10000"/>
                  <a:gd name="connsiteX28-28909" fmla="*/ 4253 w 10000"/>
                  <a:gd name="connsiteY28-28910" fmla="*/ 3084 h 10000"/>
                  <a:gd name="connsiteX29-28911" fmla="*/ 4400 w 10000"/>
                  <a:gd name="connsiteY29-28912" fmla="*/ 3084 h 10000"/>
                  <a:gd name="connsiteX30-28913" fmla="*/ 4429 w 10000"/>
                  <a:gd name="connsiteY30-28914" fmla="*/ 3031 h 10000"/>
                  <a:gd name="connsiteX31-28915" fmla="*/ 4282 w 10000"/>
                  <a:gd name="connsiteY31-28916" fmla="*/ 2925 h 10000"/>
                  <a:gd name="connsiteX32-28917" fmla="*/ 4311 w 10000"/>
                  <a:gd name="connsiteY32-28918" fmla="*/ 2503 h 10000"/>
                  <a:gd name="connsiteX33-28919" fmla="*/ 4253 w 10000"/>
                  <a:gd name="connsiteY33-28920" fmla="*/ 2291 h 10000"/>
                  <a:gd name="connsiteX34-28921" fmla="*/ 4222 w 10000"/>
                  <a:gd name="connsiteY34-28922" fmla="*/ 1659 h 10000"/>
                  <a:gd name="connsiteX35-28923" fmla="*/ 4282 w 10000"/>
                  <a:gd name="connsiteY35-28924" fmla="*/ 1659 h 10000"/>
                  <a:gd name="connsiteX36-28925" fmla="*/ 4194 w 10000"/>
                  <a:gd name="connsiteY36-28926" fmla="*/ 1552 h 10000"/>
                  <a:gd name="connsiteX37-28927" fmla="*/ 3930 w 10000"/>
                  <a:gd name="connsiteY37-28928" fmla="*/ 1763 h 10000"/>
                  <a:gd name="connsiteX38-28929" fmla="*/ 3871 w 10000"/>
                  <a:gd name="connsiteY38-28930" fmla="*/ 1341 h 10000"/>
                  <a:gd name="connsiteX39-28931" fmla="*/ 4077 w 10000"/>
                  <a:gd name="connsiteY39-28932" fmla="*/ 602 h 10000"/>
                  <a:gd name="connsiteX40-28933" fmla="*/ 3902 w 10000"/>
                  <a:gd name="connsiteY40-28934" fmla="*/ 338 h 10000"/>
                  <a:gd name="connsiteX41-28935" fmla="*/ 4493 w 10000"/>
                  <a:gd name="connsiteY41-28936" fmla="*/ 0 h 10000"/>
                  <a:gd name="connsiteX42-28937" fmla="*/ 3636 w 10000"/>
                  <a:gd name="connsiteY42-28938" fmla="*/ 21 h 10000"/>
                  <a:gd name="connsiteX43-28939" fmla="*/ 3550 w 10000"/>
                  <a:gd name="connsiteY43-28940" fmla="*/ 233 h 10000"/>
                  <a:gd name="connsiteX44-28941" fmla="*/ 3460 w 10000"/>
                  <a:gd name="connsiteY44-28942" fmla="*/ 655 h 10000"/>
                  <a:gd name="connsiteX45-28943" fmla="*/ 3343 w 10000"/>
                  <a:gd name="connsiteY45-28944" fmla="*/ 708 h 10000"/>
                  <a:gd name="connsiteX46-28945" fmla="*/ 3519 w 10000"/>
                  <a:gd name="connsiteY46-28946" fmla="*/ 919 h 10000"/>
                  <a:gd name="connsiteX47-28947" fmla="*/ 3550 w 10000"/>
                  <a:gd name="connsiteY47-28948" fmla="*/ 1183 h 10000"/>
                  <a:gd name="connsiteX48-28949" fmla="*/ 3460 w 10000"/>
                  <a:gd name="connsiteY48-28950" fmla="*/ 1341 h 10000"/>
                  <a:gd name="connsiteX49-28951" fmla="*/ 3550 w 10000"/>
                  <a:gd name="connsiteY49-28952" fmla="*/ 1816 h 10000"/>
                  <a:gd name="connsiteX50-28953" fmla="*/ 3489 w 10000"/>
                  <a:gd name="connsiteY50-28954" fmla="*/ 2239 h 10000"/>
                  <a:gd name="connsiteX51-28955" fmla="*/ 3050 w 10000"/>
                  <a:gd name="connsiteY51-28956" fmla="*/ 2555 h 10000"/>
                  <a:gd name="connsiteX52-28957" fmla="*/ 3021 w 10000"/>
                  <a:gd name="connsiteY52-28958" fmla="*/ 2397 h 10000"/>
                  <a:gd name="connsiteX53-28959" fmla="*/ 2992 w 10000"/>
                  <a:gd name="connsiteY53-28960" fmla="*/ 2609 h 10000"/>
                  <a:gd name="connsiteX54-28961" fmla="*/ 3108 w 10000"/>
                  <a:gd name="connsiteY54-28962" fmla="*/ 2819 h 10000"/>
                  <a:gd name="connsiteX55-28963" fmla="*/ 3402 w 10000"/>
                  <a:gd name="connsiteY55-28964" fmla="*/ 2609 h 10000"/>
                  <a:gd name="connsiteX56-28965" fmla="*/ 3519 w 10000"/>
                  <a:gd name="connsiteY56-28966" fmla="*/ 2767 h 10000"/>
                  <a:gd name="connsiteX57-28967" fmla="*/ 3314 w 10000"/>
                  <a:gd name="connsiteY57-28968" fmla="*/ 2819 h 10000"/>
                  <a:gd name="connsiteX58-28969" fmla="*/ 2378 w 10000"/>
                  <a:gd name="connsiteY58-28970" fmla="*/ 2638 h 10000"/>
                  <a:gd name="connsiteX59-28971" fmla="*/ 2570 w 10000"/>
                  <a:gd name="connsiteY59-28972" fmla="*/ 2488 h 10000"/>
                  <a:gd name="connsiteX60-28973" fmla="*/ 1994 w 10000"/>
                  <a:gd name="connsiteY60-28974" fmla="*/ 2940 h 10000"/>
                  <a:gd name="connsiteX61-28975" fmla="*/ 1929 w 10000"/>
                  <a:gd name="connsiteY61-28976" fmla="*/ 3317 h 10000"/>
                  <a:gd name="connsiteX62-28977" fmla="*/ 1929 w 10000"/>
                  <a:gd name="connsiteY62-28978" fmla="*/ 3317 h 10000"/>
                  <a:gd name="connsiteX63-28979" fmla="*/ 1789 w 10000"/>
                  <a:gd name="connsiteY63-28980" fmla="*/ 3559 h 10000"/>
                  <a:gd name="connsiteX64-28981" fmla="*/ 1554 w 10000"/>
                  <a:gd name="connsiteY64-28982" fmla="*/ 3559 h 10000"/>
                  <a:gd name="connsiteX65-28983" fmla="*/ 1378 w 10000"/>
                  <a:gd name="connsiteY65-28984" fmla="*/ 3770 h 10000"/>
                  <a:gd name="connsiteX66-28985" fmla="*/ 1145 w 10000"/>
                  <a:gd name="connsiteY66-28986" fmla="*/ 3770 h 10000"/>
                  <a:gd name="connsiteX67-28987" fmla="*/ 968 w 10000"/>
                  <a:gd name="connsiteY67-28988" fmla="*/ 3981 h 10000"/>
                  <a:gd name="connsiteX68-28989" fmla="*/ 851 w 10000"/>
                  <a:gd name="connsiteY68-28990" fmla="*/ 3770 h 10000"/>
                  <a:gd name="connsiteX69-28991" fmla="*/ 558 w 10000"/>
                  <a:gd name="connsiteY69-28992" fmla="*/ 3717 h 10000"/>
                  <a:gd name="connsiteX70-28993" fmla="*/ 0 w 10000"/>
                  <a:gd name="connsiteY70-28994" fmla="*/ 4984 h 10000"/>
                  <a:gd name="connsiteX71-28995" fmla="*/ 59 w 10000"/>
                  <a:gd name="connsiteY71-28996" fmla="*/ 5249 h 10000"/>
                  <a:gd name="connsiteX72-28997" fmla="*/ 118 w 10000"/>
                  <a:gd name="connsiteY72-28998" fmla="*/ 5618 h 10000"/>
                  <a:gd name="connsiteX73-28999" fmla="*/ 294 w 10000"/>
                  <a:gd name="connsiteY73-29000" fmla="*/ 5935 h 10000"/>
                  <a:gd name="connsiteX74-29001" fmla="*/ 528 w 10000"/>
                  <a:gd name="connsiteY74-29002" fmla="*/ 6462 h 10000"/>
                  <a:gd name="connsiteX75-29003" fmla="*/ 381 w 10000"/>
                  <a:gd name="connsiteY75-29004" fmla="*/ 6358 h 10000"/>
                  <a:gd name="connsiteX76-29005" fmla="*/ 733 w 10000"/>
                  <a:gd name="connsiteY76-29006" fmla="*/ 6832 h 10000"/>
                  <a:gd name="connsiteX77-29007" fmla="*/ 938 w 10000"/>
                  <a:gd name="connsiteY77-29008" fmla="*/ 6780 h 10000"/>
                  <a:gd name="connsiteX78-29009" fmla="*/ 910 w 10000"/>
                  <a:gd name="connsiteY78-29010" fmla="*/ 6462 h 10000"/>
                  <a:gd name="connsiteX79-29011" fmla="*/ 1085 w 10000"/>
                  <a:gd name="connsiteY79-29012" fmla="*/ 6515 h 10000"/>
                  <a:gd name="connsiteX80-29013" fmla="*/ 880 w 10000"/>
                  <a:gd name="connsiteY80-29014" fmla="*/ 5882 h 10000"/>
                  <a:gd name="connsiteX81-29015" fmla="*/ 1261 w 10000"/>
                  <a:gd name="connsiteY81-29016" fmla="*/ 5618 h 10000"/>
                  <a:gd name="connsiteX82-29017" fmla="*/ 1468 w 10000"/>
                  <a:gd name="connsiteY82-29018" fmla="*/ 5618 h 10000"/>
                  <a:gd name="connsiteX83-29019" fmla="*/ 1468 w 10000"/>
                  <a:gd name="connsiteY83-29020" fmla="*/ 5882 h 10000"/>
                  <a:gd name="connsiteX84-29021" fmla="*/ 1290 w 10000"/>
                  <a:gd name="connsiteY84-29022" fmla="*/ 6040 h 10000"/>
                  <a:gd name="connsiteX85-29023" fmla="*/ 1174 w 10000"/>
                  <a:gd name="connsiteY85-29024" fmla="*/ 6727 h 10000"/>
                  <a:gd name="connsiteX86-29025" fmla="*/ 1115 w 10000"/>
                  <a:gd name="connsiteY86-29026" fmla="*/ 7043 h 10000"/>
                  <a:gd name="connsiteX87-29027" fmla="*/ 1203 w 10000"/>
                  <a:gd name="connsiteY87-29028" fmla="*/ 7466 h 10000"/>
                  <a:gd name="connsiteX88-29029" fmla="*/ 1378 w 10000"/>
                  <a:gd name="connsiteY88-29030" fmla="*/ 7783 h 10000"/>
                  <a:gd name="connsiteX89-29031" fmla="*/ 1965 w 10000"/>
                  <a:gd name="connsiteY89-29032" fmla="*/ 8416 h 10000"/>
                  <a:gd name="connsiteX90-29033" fmla="*/ 2433 w 10000"/>
                  <a:gd name="connsiteY90-29034" fmla="*/ 8891 h 10000"/>
                  <a:gd name="connsiteX91-29035" fmla="*/ 2785 w 10000"/>
                  <a:gd name="connsiteY91-29036" fmla="*/ 9103 h 10000"/>
                  <a:gd name="connsiteX92-29037" fmla="*/ 3167 w 10000"/>
                  <a:gd name="connsiteY92-29038" fmla="*/ 9313 h 10000"/>
                  <a:gd name="connsiteX93-29039" fmla="*/ 3550 w 10000"/>
                  <a:gd name="connsiteY93-29040" fmla="*/ 9525 h 10000"/>
                  <a:gd name="connsiteX94-29041" fmla="*/ 3902 w 10000"/>
                  <a:gd name="connsiteY94-29042" fmla="*/ 9631 h 10000"/>
                  <a:gd name="connsiteX95-29043" fmla="*/ 4282 w 10000"/>
                  <a:gd name="connsiteY95-29044" fmla="*/ 9789 h 10000"/>
                  <a:gd name="connsiteX96-29045" fmla="*/ 4722 w 10000"/>
                  <a:gd name="connsiteY96-29046" fmla="*/ 9948 h 10000"/>
                  <a:gd name="connsiteX97-29047" fmla="*/ 5190 w 10000"/>
                  <a:gd name="connsiteY97-29048" fmla="*/ 10000 h 10000"/>
                  <a:gd name="connsiteX98-29049" fmla="*/ 5601 w 10000"/>
                  <a:gd name="connsiteY98-29050" fmla="*/ 10000 h 10000"/>
                  <a:gd name="connsiteX99-29051" fmla="*/ 6100 w 10000"/>
                  <a:gd name="connsiteY99-29052" fmla="*/ 9948 h 10000"/>
                  <a:gd name="connsiteX100-29053" fmla="*/ 6452 w 10000"/>
                  <a:gd name="connsiteY100-29054" fmla="*/ 9841 h 10000"/>
                  <a:gd name="connsiteX101-29055" fmla="*/ 6804 w 10000"/>
                  <a:gd name="connsiteY101-29056" fmla="*/ 9737 h 10000"/>
                  <a:gd name="connsiteX102-29057" fmla="*/ 7186 w 10000"/>
                  <a:gd name="connsiteY102-29058" fmla="*/ 9578 h 10000"/>
                  <a:gd name="connsiteX103-29059" fmla="*/ 7537 w 10000"/>
                  <a:gd name="connsiteY103-29060" fmla="*/ 9419 h 10000"/>
                  <a:gd name="connsiteX104-29061" fmla="*/ 7860 w 10000"/>
                  <a:gd name="connsiteY104-29062" fmla="*/ 9209 h 10000"/>
                  <a:gd name="connsiteX105-29063" fmla="*/ 8212 w 10000"/>
                  <a:gd name="connsiteY105-29064" fmla="*/ 8997 h 10000"/>
                  <a:gd name="connsiteX106-29065" fmla="*/ 8535 w 10000"/>
                  <a:gd name="connsiteY106-29066" fmla="*/ 8681 h 10000"/>
                  <a:gd name="connsiteX0-29067" fmla="*/ 8535 w 10000"/>
                  <a:gd name="connsiteY0-29068" fmla="*/ 8681 h 10000"/>
                  <a:gd name="connsiteX1-29069" fmla="*/ 8887 w 10000"/>
                  <a:gd name="connsiteY1-29070" fmla="*/ 8363 h 10000"/>
                  <a:gd name="connsiteX2-29071" fmla="*/ 9062 w 10000"/>
                  <a:gd name="connsiteY2-29072" fmla="*/ 7941 h 10000"/>
                  <a:gd name="connsiteX3-29073" fmla="*/ 9414 w 10000"/>
                  <a:gd name="connsiteY3-29074" fmla="*/ 7624 h 10000"/>
                  <a:gd name="connsiteX4-29075" fmla="*/ 9296 w 10000"/>
                  <a:gd name="connsiteY4-29076" fmla="*/ 7149 h 10000"/>
                  <a:gd name="connsiteX5-29077" fmla="*/ 9502 w 10000"/>
                  <a:gd name="connsiteY5-29078" fmla="*/ 6885 h 10000"/>
                  <a:gd name="connsiteX6-29079" fmla="*/ 9648 w 10000"/>
                  <a:gd name="connsiteY6-29080" fmla="*/ 6621 h 10000"/>
                  <a:gd name="connsiteX7-29081" fmla="*/ 9706 w 10000"/>
                  <a:gd name="connsiteY7-29082" fmla="*/ 7043 h 10000"/>
                  <a:gd name="connsiteX8-29083" fmla="*/ 9648 w 10000"/>
                  <a:gd name="connsiteY8-29084" fmla="*/ 7519 h 10000"/>
                  <a:gd name="connsiteX9-29085" fmla="*/ 9971 w 10000"/>
                  <a:gd name="connsiteY9-29086" fmla="*/ 7043 h 10000"/>
                  <a:gd name="connsiteX10-29087" fmla="*/ 10000 w 10000"/>
                  <a:gd name="connsiteY10-29088" fmla="*/ 6674 h 10000"/>
                  <a:gd name="connsiteX11-29089" fmla="*/ 9882 w 10000"/>
                  <a:gd name="connsiteY11-29090" fmla="*/ 6727 h 10000"/>
                  <a:gd name="connsiteX12-29091" fmla="*/ 9795 w 10000"/>
                  <a:gd name="connsiteY12-29092" fmla="*/ 6358 h 10000"/>
                  <a:gd name="connsiteX13-29093" fmla="*/ 9911 w 10000"/>
                  <a:gd name="connsiteY13-29094" fmla="*/ 5935 h 10000"/>
                  <a:gd name="connsiteX14-29095" fmla="*/ 9091 w 10000"/>
                  <a:gd name="connsiteY14-29096" fmla="*/ 5249 h 10000"/>
                  <a:gd name="connsiteX15-29097" fmla="*/ 8916 w 10000"/>
                  <a:gd name="connsiteY15-29098" fmla="*/ 6146 h 10000"/>
                  <a:gd name="connsiteX16-29099" fmla="*/ 8720 w 10000"/>
                  <a:gd name="connsiteY16-29100" fmla="*/ 5507 h 10000"/>
                  <a:gd name="connsiteX17-29101" fmla="*/ 8655 w 10000"/>
                  <a:gd name="connsiteY17-29102" fmla="*/ 4904 h 10000"/>
                  <a:gd name="connsiteX18-29103" fmla="*/ 8207 w 10000"/>
                  <a:gd name="connsiteY18-29104" fmla="*/ 4602 h 10000"/>
                  <a:gd name="connsiteX19-29105" fmla="*/ 7823 w 10000"/>
                  <a:gd name="connsiteY19-29106" fmla="*/ 3923 h 10000"/>
                  <a:gd name="connsiteX20-29107" fmla="*/ 6914 w 10000"/>
                  <a:gd name="connsiteY20-29108" fmla="*/ 3320 h 10000"/>
                  <a:gd name="connsiteX21-29109" fmla="*/ 6926 w 10000"/>
                  <a:gd name="connsiteY21-29110" fmla="*/ 3319 h 10000"/>
                  <a:gd name="connsiteX22-29111" fmla="*/ 6605 w 10000"/>
                  <a:gd name="connsiteY22-29112" fmla="*/ 3244 h 10000"/>
                  <a:gd name="connsiteX23-29113" fmla="*/ 6479 w 10000"/>
                  <a:gd name="connsiteY23-29114" fmla="*/ 3018 h 10000"/>
                  <a:gd name="connsiteX24-29115" fmla="*/ 4957 w 10000"/>
                  <a:gd name="connsiteY24-29116" fmla="*/ 3242 h 10000"/>
                  <a:gd name="connsiteX25-29117" fmla="*/ 4838 w 10000"/>
                  <a:gd name="connsiteY25-29118" fmla="*/ 3189 h 10000"/>
                  <a:gd name="connsiteX26-29119" fmla="*/ 4692 w 10000"/>
                  <a:gd name="connsiteY26-29120" fmla="*/ 3136 h 10000"/>
                  <a:gd name="connsiteX27-29121" fmla="*/ 4575 w 10000"/>
                  <a:gd name="connsiteY27-29122" fmla="*/ 3348 h 10000"/>
                  <a:gd name="connsiteX28-29123" fmla="*/ 4253 w 10000"/>
                  <a:gd name="connsiteY28-29124" fmla="*/ 3084 h 10000"/>
                  <a:gd name="connsiteX29-29125" fmla="*/ 4400 w 10000"/>
                  <a:gd name="connsiteY29-29126" fmla="*/ 3084 h 10000"/>
                  <a:gd name="connsiteX30-29127" fmla="*/ 4429 w 10000"/>
                  <a:gd name="connsiteY30-29128" fmla="*/ 3031 h 10000"/>
                  <a:gd name="connsiteX31-29129" fmla="*/ 4282 w 10000"/>
                  <a:gd name="connsiteY31-29130" fmla="*/ 2925 h 10000"/>
                  <a:gd name="connsiteX32-29131" fmla="*/ 4311 w 10000"/>
                  <a:gd name="connsiteY32-29132" fmla="*/ 2503 h 10000"/>
                  <a:gd name="connsiteX33-29133" fmla="*/ 4253 w 10000"/>
                  <a:gd name="connsiteY33-29134" fmla="*/ 2291 h 10000"/>
                  <a:gd name="connsiteX34-29135" fmla="*/ 4222 w 10000"/>
                  <a:gd name="connsiteY34-29136" fmla="*/ 1659 h 10000"/>
                  <a:gd name="connsiteX35-29137" fmla="*/ 4282 w 10000"/>
                  <a:gd name="connsiteY35-29138" fmla="*/ 1659 h 10000"/>
                  <a:gd name="connsiteX36-29139" fmla="*/ 4194 w 10000"/>
                  <a:gd name="connsiteY36-29140" fmla="*/ 1552 h 10000"/>
                  <a:gd name="connsiteX37-29141" fmla="*/ 3930 w 10000"/>
                  <a:gd name="connsiteY37-29142" fmla="*/ 1763 h 10000"/>
                  <a:gd name="connsiteX38-29143" fmla="*/ 3871 w 10000"/>
                  <a:gd name="connsiteY38-29144" fmla="*/ 1341 h 10000"/>
                  <a:gd name="connsiteX39-29145" fmla="*/ 4077 w 10000"/>
                  <a:gd name="connsiteY39-29146" fmla="*/ 602 h 10000"/>
                  <a:gd name="connsiteX40-29147" fmla="*/ 3902 w 10000"/>
                  <a:gd name="connsiteY40-29148" fmla="*/ 338 h 10000"/>
                  <a:gd name="connsiteX41-29149" fmla="*/ 4493 w 10000"/>
                  <a:gd name="connsiteY41-29150" fmla="*/ 0 h 10000"/>
                  <a:gd name="connsiteX42-29151" fmla="*/ 3636 w 10000"/>
                  <a:gd name="connsiteY42-29152" fmla="*/ 21 h 10000"/>
                  <a:gd name="connsiteX43-29153" fmla="*/ 3550 w 10000"/>
                  <a:gd name="connsiteY43-29154" fmla="*/ 233 h 10000"/>
                  <a:gd name="connsiteX44-29155" fmla="*/ 3460 w 10000"/>
                  <a:gd name="connsiteY44-29156" fmla="*/ 655 h 10000"/>
                  <a:gd name="connsiteX45-29157" fmla="*/ 3343 w 10000"/>
                  <a:gd name="connsiteY45-29158" fmla="*/ 708 h 10000"/>
                  <a:gd name="connsiteX46-29159" fmla="*/ 3519 w 10000"/>
                  <a:gd name="connsiteY46-29160" fmla="*/ 919 h 10000"/>
                  <a:gd name="connsiteX47-29161" fmla="*/ 3550 w 10000"/>
                  <a:gd name="connsiteY47-29162" fmla="*/ 1183 h 10000"/>
                  <a:gd name="connsiteX48-29163" fmla="*/ 3460 w 10000"/>
                  <a:gd name="connsiteY48-29164" fmla="*/ 1341 h 10000"/>
                  <a:gd name="connsiteX49-29165" fmla="*/ 3550 w 10000"/>
                  <a:gd name="connsiteY49-29166" fmla="*/ 1816 h 10000"/>
                  <a:gd name="connsiteX50-29167" fmla="*/ 3489 w 10000"/>
                  <a:gd name="connsiteY50-29168" fmla="*/ 2239 h 10000"/>
                  <a:gd name="connsiteX51-29169" fmla="*/ 3050 w 10000"/>
                  <a:gd name="connsiteY51-29170" fmla="*/ 2555 h 10000"/>
                  <a:gd name="connsiteX52-29171" fmla="*/ 3021 w 10000"/>
                  <a:gd name="connsiteY52-29172" fmla="*/ 2397 h 10000"/>
                  <a:gd name="connsiteX53-29173" fmla="*/ 2992 w 10000"/>
                  <a:gd name="connsiteY53-29174" fmla="*/ 2609 h 10000"/>
                  <a:gd name="connsiteX54-29175" fmla="*/ 3108 w 10000"/>
                  <a:gd name="connsiteY54-29176" fmla="*/ 2819 h 10000"/>
                  <a:gd name="connsiteX55-29177" fmla="*/ 3402 w 10000"/>
                  <a:gd name="connsiteY55-29178" fmla="*/ 2609 h 10000"/>
                  <a:gd name="connsiteX56-29179" fmla="*/ 3519 w 10000"/>
                  <a:gd name="connsiteY56-29180" fmla="*/ 2767 h 10000"/>
                  <a:gd name="connsiteX57-29181" fmla="*/ 3314 w 10000"/>
                  <a:gd name="connsiteY57-29182" fmla="*/ 2819 h 10000"/>
                  <a:gd name="connsiteX58-29183" fmla="*/ 2378 w 10000"/>
                  <a:gd name="connsiteY58-29184" fmla="*/ 2638 h 10000"/>
                  <a:gd name="connsiteX59-29185" fmla="*/ 2570 w 10000"/>
                  <a:gd name="connsiteY59-29186" fmla="*/ 2488 h 10000"/>
                  <a:gd name="connsiteX60-29187" fmla="*/ 1994 w 10000"/>
                  <a:gd name="connsiteY60-29188" fmla="*/ 2940 h 10000"/>
                  <a:gd name="connsiteX61-29189" fmla="*/ 1929 w 10000"/>
                  <a:gd name="connsiteY61-29190" fmla="*/ 3317 h 10000"/>
                  <a:gd name="connsiteX62-29191" fmla="*/ 1929 w 10000"/>
                  <a:gd name="connsiteY62-29192" fmla="*/ 3317 h 10000"/>
                  <a:gd name="connsiteX63-29193" fmla="*/ 1789 w 10000"/>
                  <a:gd name="connsiteY63-29194" fmla="*/ 3559 h 10000"/>
                  <a:gd name="connsiteX64-29195" fmla="*/ 1554 w 10000"/>
                  <a:gd name="connsiteY64-29196" fmla="*/ 3559 h 10000"/>
                  <a:gd name="connsiteX65-29197" fmla="*/ 1378 w 10000"/>
                  <a:gd name="connsiteY65-29198" fmla="*/ 3770 h 10000"/>
                  <a:gd name="connsiteX66-29199" fmla="*/ 1145 w 10000"/>
                  <a:gd name="connsiteY66-29200" fmla="*/ 3770 h 10000"/>
                  <a:gd name="connsiteX67-29201" fmla="*/ 968 w 10000"/>
                  <a:gd name="connsiteY67-29202" fmla="*/ 3981 h 10000"/>
                  <a:gd name="connsiteX68-29203" fmla="*/ 851 w 10000"/>
                  <a:gd name="connsiteY68-29204" fmla="*/ 3770 h 10000"/>
                  <a:gd name="connsiteX69-29205" fmla="*/ 558 w 10000"/>
                  <a:gd name="connsiteY69-29206" fmla="*/ 3717 h 10000"/>
                  <a:gd name="connsiteX70-29207" fmla="*/ 0 w 10000"/>
                  <a:gd name="connsiteY70-29208" fmla="*/ 4984 h 10000"/>
                  <a:gd name="connsiteX71-29209" fmla="*/ 59 w 10000"/>
                  <a:gd name="connsiteY71-29210" fmla="*/ 5249 h 10000"/>
                  <a:gd name="connsiteX72-29211" fmla="*/ 118 w 10000"/>
                  <a:gd name="connsiteY72-29212" fmla="*/ 5618 h 10000"/>
                  <a:gd name="connsiteX73-29213" fmla="*/ 294 w 10000"/>
                  <a:gd name="connsiteY73-29214" fmla="*/ 5935 h 10000"/>
                  <a:gd name="connsiteX74-29215" fmla="*/ 528 w 10000"/>
                  <a:gd name="connsiteY74-29216" fmla="*/ 6462 h 10000"/>
                  <a:gd name="connsiteX75-29217" fmla="*/ 381 w 10000"/>
                  <a:gd name="connsiteY75-29218" fmla="*/ 6358 h 10000"/>
                  <a:gd name="connsiteX76-29219" fmla="*/ 733 w 10000"/>
                  <a:gd name="connsiteY76-29220" fmla="*/ 6832 h 10000"/>
                  <a:gd name="connsiteX77-29221" fmla="*/ 938 w 10000"/>
                  <a:gd name="connsiteY77-29222" fmla="*/ 6780 h 10000"/>
                  <a:gd name="connsiteX78-29223" fmla="*/ 910 w 10000"/>
                  <a:gd name="connsiteY78-29224" fmla="*/ 6462 h 10000"/>
                  <a:gd name="connsiteX79-29225" fmla="*/ 1085 w 10000"/>
                  <a:gd name="connsiteY79-29226" fmla="*/ 6515 h 10000"/>
                  <a:gd name="connsiteX80-29227" fmla="*/ 880 w 10000"/>
                  <a:gd name="connsiteY80-29228" fmla="*/ 5882 h 10000"/>
                  <a:gd name="connsiteX81-29229" fmla="*/ 1261 w 10000"/>
                  <a:gd name="connsiteY81-29230" fmla="*/ 5618 h 10000"/>
                  <a:gd name="connsiteX82-29231" fmla="*/ 1468 w 10000"/>
                  <a:gd name="connsiteY82-29232" fmla="*/ 5618 h 10000"/>
                  <a:gd name="connsiteX83-29233" fmla="*/ 1468 w 10000"/>
                  <a:gd name="connsiteY83-29234" fmla="*/ 5882 h 10000"/>
                  <a:gd name="connsiteX84-29235" fmla="*/ 1290 w 10000"/>
                  <a:gd name="connsiteY84-29236" fmla="*/ 6040 h 10000"/>
                  <a:gd name="connsiteX85-29237" fmla="*/ 1174 w 10000"/>
                  <a:gd name="connsiteY85-29238" fmla="*/ 6727 h 10000"/>
                  <a:gd name="connsiteX86-29239" fmla="*/ 1115 w 10000"/>
                  <a:gd name="connsiteY86-29240" fmla="*/ 7043 h 10000"/>
                  <a:gd name="connsiteX87-29241" fmla="*/ 1203 w 10000"/>
                  <a:gd name="connsiteY87-29242" fmla="*/ 7466 h 10000"/>
                  <a:gd name="connsiteX88-29243" fmla="*/ 1378 w 10000"/>
                  <a:gd name="connsiteY88-29244" fmla="*/ 7783 h 10000"/>
                  <a:gd name="connsiteX89-29245" fmla="*/ 1965 w 10000"/>
                  <a:gd name="connsiteY89-29246" fmla="*/ 8416 h 10000"/>
                  <a:gd name="connsiteX90-29247" fmla="*/ 2433 w 10000"/>
                  <a:gd name="connsiteY90-29248" fmla="*/ 8891 h 10000"/>
                  <a:gd name="connsiteX91-29249" fmla="*/ 2785 w 10000"/>
                  <a:gd name="connsiteY91-29250" fmla="*/ 9103 h 10000"/>
                  <a:gd name="connsiteX92-29251" fmla="*/ 3167 w 10000"/>
                  <a:gd name="connsiteY92-29252" fmla="*/ 9313 h 10000"/>
                  <a:gd name="connsiteX93-29253" fmla="*/ 3550 w 10000"/>
                  <a:gd name="connsiteY93-29254" fmla="*/ 9525 h 10000"/>
                  <a:gd name="connsiteX94-29255" fmla="*/ 3902 w 10000"/>
                  <a:gd name="connsiteY94-29256" fmla="*/ 9631 h 10000"/>
                  <a:gd name="connsiteX95-29257" fmla="*/ 4282 w 10000"/>
                  <a:gd name="connsiteY95-29258" fmla="*/ 9789 h 10000"/>
                  <a:gd name="connsiteX96-29259" fmla="*/ 4722 w 10000"/>
                  <a:gd name="connsiteY96-29260" fmla="*/ 9948 h 10000"/>
                  <a:gd name="connsiteX97-29261" fmla="*/ 5190 w 10000"/>
                  <a:gd name="connsiteY97-29262" fmla="*/ 10000 h 10000"/>
                  <a:gd name="connsiteX98-29263" fmla="*/ 5601 w 10000"/>
                  <a:gd name="connsiteY98-29264" fmla="*/ 10000 h 10000"/>
                  <a:gd name="connsiteX99-29265" fmla="*/ 6100 w 10000"/>
                  <a:gd name="connsiteY99-29266" fmla="*/ 9948 h 10000"/>
                  <a:gd name="connsiteX100-29267" fmla="*/ 6452 w 10000"/>
                  <a:gd name="connsiteY100-29268" fmla="*/ 9841 h 10000"/>
                  <a:gd name="connsiteX101-29269" fmla="*/ 6804 w 10000"/>
                  <a:gd name="connsiteY101-29270" fmla="*/ 9737 h 10000"/>
                  <a:gd name="connsiteX102-29271" fmla="*/ 7186 w 10000"/>
                  <a:gd name="connsiteY102-29272" fmla="*/ 9578 h 10000"/>
                  <a:gd name="connsiteX103-29273" fmla="*/ 7537 w 10000"/>
                  <a:gd name="connsiteY103-29274" fmla="*/ 9419 h 10000"/>
                  <a:gd name="connsiteX104-29275" fmla="*/ 7860 w 10000"/>
                  <a:gd name="connsiteY104-29276" fmla="*/ 9209 h 10000"/>
                  <a:gd name="connsiteX105-29277" fmla="*/ 8212 w 10000"/>
                  <a:gd name="connsiteY105-29278" fmla="*/ 8997 h 10000"/>
                  <a:gd name="connsiteX106-29279" fmla="*/ 8535 w 10000"/>
                  <a:gd name="connsiteY106-29280" fmla="*/ 8681 h 10000"/>
                  <a:gd name="connsiteX0-29281" fmla="*/ 8535 w 10000"/>
                  <a:gd name="connsiteY0-29282" fmla="*/ 8681 h 10000"/>
                  <a:gd name="connsiteX1-29283" fmla="*/ 8887 w 10000"/>
                  <a:gd name="connsiteY1-29284" fmla="*/ 8363 h 10000"/>
                  <a:gd name="connsiteX2-29285" fmla="*/ 9062 w 10000"/>
                  <a:gd name="connsiteY2-29286" fmla="*/ 7941 h 10000"/>
                  <a:gd name="connsiteX3-29287" fmla="*/ 9414 w 10000"/>
                  <a:gd name="connsiteY3-29288" fmla="*/ 7624 h 10000"/>
                  <a:gd name="connsiteX4-29289" fmla="*/ 9296 w 10000"/>
                  <a:gd name="connsiteY4-29290" fmla="*/ 7149 h 10000"/>
                  <a:gd name="connsiteX5-29291" fmla="*/ 9502 w 10000"/>
                  <a:gd name="connsiteY5-29292" fmla="*/ 6885 h 10000"/>
                  <a:gd name="connsiteX6-29293" fmla="*/ 9648 w 10000"/>
                  <a:gd name="connsiteY6-29294" fmla="*/ 6621 h 10000"/>
                  <a:gd name="connsiteX7-29295" fmla="*/ 9706 w 10000"/>
                  <a:gd name="connsiteY7-29296" fmla="*/ 7043 h 10000"/>
                  <a:gd name="connsiteX8-29297" fmla="*/ 9648 w 10000"/>
                  <a:gd name="connsiteY8-29298" fmla="*/ 7519 h 10000"/>
                  <a:gd name="connsiteX9-29299" fmla="*/ 9971 w 10000"/>
                  <a:gd name="connsiteY9-29300" fmla="*/ 7043 h 10000"/>
                  <a:gd name="connsiteX10-29301" fmla="*/ 10000 w 10000"/>
                  <a:gd name="connsiteY10-29302" fmla="*/ 6674 h 10000"/>
                  <a:gd name="connsiteX11-29303" fmla="*/ 9882 w 10000"/>
                  <a:gd name="connsiteY11-29304" fmla="*/ 6727 h 10000"/>
                  <a:gd name="connsiteX12-29305" fmla="*/ 9795 w 10000"/>
                  <a:gd name="connsiteY12-29306" fmla="*/ 6358 h 10000"/>
                  <a:gd name="connsiteX13-29307" fmla="*/ 9911 w 10000"/>
                  <a:gd name="connsiteY13-29308" fmla="*/ 5935 h 10000"/>
                  <a:gd name="connsiteX14-29309" fmla="*/ 9091 w 10000"/>
                  <a:gd name="connsiteY14-29310" fmla="*/ 5249 h 10000"/>
                  <a:gd name="connsiteX15-29311" fmla="*/ 8916 w 10000"/>
                  <a:gd name="connsiteY15-29312" fmla="*/ 6146 h 10000"/>
                  <a:gd name="connsiteX16-29313" fmla="*/ 8720 w 10000"/>
                  <a:gd name="connsiteY16-29314" fmla="*/ 5507 h 10000"/>
                  <a:gd name="connsiteX17-29315" fmla="*/ 8655 w 10000"/>
                  <a:gd name="connsiteY17-29316" fmla="*/ 4904 h 10000"/>
                  <a:gd name="connsiteX18-29317" fmla="*/ 8207 w 10000"/>
                  <a:gd name="connsiteY18-29318" fmla="*/ 4602 h 10000"/>
                  <a:gd name="connsiteX19-29319" fmla="*/ 7823 w 10000"/>
                  <a:gd name="connsiteY19-29320" fmla="*/ 3923 h 10000"/>
                  <a:gd name="connsiteX20-29321" fmla="*/ 6914 w 10000"/>
                  <a:gd name="connsiteY20-29322" fmla="*/ 3320 h 10000"/>
                  <a:gd name="connsiteX21-29323" fmla="*/ 6926 w 10000"/>
                  <a:gd name="connsiteY21-29324" fmla="*/ 3319 h 10000"/>
                  <a:gd name="connsiteX22-29325" fmla="*/ 6605 w 10000"/>
                  <a:gd name="connsiteY22-29326" fmla="*/ 3244 h 10000"/>
                  <a:gd name="connsiteX23-29327" fmla="*/ 6479 w 10000"/>
                  <a:gd name="connsiteY23-29328" fmla="*/ 3018 h 10000"/>
                  <a:gd name="connsiteX24-29329" fmla="*/ 4957 w 10000"/>
                  <a:gd name="connsiteY24-29330" fmla="*/ 3242 h 10000"/>
                  <a:gd name="connsiteX25-29331" fmla="*/ 4838 w 10000"/>
                  <a:gd name="connsiteY25-29332" fmla="*/ 3189 h 10000"/>
                  <a:gd name="connsiteX26-29333" fmla="*/ 4692 w 10000"/>
                  <a:gd name="connsiteY26-29334" fmla="*/ 3136 h 10000"/>
                  <a:gd name="connsiteX27-29335" fmla="*/ 4575 w 10000"/>
                  <a:gd name="connsiteY27-29336" fmla="*/ 3348 h 10000"/>
                  <a:gd name="connsiteX28-29337" fmla="*/ 4253 w 10000"/>
                  <a:gd name="connsiteY28-29338" fmla="*/ 3084 h 10000"/>
                  <a:gd name="connsiteX29-29339" fmla="*/ 4400 w 10000"/>
                  <a:gd name="connsiteY29-29340" fmla="*/ 3084 h 10000"/>
                  <a:gd name="connsiteX30-29341" fmla="*/ 4429 w 10000"/>
                  <a:gd name="connsiteY30-29342" fmla="*/ 3031 h 10000"/>
                  <a:gd name="connsiteX31-29343" fmla="*/ 4282 w 10000"/>
                  <a:gd name="connsiteY31-29344" fmla="*/ 2925 h 10000"/>
                  <a:gd name="connsiteX32-29345" fmla="*/ 4311 w 10000"/>
                  <a:gd name="connsiteY32-29346" fmla="*/ 2503 h 10000"/>
                  <a:gd name="connsiteX33-29347" fmla="*/ 4253 w 10000"/>
                  <a:gd name="connsiteY33-29348" fmla="*/ 2291 h 10000"/>
                  <a:gd name="connsiteX34-29349" fmla="*/ 4222 w 10000"/>
                  <a:gd name="connsiteY34-29350" fmla="*/ 1659 h 10000"/>
                  <a:gd name="connsiteX35-29351" fmla="*/ 4282 w 10000"/>
                  <a:gd name="connsiteY35-29352" fmla="*/ 1659 h 10000"/>
                  <a:gd name="connsiteX36-29353" fmla="*/ 4194 w 10000"/>
                  <a:gd name="connsiteY36-29354" fmla="*/ 1552 h 10000"/>
                  <a:gd name="connsiteX37-29355" fmla="*/ 3930 w 10000"/>
                  <a:gd name="connsiteY37-29356" fmla="*/ 1763 h 10000"/>
                  <a:gd name="connsiteX38-29357" fmla="*/ 3871 w 10000"/>
                  <a:gd name="connsiteY38-29358" fmla="*/ 1341 h 10000"/>
                  <a:gd name="connsiteX39-29359" fmla="*/ 4077 w 10000"/>
                  <a:gd name="connsiteY39-29360" fmla="*/ 602 h 10000"/>
                  <a:gd name="connsiteX40-29361" fmla="*/ 3902 w 10000"/>
                  <a:gd name="connsiteY40-29362" fmla="*/ 338 h 10000"/>
                  <a:gd name="connsiteX41-29363" fmla="*/ 4493 w 10000"/>
                  <a:gd name="connsiteY41-29364" fmla="*/ 0 h 10000"/>
                  <a:gd name="connsiteX42-29365" fmla="*/ 3636 w 10000"/>
                  <a:gd name="connsiteY42-29366" fmla="*/ 21 h 10000"/>
                  <a:gd name="connsiteX43-29367" fmla="*/ 3550 w 10000"/>
                  <a:gd name="connsiteY43-29368" fmla="*/ 233 h 10000"/>
                  <a:gd name="connsiteX44-29369" fmla="*/ 3460 w 10000"/>
                  <a:gd name="connsiteY44-29370" fmla="*/ 655 h 10000"/>
                  <a:gd name="connsiteX45-29371" fmla="*/ 3343 w 10000"/>
                  <a:gd name="connsiteY45-29372" fmla="*/ 708 h 10000"/>
                  <a:gd name="connsiteX46-29373" fmla="*/ 3519 w 10000"/>
                  <a:gd name="connsiteY46-29374" fmla="*/ 919 h 10000"/>
                  <a:gd name="connsiteX47-29375" fmla="*/ 3550 w 10000"/>
                  <a:gd name="connsiteY47-29376" fmla="*/ 1183 h 10000"/>
                  <a:gd name="connsiteX48-29377" fmla="*/ 3460 w 10000"/>
                  <a:gd name="connsiteY48-29378" fmla="*/ 1341 h 10000"/>
                  <a:gd name="connsiteX49-29379" fmla="*/ 3550 w 10000"/>
                  <a:gd name="connsiteY49-29380" fmla="*/ 1816 h 10000"/>
                  <a:gd name="connsiteX50-29381" fmla="*/ 3489 w 10000"/>
                  <a:gd name="connsiteY50-29382" fmla="*/ 2239 h 10000"/>
                  <a:gd name="connsiteX51-29383" fmla="*/ 3050 w 10000"/>
                  <a:gd name="connsiteY51-29384" fmla="*/ 2555 h 10000"/>
                  <a:gd name="connsiteX52-29385" fmla="*/ 3021 w 10000"/>
                  <a:gd name="connsiteY52-29386" fmla="*/ 2397 h 10000"/>
                  <a:gd name="connsiteX53-29387" fmla="*/ 2570 w 10000"/>
                  <a:gd name="connsiteY53-29388" fmla="*/ 2487 h 10000"/>
                  <a:gd name="connsiteX54-29389" fmla="*/ 3108 w 10000"/>
                  <a:gd name="connsiteY54-29390" fmla="*/ 2819 h 10000"/>
                  <a:gd name="connsiteX55-29391" fmla="*/ 3402 w 10000"/>
                  <a:gd name="connsiteY55-29392" fmla="*/ 2609 h 10000"/>
                  <a:gd name="connsiteX56-29393" fmla="*/ 3519 w 10000"/>
                  <a:gd name="connsiteY56-29394" fmla="*/ 2767 h 10000"/>
                  <a:gd name="connsiteX57-29395" fmla="*/ 3314 w 10000"/>
                  <a:gd name="connsiteY57-29396" fmla="*/ 2819 h 10000"/>
                  <a:gd name="connsiteX58-29397" fmla="*/ 2378 w 10000"/>
                  <a:gd name="connsiteY58-29398" fmla="*/ 2638 h 10000"/>
                  <a:gd name="connsiteX59-29399" fmla="*/ 2570 w 10000"/>
                  <a:gd name="connsiteY59-29400" fmla="*/ 2488 h 10000"/>
                  <a:gd name="connsiteX60-29401" fmla="*/ 1994 w 10000"/>
                  <a:gd name="connsiteY60-29402" fmla="*/ 2940 h 10000"/>
                  <a:gd name="connsiteX61-29403" fmla="*/ 1929 w 10000"/>
                  <a:gd name="connsiteY61-29404" fmla="*/ 3317 h 10000"/>
                  <a:gd name="connsiteX62-29405" fmla="*/ 1929 w 10000"/>
                  <a:gd name="connsiteY62-29406" fmla="*/ 3317 h 10000"/>
                  <a:gd name="connsiteX63-29407" fmla="*/ 1789 w 10000"/>
                  <a:gd name="connsiteY63-29408" fmla="*/ 3559 h 10000"/>
                  <a:gd name="connsiteX64-29409" fmla="*/ 1554 w 10000"/>
                  <a:gd name="connsiteY64-29410" fmla="*/ 3559 h 10000"/>
                  <a:gd name="connsiteX65-29411" fmla="*/ 1378 w 10000"/>
                  <a:gd name="connsiteY65-29412" fmla="*/ 3770 h 10000"/>
                  <a:gd name="connsiteX66-29413" fmla="*/ 1145 w 10000"/>
                  <a:gd name="connsiteY66-29414" fmla="*/ 3770 h 10000"/>
                  <a:gd name="connsiteX67-29415" fmla="*/ 968 w 10000"/>
                  <a:gd name="connsiteY67-29416" fmla="*/ 3981 h 10000"/>
                  <a:gd name="connsiteX68-29417" fmla="*/ 851 w 10000"/>
                  <a:gd name="connsiteY68-29418" fmla="*/ 3770 h 10000"/>
                  <a:gd name="connsiteX69-29419" fmla="*/ 558 w 10000"/>
                  <a:gd name="connsiteY69-29420" fmla="*/ 3717 h 10000"/>
                  <a:gd name="connsiteX70-29421" fmla="*/ 0 w 10000"/>
                  <a:gd name="connsiteY70-29422" fmla="*/ 4984 h 10000"/>
                  <a:gd name="connsiteX71-29423" fmla="*/ 59 w 10000"/>
                  <a:gd name="connsiteY71-29424" fmla="*/ 5249 h 10000"/>
                  <a:gd name="connsiteX72-29425" fmla="*/ 118 w 10000"/>
                  <a:gd name="connsiteY72-29426" fmla="*/ 5618 h 10000"/>
                  <a:gd name="connsiteX73-29427" fmla="*/ 294 w 10000"/>
                  <a:gd name="connsiteY73-29428" fmla="*/ 5935 h 10000"/>
                  <a:gd name="connsiteX74-29429" fmla="*/ 528 w 10000"/>
                  <a:gd name="connsiteY74-29430" fmla="*/ 6462 h 10000"/>
                  <a:gd name="connsiteX75-29431" fmla="*/ 381 w 10000"/>
                  <a:gd name="connsiteY75-29432" fmla="*/ 6358 h 10000"/>
                  <a:gd name="connsiteX76-29433" fmla="*/ 733 w 10000"/>
                  <a:gd name="connsiteY76-29434" fmla="*/ 6832 h 10000"/>
                  <a:gd name="connsiteX77-29435" fmla="*/ 938 w 10000"/>
                  <a:gd name="connsiteY77-29436" fmla="*/ 6780 h 10000"/>
                  <a:gd name="connsiteX78-29437" fmla="*/ 910 w 10000"/>
                  <a:gd name="connsiteY78-29438" fmla="*/ 6462 h 10000"/>
                  <a:gd name="connsiteX79-29439" fmla="*/ 1085 w 10000"/>
                  <a:gd name="connsiteY79-29440" fmla="*/ 6515 h 10000"/>
                  <a:gd name="connsiteX80-29441" fmla="*/ 880 w 10000"/>
                  <a:gd name="connsiteY80-29442" fmla="*/ 5882 h 10000"/>
                  <a:gd name="connsiteX81-29443" fmla="*/ 1261 w 10000"/>
                  <a:gd name="connsiteY81-29444" fmla="*/ 5618 h 10000"/>
                  <a:gd name="connsiteX82-29445" fmla="*/ 1468 w 10000"/>
                  <a:gd name="connsiteY82-29446" fmla="*/ 5618 h 10000"/>
                  <a:gd name="connsiteX83-29447" fmla="*/ 1468 w 10000"/>
                  <a:gd name="connsiteY83-29448" fmla="*/ 5882 h 10000"/>
                  <a:gd name="connsiteX84-29449" fmla="*/ 1290 w 10000"/>
                  <a:gd name="connsiteY84-29450" fmla="*/ 6040 h 10000"/>
                  <a:gd name="connsiteX85-29451" fmla="*/ 1174 w 10000"/>
                  <a:gd name="connsiteY85-29452" fmla="*/ 6727 h 10000"/>
                  <a:gd name="connsiteX86-29453" fmla="*/ 1115 w 10000"/>
                  <a:gd name="connsiteY86-29454" fmla="*/ 7043 h 10000"/>
                  <a:gd name="connsiteX87-29455" fmla="*/ 1203 w 10000"/>
                  <a:gd name="connsiteY87-29456" fmla="*/ 7466 h 10000"/>
                  <a:gd name="connsiteX88-29457" fmla="*/ 1378 w 10000"/>
                  <a:gd name="connsiteY88-29458" fmla="*/ 7783 h 10000"/>
                  <a:gd name="connsiteX89-29459" fmla="*/ 1965 w 10000"/>
                  <a:gd name="connsiteY89-29460" fmla="*/ 8416 h 10000"/>
                  <a:gd name="connsiteX90-29461" fmla="*/ 2433 w 10000"/>
                  <a:gd name="connsiteY90-29462" fmla="*/ 8891 h 10000"/>
                  <a:gd name="connsiteX91-29463" fmla="*/ 2785 w 10000"/>
                  <a:gd name="connsiteY91-29464" fmla="*/ 9103 h 10000"/>
                  <a:gd name="connsiteX92-29465" fmla="*/ 3167 w 10000"/>
                  <a:gd name="connsiteY92-29466" fmla="*/ 9313 h 10000"/>
                  <a:gd name="connsiteX93-29467" fmla="*/ 3550 w 10000"/>
                  <a:gd name="connsiteY93-29468" fmla="*/ 9525 h 10000"/>
                  <a:gd name="connsiteX94-29469" fmla="*/ 3902 w 10000"/>
                  <a:gd name="connsiteY94-29470" fmla="*/ 9631 h 10000"/>
                  <a:gd name="connsiteX95-29471" fmla="*/ 4282 w 10000"/>
                  <a:gd name="connsiteY95-29472" fmla="*/ 9789 h 10000"/>
                  <a:gd name="connsiteX96-29473" fmla="*/ 4722 w 10000"/>
                  <a:gd name="connsiteY96-29474" fmla="*/ 9948 h 10000"/>
                  <a:gd name="connsiteX97-29475" fmla="*/ 5190 w 10000"/>
                  <a:gd name="connsiteY97-29476" fmla="*/ 10000 h 10000"/>
                  <a:gd name="connsiteX98-29477" fmla="*/ 5601 w 10000"/>
                  <a:gd name="connsiteY98-29478" fmla="*/ 10000 h 10000"/>
                  <a:gd name="connsiteX99-29479" fmla="*/ 6100 w 10000"/>
                  <a:gd name="connsiteY99-29480" fmla="*/ 9948 h 10000"/>
                  <a:gd name="connsiteX100-29481" fmla="*/ 6452 w 10000"/>
                  <a:gd name="connsiteY100-29482" fmla="*/ 9841 h 10000"/>
                  <a:gd name="connsiteX101-29483" fmla="*/ 6804 w 10000"/>
                  <a:gd name="connsiteY101-29484" fmla="*/ 9737 h 10000"/>
                  <a:gd name="connsiteX102-29485" fmla="*/ 7186 w 10000"/>
                  <a:gd name="connsiteY102-29486" fmla="*/ 9578 h 10000"/>
                  <a:gd name="connsiteX103-29487" fmla="*/ 7537 w 10000"/>
                  <a:gd name="connsiteY103-29488" fmla="*/ 9419 h 10000"/>
                  <a:gd name="connsiteX104-29489" fmla="*/ 7860 w 10000"/>
                  <a:gd name="connsiteY104-29490" fmla="*/ 9209 h 10000"/>
                  <a:gd name="connsiteX105-29491" fmla="*/ 8212 w 10000"/>
                  <a:gd name="connsiteY105-29492" fmla="*/ 8997 h 10000"/>
                  <a:gd name="connsiteX106-29493" fmla="*/ 8535 w 10000"/>
                  <a:gd name="connsiteY106-29494" fmla="*/ 8681 h 10000"/>
                  <a:gd name="connsiteX0-29495" fmla="*/ 8535 w 10000"/>
                  <a:gd name="connsiteY0-29496" fmla="*/ 8681 h 10000"/>
                  <a:gd name="connsiteX1-29497" fmla="*/ 8887 w 10000"/>
                  <a:gd name="connsiteY1-29498" fmla="*/ 8363 h 10000"/>
                  <a:gd name="connsiteX2-29499" fmla="*/ 9062 w 10000"/>
                  <a:gd name="connsiteY2-29500" fmla="*/ 7941 h 10000"/>
                  <a:gd name="connsiteX3-29501" fmla="*/ 9414 w 10000"/>
                  <a:gd name="connsiteY3-29502" fmla="*/ 7624 h 10000"/>
                  <a:gd name="connsiteX4-29503" fmla="*/ 9296 w 10000"/>
                  <a:gd name="connsiteY4-29504" fmla="*/ 7149 h 10000"/>
                  <a:gd name="connsiteX5-29505" fmla="*/ 9502 w 10000"/>
                  <a:gd name="connsiteY5-29506" fmla="*/ 6885 h 10000"/>
                  <a:gd name="connsiteX6-29507" fmla="*/ 9648 w 10000"/>
                  <a:gd name="connsiteY6-29508" fmla="*/ 6621 h 10000"/>
                  <a:gd name="connsiteX7-29509" fmla="*/ 9706 w 10000"/>
                  <a:gd name="connsiteY7-29510" fmla="*/ 7043 h 10000"/>
                  <a:gd name="connsiteX8-29511" fmla="*/ 9648 w 10000"/>
                  <a:gd name="connsiteY8-29512" fmla="*/ 7519 h 10000"/>
                  <a:gd name="connsiteX9-29513" fmla="*/ 9971 w 10000"/>
                  <a:gd name="connsiteY9-29514" fmla="*/ 7043 h 10000"/>
                  <a:gd name="connsiteX10-29515" fmla="*/ 10000 w 10000"/>
                  <a:gd name="connsiteY10-29516" fmla="*/ 6674 h 10000"/>
                  <a:gd name="connsiteX11-29517" fmla="*/ 9882 w 10000"/>
                  <a:gd name="connsiteY11-29518" fmla="*/ 6727 h 10000"/>
                  <a:gd name="connsiteX12-29519" fmla="*/ 9795 w 10000"/>
                  <a:gd name="connsiteY12-29520" fmla="*/ 6358 h 10000"/>
                  <a:gd name="connsiteX13-29521" fmla="*/ 9911 w 10000"/>
                  <a:gd name="connsiteY13-29522" fmla="*/ 5935 h 10000"/>
                  <a:gd name="connsiteX14-29523" fmla="*/ 9091 w 10000"/>
                  <a:gd name="connsiteY14-29524" fmla="*/ 5249 h 10000"/>
                  <a:gd name="connsiteX15-29525" fmla="*/ 8916 w 10000"/>
                  <a:gd name="connsiteY15-29526" fmla="*/ 6146 h 10000"/>
                  <a:gd name="connsiteX16-29527" fmla="*/ 8720 w 10000"/>
                  <a:gd name="connsiteY16-29528" fmla="*/ 5507 h 10000"/>
                  <a:gd name="connsiteX17-29529" fmla="*/ 8655 w 10000"/>
                  <a:gd name="connsiteY17-29530" fmla="*/ 4904 h 10000"/>
                  <a:gd name="connsiteX18-29531" fmla="*/ 8207 w 10000"/>
                  <a:gd name="connsiteY18-29532" fmla="*/ 4602 h 10000"/>
                  <a:gd name="connsiteX19-29533" fmla="*/ 7823 w 10000"/>
                  <a:gd name="connsiteY19-29534" fmla="*/ 3923 h 10000"/>
                  <a:gd name="connsiteX20-29535" fmla="*/ 6914 w 10000"/>
                  <a:gd name="connsiteY20-29536" fmla="*/ 3320 h 10000"/>
                  <a:gd name="connsiteX21-29537" fmla="*/ 6926 w 10000"/>
                  <a:gd name="connsiteY21-29538" fmla="*/ 3319 h 10000"/>
                  <a:gd name="connsiteX22-29539" fmla="*/ 6605 w 10000"/>
                  <a:gd name="connsiteY22-29540" fmla="*/ 3244 h 10000"/>
                  <a:gd name="connsiteX23-29541" fmla="*/ 6479 w 10000"/>
                  <a:gd name="connsiteY23-29542" fmla="*/ 3018 h 10000"/>
                  <a:gd name="connsiteX24-29543" fmla="*/ 4957 w 10000"/>
                  <a:gd name="connsiteY24-29544" fmla="*/ 3242 h 10000"/>
                  <a:gd name="connsiteX25-29545" fmla="*/ 4838 w 10000"/>
                  <a:gd name="connsiteY25-29546" fmla="*/ 3189 h 10000"/>
                  <a:gd name="connsiteX26-29547" fmla="*/ 4692 w 10000"/>
                  <a:gd name="connsiteY26-29548" fmla="*/ 3136 h 10000"/>
                  <a:gd name="connsiteX27-29549" fmla="*/ 4575 w 10000"/>
                  <a:gd name="connsiteY27-29550" fmla="*/ 3348 h 10000"/>
                  <a:gd name="connsiteX28-29551" fmla="*/ 4253 w 10000"/>
                  <a:gd name="connsiteY28-29552" fmla="*/ 3084 h 10000"/>
                  <a:gd name="connsiteX29-29553" fmla="*/ 4400 w 10000"/>
                  <a:gd name="connsiteY29-29554" fmla="*/ 3084 h 10000"/>
                  <a:gd name="connsiteX30-29555" fmla="*/ 4429 w 10000"/>
                  <a:gd name="connsiteY30-29556" fmla="*/ 3031 h 10000"/>
                  <a:gd name="connsiteX31-29557" fmla="*/ 4282 w 10000"/>
                  <a:gd name="connsiteY31-29558" fmla="*/ 2925 h 10000"/>
                  <a:gd name="connsiteX32-29559" fmla="*/ 4311 w 10000"/>
                  <a:gd name="connsiteY32-29560" fmla="*/ 2503 h 10000"/>
                  <a:gd name="connsiteX33-29561" fmla="*/ 4253 w 10000"/>
                  <a:gd name="connsiteY33-29562" fmla="*/ 2291 h 10000"/>
                  <a:gd name="connsiteX34-29563" fmla="*/ 4222 w 10000"/>
                  <a:gd name="connsiteY34-29564" fmla="*/ 1659 h 10000"/>
                  <a:gd name="connsiteX35-29565" fmla="*/ 4282 w 10000"/>
                  <a:gd name="connsiteY35-29566" fmla="*/ 1659 h 10000"/>
                  <a:gd name="connsiteX36-29567" fmla="*/ 4194 w 10000"/>
                  <a:gd name="connsiteY36-29568" fmla="*/ 1552 h 10000"/>
                  <a:gd name="connsiteX37-29569" fmla="*/ 3930 w 10000"/>
                  <a:gd name="connsiteY37-29570" fmla="*/ 1763 h 10000"/>
                  <a:gd name="connsiteX38-29571" fmla="*/ 3871 w 10000"/>
                  <a:gd name="connsiteY38-29572" fmla="*/ 1341 h 10000"/>
                  <a:gd name="connsiteX39-29573" fmla="*/ 4077 w 10000"/>
                  <a:gd name="connsiteY39-29574" fmla="*/ 602 h 10000"/>
                  <a:gd name="connsiteX40-29575" fmla="*/ 3902 w 10000"/>
                  <a:gd name="connsiteY40-29576" fmla="*/ 338 h 10000"/>
                  <a:gd name="connsiteX41-29577" fmla="*/ 4493 w 10000"/>
                  <a:gd name="connsiteY41-29578" fmla="*/ 0 h 10000"/>
                  <a:gd name="connsiteX42-29579" fmla="*/ 3636 w 10000"/>
                  <a:gd name="connsiteY42-29580" fmla="*/ 21 h 10000"/>
                  <a:gd name="connsiteX43-29581" fmla="*/ 3550 w 10000"/>
                  <a:gd name="connsiteY43-29582" fmla="*/ 233 h 10000"/>
                  <a:gd name="connsiteX44-29583" fmla="*/ 3460 w 10000"/>
                  <a:gd name="connsiteY44-29584" fmla="*/ 655 h 10000"/>
                  <a:gd name="connsiteX45-29585" fmla="*/ 3343 w 10000"/>
                  <a:gd name="connsiteY45-29586" fmla="*/ 708 h 10000"/>
                  <a:gd name="connsiteX46-29587" fmla="*/ 3519 w 10000"/>
                  <a:gd name="connsiteY46-29588" fmla="*/ 919 h 10000"/>
                  <a:gd name="connsiteX47-29589" fmla="*/ 3550 w 10000"/>
                  <a:gd name="connsiteY47-29590" fmla="*/ 1183 h 10000"/>
                  <a:gd name="connsiteX48-29591" fmla="*/ 3460 w 10000"/>
                  <a:gd name="connsiteY48-29592" fmla="*/ 1341 h 10000"/>
                  <a:gd name="connsiteX49-29593" fmla="*/ 3550 w 10000"/>
                  <a:gd name="connsiteY49-29594" fmla="*/ 1816 h 10000"/>
                  <a:gd name="connsiteX50-29595" fmla="*/ 3489 w 10000"/>
                  <a:gd name="connsiteY50-29596" fmla="*/ 2239 h 10000"/>
                  <a:gd name="connsiteX51-29597" fmla="*/ 3050 w 10000"/>
                  <a:gd name="connsiteY51-29598" fmla="*/ 2555 h 10000"/>
                  <a:gd name="connsiteX52-29599" fmla="*/ 3021 w 10000"/>
                  <a:gd name="connsiteY52-29600" fmla="*/ 2397 h 10000"/>
                  <a:gd name="connsiteX53-29601" fmla="*/ 2570 w 10000"/>
                  <a:gd name="connsiteY53-29602" fmla="*/ 2487 h 10000"/>
                  <a:gd name="connsiteX54-29603" fmla="*/ 3108 w 10000"/>
                  <a:gd name="connsiteY54-29604" fmla="*/ 2819 h 10000"/>
                  <a:gd name="connsiteX55-29605" fmla="*/ 3402 w 10000"/>
                  <a:gd name="connsiteY55-29606" fmla="*/ 2609 h 10000"/>
                  <a:gd name="connsiteX56-29607" fmla="*/ 3314 w 10000"/>
                  <a:gd name="connsiteY56-29608" fmla="*/ 2819 h 10000"/>
                  <a:gd name="connsiteX57-29609" fmla="*/ 2378 w 10000"/>
                  <a:gd name="connsiteY57-29610" fmla="*/ 2638 h 10000"/>
                  <a:gd name="connsiteX58-29611" fmla="*/ 2570 w 10000"/>
                  <a:gd name="connsiteY58-29612" fmla="*/ 2488 h 10000"/>
                  <a:gd name="connsiteX59-29613" fmla="*/ 1994 w 10000"/>
                  <a:gd name="connsiteY59-29614" fmla="*/ 2940 h 10000"/>
                  <a:gd name="connsiteX60-29615" fmla="*/ 1929 w 10000"/>
                  <a:gd name="connsiteY60-29616" fmla="*/ 3317 h 10000"/>
                  <a:gd name="connsiteX61-29617" fmla="*/ 1929 w 10000"/>
                  <a:gd name="connsiteY61-29618" fmla="*/ 3317 h 10000"/>
                  <a:gd name="connsiteX62-29619" fmla="*/ 1789 w 10000"/>
                  <a:gd name="connsiteY62-29620" fmla="*/ 3559 h 10000"/>
                  <a:gd name="connsiteX63-29621" fmla="*/ 1554 w 10000"/>
                  <a:gd name="connsiteY63-29622" fmla="*/ 3559 h 10000"/>
                  <a:gd name="connsiteX64-29623" fmla="*/ 1378 w 10000"/>
                  <a:gd name="connsiteY64-29624" fmla="*/ 3770 h 10000"/>
                  <a:gd name="connsiteX65-29625" fmla="*/ 1145 w 10000"/>
                  <a:gd name="connsiteY65-29626" fmla="*/ 3770 h 10000"/>
                  <a:gd name="connsiteX66-29627" fmla="*/ 968 w 10000"/>
                  <a:gd name="connsiteY66-29628" fmla="*/ 3981 h 10000"/>
                  <a:gd name="connsiteX67-29629" fmla="*/ 851 w 10000"/>
                  <a:gd name="connsiteY67-29630" fmla="*/ 3770 h 10000"/>
                  <a:gd name="connsiteX68-29631" fmla="*/ 558 w 10000"/>
                  <a:gd name="connsiteY68-29632" fmla="*/ 3717 h 10000"/>
                  <a:gd name="connsiteX69-29633" fmla="*/ 0 w 10000"/>
                  <a:gd name="connsiteY69-29634" fmla="*/ 4984 h 10000"/>
                  <a:gd name="connsiteX70-29635" fmla="*/ 59 w 10000"/>
                  <a:gd name="connsiteY70-29636" fmla="*/ 5249 h 10000"/>
                  <a:gd name="connsiteX71-29637" fmla="*/ 118 w 10000"/>
                  <a:gd name="connsiteY71-29638" fmla="*/ 5618 h 10000"/>
                  <a:gd name="connsiteX72-29639" fmla="*/ 294 w 10000"/>
                  <a:gd name="connsiteY72-29640" fmla="*/ 5935 h 10000"/>
                  <a:gd name="connsiteX73-29641" fmla="*/ 528 w 10000"/>
                  <a:gd name="connsiteY73-29642" fmla="*/ 6462 h 10000"/>
                  <a:gd name="connsiteX74-29643" fmla="*/ 381 w 10000"/>
                  <a:gd name="connsiteY74-29644" fmla="*/ 6358 h 10000"/>
                  <a:gd name="connsiteX75-29645" fmla="*/ 733 w 10000"/>
                  <a:gd name="connsiteY75-29646" fmla="*/ 6832 h 10000"/>
                  <a:gd name="connsiteX76-29647" fmla="*/ 938 w 10000"/>
                  <a:gd name="connsiteY76-29648" fmla="*/ 6780 h 10000"/>
                  <a:gd name="connsiteX77-29649" fmla="*/ 910 w 10000"/>
                  <a:gd name="connsiteY77-29650" fmla="*/ 6462 h 10000"/>
                  <a:gd name="connsiteX78-29651" fmla="*/ 1085 w 10000"/>
                  <a:gd name="connsiteY78-29652" fmla="*/ 6515 h 10000"/>
                  <a:gd name="connsiteX79-29653" fmla="*/ 880 w 10000"/>
                  <a:gd name="connsiteY79-29654" fmla="*/ 5882 h 10000"/>
                  <a:gd name="connsiteX80-29655" fmla="*/ 1261 w 10000"/>
                  <a:gd name="connsiteY80-29656" fmla="*/ 5618 h 10000"/>
                  <a:gd name="connsiteX81-29657" fmla="*/ 1468 w 10000"/>
                  <a:gd name="connsiteY81-29658" fmla="*/ 5618 h 10000"/>
                  <a:gd name="connsiteX82-29659" fmla="*/ 1468 w 10000"/>
                  <a:gd name="connsiteY82-29660" fmla="*/ 5882 h 10000"/>
                  <a:gd name="connsiteX83-29661" fmla="*/ 1290 w 10000"/>
                  <a:gd name="connsiteY83-29662" fmla="*/ 6040 h 10000"/>
                  <a:gd name="connsiteX84-29663" fmla="*/ 1174 w 10000"/>
                  <a:gd name="connsiteY84-29664" fmla="*/ 6727 h 10000"/>
                  <a:gd name="connsiteX85-29665" fmla="*/ 1115 w 10000"/>
                  <a:gd name="connsiteY85-29666" fmla="*/ 7043 h 10000"/>
                  <a:gd name="connsiteX86-29667" fmla="*/ 1203 w 10000"/>
                  <a:gd name="connsiteY86-29668" fmla="*/ 7466 h 10000"/>
                  <a:gd name="connsiteX87-29669" fmla="*/ 1378 w 10000"/>
                  <a:gd name="connsiteY87-29670" fmla="*/ 7783 h 10000"/>
                  <a:gd name="connsiteX88-29671" fmla="*/ 1965 w 10000"/>
                  <a:gd name="connsiteY88-29672" fmla="*/ 8416 h 10000"/>
                  <a:gd name="connsiteX89-29673" fmla="*/ 2433 w 10000"/>
                  <a:gd name="connsiteY89-29674" fmla="*/ 8891 h 10000"/>
                  <a:gd name="connsiteX90-29675" fmla="*/ 2785 w 10000"/>
                  <a:gd name="connsiteY90-29676" fmla="*/ 9103 h 10000"/>
                  <a:gd name="connsiteX91-29677" fmla="*/ 3167 w 10000"/>
                  <a:gd name="connsiteY91-29678" fmla="*/ 9313 h 10000"/>
                  <a:gd name="connsiteX92-29679" fmla="*/ 3550 w 10000"/>
                  <a:gd name="connsiteY92-29680" fmla="*/ 9525 h 10000"/>
                  <a:gd name="connsiteX93-29681" fmla="*/ 3902 w 10000"/>
                  <a:gd name="connsiteY93-29682" fmla="*/ 9631 h 10000"/>
                  <a:gd name="connsiteX94-29683" fmla="*/ 4282 w 10000"/>
                  <a:gd name="connsiteY94-29684" fmla="*/ 9789 h 10000"/>
                  <a:gd name="connsiteX95-29685" fmla="*/ 4722 w 10000"/>
                  <a:gd name="connsiteY95-29686" fmla="*/ 9948 h 10000"/>
                  <a:gd name="connsiteX96-29687" fmla="*/ 5190 w 10000"/>
                  <a:gd name="connsiteY96-29688" fmla="*/ 10000 h 10000"/>
                  <a:gd name="connsiteX97-29689" fmla="*/ 5601 w 10000"/>
                  <a:gd name="connsiteY97-29690" fmla="*/ 10000 h 10000"/>
                  <a:gd name="connsiteX98-29691" fmla="*/ 6100 w 10000"/>
                  <a:gd name="connsiteY98-29692" fmla="*/ 9948 h 10000"/>
                  <a:gd name="connsiteX99-29693" fmla="*/ 6452 w 10000"/>
                  <a:gd name="connsiteY99-29694" fmla="*/ 9841 h 10000"/>
                  <a:gd name="connsiteX100-29695" fmla="*/ 6804 w 10000"/>
                  <a:gd name="connsiteY100-29696" fmla="*/ 9737 h 10000"/>
                  <a:gd name="connsiteX101-29697" fmla="*/ 7186 w 10000"/>
                  <a:gd name="connsiteY101-29698" fmla="*/ 9578 h 10000"/>
                  <a:gd name="connsiteX102-29699" fmla="*/ 7537 w 10000"/>
                  <a:gd name="connsiteY102-29700" fmla="*/ 9419 h 10000"/>
                  <a:gd name="connsiteX103-29701" fmla="*/ 7860 w 10000"/>
                  <a:gd name="connsiteY103-29702" fmla="*/ 9209 h 10000"/>
                  <a:gd name="connsiteX104-29703" fmla="*/ 8212 w 10000"/>
                  <a:gd name="connsiteY104-29704" fmla="*/ 8997 h 10000"/>
                  <a:gd name="connsiteX105-29705" fmla="*/ 8535 w 10000"/>
                  <a:gd name="connsiteY105-29706" fmla="*/ 8681 h 10000"/>
                  <a:gd name="connsiteX0-29707" fmla="*/ 8535 w 10000"/>
                  <a:gd name="connsiteY0-29708" fmla="*/ 8681 h 10000"/>
                  <a:gd name="connsiteX1-29709" fmla="*/ 8887 w 10000"/>
                  <a:gd name="connsiteY1-29710" fmla="*/ 8363 h 10000"/>
                  <a:gd name="connsiteX2-29711" fmla="*/ 9062 w 10000"/>
                  <a:gd name="connsiteY2-29712" fmla="*/ 7941 h 10000"/>
                  <a:gd name="connsiteX3-29713" fmla="*/ 9414 w 10000"/>
                  <a:gd name="connsiteY3-29714" fmla="*/ 7624 h 10000"/>
                  <a:gd name="connsiteX4-29715" fmla="*/ 9296 w 10000"/>
                  <a:gd name="connsiteY4-29716" fmla="*/ 7149 h 10000"/>
                  <a:gd name="connsiteX5-29717" fmla="*/ 9502 w 10000"/>
                  <a:gd name="connsiteY5-29718" fmla="*/ 6885 h 10000"/>
                  <a:gd name="connsiteX6-29719" fmla="*/ 9648 w 10000"/>
                  <a:gd name="connsiteY6-29720" fmla="*/ 6621 h 10000"/>
                  <a:gd name="connsiteX7-29721" fmla="*/ 9706 w 10000"/>
                  <a:gd name="connsiteY7-29722" fmla="*/ 7043 h 10000"/>
                  <a:gd name="connsiteX8-29723" fmla="*/ 9648 w 10000"/>
                  <a:gd name="connsiteY8-29724" fmla="*/ 7519 h 10000"/>
                  <a:gd name="connsiteX9-29725" fmla="*/ 9971 w 10000"/>
                  <a:gd name="connsiteY9-29726" fmla="*/ 7043 h 10000"/>
                  <a:gd name="connsiteX10-29727" fmla="*/ 10000 w 10000"/>
                  <a:gd name="connsiteY10-29728" fmla="*/ 6674 h 10000"/>
                  <a:gd name="connsiteX11-29729" fmla="*/ 9882 w 10000"/>
                  <a:gd name="connsiteY11-29730" fmla="*/ 6727 h 10000"/>
                  <a:gd name="connsiteX12-29731" fmla="*/ 9795 w 10000"/>
                  <a:gd name="connsiteY12-29732" fmla="*/ 6358 h 10000"/>
                  <a:gd name="connsiteX13-29733" fmla="*/ 9911 w 10000"/>
                  <a:gd name="connsiteY13-29734" fmla="*/ 5935 h 10000"/>
                  <a:gd name="connsiteX14-29735" fmla="*/ 9091 w 10000"/>
                  <a:gd name="connsiteY14-29736" fmla="*/ 5249 h 10000"/>
                  <a:gd name="connsiteX15-29737" fmla="*/ 8916 w 10000"/>
                  <a:gd name="connsiteY15-29738" fmla="*/ 6146 h 10000"/>
                  <a:gd name="connsiteX16-29739" fmla="*/ 8720 w 10000"/>
                  <a:gd name="connsiteY16-29740" fmla="*/ 5507 h 10000"/>
                  <a:gd name="connsiteX17-29741" fmla="*/ 8655 w 10000"/>
                  <a:gd name="connsiteY17-29742" fmla="*/ 4904 h 10000"/>
                  <a:gd name="connsiteX18-29743" fmla="*/ 8207 w 10000"/>
                  <a:gd name="connsiteY18-29744" fmla="*/ 4602 h 10000"/>
                  <a:gd name="connsiteX19-29745" fmla="*/ 7823 w 10000"/>
                  <a:gd name="connsiteY19-29746" fmla="*/ 3923 h 10000"/>
                  <a:gd name="connsiteX20-29747" fmla="*/ 6914 w 10000"/>
                  <a:gd name="connsiteY20-29748" fmla="*/ 3320 h 10000"/>
                  <a:gd name="connsiteX21-29749" fmla="*/ 6926 w 10000"/>
                  <a:gd name="connsiteY21-29750" fmla="*/ 3319 h 10000"/>
                  <a:gd name="connsiteX22-29751" fmla="*/ 6605 w 10000"/>
                  <a:gd name="connsiteY22-29752" fmla="*/ 3244 h 10000"/>
                  <a:gd name="connsiteX23-29753" fmla="*/ 6479 w 10000"/>
                  <a:gd name="connsiteY23-29754" fmla="*/ 3018 h 10000"/>
                  <a:gd name="connsiteX24-29755" fmla="*/ 4957 w 10000"/>
                  <a:gd name="connsiteY24-29756" fmla="*/ 3242 h 10000"/>
                  <a:gd name="connsiteX25-29757" fmla="*/ 4838 w 10000"/>
                  <a:gd name="connsiteY25-29758" fmla="*/ 3189 h 10000"/>
                  <a:gd name="connsiteX26-29759" fmla="*/ 4692 w 10000"/>
                  <a:gd name="connsiteY26-29760" fmla="*/ 3136 h 10000"/>
                  <a:gd name="connsiteX27-29761" fmla="*/ 4575 w 10000"/>
                  <a:gd name="connsiteY27-29762" fmla="*/ 3348 h 10000"/>
                  <a:gd name="connsiteX28-29763" fmla="*/ 4253 w 10000"/>
                  <a:gd name="connsiteY28-29764" fmla="*/ 3084 h 10000"/>
                  <a:gd name="connsiteX29-29765" fmla="*/ 4400 w 10000"/>
                  <a:gd name="connsiteY29-29766" fmla="*/ 3084 h 10000"/>
                  <a:gd name="connsiteX30-29767" fmla="*/ 4429 w 10000"/>
                  <a:gd name="connsiteY30-29768" fmla="*/ 3031 h 10000"/>
                  <a:gd name="connsiteX31-29769" fmla="*/ 4282 w 10000"/>
                  <a:gd name="connsiteY31-29770" fmla="*/ 2925 h 10000"/>
                  <a:gd name="connsiteX32-29771" fmla="*/ 4311 w 10000"/>
                  <a:gd name="connsiteY32-29772" fmla="*/ 2503 h 10000"/>
                  <a:gd name="connsiteX33-29773" fmla="*/ 4253 w 10000"/>
                  <a:gd name="connsiteY33-29774" fmla="*/ 2291 h 10000"/>
                  <a:gd name="connsiteX34-29775" fmla="*/ 4222 w 10000"/>
                  <a:gd name="connsiteY34-29776" fmla="*/ 1659 h 10000"/>
                  <a:gd name="connsiteX35-29777" fmla="*/ 4282 w 10000"/>
                  <a:gd name="connsiteY35-29778" fmla="*/ 1659 h 10000"/>
                  <a:gd name="connsiteX36-29779" fmla="*/ 4194 w 10000"/>
                  <a:gd name="connsiteY36-29780" fmla="*/ 1552 h 10000"/>
                  <a:gd name="connsiteX37-29781" fmla="*/ 3930 w 10000"/>
                  <a:gd name="connsiteY37-29782" fmla="*/ 1763 h 10000"/>
                  <a:gd name="connsiteX38-29783" fmla="*/ 3871 w 10000"/>
                  <a:gd name="connsiteY38-29784" fmla="*/ 1341 h 10000"/>
                  <a:gd name="connsiteX39-29785" fmla="*/ 4077 w 10000"/>
                  <a:gd name="connsiteY39-29786" fmla="*/ 602 h 10000"/>
                  <a:gd name="connsiteX40-29787" fmla="*/ 3902 w 10000"/>
                  <a:gd name="connsiteY40-29788" fmla="*/ 338 h 10000"/>
                  <a:gd name="connsiteX41-29789" fmla="*/ 4493 w 10000"/>
                  <a:gd name="connsiteY41-29790" fmla="*/ 0 h 10000"/>
                  <a:gd name="connsiteX42-29791" fmla="*/ 3636 w 10000"/>
                  <a:gd name="connsiteY42-29792" fmla="*/ 21 h 10000"/>
                  <a:gd name="connsiteX43-29793" fmla="*/ 3550 w 10000"/>
                  <a:gd name="connsiteY43-29794" fmla="*/ 233 h 10000"/>
                  <a:gd name="connsiteX44-29795" fmla="*/ 3460 w 10000"/>
                  <a:gd name="connsiteY44-29796" fmla="*/ 655 h 10000"/>
                  <a:gd name="connsiteX45-29797" fmla="*/ 3343 w 10000"/>
                  <a:gd name="connsiteY45-29798" fmla="*/ 708 h 10000"/>
                  <a:gd name="connsiteX46-29799" fmla="*/ 3519 w 10000"/>
                  <a:gd name="connsiteY46-29800" fmla="*/ 919 h 10000"/>
                  <a:gd name="connsiteX47-29801" fmla="*/ 3550 w 10000"/>
                  <a:gd name="connsiteY47-29802" fmla="*/ 1183 h 10000"/>
                  <a:gd name="connsiteX48-29803" fmla="*/ 3460 w 10000"/>
                  <a:gd name="connsiteY48-29804" fmla="*/ 1341 h 10000"/>
                  <a:gd name="connsiteX49-29805" fmla="*/ 3550 w 10000"/>
                  <a:gd name="connsiteY49-29806" fmla="*/ 1816 h 10000"/>
                  <a:gd name="connsiteX50-29807" fmla="*/ 3489 w 10000"/>
                  <a:gd name="connsiteY50-29808" fmla="*/ 2239 h 10000"/>
                  <a:gd name="connsiteX51-29809" fmla="*/ 3050 w 10000"/>
                  <a:gd name="connsiteY51-29810" fmla="*/ 2555 h 10000"/>
                  <a:gd name="connsiteX52-29811" fmla="*/ 3021 w 10000"/>
                  <a:gd name="connsiteY52-29812" fmla="*/ 2397 h 10000"/>
                  <a:gd name="connsiteX53-29813" fmla="*/ 2570 w 10000"/>
                  <a:gd name="connsiteY53-29814" fmla="*/ 2487 h 10000"/>
                  <a:gd name="connsiteX54-29815" fmla="*/ 3108 w 10000"/>
                  <a:gd name="connsiteY54-29816" fmla="*/ 2819 h 10000"/>
                  <a:gd name="connsiteX55-29817" fmla="*/ 3314 w 10000"/>
                  <a:gd name="connsiteY55-29818" fmla="*/ 2819 h 10000"/>
                  <a:gd name="connsiteX56-29819" fmla="*/ 2378 w 10000"/>
                  <a:gd name="connsiteY56-29820" fmla="*/ 2638 h 10000"/>
                  <a:gd name="connsiteX57-29821" fmla="*/ 2570 w 10000"/>
                  <a:gd name="connsiteY57-29822" fmla="*/ 2488 h 10000"/>
                  <a:gd name="connsiteX58-29823" fmla="*/ 1994 w 10000"/>
                  <a:gd name="connsiteY58-29824" fmla="*/ 2940 h 10000"/>
                  <a:gd name="connsiteX59-29825" fmla="*/ 1929 w 10000"/>
                  <a:gd name="connsiteY59-29826" fmla="*/ 3317 h 10000"/>
                  <a:gd name="connsiteX60-29827" fmla="*/ 1929 w 10000"/>
                  <a:gd name="connsiteY60-29828" fmla="*/ 3317 h 10000"/>
                  <a:gd name="connsiteX61-29829" fmla="*/ 1789 w 10000"/>
                  <a:gd name="connsiteY61-29830" fmla="*/ 3559 h 10000"/>
                  <a:gd name="connsiteX62-29831" fmla="*/ 1554 w 10000"/>
                  <a:gd name="connsiteY62-29832" fmla="*/ 3559 h 10000"/>
                  <a:gd name="connsiteX63-29833" fmla="*/ 1378 w 10000"/>
                  <a:gd name="connsiteY63-29834" fmla="*/ 3770 h 10000"/>
                  <a:gd name="connsiteX64-29835" fmla="*/ 1145 w 10000"/>
                  <a:gd name="connsiteY64-29836" fmla="*/ 3770 h 10000"/>
                  <a:gd name="connsiteX65-29837" fmla="*/ 968 w 10000"/>
                  <a:gd name="connsiteY65-29838" fmla="*/ 3981 h 10000"/>
                  <a:gd name="connsiteX66-29839" fmla="*/ 851 w 10000"/>
                  <a:gd name="connsiteY66-29840" fmla="*/ 3770 h 10000"/>
                  <a:gd name="connsiteX67-29841" fmla="*/ 558 w 10000"/>
                  <a:gd name="connsiteY67-29842" fmla="*/ 3717 h 10000"/>
                  <a:gd name="connsiteX68-29843" fmla="*/ 0 w 10000"/>
                  <a:gd name="connsiteY68-29844" fmla="*/ 4984 h 10000"/>
                  <a:gd name="connsiteX69-29845" fmla="*/ 59 w 10000"/>
                  <a:gd name="connsiteY69-29846" fmla="*/ 5249 h 10000"/>
                  <a:gd name="connsiteX70-29847" fmla="*/ 118 w 10000"/>
                  <a:gd name="connsiteY70-29848" fmla="*/ 5618 h 10000"/>
                  <a:gd name="connsiteX71-29849" fmla="*/ 294 w 10000"/>
                  <a:gd name="connsiteY71-29850" fmla="*/ 5935 h 10000"/>
                  <a:gd name="connsiteX72-29851" fmla="*/ 528 w 10000"/>
                  <a:gd name="connsiteY72-29852" fmla="*/ 6462 h 10000"/>
                  <a:gd name="connsiteX73-29853" fmla="*/ 381 w 10000"/>
                  <a:gd name="connsiteY73-29854" fmla="*/ 6358 h 10000"/>
                  <a:gd name="connsiteX74-29855" fmla="*/ 733 w 10000"/>
                  <a:gd name="connsiteY74-29856" fmla="*/ 6832 h 10000"/>
                  <a:gd name="connsiteX75-29857" fmla="*/ 938 w 10000"/>
                  <a:gd name="connsiteY75-29858" fmla="*/ 6780 h 10000"/>
                  <a:gd name="connsiteX76-29859" fmla="*/ 910 w 10000"/>
                  <a:gd name="connsiteY76-29860" fmla="*/ 6462 h 10000"/>
                  <a:gd name="connsiteX77-29861" fmla="*/ 1085 w 10000"/>
                  <a:gd name="connsiteY77-29862" fmla="*/ 6515 h 10000"/>
                  <a:gd name="connsiteX78-29863" fmla="*/ 880 w 10000"/>
                  <a:gd name="connsiteY78-29864" fmla="*/ 5882 h 10000"/>
                  <a:gd name="connsiteX79-29865" fmla="*/ 1261 w 10000"/>
                  <a:gd name="connsiteY79-29866" fmla="*/ 5618 h 10000"/>
                  <a:gd name="connsiteX80-29867" fmla="*/ 1468 w 10000"/>
                  <a:gd name="connsiteY80-29868" fmla="*/ 5618 h 10000"/>
                  <a:gd name="connsiteX81-29869" fmla="*/ 1468 w 10000"/>
                  <a:gd name="connsiteY81-29870" fmla="*/ 5882 h 10000"/>
                  <a:gd name="connsiteX82-29871" fmla="*/ 1290 w 10000"/>
                  <a:gd name="connsiteY82-29872" fmla="*/ 6040 h 10000"/>
                  <a:gd name="connsiteX83-29873" fmla="*/ 1174 w 10000"/>
                  <a:gd name="connsiteY83-29874" fmla="*/ 6727 h 10000"/>
                  <a:gd name="connsiteX84-29875" fmla="*/ 1115 w 10000"/>
                  <a:gd name="connsiteY84-29876" fmla="*/ 7043 h 10000"/>
                  <a:gd name="connsiteX85-29877" fmla="*/ 1203 w 10000"/>
                  <a:gd name="connsiteY85-29878" fmla="*/ 7466 h 10000"/>
                  <a:gd name="connsiteX86-29879" fmla="*/ 1378 w 10000"/>
                  <a:gd name="connsiteY86-29880" fmla="*/ 7783 h 10000"/>
                  <a:gd name="connsiteX87-29881" fmla="*/ 1965 w 10000"/>
                  <a:gd name="connsiteY87-29882" fmla="*/ 8416 h 10000"/>
                  <a:gd name="connsiteX88-29883" fmla="*/ 2433 w 10000"/>
                  <a:gd name="connsiteY88-29884" fmla="*/ 8891 h 10000"/>
                  <a:gd name="connsiteX89-29885" fmla="*/ 2785 w 10000"/>
                  <a:gd name="connsiteY89-29886" fmla="*/ 9103 h 10000"/>
                  <a:gd name="connsiteX90-29887" fmla="*/ 3167 w 10000"/>
                  <a:gd name="connsiteY90-29888" fmla="*/ 9313 h 10000"/>
                  <a:gd name="connsiteX91-29889" fmla="*/ 3550 w 10000"/>
                  <a:gd name="connsiteY91-29890" fmla="*/ 9525 h 10000"/>
                  <a:gd name="connsiteX92-29891" fmla="*/ 3902 w 10000"/>
                  <a:gd name="connsiteY92-29892" fmla="*/ 9631 h 10000"/>
                  <a:gd name="connsiteX93-29893" fmla="*/ 4282 w 10000"/>
                  <a:gd name="connsiteY93-29894" fmla="*/ 9789 h 10000"/>
                  <a:gd name="connsiteX94-29895" fmla="*/ 4722 w 10000"/>
                  <a:gd name="connsiteY94-29896" fmla="*/ 9948 h 10000"/>
                  <a:gd name="connsiteX95-29897" fmla="*/ 5190 w 10000"/>
                  <a:gd name="connsiteY95-29898" fmla="*/ 10000 h 10000"/>
                  <a:gd name="connsiteX96-29899" fmla="*/ 5601 w 10000"/>
                  <a:gd name="connsiteY96-29900" fmla="*/ 10000 h 10000"/>
                  <a:gd name="connsiteX97-29901" fmla="*/ 6100 w 10000"/>
                  <a:gd name="connsiteY97-29902" fmla="*/ 9948 h 10000"/>
                  <a:gd name="connsiteX98-29903" fmla="*/ 6452 w 10000"/>
                  <a:gd name="connsiteY98-29904" fmla="*/ 9841 h 10000"/>
                  <a:gd name="connsiteX99-29905" fmla="*/ 6804 w 10000"/>
                  <a:gd name="connsiteY99-29906" fmla="*/ 9737 h 10000"/>
                  <a:gd name="connsiteX100-29907" fmla="*/ 7186 w 10000"/>
                  <a:gd name="connsiteY100-29908" fmla="*/ 9578 h 10000"/>
                  <a:gd name="connsiteX101-29909" fmla="*/ 7537 w 10000"/>
                  <a:gd name="connsiteY101-29910" fmla="*/ 9419 h 10000"/>
                  <a:gd name="connsiteX102-29911" fmla="*/ 7860 w 10000"/>
                  <a:gd name="connsiteY102-29912" fmla="*/ 9209 h 10000"/>
                  <a:gd name="connsiteX103-29913" fmla="*/ 8212 w 10000"/>
                  <a:gd name="connsiteY103-29914" fmla="*/ 8997 h 10000"/>
                  <a:gd name="connsiteX104-29915" fmla="*/ 8535 w 10000"/>
                  <a:gd name="connsiteY104-29916" fmla="*/ 8681 h 10000"/>
                  <a:gd name="connsiteX0-29917" fmla="*/ 8535 w 10000"/>
                  <a:gd name="connsiteY0-29918" fmla="*/ 8681 h 10000"/>
                  <a:gd name="connsiteX1-29919" fmla="*/ 8887 w 10000"/>
                  <a:gd name="connsiteY1-29920" fmla="*/ 8363 h 10000"/>
                  <a:gd name="connsiteX2-29921" fmla="*/ 9062 w 10000"/>
                  <a:gd name="connsiteY2-29922" fmla="*/ 7941 h 10000"/>
                  <a:gd name="connsiteX3-29923" fmla="*/ 9414 w 10000"/>
                  <a:gd name="connsiteY3-29924" fmla="*/ 7624 h 10000"/>
                  <a:gd name="connsiteX4-29925" fmla="*/ 9296 w 10000"/>
                  <a:gd name="connsiteY4-29926" fmla="*/ 7149 h 10000"/>
                  <a:gd name="connsiteX5-29927" fmla="*/ 9502 w 10000"/>
                  <a:gd name="connsiteY5-29928" fmla="*/ 6885 h 10000"/>
                  <a:gd name="connsiteX6-29929" fmla="*/ 9648 w 10000"/>
                  <a:gd name="connsiteY6-29930" fmla="*/ 6621 h 10000"/>
                  <a:gd name="connsiteX7-29931" fmla="*/ 9706 w 10000"/>
                  <a:gd name="connsiteY7-29932" fmla="*/ 7043 h 10000"/>
                  <a:gd name="connsiteX8-29933" fmla="*/ 9648 w 10000"/>
                  <a:gd name="connsiteY8-29934" fmla="*/ 7519 h 10000"/>
                  <a:gd name="connsiteX9-29935" fmla="*/ 9971 w 10000"/>
                  <a:gd name="connsiteY9-29936" fmla="*/ 7043 h 10000"/>
                  <a:gd name="connsiteX10-29937" fmla="*/ 10000 w 10000"/>
                  <a:gd name="connsiteY10-29938" fmla="*/ 6674 h 10000"/>
                  <a:gd name="connsiteX11-29939" fmla="*/ 9882 w 10000"/>
                  <a:gd name="connsiteY11-29940" fmla="*/ 6727 h 10000"/>
                  <a:gd name="connsiteX12-29941" fmla="*/ 9795 w 10000"/>
                  <a:gd name="connsiteY12-29942" fmla="*/ 6358 h 10000"/>
                  <a:gd name="connsiteX13-29943" fmla="*/ 9911 w 10000"/>
                  <a:gd name="connsiteY13-29944" fmla="*/ 5935 h 10000"/>
                  <a:gd name="connsiteX14-29945" fmla="*/ 9091 w 10000"/>
                  <a:gd name="connsiteY14-29946" fmla="*/ 5249 h 10000"/>
                  <a:gd name="connsiteX15-29947" fmla="*/ 8916 w 10000"/>
                  <a:gd name="connsiteY15-29948" fmla="*/ 6146 h 10000"/>
                  <a:gd name="connsiteX16-29949" fmla="*/ 8720 w 10000"/>
                  <a:gd name="connsiteY16-29950" fmla="*/ 5507 h 10000"/>
                  <a:gd name="connsiteX17-29951" fmla="*/ 8655 w 10000"/>
                  <a:gd name="connsiteY17-29952" fmla="*/ 4904 h 10000"/>
                  <a:gd name="connsiteX18-29953" fmla="*/ 8207 w 10000"/>
                  <a:gd name="connsiteY18-29954" fmla="*/ 4602 h 10000"/>
                  <a:gd name="connsiteX19-29955" fmla="*/ 7823 w 10000"/>
                  <a:gd name="connsiteY19-29956" fmla="*/ 3923 h 10000"/>
                  <a:gd name="connsiteX20-29957" fmla="*/ 6914 w 10000"/>
                  <a:gd name="connsiteY20-29958" fmla="*/ 3320 h 10000"/>
                  <a:gd name="connsiteX21-29959" fmla="*/ 6926 w 10000"/>
                  <a:gd name="connsiteY21-29960" fmla="*/ 3319 h 10000"/>
                  <a:gd name="connsiteX22-29961" fmla="*/ 6605 w 10000"/>
                  <a:gd name="connsiteY22-29962" fmla="*/ 3244 h 10000"/>
                  <a:gd name="connsiteX23-29963" fmla="*/ 6479 w 10000"/>
                  <a:gd name="connsiteY23-29964" fmla="*/ 3018 h 10000"/>
                  <a:gd name="connsiteX24-29965" fmla="*/ 4957 w 10000"/>
                  <a:gd name="connsiteY24-29966" fmla="*/ 3242 h 10000"/>
                  <a:gd name="connsiteX25-29967" fmla="*/ 4838 w 10000"/>
                  <a:gd name="connsiteY25-29968" fmla="*/ 3189 h 10000"/>
                  <a:gd name="connsiteX26-29969" fmla="*/ 4692 w 10000"/>
                  <a:gd name="connsiteY26-29970" fmla="*/ 3136 h 10000"/>
                  <a:gd name="connsiteX27-29971" fmla="*/ 4575 w 10000"/>
                  <a:gd name="connsiteY27-29972" fmla="*/ 3348 h 10000"/>
                  <a:gd name="connsiteX28-29973" fmla="*/ 4253 w 10000"/>
                  <a:gd name="connsiteY28-29974" fmla="*/ 3084 h 10000"/>
                  <a:gd name="connsiteX29-29975" fmla="*/ 4400 w 10000"/>
                  <a:gd name="connsiteY29-29976" fmla="*/ 3084 h 10000"/>
                  <a:gd name="connsiteX30-29977" fmla="*/ 4429 w 10000"/>
                  <a:gd name="connsiteY30-29978" fmla="*/ 3031 h 10000"/>
                  <a:gd name="connsiteX31-29979" fmla="*/ 4282 w 10000"/>
                  <a:gd name="connsiteY31-29980" fmla="*/ 2925 h 10000"/>
                  <a:gd name="connsiteX32-29981" fmla="*/ 4311 w 10000"/>
                  <a:gd name="connsiteY32-29982" fmla="*/ 2503 h 10000"/>
                  <a:gd name="connsiteX33-29983" fmla="*/ 4253 w 10000"/>
                  <a:gd name="connsiteY33-29984" fmla="*/ 2291 h 10000"/>
                  <a:gd name="connsiteX34-29985" fmla="*/ 4222 w 10000"/>
                  <a:gd name="connsiteY34-29986" fmla="*/ 1659 h 10000"/>
                  <a:gd name="connsiteX35-29987" fmla="*/ 4282 w 10000"/>
                  <a:gd name="connsiteY35-29988" fmla="*/ 1659 h 10000"/>
                  <a:gd name="connsiteX36-29989" fmla="*/ 4194 w 10000"/>
                  <a:gd name="connsiteY36-29990" fmla="*/ 1552 h 10000"/>
                  <a:gd name="connsiteX37-29991" fmla="*/ 3930 w 10000"/>
                  <a:gd name="connsiteY37-29992" fmla="*/ 1763 h 10000"/>
                  <a:gd name="connsiteX38-29993" fmla="*/ 3871 w 10000"/>
                  <a:gd name="connsiteY38-29994" fmla="*/ 1341 h 10000"/>
                  <a:gd name="connsiteX39-29995" fmla="*/ 4077 w 10000"/>
                  <a:gd name="connsiteY39-29996" fmla="*/ 602 h 10000"/>
                  <a:gd name="connsiteX40-29997" fmla="*/ 3902 w 10000"/>
                  <a:gd name="connsiteY40-29998" fmla="*/ 338 h 10000"/>
                  <a:gd name="connsiteX41-29999" fmla="*/ 4493 w 10000"/>
                  <a:gd name="connsiteY41-30000" fmla="*/ 0 h 10000"/>
                  <a:gd name="connsiteX42-30001" fmla="*/ 3636 w 10000"/>
                  <a:gd name="connsiteY42-30002" fmla="*/ 21 h 10000"/>
                  <a:gd name="connsiteX43-30003" fmla="*/ 3550 w 10000"/>
                  <a:gd name="connsiteY43-30004" fmla="*/ 233 h 10000"/>
                  <a:gd name="connsiteX44-30005" fmla="*/ 3460 w 10000"/>
                  <a:gd name="connsiteY44-30006" fmla="*/ 655 h 10000"/>
                  <a:gd name="connsiteX45-30007" fmla="*/ 3343 w 10000"/>
                  <a:gd name="connsiteY45-30008" fmla="*/ 708 h 10000"/>
                  <a:gd name="connsiteX46-30009" fmla="*/ 3519 w 10000"/>
                  <a:gd name="connsiteY46-30010" fmla="*/ 919 h 10000"/>
                  <a:gd name="connsiteX47-30011" fmla="*/ 3550 w 10000"/>
                  <a:gd name="connsiteY47-30012" fmla="*/ 1183 h 10000"/>
                  <a:gd name="connsiteX48-30013" fmla="*/ 3460 w 10000"/>
                  <a:gd name="connsiteY48-30014" fmla="*/ 1341 h 10000"/>
                  <a:gd name="connsiteX49-30015" fmla="*/ 3550 w 10000"/>
                  <a:gd name="connsiteY49-30016" fmla="*/ 1816 h 10000"/>
                  <a:gd name="connsiteX50-30017" fmla="*/ 3489 w 10000"/>
                  <a:gd name="connsiteY50-30018" fmla="*/ 2239 h 10000"/>
                  <a:gd name="connsiteX51-30019" fmla="*/ 3050 w 10000"/>
                  <a:gd name="connsiteY51-30020" fmla="*/ 2555 h 10000"/>
                  <a:gd name="connsiteX52-30021" fmla="*/ 3021 w 10000"/>
                  <a:gd name="connsiteY52-30022" fmla="*/ 2397 h 10000"/>
                  <a:gd name="connsiteX53-30023" fmla="*/ 2570 w 10000"/>
                  <a:gd name="connsiteY53-30024" fmla="*/ 2487 h 10000"/>
                  <a:gd name="connsiteX54-30025" fmla="*/ 3108 w 10000"/>
                  <a:gd name="connsiteY54-30026" fmla="*/ 2819 h 10000"/>
                  <a:gd name="connsiteX55-30027" fmla="*/ 2378 w 10000"/>
                  <a:gd name="connsiteY55-30028" fmla="*/ 2638 h 10000"/>
                  <a:gd name="connsiteX56-30029" fmla="*/ 2570 w 10000"/>
                  <a:gd name="connsiteY56-30030" fmla="*/ 2488 h 10000"/>
                  <a:gd name="connsiteX57-30031" fmla="*/ 1994 w 10000"/>
                  <a:gd name="connsiteY57-30032" fmla="*/ 2940 h 10000"/>
                  <a:gd name="connsiteX58-30033" fmla="*/ 1929 w 10000"/>
                  <a:gd name="connsiteY58-30034" fmla="*/ 3317 h 10000"/>
                  <a:gd name="connsiteX59-30035" fmla="*/ 1929 w 10000"/>
                  <a:gd name="connsiteY59-30036" fmla="*/ 3317 h 10000"/>
                  <a:gd name="connsiteX60-30037" fmla="*/ 1789 w 10000"/>
                  <a:gd name="connsiteY60-30038" fmla="*/ 3559 h 10000"/>
                  <a:gd name="connsiteX61-30039" fmla="*/ 1554 w 10000"/>
                  <a:gd name="connsiteY61-30040" fmla="*/ 3559 h 10000"/>
                  <a:gd name="connsiteX62-30041" fmla="*/ 1378 w 10000"/>
                  <a:gd name="connsiteY62-30042" fmla="*/ 3770 h 10000"/>
                  <a:gd name="connsiteX63-30043" fmla="*/ 1145 w 10000"/>
                  <a:gd name="connsiteY63-30044" fmla="*/ 3770 h 10000"/>
                  <a:gd name="connsiteX64-30045" fmla="*/ 968 w 10000"/>
                  <a:gd name="connsiteY64-30046" fmla="*/ 3981 h 10000"/>
                  <a:gd name="connsiteX65-30047" fmla="*/ 851 w 10000"/>
                  <a:gd name="connsiteY65-30048" fmla="*/ 3770 h 10000"/>
                  <a:gd name="connsiteX66-30049" fmla="*/ 558 w 10000"/>
                  <a:gd name="connsiteY66-30050" fmla="*/ 3717 h 10000"/>
                  <a:gd name="connsiteX67-30051" fmla="*/ 0 w 10000"/>
                  <a:gd name="connsiteY67-30052" fmla="*/ 4984 h 10000"/>
                  <a:gd name="connsiteX68-30053" fmla="*/ 59 w 10000"/>
                  <a:gd name="connsiteY68-30054" fmla="*/ 5249 h 10000"/>
                  <a:gd name="connsiteX69-30055" fmla="*/ 118 w 10000"/>
                  <a:gd name="connsiteY69-30056" fmla="*/ 5618 h 10000"/>
                  <a:gd name="connsiteX70-30057" fmla="*/ 294 w 10000"/>
                  <a:gd name="connsiteY70-30058" fmla="*/ 5935 h 10000"/>
                  <a:gd name="connsiteX71-30059" fmla="*/ 528 w 10000"/>
                  <a:gd name="connsiteY71-30060" fmla="*/ 6462 h 10000"/>
                  <a:gd name="connsiteX72-30061" fmla="*/ 381 w 10000"/>
                  <a:gd name="connsiteY72-30062" fmla="*/ 6358 h 10000"/>
                  <a:gd name="connsiteX73-30063" fmla="*/ 733 w 10000"/>
                  <a:gd name="connsiteY73-30064" fmla="*/ 6832 h 10000"/>
                  <a:gd name="connsiteX74-30065" fmla="*/ 938 w 10000"/>
                  <a:gd name="connsiteY74-30066" fmla="*/ 6780 h 10000"/>
                  <a:gd name="connsiteX75-30067" fmla="*/ 910 w 10000"/>
                  <a:gd name="connsiteY75-30068" fmla="*/ 6462 h 10000"/>
                  <a:gd name="connsiteX76-30069" fmla="*/ 1085 w 10000"/>
                  <a:gd name="connsiteY76-30070" fmla="*/ 6515 h 10000"/>
                  <a:gd name="connsiteX77-30071" fmla="*/ 880 w 10000"/>
                  <a:gd name="connsiteY77-30072" fmla="*/ 5882 h 10000"/>
                  <a:gd name="connsiteX78-30073" fmla="*/ 1261 w 10000"/>
                  <a:gd name="connsiteY78-30074" fmla="*/ 5618 h 10000"/>
                  <a:gd name="connsiteX79-30075" fmla="*/ 1468 w 10000"/>
                  <a:gd name="connsiteY79-30076" fmla="*/ 5618 h 10000"/>
                  <a:gd name="connsiteX80-30077" fmla="*/ 1468 w 10000"/>
                  <a:gd name="connsiteY80-30078" fmla="*/ 5882 h 10000"/>
                  <a:gd name="connsiteX81-30079" fmla="*/ 1290 w 10000"/>
                  <a:gd name="connsiteY81-30080" fmla="*/ 6040 h 10000"/>
                  <a:gd name="connsiteX82-30081" fmla="*/ 1174 w 10000"/>
                  <a:gd name="connsiteY82-30082" fmla="*/ 6727 h 10000"/>
                  <a:gd name="connsiteX83-30083" fmla="*/ 1115 w 10000"/>
                  <a:gd name="connsiteY83-30084" fmla="*/ 7043 h 10000"/>
                  <a:gd name="connsiteX84-30085" fmla="*/ 1203 w 10000"/>
                  <a:gd name="connsiteY84-30086" fmla="*/ 7466 h 10000"/>
                  <a:gd name="connsiteX85-30087" fmla="*/ 1378 w 10000"/>
                  <a:gd name="connsiteY85-30088" fmla="*/ 7783 h 10000"/>
                  <a:gd name="connsiteX86-30089" fmla="*/ 1965 w 10000"/>
                  <a:gd name="connsiteY86-30090" fmla="*/ 8416 h 10000"/>
                  <a:gd name="connsiteX87-30091" fmla="*/ 2433 w 10000"/>
                  <a:gd name="connsiteY87-30092" fmla="*/ 8891 h 10000"/>
                  <a:gd name="connsiteX88-30093" fmla="*/ 2785 w 10000"/>
                  <a:gd name="connsiteY88-30094" fmla="*/ 9103 h 10000"/>
                  <a:gd name="connsiteX89-30095" fmla="*/ 3167 w 10000"/>
                  <a:gd name="connsiteY89-30096" fmla="*/ 9313 h 10000"/>
                  <a:gd name="connsiteX90-30097" fmla="*/ 3550 w 10000"/>
                  <a:gd name="connsiteY90-30098" fmla="*/ 9525 h 10000"/>
                  <a:gd name="connsiteX91-30099" fmla="*/ 3902 w 10000"/>
                  <a:gd name="connsiteY91-30100" fmla="*/ 9631 h 10000"/>
                  <a:gd name="connsiteX92-30101" fmla="*/ 4282 w 10000"/>
                  <a:gd name="connsiteY92-30102" fmla="*/ 9789 h 10000"/>
                  <a:gd name="connsiteX93-30103" fmla="*/ 4722 w 10000"/>
                  <a:gd name="connsiteY93-30104" fmla="*/ 9948 h 10000"/>
                  <a:gd name="connsiteX94-30105" fmla="*/ 5190 w 10000"/>
                  <a:gd name="connsiteY94-30106" fmla="*/ 10000 h 10000"/>
                  <a:gd name="connsiteX95-30107" fmla="*/ 5601 w 10000"/>
                  <a:gd name="connsiteY95-30108" fmla="*/ 10000 h 10000"/>
                  <a:gd name="connsiteX96-30109" fmla="*/ 6100 w 10000"/>
                  <a:gd name="connsiteY96-30110" fmla="*/ 9948 h 10000"/>
                  <a:gd name="connsiteX97-30111" fmla="*/ 6452 w 10000"/>
                  <a:gd name="connsiteY97-30112" fmla="*/ 9841 h 10000"/>
                  <a:gd name="connsiteX98-30113" fmla="*/ 6804 w 10000"/>
                  <a:gd name="connsiteY98-30114" fmla="*/ 9737 h 10000"/>
                  <a:gd name="connsiteX99-30115" fmla="*/ 7186 w 10000"/>
                  <a:gd name="connsiteY99-30116" fmla="*/ 9578 h 10000"/>
                  <a:gd name="connsiteX100-30117" fmla="*/ 7537 w 10000"/>
                  <a:gd name="connsiteY100-30118" fmla="*/ 9419 h 10000"/>
                  <a:gd name="connsiteX101-30119" fmla="*/ 7860 w 10000"/>
                  <a:gd name="connsiteY101-30120" fmla="*/ 9209 h 10000"/>
                  <a:gd name="connsiteX102-30121" fmla="*/ 8212 w 10000"/>
                  <a:gd name="connsiteY102-30122" fmla="*/ 8997 h 10000"/>
                  <a:gd name="connsiteX103-30123" fmla="*/ 8535 w 10000"/>
                  <a:gd name="connsiteY103-30124" fmla="*/ 8681 h 10000"/>
                  <a:gd name="connsiteX0-30125" fmla="*/ 8535 w 10000"/>
                  <a:gd name="connsiteY0-30126" fmla="*/ 8681 h 10000"/>
                  <a:gd name="connsiteX1-30127" fmla="*/ 8887 w 10000"/>
                  <a:gd name="connsiteY1-30128" fmla="*/ 8363 h 10000"/>
                  <a:gd name="connsiteX2-30129" fmla="*/ 9062 w 10000"/>
                  <a:gd name="connsiteY2-30130" fmla="*/ 7941 h 10000"/>
                  <a:gd name="connsiteX3-30131" fmla="*/ 9414 w 10000"/>
                  <a:gd name="connsiteY3-30132" fmla="*/ 7624 h 10000"/>
                  <a:gd name="connsiteX4-30133" fmla="*/ 9296 w 10000"/>
                  <a:gd name="connsiteY4-30134" fmla="*/ 7149 h 10000"/>
                  <a:gd name="connsiteX5-30135" fmla="*/ 9502 w 10000"/>
                  <a:gd name="connsiteY5-30136" fmla="*/ 6885 h 10000"/>
                  <a:gd name="connsiteX6-30137" fmla="*/ 9648 w 10000"/>
                  <a:gd name="connsiteY6-30138" fmla="*/ 6621 h 10000"/>
                  <a:gd name="connsiteX7-30139" fmla="*/ 9706 w 10000"/>
                  <a:gd name="connsiteY7-30140" fmla="*/ 7043 h 10000"/>
                  <a:gd name="connsiteX8-30141" fmla="*/ 9648 w 10000"/>
                  <a:gd name="connsiteY8-30142" fmla="*/ 7519 h 10000"/>
                  <a:gd name="connsiteX9-30143" fmla="*/ 9971 w 10000"/>
                  <a:gd name="connsiteY9-30144" fmla="*/ 7043 h 10000"/>
                  <a:gd name="connsiteX10-30145" fmla="*/ 10000 w 10000"/>
                  <a:gd name="connsiteY10-30146" fmla="*/ 6674 h 10000"/>
                  <a:gd name="connsiteX11-30147" fmla="*/ 9882 w 10000"/>
                  <a:gd name="connsiteY11-30148" fmla="*/ 6727 h 10000"/>
                  <a:gd name="connsiteX12-30149" fmla="*/ 9795 w 10000"/>
                  <a:gd name="connsiteY12-30150" fmla="*/ 6358 h 10000"/>
                  <a:gd name="connsiteX13-30151" fmla="*/ 9911 w 10000"/>
                  <a:gd name="connsiteY13-30152" fmla="*/ 5935 h 10000"/>
                  <a:gd name="connsiteX14-30153" fmla="*/ 9091 w 10000"/>
                  <a:gd name="connsiteY14-30154" fmla="*/ 5249 h 10000"/>
                  <a:gd name="connsiteX15-30155" fmla="*/ 8916 w 10000"/>
                  <a:gd name="connsiteY15-30156" fmla="*/ 6146 h 10000"/>
                  <a:gd name="connsiteX16-30157" fmla="*/ 8720 w 10000"/>
                  <a:gd name="connsiteY16-30158" fmla="*/ 5507 h 10000"/>
                  <a:gd name="connsiteX17-30159" fmla="*/ 8655 w 10000"/>
                  <a:gd name="connsiteY17-30160" fmla="*/ 4904 h 10000"/>
                  <a:gd name="connsiteX18-30161" fmla="*/ 8207 w 10000"/>
                  <a:gd name="connsiteY18-30162" fmla="*/ 4602 h 10000"/>
                  <a:gd name="connsiteX19-30163" fmla="*/ 7823 w 10000"/>
                  <a:gd name="connsiteY19-30164" fmla="*/ 3923 h 10000"/>
                  <a:gd name="connsiteX20-30165" fmla="*/ 6914 w 10000"/>
                  <a:gd name="connsiteY20-30166" fmla="*/ 3320 h 10000"/>
                  <a:gd name="connsiteX21-30167" fmla="*/ 6926 w 10000"/>
                  <a:gd name="connsiteY21-30168" fmla="*/ 3319 h 10000"/>
                  <a:gd name="connsiteX22-30169" fmla="*/ 6605 w 10000"/>
                  <a:gd name="connsiteY22-30170" fmla="*/ 3244 h 10000"/>
                  <a:gd name="connsiteX23-30171" fmla="*/ 6479 w 10000"/>
                  <a:gd name="connsiteY23-30172" fmla="*/ 3018 h 10000"/>
                  <a:gd name="connsiteX24-30173" fmla="*/ 4957 w 10000"/>
                  <a:gd name="connsiteY24-30174" fmla="*/ 3242 h 10000"/>
                  <a:gd name="connsiteX25-30175" fmla="*/ 4838 w 10000"/>
                  <a:gd name="connsiteY25-30176" fmla="*/ 3189 h 10000"/>
                  <a:gd name="connsiteX26-30177" fmla="*/ 4692 w 10000"/>
                  <a:gd name="connsiteY26-30178" fmla="*/ 3136 h 10000"/>
                  <a:gd name="connsiteX27-30179" fmla="*/ 4575 w 10000"/>
                  <a:gd name="connsiteY27-30180" fmla="*/ 3348 h 10000"/>
                  <a:gd name="connsiteX28-30181" fmla="*/ 4253 w 10000"/>
                  <a:gd name="connsiteY28-30182" fmla="*/ 3084 h 10000"/>
                  <a:gd name="connsiteX29-30183" fmla="*/ 4400 w 10000"/>
                  <a:gd name="connsiteY29-30184" fmla="*/ 3084 h 10000"/>
                  <a:gd name="connsiteX30-30185" fmla="*/ 4429 w 10000"/>
                  <a:gd name="connsiteY30-30186" fmla="*/ 3031 h 10000"/>
                  <a:gd name="connsiteX31-30187" fmla="*/ 4282 w 10000"/>
                  <a:gd name="connsiteY31-30188" fmla="*/ 2925 h 10000"/>
                  <a:gd name="connsiteX32-30189" fmla="*/ 4311 w 10000"/>
                  <a:gd name="connsiteY32-30190" fmla="*/ 2503 h 10000"/>
                  <a:gd name="connsiteX33-30191" fmla="*/ 4253 w 10000"/>
                  <a:gd name="connsiteY33-30192" fmla="*/ 2291 h 10000"/>
                  <a:gd name="connsiteX34-30193" fmla="*/ 4222 w 10000"/>
                  <a:gd name="connsiteY34-30194" fmla="*/ 1659 h 10000"/>
                  <a:gd name="connsiteX35-30195" fmla="*/ 4282 w 10000"/>
                  <a:gd name="connsiteY35-30196" fmla="*/ 1659 h 10000"/>
                  <a:gd name="connsiteX36-30197" fmla="*/ 4194 w 10000"/>
                  <a:gd name="connsiteY36-30198" fmla="*/ 1552 h 10000"/>
                  <a:gd name="connsiteX37-30199" fmla="*/ 3930 w 10000"/>
                  <a:gd name="connsiteY37-30200" fmla="*/ 1763 h 10000"/>
                  <a:gd name="connsiteX38-30201" fmla="*/ 3871 w 10000"/>
                  <a:gd name="connsiteY38-30202" fmla="*/ 1341 h 10000"/>
                  <a:gd name="connsiteX39-30203" fmla="*/ 4077 w 10000"/>
                  <a:gd name="connsiteY39-30204" fmla="*/ 602 h 10000"/>
                  <a:gd name="connsiteX40-30205" fmla="*/ 3902 w 10000"/>
                  <a:gd name="connsiteY40-30206" fmla="*/ 338 h 10000"/>
                  <a:gd name="connsiteX41-30207" fmla="*/ 4493 w 10000"/>
                  <a:gd name="connsiteY41-30208" fmla="*/ 0 h 10000"/>
                  <a:gd name="connsiteX42-30209" fmla="*/ 3636 w 10000"/>
                  <a:gd name="connsiteY42-30210" fmla="*/ 21 h 10000"/>
                  <a:gd name="connsiteX43-30211" fmla="*/ 3550 w 10000"/>
                  <a:gd name="connsiteY43-30212" fmla="*/ 233 h 10000"/>
                  <a:gd name="connsiteX44-30213" fmla="*/ 3460 w 10000"/>
                  <a:gd name="connsiteY44-30214" fmla="*/ 655 h 10000"/>
                  <a:gd name="connsiteX45-30215" fmla="*/ 3343 w 10000"/>
                  <a:gd name="connsiteY45-30216" fmla="*/ 708 h 10000"/>
                  <a:gd name="connsiteX46-30217" fmla="*/ 3519 w 10000"/>
                  <a:gd name="connsiteY46-30218" fmla="*/ 919 h 10000"/>
                  <a:gd name="connsiteX47-30219" fmla="*/ 3550 w 10000"/>
                  <a:gd name="connsiteY47-30220" fmla="*/ 1183 h 10000"/>
                  <a:gd name="connsiteX48-30221" fmla="*/ 3460 w 10000"/>
                  <a:gd name="connsiteY48-30222" fmla="*/ 1341 h 10000"/>
                  <a:gd name="connsiteX49-30223" fmla="*/ 3550 w 10000"/>
                  <a:gd name="connsiteY49-30224" fmla="*/ 1816 h 10000"/>
                  <a:gd name="connsiteX50-30225" fmla="*/ 3489 w 10000"/>
                  <a:gd name="connsiteY50-30226" fmla="*/ 2239 h 10000"/>
                  <a:gd name="connsiteX51-30227" fmla="*/ 3050 w 10000"/>
                  <a:gd name="connsiteY51-30228" fmla="*/ 2555 h 10000"/>
                  <a:gd name="connsiteX52-30229" fmla="*/ 3021 w 10000"/>
                  <a:gd name="connsiteY52-30230" fmla="*/ 2397 h 10000"/>
                  <a:gd name="connsiteX53-30231" fmla="*/ 2570 w 10000"/>
                  <a:gd name="connsiteY53-30232" fmla="*/ 2487 h 10000"/>
                  <a:gd name="connsiteX54-30233" fmla="*/ 2378 w 10000"/>
                  <a:gd name="connsiteY54-30234" fmla="*/ 2638 h 10000"/>
                  <a:gd name="connsiteX55-30235" fmla="*/ 2570 w 10000"/>
                  <a:gd name="connsiteY55-30236" fmla="*/ 2488 h 10000"/>
                  <a:gd name="connsiteX56-30237" fmla="*/ 1994 w 10000"/>
                  <a:gd name="connsiteY56-30238" fmla="*/ 2940 h 10000"/>
                  <a:gd name="connsiteX57-30239" fmla="*/ 1929 w 10000"/>
                  <a:gd name="connsiteY57-30240" fmla="*/ 3317 h 10000"/>
                  <a:gd name="connsiteX58-30241" fmla="*/ 1929 w 10000"/>
                  <a:gd name="connsiteY58-30242" fmla="*/ 3317 h 10000"/>
                  <a:gd name="connsiteX59-30243" fmla="*/ 1789 w 10000"/>
                  <a:gd name="connsiteY59-30244" fmla="*/ 3559 h 10000"/>
                  <a:gd name="connsiteX60-30245" fmla="*/ 1554 w 10000"/>
                  <a:gd name="connsiteY60-30246" fmla="*/ 3559 h 10000"/>
                  <a:gd name="connsiteX61-30247" fmla="*/ 1378 w 10000"/>
                  <a:gd name="connsiteY61-30248" fmla="*/ 3770 h 10000"/>
                  <a:gd name="connsiteX62-30249" fmla="*/ 1145 w 10000"/>
                  <a:gd name="connsiteY62-30250" fmla="*/ 3770 h 10000"/>
                  <a:gd name="connsiteX63-30251" fmla="*/ 968 w 10000"/>
                  <a:gd name="connsiteY63-30252" fmla="*/ 3981 h 10000"/>
                  <a:gd name="connsiteX64-30253" fmla="*/ 851 w 10000"/>
                  <a:gd name="connsiteY64-30254" fmla="*/ 3770 h 10000"/>
                  <a:gd name="connsiteX65-30255" fmla="*/ 558 w 10000"/>
                  <a:gd name="connsiteY65-30256" fmla="*/ 3717 h 10000"/>
                  <a:gd name="connsiteX66-30257" fmla="*/ 0 w 10000"/>
                  <a:gd name="connsiteY66-30258" fmla="*/ 4984 h 10000"/>
                  <a:gd name="connsiteX67-30259" fmla="*/ 59 w 10000"/>
                  <a:gd name="connsiteY67-30260" fmla="*/ 5249 h 10000"/>
                  <a:gd name="connsiteX68-30261" fmla="*/ 118 w 10000"/>
                  <a:gd name="connsiteY68-30262" fmla="*/ 5618 h 10000"/>
                  <a:gd name="connsiteX69-30263" fmla="*/ 294 w 10000"/>
                  <a:gd name="connsiteY69-30264" fmla="*/ 5935 h 10000"/>
                  <a:gd name="connsiteX70-30265" fmla="*/ 528 w 10000"/>
                  <a:gd name="connsiteY70-30266" fmla="*/ 6462 h 10000"/>
                  <a:gd name="connsiteX71-30267" fmla="*/ 381 w 10000"/>
                  <a:gd name="connsiteY71-30268" fmla="*/ 6358 h 10000"/>
                  <a:gd name="connsiteX72-30269" fmla="*/ 733 w 10000"/>
                  <a:gd name="connsiteY72-30270" fmla="*/ 6832 h 10000"/>
                  <a:gd name="connsiteX73-30271" fmla="*/ 938 w 10000"/>
                  <a:gd name="connsiteY73-30272" fmla="*/ 6780 h 10000"/>
                  <a:gd name="connsiteX74-30273" fmla="*/ 910 w 10000"/>
                  <a:gd name="connsiteY74-30274" fmla="*/ 6462 h 10000"/>
                  <a:gd name="connsiteX75-30275" fmla="*/ 1085 w 10000"/>
                  <a:gd name="connsiteY75-30276" fmla="*/ 6515 h 10000"/>
                  <a:gd name="connsiteX76-30277" fmla="*/ 880 w 10000"/>
                  <a:gd name="connsiteY76-30278" fmla="*/ 5882 h 10000"/>
                  <a:gd name="connsiteX77-30279" fmla="*/ 1261 w 10000"/>
                  <a:gd name="connsiteY77-30280" fmla="*/ 5618 h 10000"/>
                  <a:gd name="connsiteX78-30281" fmla="*/ 1468 w 10000"/>
                  <a:gd name="connsiteY78-30282" fmla="*/ 5618 h 10000"/>
                  <a:gd name="connsiteX79-30283" fmla="*/ 1468 w 10000"/>
                  <a:gd name="connsiteY79-30284" fmla="*/ 5882 h 10000"/>
                  <a:gd name="connsiteX80-30285" fmla="*/ 1290 w 10000"/>
                  <a:gd name="connsiteY80-30286" fmla="*/ 6040 h 10000"/>
                  <a:gd name="connsiteX81-30287" fmla="*/ 1174 w 10000"/>
                  <a:gd name="connsiteY81-30288" fmla="*/ 6727 h 10000"/>
                  <a:gd name="connsiteX82-30289" fmla="*/ 1115 w 10000"/>
                  <a:gd name="connsiteY82-30290" fmla="*/ 7043 h 10000"/>
                  <a:gd name="connsiteX83-30291" fmla="*/ 1203 w 10000"/>
                  <a:gd name="connsiteY83-30292" fmla="*/ 7466 h 10000"/>
                  <a:gd name="connsiteX84-30293" fmla="*/ 1378 w 10000"/>
                  <a:gd name="connsiteY84-30294" fmla="*/ 7783 h 10000"/>
                  <a:gd name="connsiteX85-30295" fmla="*/ 1965 w 10000"/>
                  <a:gd name="connsiteY85-30296" fmla="*/ 8416 h 10000"/>
                  <a:gd name="connsiteX86-30297" fmla="*/ 2433 w 10000"/>
                  <a:gd name="connsiteY86-30298" fmla="*/ 8891 h 10000"/>
                  <a:gd name="connsiteX87-30299" fmla="*/ 2785 w 10000"/>
                  <a:gd name="connsiteY87-30300" fmla="*/ 9103 h 10000"/>
                  <a:gd name="connsiteX88-30301" fmla="*/ 3167 w 10000"/>
                  <a:gd name="connsiteY88-30302" fmla="*/ 9313 h 10000"/>
                  <a:gd name="connsiteX89-30303" fmla="*/ 3550 w 10000"/>
                  <a:gd name="connsiteY89-30304" fmla="*/ 9525 h 10000"/>
                  <a:gd name="connsiteX90-30305" fmla="*/ 3902 w 10000"/>
                  <a:gd name="connsiteY90-30306" fmla="*/ 9631 h 10000"/>
                  <a:gd name="connsiteX91-30307" fmla="*/ 4282 w 10000"/>
                  <a:gd name="connsiteY91-30308" fmla="*/ 9789 h 10000"/>
                  <a:gd name="connsiteX92-30309" fmla="*/ 4722 w 10000"/>
                  <a:gd name="connsiteY92-30310" fmla="*/ 9948 h 10000"/>
                  <a:gd name="connsiteX93-30311" fmla="*/ 5190 w 10000"/>
                  <a:gd name="connsiteY93-30312" fmla="*/ 10000 h 10000"/>
                  <a:gd name="connsiteX94-30313" fmla="*/ 5601 w 10000"/>
                  <a:gd name="connsiteY94-30314" fmla="*/ 10000 h 10000"/>
                  <a:gd name="connsiteX95-30315" fmla="*/ 6100 w 10000"/>
                  <a:gd name="connsiteY95-30316" fmla="*/ 9948 h 10000"/>
                  <a:gd name="connsiteX96-30317" fmla="*/ 6452 w 10000"/>
                  <a:gd name="connsiteY96-30318" fmla="*/ 9841 h 10000"/>
                  <a:gd name="connsiteX97-30319" fmla="*/ 6804 w 10000"/>
                  <a:gd name="connsiteY97-30320" fmla="*/ 9737 h 10000"/>
                  <a:gd name="connsiteX98-30321" fmla="*/ 7186 w 10000"/>
                  <a:gd name="connsiteY98-30322" fmla="*/ 9578 h 10000"/>
                  <a:gd name="connsiteX99-30323" fmla="*/ 7537 w 10000"/>
                  <a:gd name="connsiteY99-30324" fmla="*/ 9419 h 10000"/>
                  <a:gd name="connsiteX100-30325" fmla="*/ 7860 w 10000"/>
                  <a:gd name="connsiteY100-30326" fmla="*/ 9209 h 10000"/>
                  <a:gd name="connsiteX101-30327" fmla="*/ 8212 w 10000"/>
                  <a:gd name="connsiteY101-30328" fmla="*/ 8997 h 10000"/>
                  <a:gd name="connsiteX102-30329" fmla="*/ 8535 w 10000"/>
                  <a:gd name="connsiteY102-30330" fmla="*/ 8681 h 10000"/>
                  <a:gd name="connsiteX0-30331" fmla="*/ 8535 w 10000"/>
                  <a:gd name="connsiteY0-30332" fmla="*/ 8681 h 10000"/>
                  <a:gd name="connsiteX1-30333" fmla="*/ 8887 w 10000"/>
                  <a:gd name="connsiteY1-30334" fmla="*/ 8363 h 10000"/>
                  <a:gd name="connsiteX2-30335" fmla="*/ 9062 w 10000"/>
                  <a:gd name="connsiteY2-30336" fmla="*/ 7941 h 10000"/>
                  <a:gd name="connsiteX3-30337" fmla="*/ 9414 w 10000"/>
                  <a:gd name="connsiteY3-30338" fmla="*/ 7624 h 10000"/>
                  <a:gd name="connsiteX4-30339" fmla="*/ 9296 w 10000"/>
                  <a:gd name="connsiteY4-30340" fmla="*/ 7149 h 10000"/>
                  <a:gd name="connsiteX5-30341" fmla="*/ 9502 w 10000"/>
                  <a:gd name="connsiteY5-30342" fmla="*/ 6885 h 10000"/>
                  <a:gd name="connsiteX6-30343" fmla="*/ 9648 w 10000"/>
                  <a:gd name="connsiteY6-30344" fmla="*/ 6621 h 10000"/>
                  <a:gd name="connsiteX7-30345" fmla="*/ 9706 w 10000"/>
                  <a:gd name="connsiteY7-30346" fmla="*/ 7043 h 10000"/>
                  <a:gd name="connsiteX8-30347" fmla="*/ 9648 w 10000"/>
                  <a:gd name="connsiteY8-30348" fmla="*/ 7519 h 10000"/>
                  <a:gd name="connsiteX9-30349" fmla="*/ 9971 w 10000"/>
                  <a:gd name="connsiteY9-30350" fmla="*/ 7043 h 10000"/>
                  <a:gd name="connsiteX10-30351" fmla="*/ 10000 w 10000"/>
                  <a:gd name="connsiteY10-30352" fmla="*/ 6674 h 10000"/>
                  <a:gd name="connsiteX11-30353" fmla="*/ 9882 w 10000"/>
                  <a:gd name="connsiteY11-30354" fmla="*/ 6727 h 10000"/>
                  <a:gd name="connsiteX12-30355" fmla="*/ 9795 w 10000"/>
                  <a:gd name="connsiteY12-30356" fmla="*/ 6358 h 10000"/>
                  <a:gd name="connsiteX13-30357" fmla="*/ 9911 w 10000"/>
                  <a:gd name="connsiteY13-30358" fmla="*/ 5935 h 10000"/>
                  <a:gd name="connsiteX14-30359" fmla="*/ 9091 w 10000"/>
                  <a:gd name="connsiteY14-30360" fmla="*/ 5249 h 10000"/>
                  <a:gd name="connsiteX15-30361" fmla="*/ 8916 w 10000"/>
                  <a:gd name="connsiteY15-30362" fmla="*/ 6146 h 10000"/>
                  <a:gd name="connsiteX16-30363" fmla="*/ 8720 w 10000"/>
                  <a:gd name="connsiteY16-30364" fmla="*/ 5507 h 10000"/>
                  <a:gd name="connsiteX17-30365" fmla="*/ 8655 w 10000"/>
                  <a:gd name="connsiteY17-30366" fmla="*/ 4904 h 10000"/>
                  <a:gd name="connsiteX18-30367" fmla="*/ 8207 w 10000"/>
                  <a:gd name="connsiteY18-30368" fmla="*/ 4602 h 10000"/>
                  <a:gd name="connsiteX19-30369" fmla="*/ 7823 w 10000"/>
                  <a:gd name="connsiteY19-30370" fmla="*/ 3923 h 10000"/>
                  <a:gd name="connsiteX20-30371" fmla="*/ 6914 w 10000"/>
                  <a:gd name="connsiteY20-30372" fmla="*/ 3320 h 10000"/>
                  <a:gd name="connsiteX21-30373" fmla="*/ 6926 w 10000"/>
                  <a:gd name="connsiteY21-30374" fmla="*/ 3319 h 10000"/>
                  <a:gd name="connsiteX22-30375" fmla="*/ 6605 w 10000"/>
                  <a:gd name="connsiteY22-30376" fmla="*/ 3244 h 10000"/>
                  <a:gd name="connsiteX23-30377" fmla="*/ 6479 w 10000"/>
                  <a:gd name="connsiteY23-30378" fmla="*/ 3018 h 10000"/>
                  <a:gd name="connsiteX24-30379" fmla="*/ 4957 w 10000"/>
                  <a:gd name="connsiteY24-30380" fmla="*/ 3242 h 10000"/>
                  <a:gd name="connsiteX25-30381" fmla="*/ 4838 w 10000"/>
                  <a:gd name="connsiteY25-30382" fmla="*/ 3189 h 10000"/>
                  <a:gd name="connsiteX26-30383" fmla="*/ 4692 w 10000"/>
                  <a:gd name="connsiteY26-30384" fmla="*/ 3136 h 10000"/>
                  <a:gd name="connsiteX27-30385" fmla="*/ 4575 w 10000"/>
                  <a:gd name="connsiteY27-30386" fmla="*/ 3348 h 10000"/>
                  <a:gd name="connsiteX28-30387" fmla="*/ 4253 w 10000"/>
                  <a:gd name="connsiteY28-30388" fmla="*/ 3084 h 10000"/>
                  <a:gd name="connsiteX29-30389" fmla="*/ 4400 w 10000"/>
                  <a:gd name="connsiteY29-30390" fmla="*/ 3084 h 10000"/>
                  <a:gd name="connsiteX30-30391" fmla="*/ 4429 w 10000"/>
                  <a:gd name="connsiteY30-30392" fmla="*/ 3031 h 10000"/>
                  <a:gd name="connsiteX31-30393" fmla="*/ 4282 w 10000"/>
                  <a:gd name="connsiteY31-30394" fmla="*/ 2925 h 10000"/>
                  <a:gd name="connsiteX32-30395" fmla="*/ 4311 w 10000"/>
                  <a:gd name="connsiteY32-30396" fmla="*/ 2503 h 10000"/>
                  <a:gd name="connsiteX33-30397" fmla="*/ 4253 w 10000"/>
                  <a:gd name="connsiteY33-30398" fmla="*/ 2291 h 10000"/>
                  <a:gd name="connsiteX34-30399" fmla="*/ 4222 w 10000"/>
                  <a:gd name="connsiteY34-30400" fmla="*/ 1659 h 10000"/>
                  <a:gd name="connsiteX35-30401" fmla="*/ 4282 w 10000"/>
                  <a:gd name="connsiteY35-30402" fmla="*/ 1659 h 10000"/>
                  <a:gd name="connsiteX36-30403" fmla="*/ 4194 w 10000"/>
                  <a:gd name="connsiteY36-30404" fmla="*/ 1552 h 10000"/>
                  <a:gd name="connsiteX37-30405" fmla="*/ 3930 w 10000"/>
                  <a:gd name="connsiteY37-30406" fmla="*/ 1763 h 10000"/>
                  <a:gd name="connsiteX38-30407" fmla="*/ 3871 w 10000"/>
                  <a:gd name="connsiteY38-30408" fmla="*/ 1341 h 10000"/>
                  <a:gd name="connsiteX39-30409" fmla="*/ 4077 w 10000"/>
                  <a:gd name="connsiteY39-30410" fmla="*/ 602 h 10000"/>
                  <a:gd name="connsiteX40-30411" fmla="*/ 3902 w 10000"/>
                  <a:gd name="connsiteY40-30412" fmla="*/ 338 h 10000"/>
                  <a:gd name="connsiteX41-30413" fmla="*/ 4493 w 10000"/>
                  <a:gd name="connsiteY41-30414" fmla="*/ 0 h 10000"/>
                  <a:gd name="connsiteX42-30415" fmla="*/ 3636 w 10000"/>
                  <a:gd name="connsiteY42-30416" fmla="*/ 21 h 10000"/>
                  <a:gd name="connsiteX43-30417" fmla="*/ 3550 w 10000"/>
                  <a:gd name="connsiteY43-30418" fmla="*/ 233 h 10000"/>
                  <a:gd name="connsiteX44-30419" fmla="*/ 3460 w 10000"/>
                  <a:gd name="connsiteY44-30420" fmla="*/ 655 h 10000"/>
                  <a:gd name="connsiteX45-30421" fmla="*/ 3343 w 10000"/>
                  <a:gd name="connsiteY45-30422" fmla="*/ 708 h 10000"/>
                  <a:gd name="connsiteX46-30423" fmla="*/ 3519 w 10000"/>
                  <a:gd name="connsiteY46-30424" fmla="*/ 919 h 10000"/>
                  <a:gd name="connsiteX47-30425" fmla="*/ 3550 w 10000"/>
                  <a:gd name="connsiteY47-30426" fmla="*/ 1183 h 10000"/>
                  <a:gd name="connsiteX48-30427" fmla="*/ 3460 w 10000"/>
                  <a:gd name="connsiteY48-30428" fmla="*/ 1341 h 10000"/>
                  <a:gd name="connsiteX49-30429" fmla="*/ 3550 w 10000"/>
                  <a:gd name="connsiteY49-30430" fmla="*/ 1816 h 10000"/>
                  <a:gd name="connsiteX50-30431" fmla="*/ 3050 w 10000"/>
                  <a:gd name="connsiteY50-30432" fmla="*/ 2555 h 10000"/>
                  <a:gd name="connsiteX51-30433" fmla="*/ 3021 w 10000"/>
                  <a:gd name="connsiteY51-30434" fmla="*/ 2397 h 10000"/>
                  <a:gd name="connsiteX52-30435" fmla="*/ 2570 w 10000"/>
                  <a:gd name="connsiteY52-30436" fmla="*/ 2487 h 10000"/>
                  <a:gd name="connsiteX53-30437" fmla="*/ 2378 w 10000"/>
                  <a:gd name="connsiteY53-30438" fmla="*/ 2638 h 10000"/>
                  <a:gd name="connsiteX54-30439" fmla="*/ 2570 w 10000"/>
                  <a:gd name="connsiteY54-30440" fmla="*/ 2488 h 10000"/>
                  <a:gd name="connsiteX55-30441" fmla="*/ 1994 w 10000"/>
                  <a:gd name="connsiteY55-30442" fmla="*/ 2940 h 10000"/>
                  <a:gd name="connsiteX56-30443" fmla="*/ 1929 w 10000"/>
                  <a:gd name="connsiteY56-30444" fmla="*/ 3317 h 10000"/>
                  <a:gd name="connsiteX57-30445" fmla="*/ 1929 w 10000"/>
                  <a:gd name="connsiteY57-30446" fmla="*/ 3317 h 10000"/>
                  <a:gd name="connsiteX58-30447" fmla="*/ 1789 w 10000"/>
                  <a:gd name="connsiteY58-30448" fmla="*/ 3559 h 10000"/>
                  <a:gd name="connsiteX59-30449" fmla="*/ 1554 w 10000"/>
                  <a:gd name="connsiteY59-30450" fmla="*/ 3559 h 10000"/>
                  <a:gd name="connsiteX60-30451" fmla="*/ 1378 w 10000"/>
                  <a:gd name="connsiteY60-30452" fmla="*/ 3770 h 10000"/>
                  <a:gd name="connsiteX61-30453" fmla="*/ 1145 w 10000"/>
                  <a:gd name="connsiteY61-30454" fmla="*/ 3770 h 10000"/>
                  <a:gd name="connsiteX62-30455" fmla="*/ 968 w 10000"/>
                  <a:gd name="connsiteY62-30456" fmla="*/ 3981 h 10000"/>
                  <a:gd name="connsiteX63-30457" fmla="*/ 851 w 10000"/>
                  <a:gd name="connsiteY63-30458" fmla="*/ 3770 h 10000"/>
                  <a:gd name="connsiteX64-30459" fmla="*/ 558 w 10000"/>
                  <a:gd name="connsiteY64-30460" fmla="*/ 3717 h 10000"/>
                  <a:gd name="connsiteX65-30461" fmla="*/ 0 w 10000"/>
                  <a:gd name="connsiteY65-30462" fmla="*/ 4984 h 10000"/>
                  <a:gd name="connsiteX66-30463" fmla="*/ 59 w 10000"/>
                  <a:gd name="connsiteY66-30464" fmla="*/ 5249 h 10000"/>
                  <a:gd name="connsiteX67-30465" fmla="*/ 118 w 10000"/>
                  <a:gd name="connsiteY67-30466" fmla="*/ 5618 h 10000"/>
                  <a:gd name="connsiteX68-30467" fmla="*/ 294 w 10000"/>
                  <a:gd name="connsiteY68-30468" fmla="*/ 5935 h 10000"/>
                  <a:gd name="connsiteX69-30469" fmla="*/ 528 w 10000"/>
                  <a:gd name="connsiteY69-30470" fmla="*/ 6462 h 10000"/>
                  <a:gd name="connsiteX70-30471" fmla="*/ 381 w 10000"/>
                  <a:gd name="connsiteY70-30472" fmla="*/ 6358 h 10000"/>
                  <a:gd name="connsiteX71-30473" fmla="*/ 733 w 10000"/>
                  <a:gd name="connsiteY71-30474" fmla="*/ 6832 h 10000"/>
                  <a:gd name="connsiteX72-30475" fmla="*/ 938 w 10000"/>
                  <a:gd name="connsiteY72-30476" fmla="*/ 6780 h 10000"/>
                  <a:gd name="connsiteX73-30477" fmla="*/ 910 w 10000"/>
                  <a:gd name="connsiteY73-30478" fmla="*/ 6462 h 10000"/>
                  <a:gd name="connsiteX74-30479" fmla="*/ 1085 w 10000"/>
                  <a:gd name="connsiteY74-30480" fmla="*/ 6515 h 10000"/>
                  <a:gd name="connsiteX75-30481" fmla="*/ 880 w 10000"/>
                  <a:gd name="connsiteY75-30482" fmla="*/ 5882 h 10000"/>
                  <a:gd name="connsiteX76-30483" fmla="*/ 1261 w 10000"/>
                  <a:gd name="connsiteY76-30484" fmla="*/ 5618 h 10000"/>
                  <a:gd name="connsiteX77-30485" fmla="*/ 1468 w 10000"/>
                  <a:gd name="connsiteY77-30486" fmla="*/ 5618 h 10000"/>
                  <a:gd name="connsiteX78-30487" fmla="*/ 1468 w 10000"/>
                  <a:gd name="connsiteY78-30488" fmla="*/ 5882 h 10000"/>
                  <a:gd name="connsiteX79-30489" fmla="*/ 1290 w 10000"/>
                  <a:gd name="connsiteY79-30490" fmla="*/ 6040 h 10000"/>
                  <a:gd name="connsiteX80-30491" fmla="*/ 1174 w 10000"/>
                  <a:gd name="connsiteY80-30492" fmla="*/ 6727 h 10000"/>
                  <a:gd name="connsiteX81-30493" fmla="*/ 1115 w 10000"/>
                  <a:gd name="connsiteY81-30494" fmla="*/ 7043 h 10000"/>
                  <a:gd name="connsiteX82-30495" fmla="*/ 1203 w 10000"/>
                  <a:gd name="connsiteY82-30496" fmla="*/ 7466 h 10000"/>
                  <a:gd name="connsiteX83-30497" fmla="*/ 1378 w 10000"/>
                  <a:gd name="connsiteY83-30498" fmla="*/ 7783 h 10000"/>
                  <a:gd name="connsiteX84-30499" fmla="*/ 1965 w 10000"/>
                  <a:gd name="connsiteY84-30500" fmla="*/ 8416 h 10000"/>
                  <a:gd name="connsiteX85-30501" fmla="*/ 2433 w 10000"/>
                  <a:gd name="connsiteY85-30502" fmla="*/ 8891 h 10000"/>
                  <a:gd name="connsiteX86-30503" fmla="*/ 2785 w 10000"/>
                  <a:gd name="connsiteY86-30504" fmla="*/ 9103 h 10000"/>
                  <a:gd name="connsiteX87-30505" fmla="*/ 3167 w 10000"/>
                  <a:gd name="connsiteY87-30506" fmla="*/ 9313 h 10000"/>
                  <a:gd name="connsiteX88-30507" fmla="*/ 3550 w 10000"/>
                  <a:gd name="connsiteY88-30508" fmla="*/ 9525 h 10000"/>
                  <a:gd name="connsiteX89-30509" fmla="*/ 3902 w 10000"/>
                  <a:gd name="connsiteY89-30510" fmla="*/ 9631 h 10000"/>
                  <a:gd name="connsiteX90-30511" fmla="*/ 4282 w 10000"/>
                  <a:gd name="connsiteY90-30512" fmla="*/ 9789 h 10000"/>
                  <a:gd name="connsiteX91-30513" fmla="*/ 4722 w 10000"/>
                  <a:gd name="connsiteY91-30514" fmla="*/ 9948 h 10000"/>
                  <a:gd name="connsiteX92-30515" fmla="*/ 5190 w 10000"/>
                  <a:gd name="connsiteY92-30516" fmla="*/ 10000 h 10000"/>
                  <a:gd name="connsiteX93-30517" fmla="*/ 5601 w 10000"/>
                  <a:gd name="connsiteY93-30518" fmla="*/ 10000 h 10000"/>
                  <a:gd name="connsiteX94-30519" fmla="*/ 6100 w 10000"/>
                  <a:gd name="connsiteY94-30520" fmla="*/ 9948 h 10000"/>
                  <a:gd name="connsiteX95-30521" fmla="*/ 6452 w 10000"/>
                  <a:gd name="connsiteY95-30522" fmla="*/ 9841 h 10000"/>
                  <a:gd name="connsiteX96-30523" fmla="*/ 6804 w 10000"/>
                  <a:gd name="connsiteY96-30524" fmla="*/ 9737 h 10000"/>
                  <a:gd name="connsiteX97-30525" fmla="*/ 7186 w 10000"/>
                  <a:gd name="connsiteY97-30526" fmla="*/ 9578 h 10000"/>
                  <a:gd name="connsiteX98-30527" fmla="*/ 7537 w 10000"/>
                  <a:gd name="connsiteY98-30528" fmla="*/ 9419 h 10000"/>
                  <a:gd name="connsiteX99-30529" fmla="*/ 7860 w 10000"/>
                  <a:gd name="connsiteY99-30530" fmla="*/ 9209 h 10000"/>
                  <a:gd name="connsiteX100-30531" fmla="*/ 8212 w 10000"/>
                  <a:gd name="connsiteY100-30532" fmla="*/ 8997 h 10000"/>
                  <a:gd name="connsiteX101-30533" fmla="*/ 8535 w 10000"/>
                  <a:gd name="connsiteY101-30534" fmla="*/ 8681 h 10000"/>
                  <a:gd name="connsiteX0-30535" fmla="*/ 8535 w 10000"/>
                  <a:gd name="connsiteY0-30536" fmla="*/ 8681 h 10000"/>
                  <a:gd name="connsiteX1-30537" fmla="*/ 8887 w 10000"/>
                  <a:gd name="connsiteY1-30538" fmla="*/ 8363 h 10000"/>
                  <a:gd name="connsiteX2-30539" fmla="*/ 9062 w 10000"/>
                  <a:gd name="connsiteY2-30540" fmla="*/ 7941 h 10000"/>
                  <a:gd name="connsiteX3-30541" fmla="*/ 9414 w 10000"/>
                  <a:gd name="connsiteY3-30542" fmla="*/ 7624 h 10000"/>
                  <a:gd name="connsiteX4-30543" fmla="*/ 9296 w 10000"/>
                  <a:gd name="connsiteY4-30544" fmla="*/ 7149 h 10000"/>
                  <a:gd name="connsiteX5-30545" fmla="*/ 9502 w 10000"/>
                  <a:gd name="connsiteY5-30546" fmla="*/ 6885 h 10000"/>
                  <a:gd name="connsiteX6-30547" fmla="*/ 9648 w 10000"/>
                  <a:gd name="connsiteY6-30548" fmla="*/ 6621 h 10000"/>
                  <a:gd name="connsiteX7-30549" fmla="*/ 9706 w 10000"/>
                  <a:gd name="connsiteY7-30550" fmla="*/ 7043 h 10000"/>
                  <a:gd name="connsiteX8-30551" fmla="*/ 9648 w 10000"/>
                  <a:gd name="connsiteY8-30552" fmla="*/ 7519 h 10000"/>
                  <a:gd name="connsiteX9-30553" fmla="*/ 9971 w 10000"/>
                  <a:gd name="connsiteY9-30554" fmla="*/ 7043 h 10000"/>
                  <a:gd name="connsiteX10-30555" fmla="*/ 10000 w 10000"/>
                  <a:gd name="connsiteY10-30556" fmla="*/ 6674 h 10000"/>
                  <a:gd name="connsiteX11-30557" fmla="*/ 9882 w 10000"/>
                  <a:gd name="connsiteY11-30558" fmla="*/ 6727 h 10000"/>
                  <a:gd name="connsiteX12-30559" fmla="*/ 9795 w 10000"/>
                  <a:gd name="connsiteY12-30560" fmla="*/ 6358 h 10000"/>
                  <a:gd name="connsiteX13-30561" fmla="*/ 9911 w 10000"/>
                  <a:gd name="connsiteY13-30562" fmla="*/ 5935 h 10000"/>
                  <a:gd name="connsiteX14-30563" fmla="*/ 9091 w 10000"/>
                  <a:gd name="connsiteY14-30564" fmla="*/ 5249 h 10000"/>
                  <a:gd name="connsiteX15-30565" fmla="*/ 8916 w 10000"/>
                  <a:gd name="connsiteY15-30566" fmla="*/ 6146 h 10000"/>
                  <a:gd name="connsiteX16-30567" fmla="*/ 8720 w 10000"/>
                  <a:gd name="connsiteY16-30568" fmla="*/ 5507 h 10000"/>
                  <a:gd name="connsiteX17-30569" fmla="*/ 8655 w 10000"/>
                  <a:gd name="connsiteY17-30570" fmla="*/ 4904 h 10000"/>
                  <a:gd name="connsiteX18-30571" fmla="*/ 8207 w 10000"/>
                  <a:gd name="connsiteY18-30572" fmla="*/ 4602 h 10000"/>
                  <a:gd name="connsiteX19-30573" fmla="*/ 7823 w 10000"/>
                  <a:gd name="connsiteY19-30574" fmla="*/ 3923 h 10000"/>
                  <a:gd name="connsiteX20-30575" fmla="*/ 6914 w 10000"/>
                  <a:gd name="connsiteY20-30576" fmla="*/ 3320 h 10000"/>
                  <a:gd name="connsiteX21-30577" fmla="*/ 6926 w 10000"/>
                  <a:gd name="connsiteY21-30578" fmla="*/ 3319 h 10000"/>
                  <a:gd name="connsiteX22-30579" fmla="*/ 6605 w 10000"/>
                  <a:gd name="connsiteY22-30580" fmla="*/ 3244 h 10000"/>
                  <a:gd name="connsiteX23-30581" fmla="*/ 6479 w 10000"/>
                  <a:gd name="connsiteY23-30582" fmla="*/ 3018 h 10000"/>
                  <a:gd name="connsiteX24-30583" fmla="*/ 4957 w 10000"/>
                  <a:gd name="connsiteY24-30584" fmla="*/ 3242 h 10000"/>
                  <a:gd name="connsiteX25-30585" fmla="*/ 4838 w 10000"/>
                  <a:gd name="connsiteY25-30586" fmla="*/ 3189 h 10000"/>
                  <a:gd name="connsiteX26-30587" fmla="*/ 4692 w 10000"/>
                  <a:gd name="connsiteY26-30588" fmla="*/ 3136 h 10000"/>
                  <a:gd name="connsiteX27-30589" fmla="*/ 4575 w 10000"/>
                  <a:gd name="connsiteY27-30590" fmla="*/ 3348 h 10000"/>
                  <a:gd name="connsiteX28-30591" fmla="*/ 4253 w 10000"/>
                  <a:gd name="connsiteY28-30592" fmla="*/ 3084 h 10000"/>
                  <a:gd name="connsiteX29-30593" fmla="*/ 4400 w 10000"/>
                  <a:gd name="connsiteY29-30594" fmla="*/ 3084 h 10000"/>
                  <a:gd name="connsiteX30-30595" fmla="*/ 4429 w 10000"/>
                  <a:gd name="connsiteY30-30596" fmla="*/ 3031 h 10000"/>
                  <a:gd name="connsiteX31-30597" fmla="*/ 4282 w 10000"/>
                  <a:gd name="connsiteY31-30598" fmla="*/ 2925 h 10000"/>
                  <a:gd name="connsiteX32-30599" fmla="*/ 4311 w 10000"/>
                  <a:gd name="connsiteY32-30600" fmla="*/ 2503 h 10000"/>
                  <a:gd name="connsiteX33-30601" fmla="*/ 4253 w 10000"/>
                  <a:gd name="connsiteY33-30602" fmla="*/ 2291 h 10000"/>
                  <a:gd name="connsiteX34-30603" fmla="*/ 4222 w 10000"/>
                  <a:gd name="connsiteY34-30604" fmla="*/ 1659 h 10000"/>
                  <a:gd name="connsiteX35-30605" fmla="*/ 4282 w 10000"/>
                  <a:gd name="connsiteY35-30606" fmla="*/ 1659 h 10000"/>
                  <a:gd name="connsiteX36-30607" fmla="*/ 4194 w 10000"/>
                  <a:gd name="connsiteY36-30608" fmla="*/ 1552 h 10000"/>
                  <a:gd name="connsiteX37-30609" fmla="*/ 3930 w 10000"/>
                  <a:gd name="connsiteY37-30610" fmla="*/ 1763 h 10000"/>
                  <a:gd name="connsiteX38-30611" fmla="*/ 3871 w 10000"/>
                  <a:gd name="connsiteY38-30612" fmla="*/ 1341 h 10000"/>
                  <a:gd name="connsiteX39-30613" fmla="*/ 4077 w 10000"/>
                  <a:gd name="connsiteY39-30614" fmla="*/ 602 h 10000"/>
                  <a:gd name="connsiteX40-30615" fmla="*/ 3902 w 10000"/>
                  <a:gd name="connsiteY40-30616" fmla="*/ 338 h 10000"/>
                  <a:gd name="connsiteX41-30617" fmla="*/ 4493 w 10000"/>
                  <a:gd name="connsiteY41-30618" fmla="*/ 0 h 10000"/>
                  <a:gd name="connsiteX42-30619" fmla="*/ 3636 w 10000"/>
                  <a:gd name="connsiteY42-30620" fmla="*/ 21 h 10000"/>
                  <a:gd name="connsiteX43-30621" fmla="*/ 3550 w 10000"/>
                  <a:gd name="connsiteY43-30622" fmla="*/ 233 h 10000"/>
                  <a:gd name="connsiteX44-30623" fmla="*/ 3460 w 10000"/>
                  <a:gd name="connsiteY44-30624" fmla="*/ 655 h 10000"/>
                  <a:gd name="connsiteX45-30625" fmla="*/ 3343 w 10000"/>
                  <a:gd name="connsiteY45-30626" fmla="*/ 708 h 10000"/>
                  <a:gd name="connsiteX46-30627" fmla="*/ 3519 w 10000"/>
                  <a:gd name="connsiteY46-30628" fmla="*/ 919 h 10000"/>
                  <a:gd name="connsiteX47-30629" fmla="*/ 3550 w 10000"/>
                  <a:gd name="connsiteY47-30630" fmla="*/ 1183 h 10000"/>
                  <a:gd name="connsiteX48-30631" fmla="*/ 3460 w 10000"/>
                  <a:gd name="connsiteY48-30632" fmla="*/ 1341 h 10000"/>
                  <a:gd name="connsiteX49-30633" fmla="*/ 3050 w 10000"/>
                  <a:gd name="connsiteY49-30634" fmla="*/ 2555 h 10000"/>
                  <a:gd name="connsiteX50-30635" fmla="*/ 3021 w 10000"/>
                  <a:gd name="connsiteY50-30636" fmla="*/ 2397 h 10000"/>
                  <a:gd name="connsiteX51-30637" fmla="*/ 2570 w 10000"/>
                  <a:gd name="connsiteY51-30638" fmla="*/ 2487 h 10000"/>
                  <a:gd name="connsiteX52-30639" fmla="*/ 2378 w 10000"/>
                  <a:gd name="connsiteY52-30640" fmla="*/ 2638 h 10000"/>
                  <a:gd name="connsiteX53-30641" fmla="*/ 2570 w 10000"/>
                  <a:gd name="connsiteY53-30642" fmla="*/ 2488 h 10000"/>
                  <a:gd name="connsiteX54-30643" fmla="*/ 1994 w 10000"/>
                  <a:gd name="connsiteY54-30644" fmla="*/ 2940 h 10000"/>
                  <a:gd name="connsiteX55-30645" fmla="*/ 1929 w 10000"/>
                  <a:gd name="connsiteY55-30646" fmla="*/ 3317 h 10000"/>
                  <a:gd name="connsiteX56-30647" fmla="*/ 1929 w 10000"/>
                  <a:gd name="connsiteY56-30648" fmla="*/ 3317 h 10000"/>
                  <a:gd name="connsiteX57-30649" fmla="*/ 1789 w 10000"/>
                  <a:gd name="connsiteY57-30650" fmla="*/ 3559 h 10000"/>
                  <a:gd name="connsiteX58-30651" fmla="*/ 1554 w 10000"/>
                  <a:gd name="connsiteY58-30652" fmla="*/ 3559 h 10000"/>
                  <a:gd name="connsiteX59-30653" fmla="*/ 1378 w 10000"/>
                  <a:gd name="connsiteY59-30654" fmla="*/ 3770 h 10000"/>
                  <a:gd name="connsiteX60-30655" fmla="*/ 1145 w 10000"/>
                  <a:gd name="connsiteY60-30656" fmla="*/ 3770 h 10000"/>
                  <a:gd name="connsiteX61-30657" fmla="*/ 968 w 10000"/>
                  <a:gd name="connsiteY61-30658" fmla="*/ 3981 h 10000"/>
                  <a:gd name="connsiteX62-30659" fmla="*/ 851 w 10000"/>
                  <a:gd name="connsiteY62-30660" fmla="*/ 3770 h 10000"/>
                  <a:gd name="connsiteX63-30661" fmla="*/ 558 w 10000"/>
                  <a:gd name="connsiteY63-30662" fmla="*/ 3717 h 10000"/>
                  <a:gd name="connsiteX64-30663" fmla="*/ 0 w 10000"/>
                  <a:gd name="connsiteY64-30664" fmla="*/ 4984 h 10000"/>
                  <a:gd name="connsiteX65-30665" fmla="*/ 59 w 10000"/>
                  <a:gd name="connsiteY65-30666" fmla="*/ 5249 h 10000"/>
                  <a:gd name="connsiteX66-30667" fmla="*/ 118 w 10000"/>
                  <a:gd name="connsiteY66-30668" fmla="*/ 5618 h 10000"/>
                  <a:gd name="connsiteX67-30669" fmla="*/ 294 w 10000"/>
                  <a:gd name="connsiteY67-30670" fmla="*/ 5935 h 10000"/>
                  <a:gd name="connsiteX68-30671" fmla="*/ 528 w 10000"/>
                  <a:gd name="connsiteY68-30672" fmla="*/ 6462 h 10000"/>
                  <a:gd name="connsiteX69-30673" fmla="*/ 381 w 10000"/>
                  <a:gd name="connsiteY69-30674" fmla="*/ 6358 h 10000"/>
                  <a:gd name="connsiteX70-30675" fmla="*/ 733 w 10000"/>
                  <a:gd name="connsiteY70-30676" fmla="*/ 6832 h 10000"/>
                  <a:gd name="connsiteX71-30677" fmla="*/ 938 w 10000"/>
                  <a:gd name="connsiteY71-30678" fmla="*/ 6780 h 10000"/>
                  <a:gd name="connsiteX72-30679" fmla="*/ 910 w 10000"/>
                  <a:gd name="connsiteY72-30680" fmla="*/ 6462 h 10000"/>
                  <a:gd name="connsiteX73-30681" fmla="*/ 1085 w 10000"/>
                  <a:gd name="connsiteY73-30682" fmla="*/ 6515 h 10000"/>
                  <a:gd name="connsiteX74-30683" fmla="*/ 880 w 10000"/>
                  <a:gd name="connsiteY74-30684" fmla="*/ 5882 h 10000"/>
                  <a:gd name="connsiteX75-30685" fmla="*/ 1261 w 10000"/>
                  <a:gd name="connsiteY75-30686" fmla="*/ 5618 h 10000"/>
                  <a:gd name="connsiteX76-30687" fmla="*/ 1468 w 10000"/>
                  <a:gd name="connsiteY76-30688" fmla="*/ 5618 h 10000"/>
                  <a:gd name="connsiteX77-30689" fmla="*/ 1468 w 10000"/>
                  <a:gd name="connsiteY77-30690" fmla="*/ 5882 h 10000"/>
                  <a:gd name="connsiteX78-30691" fmla="*/ 1290 w 10000"/>
                  <a:gd name="connsiteY78-30692" fmla="*/ 6040 h 10000"/>
                  <a:gd name="connsiteX79-30693" fmla="*/ 1174 w 10000"/>
                  <a:gd name="connsiteY79-30694" fmla="*/ 6727 h 10000"/>
                  <a:gd name="connsiteX80-30695" fmla="*/ 1115 w 10000"/>
                  <a:gd name="connsiteY80-30696" fmla="*/ 7043 h 10000"/>
                  <a:gd name="connsiteX81-30697" fmla="*/ 1203 w 10000"/>
                  <a:gd name="connsiteY81-30698" fmla="*/ 7466 h 10000"/>
                  <a:gd name="connsiteX82-30699" fmla="*/ 1378 w 10000"/>
                  <a:gd name="connsiteY82-30700" fmla="*/ 7783 h 10000"/>
                  <a:gd name="connsiteX83-30701" fmla="*/ 1965 w 10000"/>
                  <a:gd name="connsiteY83-30702" fmla="*/ 8416 h 10000"/>
                  <a:gd name="connsiteX84-30703" fmla="*/ 2433 w 10000"/>
                  <a:gd name="connsiteY84-30704" fmla="*/ 8891 h 10000"/>
                  <a:gd name="connsiteX85-30705" fmla="*/ 2785 w 10000"/>
                  <a:gd name="connsiteY85-30706" fmla="*/ 9103 h 10000"/>
                  <a:gd name="connsiteX86-30707" fmla="*/ 3167 w 10000"/>
                  <a:gd name="connsiteY86-30708" fmla="*/ 9313 h 10000"/>
                  <a:gd name="connsiteX87-30709" fmla="*/ 3550 w 10000"/>
                  <a:gd name="connsiteY87-30710" fmla="*/ 9525 h 10000"/>
                  <a:gd name="connsiteX88-30711" fmla="*/ 3902 w 10000"/>
                  <a:gd name="connsiteY88-30712" fmla="*/ 9631 h 10000"/>
                  <a:gd name="connsiteX89-30713" fmla="*/ 4282 w 10000"/>
                  <a:gd name="connsiteY89-30714" fmla="*/ 9789 h 10000"/>
                  <a:gd name="connsiteX90-30715" fmla="*/ 4722 w 10000"/>
                  <a:gd name="connsiteY90-30716" fmla="*/ 9948 h 10000"/>
                  <a:gd name="connsiteX91-30717" fmla="*/ 5190 w 10000"/>
                  <a:gd name="connsiteY91-30718" fmla="*/ 10000 h 10000"/>
                  <a:gd name="connsiteX92-30719" fmla="*/ 5601 w 10000"/>
                  <a:gd name="connsiteY92-30720" fmla="*/ 10000 h 10000"/>
                  <a:gd name="connsiteX93-30721" fmla="*/ 6100 w 10000"/>
                  <a:gd name="connsiteY93-30722" fmla="*/ 9948 h 10000"/>
                  <a:gd name="connsiteX94-30723" fmla="*/ 6452 w 10000"/>
                  <a:gd name="connsiteY94-30724" fmla="*/ 9841 h 10000"/>
                  <a:gd name="connsiteX95-30725" fmla="*/ 6804 w 10000"/>
                  <a:gd name="connsiteY95-30726" fmla="*/ 9737 h 10000"/>
                  <a:gd name="connsiteX96-30727" fmla="*/ 7186 w 10000"/>
                  <a:gd name="connsiteY96-30728" fmla="*/ 9578 h 10000"/>
                  <a:gd name="connsiteX97-30729" fmla="*/ 7537 w 10000"/>
                  <a:gd name="connsiteY97-30730" fmla="*/ 9419 h 10000"/>
                  <a:gd name="connsiteX98-30731" fmla="*/ 7860 w 10000"/>
                  <a:gd name="connsiteY98-30732" fmla="*/ 9209 h 10000"/>
                  <a:gd name="connsiteX99-30733" fmla="*/ 8212 w 10000"/>
                  <a:gd name="connsiteY99-30734" fmla="*/ 8997 h 10000"/>
                  <a:gd name="connsiteX100-30735" fmla="*/ 8535 w 10000"/>
                  <a:gd name="connsiteY100-30736" fmla="*/ 8681 h 10000"/>
                  <a:gd name="connsiteX0-30737" fmla="*/ 8535 w 10000"/>
                  <a:gd name="connsiteY0-30738" fmla="*/ 8681 h 10000"/>
                  <a:gd name="connsiteX1-30739" fmla="*/ 8887 w 10000"/>
                  <a:gd name="connsiteY1-30740" fmla="*/ 8363 h 10000"/>
                  <a:gd name="connsiteX2-30741" fmla="*/ 9062 w 10000"/>
                  <a:gd name="connsiteY2-30742" fmla="*/ 7941 h 10000"/>
                  <a:gd name="connsiteX3-30743" fmla="*/ 9414 w 10000"/>
                  <a:gd name="connsiteY3-30744" fmla="*/ 7624 h 10000"/>
                  <a:gd name="connsiteX4-30745" fmla="*/ 9296 w 10000"/>
                  <a:gd name="connsiteY4-30746" fmla="*/ 7149 h 10000"/>
                  <a:gd name="connsiteX5-30747" fmla="*/ 9502 w 10000"/>
                  <a:gd name="connsiteY5-30748" fmla="*/ 6885 h 10000"/>
                  <a:gd name="connsiteX6-30749" fmla="*/ 9648 w 10000"/>
                  <a:gd name="connsiteY6-30750" fmla="*/ 6621 h 10000"/>
                  <a:gd name="connsiteX7-30751" fmla="*/ 9706 w 10000"/>
                  <a:gd name="connsiteY7-30752" fmla="*/ 7043 h 10000"/>
                  <a:gd name="connsiteX8-30753" fmla="*/ 9648 w 10000"/>
                  <a:gd name="connsiteY8-30754" fmla="*/ 7519 h 10000"/>
                  <a:gd name="connsiteX9-30755" fmla="*/ 9971 w 10000"/>
                  <a:gd name="connsiteY9-30756" fmla="*/ 7043 h 10000"/>
                  <a:gd name="connsiteX10-30757" fmla="*/ 10000 w 10000"/>
                  <a:gd name="connsiteY10-30758" fmla="*/ 6674 h 10000"/>
                  <a:gd name="connsiteX11-30759" fmla="*/ 9882 w 10000"/>
                  <a:gd name="connsiteY11-30760" fmla="*/ 6727 h 10000"/>
                  <a:gd name="connsiteX12-30761" fmla="*/ 9795 w 10000"/>
                  <a:gd name="connsiteY12-30762" fmla="*/ 6358 h 10000"/>
                  <a:gd name="connsiteX13-30763" fmla="*/ 9911 w 10000"/>
                  <a:gd name="connsiteY13-30764" fmla="*/ 5935 h 10000"/>
                  <a:gd name="connsiteX14-30765" fmla="*/ 9091 w 10000"/>
                  <a:gd name="connsiteY14-30766" fmla="*/ 5249 h 10000"/>
                  <a:gd name="connsiteX15-30767" fmla="*/ 8916 w 10000"/>
                  <a:gd name="connsiteY15-30768" fmla="*/ 6146 h 10000"/>
                  <a:gd name="connsiteX16-30769" fmla="*/ 8720 w 10000"/>
                  <a:gd name="connsiteY16-30770" fmla="*/ 5507 h 10000"/>
                  <a:gd name="connsiteX17-30771" fmla="*/ 8655 w 10000"/>
                  <a:gd name="connsiteY17-30772" fmla="*/ 4904 h 10000"/>
                  <a:gd name="connsiteX18-30773" fmla="*/ 8207 w 10000"/>
                  <a:gd name="connsiteY18-30774" fmla="*/ 4602 h 10000"/>
                  <a:gd name="connsiteX19-30775" fmla="*/ 7823 w 10000"/>
                  <a:gd name="connsiteY19-30776" fmla="*/ 3923 h 10000"/>
                  <a:gd name="connsiteX20-30777" fmla="*/ 6914 w 10000"/>
                  <a:gd name="connsiteY20-30778" fmla="*/ 3320 h 10000"/>
                  <a:gd name="connsiteX21-30779" fmla="*/ 6926 w 10000"/>
                  <a:gd name="connsiteY21-30780" fmla="*/ 3319 h 10000"/>
                  <a:gd name="connsiteX22-30781" fmla="*/ 6605 w 10000"/>
                  <a:gd name="connsiteY22-30782" fmla="*/ 3244 h 10000"/>
                  <a:gd name="connsiteX23-30783" fmla="*/ 6479 w 10000"/>
                  <a:gd name="connsiteY23-30784" fmla="*/ 3018 h 10000"/>
                  <a:gd name="connsiteX24-30785" fmla="*/ 4957 w 10000"/>
                  <a:gd name="connsiteY24-30786" fmla="*/ 3242 h 10000"/>
                  <a:gd name="connsiteX25-30787" fmla="*/ 4838 w 10000"/>
                  <a:gd name="connsiteY25-30788" fmla="*/ 3189 h 10000"/>
                  <a:gd name="connsiteX26-30789" fmla="*/ 4692 w 10000"/>
                  <a:gd name="connsiteY26-30790" fmla="*/ 3136 h 10000"/>
                  <a:gd name="connsiteX27-30791" fmla="*/ 4575 w 10000"/>
                  <a:gd name="connsiteY27-30792" fmla="*/ 3348 h 10000"/>
                  <a:gd name="connsiteX28-30793" fmla="*/ 4253 w 10000"/>
                  <a:gd name="connsiteY28-30794" fmla="*/ 3084 h 10000"/>
                  <a:gd name="connsiteX29-30795" fmla="*/ 4400 w 10000"/>
                  <a:gd name="connsiteY29-30796" fmla="*/ 3084 h 10000"/>
                  <a:gd name="connsiteX30-30797" fmla="*/ 4429 w 10000"/>
                  <a:gd name="connsiteY30-30798" fmla="*/ 3031 h 10000"/>
                  <a:gd name="connsiteX31-30799" fmla="*/ 4282 w 10000"/>
                  <a:gd name="connsiteY31-30800" fmla="*/ 2925 h 10000"/>
                  <a:gd name="connsiteX32-30801" fmla="*/ 4311 w 10000"/>
                  <a:gd name="connsiteY32-30802" fmla="*/ 2503 h 10000"/>
                  <a:gd name="connsiteX33-30803" fmla="*/ 4253 w 10000"/>
                  <a:gd name="connsiteY33-30804" fmla="*/ 2291 h 10000"/>
                  <a:gd name="connsiteX34-30805" fmla="*/ 4222 w 10000"/>
                  <a:gd name="connsiteY34-30806" fmla="*/ 1659 h 10000"/>
                  <a:gd name="connsiteX35-30807" fmla="*/ 4282 w 10000"/>
                  <a:gd name="connsiteY35-30808" fmla="*/ 1659 h 10000"/>
                  <a:gd name="connsiteX36-30809" fmla="*/ 4194 w 10000"/>
                  <a:gd name="connsiteY36-30810" fmla="*/ 1552 h 10000"/>
                  <a:gd name="connsiteX37-30811" fmla="*/ 3930 w 10000"/>
                  <a:gd name="connsiteY37-30812" fmla="*/ 1763 h 10000"/>
                  <a:gd name="connsiteX38-30813" fmla="*/ 3871 w 10000"/>
                  <a:gd name="connsiteY38-30814" fmla="*/ 1341 h 10000"/>
                  <a:gd name="connsiteX39-30815" fmla="*/ 4077 w 10000"/>
                  <a:gd name="connsiteY39-30816" fmla="*/ 602 h 10000"/>
                  <a:gd name="connsiteX40-30817" fmla="*/ 3902 w 10000"/>
                  <a:gd name="connsiteY40-30818" fmla="*/ 338 h 10000"/>
                  <a:gd name="connsiteX41-30819" fmla="*/ 4493 w 10000"/>
                  <a:gd name="connsiteY41-30820" fmla="*/ 0 h 10000"/>
                  <a:gd name="connsiteX42-30821" fmla="*/ 3636 w 10000"/>
                  <a:gd name="connsiteY42-30822" fmla="*/ 21 h 10000"/>
                  <a:gd name="connsiteX43-30823" fmla="*/ 3550 w 10000"/>
                  <a:gd name="connsiteY43-30824" fmla="*/ 233 h 10000"/>
                  <a:gd name="connsiteX44-30825" fmla="*/ 3460 w 10000"/>
                  <a:gd name="connsiteY44-30826" fmla="*/ 655 h 10000"/>
                  <a:gd name="connsiteX45-30827" fmla="*/ 3343 w 10000"/>
                  <a:gd name="connsiteY45-30828" fmla="*/ 708 h 10000"/>
                  <a:gd name="connsiteX46-30829" fmla="*/ 3519 w 10000"/>
                  <a:gd name="connsiteY46-30830" fmla="*/ 919 h 10000"/>
                  <a:gd name="connsiteX47-30831" fmla="*/ 3550 w 10000"/>
                  <a:gd name="connsiteY47-30832" fmla="*/ 1183 h 10000"/>
                  <a:gd name="connsiteX48-30833" fmla="*/ 3050 w 10000"/>
                  <a:gd name="connsiteY48-30834" fmla="*/ 2555 h 10000"/>
                  <a:gd name="connsiteX49-30835" fmla="*/ 3021 w 10000"/>
                  <a:gd name="connsiteY49-30836" fmla="*/ 2397 h 10000"/>
                  <a:gd name="connsiteX50-30837" fmla="*/ 2570 w 10000"/>
                  <a:gd name="connsiteY50-30838" fmla="*/ 2487 h 10000"/>
                  <a:gd name="connsiteX51-30839" fmla="*/ 2378 w 10000"/>
                  <a:gd name="connsiteY51-30840" fmla="*/ 2638 h 10000"/>
                  <a:gd name="connsiteX52-30841" fmla="*/ 2570 w 10000"/>
                  <a:gd name="connsiteY52-30842" fmla="*/ 2488 h 10000"/>
                  <a:gd name="connsiteX53-30843" fmla="*/ 1994 w 10000"/>
                  <a:gd name="connsiteY53-30844" fmla="*/ 2940 h 10000"/>
                  <a:gd name="connsiteX54-30845" fmla="*/ 1929 w 10000"/>
                  <a:gd name="connsiteY54-30846" fmla="*/ 3317 h 10000"/>
                  <a:gd name="connsiteX55-30847" fmla="*/ 1929 w 10000"/>
                  <a:gd name="connsiteY55-30848" fmla="*/ 3317 h 10000"/>
                  <a:gd name="connsiteX56-30849" fmla="*/ 1789 w 10000"/>
                  <a:gd name="connsiteY56-30850" fmla="*/ 3559 h 10000"/>
                  <a:gd name="connsiteX57-30851" fmla="*/ 1554 w 10000"/>
                  <a:gd name="connsiteY57-30852" fmla="*/ 3559 h 10000"/>
                  <a:gd name="connsiteX58-30853" fmla="*/ 1378 w 10000"/>
                  <a:gd name="connsiteY58-30854" fmla="*/ 3770 h 10000"/>
                  <a:gd name="connsiteX59-30855" fmla="*/ 1145 w 10000"/>
                  <a:gd name="connsiteY59-30856" fmla="*/ 3770 h 10000"/>
                  <a:gd name="connsiteX60-30857" fmla="*/ 968 w 10000"/>
                  <a:gd name="connsiteY60-30858" fmla="*/ 3981 h 10000"/>
                  <a:gd name="connsiteX61-30859" fmla="*/ 851 w 10000"/>
                  <a:gd name="connsiteY61-30860" fmla="*/ 3770 h 10000"/>
                  <a:gd name="connsiteX62-30861" fmla="*/ 558 w 10000"/>
                  <a:gd name="connsiteY62-30862" fmla="*/ 3717 h 10000"/>
                  <a:gd name="connsiteX63-30863" fmla="*/ 0 w 10000"/>
                  <a:gd name="connsiteY63-30864" fmla="*/ 4984 h 10000"/>
                  <a:gd name="connsiteX64-30865" fmla="*/ 59 w 10000"/>
                  <a:gd name="connsiteY64-30866" fmla="*/ 5249 h 10000"/>
                  <a:gd name="connsiteX65-30867" fmla="*/ 118 w 10000"/>
                  <a:gd name="connsiteY65-30868" fmla="*/ 5618 h 10000"/>
                  <a:gd name="connsiteX66-30869" fmla="*/ 294 w 10000"/>
                  <a:gd name="connsiteY66-30870" fmla="*/ 5935 h 10000"/>
                  <a:gd name="connsiteX67-30871" fmla="*/ 528 w 10000"/>
                  <a:gd name="connsiteY67-30872" fmla="*/ 6462 h 10000"/>
                  <a:gd name="connsiteX68-30873" fmla="*/ 381 w 10000"/>
                  <a:gd name="connsiteY68-30874" fmla="*/ 6358 h 10000"/>
                  <a:gd name="connsiteX69-30875" fmla="*/ 733 w 10000"/>
                  <a:gd name="connsiteY69-30876" fmla="*/ 6832 h 10000"/>
                  <a:gd name="connsiteX70-30877" fmla="*/ 938 w 10000"/>
                  <a:gd name="connsiteY70-30878" fmla="*/ 6780 h 10000"/>
                  <a:gd name="connsiteX71-30879" fmla="*/ 910 w 10000"/>
                  <a:gd name="connsiteY71-30880" fmla="*/ 6462 h 10000"/>
                  <a:gd name="connsiteX72-30881" fmla="*/ 1085 w 10000"/>
                  <a:gd name="connsiteY72-30882" fmla="*/ 6515 h 10000"/>
                  <a:gd name="connsiteX73-30883" fmla="*/ 880 w 10000"/>
                  <a:gd name="connsiteY73-30884" fmla="*/ 5882 h 10000"/>
                  <a:gd name="connsiteX74-30885" fmla="*/ 1261 w 10000"/>
                  <a:gd name="connsiteY74-30886" fmla="*/ 5618 h 10000"/>
                  <a:gd name="connsiteX75-30887" fmla="*/ 1468 w 10000"/>
                  <a:gd name="connsiteY75-30888" fmla="*/ 5618 h 10000"/>
                  <a:gd name="connsiteX76-30889" fmla="*/ 1468 w 10000"/>
                  <a:gd name="connsiteY76-30890" fmla="*/ 5882 h 10000"/>
                  <a:gd name="connsiteX77-30891" fmla="*/ 1290 w 10000"/>
                  <a:gd name="connsiteY77-30892" fmla="*/ 6040 h 10000"/>
                  <a:gd name="connsiteX78-30893" fmla="*/ 1174 w 10000"/>
                  <a:gd name="connsiteY78-30894" fmla="*/ 6727 h 10000"/>
                  <a:gd name="connsiteX79-30895" fmla="*/ 1115 w 10000"/>
                  <a:gd name="connsiteY79-30896" fmla="*/ 7043 h 10000"/>
                  <a:gd name="connsiteX80-30897" fmla="*/ 1203 w 10000"/>
                  <a:gd name="connsiteY80-30898" fmla="*/ 7466 h 10000"/>
                  <a:gd name="connsiteX81-30899" fmla="*/ 1378 w 10000"/>
                  <a:gd name="connsiteY81-30900" fmla="*/ 7783 h 10000"/>
                  <a:gd name="connsiteX82-30901" fmla="*/ 1965 w 10000"/>
                  <a:gd name="connsiteY82-30902" fmla="*/ 8416 h 10000"/>
                  <a:gd name="connsiteX83-30903" fmla="*/ 2433 w 10000"/>
                  <a:gd name="connsiteY83-30904" fmla="*/ 8891 h 10000"/>
                  <a:gd name="connsiteX84-30905" fmla="*/ 2785 w 10000"/>
                  <a:gd name="connsiteY84-30906" fmla="*/ 9103 h 10000"/>
                  <a:gd name="connsiteX85-30907" fmla="*/ 3167 w 10000"/>
                  <a:gd name="connsiteY85-30908" fmla="*/ 9313 h 10000"/>
                  <a:gd name="connsiteX86-30909" fmla="*/ 3550 w 10000"/>
                  <a:gd name="connsiteY86-30910" fmla="*/ 9525 h 10000"/>
                  <a:gd name="connsiteX87-30911" fmla="*/ 3902 w 10000"/>
                  <a:gd name="connsiteY87-30912" fmla="*/ 9631 h 10000"/>
                  <a:gd name="connsiteX88-30913" fmla="*/ 4282 w 10000"/>
                  <a:gd name="connsiteY88-30914" fmla="*/ 9789 h 10000"/>
                  <a:gd name="connsiteX89-30915" fmla="*/ 4722 w 10000"/>
                  <a:gd name="connsiteY89-30916" fmla="*/ 9948 h 10000"/>
                  <a:gd name="connsiteX90-30917" fmla="*/ 5190 w 10000"/>
                  <a:gd name="connsiteY90-30918" fmla="*/ 10000 h 10000"/>
                  <a:gd name="connsiteX91-30919" fmla="*/ 5601 w 10000"/>
                  <a:gd name="connsiteY91-30920" fmla="*/ 10000 h 10000"/>
                  <a:gd name="connsiteX92-30921" fmla="*/ 6100 w 10000"/>
                  <a:gd name="connsiteY92-30922" fmla="*/ 9948 h 10000"/>
                  <a:gd name="connsiteX93-30923" fmla="*/ 6452 w 10000"/>
                  <a:gd name="connsiteY93-30924" fmla="*/ 9841 h 10000"/>
                  <a:gd name="connsiteX94-30925" fmla="*/ 6804 w 10000"/>
                  <a:gd name="connsiteY94-30926" fmla="*/ 9737 h 10000"/>
                  <a:gd name="connsiteX95-30927" fmla="*/ 7186 w 10000"/>
                  <a:gd name="connsiteY95-30928" fmla="*/ 9578 h 10000"/>
                  <a:gd name="connsiteX96-30929" fmla="*/ 7537 w 10000"/>
                  <a:gd name="connsiteY96-30930" fmla="*/ 9419 h 10000"/>
                  <a:gd name="connsiteX97-30931" fmla="*/ 7860 w 10000"/>
                  <a:gd name="connsiteY97-30932" fmla="*/ 9209 h 10000"/>
                  <a:gd name="connsiteX98-30933" fmla="*/ 8212 w 10000"/>
                  <a:gd name="connsiteY98-30934" fmla="*/ 8997 h 10000"/>
                  <a:gd name="connsiteX99-30935" fmla="*/ 8535 w 10000"/>
                  <a:gd name="connsiteY99-30936" fmla="*/ 8681 h 10000"/>
                  <a:gd name="connsiteX0-30937" fmla="*/ 8535 w 10000"/>
                  <a:gd name="connsiteY0-30938" fmla="*/ 8681 h 10000"/>
                  <a:gd name="connsiteX1-30939" fmla="*/ 8887 w 10000"/>
                  <a:gd name="connsiteY1-30940" fmla="*/ 8363 h 10000"/>
                  <a:gd name="connsiteX2-30941" fmla="*/ 9062 w 10000"/>
                  <a:gd name="connsiteY2-30942" fmla="*/ 7941 h 10000"/>
                  <a:gd name="connsiteX3-30943" fmla="*/ 9414 w 10000"/>
                  <a:gd name="connsiteY3-30944" fmla="*/ 7624 h 10000"/>
                  <a:gd name="connsiteX4-30945" fmla="*/ 9296 w 10000"/>
                  <a:gd name="connsiteY4-30946" fmla="*/ 7149 h 10000"/>
                  <a:gd name="connsiteX5-30947" fmla="*/ 9502 w 10000"/>
                  <a:gd name="connsiteY5-30948" fmla="*/ 6885 h 10000"/>
                  <a:gd name="connsiteX6-30949" fmla="*/ 9648 w 10000"/>
                  <a:gd name="connsiteY6-30950" fmla="*/ 6621 h 10000"/>
                  <a:gd name="connsiteX7-30951" fmla="*/ 9706 w 10000"/>
                  <a:gd name="connsiteY7-30952" fmla="*/ 7043 h 10000"/>
                  <a:gd name="connsiteX8-30953" fmla="*/ 9648 w 10000"/>
                  <a:gd name="connsiteY8-30954" fmla="*/ 7519 h 10000"/>
                  <a:gd name="connsiteX9-30955" fmla="*/ 9971 w 10000"/>
                  <a:gd name="connsiteY9-30956" fmla="*/ 7043 h 10000"/>
                  <a:gd name="connsiteX10-30957" fmla="*/ 10000 w 10000"/>
                  <a:gd name="connsiteY10-30958" fmla="*/ 6674 h 10000"/>
                  <a:gd name="connsiteX11-30959" fmla="*/ 9882 w 10000"/>
                  <a:gd name="connsiteY11-30960" fmla="*/ 6727 h 10000"/>
                  <a:gd name="connsiteX12-30961" fmla="*/ 9795 w 10000"/>
                  <a:gd name="connsiteY12-30962" fmla="*/ 6358 h 10000"/>
                  <a:gd name="connsiteX13-30963" fmla="*/ 9911 w 10000"/>
                  <a:gd name="connsiteY13-30964" fmla="*/ 5935 h 10000"/>
                  <a:gd name="connsiteX14-30965" fmla="*/ 9091 w 10000"/>
                  <a:gd name="connsiteY14-30966" fmla="*/ 5249 h 10000"/>
                  <a:gd name="connsiteX15-30967" fmla="*/ 8916 w 10000"/>
                  <a:gd name="connsiteY15-30968" fmla="*/ 6146 h 10000"/>
                  <a:gd name="connsiteX16-30969" fmla="*/ 8720 w 10000"/>
                  <a:gd name="connsiteY16-30970" fmla="*/ 5507 h 10000"/>
                  <a:gd name="connsiteX17-30971" fmla="*/ 8655 w 10000"/>
                  <a:gd name="connsiteY17-30972" fmla="*/ 4904 h 10000"/>
                  <a:gd name="connsiteX18-30973" fmla="*/ 8207 w 10000"/>
                  <a:gd name="connsiteY18-30974" fmla="*/ 4602 h 10000"/>
                  <a:gd name="connsiteX19-30975" fmla="*/ 7823 w 10000"/>
                  <a:gd name="connsiteY19-30976" fmla="*/ 3923 h 10000"/>
                  <a:gd name="connsiteX20-30977" fmla="*/ 6914 w 10000"/>
                  <a:gd name="connsiteY20-30978" fmla="*/ 3320 h 10000"/>
                  <a:gd name="connsiteX21-30979" fmla="*/ 6926 w 10000"/>
                  <a:gd name="connsiteY21-30980" fmla="*/ 3319 h 10000"/>
                  <a:gd name="connsiteX22-30981" fmla="*/ 6605 w 10000"/>
                  <a:gd name="connsiteY22-30982" fmla="*/ 3244 h 10000"/>
                  <a:gd name="connsiteX23-30983" fmla="*/ 6479 w 10000"/>
                  <a:gd name="connsiteY23-30984" fmla="*/ 3018 h 10000"/>
                  <a:gd name="connsiteX24-30985" fmla="*/ 4957 w 10000"/>
                  <a:gd name="connsiteY24-30986" fmla="*/ 3242 h 10000"/>
                  <a:gd name="connsiteX25-30987" fmla="*/ 4838 w 10000"/>
                  <a:gd name="connsiteY25-30988" fmla="*/ 3189 h 10000"/>
                  <a:gd name="connsiteX26-30989" fmla="*/ 4692 w 10000"/>
                  <a:gd name="connsiteY26-30990" fmla="*/ 3136 h 10000"/>
                  <a:gd name="connsiteX27-30991" fmla="*/ 4575 w 10000"/>
                  <a:gd name="connsiteY27-30992" fmla="*/ 3348 h 10000"/>
                  <a:gd name="connsiteX28-30993" fmla="*/ 4253 w 10000"/>
                  <a:gd name="connsiteY28-30994" fmla="*/ 3084 h 10000"/>
                  <a:gd name="connsiteX29-30995" fmla="*/ 4400 w 10000"/>
                  <a:gd name="connsiteY29-30996" fmla="*/ 3084 h 10000"/>
                  <a:gd name="connsiteX30-30997" fmla="*/ 4429 w 10000"/>
                  <a:gd name="connsiteY30-30998" fmla="*/ 3031 h 10000"/>
                  <a:gd name="connsiteX31-30999" fmla="*/ 4282 w 10000"/>
                  <a:gd name="connsiteY31-31000" fmla="*/ 2925 h 10000"/>
                  <a:gd name="connsiteX32-31001" fmla="*/ 4311 w 10000"/>
                  <a:gd name="connsiteY32-31002" fmla="*/ 2503 h 10000"/>
                  <a:gd name="connsiteX33-31003" fmla="*/ 4253 w 10000"/>
                  <a:gd name="connsiteY33-31004" fmla="*/ 2291 h 10000"/>
                  <a:gd name="connsiteX34-31005" fmla="*/ 4222 w 10000"/>
                  <a:gd name="connsiteY34-31006" fmla="*/ 1659 h 10000"/>
                  <a:gd name="connsiteX35-31007" fmla="*/ 4282 w 10000"/>
                  <a:gd name="connsiteY35-31008" fmla="*/ 1659 h 10000"/>
                  <a:gd name="connsiteX36-31009" fmla="*/ 4194 w 10000"/>
                  <a:gd name="connsiteY36-31010" fmla="*/ 1552 h 10000"/>
                  <a:gd name="connsiteX37-31011" fmla="*/ 3930 w 10000"/>
                  <a:gd name="connsiteY37-31012" fmla="*/ 1763 h 10000"/>
                  <a:gd name="connsiteX38-31013" fmla="*/ 3871 w 10000"/>
                  <a:gd name="connsiteY38-31014" fmla="*/ 1341 h 10000"/>
                  <a:gd name="connsiteX39-31015" fmla="*/ 4077 w 10000"/>
                  <a:gd name="connsiteY39-31016" fmla="*/ 602 h 10000"/>
                  <a:gd name="connsiteX40-31017" fmla="*/ 3902 w 10000"/>
                  <a:gd name="connsiteY40-31018" fmla="*/ 338 h 10000"/>
                  <a:gd name="connsiteX41-31019" fmla="*/ 4493 w 10000"/>
                  <a:gd name="connsiteY41-31020" fmla="*/ 0 h 10000"/>
                  <a:gd name="connsiteX42-31021" fmla="*/ 3636 w 10000"/>
                  <a:gd name="connsiteY42-31022" fmla="*/ 21 h 10000"/>
                  <a:gd name="connsiteX43-31023" fmla="*/ 3550 w 10000"/>
                  <a:gd name="connsiteY43-31024" fmla="*/ 233 h 10000"/>
                  <a:gd name="connsiteX44-31025" fmla="*/ 3460 w 10000"/>
                  <a:gd name="connsiteY44-31026" fmla="*/ 655 h 10000"/>
                  <a:gd name="connsiteX45-31027" fmla="*/ 3343 w 10000"/>
                  <a:gd name="connsiteY45-31028" fmla="*/ 708 h 10000"/>
                  <a:gd name="connsiteX46-31029" fmla="*/ 3519 w 10000"/>
                  <a:gd name="connsiteY46-31030" fmla="*/ 919 h 10000"/>
                  <a:gd name="connsiteX47-31031" fmla="*/ 3147 w 10000"/>
                  <a:gd name="connsiteY47-31032" fmla="*/ 1055 h 10000"/>
                  <a:gd name="connsiteX48-31033" fmla="*/ 3050 w 10000"/>
                  <a:gd name="connsiteY48-31034" fmla="*/ 2555 h 10000"/>
                  <a:gd name="connsiteX49-31035" fmla="*/ 3021 w 10000"/>
                  <a:gd name="connsiteY49-31036" fmla="*/ 2397 h 10000"/>
                  <a:gd name="connsiteX50-31037" fmla="*/ 2570 w 10000"/>
                  <a:gd name="connsiteY50-31038" fmla="*/ 2487 h 10000"/>
                  <a:gd name="connsiteX51-31039" fmla="*/ 2378 w 10000"/>
                  <a:gd name="connsiteY51-31040" fmla="*/ 2638 h 10000"/>
                  <a:gd name="connsiteX52-31041" fmla="*/ 2570 w 10000"/>
                  <a:gd name="connsiteY52-31042" fmla="*/ 2488 h 10000"/>
                  <a:gd name="connsiteX53-31043" fmla="*/ 1994 w 10000"/>
                  <a:gd name="connsiteY53-31044" fmla="*/ 2940 h 10000"/>
                  <a:gd name="connsiteX54-31045" fmla="*/ 1929 w 10000"/>
                  <a:gd name="connsiteY54-31046" fmla="*/ 3317 h 10000"/>
                  <a:gd name="connsiteX55-31047" fmla="*/ 1929 w 10000"/>
                  <a:gd name="connsiteY55-31048" fmla="*/ 3317 h 10000"/>
                  <a:gd name="connsiteX56-31049" fmla="*/ 1789 w 10000"/>
                  <a:gd name="connsiteY56-31050" fmla="*/ 3559 h 10000"/>
                  <a:gd name="connsiteX57-31051" fmla="*/ 1554 w 10000"/>
                  <a:gd name="connsiteY57-31052" fmla="*/ 3559 h 10000"/>
                  <a:gd name="connsiteX58-31053" fmla="*/ 1378 w 10000"/>
                  <a:gd name="connsiteY58-31054" fmla="*/ 3770 h 10000"/>
                  <a:gd name="connsiteX59-31055" fmla="*/ 1145 w 10000"/>
                  <a:gd name="connsiteY59-31056" fmla="*/ 3770 h 10000"/>
                  <a:gd name="connsiteX60-31057" fmla="*/ 968 w 10000"/>
                  <a:gd name="connsiteY60-31058" fmla="*/ 3981 h 10000"/>
                  <a:gd name="connsiteX61-31059" fmla="*/ 851 w 10000"/>
                  <a:gd name="connsiteY61-31060" fmla="*/ 3770 h 10000"/>
                  <a:gd name="connsiteX62-31061" fmla="*/ 558 w 10000"/>
                  <a:gd name="connsiteY62-31062" fmla="*/ 3717 h 10000"/>
                  <a:gd name="connsiteX63-31063" fmla="*/ 0 w 10000"/>
                  <a:gd name="connsiteY63-31064" fmla="*/ 4984 h 10000"/>
                  <a:gd name="connsiteX64-31065" fmla="*/ 59 w 10000"/>
                  <a:gd name="connsiteY64-31066" fmla="*/ 5249 h 10000"/>
                  <a:gd name="connsiteX65-31067" fmla="*/ 118 w 10000"/>
                  <a:gd name="connsiteY65-31068" fmla="*/ 5618 h 10000"/>
                  <a:gd name="connsiteX66-31069" fmla="*/ 294 w 10000"/>
                  <a:gd name="connsiteY66-31070" fmla="*/ 5935 h 10000"/>
                  <a:gd name="connsiteX67-31071" fmla="*/ 528 w 10000"/>
                  <a:gd name="connsiteY67-31072" fmla="*/ 6462 h 10000"/>
                  <a:gd name="connsiteX68-31073" fmla="*/ 381 w 10000"/>
                  <a:gd name="connsiteY68-31074" fmla="*/ 6358 h 10000"/>
                  <a:gd name="connsiteX69-31075" fmla="*/ 733 w 10000"/>
                  <a:gd name="connsiteY69-31076" fmla="*/ 6832 h 10000"/>
                  <a:gd name="connsiteX70-31077" fmla="*/ 938 w 10000"/>
                  <a:gd name="connsiteY70-31078" fmla="*/ 6780 h 10000"/>
                  <a:gd name="connsiteX71-31079" fmla="*/ 910 w 10000"/>
                  <a:gd name="connsiteY71-31080" fmla="*/ 6462 h 10000"/>
                  <a:gd name="connsiteX72-31081" fmla="*/ 1085 w 10000"/>
                  <a:gd name="connsiteY72-31082" fmla="*/ 6515 h 10000"/>
                  <a:gd name="connsiteX73-31083" fmla="*/ 880 w 10000"/>
                  <a:gd name="connsiteY73-31084" fmla="*/ 5882 h 10000"/>
                  <a:gd name="connsiteX74-31085" fmla="*/ 1261 w 10000"/>
                  <a:gd name="connsiteY74-31086" fmla="*/ 5618 h 10000"/>
                  <a:gd name="connsiteX75-31087" fmla="*/ 1468 w 10000"/>
                  <a:gd name="connsiteY75-31088" fmla="*/ 5618 h 10000"/>
                  <a:gd name="connsiteX76-31089" fmla="*/ 1468 w 10000"/>
                  <a:gd name="connsiteY76-31090" fmla="*/ 5882 h 10000"/>
                  <a:gd name="connsiteX77-31091" fmla="*/ 1290 w 10000"/>
                  <a:gd name="connsiteY77-31092" fmla="*/ 6040 h 10000"/>
                  <a:gd name="connsiteX78-31093" fmla="*/ 1174 w 10000"/>
                  <a:gd name="connsiteY78-31094" fmla="*/ 6727 h 10000"/>
                  <a:gd name="connsiteX79-31095" fmla="*/ 1115 w 10000"/>
                  <a:gd name="connsiteY79-31096" fmla="*/ 7043 h 10000"/>
                  <a:gd name="connsiteX80-31097" fmla="*/ 1203 w 10000"/>
                  <a:gd name="connsiteY80-31098" fmla="*/ 7466 h 10000"/>
                  <a:gd name="connsiteX81-31099" fmla="*/ 1378 w 10000"/>
                  <a:gd name="connsiteY81-31100" fmla="*/ 7783 h 10000"/>
                  <a:gd name="connsiteX82-31101" fmla="*/ 1965 w 10000"/>
                  <a:gd name="connsiteY82-31102" fmla="*/ 8416 h 10000"/>
                  <a:gd name="connsiteX83-31103" fmla="*/ 2433 w 10000"/>
                  <a:gd name="connsiteY83-31104" fmla="*/ 8891 h 10000"/>
                  <a:gd name="connsiteX84-31105" fmla="*/ 2785 w 10000"/>
                  <a:gd name="connsiteY84-31106" fmla="*/ 9103 h 10000"/>
                  <a:gd name="connsiteX85-31107" fmla="*/ 3167 w 10000"/>
                  <a:gd name="connsiteY85-31108" fmla="*/ 9313 h 10000"/>
                  <a:gd name="connsiteX86-31109" fmla="*/ 3550 w 10000"/>
                  <a:gd name="connsiteY86-31110" fmla="*/ 9525 h 10000"/>
                  <a:gd name="connsiteX87-31111" fmla="*/ 3902 w 10000"/>
                  <a:gd name="connsiteY87-31112" fmla="*/ 9631 h 10000"/>
                  <a:gd name="connsiteX88-31113" fmla="*/ 4282 w 10000"/>
                  <a:gd name="connsiteY88-31114" fmla="*/ 9789 h 10000"/>
                  <a:gd name="connsiteX89-31115" fmla="*/ 4722 w 10000"/>
                  <a:gd name="connsiteY89-31116" fmla="*/ 9948 h 10000"/>
                  <a:gd name="connsiteX90-31117" fmla="*/ 5190 w 10000"/>
                  <a:gd name="connsiteY90-31118" fmla="*/ 10000 h 10000"/>
                  <a:gd name="connsiteX91-31119" fmla="*/ 5601 w 10000"/>
                  <a:gd name="connsiteY91-31120" fmla="*/ 10000 h 10000"/>
                  <a:gd name="connsiteX92-31121" fmla="*/ 6100 w 10000"/>
                  <a:gd name="connsiteY92-31122" fmla="*/ 9948 h 10000"/>
                  <a:gd name="connsiteX93-31123" fmla="*/ 6452 w 10000"/>
                  <a:gd name="connsiteY93-31124" fmla="*/ 9841 h 10000"/>
                  <a:gd name="connsiteX94-31125" fmla="*/ 6804 w 10000"/>
                  <a:gd name="connsiteY94-31126" fmla="*/ 9737 h 10000"/>
                  <a:gd name="connsiteX95-31127" fmla="*/ 7186 w 10000"/>
                  <a:gd name="connsiteY95-31128" fmla="*/ 9578 h 10000"/>
                  <a:gd name="connsiteX96-31129" fmla="*/ 7537 w 10000"/>
                  <a:gd name="connsiteY96-31130" fmla="*/ 9419 h 10000"/>
                  <a:gd name="connsiteX97-31131" fmla="*/ 7860 w 10000"/>
                  <a:gd name="connsiteY97-31132" fmla="*/ 9209 h 10000"/>
                  <a:gd name="connsiteX98-31133" fmla="*/ 8212 w 10000"/>
                  <a:gd name="connsiteY98-31134" fmla="*/ 8997 h 10000"/>
                  <a:gd name="connsiteX99-31135" fmla="*/ 8535 w 10000"/>
                  <a:gd name="connsiteY99-31136" fmla="*/ 8681 h 10000"/>
                  <a:gd name="connsiteX0-31137" fmla="*/ 8535 w 10000"/>
                  <a:gd name="connsiteY0-31138" fmla="*/ 8681 h 10000"/>
                  <a:gd name="connsiteX1-31139" fmla="*/ 8887 w 10000"/>
                  <a:gd name="connsiteY1-31140" fmla="*/ 8363 h 10000"/>
                  <a:gd name="connsiteX2-31141" fmla="*/ 9062 w 10000"/>
                  <a:gd name="connsiteY2-31142" fmla="*/ 7941 h 10000"/>
                  <a:gd name="connsiteX3-31143" fmla="*/ 9414 w 10000"/>
                  <a:gd name="connsiteY3-31144" fmla="*/ 7624 h 10000"/>
                  <a:gd name="connsiteX4-31145" fmla="*/ 9296 w 10000"/>
                  <a:gd name="connsiteY4-31146" fmla="*/ 7149 h 10000"/>
                  <a:gd name="connsiteX5-31147" fmla="*/ 9502 w 10000"/>
                  <a:gd name="connsiteY5-31148" fmla="*/ 6885 h 10000"/>
                  <a:gd name="connsiteX6-31149" fmla="*/ 9648 w 10000"/>
                  <a:gd name="connsiteY6-31150" fmla="*/ 6621 h 10000"/>
                  <a:gd name="connsiteX7-31151" fmla="*/ 9706 w 10000"/>
                  <a:gd name="connsiteY7-31152" fmla="*/ 7043 h 10000"/>
                  <a:gd name="connsiteX8-31153" fmla="*/ 9648 w 10000"/>
                  <a:gd name="connsiteY8-31154" fmla="*/ 7519 h 10000"/>
                  <a:gd name="connsiteX9-31155" fmla="*/ 9971 w 10000"/>
                  <a:gd name="connsiteY9-31156" fmla="*/ 7043 h 10000"/>
                  <a:gd name="connsiteX10-31157" fmla="*/ 10000 w 10000"/>
                  <a:gd name="connsiteY10-31158" fmla="*/ 6674 h 10000"/>
                  <a:gd name="connsiteX11-31159" fmla="*/ 9882 w 10000"/>
                  <a:gd name="connsiteY11-31160" fmla="*/ 6727 h 10000"/>
                  <a:gd name="connsiteX12-31161" fmla="*/ 9795 w 10000"/>
                  <a:gd name="connsiteY12-31162" fmla="*/ 6358 h 10000"/>
                  <a:gd name="connsiteX13-31163" fmla="*/ 9911 w 10000"/>
                  <a:gd name="connsiteY13-31164" fmla="*/ 5935 h 10000"/>
                  <a:gd name="connsiteX14-31165" fmla="*/ 9091 w 10000"/>
                  <a:gd name="connsiteY14-31166" fmla="*/ 5249 h 10000"/>
                  <a:gd name="connsiteX15-31167" fmla="*/ 8916 w 10000"/>
                  <a:gd name="connsiteY15-31168" fmla="*/ 6146 h 10000"/>
                  <a:gd name="connsiteX16-31169" fmla="*/ 8720 w 10000"/>
                  <a:gd name="connsiteY16-31170" fmla="*/ 5507 h 10000"/>
                  <a:gd name="connsiteX17-31171" fmla="*/ 8655 w 10000"/>
                  <a:gd name="connsiteY17-31172" fmla="*/ 4904 h 10000"/>
                  <a:gd name="connsiteX18-31173" fmla="*/ 8207 w 10000"/>
                  <a:gd name="connsiteY18-31174" fmla="*/ 4602 h 10000"/>
                  <a:gd name="connsiteX19-31175" fmla="*/ 7823 w 10000"/>
                  <a:gd name="connsiteY19-31176" fmla="*/ 3923 h 10000"/>
                  <a:gd name="connsiteX20-31177" fmla="*/ 6914 w 10000"/>
                  <a:gd name="connsiteY20-31178" fmla="*/ 3320 h 10000"/>
                  <a:gd name="connsiteX21-31179" fmla="*/ 6926 w 10000"/>
                  <a:gd name="connsiteY21-31180" fmla="*/ 3319 h 10000"/>
                  <a:gd name="connsiteX22-31181" fmla="*/ 6605 w 10000"/>
                  <a:gd name="connsiteY22-31182" fmla="*/ 3244 h 10000"/>
                  <a:gd name="connsiteX23-31183" fmla="*/ 6479 w 10000"/>
                  <a:gd name="connsiteY23-31184" fmla="*/ 3018 h 10000"/>
                  <a:gd name="connsiteX24-31185" fmla="*/ 4957 w 10000"/>
                  <a:gd name="connsiteY24-31186" fmla="*/ 3242 h 10000"/>
                  <a:gd name="connsiteX25-31187" fmla="*/ 4838 w 10000"/>
                  <a:gd name="connsiteY25-31188" fmla="*/ 3189 h 10000"/>
                  <a:gd name="connsiteX26-31189" fmla="*/ 4692 w 10000"/>
                  <a:gd name="connsiteY26-31190" fmla="*/ 3136 h 10000"/>
                  <a:gd name="connsiteX27-31191" fmla="*/ 4575 w 10000"/>
                  <a:gd name="connsiteY27-31192" fmla="*/ 3348 h 10000"/>
                  <a:gd name="connsiteX28-31193" fmla="*/ 4253 w 10000"/>
                  <a:gd name="connsiteY28-31194" fmla="*/ 3084 h 10000"/>
                  <a:gd name="connsiteX29-31195" fmla="*/ 4400 w 10000"/>
                  <a:gd name="connsiteY29-31196" fmla="*/ 3084 h 10000"/>
                  <a:gd name="connsiteX30-31197" fmla="*/ 4429 w 10000"/>
                  <a:gd name="connsiteY30-31198" fmla="*/ 3031 h 10000"/>
                  <a:gd name="connsiteX31-31199" fmla="*/ 4282 w 10000"/>
                  <a:gd name="connsiteY31-31200" fmla="*/ 2925 h 10000"/>
                  <a:gd name="connsiteX32-31201" fmla="*/ 4311 w 10000"/>
                  <a:gd name="connsiteY32-31202" fmla="*/ 2503 h 10000"/>
                  <a:gd name="connsiteX33-31203" fmla="*/ 4253 w 10000"/>
                  <a:gd name="connsiteY33-31204" fmla="*/ 2291 h 10000"/>
                  <a:gd name="connsiteX34-31205" fmla="*/ 4222 w 10000"/>
                  <a:gd name="connsiteY34-31206" fmla="*/ 1659 h 10000"/>
                  <a:gd name="connsiteX35-31207" fmla="*/ 4282 w 10000"/>
                  <a:gd name="connsiteY35-31208" fmla="*/ 1659 h 10000"/>
                  <a:gd name="connsiteX36-31209" fmla="*/ 4194 w 10000"/>
                  <a:gd name="connsiteY36-31210" fmla="*/ 1552 h 10000"/>
                  <a:gd name="connsiteX37-31211" fmla="*/ 3930 w 10000"/>
                  <a:gd name="connsiteY37-31212" fmla="*/ 1763 h 10000"/>
                  <a:gd name="connsiteX38-31213" fmla="*/ 3871 w 10000"/>
                  <a:gd name="connsiteY38-31214" fmla="*/ 1341 h 10000"/>
                  <a:gd name="connsiteX39-31215" fmla="*/ 4077 w 10000"/>
                  <a:gd name="connsiteY39-31216" fmla="*/ 602 h 10000"/>
                  <a:gd name="connsiteX40-31217" fmla="*/ 3902 w 10000"/>
                  <a:gd name="connsiteY40-31218" fmla="*/ 338 h 10000"/>
                  <a:gd name="connsiteX41-31219" fmla="*/ 4493 w 10000"/>
                  <a:gd name="connsiteY41-31220" fmla="*/ 0 h 10000"/>
                  <a:gd name="connsiteX42-31221" fmla="*/ 3636 w 10000"/>
                  <a:gd name="connsiteY42-31222" fmla="*/ 21 h 10000"/>
                  <a:gd name="connsiteX43-31223" fmla="*/ 3550 w 10000"/>
                  <a:gd name="connsiteY43-31224" fmla="*/ 233 h 10000"/>
                  <a:gd name="connsiteX44-31225" fmla="*/ 3460 w 10000"/>
                  <a:gd name="connsiteY44-31226" fmla="*/ 655 h 10000"/>
                  <a:gd name="connsiteX45-31227" fmla="*/ 3343 w 10000"/>
                  <a:gd name="connsiteY45-31228" fmla="*/ 708 h 10000"/>
                  <a:gd name="connsiteX46-31229" fmla="*/ 3519 w 10000"/>
                  <a:gd name="connsiteY46-31230" fmla="*/ 919 h 10000"/>
                  <a:gd name="connsiteX47-31231" fmla="*/ 3147 w 10000"/>
                  <a:gd name="connsiteY47-31232" fmla="*/ 1055 h 10000"/>
                  <a:gd name="connsiteX48-31233" fmla="*/ 3050 w 10000"/>
                  <a:gd name="connsiteY48-31234" fmla="*/ 2555 h 10000"/>
                  <a:gd name="connsiteX49-31235" fmla="*/ 2570 w 10000"/>
                  <a:gd name="connsiteY49-31236" fmla="*/ 2487 h 10000"/>
                  <a:gd name="connsiteX50-31237" fmla="*/ 2378 w 10000"/>
                  <a:gd name="connsiteY50-31238" fmla="*/ 2638 h 10000"/>
                  <a:gd name="connsiteX51-31239" fmla="*/ 2570 w 10000"/>
                  <a:gd name="connsiteY51-31240" fmla="*/ 2488 h 10000"/>
                  <a:gd name="connsiteX52-31241" fmla="*/ 1994 w 10000"/>
                  <a:gd name="connsiteY52-31242" fmla="*/ 2940 h 10000"/>
                  <a:gd name="connsiteX53-31243" fmla="*/ 1929 w 10000"/>
                  <a:gd name="connsiteY53-31244" fmla="*/ 3317 h 10000"/>
                  <a:gd name="connsiteX54-31245" fmla="*/ 1929 w 10000"/>
                  <a:gd name="connsiteY54-31246" fmla="*/ 3317 h 10000"/>
                  <a:gd name="connsiteX55-31247" fmla="*/ 1789 w 10000"/>
                  <a:gd name="connsiteY55-31248" fmla="*/ 3559 h 10000"/>
                  <a:gd name="connsiteX56-31249" fmla="*/ 1554 w 10000"/>
                  <a:gd name="connsiteY56-31250" fmla="*/ 3559 h 10000"/>
                  <a:gd name="connsiteX57-31251" fmla="*/ 1378 w 10000"/>
                  <a:gd name="connsiteY57-31252" fmla="*/ 3770 h 10000"/>
                  <a:gd name="connsiteX58-31253" fmla="*/ 1145 w 10000"/>
                  <a:gd name="connsiteY58-31254" fmla="*/ 3770 h 10000"/>
                  <a:gd name="connsiteX59-31255" fmla="*/ 968 w 10000"/>
                  <a:gd name="connsiteY59-31256" fmla="*/ 3981 h 10000"/>
                  <a:gd name="connsiteX60-31257" fmla="*/ 851 w 10000"/>
                  <a:gd name="connsiteY60-31258" fmla="*/ 3770 h 10000"/>
                  <a:gd name="connsiteX61-31259" fmla="*/ 558 w 10000"/>
                  <a:gd name="connsiteY61-31260" fmla="*/ 3717 h 10000"/>
                  <a:gd name="connsiteX62-31261" fmla="*/ 0 w 10000"/>
                  <a:gd name="connsiteY62-31262" fmla="*/ 4984 h 10000"/>
                  <a:gd name="connsiteX63-31263" fmla="*/ 59 w 10000"/>
                  <a:gd name="connsiteY63-31264" fmla="*/ 5249 h 10000"/>
                  <a:gd name="connsiteX64-31265" fmla="*/ 118 w 10000"/>
                  <a:gd name="connsiteY64-31266" fmla="*/ 5618 h 10000"/>
                  <a:gd name="connsiteX65-31267" fmla="*/ 294 w 10000"/>
                  <a:gd name="connsiteY65-31268" fmla="*/ 5935 h 10000"/>
                  <a:gd name="connsiteX66-31269" fmla="*/ 528 w 10000"/>
                  <a:gd name="connsiteY66-31270" fmla="*/ 6462 h 10000"/>
                  <a:gd name="connsiteX67-31271" fmla="*/ 381 w 10000"/>
                  <a:gd name="connsiteY67-31272" fmla="*/ 6358 h 10000"/>
                  <a:gd name="connsiteX68-31273" fmla="*/ 733 w 10000"/>
                  <a:gd name="connsiteY68-31274" fmla="*/ 6832 h 10000"/>
                  <a:gd name="connsiteX69-31275" fmla="*/ 938 w 10000"/>
                  <a:gd name="connsiteY69-31276" fmla="*/ 6780 h 10000"/>
                  <a:gd name="connsiteX70-31277" fmla="*/ 910 w 10000"/>
                  <a:gd name="connsiteY70-31278" fmla="*/ 6462 h 10000"/>
                  <a:gd name="connsiteX71-31279" fmla="*/ 1085 w 10000"/>
                  <a:gd name="connsiteY71-31280" fmla="*/ 6515 h 10000"/>
                  <a:gd name="connsiteX72-31281" fmla="*/ 880 w 10000"/>
                  <a:gd name="connsiteY72-31282" fmla="*/ 5882 h 10000"/>
                  <a:gd name="connsiteX73-31283" fmla="*/ 1261 w 10000"/>
                  <a:gd name="connsiteY73-31284" fmla="*/ 5618 h 10000"/>
                  <a:gd name="connsiteX74-31285" fmla="*/ 1468 w 10000"/>
                  <a:gd name="connsiteY74-31286" fmla="*/ 5618 h 10000"/>
                  <a:gd name="connsiteX75-31287" fmla="*/ 1468 w 10000"/>
                  <a:gd name="connsiteY75-31288" fmla="*/ 5882 h 10000"/>
                  <a:gd name="connsiteX76-31289" fmla="*/ 1290 w 10000"/>
                  <a:gd name="connsiteY76-31290" fmla="*/ 6040 h 10000"/>
                  <a:gd name="connsiteX77-31291" fmla="*/ 1174 w 10000"/>
                  <a:gd name="connsiteY77-31292" fmla="*/ 6727 h 10000"/>
                  <a:gd name="connsiteX78-31293" fmla="*/ 1115 w 10000"/>
                  <a:gd name="connsiteY78-31294" fmla="*/ 7043 h 10000"/>
                  <a:gd name="connsiteX79-31295" fmla="*/ 1203 w 10000"/>
                  <a:gd name="connsiteY79-31296" fmla="*/ 7466 h 10000"/>
                  <a:gd name="connsiteX80-31297" fmla="*/ 1378 w 10000"/>
                  <a:gd name="connsiteY80-31298" fmla="*/ 7783 h 10000"/>
                  <a:gd name="connsiteX81-31299" fmla="*/ 1965 w 10000"/>
                  <a:gd name="connsiteY81-31300" fmla="*/ 8416 h 10000"/>
                  <a:gd name="connsiteX82-31301" fmla="*/ 2433 w 10000"/>
                  <a:gd name="connsiteY82-31302" fmla="*/ 8891 h 10000"/>
                  <a:gd name="connsiteX83-31303" fmla="*/ 2785 w 10000"/>
                  <a:gd name="connsiteY83-31304" fmla="*/ 9103 h 10000"/>
                  <a:gd name="connsiteX84-31305" fmla="*/ 3167 w 10000"/>
                  <a:gd name="connsiteY84-31306" fmla="*/ 9313 h 10000"/>
                  <a:gd name="connsiteX85-31307" fmla="*/ 3550 w 10000"/>
                  <a:gd name="connsiteY85-31308" fmla="*/ 9525 h 10000"/>
                  <a:gd name="connsiteX86-31309" fmla="*/ 3902 w 10000"/>
                  <a:gd name="connsiteY86-31310" fmla="*/ 9631 h 10000"/>
                  <a:gd name="connsiteX87-31311" fmla="*/ 4282 w 10000"/>
                  <a:gd name="connsiteY87-31312" fmla="*/ 9789 h 10000"/>
                  <a:gd name="connsiteX88-31313" fmla="*/ 4722 w 10000"/>
                  <a:gd name="connsiteY88-31314" fmla="*/ 9948 h 10000"/>
                  <a:gd name="connsiteX89-31315" fmla="*/ 5190 w 10000"/>
                  <a:gd name="connsiteY89-31316" fmla="*/ 10000 h 10000"/>
                  <a:gd name="connsiteX90-31317" fmla="*/ 5601 w 10000"/>
                  <a:gd name="connsiteY90-31318" fmla="*/ 10000 h 10000"/>
                  <a:gd name="connsiteX91-31319" fmla="*/ 6100 w 10000"/>
                  <a:gd name="connsiteY91-31320" fmla="*/ 9948 h 10000"/>
                  <a:gd name="connsiteX92-31321" fmla="*/ 6452 w 10000"/>
                  <a:gd name="connsiteY92-31322" fmla="*/ 9841 h 10000"/>
                  <a:gd name="connsiteX93-31323" fmla="*/ 6804 w 10000"/>
                  <a:gd name="connsiteY93-31324" fmla="*/ 9737 h 10000"/>
                  <a:gd name="connsiteX94-31325" fmla="*/ 7186 w 10000"/>
                  <a:gd name="connsiteY94-31326" fmla="*/ 9578 h 10000"/>
                  <a:gd name="connsiteX95-31327" fmla="*/ 7537 w 10000"/>
                  <a:gd name="connsiteY95-31328" fmla="*/ 9419 h 10000"/>
                  <a:gd name="connsiteX96-31329" fmla="*/ 7860 w 10000"/>
                  <a:gd name="connsiteY96-31330" fmla="*/ 9209 h 10000"/>
                  <a:gd name="connsiteX97-31331" fmla="*/ 8212 w 10000"/>
                  <a:gd name="connsiteY97-31332" fmla="*/ 8997 h 10000"/>
                  <a:gd name="connsiteX98-31333" fmla="*/ 8535 w 10000"/>
                  <a:gd name="connsiteY98-31334" fmla="*/ 8681 h 10000"/>
                  <a:gd name="connsiteX0-31335" fmla="*/ 8535 w 10000"/>
                  <a:gd name="connsiteY0-31336" fmla="*/ 8681 h 10000"/>
                  <a:gd name="connsiteX1-31337" fmla="*/ 8887 w 10000"/>
                  <a:gd name="connsiteY1-31338" fmla="*/ 8363 h 10000"/>
                  <a:gd name="connsiteX2-31339" fmla="*/ 9062 w 10000"/>
                  <a:gd name="connsiteY2-31340" fmla="*/ 7941 h 10000"/>
                  <a:gd name="connsiteX3-31341" fmla="*/ 9414 w 10000"/>
                  <a:gd name="connsiteY3-31342" fmla="*/ 7624 h 10000"/>
                  <a:gd name="connsiteX4-31343" fmla="*/ 9296 w 10000"/>
                  <a:gd name="connsiteY4-31344" fmla="*/ 7149 h 10000"/>
                  <a:gd name="connsiteX5-31345" fmla="*/ 9502 w 10000"/>
                  <a:gd name="connsiteY5-31346" fmla="*/ 6885 h 10000"/>
                  <a:gd name="connsiteX6-31347" fmla="*/ 9648 w 10000"/>
                  <a:gd name="connsiteY6-31348" fmla="*/ 6621 h 10000"/>
                  <a:gd name="connsiteX7-31349" fmla="*/ 9706 w 10000"/>
                  <a:gd name="connsiteY7-31350" fmla="*/ 7043 h 10000"/>
                  <a:gd name="connsiteX8-31351" fmla="*/ 9648 w 10000"/>
                  <a:gd name="connsiteY8-31352" fmla="*/ 7519 h 10000"/>
                  <a:gd name="connsiteX9-31353" fmla="*/ 9971 w 10000"/>
                  <a:gd name="connsiteY9-31354" fmla="*/ 7043 h 10000"/>
                  <a:gd name="connsiteX10-31355" fmla="*/ 10000 w 10000"/>
                  <a:gd name="connsiteY10-31356" fmla="*/ 6674 h 10000"/>
                  <a:gd name="connsiteX11-31357" fmla="*/ 9882 w 10000"/>
                  <a:gd name="connsiteY11-31358" fmla="*/ 6727 h 10000"/>
                  <a:gd name="connsiteX12-31359" fmla="*/ 9795 w 10000"/>
                  <a:gd name="connsiteY12-31360" fmla="*/ 6358 h 10000"/>
                  <a:gd name="connsiteX13-31361" fmla="*/ 9911 w 10000"/>
                  <a:gd name="connsiteY13-31362" fmla="*/ 5935 h 10000"/>
                  <a:gd name="connsiteX14-31363" fmla="*/ 9091 w 10000"/>
                  <a:gd name="connsiteY14-31364" fmla="*/ 5249 h 10000"/>
                  <a:gd name="connsiteX15-31365" fmla="*/ 8916 w 10000"/>
                  <a:gd name="connsiteY15-31366" fmla="*/ 6146 h 10000"/>
                  <a:gd name="connsiteX16-31367" fmla="*/ 8720 w 10000"/>
                  <a:gd name="connsiteY16-31368" fmla="*/ 5507 h 10000"/>
                  <a:gd name="connsiteX17-31369" fmla="*/ 8655 w 10000"/>
                  <a:gd name="connsiteY17-31370" fmla="*/ 4904 h 10000"/>
                  <a:gd name="connsiteX18-31371" fmla="*/ 8207 w 10000"/>
                  <a:gd name="connsiteY18-31372" fmla="*/ 4602 h 10000"/>
                  <a:gd name="connsiteX19-31373" fmla="*/ 7823 w 10000"/>
                  <a:gd name="connsiteY19-31374" fmla="*/ 3923 h 10000"/>
                  <a:gd name="connsiteX20-31375" fmla="*/ 6914 w 10000"/>
                  <a:gd name="connsiteY20-31376" fmla="*/ 3320 h 10000"/>
                  <a:gd name="connsiteX21-31377" fmla="*/ 6926 w 10000"/>
                  <a:gd name="connsiteY21-31378" fmla="*/ 3319 h 10000"/>
                  <a:gd name="connsiteX22-31379" fmla="*/ 6605 w 10000"/>
                  <a:gd name="connsiteY22-31380" fmla="*/ 3244 h 10000"/>
                  <a:gd name="connsiteX23-31381" fmla="*/ 6479 w 10000"/>
                  <a:gd name="connsiteY23-31382" fmla="*/ 3018 h 10000"/>
                  <a:gd name="connsiteX24-31383" fmla="*/ 4957 w 10000"/>
                  <a:gd name="connsiteY24-31384" fmla="*/ 3242 h 10000"/>
                  <a:gd name="connsiteX25-31385" fmla="*/ 4838 w 10000"/>
                  <a:gd name="connsiteY25-31386" fmla="*/ 3189 h 10000"/>
                  <a:gd name="connsiteX26-31387" fmla="*/ 4692 w 10000"/>
                  <a:gd name="connsiteY26-31388" fmla="*/ 3136 h 10000"/>
                  <a:gd name="connsiteX27-31389" fmla="*/ 4575 w 10000"/>
                  <a:gd name="connsiteY27-31390" fmla="*/ 3348 h 10000"/>
                  <a:gd name="connsiteX28-31391" fmla="*/ 4253 w 10000"/>
                  <a:gd name="connsiteY28-31392" fmla="*/ 3084 h 10000"/>
                  <a:gd name="connsiteX29-31393" fmla="*/ 4400 w 10000"/>
                  <a:gd name="connsiteY29-31394" fmla="*/ 3084 h 10000"/>
                  <a:gd name="connsiteX30-31395" fmla="*/ 4429 w 10000"/>
                  <a:gd name="connsiteY30-31396" fmla="*/ 3031 h 10000"/>
                  <a:gd name="connsiteX31-31397" fmla="*/ 4282 w 10000"/>
                  <a:gd name="connsiteY31-31398" fmla="*/ 2925 h 10000"/>
                  <a:gd name="connsiteX32-31399" fmla="*/ 4311 w 10000"/>
                  <a:gd name="connsiteY32-31400" fmla="*/ 2503 h 10000"/>
                  <a:gd name="connsiteX33-31401" fmla="*/ 4253 w 10000"/>
                  <a:gd name="connsiteY33-31402" fmla="*/ 2291 h 10000"/>
                  <a:gd name="connsiteX34-31403" fmla="*/ 4222 w 10000"/>
                  <a:gd name="connsiteY34-31404" fmla="*/ 1659 h 10000"/>
                  <a:gd name="connsiteX35-31405" fmla="*/ 4282 w 10000"/>
                  <a:gd name="connsiteY35-31406" fmla="*/ 1659 h 10000"/>
                  <a:gd name="connsiteX36-31407" fmla="*/ 4194 w 10000"/>
                  <a:gd name="connsiteY36-31408" fmla="*/ 1552 h 10000"/>
                  <a:gd name="connsiteX37-31409" fmla="*/ 3930 w 10000"/>
                  <a:gd name="connsiteY37-31410" fmla="*/ 1763 h 10000"/>
                  <a:gd name="connsiteX38-31411" fmla="*/ 3871 w 10000"/>
                  <a:gd name="connsiteY38-31412" fmla="*/ 1341 h 10000"/>
                  <a:gd name="connsiteX39-31413" fmla="*/ 4077 w 10000"/>
                  <a:gd name="connsiteY39-31414" fmla="*/ 602 h 10000"/>
                  <a:gd name="connsiteX40-31415" fmla="*/ 3902 w 10000"/>
                  <a:gd name="connsiteY40-31416" fmla="*/ 338 h 10000"/>
                  <a:gd name="connsiteX41-31417" fmla="*/ 4493 w 10000"/>
                  <a:gd name="connsiteY41-31418" fmla="*/ 0 h 10000"/>
                  <a:gd name="connsiteX42-31419" fmla="*/ 3636 w 10000"/>
                  <a:gd name="connsiteY42-31420" fmla="*/ 21 h 10000"/>
                  <a:gd name="connsiteX43-31421" fmla="*/ 3550 w 10000"/>
                  <a:gd name="connsiteY43-31422" fmla="*/ 233 h 10000"/>
                  <a:gd name="connsiteX44-31423" fmla="*/ 3460 w 10000"/>
                  <a:gd name="connsiteY44-31424" fmla="*/ 655 h 10000"/>
                  <a:gd name="connsiteX45-31425" fmla="*/ 3343 w 10000"/>
                  <a:gd name="connsiteY45-31426" fmla="*/ 708 h 10000"/>
                  <a:gd name="connsiteX46-31427" fmla="*/ 3519 w 10000"/>
                  <a:gd name="connsiteY46-31428" fmla="*/ 919 h 10000"/>
                  <a:gd name="connsiteX47-31429" fmla="*/ 3147 w 10000"/>
                  <a:gd name="connsiteY47-31430" fmla="*/ 1055 h 10000"/>
                  <a:gd name="connsiteX48-31431" fmla="*/ 2763 w 10000"/>
                  <a:gd name="connsiteY48-31432" fmla="*/ 2337 h 10000"/>
                  <a:gd name="connsiteX49-31433" fmla="*/ 2570 w 10000"/>
                  <a:gd name="connsiteY49-31434" fmla="*/ 2487 h 10000"/>
                  <a:gd name="connsiteX50-31435" fmla="*/ 2378 w 10000"/>
                  <a:gd name="connsiteY50-31436" fmla="*/ 2638 h 10000"/>
                  <a:gd name="connsiteX51-31437" fmla="*/ 2570 w 10000"/>
                  <a:gd name="connsiteY51-31438" fmla="*/ 2488 h 10000"/>
                  <a:gd name="connsiteX52-31439" fmla="*/ 1994 w 10000"/>
                  <a:gd name="connsiteY52-31440" fmla="*/ 2940 h 10000"/>
                  <a:gd name="connsiteX53-31441" fmla="*/ 1929 w 10000"/>
                  <a:gd name="connsiteY53-31442" fmla="*/ 3317 h 10000"/>
                  <a:gd name="connsiteX54-31443" fmla="*/ 1929 w 10000"/>
                  <a:gd name="connsiteY54-31444" fmla="*/ 3317 h 10000"/>
                  <a:gd name="connsiteX55-31445" fmla="*/ 1789 w 10000"/>
                  <a:gd name="connsiteY55-31446" fmla="*/ 3559 h 10000"/>
                  <a:gd name="connsiteX56-31447" fmla="*/ 1554 w 10000"/>
                  <a:gd name="connsiteY56-31448" fmla="*/ 3559 h 10000"/>
                  <a:gd name="connsiteX57-31449" fmla="*/ 1378 w 10000"/>
                  <a:gd name="connsiteY57-31450" fmla="*/ 3770 h 10000"/>
                  <a:gd name="connsiteX58-31451" fmla="*/ 1145 w 10000"/>
                  <a:gd name="connsiteY58-31452" fmla="*/ 3770 h 10000"/>
                  <a:gd name="connsiteX59-31453" fmla="*/ 968 w 10000"/>
                  <a:gd name="connsiteY59-31454" fmla="*/ 3981 h 10000"/>
                  <a:gd name="connsiteX60-31455" fmla="*/ 851 w 10000"/>
                  <a:gd name="connsiteY60-31456" fmla="*/ 3770 h 10000"/>
                  <a:gd name="connsiteX61-31457" fmla="*/ 558 w 10000"/>
                  <a:gd name="connsiteY61-31458" fmla="*/ 3717 h 10000"/>
                  <a:gd name="connsiteX62-31459" fmla="*/ 0 w 10000"/>
                  <a:gd name="connsiteY62-31460" fmla="*/ 4984 h 10000"/>
                  <a:gd name="connsiteX63-31461" fmla="*/ 59 w 10000"/>
                  <a:gd name="connsiteY63-31462" fmla="*/ 5249 h 10000"/>
                  <a:gd name="connsiteX64-31463" fmla="*/ 118 w 10000"/>
                  <a:gd name="connsiteY64-31464" fmla="*/ 5618 h 10000"/>
                  <a:gd name="connsiteX65-31465" fmla="*/ 294 w 10000"/>
                  <a:gd name="connsiteY65-31466" fmla="*/ 5935 h 10000"/>
                  <a:gd name="connsiteX66-31467" fmla="*/ 528 w 10000"/>
                  <a:gd name="connsiteY66-31468" fmla="*/ 6462 h 10000"/>
                  <a:gd name="connsiteX67-31469" fmla="*/ 381 w 10000"/>
                  <a:gd name="connsiteY67-31470" fmla="*/ 6358 h 10000"/>
                  <a:gd name="connsiteX68-31471" fmla="*/ 733 w 10000"/>
                  <a:gd name="connsiteY68-31472" fmla="*/ 6832 h 10000"/>
                  <a:gd name="connsiteX69-31473" fmla="*/ 938 w 10000"/>
                  <a:gd name="connsiteY69-31474" fmla="*/ 6780 h 10000"/>
                  <a:gd name="connsiteX70-31475" fmla="*/ 910 w 10000"/>
                  <a:gd name="connsiteY70-31476" fmla="*/ 6462 h 10000"/>
                  <a:gd name="connsiteX71-31477" fmla="*/ 1085 w 10000"/>
                  <a:gd name="connsiteY71-31478" fmla="*/ 6515 h 10000"/>
                  <a:gd name="connsiteX72-31479" fmla="*/ 880 w 10000"/>
                  <a:gd name="connsiteY72-31480" fmla="*/ 5882 h 10000"/>
                  <a:gd name="connsiteX73-31481" fmla="*/ 1261 w 10000"/>
                  <a:gd name="connsiteY73-31482" fmla="*/ 5618 h 10000"/>
                  <a:gd name="connsiteX74-31483" fmla="*/ 1468 w 10000"/>
                  <a:gd name="connsiteY74-31484" fmla="*/ 5618 h 10000"/>
                  <a:gd name="connsiteX75-31485" fmla="*/ 1468 w 10000"/>
                  <a:gd name="connsiteY75-31486" fmla="*/ 5882 h 10000"/>
                  <a:gd name="connsiteX76-31487" fmla="*/ 1290 w 10000"/>
                  <a:gd name="connsiteY76-31488" fmla="*/ 6040 h 10000"/>
                  <a:gd name="connsiteX77-31489" fmla="*/ 1174 w 10000"/>
                  <a:gd name="connsiteY77-31490" fmla="*/ 6727 h 10000"/>
                  <a:gd name="connsiteX78-31491" fmla="*/ 1115 w 10000"/>
                  <a:gd name="connsiteY78-31492" fmla="*/ 7043 h 10000"/>
                  <a:gd name="connsiteX79-31493" fmla="*/ 1203 w 10000"/>
                  <a:gd name="connsiteY79-31494" fmla="*/ 7466 h 10000"/>
                  <a:gd name="connsiteX80-31495" fmla="*/ 1378 w 10000"/>
                  <a:gd name="connsiteY80-31496" fmla="*/ 7783 h 10000"/>
                  <a:gd name="connsiteX81-31497" fmla="*/ 1965 w 10000"/>
                  <a:gd name="connsiteY81-31498" fmla="*/ 8416 h 10000"/>
                  <a:gd name="connsiteX82-31499" fmla="*/ 2433 w 10000"/>
                  <a:gd name="connsiteY82-31500" fmla="*/ 8891 h 10000"/>
                  <a:gd name="connsiteX83-31501" fmla="*/ 2785 w 10000"/>
                  <a:gd name="connsiteY83-31502" fmla="*/ 9103 h 10000"/>
                  <a:gd name="connsiteX84-31503" fmla="*/ 3167 w 10000"/>
                  <a:gd name="connsiteY84-31504" fmla="*/ 9313 h 10000"/>
                  <a:gd name="connsiteX85-31505" fmla="*/ 3550 w 10000"/>
                  <a:gd name="connsiteY85-31506" fmla="*/ 9525 h 10000"/>
                  <a:gd name="connsiteX86-31507" fmla="*/ 3902 w 10000"/>
                  <a:gd name="connsiteY86-31508" fmla="*/ 9631 h 10000"/>
                  <a:gd name="connsiteX87-31509" fmla="*/ 4282 w 10000"/>
                  <a:gd name="connsiteY87-31510" fmla="*/ 9789 h 10000"/>
                  <a:gd name="connsiteX88-31511" fmla="*/ 4722 w 10000"/>
                  <a:gd name="connsiteY88-31512" fmla="*/ 9948 h 10000"/>
                  <a:gd name="connsiteX89-31513" fmla="*/ 5190 w 10000"/>
                  <a:gd name="connsiteY89-31514" fmla="*/ 10000 h 10000"/>
                  <a:gd name="connsiteX90-31515" fmla="*/ 5601 w 10000"/>
                  <a:gd name="connsiteY90-31516" fmla="*/ 10000 h 10000"/>
                  <a:gd name="connsiteX91-31517" fmla="*/ 6100 w 10000"/>
                  <a:gd name="connsiteY91-31518" fmla="*/ 9948 h 10000"/>
                  <a:gd name="connsiteX92-31519" fmla="*/ 6452 w 10000"/>
                  <a:gd name="connsiteY92-31520" fmla="*/ 9841 h 10000"/>
                  <a:gd name="connsiteX93-31521" fmla="*/ 6804 w 10000"/>
                  <a:gd name="connsiteY93-31522" fmla="*/ 9737 h 10000"/>
                  <a:gd name="connsiteX94-31523" fmla="*/ 7186 w 10000"/>
                  <a:gd name="connsiteY94-31524" fmla="*/ 9578 h 10000"/>
                  <a:gd name="connsiteX95-31525" fmla="*/ 7537 w 10000"/>
                  <a:gd name="connsiteY95-31526" fmla="*/ 9419 h 10000"/>
                  <a:gd name="connsiteX96-31527" fmla="*/ 7860 w 10000"/>
                  <a:gd name="connsiteY96-31528" fmla="*/ 9209 h 10000"/>
                  <a:gd name="connsiteX97-31529" fmla="*/ 8212 w 10000"/>
                  <a:gd name="connsiteY97-31530" fmla="*/ 8997 h 10000"/>
                  <a:gd name="connsiteX98-31531" fmla="*/ 8535 w 10000"/>
                  <a:gd name="connsiteY98-31532" fmla="*/ 8681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  <a:cxn ang="0">
                    <a:pos x="connsiteX71-143" y="connsiteY71-144"/>
                  </a:cxn>
                  <a:cxn ang="0">
                    <a:pos x="connsiteX72-145" y="connsiteY72-146"/>
                  </a:cxn>
                  <a:cxn ang="0">
                    <a:pos x="connsiteX73-147" y="connsiteY73-148"/>
                  </a:cxn>
                  <a:cxn ang="0">
                    <a:pos x="connsiteX74-149" y="connsiteY74-150"/>
                  </a:cxn>
                  <a:cxn ang="0">
                    <a:pos x="connsiteX75-151" y="connsiteY75-152"/>
                  </a:cxn>
                  <a:cxn ang="0">
                    <a:pos x="connsiteX76-153" y="connsiteY76-154"/>
                  </a:cxn>
                  <a:cxn ang="0">
                    <a:pos x="connsiteX77-155" y="connsiteY77-156"/>
                  </a:cxn>
                  <a:cxn ang="0">
                    <a:pos x="connsiteX78-157" y="connsiteY78-158"/>
                  </a:cxn>
                  <a:cxn ang="0">
                    <a:pos x="connsiteX79-159" y="connsiteY79-160"/>
                  </a:cxn>
                  <a:cxn ang="0">
                    <a:pos x="connsiteX80-161" y="connsiteY80-162"/>
                  </a:cxn>
                  <a:cxn ang="0">
                    <a:pos x="connsiteX81-163" y="connsiteY81-164"/>
                  </a:cxn>
                  <a:cxn ang="0">
                    <a:pos x="connsiteX82-165" y="connsiteY82-166"/>
                  </a:cxn>
                  <a:cxn ang="0">
                    <a:pos x="connsiteX83-167" y="connsiteY83-168"/>
                  </a:cxn>
                  <a:cxn ang="0">
                    <a:pos x="connsiteX84-169" y="connsiteY84-170"/>
                  </a:cxn>
                  <a:cxn ang="0">
                    <a:pos x="connsiteX85-171" y="connsiteY85-172"/>
                  </a:cxn>
                  <a:cxn ang="0">
                    <a:pos x="connsiteX86-173" y="connsiteY86-174"/>
                  </a:cxn>
                  <a:cxn ang="0">
                    <a:pos x="connsiteX87-175" y="connsiteY87-176"/>
                  </a:cxn>
                  <a:cxn ang="0">
                    <a:pos x="connsiteX88-177" y="connsiteY88-178"/>
                  </a:cxn>
                  <a:cxn ang="0">
                    <a:pos x="connsiteX89-179" y="connsiteY89-180"/>
                  </a:cxn>
                  <a:cxn ang="0">
                    <a:pos x="connsiteX90-181" y="connsiteY90-182"/>
                  </a:cxn>
                  <a:cxn ang="0">
                    <a:pos x="connsiteX91-183" y="connsiteY91-184"/>
                  </a:cxn>
                  <a:cxn ang="0">
                    <a:pos x="connsiteX92-185" y="connsiteY92-186"/>
                  </a:cxn>
                  <a:cxn ang="0">
                    <a:pos x="connsiteX93-187" y="connsiteY93-188"/>
                  </a:cxn>
                  <a:cxn ang="0">
                    <a:pos x="connsiteX94-189" y="connsiteY94-190"/>
                  </a:cxn>
                  <a:cxn ang="0">
                    <a:pos x="connsiteX95-191" y="connsiteY95-192"/>
                  </a:cxn>
                  <a:cxn ang="0">
                    <a:pos x="connsiteX96-193" y="connsiteY96-194"/>
                  </a:cxn>
                  <a:cxn ang="0">
                    <a:pos x="connsiteX97-195" y="connsiteY97-196"/>
                  </a:cxn>
                  <a:cxn ang="0">
                    <a:pos x="connsiteX98-197" y="connsiteY98-1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Freeform 52"/>
              <p:cNvSpPr/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Freeform 53"/>
              <p:cNvSpPr/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33888" y="5412191"/>
              <a:ext cx="1551414" cy="2896099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órbita lunar e sombras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16969"/>
            <a:ext cx="8712968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de agosto, aula 1:</a:t>
            </a:r>
            <a:endParaRPr lang="pt-BR" sz="3600" dirty="0" smtClean="0">
              <a:solidFill>
                <a:srgbClr val="FFC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rgbClr val="FFC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rgbClr val="FFC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2400" dirty="0" smtClean="0">
              <a:solidFill>
                <a:srgbClr val="FFC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fases da Lua</a:t>
            </a: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órbita lunar e sombras</a:t>
            </a: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eclipses solares</a:t>
            </a: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eclipses lunares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/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anose="020B0502020202020204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/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anose="020B0502020202020204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4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Elipse 35"/>
          <p:cNvSpPr/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-1" fmla="*/ 7977 w 127068"/>
              <a:gd name="connsiteY0-2" fmla="*/ 4492 h 131146"/>
              <a:gd name="connsiteX1-3" fmla="*/ 63316 w 127068"/>
              <a:gd name="connsiteY1-4" fmla="*/ 39827 h 131146"/>
              <a:gd name="connsiteX2-5" fmla="*/ 122588 w 127068"/>
              <a:gd name="connsiteY2-6" fmla="*/ 64289 h 131146"/>
              <a:gd name="connsiteX3-7" fmla="*/ 90198 w 127068"/>
              <a:gd name="connsiteY3-8" fmla="*/ 91696 h 131146"/>
              <a:gd name="connsiteX4-9" fmla="*/ 37876 w 127068"/>
              <a:gd name="connsiteY4-10" fmla="*/ 129070 h 131146"/>
              <a:gd name="connsiteX5-11" fmla="*/ 25418 w 127068"/>
              <a:gd name="connsiteY5-12" fmla="*/ 104154 h 131146"/>
              <a:gd name="connsiteX6-13" fmla="*/ 15452 w 127068"/>
              <a:gd name="connsiteY6-14" fmla="*/ 66781 h 131146"/>
              <a:gd name="connsiteX7-15" fmla="*/ 7977 w 127068"/>
              <a:gd name="connsiteY7-16" fmla="*/ 4492 h 131146"/>
              <a:gd name="connsiteX0-17" fmla="*/ 8771 w 127862"/>
              <a:gd name="connsiteY0-18" fmla="*/ 2508 h 129162"/>
              <a:gd name="connsiteX1-19" fmla="*/ 64110 w 127862"/>
              <a:gd name="connsiteY1-20" fmla="*/ 37843 h 129162"/>
              <a:gd name="connsiteX2-21" fmla="*/ 123382 w 127862"/>
              <a:gd name="connsiteY2-22" fmla="*/ 62305 h 129162"/>
              <a:gd name="connsiteX3-23" fmla="*/ 90992 w 127862"/>
              <a:gd name="connsiteY3-24" fmla="*/ 89712 h 129162"/>
              <a:gd name="connsiteX4-25" fmla="*/ 38670 w 127862"/>
              <a:gd name="connsiteY4-26" fmla="*/ 127086 h 129162"/>
              <a:gd name="connsiteX5-27" fmla="*/ 26212 w 127862"/>
              <a:gd name="connsiteY5-28" fmla="*/ 102170 h 129162"/>
              <a:gd name="connsiteX6-29" fmla="*/ 11483 w 127862"/>
              <a:gd name="connsiteY6-30" fmla="*/ 52891 h 129162"/>
              <a:gd name="connsiteX7-31" fmla="*/ 8771 w 127862"/>
              <a:gd name="connsiteY7-32" fmla="*/ 2508 h 129162"/>
              <a:gd name="connsiteX0-33" fmla="*/ 8771 w 127862"/>
              <a:gd name="connsiteY0-34" fmla="*/ 2508 h 128765"/>
              <a:gd name="connsiteX1-35" fmla="*/ 64110 w 127862"/>
              <a:gd name="connsiteY1-36" fmla="*/ 37843 h 128765"/>
              <a:gd name="connsiteX2-37" fmla="*/ 123382 w 127862"/>
              <a:gd name="connsiteY2-38" fmla="*/ 62305 h 128765"/>
              <a:gd name="connsiteX3-39" fmla="*/ 90992 w 127862"/>
              <a:gd name="connsiteY3-40" fmla="*/ 89712 h 128765"/>
              <a:gd name="connsiteX4-41" fmla="*/ 38670 w 127862"/>
              <a:gd name="connsiteY4-42" fmla="*/ 127086 h 128765"/>
              <a:gd name="connsiteX5-43" fmla="*/ 19068 w 127862"/>
              <a:gd name="connsiteY5-44" fmla="*/ 99788 h 128765"/>
              <a:gd name="connsiteX6-45" fmla="*/ 11483 w 127862"/>
              <a:gd name="connsiteY6-46" fmla="*/ 52891 h 128765"/>
              <a:gd name="connsiteX7-47" fmla="*/ 8771 w 127862"/>
              <a:gd name="connsiteY7-48" fmla="*/ 2508 h 128765"/>
              <a:gd name="connsiteX0-49" fmla="*/ 9962 w 129053"/>
              <a:gd name="connsiteY0-50" fmla="*/ 2508 h 128765"/>
              <a:gd name="connsiteX1-51" fmla="*/ 65301 w 129053"/>
              <a:gd name="connsiteY1-52" fmla="*/ 37843 h 128765"/>
              <a:gd name="connsiteX2-53" fmla="*/ 124573 w 129053"/>
              <a:gd name="connsiteY2-54" fmla="*/ 62305 h 128765"/>
              <a:gd name="connsiteX3-55" fmla="*/ 92183 w 129053"/>
              <a:gd name="connsiteY3-56" fmla="*/ 89712 h 128765"/>
              <a:gd name="connsiteX4-57" fmla="*/ 39861 w 129053"/>
              <a:gd name="connsiteY4-58" fmla="*/ 127086 h 128765"/>
              <a:gd name="connsiteX5-59" fmla="*/ 20259 w 129053"/>
              <a:gd name="connsiteY5-60" fmla="*/ 99788 h 128765"/>
              <a:gd name="connsiteX6-61" fmla="*/ 5531 w 129053"/>
              <a:gd name="connsiteY6-62" fmla="*/ 52891 h 128765"/>
              <a:gd name="connsiteX7-63" fmla="*/ 9962 w 129053"/>
              <a:gd name="connsiteY7-64" fmla="*/ 2508 h 128765"/>
              <a:gd name="connsiteX0-65" fmla="*/ 9962 w 127863"/>
              <a:gd name="connsiteY0-66" fmla="*/ 2508 h 127391"/>
              <a:gd name="connsiteX1-67" fmla="*/ 65301 w 127863"/>
              <a:gd name="connsiteY1-68" fmla="*/ 37843 h 127391"/>
              <a:gd name="connsiteX2-69" fmla="*/ 124573 w 127863"/>
              <a:gd name="connsiteY2-70" fmla="*/ 62305 h 127391"/>
              <a:gd name="connsiteX3-71" fmla="*/ 85039 w 127863"/>
              <a:gd name="connsiteY3-72" fmla="*/ 101618 h 127391"/>
              <a:gd name="connsiteX4-73" fmla="*/ 39861 w 127863"/>
              <a:gd name="connsiteY4-74" fmla="*/ 127086 h 127391"/>
              <a:gd name="connsiteX5-75" fmla="*/ 20259 w 127863"/>
              <a:gd name="connsiteY5-76" fmla="*/ 99788 h 127391"/>
              <a:gd name="connsiteX6-77" fmla="*/ 5531 w 127863"/>
              <a:gd name="connsiteY6-78" fmla="*/ 52891 h 127391"/>
              <a:gd name="connsiteX7-79" fmla="*/ 9962 w 127863"/>
              <a:gd name="connsiteY7-80" fmla="*/ 2508 h 127391"/>
              <a:gd name="connsiteX0-81" fmla="*/ 9962 w 127069"/>
              <a:gd name="connsiteY0-82" fmla="*/ 2508 h 127575"/>
              <a:gd name="connsiteX1-83" fmla="*/ 65301 w 127069"/>
              <a:gd name="connsiteY1-84" fmla="*/ 37843 h 127575"/>
              <a:gd name="connsiteX2-85" fmla="*/ 124573 w 127069"/>
              <a:gd name="connsiteY2-86" fmla="*/ 62305 h 127575"/>
              <a:gd name="connsiteX3-87" fmla="*/ 80277 w 127069"/>
              <a:gd name="connsiteY3-88" fmla="*/ 96855 h 127575"/>
              <a:gd name="connsiteX4-89" fmla="*/ 39861 w 127069"/>
              <a:gd name="connsiteY4-90" fmla="*/ 127086 h 127575"/>
              <a:gd name="connsiteX5-91" fmla="*/ 20259 w 127069"/>
              <a:gd name="connsiteY5-92" fmla="*/ 99788 h 127575"/>
              <a:gd name="connsiteX6-93" fmla="*/ 5531 w 127069"/>
              <a:gd name="connsiteY6-94" fmla="*/ 52891 h 127575"/>
              <a:gd name="connsiteX7-95" fmla="*/ 9962 w 127069"/>
              <a:gd name="connsiteY7-96" fmla="*/ 2508 h 127575"/>
              <a:gd name="connsiteX0-97" fmla="*/ 9962 w 134212"/>
              <a:gd name="connsiteY0-98" fmla="*/ 2508 h 134719"/>
              <a:gd name="connsiteX1-99" fmla="*/ 72444 w 134212"/>
              <a:gd name="connsiteY1-100" fmla="*/ 44987 h 134719"/>
              <a:gd name="connsiteX2-101" fmla="*/ 131716 w 134212"/>
              <a:gd name="connsiteY2-102" fmla="*/ 69449 h 134719"/>
              <a:gd name="connsiteX3-103" fmla="*/ 87420 w 134212"/>
              <a:gd name="connsiteY3-104" fmla="*/ 103999 h 134719"/>
              <a:gd name="connsiteX4-105" fmla="*/ 47004 w 134212"/>
              <a:gd name="connsiteY4-106" fmla="*/ 134230 h 134719"/>
              <a:gd name="connsiteX5-107" fmla="*/ 27402 w 134212"/>
              <a:gd name="connsiteY5-108" fmla="*/ 106932 h 134719"/>
              <a:gd name="connsiteX6-109" fmla="*/ 12674 w 134212"/>
              <a:gd name="connsiteY6-110" fmla="*/ 60035 h 134719"/>
              <a:gd name="connsiteX7-111" fmla="*/ 9962 w 134212"/>
              <a:gd name="connsiteY7-112" fmla="*/ 2508 h 134719"/>
              <a:gd name="connsiteX0-113" fmla="*/ 8659 w 134211"/>
              <a:gd name="connsiteY0-114" fmla="*/ 2525 h 134736"/>
              <a:gd name="connsiteX1-115" fmla="*/ 63328 w 134211"/>
              <a:gd name="connsiteY1-116" fmla="*/ 44905 h 134736"/>
              <a:gd name="connsiteX2-117" fmla="*/ 130413 w 134211"/>
              <a:gd name="connsiteY2-118" fmla="*/ 69466 h 134736"/>
              <a:gd name="connsiteX3-119" fmla="*/ 86117 w 134211"/>
              <a:gd name="connsiteY3-120" fmla="*/ 104016 h 134736"/>
              <a:gd name="connsiteX4-121" fmla="*/ 45701 w 134211"/>
              <a:gd name="connsiteY4-122" fmla="*/ 134247 h 134736"/>
              <a:gd name="connsiteX5-123" fmla="*/ 26099 w 134211"/>
              <a:gd name="connsiteY5-124" fmla="*/ 106949 h 134736"/>
              <a:gd name="connsiteX6-125" fmla="*/ 11371 w 134211"/>
              <a:gd name="connsiteY6-126" fmla="*/ 60052 h 134736"/>
              <a:gd name="connsiteX7-127" fmla="*/ 8659 w 134211"/>
              <a:gd name="connsiteY7-128" fmla="*/ 2525 h 134736"/>
              <a:gd name="connsiteX0-129" fmla="*/ 9056 w 134211"/>
              <a:gd name="connsiteY0-130" fmla="*/ 3715 h 135926"/>
              <a:gd name="connsiteX1-131" fmla="*/ 66106 w 134211"/>
              <a:gd name="connsiteY1-132" fmla="*/ 38952 h 135926"/>
              <a:gd name="connsiteX2-133" fmla="*/ 130810 w 134211"/>
              <a:gd name="connsiteY2-134" fmla="*/ 70656 h 135926"/>
              <a:gd name="connsiteX3-135" fmla="*/ 86514 w 134211"/>
              <a:gd name="connsiteY3-136" fmla="*/ 105206 h 135926"/>
              <a:gd name="connsiteX4-137" fmla="*/ 46098 w 134211"/>
              <a:gd name="connsiteY4-138" fmla="*/ 135437 h 135926"/>
              <a:gd name="connsiteX5-139" fmla="*/ 26496 w 134211"/>
              <a:gd name="connsiteY5-140" fmla="*/ 108139 h 135926"/>
              <a:gd name="connsiteX6-141" fmla="*/ 11768 w 134211"/>
              <a:gd name="connsiteY6-142" fmla="*/ 61242 h 135926"/>
              <a:gd name="connsiteX7-143" fmla="*/ 9056 w 134211"/>
              <a:gd name="connsiteY7-144" fmla="*/ 3715 h 135926"/>
              <a:gd name="connsiteX0-145" fmla="*/ 9056 w 133418"/>
              <a:gd name="connsiteY0-146" fmla="*/ 3715 h 136139"/>
              <a:gd name="connsiteX1-147" fmla="*/ 66106 w 133418"/>
              <a:gd name="connsiteY1-148" fmla="*/ 38952 h 136139"/>
              <a:gd name="connsiteX2-149" fmla="*/ 130810 w 133418"/>
              <a:gd name="connsiteY2-150" fmla="*/ 70656 h 136139"/>
              <a:gd name="connsiteX3-151" fmla="*/ 81751 w 133418"/>
              <a:gd name="connsiteY3-152" fmla="*/ 112350 h 136139"/>
              <a:gd name="connsiteX4-153" fmla="*/ 46098 w 133418"/>
              <a:gd name="connsiteY4-154" fmla="*/ 135437 h 136139"/>
              <a:gd name="connsiteX5-155" fmla="*/ 26496 w 133418"/>
              <a:gd name="connsiteY5-156" fmla="*/ 108139 h 136139"/>
              <a:gd name="connsiteX6-157" fmla="*/ 11768 w 133418"/>
              <a:gd name="connsiteY6-158" fmla="*/ 61242 h 136139"/>
              <a:gd name="connsiteX7-159" fmla="*/ 9056 w 133418"/>
              <a:gd name="connsiteY7-160" fmla="*/ 3715 h 136139"/>
              <a:gd name="connsiteX0-161" fmla="*/ 9056 w 133418"/>
              <a:gd name="connsiteY0-162" fmla="*/ 3715 h 138521"/>
              <a:gd name="connsiteX1-163" fmla="*/ 66106 w 133418"/>
              <a:gd name="connsiteY1-164" fmla="*/ 38952 h 138521"/>
              <a:gd name="connsiteX2-165" fmla="*/ 130810 w 133418"/>
              <a:gd name="connsiteY2-166" fmla="*/ 70656 h 138521"/>
              <a:gd name="connsiteX3-167" fmla="*/ 81751 w 133418"/>
              <a:gd name="connsiteY3-168" fmla="*/ 112350 h 138521"/>
              <a:gd name="connsiteX4-169" fmla="*/ 41336 w 133418"/>
              <a:gd name="connsiteY4-170" fmla="*/ 137819 h 138521"/>
              <a:gd name="connsiteX5-171" fmla="*/ 26496 w 133418"/>
              <a:gd name="connsiteY5-172" fmla="*/ 108139 h 138521"/>
              <a:gd name="connsiteX6-173" fmla="*/ 11768 w 133418"/>
              <a:gd name="connsiteY6-174" fmla="*/ 61242 h 138521"/>
              <a:gd name="connsiteX7-175" fmla="*/ 9056 w 133418"/>
              <a:gd name="connsiteY7-176" fmla="*/ 3715 h 138521"/>
              <a:gd name="connsiteX0-177" fmla="*/ 9056 w 133159"/>
              <a:gd name="connsiteY0-178" fmla="*/ 3715 h 138521"/>
              <a:gd name="connsiteX1-179" fmla="*/ 66106 w 133159"/>
              <a:gd name="connsiteY1-180" fmla="*/ 38952 h 138521"/>
              <a:gd name="connsiteX2-181" fmla="*/ 95845 w 133159"/>
              <a:gd name="connsiteY2-182" fmla="*/ 53625 h 138521"/>
              <a:gd name="connsiteX3-183" fmla="*/ 130810 w 133159"/>
              <a:gd name="connsiteY3-184" fmla="*/ 70656 h 138521"/>
              <a:gd name="connsiteX4-185" fmla="*/ 81751 w 133159"/>
              <a:gd name="connsiteY4-186" fmla="*/ 112350 h 138521"/>
              <a:gd name="connsiteX5-187" fmla="*/ 41336 w 133159"/>
              <a:gd name="connsiteY5-188" fmla="*/ 137819 h 138521"/>
              <a:gd name="connsiteX6-189" fmla="*/ 26496 w 133159"/>
              <a:gd name="connsiteY6-190" fmla="*/ 108139 h 138521"/>
              <a:gd name="connsiteX7-191" fmla="*/ 11768 w 133159"/>
              <a:gd name="connsiteY7-192" fmla="*/ 61242 h 138521"/>
              <a:gd name="connsiteX8" fmla="*/ 9056 w 133159"/>
              <a:gd name="connsiteY8" fmla="*/ 3715 h 138521"/>
              <a:gd name="connsiteX0-193" fmla="*/ 7469 w 131572"/>
              <a:gd name="connsiteY0-194" fmla="*/ 4906 h 139712"/>
              <a:gd name="connsiteX1-195" fmla="*/ 54994 w 131572"/>
              <a:gd name="connsiteY1-196" fmla="*/ 32999 h 139712"/>
              <a:gd name="connsiteX2-197" fmla="*/ 94258 w 131572"/>
              <a:gd name="connsiteY2-198" fmla="*/ 54816 h 139712"/>
              <a:gd name="connsiteX3-199" fmla="*/ 129223 w 131572"/>
              <a:gd name="connsiteY3-200" fmla="*/ 71847 h 139712"/>
              <a:gd name="connsiteX4-201" fmla="*/ 80164 w 131572"/>
              <a:gd name="connsiteY4-202" fmla="*/ 113541 h 139712"/>
              <a:gd name="connsiteX5-203" fmla="*/ 39749 w 131572"/>
              <a:gd name="connsiteY5-204" fmla="*/ 139010 h 139712"/>
              <a:gd name="connsiteX6-205" fmla="*/ 24909 w 131572"/>
              <a:gd name="connsiteY6-206" fmla="*/ 109330 h 139712"/>
              <a:gd name="connsiteX7-207" fmla="*/ 10181 w 131572"/>
              <a:gd name="connsiteY7-208" fmla="*/ 62433 h 139712"/>
              <a:gd name="connsiteX8-209" fmla="*/ 7469 w 131572"/>
              <a:gd name="connsiteY8-210" fmla="*/ 4906 h 139712"/>
              <a:gd name="connsiteX0-211" fmla="*/ 7469 w 131572"/>
              <a:gd name="connsiteY0-212" fmla="*/ 4906 h 139712"/>
              <a:gd name="connsiteX1-213" fmla="*/ 54994 w 131572"/>
              <a:gd name="connsiteY1-214" fmla="*/ 32999 h 139712"/>
              <a:gd name="connsiteX2-215" fmla="*/ 94258 w 131572"/>
              <a:gd name="connsiteY2-216" fmla="*/ 64341 h 139712"/>
              <a:gd name="connsiteX3-217" fmla="*/ 129223 w 131572"/>
              <a:gd name="connsiteY3-218" fmla="*/ 71847 h 139712"/>
              <a:gd name="connsiteX4-219" fmla="*/ 80164 w 131572"/>
              <a:gd name="connsiteY4-220" fmla="*/ 113541 h 139712"/>
              <a:gd name="connsiteX5-221" fmla="*/ 39749 w 131572"/>
              <a:gd name="connsiteY5-222" fmla="*/ 139010 h 139712"/>
              <a:gd name="connsiteX6-223" fmla="*/ 24909 w 131572"/>
              <a:gd name="connsiteY6-224" fmla="*/ 109330 h 139712"/>
              <a:gd name="connsiteX7-225" fmla="*/ 10181 w 131572"/>
              <a:gd name="connsiteY7-226" fmla="*/ 62433 h 139712"/>
              <a:gd name="connsiteX8-227" fmla="*/ 7469 w 131572"/>
              <a:gd name="connsiteY8-228" fmla="*/ 4906 h 139712"/>
              <a:gd name="connsiteX0-229" fmla="*/ 7469 w 129255"/>
              <a:gd name="connsiteY0-230" fmla="*/ 4906 h 139712"/>
              <a:gd name="connsiteX1-231" fmla="*/ 54994 w 129255"/>
              <a:gd name="connsiteY1-232" fmla="*/ 32999 h 139712"/>
              <a:gd name="connsiteX2-233" fmla="*/ 79971 w 129255"/>
              <a:gd name="connsiteY2-234" fmla="*/ 52435 h 139712"/>
              <a:gd name="connsiteX3-235" fmla="*/ 129223 w 129255"/>
              <a:gd name="connsiteY3-236" fmla="*/ 71847 h 139712"/>
              <a:gd name="connsiteX4-237" fmla="*/ 80164 w 129255"/>
              <a:gd name="connsiteY4-238" fmla="*/ 113541 h 139712"/>
              <a:gd name="connsiteX5-239" fmla="*/ 39749 w 129255"/>
              <a:gd name="connsiteY5-240" fmla="*/ 139010 h 139712"/>
              <a:gd name="connsiteX6-241" fmla="*/ 24909 w 129255"/>
              <a:gd name="connsiteY6-242" fmla="*/ 109330 h 139712"/>
              <a:gd name="connsiteX7-243" fmla="*/ 10181 w 129255"/>
              <a:gd name="connsiteY7-244" fmla="*/ 62433 h 139712"/>
              <a:gd name="connsiteX8-245" fmla="*/ 7469 w 129255"/>
              <a:gd name="connsiteY8-246" fmla="*/ 4906 h 139712"/>
              <a:gd name="connsiteX0-247" fmla="*/ 5881 w 127667"/>
              <a:gd name="connsiteY0-248" fmla="*/ 4509 h 139315"/>
              <a:gd name="connsiteX1-249" fmla="*/ 43881 w 127667"/>
              <a:gd name="connsiteY1-250" fmla="*/ 34983 h 139315"/>
              <a:gd name="connsiteX2-251" fmla="*/ 78383 w 127667"/>
              <a:gd name="connsiteY2-252" fmla="*/ 52038 h 139315"/>
              <a:gd name="connsiteX3-253" fmla="*/ 127635 w 127667"/>
              <a:gd name="connsiteY3-254" fmla="*/ 71450 h 139315"/>
              <a:gd name="connsiteX4-255" fmla="*/ 78576 w 127667"/>
              <a:gd name="connsiteY4-256" fmla="*/ 113144 h 139315"/>
              <a:gd name="connsiteX5-257" fmla="*/ 38161 w 127667"/>
              <a:gd name="connsiteY5-258" fmla="*/ 138613 h 139315"/>
              <a:gd name="connsiteX6-259" fmla="*/ 23321 w 127667"/>
              <a:gd name="connsiteY6-260" fmla="*/ 108933 h 139315"/>
              <a:gd name="connsiteX7-261" fmla="*/ 8593 w 127667"/>
              <a:gd name="connsiteY7-262" fmla="*/ 62036 h 139315"/>
              <a:gd name="connsiteX8-263" fmla="*/ 5881 w 127667"/>
              <a:gd name="connsiteY8-264" fmla="*/ 4509 h 139315"/>
              <a:gd name="connsiteX0-265" fmla="*/ 5881 w 127667"/>
              <a:gd name="connsiteY0-266" fmla="*/ 6096 h 140902"/>
              <a:gd name="connsiteX1-267" fmla="*/ 43881 w 127667"/>
              <a:gd name="connsiteY1-268" fmla="*/ 27045 h 140902"/>
              <a:gd name="connsiteX2-269" fmla="*/ 78383 w 127667"/>
              <a:gd name="connsiteY2-270" fmla="*/ 53625 h 140902"/>
              <a:gd name="connsiteX3-271" fmla="*/ 127635 w 127667"/>
              <a:gd name="connsiteY3-272" fmla="*/ 73037 h 140902"/>
              <a:gd name="connsiteX4-273" fmla="*/ 78576 w 127667"/>
              <a:gd name="connsiteY4-274" fmla="*/ 114731 h 140902"/>
              <a:gd name="connsiteX5-275" fmla="*/ 38161 w 127667"/>
              <a:gd name="connsiteY5-276" fmla="*/ 140200 h 140902"/>
              <a:gd name="connsiteX6-277" fmla="*/ 23321 w 127667"/>
              <a:gd name="connsiteY6-278" fmla="*/ 110520 h 140902"/>
              <a:gd name="connsiteX7-279" fmla="*/ 8593 w 127667"/>
              <a:gd name="connsiteY7-280" fmla="*/ 63623 h 140902"/>
              <a:gd name="connsiteX8-281" fmla="*/ 5881 w 127667"/>
              <a:gd name="connsiteY8-282" fmla="*/ 6096 h 140902"/>
              <a:gd name="connsiteX0-283" fmla="*/ 5881 w 127667"/>
              <a:gd name="connsiteY0-284" fmla="*/ 6096 h 148046"/>
              <a:gd name="connsiteX1-285" fmla="*/ 43881 w 127667"/>
              <a:gd name="connsiteY1-286" fmla="*/ 34189 h 148046"/>
              <a:gd name="connsiteX2-287" fmla="*/ 78383 w 127667"/>
              <a:gd name="connsiteY2-288" fmla="*/ 60769 h 148046"/>
              <a:gd name="connsiteX3-289" fmla="*/ 127635 w 127667"/>
              <a:gd name="connsiteY3-290" fmla="*/ 80181 h 148046"/>
              <a:gd name="connsiteX4-291" fmla="*/ 78576 w 127667"/>
              <a:gd name="connsiteY4-292" fmla="*/ 121875 h 148046"/>
              <a:gd name="connsiteX5-293" fmla="*/ 38161 w 127667"/>
              <a:gd name="connsiteY5-294" fmla="*/ 147344 h 148046"/>
              <a:gd name="connsiteX6-295" fmla="*/ 23321 w 127667"/>
              <a:gd name="connsiteY6-296" fmla="*/ 117664 h 148046"/>
              <a:gd name="connsiteX7-297" fmla="*/ 8593 w 127667"/>
              <a:gd name="connsiteY7-298" fmla="*/ 70767 h 148046"/>
              <a:gd name="connsiteX8-299" fmla="*/ 5881 w 127667"/>
              <a:gd name="connsiteY8-300" fmla="*/ 6096 h 148046"/>
              <a:gd name="connsiteX0-301" fmla="*/ 5881 w 120523"/>
              <a:gd name="connsiteY0-302" fmla="*/ 6096 h 148046"/>
              <a:gd name="connsiteX1-303" fmla="*/ 43881 w 120523"/>
              <a:gd name="connsiteY1-304" fmla="*/ 34189 h 148046"/>
              <a:gd name="connsiteX2-305" fmla="*/ 78383 w 120523"/>
              <a:gd name="connsiteY2-306" fmla="*/ 60769 h 148046"/>
              <a:gd name="connsiteX3-307" fmla="*/ 120491 w 120523"/>
              <a:gd name="connsiteY3-308" fmla="*/ 82563 h 148046"/>
              <a:gd name="connsiteX4-309" fmla="*/ 78576 w 120523"/>
              <a:gd name="connsiteY4-310" fmla="*/ 121875 h 148046"/>
              <a:gd name="connsiteX5-311" fmla="*/ 38161 w 120523"/>
              <a:gd name="connsiteY5-312" fmla="*/ 147344 h 148046"/>
              <a:gd name="connsiteX6-313" fmla="*/ 23321 w 120523"/>
              <a:gd name="connsiteY6-314" fmla="*/ 117664 h 148046"/>
              <a:gd name="connsiteX7-315" fmla="*/ 8593 w 120523"/>
              <a:gd name="connsiteY7-316" fmla="*/ 70767 h 148046"/>
              <a:gd name="connsiteX8-317" fmla="*/ 5881 w 120523"/>
              <a:gd name="connsiteY8-318" fmla="*/ 6096 h 148046"/>
              <a:gd name="connsiteX0-319" fmla="*/ 5881 w 122840"/>
              <a:gd name="connsiteY0-320" fmla="*/ 6096 h 149633"/>
              <a:gd name="connsiteX1-321" fmla="*/ 43881 w 122840"/>
              <a:gd name="connsiteY1-322" fmla="*/ 34189 h 149633"/>
              <a:gd name="connsiteX2-323" fmla="*/ 78383 w 122840"/>
              <a:gd name="connsiteY2-324" fmla="*/ 60769 h 149633"/>
              <a:gd name="connsiteX3-325" fmla="*/ 120491 w 122840"/>
              <a:gd name="connsiteY3-326" fmla="*/ 82563 h 149633"/>
              <a:gd name="connsiteX4-327" fmla="*/ 64288 w 122840"/>
              <a:gd name="connsiteY4-328" fmla="*/ 131400 h 149633"/>
              <a:gd name="connsiteX5-329" fmla="*/ 38161 w 122840"/>
              <a:gd name="connsiteY5-330" fmla="*/ 147344 h 149633"/>
              <a:gd name="connsiteX6-331" fmla="*/ 23321 w 122840"/>
              <a:gd name="connsiteY6-332" fmla="*/ 117664 h 149633"/>
              <a:gd name="connsiteX7-333" fmla="*/ 8593 w 122840"/>
              <a:gd name="connsiteY7-334" fmla="*/ 70767 h 149633"/>
              <a:gd name="connsiteX8-335" fmla="*/ 5881 w 122840"/>
              <a:gd name="connsiteY8-336" fmla="*/ 6096 h 149633"/>
              <a:gd name="connsiteX0-337" fmla="*/ 5881 w 123666"/>
              <a:gd name="connsiteY0-338" fmla="*/ 6096 h 149633"/>
              <a:gd name="connsiteX1-339" fmla="*/ 43881 w 123666"/>
              <a:gd name="connsiteY1-340" fmla="*/ 34189 h 149633"/>
              <a:gd name="connsiteX2-341" fmla="*/ 78383 w 123666"/>
              <a:gd name="connsiteY2-342" fmla="*/ 60769 h 149633"/>
              <a:gd name="connsiteX3-343" fmla="*/ 120491 w 123666"/>
              <a:gd name="connsiteY3-344" fmla="*/ 82563 h 149633"/>
              <a:gd name="connsiteX4-345" fmla="*/ 97433 w 123666"/>
              <a:gd name="connsiteY4-346" fmla="*/ 103632 h 149633"/>
              <a:gd name="connsiteX5-347" fmla="*/ 64288 w 123666"/>
              <a:gd name="connsiteY5-348" fmla="*/ 131400 h 149633"/>
              <a:gd name="connsiteX6-349" fmla="*/ 38161 w 123666"/>
              <a:gd name="connsiteY6-350" fmla="*/ 147344 h 149633"/>
              <a:gd name="connsiteX7-351" fmla="*/ 23321 w 123666"/>
              <a:gd name="connsiteY7-352" fmla="*/ 117664 h 149633"/>
              <a:gd name="connsiteX8-353" fmla="*/ 8593 w 123666"/>
              <a:gd name="connsiteY8-354" fmla="*/ 70767 h 149633"/>
              <a:gd name="connsiteX9" fmla="*/ 5881 w 123666"/>
              <a:gd name="connsiteY9" fmla="*/ 6096 h 149633"/>
              <a:gd name="connsiteX0-355" fmla="*/ 5881 w 123269"/>
              <a:gd name="connsiteY0-356" fmla="*/ 6096 h 149633"/>
              <a:gd name="connsiteX1-357" fmla="*/ 43881 w 123269"/>
              <a:gd name="connsiteY1-358" fmla="*/ 34189 h 149633"/>
              <a:gd name="connsiteX2-359" fmla="*/ 78383 w 123269"/>
              <a:gd name="connsiteY2-360" fmla="*/ 60769 h 149633"/>
              <a:gd name="connsiteX3-361" fmla="*/ 120491 w 123269"/>
              <a:gd name="connsiteY3-362" fmla="*/ 82563 h 149633"/>
              <a:gd name="connsiteX4-363" fmla="*/ 95052 w 123269"/>
              <a:gd name="connsiteY4-364" fmla="*/ 101250 h 149633"/>
              <a:gd name="connsiteX5-365" fmla="*/ 64288 w 123269"/>
              <a:gd name="connsiteY5-366" fmla="*/ 131400 h 149633"/>
              <a:gd name="connsiteX6-367" fmla="*/ 38161 w 123269"/>
              <a:gd name="connsiteY6-368" fmla="*/ 147344 h 149633"/>
              <a:gd name="connsiteX7-369" fmla="*/ 23321 w 123269"/>
              <a:gd name="connsiteY7-370" fmla="*/ 117664 h 149633"/>
              <a:gd name="connsiteX8-371" fmla="*/ 8593 w 123269"/>
              <a:gd name="connsiteY8-372" fmla="*/ 70767 h 149633"/>
              <a:gd name="connsiteX9-373" fmla="*/ 5881 w 123269"/>
              <a:gd name="connsiteY9-374" fmla="*/ 6096 h 149633"/>
              <a:gd name="connsiteX0-375" fmla="*/ 5881 w 123269"/>
              <a:gd name="connsiteY0-376" fmla="*/ 6096 h 148443"/>
              <a:gd name="connsiteX1-377" fmla="*/ 43881 w 123269"/>
              <a:gd name="connsiteY1-378" fmla="*/ 34189 h 148443"/>
              <a:gd name="connsiteX2-379" fmla="*/ 78383 w 123269"/>
              <a:gd name="connsiteY2-380" fmla="*/ 60769 h 148443"/>
              <a:gd name="connsiteX3-381" fmla="*/ 120491 w 123269"/>
              <a:gd name="connsiteY3-382" fmla="*/ 82563 h 148443"/>
              <a:gd name="connsiteX4-383" fmla="*/ 95052 w 123269"/>
              <a:gd name="connsiteY4-384" fmla="*/ 101250 h 148443"/>
              <a:gd name="connsiteX5-385" fmla="*/ 57144 w 123269"/>
              <a:gd name="connsiteY5-386" fmla="*/ 124256 h 148443"/>
              <a:gd name="connsiteX6-387" fmla="*/ 38161 w 123269"/>
              <a:gd name="connsiteY6-388" fmla="*/ 147344 h 148443"/>
              <a:gd name="connsiteX7-389" fmla="*/ 23321 w 123269"/>
              <a:gd name="connsiteY7-390" fmla="*/ 117664 h 148443"/>
              <a:gd name="connsiteX8-391" fmla="*/ 8593 w 123269"/>
              <a:gd name="connsiteY8-392" fmla="*/ 70767 h 148443"/>
              <a:gd name="connsiteX9-393" fmla="*/ 5881 w 123269"/>
              <a:gd name="connsiteY9-394" fmla="*/ 6096 h 148443"/>
              <a:gd name="connsiteX0-395" fmla="*/ 5881 w 123269"/>
              <a:gd name="connsiteY0-396" fmla="*/ 6096 h 149236"/>
              <a:gd name="connsiteX1-397" fmla="*/ 43881 w 123269"/>
              <a:gd name="connsiteY1-398" fmla="*/ 34189 h 149236"/>
              <a:gd name="connsiteX2-399" fmla="*/ 78383 w 123269"/>
              <a:gd name="connsiteY2-400" fmla="*/ 60769 h 149236"/>
              <a:gd name="connsiteX3-401" fmla="*/ 120491 w 123269"/>
              <a:gd name="connsiteY3-402" fmla="*/ 82563 h 149236"/>
              <a:gd name="connsiteX4-403" fmla="*/ 95052 w 123269"/>
              <a:gd name="connsiteY4-404" fmla="*/ 101250 h 149236"/>
              <a:gd name="connsiteX5-405" fmla="*/ 57144 w 123269"/>
              <a:gd name="connsiteY5-406" fmla="*/ 129018 h 149236"/>
              <a:gd name="connsiteX6-407" fmla="*/ 38161 w 123269"/>
              <a:gd name="connsiteY6-408" fmla="*/ 147344 h 149236"/>
              <a:gd name="connsiteX7-409" fmla="*/ 23321 w 123269"/>
              <a:gd name="connsiteY7-410" fmla="*/ 117664 h 149236"/>
              <a:gd name="connsiteX8-411" fmla="*/ 8593 w 123269"/>
              <a:gd name="connsiteY8-412" fmla="*/ 70767 h 149236"/>
              <a:gd name="connsiteX9-413" fmla="*/ 5881 w 123269"/>
              <a:gd name="connsiteY9-414" fmla="*/ 6096 h 149236"/>
              <a:gd name="connsiteX0-415" fmla="*/ 5881 w 123269"/>
              <a:gd name="connsiteY0-416" fmla="*/ 6096 h 148839"/>
              <a:gd name="connsiteX1-417" fmla="*/ 43881 w 123269"/>
              <a:gd name="connsiteY1-418" fmla="*/ 34189 h 148839"/>
              <a:gd name="connsiteX2-419" fmla="*/ 78383 w 123269"/>
              <a:gd name="connsiteY2-420" fmla="*/ 60769 h 148839"/>
              <a:gd name="connsiteX3-421" fmla="*/ 120491 w 123269"/>
              <a:gd name="connsiteY3-422" fmla="*/ 82563 h 148839"/>
              <a:gd name="connsiteX4-423" fmla="*/ 95052 w 123269"/>
              <a:gd name="connsiteY4-424" fmla="*/ 101250 h 148839"/>
              <a:gd name="connsiteX5-425" fmla="*/ 66669 w 123269"/>
              <a:gd name="connsiteY5-426" fmla="*/ 126637 h 148839"/>
              <a:gd name="connsiteX6-427" fmla="*/ 38161 w 123269"/>
              <a:gd name="connsiteY6-428" fmla="*/ 147344 h 148839"/>
              <a:gd name="connsiteX7-429" fmla="*/ 23321 w 123269"/>
              <a:gd name="connsiteY7-430" fmla="*/ 117664 h 148839"/>
              <a:gd name="connsiteX8-431" fmla="*/ 8593 w 123269"/>
              <a:gd name="connsiteY8-432" fmla="*/ 70767 h 148839"/>
              <a:gd name="connsiteX9-433" fmla="*/ 5881 w 123269"/>
              <a:gd name="connsiteY9-434" fmla="*/ 6096 h 148839"/>
              <a:gd name="connsiteX0-435" fmla="*/ 5881 w 123666"/>
              <a:gd name="connsiteY0-436" fmla="*/ 6096 h 148839"/>
              <a:gd name="connsiteX1-437" fmla="*/ 43881 w 123666"/>
              <a:gd name="connsiteY1-438" fmla="*/ 34189 h 148839"/>
              <a:gd name="connsiteX2-439" fmla="*/ 78383 w 123666"/>
              <a:gd name="connsiteY2-440" fmla="*/ 60769 h 148839"/>
              <a:gd name="connsiteX3-441" fmla="*/ 120491 w 123666"/>
              <a:gd name="connsiteY3-442" fmla="*/ 82563 h 148839"/>
              <a:gd name="connsiteX4-443" fmla="*/ 97433 w 123666"/>
              <a:gd name="connsiteY4-444" fmla="*/ 108394 h 148839"/>
              <a:gd name="connsiteX5-445" fmla="*/ 66669 w 123666"/>
              <a:gd name="connsiteY5-446" fmla="*/ 126637 h 148839"/>
              <a:gd name="connsiteX6-447" fmla="*/ 38161 w 123666"/>
              <a:gd name="connsiteY6-448" fmla="*/ 147344 h 148839"/>
              <a:gd name="connsiteX7-449" fmla="*/ 23321 w 123666"/>
              <a:gd name="connsiteY7-450" fmla="*/ 117664 h 148839"/>
              <a:gd name="connsiteX8-451" fmla="*/ 8593 w 123666"/>
              <a:gd name="connsiteY8-452" fmla="*/ 70767 h 148839"/>
              <a:gd name="connsiteX9-453" fmla="*/ 5881 w 123666"/>
              <a:gd name="connsiteY9-454" fmla="*/ 6096 h 148839"/>
              <a:gd name="connsiteX0-455" fmla="*/ 5881 w 116962"/>
              <a:gd name="connsiteY0-456" fmla="*/ 6096 h 312499"/>
              <a:gd name="connsiteX1-457" fmla="*/ 37177 w 116962"/>
              <a:gd name="connsiteY1-458" fmla="*/ 197849 h 312499"/>
              <a:gd name="connsiteX2-459" fmla="*/ 71679 w 116962"/>
              <a:gd name="connsiteY2-460" fmla="*/ 224429 h 312499"/>
              <a:gd name="connsiteX3-461" fmla="*/ 113787 w 116962"/>
              <a:gd name="connsiteY3-462" fmla="*/ 246223 h 312499"/>
              <a:gd name="connsiteX4-463" fmla="*/ 90729 w 116962"/>
              <a:gd name="connsiteY4-464" fmla="*/ 272054 h 312499"/>
              <a:gd name="connsiteX5-465" fmla="*/ 59965 w 116962"/>
              <a:gd name="connsiteY5-466" fmla="*/ 290297 h 312499"/>
              <a:gd name="connsiteX6-467" fmla="*/ 31457 w 116962"/>
              <a:gd name="connsiteY6-468" fmla="*/ 311004 h 312499"/>
              <a:gd name="connsiteX7-469" fmla="*/ 16617 w 116962"/>
              <a:gd name="connsiteY7-470" fmla="*/ 281324 h 312499"/>
              <a:gd name="connsiteX8-471" fmla="*/ 1889 w 116962"/>
              <a:gd name="connsiteY8-472" fmla="*/ 234427 h 312499"/>
              <a:gd name="connsiteX9-473" fmla="*/ 5881 w 116962"/>
              <a:gd name="connsiteY9-474" fmla="*/ 6096 h 312499"/>
              <a:gd name="connsiteX0-475" fmla="*/ 11390 w 122471"/>
              <a:gd name="connsiteY0-476" fmla="*/ 17572 h 323975"/>
              <a:gd name="connsiteX1-477" fmla="*/ 75737 w 122471"/>
              <a:gd name="connsiteY1-478" fmla="*/ 140469 h 323975"/>
              <a:gd name="connsiteX2-479" fmla="*/ 77188 w 122471"/>
              <a:gd name="connsiteY2-480" fmla="*/ 235905 h 323975"/>
              <a:gd name="connsiteX3-481" fmla="*/ 119296 w 122471"/>
              <a:gd name="connsiteY3-482" fmla="*/ 257699 h 323975"/>
              <a:gd name="connsiteX4-483" fmla="*/ 96238 w 122471"/>
              <a:gd name="connsiteY4-484" fmla="*/ 283530 h 323975"/>
              <a:gd name="connsiteX5-485" fmla="*/ 65474 w 122471"/>
              <a:gd name="connsiteY5-486" fmla="*/ 301773 h 323975"/>
              <a:gd name="connsiteX6-487" fmla="*/ 36966 w 122471"/>
              <a:gd name="connsiteY6-488" fmla="*/ 322480 h 323975"/>
              <a:gd name="connsiteX7-489" fmla="*/ 22126 w 122471"/>
              <a:gd name="connsiteY7-490" fmla="*/ 292800 h 323975"/>
              <a:gd name="connsiteX8-491" fmla="*/ 7398 w 122471"/>
              <a:gd name="connsiteY8-492" fmla="*/ 245903 h 323975"/>
              <a:gd name="connsiteX9-493" fmla="*/ 11390 w 122471"/>
              <a:gd name="connsiteY9-494" fmla="*/ 17572 h 323975"/>
              <a:gd name="connsiteX0-495" fmla="*/ 11390 w 119793"/>
              <a:gd name="connsiteY0-496" fmla="*/ 17572 h 323975"/>
              <a:gd name="connsiteX1-497" fmla="*/ 75737 w 119793"/>
              <a:gd name="connsiteY1-498" fmla="*/ 140469 h 323975"/>
              <a:gd name="connsiteX2-499" fmla="*/ 99221 w 119793"/>
              <a:gd name="connsiteY2-500" fmla="*/ 200100 h 323975"/>
              <a:gd name="connsiteX3-501" fmla="*/ 119296 w 119793"/>
              <a:gd name="connsiteY3-502" fmla="*/ 257699 h 323975"/>
              <a:gd name="connsiteX4-503" fmla="*/ 96238 w 119793"/>
              <a:gd name="connsiteY4-504" fmla="*/ 283530 h 323975"/>
              <a:gd name="connsiteX5-505" fmla="*/ 65474 w 119793"/>
              <a:gd name="connsiteY5-506" fmla="*/ 301773 h 323975"/>
              <a:gd name="connsiteX6-507" fmla="*/ 36966 w 119793"/>
              <a:gd name="connsiteY6-508" fmla="*/ 322480 h 323975"/>
              <a:gd name="connsiteX7-509" fmla="*/ 22126 w 119793"/>
              <a:gd name="connsiteY7-510" fmla="*/ 292800 h 323975"/>
              <a:gd name="connsiteX8-511" fmla="*/ 7398 w 119793"/>
              <a:gd name="connsiteY8-512" fmla="*/ 245903 h 323975"/>
              <a:gd name="connsiteX9-513" fmla="*/ 11390 w 119793"/>
              <a:gd name="connsiteY9-514" fmla="*/ 17572 h 323975"/>
              <a:gd name="connsiteX0-515" fmla="*/ 88961 w 123000"/>
              <a:gd name="connsiteY0-516" fmla="*/ 17572 h 379060"/>
              <a:gd name="connsiteX1-517" fmla="*/ 78944 w 123000"/>
              <a:gd name="connsiteY1-518" fmla="*/ 195554 h 379060"/>
              <a:gd name="connsiteX2-519" fmla="*/ 102428 w 123000"/>
              <a:gd name="connsiteY2-520" fmla="*/ 255185 h 379060"/>
              <a:gd name="connsiteX3-521" fmla="*/ 122503 w 123000"/>
              <a:gd name="connsiteY3-522" fmla="*/ 312784 h 379060"/>
              <a:gd name="connsiteX4-523" fmla="*/ 99445 w 123000"/>
              <a:gd name="connsiteY4-524" fmla="*/ 338615 h 379060"/>
              <a:gd name="connsiteX5-525" fmla="*/ 68681 w 123000"/>
              <a:gd name="connsiteY5-526" fmla="*/ 356858 h 379060"/>
              <a:gd name="connsiteX6-527" fmla="*/ 40173 w 123000"/>
              <a:gd name="connsiteY6-528" fmla="*/ 377565 h 379060"/>
              <a:gd name="connsiteX7-529" fmla="*/ 25333 w 123000"/>
              <a:gd name="connsiteY7-530" fmla="*/ 347885 h 379060"/>
              <a:gd name="connsiteX8-531" fmla="*/ 10605 w 123000"/>
              <a:gd name="connsiteY8-532" fmla="*/ 300988 h 379060"/>
              <a:gd name="connsiteX9-533" fmla="*/ 88961 w 123000"/>
              <a:gd name="connsiteY9-534" fmla="*/ 17572 h 379060"/>
              <a:gd name="connsiteX0-535" fmla="*/ 91715 w 125754"/>
              <a:gd name="connsiteY0-536" fmla="*/ 4002 h 368653"/>
              <a:gd name="connsiteX1-537" fmla="*/ 81698 w 125754"/>
              <a:gd name="connsiteY1-538" fmla="*/ 181984 h 368653"/>
              <a:gd name="connsiteX2-539" fmla="*/ 105182 w 125754"/>
              <a:gd name="connsiteY2-540" fmla="*/ 241615 h 368653"/>
              <a:gd name="connsiteX3-541" fmla="*/ 125257 w 125754"/>
              <a:gd name="connsiteY3-542" fmla="*/ 299214 h 368653"/>
              <a:gd name="connsiteX4-543" fmla="*/ 102199 w 125754"/>
              <a:gd name="connsiteY4-544" fmla="*/ 325045 h 368653"/>
              <a:gd name="connsiteX5-545" fmla="*/ 71435 w 125754"/>
              <a:gd name="connsiteY5-546" fmla="*/ 343288 h 368653"/>
              <a:gd name="connsiteX6-547" fmla="*/ 42927 w 125754"/>
              <a:gd name="connsiteY6-548" fmla="*/ 363995 h 368653"/>
              <a:gd name="connsiteX7-549" fmla="*/ 28087 w 125754"/>
              <a:gd name="connsiteY7-550" fmla="*/ 334315 h 368653"/>
              <a:gd name="connsiteX8-551" fmla="*/ 10605 w 125754"/>
              <a:gd name="connsiteY8-552" fmla="*/ 157969 h 368653"/>
              <a:gd name="connsiteX9-553" fmla="*/ 91715 w 125754"/>
              <a:gd name="connsiteY9-554" fmla="*/ 4002 h 368653"/>
              <a:gd name="connsiteX0-555" fmla="*/ 94928 w 128967"/>
              <a:gd name="connsiteY0-556" fmla="*/ 4002 h 373294"/>
              <a:gd name="connsiteX1-557" fmla="*/ 84911 w 128967"/>
              <a:gd name="connsiteY1-558" fmla="*/ 181984 h 373294"/>
              <a:gd name="connsiteX2-559" fmla="*/ 108395 w 128967"/>
              <a:gd name="connsiteY2-560" fmla="*/ 241615 h 373294"/>
              <a:gd name="connsiteX3-561" fmla="*/ 128470 w 128967"/>
              <a:gd name="connsiteY3-562" fmla="*/ 299214 h 373294"/>
              <a:gd name="connsiteX4-563" fmla="*/ 105412 w 128967"/>
              <a:gd name="connsiteY4-564" fmla="*/ 325045 h 373294"/>
              <a:gd name="connsiteX5-565" fmla="*/ 74648 w 128967"/>
              <a:gd name="connsiteY5-566" fmla="*/ 343288 h 373294"/>
              <a:gd name="connsiteX6-567" fmla="*/ 46140 w 128967"/>
              <a:gd name="connsiteY6-568" fmla="*/ 363995 h 373294"/>
              <a:gd name="connsiteX7-569" fmla="*/ 12020 w 128967"/>
              <a:gd name="connsiteY7-570" fmla="*/ 287493 h 373294"/>
              <a:gd name="connsiteX8-571" fmla="*/ 13818 w 128967"/>
              <a:gd name="connsiteY8-572" fmla="*/ 157969 h 373294"/>
              <a:gd name="connsiteX9-573" fmla="*/ 94928 w 128967"/>
              <a:gd name="connsiteY9-574" fmla="*/ 4002 h 373294"/>
              <a:gd name="connsiteX0-575" fmla="*/ 92174 w 126213"/>
              <a:gd name="connsiteY0-576" fmla="*/ 4002 h 372835"/>
              <a:gd name="connsiteX1-577" fmla="*/ 82157 w 126213"/>
              <a:gd name="connsiteY1-578" fmla="*/ 181984 h 372835"/>
              <a:gd name="connsiteX2-579" fmla="*/ 105641 w 126213"/>
              <a:gd name="connsiteY2-580" fmla="*/ 241615 h 372835"/>
              <a:gd name="connsiteX3-581" fmla="*/ 125716 w 126213"/>
              <a:gd name="connsiteY3-582" fmla="*/ 299214 h 372835"/>
              <a:gd name="connsiteX4-583" fmla="*/ 102658 w 126213"/>
              <a:gd name="connsiteY4-584" fmla="*/ 325045 h 372835"/>
              <a:gd name="connsiteX5-585" fmla="*/ 71894 w 126213"/>
              <a:gd name="connsiteY5-586" fmla="*/ 343288 h 372835"/>
              <a:gd name="connsiteX6-587" fmla="*/ 43386 w 126213"/>
              <a:gd name="connsiteY6-588" fmla="*/ 363995 h 372835"/>
              <a:gd name="connsiteX7-589" fmla="*/ 25792 w 126213"/>
              <a:gd name="connsiteY7-590" fmla="*/ 290247 h 372835"/>
              <a:gd name="connsiteX8-591" fmla="*/ 11064 w 126213"/>
              <a:gd name="connsiteY8-592" fmla="*/ 157969 h 372835"/>
              <a:gd name="connsiteX9-593" fmla="*/ 92174 w 126213"/>
              <a:gd name="connsiteY9-594" fmla="*/ 4002 h 372835"/>
              <a:gd name="connsiteX0-595" fmla="*/ 93551 w 127590"/>
              <a:gd name="connsiteY0-596" fmla="*/ 4002 h 372376"/>
              <a:gd name="connsiteX1-597" fmla="*/ 83534 w 127590"/>
              <a:gd name="connsiteY1-598" fmla="*/ 181984 h 372376"/>
              <a:gd name="connsiteX2-599" fmla="*/ 107018 w 127590"/>
              <a:gd name="connsiteY2-600" fmla="*/ 241615 h 372376"/>
              <a:gd name="connsiteX3-601" fmla="*/ 127093 w 127590"/>
              <a:gd name="connsiteY3-602" fmla="*/ 299214 h 372376"/>
              <a:gd name="connsiteX4-603" fmla="*/ 104035 w 127590"/>
              <a:gd name="connsiteY4-604" fmla="*/ 325045 h 372376"/>
              <a:gd name="connsiteX5-605" fmla="*/ 73271 w 127590"/>
              <a:gd name="connsiteY5-606" fmla="*/ 343288 h 372376"/>
              <a:gd name="connsiteX6-607" fmla="*/ 44763 w 127590"/>
              <a:gd name="connsiteY6-608" fmla="*/ 363995 h 372376"/>
              <a:gd name="connsiteX7-609" fmla="*/ 18906 w 127590"/>
              <a:gd name="connsiteY7-610" fmla="*/ 293001 h 372376"/>
              <a:gd name="connsiteX8-611" fmla="*/ 12441 w 127590"/>
              <a:gd name="connsiteY8-612" fmla="*/ 157969 h 372376"/>
              <a:gd name="connsiteX9-613" fmla="*/ 93551 w 127590"/>
              <a:gd name="connsiteY9-614" fmla="*/ 4002 h 372376"/>
              <a:gd name="connsiteX0-615" fmla="*/ 93551 w 127590"/>
              <a:gd name="connsiteY0-616" fmla="*/ 2883 h 371257"/>
              <a:gd name="connsiteX1-617" fmla="*/ 94551 w 127590"/>
              <a:gd name="connsiteY1-618" fmla="*/ 139551 h 371257"/>
              <a:gd name="connsiteX2-619" fmla="*/ 107018 w 127590"/>
              <a:gd name="connsiteY2-620" fmla="*/ 240496 h 371257"/>
              <a:gd name="connsiteX3-621" fmla="*/ 127093 w 127590"/>
              <a:gd name="connsiteY3-622" fmla="*/ 298095 h 371257"/>
              <a:gd name="connsiteX4-623" fmla="*/ 104035 w 127590"/>
              <a:gd name="connsiteY4-624" fmla="*/ 323926 h 371257"/>
              <a:gd name="connsiteX5-625" fmla="*/ 73271 w 127590"/>
              <a:gd name="connsiteY5-626" fmla="*/ 342169 h 371257"/>
              <a:gd name="connsiteX6-627" fmla="*/ 44763 w 127590"/>
              <a:gd name="connsiteY6-628" fmla="*/ 362876 h 371257"/>
              <a:gd name="connsiteX7-629" fmla="*/ 18906 w 127590"/>
              <a:gd name="connsiteY7-630" fmla="*/ 291882 h 371257"/>
              <a:gd name="connsiteX8-631" fmla="*/ 12441 w 127590"/>
              <a:gd name="connsiteY8-632" fmla="*/ 156850 h 371257"/>
              <a:gd name="connsiteX9-633" fmla="*/ 93551 w 127590"/>
              <a:gd name="connsiteY9-634" fmla="*/ 2883 h 371257"/>
              <a:gd name="connsiteX0-635" fmla="*/ 93551 w 127590"/>
              <a:gd name="connsiteY0-636" fmla="*/ 2883 h 371257"/>
              <a:gd name="connsiteX1-637" fmla="*/ 94551 w 127590"/>
              <a:gd name="connsiteY1-638" fmla="*/ 139551 h 371257"/>
              <a:gd name="connsiteX2-639" fmla="*/ 107018 w 127590"/>
              <a:gd name="connsiteY2-640" fmla="*/ 240496 h 371257"/>
              <a:gd name="connsiteX3-641" fmla="*/ 127093 w 127590"/>
              <a:gd name="connsiteY3-642" fmla="*/ 298095 h 371257"/>
              <a:gd name="connsiteX4-643" fmla="*/ 104035 w 127590"/>
              <a:gd name="connsiteY4-644" fmla="*/ 323926 h 371257"/>
              <a:gd name="connsiteX5-645" fmla="*/ 73271 w 127590"/>
              <a:gd name="connsiteY5-646" fmla="*/ 342169 h 371257"/>
              <a:gd name="connsiteX6-647" fmla="*/ 44763 w 127590"/>
              <a:gd name="connsiteY6-648" fmla="*/ 362876 h 371257"/>
              <a:gd name="connsiteX7-649" fmla="*/ 18906 w 127590"/>
              <a:gd name="connsiteY7-650" fmla="*/ 291882 h 371257"/>
              <a:gd name="connsiteX8-651" fmla="*/ 12441 w 127590"/>
              <a:gd name="connsiteY8-652" fmla="*/ 156850 h 371257"/>
              <a:gd name="connsiteX9-653" fmla="*/ 93551 w 127590"/>
              <a:gd name="connsiteY9-654" fmla="*/ 2883 h 371257"/>
              <a:gd name="connsiteX0-655" fmla="*/ 93551 w 127590"/>
              <a:gd name="connsiteY0-656" fmla="*/ 2883 h 371257"/>
              <a:gd name="connsiteX1-657" fmla="*/ 94551 w 127590"/>
              <a:gd name="connsiteY1-658" fmla="*/ 139551 h 371257"/>
              <a:gd name="connsiteX2-659" fmla="*/ 107018 w 127590"/>
              <a:gd name="connsiteY2-660" fmla="*/ 240496 h 371257"/>
              <a:gd name="connsiteX3-661" fmla="*/ 127093 w 127590"/>
              <a:gd name="connsiteY3-662" fmla="*/ 298095 h 371257"/>
              <a:gd name="connsiteX4-663" fmla="*/ 104035 w 127590"/>
              <a:gd name="connsiteY4-664" fmla="*/ 323926 h 371257"/>
              <a:gd name="connsiteX5-665" fmla="*/ 73271 w 127590"/>
              <a:gd name="connsiteY5-666" fmla="*/ 342169 h 371257"/>
              <a:gd name="connsiteX6-667" fmla="*/ 44763 w 127590"/>
              <a:gd name="connsiteY6-668" fmla="*/ 362876 h 371257"/>
              <a:gd name="connsiteX7-669" fmla="*/ 18906 w 127590"/>
              <a:gd name="connsiteY7-670" fmla="*/ 291882 h 371257"/>
              <a:gd name="connsiteX8-671" fmla="*/ 12441 w 127590"/>
              <a:gd name="connsiteY8-672" fmla="*/ 156850 h 371257"/>
              <a:gd name="connsiteX9-673" fmla="*/ 93551 w 127590"/>
              <a:gd name="connsiteY9-674" fmla="*/ 2883 h 371257"/>
              <a:gd name="connsiteX0-675" fmla="*/ 93551 w 127590"/>
              <a:gd name="connsiteY0-676" fmla="*/ 2883 h 371257"/>
              <a:gd name="connsiteX1-677" fmla="*/ 94551 w 127590"/>
              <a:gd name="connsiteY1-678" fmla="*/ 139551 h 371257"/>
              <a:gd name="connsiteX2-679" fmla="*/ 107018 w 127590"/>
              <a:gd name="connsiteY2-680" fmla="*/ 240496 h 371257"/>
              <a:gd name="connsiteX3-681" fmla="*/ 127093 w 127590"/>
              <a:gd name="connsiteY3-682" fmla="*/ 298095 h 371257"/>
              <a:gd name="connsiteX4-683" fmla="*/ 104035 w 127590"/>
              <a:gd name="connsiteY4-684" fmla="*/ 323926 h 371257"/>
              <a:gd name="connsiteX5-685" fmla="*/ 73271 w 127590"/>
              <a:gd name="connsiteY5-686" fmla="*/ 342169 h 371257"/>
              <a:gd name="connsiteX6-687" fmla="*/ 44763 w 127590"/>
              <a:gd name="connsiteY6-688" fmla="*/ 362876 h 371257"/>
              <a:gd name="connsiteX7-689" fmla="*/ 18906 w 127590"/>
              <a:gd name="connsiteY7-690" fmla="*/ 291882 h 371257"/>
              <a:gd name="connsiteX8-691" fmla="*/ 12441 w 127590"/>
              <a:gd name="connsiteY8-692" fmla="*/ 156850 h 371257"/>
              <a:gd name="connsiteX9-693" fmla="*/ 93551 w 127590"/>
              <a:gd name="connsiteY9-694" fmla="*/ 2883 h 371257"/>
              <a:gd name="connsiteX0-695" fmla="*/ 34334 w 119130"/>
              <a:gd name="connsiteY0-696" fmla="*/ 2883 h 335195"/>
              <a:gd name="connsiteX1-697" fmla="*/ 86091 w 119130"/>
              <a:gd name="connsiteY1-698" fmla="*/ 103489 h 335195"/>
              <a:gd name="connsiteX2-699" fmla="*/ 98558 w 119130"/>
              <a:gd name="connsiteY2-700" fmla="*/ 204434 h 335195"/>
              <a:gd name="connsiteX3-701" fmla="*/ 118633 w 119130"/>
              <a:gd name="connsiteY3-702" fmla="*/ 262033 h 335195"/>
              <a:gd name="connsiteX4-703" fmla="*/ 95575 w 119130"/>
              <a:gd name="connsiteY4-704" fmla="*/ 287864 h 335195"/>
              <a:gd name="connsiteX5-705" fmla="*/ 64811 w 119130"/>
              <a:gd name="connsiteY5-706" fmla="*/ 306107 h 335195"/>
              <a:gd name="connsiteX6-707" fmla="*/ 36303 w 119130"/>
              <a:gd name="connsiteY6-708" fmla="*/ 326814 h 335195"/>
              <a:gd name="connsiteX7-709" fmla="*/ 10446 w 119130"/>
              <a:gd name="connsiteY7-710" fmla="*/ 255820 h 335195"/>
              <a:gd name="connsiteX8-711" fmla="*/ 3981 w 119130"/>
              <a:gd name="connsiteY8-712" fmla="*/ 120788 h 335195"/>
              <a:gd name="connsiteX9-713" fmla="*/ 34334 w 119130"/>
              <a:gd name="connsiteY9-714" fmla="*/ 2883 h 335195"/>
              <a:gd name="connsiteX0-715" fmla="*/ 93567 w 127592"/>
              <a:gd name="connsiteY0-716" fmla="*/ 2883 h 384737"/>
              <a:gd name="connsiteX1-717" fmla="*/ 94553 w 127592"/>
              <a:gd name="connsiteY1-718" fmla="*/ 153031 h 384737"/>
              <a:gd name="connsiteX2-719" fmla="*/ 107020 w 127592"/>
              <a:gd name="connsiteY2-720" fmla="*/ 253976 h 384737"/>
              <a:gd name="connsiteX3-721" fmla="*/ 127095 w 127592"/>
              <a:gd name="connsiteY3-722" fmla="*/ 311575 h 384737"/>
              <a:gd name="connsiteX4-723" fmla="*/ 104037 w 127592"/>
              <a:gd name="connsiteY4-724" fmla="*/ 337406 h 384737"/>
              <a:gd name="connsiteX5-725" fmla="*/ 73273 w 127592"/>
              <a:gd name="connsiteY5-726" fmla="*/ 355649 h 384737"/>
              <a:gd name="connsiteX6-727" fmla="*/ 44765 w 127592"/>
              <a:gd name="connsiteY6-728" fmla="*/ 376356 h 384737"/>
              <a:gd name="connsiteX7-729" fmla="*/ 18908 w 127592"/>
              <a:gd name="connsiteY7-730" fmla="*/ 305362 h 384737"/>
              <a:gd name="connsiteX8-731" fmla="*/ 12443 w 127592"/>
              <a:gd name="connsiteY8-732" fmla="*/ 170330 h 384737"/>
              <a:gd name="connsiteX9-733" fmla="*/ 93567 w 127592"/>
              <a:gd name="connsiteY9-734" fmla="*/ 2883 h 384737"/>
              <a:gd name="connsiteX0-735" fmla="*/ 83927 w 117952"/>
              <a:gd name="connsiteY0-736" fmla="*/ 8499 h 390353"/>
              <a:gd name="connsiteX1-737" fmla="*/ 84913 w 117952"/>
              <a:gd name="connsiteY1-738" fmla="*/ 158647 h 390353"/>
              <a:gd name="connsiteX2-739" fmla="*/ 97380 w 117952"/>
              <a:gd name="connsiteY2-740" fmla="*/ 259592 h 390353"/>
              <a:gd name="connsiteX3-741" fmla="*/ 117455 w 117952"/>
              <a:gd name="connsiteY3-742" fmla="*/ 317191 h 390353"/>
              <a:gd name="connsiteX4-743" fmla="*/ 94397 w 117952"/>
              <a:gd name="connsiteY4-744" fmla="*/ 343022 h 390353"/>
              <a:gd name="connsiteX5-745" fmla="*/ 63633 w 117952"/>
              <a:gd name="connsiteY5-746" fmla="*/ 361265 h 390353"/>
              <a:gd name="connsiteX6-747" fmla="*/ 35125 w 117952"/>
              <a:gd name="connsiteY6-748" fmla="*/ 381972 h 390353"/>
              <a:gd name="connsiteX7-749" fmla="*/ 9268 w 117952"/>
              <a:gd name="connsiteY7-750" fmla="*/ 310978 h 390353"/>
              <a:gd name="connsiteX8-751" fmla="*/ 2803 w 117952"/>
              <a:gd name="connsiteY8-752" fmla="*/ 175946 h 390353"/>
              <a:gd name="connsiteX9-753" fmla="*/ 26088 w 117952"/>
              <a:gd name="connsiteY9-754" fmla="*/ 107651 h 390353"/>
              <a:gd name="connsiteX10" fmla="*/ 83927 w 117952"/>
              <a:gd name="connsiteY10" fmla="*/ 8499 h 390353"/>
              <a:gd name="connsiteX0-755" fmla="*/ 85504 w 119529"/>
              <a:gd name="connsiteY0-756" fmla="*/ 8499 h 390353"/>
              <a:gd name="connsiteX1-757" fmla="*/ 86490 w 119529"/>
              <a:gd name="connsiteY1-758" fmla="*/ 158647 h 390353"/>
              <a:gd name="connsiteX2-759" fmla="*/ 98957 w 119529"/>
              <a:gd name="connsiteY2-760" fmla="*/ 259592 h 390353"/>
              <a:gd name="connsiteX3-761" fmla="*/ 119032 w 119529"/>
              <a:gd name="connsiteY3-762" fmla="*/ 317191 h 390353"/>
              <a:gd name="connsiteX4-763" fmla="*/ 95974 w 119529"/>
              <a:gd name="connsiteY4-764" fmla="*/ 343022 h 390353"/>
              <a:gd name="connsiteX5-765" fmla="*/ 65210 w 119529"/>
              <a:gd name="connsiteY5-766" fmla="*/ 361265 h 390353"/>
              <a:gd name="connsiteX6-767" fmla="*/ 36702 w 119529"/>
              <a:gd name="connsiteY6-768" fmla="*/ 381972 h 390353"/>
              <a:gd name="connsiteX7-769" fmla="*/ 10845 w 119529"/>
              <a:gd name="connsiteY7-770" fmla="*/ 310978 h 390353"/>
              <a:gd name="connsiteX8-771" fmla="*/ 4380 w 119529"/>
              <a:gd name="connsiteY8-772" fmla="*/ 175946 h 390353"/>
              <a:gd name="connsiteX9-773" fmla="*/ 37123 w 119529"/>
              <a:gd name="connsiteY9-774" fmla="*/ 79745 h 390353"/>
              <a:gd name="connsiteX10-775" fmla="*/ 85504 w 119529"/>
              <a:gd name="connsiteY10-776" fmla="*/ 8499 h 390353"/>
              <a:gd name="connsiteX0-777" fmla="*/ 85504 w 119529"/>
              <a:gd name="connsiteY0-778" fmla="*/ 8499 h 390353"/>
              <a:gd name="connsiteX1-779" fmla="*/ 86490 w 119529"/>
              <a:gd name="connsiteY1-780" fmla="*/ 158647 h 390353"/>
              <a:gd name="connsiteX2-781" fmla="*/ 98957 w 119529"/>
              <a:gd name="connsiteY2-782" fmla="*/ 259592 h 390353"/>
              <a:gd name="connsiteX3-783" fmla="*/ 119032 w 119529"/>
              <a:gd name="connsiteY3-784" fmla="*/ 317191 h 390353"/>
              <a:gd name="connsiteX4-785" fmla="*/ 95974 w 119529"/>
              <a:gd name="connsiteY4-786" fmla="*/ 343022 h 390353"/>
              <a:gd name="connsiteX5-787" fmla="*/ 65210 w 119529"/>
              <a:gd name="connsiteY5-788" fmla="*/ 361265 h 390353"/>
              <a:gd name="connsiteX6-789" fmla="*/ 36702 w 119529"/>
              <a:gd name="connsiteY6-790" fmla="*/ 381972 h 390353"/>
              <a:gd name="connsiteX7-791" fmla="*/ 10845 w 119529"/>
              <a:gd name="connsiteY7-792" fmla="*/ 310978 h 390353"/>
              <a:gd name="connsiteX8-793" fmla="*/ 4380 w 119529"/>
              <a:gd name="connsiteY8-794" fmla="*/ 197979 h 390353"/>
              <a:gd name="connsiteX9-795" fmla="*/ 37123 w 119529"/>
              <a:gd name="connsiteY9-796" fmla="*/ 79745 h 390353"/>
              <a:gd name="connsiteX10-797" fmla="*/ 85504 w 119529"/>
              <a:gd name="connsiteY10-798" fmla="*/ 8499 h 390353"/>
              <a:gd name="connsiteX0-799" fmla="*/ 85504 w 119529"/>
              <a:gd name="connsiteY0-800" fmla="*/ 3274 h 385128"/>
              <a:gd name="connsiteX1-801" fmla="*/ 85505 w 119529"/>
              <a:gd name="connsiteY1-802" fmla="*/ 94164 h 385128"/>
              <a:gd name="connsiteX2-803" fmla="*/ 86490 w 119529"/>
              <a:gd name="connsiteY2-804" fmla="*/ 153422 h 385128"/>
              <a:gd name="connsiteX3-805" fmla="*/ 98957 w 119529"/>
              <a:gd name="connsiteY3-806" fmla="*/ 254367 h 385128"/>
              <a:gd name="connsiteX4-807" fmla="*/ 119032 w 119529"/>
              <a:gd name="connsiteY4-808" fmla="*/ 311966 h 385128"/>
              <a:gd name="connsiteX5-809" fmla="*/ 95974 w 119529"/>
              <a:gd name="connsiteY5-810" fmla="*/ 337797 h 385128"/>
              <a:gd name="connsiteX6-811" fmla="*/ 65210 w 119529"/>
              <a:gd name="connsiteY6-812" fmla="*/ 356040 h 385128"/>
              <a:gd name="connsiteX7-813" fmla="*/ 36702 w 119529"/>
              <a:gd name="connsiteY7-814" fmla="*/ 376747 h 385128"/>
              <a:gd name="connsiteX8-815" fmla="*/ 10845 w 119529"/>
              <a:gd name="connsiteY8-816" fmla="*/ 305753 h 385128"/>
              <a:gd name="connsiteX9-817" fmla="*/ 4380 w 119529"/>
              <a:gd name="connsiteY9-818" fmla="*/ 192754 h 385128"/>
              <a:gd name="connsiteX10-819" fmla="*/ 37123 w 119529"/>
              <a:gd name="connsiteY10-820" fmla="*/ 74520 h 385128"/>
              <a:gd name="connsiteX11" fmla="*/ 85504 w 119529"/>
              <a:gd name="connsiteY11" fmla="*/ 3274 h 385128"/>
              <a:gd name="connsiteX0-821" fmla="*/ 85504 w 119529"/>
              <a:gd name="connsiteY0-822" fmla="*/ 2295 h 384149"/>
              <a:gd name="connsiteX1-823" fmla="*/ 86302 w 119529"/>
              <a:gd name="connsiteY1-824" fmla="*/ 59770 h 384149"/>
              <a:gd name="connsiteX2-825" fmla="*/ 86490 w 119529"/>
              <a:gd name="connsiteY2-826" fmla="*/ 152443 h 384149"/>
              <a:gd name="connsiteX3-827" fmla="*/ 98957 w 119529"/>
              <a:gd name="connsiteY3-828" fmla="*/ 253388 h 384149"/>
              <a:gd name="connsiteX4-829" fmla="*/ 119032 w 119529"/>
              <a:gd name="connsiteY4-830" fmla="*/ 310987 h 384149"/>
              <a:gd name="connsiteX5-831" fmla="*/ 95974 w 119529"/>
              <a:gd name="connsiteY5-832" fmla="*/ 336818 h 384149"/>
              <a:gd name="connsiteX6-833" fmla="*/ 65210 w 119529"/>
              <a:gd name="connsiteY6-834" fmla="*/ 355061 h 384149"/>
              <a:gd name="connsiteX7-835" fmla="*/ 36702 w 119529"/>
              <a:gd name="connsiteY7-836" fmla="*/ 375768 h 384149"/>
              <a:gd name="connsiteX8-837" fmla="*/ 10845 w 119529"/>
              <a:gd name="connsiteY8-838" fmla="*/ 304774 h 384149"/>
              <a:gd name="connsiteX9-839" fmla="*/ 4380 w 119529"/>
              <a:gd name="connsiteY9-840" fmla="*/ 191775 h 384149"/>
              <a:gd name="connsiteX10-841" fmla="*/ 37123 w 119529"/>
              <a:gd name="connsiteY10-842" fmla="*/ 73541 h 384149"/>
              <a:gd name="connsiteX11-843" fmla="*/ 85504 w 119529"/>
              <a:gd name="connsiteY11-844" fmla="*/ 2295 h 384149"/>
              <a:gd name="connsiteX0-845" fmla="*/ 85504 w 119529"/>
              <a:gd name="connsiteY0-846" fmla="*/ 2295 h 384149"/>
              <a:gd name="connsiteX1-847" fmla="*/ 86302 w 119529"/>
              <a:gd name="connsiteY1-848" fmla="*/ 59770 h 384149"/>
              <a:gd name="connsiteX2-849" fmla="*/ 83736 w 119529"/>
              <a:gd name="connsiteY2-850" fmla="*/ 171723 h 384149"/>
              <a:gd name="connsiteX3-851" fmla="*/ 98957 w 119529"/>
              <a:gd name="connsiteY3-852" fmla="*/ 253388 h 384149"/>
              <a:gd name="connsiteX4-853" fmla="*/ 119032 w 119529"/>
              <a:gd name="connsiteY4-854" fmla="*/ 310987 h 384149"/>
              <a:gd name="connsiteX5-855" fmla="*/ 95974 w 119529"/>
              <a:gd name="connsiteY5-856" fmla="*/ 336818 h 384149"/>
              <a:gd name="connsiteX6-857" fmla="*/ 65210 w 119529"/>
              <a:gd name="connsiteY6-858" fmla="*/ 355061 h 384149"/>
              <a:gd name="connsiteX7-859" fmla="*/ 36702 w 119529"/>
              <a:gd name="connsiteY7-860" fmla="*/ 375768 h 384149"/>
              <a:gd name="connsiteX8-861" fmla="*/ 10845 w 119529"/>
              <a:gd name="connsiteY8-862" fmla="*/ 304774 h 384149"/>
              <a:gd name="connsiteX9-863" fmla="*/ 4380 w 119529"/>
              <a:gd name="connsiteY9-864" fmla="*/ 191775 h 384149"/>
              <a:gd name="connsiteX10-865" fmla="*/ 37123 w 119529"/>
              <a:gd name="connsiteY10-866" fmla="*/ 73541 h 384149"/>
              <a:gd name="connsiteX11-867" fmla="*/ 85504 w 119529"/>
              <a:gd name="connsiteY11-868" fmla="*/ 2295 h 384149"/>
              <a:gd name="connsiteX0-869" fmla="*/ 85504 w 119529"/>
              <a:gd name="connsiteY0-870" fmla="*/ 2295 h 384149"/>
              <a:gd name="connsiteX1-871" fmla="*/ 86302 w 119529"/>
              <a:gd name="connsiteY1-872" fmla="*/ 59770 h 384149"/>
              <a:gd name="connsiteX2-873" fmla="*/ 83736 w 119529"/>
              <a:gd name="connsiteY2-874" fmla="*/ 171723 h 384149"/>
              <a:gd name="connsiteX3-875" fmla="*/ 98957 w 119529"/>
              <a:gd name="connsiteY3-876" fmla="*/ 256143 h 384149"/>
              <a:gd name="connsiteX4-877" fmla="*/ 119032 w 119529"/>
              <a:gd name="connsiteY4-878" fmla="*/ 310987 h 384149"/>
              <a:gd name="connsiteX5-879" fmla="*/ 95974 w 119529"/>
              <a:gd name="connsiteY5-880" fmla="*/ 336818 h 384149"/>
              <a:gd name="connsiteX6-881" fmla="*/ 65210 w 119529"/>
              <a:gd name="connsiteY6-882" fmla="*/ 355061 h 384149"/>
              <a:gd name="connsiteX7-883" fmla="*/ 36702 w 119529"/>
              <a:gd name="connsiteY7-884" fmla="*/ 375768 h 384149"/>
              <a:gd name="connsiteX8-885" fmla="*/ 10845 w 119529"/>
              <a:gd name="connsiteY8-886" fmla="*/ 304774 h 384149"/>
              <a:gd name="connsiteX9-887" fmla="*/ 4380 w 119529"/>
              <a:gd name="connsiteY9-888" fmla="*/ 191775 h 384149"/>
              <a:gd name="connsiteX10-889" fmla="*/ 37123 w 119529"/>
              <a:gd name="connsiteY10-890" fmla="*/ 73541 h 384149"/>
              <a:gd name="connsiteX11-891" fmla="*/ 85504 w 119529"/>
              <a:gd name="connsiteY11-892" fmla="*/ 2295 h 384149"/>
              <a:gd name="connsiteX0-893" fmla="*/ 104084 w 119529"/>
              <a:gd name="connsiteY0-894" fmla="*/ 2295 h 403958"/>
              <a:gd name="connsiteX1-895" fmla="*/ 86302 w 119529"/>
              <a:gd name="connsiteY1-896" fmla="*/ 79579 h 403958"/>
              <a:gd name="connsiteX2-897" fmla="*/ 83736 w 119529"/>
              <a:gd name="connsiteY2-898" fmla="*/ 191532 h 403958"/>
              <a:gd name="connsiteX3-899" fmla="*/ 98957 w 119529"/>
              <a:gd name="connsiteY3-900" fmla="*/ 275952 h 403958"/>
              <a:gd name="connsiteX4-901" fmla="*/ 119032 w 119529"/>
              <a:gd name="connsiteY4-902" fmla="*/ 330796 h 403958"/>
              <a:gd name="connsiteX5-903" fmla="*/ 95974 w 119529"/>
              <a:gd name="connsiteY5-904" fmla="*/ 356627 h 403958"/>
              <a:gd name="connsiteX6-905" fmla="*/ 65210 w 119529"/>
              <a:gd name="connsiteY6-906" fmla="*/ 374870 h 403958"/>
              <a:gd name="connsiteX7-907" fmla="*/ 36702 w 119529"/>
              <a:gd name="connsiteY7-908" fmla="*/ 395577 h 403958"/>
              <a:gd name="connsiteX8-909" fmla="*/ 10845 w 119529"/>
              <a:gd name="connsiteY8-910" fmla="*/ 324583 h 403958"/>
              <a:gd name="connsiteX9-911" fmla="*/ 4380 w 119529"/>
              <a:gd name="connsiteY9-912" fmla="*/ 211584 h 403958"/>
              <a:gd name="connsiteX10-913" fmla="*/ 37123 w 119529"/>
              <a:gd name="connsiteY10-914" fmla="*/ 93350 h 403958"/>
              <a:gd name="connsiteX11-915" fmla="*/ 104084 w 119529"/>
              <a:gd name="connsiteY11-916" fmla="*/ 2295 h 403958"/>
              <a:gd name="connsiteX0-917" fmla="*/ 167138 w 175335"/>
              <a:gd name="connsiteY0-918" fmla="*/ 2295 h 463688"/>
              <a:gd name="connsiteX1-919" fmla="*/ 86302 w 175335"/>
              <a:gd name="connsiteY1-920" fmla="*/ 139309 h 463688"/>
              <a:gd name="connsiteX2-921" fmla="*/ 83736 w 175335"/>
              <a:gd name="connsiteY2-922" fmla="*/ 251262 h 463688"/>
              <a:gd name="connsiteX3-923" fmla="*/ 98957 w 175335"/>
              <a:gd name="connsiteY3-924" fmla="*/ 335682 h 463688"/>
              <a:gd name="connsiteX4-925" fmla="*/ 119032 w 175335"/>
              <a:gd name="connsiteY4-926" fmla="*/ 390526 h 463688"/>
              <a:gd name="connsiteX5-927" fmla="*/ 95974 w 175335"/>
              <a:gd name="connsiteY5-928" fmla="*/ 416357 h 463688"/>
              <a:gd name="connsiteX6-929" fmla="*/ 65210 w 175335"/>
              <a:gd name="connsiteY6-930" fmla="*/ 434600 h 463688"/>
              <a:gd name="connsiteX7-931" fmla="*/ 36702 w 175335"/>
              <a:gd name="connsiteY7-932" fmla="*/ 455307 h 463688"/>
              <a:gd name="connsiteX8-933" fmla="*/ 10845 w 175335"/>
              <a:gd name="connsiteY8-934" fmla="*/ 384313 h 463688"/>
              <a:gd name="connsiteX9-935" fmla="*/ 4380 w 175335"/>
              <a:gd name="connsiteY9-936" fmla="*/ 271314 h 463688"/>
              <a:gd name="connsiteX10-937" fmla="*/ 37123 w 175335"/>
              <a:gd name="connsiteY10-938" fmla="*/ 153080 h 463688"/>
              <a:gd name="connsiteX11-939" fmla="*/ 167138 w 175335"/>
              <a:gd name="connsiteY11-940" fmla="*/ 2295 h 463688"/>
              <a:gd name="connsiteX0-941" fmla="*/ 167138 w 175335"/>
              <a:gd name="connsiteY0-942" fmla="*/ 6564 h 467957"/>
              <a:gd name="connsiteX1-943" fmla="*/ 86302 w 175335"/>
              <a:gd name="connsiteY1-944" fmla="*/ 143578 h 467957"/>
              <a:gd name="connsiteX2-945" fmla="*/ 83736 w 175335"/>
              <a:gd name="connsiteY2-946" fmla="*/ 255531 h 467957"/>
              <a:gd name="connsiteX3-947" fmla="*/ 98957 w 175335"/>
              <a:gd name="connsiteY3-948" fmla="*/ 339951 h 467957"/>
              <a:gd name="connsiteX4-949" fmla="*/ 119032 w 175335"/>
              <a:gd name="connsiteY4-950" fmla="*/ 394795 h 467957"/>
              <a:gd name="connsiteX5-951" fmla="*/ 95974 w 175335"/>
              <a:gd name="connsiteY5-952" fmla="*/ 420626 h 467957"/>
              <a:gd name="connsiteX6-953" fmla="*/ 65210 w 175335"/>
              <a:gd name="connsiteY6-954" fmla="*/ 438869 h 467957"/>
              <a:gd name="connsiteX7-955" fmla="*/ 36702 w 175335"/>
              <a:gd name="connsiteY7-956" fmla="*/ 459576 h 467957"/>
              <a:gd name="connsiteX8-957" fmla="*/ 10845 w 175335"/>
              <a:gd name="connsiteY8-958" fmla="*/ 388582 h 467957"/>
              <a:gd name="connsiteX9-959" fmla="*/ 4380 w 175335"/>
              <a:gd name="connsiteY9-960" fmla="*/ 275583 h 467957"/>
              <a:gd name="connsiteX10-961" fmla="*/ 37123 w 175335"/>
              <a:gd name="connsiteY10-962" fmla="*/ 157349 h 467957"/>
              <a:gd name="connsiteX11-963" fmla="*/ 81413 w 175335"/>
              <a:gd name="connsiteY11-964" fmla="*/ 104196 h 467957"/>
              <a:gd name="connsiteX12" fmla="*/ 167138 w 175335"/>
              <a:gd name="connsiteY12" fmla="*/ 6564 h 467957"/>
              <a:gd name="connsiteX0-965" fmla="*/ 167138 w 175335"/>
              <a:gd name="connsiteY0-966" fmla="*/ 6564 h 467957"/>
              <a:gd name="connsiteX1-967" fmla="*/ 86302 w 175335"/>
              <a:gd name="connsiteY1-968" fmla="*/ 143578 h 467957"/>
              <a:gd name="connsiteX2-969" fmla="*/ 83736 w 175335"/>
              <a:gd name="connsiteY2-970" fmla="*/ 255531 h 467957"/>
              <a:gd name="connsiteX3-971" fmla="*/ 98957 w 175335"/>
              <a:gd name="connsiteY3-972" fmla="*/ 339951 h 467957"/>
              <a:gd name="connsiteX4-973" fmla="*/ 119032 w 175335"/>
              <a:gd name="connsiteY4-974" fmla="*/ 394795 h 467957"/>
              <a:gd name="connsiteX5-975" fmla="*/ 95974 w 175335"/>
              <a:gd name="connsiteY5-976" fmla="*/ 420626 h 467957"/>
              <a:gd name="connsiteX6-977" fmla="*/ 65210 w 175335"/>
              <a:gd name="connsiteY6-978" fmla="*/ 438869 h 467957"/>
              <a:gd name="connsiteX7-979" fmla="*/ 36702 w 175335"/>
              <a:gd name="connsiteY7-980" fmla="*/ 459576 h 467957"/>
              <a:gd name="connsiteX8-981" fmla="*/ 10845 w 175335"/>
              <a:gd name="connsiteY8-982" fmla="*/ 388582 h 467957"/>
              <a:gd name="connsiteX9-983" fmla="*/ 4380 w 175335"/>
              <a:gd name="connsiteY9-984" fmla="*/ 275583 h 467957"/>
              <a:gd name="connsiteX10-985" fmla="*/ 37123 w 175335"/>
              <a:gd name="connsiteY10-986" fmla="*/ 157349 h 467957"/>
              <a:gd name="connsiteX11-987" fmla="*/ 90938 w 175335"/>
              <a:gd name="connsiteY11-988" fmla="*/ 78002 h 467957"/>
              <a:gd name="connsiteX12-989" fmla="*/ 167138 w 175335"/>
              <a:gd name="connsiteY12-990" fmla="*/ 6564 h 467957"/>
              <a:gd name="connsiteX0-991" fmla="*/ 174282 w 182479"/>
              <a:gd name="connsiteY0-992" fmla="*/ 6564 h 465576"/>
              <a:gd name="connsiteX1-993" fmla="*/ 86302 w 182479"/>
              <a:gd name="connsiteY1-994" fmla="*/ 141197 h 465576"/>
              <a:gd name="connsiteX2-995" fmla="*/ 83736 w 182479"/>
              <a:gd name="connsiteY2-996" fmla="*/ 253150 h 465576"/>
              <a:gd name="connsiteX3-997" fmla="*/ 98957 w 182479"/>
              <a:gd name="connsiteY3-998" fmla="*/ 337570 h 465576"/>
              <a:gd name="connsiteX4-999" fmla="*/ 119032 w 182479"/>
              <a:gd name="connsiteY4-1000" fmla="*/ 392414 h 465576"/>
              <a:gd name="connsiteX5-1001" fmla="*/ 95974 w 182479"/>
              <a:gd name="connsiteY5-1002" fmla="*/ 418245 h 465576"/>
              <a:gd name="connsiteX6-1003" fmla="*/ 65210 w 182479"/>
              <a:gd name="connsiteY6-1004" fmla="*/ 436488 h 465576"/>
              <a:gd name="connsiteX7-1005" fmla="*/ 36702 w 182479"/>
              <a:gd name="connsiteY7-1006" fmla="*/ 457195 h 465576"/>
              <a:gd name="connsiteX8-1007" fmla="*/ 10845 w 182479"/>
              <a:gd name="connsiteY8-1008" fmla="*/ 386201 h 465576"/>
              <a:gd name="connsiteX9-1009" fmla="*/ 4380 w 182479"/>
              <a:gd name="connsiteY9-1010" fmla="*/ 273202 h 465576"/>
              <a:gd name="connsiteX10-1011" fmla="*/ 37123 w 182479"/>
              <a:gd name="connsiteY10-1012" fmla="*/ 154968 h 465576"/>
              <a:gd name="connsiteX11-1013" fmla="*/ 90938 w 182479"/>
              <a:gd name="connsiteY11-1014" fmla="*/ 75621 h 465576"/>
              <a:gd name="connsiteX12-1015" fmla="*/ 174282 w 182479"/>
              <a:gd name="connsiteY12-1016" fmla="*/ 6564 h 465576"/>
              <a:gd name="connsiteX0-1017" fmla="*/ 174282 w 182479"/>
              <a:gd name="connsiteY0-1018" fmla="*/ 6564 h 465576"/>
              <a:gd name="connsiteX1-1019" fmla="*/ 86302 w 182479"/>
              <a:gd name="connsiteY1-1020" fmla="*/ 141197 h 465576"/>
              <a:gd name="connsiteX2-1021" fmla="*/ 83736 w 182479"/>
              <a:gd name="connsiteY2-1022" fmla="*/ 253150 h 465576"/>
              <a:gd name="connsiteX3-1023" fmla="*/ 98957 w 182479"/>
              <a:gd name="connsiteY3-1024" fmla="*/ 337570 h 465576"/>
              <a:gd name="connsiteX4-1025" fmla="*/ 119032 w 182479"/>
              <a:gd name="connsiteY4-1026" fmla="*/ 392414 h 465576"/>
              <a:gd name="connsiteX5-1027" fmla="*/ 95974 w 182479"/>
              <a:gd name="connsiteY5-1028" fmla="*/ 418245 h 465576"/>
              <a:gd name="connsiteX6-1029" fmla="*/ 65210 w 182479"/>
              <a:gd name="connsiteY6-1030" fmla="*/ 436488 h 465576"/>
              <a:gd name="connsiteX7-1031" fmla="*/ 36702 w 182479"/>
              <a:gd name="connsiteY7-1032" fmla="*/ 457195 h 465576"/>
              <a:gd name="connsiteX8-1033" fmla="*/ 10845 w 182479"/>
              <a:gd name="connsiteY8-1034" fmla="*/ 386201 h 465576"/>
              <a:gd name="connsiteX9-1035" fmla="*/ 4380 w 182479"/>
              <a:gd name="connsiteY9-1036" fmla="*/ 273202 h 465576"/>
              <a:gd name="connsiteX10-1037" fmla="*/ 37123 w 182479"/>
              <a:gd name="connsiteY10-1038" fmla="*/ 154968 h 465576"/>
              <a:gd name="connsiteX11-1039" fmla="*/ 83794 w 182479"/>
              <a:gd name="connsiteY11-1040" fmla="*/ 78002 h 465576"/>
              <a:gd name="connsiteX12-1041" fmla="*/ 174282 w 182479"/>
              <a:gd name="connsiteY12-1042" fmla="*/ 6564 h 465576"/>
              <a:gd name="connsiteX0-1043" fmla="*/ 172694 w 180891"/>
              <a:gd name="connsiteY0-1044" fmla="*/ 6564 h 465576"/>
              <a:gd name="connsiteX1-1045" fmla="*/ 84714 w 180891"/>
              <a:gd name="connsiteY1-1046" fmla="*/ 141197 h 465576"/>
              <a:gd name="connsiteX2-1047" fmla="*/ 82148 w 180891"/>
              <a:gd name="connsiteY2-1048" fmla="*/ 253150 h 465576"/>
              <a:gd name="connsiteX3-1049" fmla="*/ 97369 w 180891"/>
              <a:gd name="connsiteY3-1050" fmla="*/ 337570 h 465576"/>
              <a:gd name="connsiteX4-1051" fmla="*/ 117444 w 180891"/>
              <a:gd name="connsiteY4-1052" fmla="*/ 392414 h 465576"/>
              <a:gd name="connsiteX5-1053" fmla="*/ 94386 w 180891"/>
              <a:gd name="connsiteY5-1054" fmla="*/ 418245 h 465576"/>
              <a:gd name="connsiteX6-1055" fmla="*/ 63622 w 180891"/>
              <a:gd name="connsiteY6-1056" fmla="*/ 436488 h 465576"/>
              <a:gd name="connsiteX7-1057" fmla="*/ 35114 w 180891"/>
              <a:gd name="connsiteY7-1058" fmla="*/ 457195 h 465576"/>
              <a:gd name="connsiteX8-1059" fmla="*/ 9257 w 180891"/>
              <a:gd name="connsiteY8-1060" fmla="*/ 386201 h 465576"/>
              <a:gd name="connsiteX9-1061" fmla="*/ 2792 w 180891"/>
              <a:gd name="connsiteY9-1062" fmla="*/ 273202 h 465576"/>
              <a:gd name="connsiteX10-1063" fmla="*/ 26010 w 180891"/>
              <a:gd name="connsiteY10-1064" fmla="*/ 174018 h 465576"/>
              <a:gd name="connsiteX11-1065" fmla="*/ 82206 w 180891"/>
              <a:gd name="connsiteY11-1066" fmla="*/ 78002 h 465576"/>
              <a:gd name="connsiteX12-1067" fmla="*/ 172694 w 180891"/>
              <a:gd name="connsiteY12-1068" fmla="*/ 6564 h 465576"/>
              <a:gd name="connsiteX0-1069" fmla="*/ 177457 w 185654"/>
              <a:gd name="connsiteY0-1070" fmla="*/ 6564 h 465576"/>
              <a:gd name="connsiteX1-1071" fmla="*/ 89477 w 185654"/>
              <a:gd name="connsiteY1-1072" fmla="*/ 141197 h 465576"/>
              <a:gd name="connsiteX2-1073" fmla="*/ 86911 w 185654"/>
              <a:gd name="connsiteY2-1074" fmla="*/ 253150 h 465576"/>
              <a:gd name="connsiteX3-1075" fmla="*/ 102132 w 185654"/>
              <a:gd name="connsiteY3-1076" fmla="*/ 337570 h 465576"/>
              <a:gd name="connsiteX4-1077" fmla="*/ 122207 w 185654"/>
              <a:gd name="connsiteY4-1078" fmla="*/ 392414 h 465576"/>
              <a:gd name="connsiteX5-1079" fmla="*/ 99149 w 185654"/>
              <a:gd name="connsiteY5-1080" fmla="*/ 418245 h 465576"/>
              <a:gd name="connsiteX6-1081" fmla="*/ 68385 w 185654"/>
              <a:gd name="connsiteY6-1082" fmla="*/ 436488 h 465576"/>
              <a:gd name="connsiteX7-1083" fmla="*/ 39877 w 185654"/>
              <a:gd name="connsiteY7-1084" fmla="*/ 457195 h 465576"/>
              <a:gd name="connsiteX8-1085" fmla="*/ 14020 w 185654"/>
              <a:gd name="connsiteY8-1086" fmla="*/ 386201 h 465576"/>
              <a:gd name="connsiteX9-1087" fmla="*/ 2792 w 185654"/>
              <a:gd name="connsiteY9-1088" fmla="*/ 292252 h 465576"/>
              <a:gd name="connsiteX10-1089" fmla="*/ 30773 w 185654"/>
              <a:gd name="connsiteY10-1090" fmla="*/ 174018 h 465576"/>
              <a:gd name="connsiteX11-1091" fmla="*/ 86969 w 185654"/>
              <a:gd name="connsiteY11-1092" fmla="*/ 78002 h 465576"/>
              <a:gd name="connsiteX12-1093" fmla="*/ 177457 w 185654"/>
              <a:gd name="connsiteY12-1094" fmla="*/ 6564 h 465576"/>
              <a:gd name="connsiteX0-1095" fmla="*/ 177457 w 185654"/>
              <a:gd name="connsiteY0-1096" fmla="*/ 6564 h 463988"/>
              <a:gd name="connsiteX1-1097" fmla="*/ 89477 w 185654"/>
              <a:gd name="connsiteY1-1098" fmla="*/ 141197 h 463988"/>
              <a:gd name="connsiteX2-1099" fmla="*/ 86911 w 185654"/>
              <a:gd name="connsiteY2-1100" fmla="*/ 253150 h 463988"/>
              <a:gd name="connsiteX3-1101" fmla="*/ 102132 w 185654"/>
              <a:gd name="connsiteY3-1102" fmla="*/ 337570 h 463988"/>
              <a:gd name="connsiteX4-1103" fmla="*/ 122207 w 185654"/>
              <a:gd name="connsiteY4-1104" fmla="*/ 392414 h 463988"/>
              <a:gd name="connsiteX5-1105" fmla="*/ 99149 w 185654"/>
              <a:gd name="connsiteY5-1106" fmla="*/ 418245 h 463988"/>
              <a:gd name="connsiteX6-1107" fmla="*/ 68385 w 185654"/>
              <a:gd name="connsiteY6-1108" fmla="*/ 436488 h 463988"/>
              <a:gd name="connsiteX7-1109" fmla="*/ 39877 w 185654"/>
              <a:gd name="connsiteY7-1110" fmla="*/ 457195 h 463988"/>
              <a:gd name="connsiteX8-1111" fmla="*/ 14020 w 185654"/>
              <a:gd name="connsiteY8-1112" fmla="*/ 395726 h 463988"/>
              <a:gd name="connsiteX9-1113" fmla="*/ 2792 w 185654"/>
              <a:gd name="connsiteY9-1114" fmla="*/ 292252 h 463988"/>
              <a:gd name="connsiteX10-1115" fmla="*/ 30773 w 185654"/>
              <a:gd name="connsiteY10-1116" fmla="*/ 174018 h 463988"/>
              <a:gd name="connsiteX11-1117" fmla="*/ 86969 w 185654"/>
              <a:gd name="connsiteY11-1118" fmla="*/ 78002 h 463988"/>
              <a:gd name="connsiteX12-1119" fmla="*/ 177457 w 185654"/>
              <a:gd name="connsiteY12-1120" fmla="*/ 6564 h 463988"/>
              <a:gd name="connsiteX0-1121" fmla="*/ 177457 w 185654"/>
              <a:gd name="connsiteY0-1122" fmla="*/ 6564 h 463988"/>
              <a:gd name="connsiteX1-1123" fmla="*/ 96621 w 185654"/>
              <a:gd name="connsiteY1-1124" fmla="*/ 162628 h 463988"/>
              <a:gd name="connsiteX2-1125" fmla="*/ 86911 w 185654"/>
              <a:gd name="connsiteY2-1126" fmla="*/ 253150 h 463988"/>
              <a:gd name="connsiteX3-1127" fmla="*/ 102132 w 185654"/>
              <a:gd name="connsiteY3-1128" fmla="*/ 337570 h 463988"/>
              <a:gd name="connsiteX4-1129" fmla="*/ 122207 w 185654"/>
              <a:gd name="connsiteY4-1130" fmla="*/ 392414 h 463988"/>
              <a:gd name="connsiteX5-1131" fmla="*/ 99149 w 185654"/>
              <a:gd name="connsiteY5-1132" fmla="*/ 418245 h 463988"/>
              <a:gd name="connsiteX6-1133" fmla="*/ 68385 w 185654"/>
              <a:gd name="connsiteY6-1134" fmla="*/ 436488 h 463988"/>
              <a:gd name="connsiteX7-1135" fmla="*/ 39877 w 185654"/>
              <a:gd name="connsiteY7-1136" fmla="*/ 457195 h 463988"/>
              <a:gd name="connsiteX8-1137" fmla="*/ 14020 w 185654"/>
              <a:gd name="connsiteY8-1138" fmla="*/ 395726 h 463988"/>
              <a:gd name="connsiteX9-1139" fmla="*/ 2792 w 185654"/>
              <a:gd name="connsiteY9-1140" fmla="*/ 292252 h 463988"/>
              <a:gd name="connsiteX10-1141" fmla="*/ 30773 w 185654"/>
              <a:gd name="connsiteY10-1142" fmla="*/ 174018 h 463988"/>
              <a:gd name="connsiteX11-1143" fmla="*/ 86969 w 185654"/>
              <a:gd name="connsiteY11-1144" fmla="*/ 78002 h 463988"/>
              <a:gd name="connsiteX12-1145" fmla="*/ 177457 w 185654"/>
              <a:gd name="connsiteY12-1146" fmla="*/ 6564 h 463988"/>
              <a:gd name="connsiteX0-1147" fmla="*/ 177457 w 185654"/>
              <a:gd name="connsiteY0-1148" fmla="*/ 6564 h 463988"/>
              <a:gd name="connsiteX1-1149" fmla="*/ 96621 w 185654"/>
              <a:gd name="connsiteY1-1150" fmla="*/ 162628 h 463988"/>
              <a:gd name="connsiteX2-1151" fmla="*/ 77386 w 185654"/>
              <a:gd name="connsiteY2-1152" fmla="*/ 257912 h 463988"/>
              <a:gd name="connsiteX3-1153" fmla="*/ 102132 w 185654"/>
              <a:gd name="connsiteY3-1154" fmla="*/ 337570 h 463988"/>
              <a:gd name="connsiteX4-1155" fmla="*/ 122207 w 185654"/>
              <a:gd name="connsiteY4-1156" fmla="*/ 392414 h 463988"/>
              <a:gd name="connsiteX5-1157" fmla="*/ 99149 w 185654"/>
              <a:gd name="connsiteY5-1158" fmla="*/ 418245 h 463988"/>
              <a:gd name="connsiteX6-1159" fmla="*/ 68385 w 185654"/>
              <a:gd name="connsiteY6-1160" fmla="*/ 436488 h 463988"/>
              <a:gd name="connsiteX7-1161" fmla="*/ 39877 w 185654"/>
              <a:gd name="connsiteY7-1162" fmla="*/ 457195 h 463988"/>
              <a:gd name="connsiteX8-1163" fmla="*/ 14020 w 185654"/>
              <a:gd name="connsiteY8-1164" fmla="*/ 395726 h 463988"/>
              <a:gd name="connsiteX9-1165" fmla="*/ 2792 w 185654"/>
              <a:gd name="connsiteY9-1166" fmla="*/ 292252 h 463988"/>
              <a:gd name="connsiteX10-1167" fmla="*/ 30773 w 185654"/>
              <a:gd name="connsiteY10-1168" fmla="*/ 174018 h 463988"/>
              <a:gd name="connsiteX11-1169" fmla="*/ 86969 w 185654"/>
              <a:gd name="connsiteY11-1170" fmla="*/ 78002 h 463988"/>
              <a:gd name="connsiteX12-1171" fmla="*/ 177457 w 185654"/>
              <a:gd name="connsiteY12-1172" fmla="*/ 6564 h 463988"/>
              <a:gd name="connsiteX0-1173" fmla="*/ 177457 w 185654"/>
              <a:gd name="connsiteY0-1174" fmla="*/ 6564 h 463988"/>
              <a:gd name="connsiteX1-1175" fmla="*/ 96621 w 185654"/>
              <a:gd name="connsiteY1-1176" fmla="*/ 162628 h 463988"/>
              <a:gd name="connsiteX2-1177" fmla="*/ 94055 w 185654"/>
              <a:gd name="connsiteY2-1178" fmla="*/ 248387 h 463988"/>
              <a:gd name="connsiteX3-1179" fmla="*/ 102132 w 185654"/>
              <a:gd name="connsiteY3-1180" fmla="*/ 337570 h 463988"/>
              <a:gd name="connsiteX4-1181" fmla="*/ 122207 w 185654"/>
              <a:gd name="connsiteY4-1182" fmla="*/ 392414 h 463988"/>
              <a:gd name="connsiteX5-1183" fmla="*/ 99149 w 185654"/>
              <a:gd name="connsiteY5-1184" fmla="*/ 418245 h 463988"/>
              <a:gd name="connsiteX6-1185" fmla="*/ 68385 w 185654"/>
              <a:gd name="connsiteY6-1186" fmla="*/ 436488 h 463988"/>
              <a:gd name="connsiteX7-1187" fmla="*/ 39877 w 185654"/>
              <a:gd name="connsiteY7-1188" fmla="*/ 457195 h 463988"/>
              <a:gd name="connsiteX8-1189" fmla="*/ 14020 w 185654"/>
              <a:gd name="connsiteY8-1190" fmla="*/ 395726 h 463988"/>
              <a:gd name="connsiteX9-1191" fmla="*/ 2792 w 185654"/>
              <a:gd name="connsiteY9-1192" fmla="*/ 292252 h 463988"/>
              <a:gd name="connsiteX10-1193" fmla="*/ 30773 w 185654"/>
              <a:gd name="connsiteY10-1194" fmla="*/ 174018 h 463988"/>
              <a:gd name="connsiteX11-1195" fmla="*/ 86969 w 185654"/>
              <a:gd name="connsiteY11-1196" fmla="*/ 78002 h 463988"/>
              <a:gd name="connsiteX12-1197" fmla="*/ 177457 w 185654"/>
              <a:gd name="connsiteY12-1198" fmla="*/ 6564 h 463988"/>
              <a:gd name="connsiteX0-1199" fmla="*/ 177457 w 183013"/>
              <a:gd name="connsiteY0-1200" fmla="*/ 5159 h 462583"/>
              <a:gd name="connsiteX1-1201" fmla="*/ 120306 w 183013"/>
              <a:gd name="connsiteY1-1202" fmla="*/ 107553 h 462583"/>
              <a:gd name="connsiteX2-1203" fmla="*/ 96621 w 183013"/>
              <a:gd name="connsiteY2-1204" fmla="*/ 161223 h 462583"/>
              <a:gd name="connsiteX3-1205" fmla="*/ 94055 w 183013"/>
              <a:gd name="connsiteY3-1206" fmla="*/ 246982 h 462583"/>
              <a:gd name="connsiteX4-1207" fmla="*/ 102132 w 183013"/>
              <a:gd name="connsiteY4-1208" fmla="*/ 336165 h 462583"/>
              <a:gd name="connsiteX5-1209" fmla="*/ 122207 w 183013"/>
              <a:gd name="connsiteY5-1210" fmla="*/ 391009 h 462583"/>
              <a:gd name="connsiteX6-1211" fmla="*/ 99149 w 183013"/>
              <a:gd name="connsiteY6-1212" fmla="*/ 416840 h 462583"/>
              <a:gd name="connsiteX7-1213" fmla="*/ 68385 w 183013"/>
              <a:gd name="connsiteY7-1214" fmla="*/ 435083 h 462583"/>
              <a:gd name="connsiteX8-1215" fmla="*/ 39877 w 183013"/>
              <a:gd name="connsiteY8-1216" fmla="*/ 455790 h 462583"/>
              <a:gd name="connsiteX9-1217" fmla="*/ 14020 w 183013"/>
              <a:gd name="connsiteY9-1218" fmla="*/ 394321 h 462583"/>
              <a:gd name="connsiteX10-1219" fmla="*/ 2792 w 183013"/>
              <a:gd name="connsiteY10-1220" fmla="*/ 290847 h 462583"/>
              <a:gd name="connsiteX11-1221" fmla="*/ 30773 w 183013"/>
              <a:gd name="connsiteY11-1222" fmla="*/ 172613 h 462583"/>
              <a:gd name="connsiteX12-1223" fmla="*/ 86969 w 183013"/>
              <a:gd name="connsiteY12-1224" fmla="*/ 76597 h 462583"/>
              <a:gd name="connsiteX13" fmla="*/ 177457 w 183013"/>
              <a:gd name="connsiteY13" fmla="*/ 5159 h 462583"/>
              <a:gd name="connsiteX0-1225" fmla="*/ 177457 w 182616"/>
              <a:gd name="connsiteY0-1226" fmla="*/ 5556 h 462980"/>
              <a:gd name="connsiteX1-1227" fmla="*/ 117925 w 182616"/>
              <a:gd name="connsiteY1-1228" fmla="*/ 110331 h 462980"/>
              <a:gd name="connsiteX2-1229" fmla="*/ 96621 w 182616"/>
              <a:gd name="connsiteY2-1230" fmla="*/ 161620 h 462980"/>
              <a:gd name="connsiteX3-1231" fmla="*/ 94055 w 182616"/>
              <a:gd name="connsiteY3-1232" fmla="*/ 247379 h 462980"/>
              <a:gd name="connsiteX4-1233" fmla="*/ 102132 w 182616"/>
              <a:gd name="connsiteY4-1234" fmla="*/ 336562 h 462980"/>
              <a:gd name="connsiteX5-1235" fmla="*/ 122207 w 182616"/>
              <a:gd name="connsiteY5-1236" fmla="*/ 391406 h 462980"/>
              <a:gd name="connsiteX6-1237" fmla="*/ 99149 w 182616"/>
              <a:gd name="connsiteY6-1238" fmla="*/ 417237 h 462980"/>
              <a:gd name="connsiteX7-1239" fmla="*/ 68385 w 182616"/>
              <a:gd name="connsiteY7-1240" fmla="*/ 435480 h 462980"/>
              <a:gd name="connsiteX8-1241" fmla="*/ 39877 w 182616"/>
              <a:gd name="connsiteY8-1242" fmla="*/ 456187 h 462980"/>
              <a:gd name="connsiteX9-1243" fmla="*/ 14020 w 182616"/>
              <a:gd name="connsiteY9-1244" fmla="*/ 394718 h 462980"/>
              <a:gd name="connsiteX10-1245" fmla="*/ 2792 w 182616"/>
              <a:gd name="connsiteY10-1246" fmla="*/ 291244 h 462980"/>
              <a:gd name="connsiteX11-1247" fmla="*/ 30773 w 182616"/>
              <a:gd name="connsiteY11-1248" fmla="*/ 173010 h 462980"/>
              <a:gd name="connsiteX12-1249" fmla="*/ 86969 w 182616"/>
              <a:gd name="connsiteY12-1250" fmla="*/ 76994 h 462980"/>
              <a:gd name="connsiteX13-1251" fmla="*/ 177457 w 182616"/>
              <a:gd name="connsiteY13-1252" fmla="*/ 5556 h 462980"/>
              <a:gd name="connsiteX0-1253" fmla="*/ 177457 w 182616"/>
              <a:gd name="connsiteY0-1254" fmla="*/ 5556 h 462980"/>
              <a:gd name="connsiteX1-1255" fmla="*/ 117925 w 182616"/>
              <a:gd name="connsiteY1-1256" fmla="*/ 110331 h 462980"/>
              <a:gd name="connsiteX2-1257" fmla="*/ 96621 w 182616"/>
              <a:gd name="connsiteY2-1258" fmla="*/ 183051 h 462980"/>
              <a:gd name="connsiteX3-1259" fmla="*/ 94055 w 182616"/>
              <a:gd name="connsiteY3-1260" fmla="*/ 247379 h 462980"/>
              <a:gd name="connsiteX4-1261" fmla="*/ 102132 w 182616"/>
              <a:gd name="connsiteY4-1262" fmla="*/ 336562 h 462980"/>
              <a:gd name="connsiteX5-1263" fmla="*/ 122207 w 182616"/>
              <a:gd name="connsiteY5-1264" fmla="*/ 391406 h 462980"/>
              <a:gd name="connsiteX6-1265" fmla="*/ 99149 w 182616"/>
              <a:gd name="connsiteY6-1266" fmla="*/ 417237 h 462980"/>
              <a:gd name="connsiteX7-1267" fmla="*/ 68385 w 182616"/>
              <a:gd name="connsiteY7-1268" fmla="*/ 435480 h 462980"/>
              <a:gd name="connsiteX8-1269" fmla="*/ 39877 w 182616"/>
              <a:gd name="connsiteY8-1270" fmla="*/ 456187 h 462980"/>
              <a:gd name="connsiteX9-1271" fmla="*/ 14020 w 182616"/>
              <a:gd name="connsiteY9-1272" fmla="*/ 394718 h 462980"/>
              <a:gd name="connsiteX10-1273" fmla="*/ 2792 w 182616"/>
              <a:gd name="connsiteY10-1274" fmla="*/ 291244 h 462980"/>
              <a:gd name="connsiteX11-1275" fmla="*/ 30773 w 182616"/>
              <a:gd name="connsiteY11-1276" fmla="*/ 173010 h 462980"/>
              <a:gd name="connsiteX12-1277" fmla="*/ 86969 w 182616"/>
              <a:gd name="connsiteY12-1278" fmla="*/ 76994 h 462980"/>
              <a:gd name="connsiteX13-1279" fmla="*/ 177457 w 182616"/>
              <a:gd name="connsiteY13-1280" fmla="*/ 5556 h 462980"/>
              <a:gd name="connsiteX0-1281" fmla="*/ 177457 w 182616"/>
              <a:gd name="connsiteY0-1282" fmla="*/ 5556 h 462980"/>
              <a:gd name="connsiteX1-1283" fmla="*/ 117925 w 182616"/>
              <a:gd name="connsiteY1-1284" fmla="*/ 110331 h 462980"/>
              <a:gd name="connsiteX2-1285" fmla="*/ 96621 w 182616"/>
              <a:gd name="connsiteY2-1286" fmla="*/ 183051 h 462980"/>
              <a:gd name="connsiteX3-1287" fmla="*/ 89293 w 182616"/>
              <a:gd name="connsiteY3-1288" fmla="*/ 268811 h 462980"/>
              <a:gd name="connsiteX4-1289" fmla="*/ 102132 w 182616"/>
              <a:gd name="connsiteY4-1290" fmla="*/ 336562 h 462980"/>
              <a:gd name="connsiteX5-1291" fmla="*/ 122207 w 182616"/>
              <a:gd name="connsiteY5-1292" fmla="*/ 391406 h 462980"/>
              <a:gd name="connsiteX6-1293" fmla="*/ 99149 w 182616"/>
              <a:gd name="connsiteY6-1294" fmla="*/ 417237 h 462980"/>
              <a:gd name="connsiteX7-1295" fmla="*/ 68385 w 182616"/>
              <a:gd name="connsiteY7-1296" fmla="*/ 435480 h 462980"/>
              <a:gd name="connsiteX8-1297" fmla="*/ 39877 w 182616"/>
              <a:gd name="connsiteY8-1298" fmla="*/ 456187 h 462980"/>
              <a:gd name="connsiteX9-1299" fmla="*/ 14020 w 182616"/>
              <a:gd name="connsiteY9-1300" fmla="*/ 394718 h 462980"/>
              <a:gd name="connsiteX10-1301" fmla="*/ 2792 w 182616"/>
              <a:gd name="connsiteY10-1302" fmla="*/ 291244 h 462980"/>
              <a:gd name="connsiteX11-1303" fmla="*/ 30773 w 182616"/>
              <a:gd name="connsiteY11-1304" fmla="*/ 173010 h 462980"/>
              <a:gd name="connsiteX12-1305" fmla="*/ 86969 w 182616"/>
              <a:gd name="connsiteY12-1306" fmla="*/ 76994 h 462980"/>
              <a:gd name="connsiteX13-1307" fmla="*/ 177457 w 182616"/>
              <a:gd name="connsiteY13-1308" fmla="*/ 5556 h 462980"/>
              <a:gd name="connsiteX0-1309" fmla="*/ 177457 w 182616"/>
              <a:gd name="connsiteY0-1310" fmla="*/ 5556 h 462980"/>
              <a:gd name="connsiteX1-1311" fmla="*/ 117925 w 182616"/>
              <a:gd name="connsiteY1-1312" fmla="*/ 110331 h 462980"/>
              <a:gd name="connsiteX2-1313" fmla="*/ 96621 w 182616"/>
              <a:gd name="connsiteY2-1314" fmla="*/ 183051 h 462980"/>
              <a:gd name="connsiteX3-1315" fmla="*/ 89293 w 182616"/>
              <a:gd name="connsiteY3-1316" fmla="*/ 268811 h 462980"/>
              <a:gd name="connsiteX4-1317" fmla="*/ 104513 w 182616"/>
              <a:gd name="connsiteY4-1318" fmla="*/ 350850 h 462980"/>
              <a:gd name="connsiteX5-1319" fmla="*/ 122207 w 182616"/>
              <a:gd name="connsiteY5-1320" fmla="*/ 391406 h 462980"/>
              <a:gd name="connsiteX6-1321" fmla="*/ 99149 w 182616"/>
              <a:gd name="connsiteY6-1322" fmla="*/ 417237 h 462980"/>
              <a:gd name="connsiteX7-1323" fmla="*/ 68385 w 182616"/>
              <a:gd name="connsiteY7-1324" fmla="*/ 435480 h 462980"/>
              <a:gd name="connsiteX8-1325" fmla="*/ 39877 w 182616"/>
              <a:gd name="connsiteY8-1326" fmla="*/ 456187 h 462980"/>
              <a:gd name="connsiteX9-1327" fmla="*/ 14020 w 182616"/>
              <a:gd name="connsiteY9-1328" fmla="*/ 394718 h 462980"/>
              <a:gd name="connsiteX10-1329" fmla="*/ 2792 w 182616"/>
              <a:gd name="connsiteY10-1330" fmla="*/ 291244 h 462980"/>
              <a:gd name="connsiteX11-1331" fmla="*/ 30773 w 182616"/>
              <a:gd name="connsiteY11-1332" fmla="*/ 173010 h 462980"/>
              <a:gd name="connsiteX12-1333" fmla="*/ 86969 w 182616"/>
              <a:gd name="connsiteY12-1334" fmla="*/ 76994 h 462980"/>
              <a:gd name="connsiteX13-1335" fmla="*/ 177457 w 182616"/>
              <a:gd name="connsiteY13-1336" fmla="*/ 5556 h 462980"/>
              <a:gd name="connsiteX0-1337" fmla="*/ 177457 w 188570"/>
              <a:gd name="connsiteY0-1338" fmla="*/ 3572 h 460996"/>
              <a:gd name="connsiteX1-1339" fmla="*/ 153645 w 188570"/>
              <a:gd name="connsiteY1-1340" fmla="*/ 53579 h 460996"/>
              <a:gd name="connsiteX2-1341" fmla="*/ 117925 w 188570"/>
              <a:gd name="connsiteY2-1342" fmla="*/ 108347 h 460996"/>
              <a:gd name="connsiteX3-1343" fmla="*/ 96621 w 188570"/>
              <a:gd name="connsiteY3-1344" fmla="*/ 181067 h 460996"/>
              <a:gd name="connsiteX4-1345" fmla="*/ 89293 w 188570"/>
              <a:gd name="connsiteY4-1346" fmla="*/ 266827 h 460996"/>
              <a:gd name="connsiteX5-1347" fmla="*/ 104513 w 188570"/>
              <a:gd name="connsiteY5-1348" fmla="*/ 348866 h 460996"/>
              <a:gd name="connsiteX6-1349" fmla="*/ 122207 w 188570"/>
              <a:gd name="connsiteY6-1350" fmla="*/ 389422 h 460996"/>
              <a:gd name="connsiteX7-1351" fmla="*/ 99149 w 188570"/>
              <a:gd name="connsiteY7-1352" fmla="*/ 415253 h 460996"/>
              <a:gd name="connsiteX8-1353" fmla="*/ 68385 w 188570"/>
              <a:gd name="connsiteY8-1354" fmla="*/ 433496 h 460996"/>
              <a:gd name="connsiteX9-1355" fmla="*/ 39877 w 188570"/>
              <a:gd name="connsiteY9-1356" fmla="*/ 454203 h 460996"/>
              <a:gd name="connsiteX10-1357" fmla="*/ 14020 w 188570"/>
              <a:gd name="connsiteY10-1358" fmla="*/ 392734 h 460996"/>
              <a:gd name="connsiteX11-1359" fmla="*/ 2792 w 188570"/>
              <a:gd name="connsiteY11-1360" fmla="*/ 289260 h 460996"/>
              <a:gd name="connsiteX12-1361" fmla="*/ 30773 w 188570"/>
              <a:gd name="connsiteY12-1362" fmla="*/ 171026 h 460996"/>
              <a:gd name="connsiteX13-1363" fmla="*/ 86969 w 188570"/>
              <a:gd name="connsiteY13-1364" fmla="*/ 75010 h 460996"/>
              <a:gd name="connsiteX14" fmla="*/ 177457 w 188570"/>
              <a:gd name="connsiteY14" fmla="*/ 3572 h 460996"/>
              <a:gd name="connsiteX0-1365" fmla="*/ 177457 w 186284"/>
              <a:gd name="connsiteY0-1366" fmla="*/ 1621 h 459045"/>
              <a:gd name="connsiteX1-1367" fmla="*/ 139928 w 186284"/>
              <a:gd name="connsiteY1-1368" fmla="*/ 63336 h 459045"/>
              <a:gd name="connsiteX2-1369" fmla="*/ 117925 w 186284"/>
              <a:gd name="connsiteY2-1370" fmla="*/ 106396 h 459045"/>
              <a:gd name="connsiteX3-1371" fmla="*/ 96621 w 186284"/>
              <a:gd name="connsiteY3-1372" fmla="*/ 179116 h 459045"/>
              <a:gd name="connsiteX4-1373" fmla="*/ 89293 w 186284"/>
              <a:gd name="connsiteY4-1374" fmla="*/ 264876 h 459045"/>
              <a:gd name="connsiteX5-1375" fmla="*/ 104513 w 186284"/>
              <a:gd name="connsiteY5-1376" fmla="*/ 346915 h 459045"/>
              <a:gd name="connsiteX6-1377" fmla="*/ 122207 w 186284"/>
              <a:gd name="connsiteY6-1378" fmla="*/ 387471 h 459045"/>
              <a:gd name="connsiteX7-1379" fmla="*/ 99149 w 186284"/>
              <a:gd name="connsiteY7-1380" fmla="*/ 413302 h 459045"/>
              <a:gd name="connsiteX8-1381" fmla="*/ 68385 w 186284"/>
              <a:gd name="connsiteY8-1382" fmla="*/ 431545 h 459045"/>
              <a:gd name="connsiteX9-1383" fmla="*/ 39877 w 186284"/>
              <a:gd name="connsiteY9-1384" fmla="*/ 452252 h 459045"/>
              <a:gd name="connsiteX10-1385" fmla="*/ 14020 w 186284"/>
              <a:gd name="connsiteY10-1386" fmla="*/ 390783 h 459045"/>
              <a:gd name="connsiteX11-1387" fmla="*/ 2792 w 186284"/>
              <a:gd name="connsiteY11-1388" fmla="*/ 287309 h 459045"/>
              <a:gd name="connsiteX12-1389" fmla="*/ 30773 w 186284"/>
              <a:gd name="connsiteY12-1390" fmla="*/ 169075 h 459045"/>
              <a:gd name="connsiteX13-1391" fmla="*/ 86969 w 186284"/>
              <a:gd name="connsiteY13-1392" fmla="*/ 73059 h 459045"/>
              <a:gd name="connsiteX14-1393" fmla="*/ 177457 w 186284"/>
              <a:gd name="connsiteY14-1394" fmla="*/ 1621 h 459045"/>
              <a:gd name="connsiteX0-1395" fmla="*/ 177457 w 186284"/>
              <a:gd name="connsiteY0-1396" fmla="*/ 1621 h 459839"/>
              <a:gd name="connsiteX1-1397" fmla="*/ 139928 w 186284"/>
              <a:gd name="connsiteY1-1398" fmla="*/ 63336 h 459839"/>
              <a:gd name="connsiteX2-1399" fmla="*/ 117925 w 186284"/>
              <a:gd name="connsiteY2-1400" fmla="*/ 106396 h 459839"/>
              <a:gd name="connsiteX3-1401" fmla="*/ 96621 w 186284"/>
              <a:gd name="connsiteY3-1402" fmla="*/ 179116 h 459839"/>
              <a:gd name="connsiteX4-1403" fmla="*/ 89293 w 186284"/>
              <a:gd name="connsiteY4-1404" fmla="*/ 264876 h 459839"/>
              <a:gd name="connsiteX5-1405" fmla="*/ 104513 w 186284"/>
              <a:gd name="connsiteY5-1406" fmla="*/ 346915 h 459839"/>
              <a:gd name="connsiteX6-1407" fmla="*/ 122207 w 186284"/>
              <a:gd name="connsiteY6-1408" fmla="*/ 387471 h 459839"/>
              <a:gd name="connsiteX7-1409" fmla="*/ 99149 w 186284"/>
              <a:gd name="connsiteY7-1410" fmla="*/ 413302 h 459839"/>
              <a:gd name="connsiteX8-1411" fmla="*/ 68385 w 186284"/>
              <a:gd name="connsiteY8-1412" fmla="*/ 436307 h 459839"/>
              <a:gd name="connsiteX9-1413" fmla="*/ 39877 w 186284"/>
              <a:gd name="connsiteY9-1414" fmla="*/ 452252 h 459839"/>
              <a:gd name="connsiteX10-1415" fmla="*/ 14020 w 186284"/>
              <a:gd name="connsiteY10-1416" fmla="*/ 390783 h 459839"/>
              <a:gd name="connsiteX11-1417" fmla="*/ 2792 w 186284"/>
              <a:gd name="connsiteY11-1418" fmla="*/ 287309 h 459839"/>
              <a:gd name="connsiteX12-1419" fmla="*/ 30773 w 186284"/>
              <a:gd name="connsiteY12-1420" fmla="*/ 169075 h 459839"/>
              <a:gd name="connsiteX13-1421" fmla="*/ 86969 w 186284"/>
              <a:gd name="connsiteY13-1422" fmla="*/ 73059 h 459839"/>
              <a:gd name="connsiteX14-1423" fmla="*/ 177457 w 186284"/>
              <a:gd name="connsiteY14-1424" fmla="*/ 1621 h 459839"/>
              <a:gd name="connsiteX0-1425" fmla="*/ 177457 w 186284"/>
              <a:gd name="connsiteY0-1426" fmla="*/ 1621 h 462109"/>
              <a:gd name="connsiteX1-1427" fmla="*/ 139928 w 186284"/>
              <a:gd name="connsiteY1-1428" fmla="*/ 63336 h 462109"/>
              <a:gd name="connsiteX2-1429" fmla="*/ 117925 w 186284"/>
              <a:gd name="connsiteY2-1430" fmla="*/ 106396 h 462109"/>
              <a:gd name="connsiteX3-1431" fmla="*/ 96621 w 186284"/>
              <a:gd name="connsiteY3-1432" fmla="*/ 179116 h 462109"/>
              <a:gd name="connsiteX4-1433" fmla="*/ 89293 w 186284"/>
              <a:gd name="connsiteY4-1434" fmla="*/ 264876 h 462109"/>
              <a:gd name="connsiteX5-1435" fmla="*/ 104513 w 186284"/>
              <a:gd name="connsiteY5-1436" fmla="*/ 346915 h 462109"/>
              <a:gd name="connsiteX6-1437" fmla="*/ 122207 w 186284"/>
              <a:gd name="connsiteY6-1438" fmla="*/ 387471 h 462109"/>
              <a:gd name="connsiteX7-1439" fmla="*/ 99149 w 186284"/>
              <a:gd name="connsiteY7-1440" fmla="*/ 413302 h 462109"/>
              <a:gd name="connsiteX8-1441" fmla="*/ 33807 w 186284"/>
              <a:gd name="connsiteY8-1442" fmla="*/ 449925 h 462109"/>
              <a:gd name="connsiteX9-1443" fmla="*/ 39877 w 186284"/>
              <a:gd name="connsiteY9-1444" fmla="*/ 452252 h 462109"/>
              <a:gd name="connsiteX10-1445" fmla="*/ 14020 w 186284"/>
              <a:gd name="connsiteY10-1446" fmla="*/ 390783 h 462109"/>
              <a:gd name="connsiteX11-1447" fmla="*/ 2792 w 186284"/>
              <a:gd name="connsiteY11-1448" fmla="*/ 287309 h 462109"/>
              <a:gd name="connsiteX12-1449" fmla="*/ 30773 w 186284"/>
              <a:gd name="connsiteY12-1450" fmla="*/ 169075 h 462109"/>
              <a:gd name="connsiteX13-1451" fmla="*/ 86969 w 186284"/>
              <a:gd name="connsiteY13-1452" fmla="*/ 73059 h 462109"/>
              <a:gd name="connsiteX14-1453" fmla="*/ 177457 w 186284"/>
              <a:gd name="connsiteY14-1454" fmla="*/ 1621 h 462109"/>
              <a:gd name="connsiteX0-1455" fmla="*/ 177457 w 186284"/>
              <a:gd name="connsiteY0-1456" fmla="*/ 1621 h 462109"/>
              <a:gd name="connsiteX1-1457" fmla="*/ 139928 w 186284"/>
              <a:gd name="connsiteY1-1458" fmla="*/ 63336 h 462109"/>
              <a:gd name="connsiteX2-1459" fmla="*/ 117925 w 186284"/>
              <a:gd name="connsiteY2-1460" fmla="*/ 106396 h 462109"/>
              <a:gd name="connsiteX3-1461" fmla="*/ 96621 w 186284"/>
              <a:gd name="connsiteY3-1462" fmla="*/ 179116 h 462109"/>
              <a:gd name="connsiteX4-1463" fmla="*/ 89293 w 186284"/>
              <a:gd name="connsiteY4-1464" fmla="*/ 264876 h 462109"/>
              <a:gd name="connsiteX5-1465" fmla="*/ 104513 w 186284"/>
              <a:gd name="connsiteY5-1466" fmla="*/ 346915 h 462109"/>
              <a:gd name="connsiteX6-1467" fmla="*/ 122207 w 186284"/>
              <a:gd name="connsiteY6-1468" fmla="*/ 387471 h 462109"/>
              <a:gd name="connsiteX7-1469" fmla="*/ 120580 w 186284"/>
              <a:gd name="connsiteY7-1470" fmla="*/ 396633 h 462109"/>
              <a:gd name="connsiteX8-1471" fmla="*/ 33807 w 186284"/>
              <a:gd name="connsiteY8-1472" fmla="*/ 449925 h 462109"/>
              <a:gd name="connsiteX9-1473" fmla="*/ 39877 w 186284"/>
              <a:gd name="connsiteY9-1474" fmla="*/ 452252 h 462109"/>
              <a:gd name="connsiteX10-1475" fmla="*/ 14020 w 186284"/>
              <a:gd name="connsiteY10-1476" fmla="*/ 390783 h 462109"/>
              <a:gd name="connsiteX11-1477" fmla="*/ 2792 w 186284"/>
              <a:gd name="connsiteY11-1478" fmla="*/ 287309 h 462109"/>
              <a:gd name="connsiteX12-1479" fmla="*/ 30773 w 186284"/>
              <a:gd name="connsiteY12-1480" fmla="*/ 169075 h 462109"/>
              <a:gd name="connsiteX13-1481" fmla="*/ 86969 w 186284"/>
              <a:gd name="connsiteY13-1482" fmla="*/ 73059 h 462109"/>
              <a:gd name="connsiteX14-1483" fmla="*/ 177457 w 186284"/>
              <a:gd name="connsiteY14-1484" fmla="*/ 1621 h 462109"/>
              <a:gd name="connsiteX0-1485" fmla="*/ 177457 w 186284"/>
              <a:gd name="connsiteY0-1486" fmla="*/ 1621 h 500875"/>
              <a:gd name="connsiteX1-1487" fmla="*/ 139928 w 186284"/>
              <a:gd name="connsiteY1-1488" fmla="*/ 63336 h 500875"/>
              <a:gd name="connsiteX2-1489" fmla="*/ 117925 w 186284"/>
              <a:gd name="connsiteY2-1490" fmla="*/ 106396 h 500875"/>
              <a:gd name="connsiteX3-1491" fmla="*/ 96621 w 186284"/>
              <a:gd name="connsiteY3-1492" fmla="*/ 179116 h 500875"/>
              <a:gd name="connsiteX4-1493" fmla="*/ 89293 w 186284"/>
              <a:gd name="connsiteY4-1494" fmla="*/ 264876 h 500875"/>
              <a:gd name="connsiteX5-1495" fmla="*/ 104513 w 186284"/>
              <a:gd name="connsiteY5-1496" fmla="*/ 346915 h 500875"/>
              <a:gd name="connsiteX6-1497" fmla="*/ 122207 w 186284"/>
              <a:gd name="connsiteY6-1498" fmla="*/ 387471 h 500875"/>
              <a:gd name="connsiteX7-1499" fmla="*/ 120580 w 186284"/>
              <a:gd name="connsiteY7-1500" fmla="*/ 396633 h 500875"/>
              <a:gd name="connsiteX8-1501" fmla="*/ 33807 w 186284"/>
              <a:gd name="connsiteY8-1502" fmla="*/ 449925 h 500875"/>
              <a:gd name="connsiteX9-1503" fmla="*/ 29642 w 186284"/>
              <a:gd name="connsiteY9-1504" fmla="*/ 491018 h 500875"/>
              <a:gd name="connsiteX10-1505" fmla="*/ 14020 w 186284"/>
              <a:gd name="connsiteY10-1506" fmla="*/ 390783 h 500875"/>
              <a:gd name="connsiteX11-1507" fmla="*/ 2792 w 186284"/>
              <a:gd name="connsiteY11-1508" fmla="*/ 287309 h 500875"/>
              <a:gd name="connsiteX12-1509" fmla="*/ 30773 w 186284"/>
              <a:gd name="connsiteY12-1510" fmla="*/ 169075 h 500875"/>
              <a:gd name="connsiteX13-1511" fmla="*/ 86969 w 186284"/>
              <a:gd name="connsiteY13-1512" fmla="*/ 73059 h 500875"/>
              <a:gd name="connsiteX14-1513" fmla="*/ 177457 w 186284"/>
              <a:gd name="connsiteY14-1514" fmla="*/ 1621 h 500875"/>
              <a:gd name="connsiteX0-1515" fmla="*/ 177457 w 186284"/>
              <a:gd name="connsiteY0-1516" fmla="*/ 1621 h 462775"/>
              <a:gd name="connsiteX1-1517" fmla="*/ 139928 w 186284"/>
              <a:gd name="connsiteY1-1518" fmla="*/ 63336 h 462775"/>
              <a:gd name="connsiteX2-1519" fmla="*/ 117925 w 186284"/>
              <a:gd name="connsiteY2-1520" fmla="*/ 106396 h 462775"/>
              <a:gd name="connsiteX3-1521" fmla="*/ 96621 w 186284"/>
              <a:gd name="connsiteY3-1522" fmla="*/ 179116 h 462775"/>
              <a:gd name="connsiteX4-1523" fmla="*/ 89293 w 186284"/>
              <a:gd name="connsiteY4-1524" fmla="*/ 264876 h 462775"/>
              <a:gd name="connsiteX5-1525" fmla="*/ 104513 w 186284"/>
              <a:gd name="connsiteY5-1526" fmla="*/ 346915 h 462775"/>
              <a:gd name="connsiteX6-1527" fmla="*/ 122207 w 186284"/>
              <a:gd name="connsiteY6-1528" fmla="*/ 387471 h 462775"/>
              <a:gd name="connsiteX7-1529" fmla="*/ 120580 w 186284"/>
              <a:gd name="connsiteY7-1530" fmla="*/ 396633 h 462775"/>
              <a:gd name="connsiteX8-1531" fmla="*/ 33807 w 186284"/>
              <a:gd name="connsiteY8-1532" fmla="*/ 449925 h 462775"/>
              <a:gd name="connsiteX9-1533" fmla="*/ 43930 w 186284"/>
              <a:gd name="connsiteY9-1534" fmla="*/ 452918 h 462775"/>
              <a:gd name="connsiteX10-1535" fmla="*/ 14020 w 186284"/>
              <a:gd name="connsiteY10-1536" fmla="*/ 390783 h 462775"/>
              <a:gd name="connsiteX11-1537" fmla="*/ 2792 w 186284"/>
              <a:gd name="connsiteY11-1538" fmla="*/ 287309 h 462775"/>
              <a:gd name="connsiteX12-1539" fmla="*/ 30773 w 186284"/>
              <a:gd name="connsiteY12-1540" fmla="*/ 169075 h 462775"/>
              <a:gd name="connsiteX13-1541" fmla="*/ 86969 w 186284"/>
              <a:gd name="connsiteY13-1542" fmla="*/ 73059 h 462775"/>
              <a:gd name="connsiteX14-1543" fmla="*/ 177457 w 186284"/>
              <a:gd name="connsiteY14-1544" fmla="*/ 1621 h 462775"/>
              <a:gd name="connsiteX0-1545" fmla="*/ 177457 w 186284"/>
              <a:gd name="connsiteY0-1546" fmla="*/ 1621 h 474681"/>
              <a:gd name="connsiteX1-1547" fmla="*/ 139928 w 186284"/>
              <a:gd name="connsiteY1-1548" fmla="*/ 63336 h 474681"/>
              <a:gd name="connsiteX2-1549" fmla="*/ 117925 w 186284"/>
              <a:gd name="connsiteY2-1550" fmla="*/ 106396 h 474681"/>
              <a:gd name="connsiteX3-1551" fmla="*/ 96621 w 186284"/>
              <a:gd name="connsiteY3-1552" fmla="*/ 179116 h 474681"/>
              <a:gd name="connsiteX4-1553" fmla="*/ 89293 w 186284"/>
              <a:gd name="connsiteY4-1554" fmla="*/ 264876 h 474681"/>
              <a:gd name="connsiteX5-1555" fmla="*/ 104513 w 186284"/>
              <a:gd name="connsiteY5-1556" fmla="*/ 346915 h 474681"/>
              <a:gd name="connsiteX6-1557" fmla="*/ 122207 w 186284"/>
              <a:gd name="connsiteY6-1558" fmla="*/ 387471 h 474681"/>
              <a:gd name="connsiteX7-1559" fmla="*/ 120580 w 186284"/>
              <a:gd name="connsiteY7-1560" fmla="*/ 396633 h 474681"/>
              <a:gd name="connsiteX8-1561" fmla="*/ 33807 w 186284"/>
              <a:gd name="connsiteY8-1562" fmla="*/ 449925 h 474681"/>
              <a:gd name="connsiteX9-1563" fmla="*/ 34405 w 186284"/>
              <a:gd name="connsiteY9-1564" fmla="*/ 464824 h 474681"/>
              <a:gd name="connsiteX10-1565" fmla="*/ 14020 w 186284"/>
              <a:gd name="connsiteY10-1566" fmla="*/ 390783 h 474681"/>
              <a:gd name="connsiteX11-1567" fmla="*/ 2792 w 186284"/>
              <a:gd name="connsiteY11-1568" fmla="*/ 287309 h 474681"/>
              <a:gd name="connsiteX12-1569" fmla="*/ 30773 w 186284"/>
              <a:gd name="connsiteY12-1570" fmla="*/ 169075 h 474681"/>
              <a:gd name="connsiteX13-1571" fmla="*/ 86969 w 186284"/>
              <a:gd name="connsiteY13-1572" fmla="*/ 73059 h 474681"/>
              <a:gd name="connsiteX14-1573" fmla="*/ 177457 w 186284"/>
              <a:gd name="connsiteY14-1574" fmla="*/ 1621 h 474681"/>
              <a:gd name="connsiteX0-1575" fmla="*/ 177457 w 186284"/>
              <a:gd name="connsiteY0-1576" fmla="*/ 1621 h 469919"/>
              <a:gd name="connsiteX1-1577" fmla="*/ 139928 w 186284"/>
              <a:gd name="connsiteY1-1578" fmla="*/ 63336 h 469919"/>
              <a:gd name="connsiteX2-1579" fmla="*/ 117925 w 186284"/>
              <a:gd name="connsiteY2-1580" fmla="*/ 106396 h 469919"/>
              <a:gd name="connsiteX3-1581" fmla="*/ 96621 w 186284"/>
              <a:gd name="connsiteY3-1582" fmla="*/ 179116 h 469919"/>
              <a:gd name="connsiteX4-1583" fmla="*/ 89293 w 186284"/>
              <a:gd name="connsiteY4-1584" fmla="*/ 264876 h 469919"/>
              <a:gd name="connsiteX5-1585" fmla="*/ 104513 w 186284"/>
              <a:gd name="connsiteY5-1586" fmla="*/ 346915 h 469919"/>
              <a:gd name="connsiteX6-1587" fmla="*/ 122207 w 186284"/>
              <a:gd name="connsiteY6-1588" fmla="*/ 387471 h 469919"/>
              <a:gd name="connsiteX7-1589" fmla="*/ 120580 w 186284"/>
              <a:gd name="connsiteY7-1590" fmla="*/ 396633 h 469919"/>
              <a:gd name="connsiteX8-1591" fmla="*/ 33807 w 186284"/>
              <a:gd name="connsiteY8-1592" fmla="*/ 449925 h 469919"/>
              <a:gd name="connsiteX9-1593" fmla="*/ 48692 w 186284"/>
              <a:gd name="connsiteY9-1594" fmla="*/ 460062 h 469919"/>
              <a:gd name="connsiteX10-1595" fmla="*/ 14020 w 186284"/>
              <a:gd name="connsiteY10-1596" fmla="*/ 390783 h 469919"/>
              <a:gd name="connsiteX11-1597" fmla="*/ 2792 w 186284"/>
              <a:gd name="connsiteY11-1598" fmla="*/ 287309 h 469919"/>
              <a:gd name="connsiteX12-1599" fmla="*/ 30773 w 186284"/>
              <a:gd name="connsiteY12-1600" fmla="*/ 169075 h 469919"/>
              <a:gd name="connsiteX13-1601" fmla="*/ 86969 w 186284"/>
              <a:gd name="connsiteY13-1602" fmla="*/ 73059 h 469919"/>
              <a:gd name="connsiteX14-1603" fmla="*/ 177457 w 186284"/>
              <a:gd name="connsiteY14-1604" fmla="*/ 1621 h 469919"/>
              <a:gd name="connsiteX0-1605" fmla="*/ 177457 w 186284"/>
              <a:gd name="connsiteY0-1606" fmla="*/ 1621 h 469919"/>
              <a:gd name="connsiteX1-1607" fmla="*/ 139928 w 186284"/>
              <a:gd name="connsiteY1-1608" fmla="*/ 63336 h 469919"/>
              <a:gd name="connsiteX2-1609" fmla="*/ 117925 w 186284"/>
              <a:gd name="connsiteY2-1610" fmla="*/ 106396 h 469919"/>
              <a:gd name="connsiteX3-1611" fmla="*/ 96621 w 186284"/>
              <a:gd name="connsiteY3-1612" fmla="*/ 179116 h 469919"/>
              <a:gd name="connsiteX4-1613" fmla="*/ 89293 w 186284"/>
              <a:gd name="connsiteY4-1614" fmla="*/ 264876 h 469919"/>
              <a:gd name="connsiteX5-1615" fmla="*/ 104513 w 186284"/>
              <a:gd name="connsiteY5-1616" fmla="*/ 346915 h 469919"/>
              <a:gd name="connsiteX6-1617" fmla="*/ 122207 w 186284"/>
              <a:gd name="connsiteY6-1618" fmla="*/ 387471 h 469919"/>
              <a:gd name="connsiteX7-1619" fmla="*/ 120580 w 186284"/>
              <a:gd name="connsiteY7-1620" fmla="*/ 396633 h 469919"/>
              <a:gd name="connsiteX8-1621" fmla="*/ 33807 w 186284"/>
              <a:gd name="connsiteY8-1622" fmla="*/ 449925 h 469919"/>
              <a:gd name="connsiteX9-1623" fmla="*/ 41549 w 186284"/>
              <a:gd name="connsiteY9-1624" fmla="*/ 460062 h 469919"/>
              <a:gd name="connsiteX10-1625" fmla="*/ 14020 w 186284"/>
              <a:gd name="connsiteY10-1626" fmla="*/ 390783 h 469919"/>
              <a:gd name="connsiteX11-1627" fmla="*/ 2792 w 186284"/>
              <a:gd name="connsiteY11-1628" fmla="*/ 287309 h 469919"/>
              <a:gd name="connsiteX12-1629" fmla="*/ 30773 w 186284"/>
              <a:gd name="connsiteY12-1630" fmla="*/ 169075 h 469919"/>
              <a:gd name="connsiteX13-1631" fmla="*/ 86969 w 186284"/>
              <a:gd name="connsiteY13-1632" fmla="*/ 73059 h 469919"/>
              <a:gd name="connsiteX14-1633" fmla="*/ 177457 w 186284"/>
              <a:gd name="connsiteY14-1634" fmla="*/ 1621 h 469919"/>
              <a:gd name="connsiteX0-1635" fmla="*/ 177457 w 186284"/>
              <a:gd name="connsiteY0-1636" fmla="*/ 1621 h 456925"/>
              <a:gd name="connsiteX1-1637" fmla="*/ 139928 w 186284"/>
              <a:gd name="connsiteY1-1638" fmla="*/ 63336 h 456925"/>
              <a:gd name="connsiteX2-1639" fmla="*/ 117925 w 186284"/>
              <a:gd name="connsiteY2-1640" fmla="*/ 106396 h 456925"/>
              <a:gd name="connsiteX3-1641" fmla="*/ 96621 w 186284"/>
              <a:gd name="connsiteY3-1642" fmla="*/ 179116 h 456925"/>
              <a:gd name="connsiteX4-1643" fmla="*/ 89293 w 186284"/>
              <a:gd name="connsiteY4-1644" fmla="*/ 264876 h 456925"/>
              <a:gd name="connsiteX5-1645" fmla="*/ 104513 w 186284"/>
              <a:gd name="connsiteY5-1646" fmla="*/ 346915 h 456925"/>
              <a:gd name="connsiteX6-1647" fmla="*/ 122207 w 186284"/>
              <a:gd name="connsiteY6-1648" fmla="*/ 387471 h 456925"/>
              <a:gd name="connsiteX7-1649" fmla="*/ 120580 w 186284"/>
              <a:gd name="connsiteY7-1650" fmla="*/ 396633 h 456925"/>
              <a:gd name="connsiteX8-1651" fmla="*/ 33807 w 186284"/>
              <a:gd name="connsiteY8-1652" fmla="*/ 449925 h 456925"/>
              <a:gd name="connsiteX9-1653" fmla="*/ 72505 w 186284"/>
              <a:gd name="connsiteY9-1654" fmla="*/ 438631 h 456925"/>
              <a:gd name="connsiteX10-1655" fmla="*/ 14020 w 186284"/>
              <a:gd name="connsiteY10-1656" fmla="*/ 390783 h 456925"/>
              <a:gd name="connsiteX11-1657" fmla="*/ 2792 w 186284"/>
              <a:gd name="connsiteY11-1658" fmla="*/ 287309 h 456925"/>
              <a:gd name="connsiteX12-1659" fmla="*/ 30773 w 186284"/>
              <a:gd name="connsiteY12-1660" fmla="*/ 169075 h 456925"/>
              <a:gd name="connsiteX13-1661" fmla="*/ 86969 w 186284"/>
              <a:gd name="connsiteY13-1662" fmla="*/ 73059 h 456925"/>
              <a:gd name="connsiteX14-1663" fmla="*/ 177457 w 186284"/>
              <a:gd name="connsiteY14-1664" fmla="*/ 1621 h 456925"/>
              <a:gd name="connsiteX0-1665" fmla="*/ 177457 w 186284"/>
              <a:gd name="connsiteY0-1666" fmla="*/ 1621 h 484207"/>
              <a:gd name="connsiteX1-1667" fmla="*/ 139928 w 186284"/>
              <a:gd name="connsiteY1-1668" fmla="*/ 63336 h 484207"/>
              <a:gd name="connsiteX2-1669" fmla="*/ 117925 w 186284"/>
              <a:gd name="connsiteY2-1670" fmla="*/ 106396 h 484207"/>
              <a:gd name="connsiteX3-1671" fmla="*/ 96621 w 186284"/>
              <a:gd name="connsiteY3-1672" fmla="*/ 179116 h 484207"/>
              <a:gd name="connsiteX4-1673" fmla="*/ 89293 w 186284"/>
              <a:gd name="connsiteY4-1674" fmla="*/ 264876 h 484207"/>
              <a:gd name="connsiteX5-1675" fmla="*/ 104513 w 186284"/>
              <a:gd name="connsiteY5-1676" fmla="*/ 346915 h 484207"/>
              <a:gd name="connsiteX6-1677" fmla="*/ 122207 w 186284"/>
              <a:gd name="connsiteY6-1678" fmla="*/ 387471 h 484207"/>
              <a:gd name="connsiteX7-1679" fmla="*/ 120580 w 186284"/>
              <a:gd name="connsiteY7-1680" fmla="*/ 396633 h 484207"/>
              <a:gd name="connsiteX8-1681" fmla="*/ 33807 w 186284"/>
              <a:gd name="connsiteY8-1682" fmla="*/ 449925 h 484207"/>
              <a:gd name="connsiteX9-1683" fmla="*/ 10593 w 186284"/>
              <a:gd name="connsiteY9-1684" fmla="*/ 474350 h 484207"/>
              <a:gd name="connsiteX10-1685" fmla="*/ 14020 w 186284"/>
              <a:gd name="connsiteY10-1686" fmla="*/ 390783 h 484207"/>
              <a:gd name="connsiteX11-1687" fmla="*/ 2792 w 186284"/>
              <a:gd name="connsiteY11-1688" fmla="*/ 287309 h 484207"/>
              <a:gd name="connsiteX12-1689" fmla="*/ 30773 w 186284"/>
              <a:gd name="connsiteY12-1690" fmla="*/ 169075 h 484207"/>
              <a:gd name="connsiteX13-1691" fmla="*/ 86969 w 186284"/>
              <a:gd name="connsiteY13-1692" fmla="*/ 73059 h 484207"/>
              <a:gd name="connsiteX14-1693" fmla="*/ 177457 w 186284"/>
              <a:gd name="connsiteY14-1694" fmla="*/ 1621 h 484207"/>
              <a:gd name="connsiteX0-1695" fmla="*/ 177457 w 186284"/>
              <a:gd name="connsiteY0-1696" fmla="*/ 1621 h 483413"/>
              <a:gd name="connsiteX1-1697" fmla="*/ 139928 w 186284"/>
              <a:gd name="connsiteY1-1698" fmla="*/ 63336 h 483413"/>
              <a:gd name="connsiteX2-1699" fmla="*/ 117925 w 186284"/>
              <a:gd name="connsiteY2-1700" fmla="*/ 106396 h 483413"/>
              <a:gd name="connsiteX3-1701" fmla="*/ 96621 w 186284"/>
              <a:gd name="connsiteY3-1702" fmla="*/ 179116 h 483413"/>
              <a:gd name="connsiteX4-1703" fmla="*/ 89293 w 186284"/>
              <a:gd name="connsiteY4-1704" fmla="*/ 264876 h 483413"/>
              <a:gd name="connsiteX5-1705" fmla="*/ 104513 w 186284"/>
              <a:gd name="connsiteY5-1706" fmla="*/ 346915 h 483413"/>
              <a:gd name="connsiteX6-1707" fmla="*/ 122207 w 186284"/>
              <a:gd name="connsiteY6-1708" fmla="*/ 387471 h 483413"/>
              <a:gd name="connsiteX7-1709" fmla="*/ 120580 w 186284"/>
              <a:gd name="connsiteY7-1710" fmla="*/ 396633 h 483413"/>
              <a:gd name="connsiteX8-1711" fmla="*/ 52857 w 186284"/>
              <a:gd name="connsiteY8-1712" fmla="*/ 445163 h 483413"/>
              <a:gd name="connsiteX9-1713" fmla="*/ 10593 w 186284"/>
              <a:gd name="connsiteY9-1714" fmla="*/ 474350 h 483413"/>
              <a:gd name="connsiteX10-1715" fmla="*/ 14020 w 186284"/>
              <a:gd name="connsiteY10-1716" fmla="*/ 390783 h 483413"/>
              <a:gd name="connsiteX11-1717" fmla="*/ 2792 w 186284"/>
              <a:gd name="connsiteY11-1718" fmla="*/ 287309 h 483413"/>
              <a:gd name="connsiteX12-1719" fmla="*/ 30773 w 186284"/>
              <a:gd name="connsiteY12-1720" fmla="*/ 169075 h 483413"/>
              <a:gd name="connsiteX13-1721" fmla="*/ 86969 w 186284"/>
              <a:gd name="connsiteY13-1722" fmla="*/ 73059 h 483413"/>
              <a:gd name="connsiteX14-1723" fmla="*/ 177457 w 186284"/>
              <a:gd name="connsiteY14-1724" fmla="*/ 1621 h 483413"/>
              <a:gd name="connsiteX0-1725" fmla="*/ 177457 w 186284"/>
              <a:gd name="connsiteY0-1726" fmla="*/ 1621 h 466744"/>
              <a:gd name="connsiteX1-1727" fmla="*/ 139928 w 186284"/>
              <a:gd name="connsiteY1-1728" fmla="*/ 63336 h 466744"/>
              <a:gd name="connsiteX2-1729" fmla="*/ 117925 w 186284"/>
              <a:gd name="connsiteY2-1730" fmla="*/ 106396 h 466744"/>
              <a:gd name="connsiteX3-1731" fmla="*/ 96621 w 186284"/>
              <a:gd name="connsiteY3-1732" fmla="*/ 179116 h 466744"/>
              <a:gd name="connsiteX4-1733" fmla="*/ 89293 w 186284"/>
              <a:gd name="connsiteY4-1734" fmla="*/ 264876 h 466744"/>
              <a:gd name="connsiteX5-1735" fmla="*/ 104513 w 186284"/>
              <a:gd name="connsiteY5-1736" fmla="*/ 346915 h 466744"/>
              <a:gd name="connsiteX6-1737" fmla="*/ 122207 w 186284"/>
              <a:gd name="connsiteY6-1738" fmla="*/ 387471 h 466744"/>
              <a:gd name="connsiteX7-1739" fmla="*/ 120580 w 186284"/>
              <a:gd name="connsiteY7-1740" fmla="*/ 396633 h 466744"/>
              <a:gd name="connsiteX8-1741" fmla="*/ 52857 w 186284"/>
              <a:gd name="connsiteY8-1742" fmla="*/ 445163 h 466744"/>
              <a:gd name="connsiteX9-1743" fmla="*/ 39168 w 186284"/>
              <a:gd name="connsiteY9-1744" fmla="*/ 457681 h 466744"/>
              <a:gd name="connsiteX10-1745" fmla="*/ 14020 w 186284"/>
              <a:gd name="connsiteY10-1746" fmla="*/ 390783 h 466744"/>
              <a:gd name="connsiteX11-1747" fmla="*/ 2792 w 186284"/>
              <a:gd name="connsiteY11-1748" fmla="*/ 287309 h 466744"/>
              <a:gd name="connsiteX12-1749" fmla="*/ 30773 w 186284"/>
              <a:gd name="connsiteY12-1750" fmla="*/ 169075 h 466744"/>
              <a:gd name="connsiteX13-1751" fmla="*/ 86969 w 186284"/>
              <a:gd name="connsiteY13-1752" fmla="*/ 73059 h 466744"/>
              <a:gd name="connsiteX14-1753" fmla="*/ 177457 w 186284"/>
              <a:gd name="connsiteY14-1754" fmla="*/ 1621 h 4667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209" y="connsiteY8-210"/>
              </a:cxn>
              <a:cxn ang="0">
                <a:pos x="connsiteX9-373" y="connsiteY9-374"/>
              </a:cxn>
              <a:cxn ang="0">
                <a:pos x="connsiteX10-775" y="connsiteY10-776"/>
              </a:cxn>
              <a:cxn ang="0">
                <a:pos x="connsiteX11-843" y="connsiteY11-844"/>
              </a:cxn>
              <a:cxn ang="0">
                <a:pos x="connsiteX12-989" y="connsiteY12-990"/>
              </a:cxn>
              <a:cxn ang="0">
                <a:pos x="connsiteX13-1251" y="connsiteY13-1252"/>
              </a:cxn>
              <a:cxn ang="0">
                <a:pos x="connsiteX14-1393" y="connsiteY14-139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anose="020B0502020202020204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-1" fmla="*/ 7977 w 127068"/>
              <a:gd name="connsiteY0-2" fmla="*/ 4492 h 131146"/>
              <a:gd name="connsiteX1-3" fmla="*/ 63316 w 127068"/>
              <a:gd name="connsiteY1-4" fmla="*/ 39827 h 131146"/>
              <a:gd name="connsiteX2-5" fmla="*/ 122588 w 127068"/>
              <a:gd name="connsiteY2-6" fmla="*/ 64289 h 131146"/>
              <a:gd name="connsiteX3-7" fmla="*/ 90198 w 127068"/>
              <a:gd name="connsiteY3-8" fmla="*/ 91696 h 131146"/>
              <a:gd name="connsiteX4-9" fmla="*/ 37876 w 127068"/>
              <a:gd name="connsiteY4-10" fmla="*/ 129070 h 131146"/>
              <a:gd name="connsiteX5-11" fmla="*/ 25418 w 127068"/>
              <a:gd name="connsiteY5-12" fmla="*/ 104154 h 131146"/>
              <a:gd name="connsiteX6-13" fmla="*/ 15452 w 127068"/>
              <a:gd name="connsiteY6-14" fmla="*/ 66781 h 131146"/>
              <a:gd name="connsiteX7-15" fmla="*/ 7977 w 127068"/>
              <a:gd name="connsiteY7-16" fmla="*/ 4492 h 131146"/>
              <a:gd name="connsiteX0-17" fmla="*/ 8771 w 127862"/>
              <a:gd name="connsiteY0-18" fmla="*/ 2508 h 129162"/>
              <a:gd name="connsiteX1-19" fmla="*/ 64110 w 127862"/>
              <a:gd name="connsiteY1-20" fmla="*/ 37843 h 129162"/>
              <a:gd name="connsiteX2-21" fmla="*/ 123382 w 127862"/>
              <a:gd name="connsiteY2-22" fmla="*/ 62305 h 129162"/>
              <a:gd name="connsiteX3-23" fmla="*/ 90992 w 127862"/>
              <a:gd name="connsiteY3-24" fmla="*/ 89712 h 129162"/>
              <a:gd name="connsiteX4-25" fmla="*/ 38670 w 127862"/>
              <a:gd name="connsiteY4-26" fmla="*/ 127086 h 129162"/>
              <a:gd name="connsiteX5-27" fmla="*/ 26212 w 127862"/>
              <a:gd name="connsiteY5-28" fmla="*/ 102170 h 129162"/>
              <a:gd name="connsiteX6-29" fmla="*/ 11483 w 127862"/>
              <a:gd name="connsiteY6-30" fmla="*/ 52891 h 129162"/>
              <a:gd name="connsiteX7-31" fmla="*/ 8771 w 127862"/>
              <a:gd name="connsiteY7-32" fmla="*/ 2508 h 129162"/>
              <a:gd name="connsiteX0-33" fmla="*/ 8771 w 127862"/>
              <a:gd name="connsiteY0-34" fmla="*/ 2508 h 128765"/>
              <a:gd name="connsiteX1-35" fmla="*/ 64110 w 127862"/>
              <a:gd name="connsiteY1-36" fmla="*/ 37843 h 128765"/>
              <a:gd name="connsiteX2-37" fmla="*/ 123382 w 127862"/>
              <a:gd name="connsiteY2-38" fmla="*/ 62305 h 128765"/>
              <a:gd name="connsiteX3-39" fmla="*/ 90992 w 127862"/>
              <a:gd name="connsiteY3-40" fmla="*/ 89712 h 128765"/>
              <a:gd name="connsiteX4-41" fmla="*/ 38670 w 127862"/>
              <a:gd name="connsiteY4-42" fmla="*/ 127086 h 128765"/>
              <a:gd name="connsiteX5-43" fmla="*/ 19068 w 127862"/>
              <a:gd name="connsiteY5-44" fmla="*/ 99788 h 128765"/>
              <a:gd name="connsiteX6-45" fmla="*/ 11483 w 127862"/>
              <a:gd name="connsiteY6-46" fmla="*/ 52891 h 128765"/>
              <a:gd name="connsiteX7-47" fmla="*/ 8771 w 127862"/>
              <a:gd name="connsiteY7-48" fmla="*/ 2508 h 128765"/>
              <a:gd name="connsiteX0-49" fmla="*/ 9962 w 129053"/>
              <a:gd name="connsiteY0-50" fmla="*/ 2508 h 128765"/>
              <a:gd name="connsiteX1-51" fmla="*/ 65301 w 129053"/>
              <a:gd name="connsiteY1-52" fmla="*/ 37843 h 128765"/>
              <a:gd name="connsiteX2-53" fmla="*/ 124573 w 129053"/>
              <a:gd name="connsiteY2-54" fmla="*/ 62305 h 128765"/>
              <a:gd name="connsiteX3-55" fmla="*/ 92183 w 129053"/>
              <a:gd name="connsiteY3-56" fmla="*/ 89712 h 128765"/>
              <a:gd name="connsiteX4-57" fmla="*/ 39861 w 129053"/>
              <a:gd name="connsiteY4-58" fmla="*/ 127086 h 128765"/>
              <a:gd name="connsiteX5-59" fmla="*/ 20259 w 129053"/>
              <a:gd name="connsiteY5-60" fmla="*/ 99788 h 128765"/>
              <a:gd name="connsiteX6-61" fmla="*/ 5531 w 129053"/>
              <a:gd name="connsiteY6-62" fmla="*/ 52891 h 128765"/>
              <a:gd name="connsiteX7-63" fmla="*/ 9962 w 129053"/>
              <a:gd name="connsiteY7-64" fmla="*/ 2508 h 128765"/>
              <a:gd name="connsiteX0-65" fmla="*/ 9962 w 127863"/>
              <a:gd name="connsiteY0-66" fmla="*/ 2508 h 127391"/>
              <a:gd name="connsiteX1-67" fmla="*/ 65301 w 127863"/>
              <a:gd name="connsiteY1-68" fmla="*/ 37843 h 127391"/>
              <a:gd name="connsiteX2-69" fmla="*/ 124573 w 127863"/>
              <a:gd name="connsiteY2-70" fmla="*/ 62305 h 127391"/>
              <a:gd name="connsiteX3-71" fmla="*/ 85039 w 127863"/>
              <a:gd name="connsiteY3-72" fmla="*/ 101618 h 127391"/>
              <a:gd name="connsiteX4-73" fmla="*/ 39861 w 127863"/>
              <a:gd name="connsiteY4-74" fmla="*/ 127086 h 127391"/>
              <a:gd name="connsiteX5-75" fmla="*/ 20259 w 127863"/>
              <a:gd name="connsiteY5-76" fmla="*/ 99788 h 127391"/>
              <a:gd name="connsiteX6-77" fmla="*/ 5531 w 127863"/>
              <a:gd name="connsiteY6-78" fmla="*/ 52891 h 127391"/>
              <a:gd name="connsiteX7-79" fmla="*/ 9962 w 127863"/>
              <a:gd name="connsiteY7-80" fmla="*/ 2508 h 127391"/>
              <a:gd name="connsiteX0-81" fmla="*/ 9962 w 127069"/>
              <a:gd name="connsiteY0-82" fmla="*/ 2508 h 127575"/>
              <a:gd name="connsiteX1-83" fmla="*/ 65301 w 127069"/>
              <a:gd name="connsiteY1-84" fmla="*/ 37843 h 127575"/>
              <a:gd name="connsiteX2-85" fmla="*/ 124573 w 127069"/>
              <a:gd name="connsiteY2-86" fmla="*/ 62305 h 127575"/>
              <a:gd name="connsiteX3-87" fmla="*/ 80277 w 127069"/>
              <a:gd name="connsiteY3-88" fmla="*/ 96855 h 127575"/>
              <a:gd name="connsiteX4-89" fmla="*/ 39861 w 127069"/>
              <a:gd name="connsiteY4-90" fmla="*/ 127086 h 127575"/>
              <a:gd name="connsiteX5-91" fmla="*/ 20259 w 127069"/>
              <a:gd name="connsiteY5-92" fmla="*/ 99788 h 127575"/>
              <a:gd name="connsiteX6-93" fmla="*/ 5531 w 127069"/>
              <a:gd name="connsiteY6-94" fmla="*/ 52891 h 127575"/>
              <a:gd name="connsiteX7-95" fmla="*/ 9962 w 127069"/>
              <a:gd name="connsiteY7-96" fmla="*/ 2508 h 127575"/>
              <a:gd name="connsiteX0-97" fmla="*/ 9962 w 134212"/>
              <a:gd name="connsiteY0-98" fmla="*/ 2508 h 134719"/>
              <a:gd name="connsiteX1-99" fmla="*/ 72444 w 134212"/>
              <a:gd name="connsiteY1-100" fmla="*/ 44987 h 134719"/>
              <a:gd name="connsiteX2-101" fmla="*/ 131716 w 134212"/>
              <a:gd name="connsiteY2-102" fmla="*/ 69449 h 134719"/>
              <a:gd name="connsiteX3-103" fmla="*/ 87420 w 134212"/>
              <a:gd name="connsiteY3-104" fmla="*/ 103999 h 134719"/>
              <a:gd name="connsiteX4-105" fmla="*/ 47004 w 134212"/>
              <a:gd name="connsiteY4-106" fmla="*/ 134230 h 134719"/>
              <a:gd name="connsiteX5-107" fmla="*/ 27402 w 134212"/>
              <a:gd name="connsiteY5-108" fmla="*/ 106932 h 134719"/>
              <a:gd name="connsiteX6-109" fmla="*/ 12674 w 134212"/>
              <a:gd name="connsiteY6-110" fmla="*/ 60035 h 134719"/>
              <a:gd name="connsiteX7-111" fmla="*/ 9962 w 134212"/>
              <a:gd name="connsiteY7-112" fmla="*/ 2508 h 134719"/>
              <a:gd name="connsiteX0-113" fmla="*/ 8659 w 134211"/>
              <a:gd name="connsiteY0-114" fmla="*/ 2525 h 134736"/>
              <a:gd name="connsiteX1-115" fmla="*/ 63328 w 134211"/>
              <a:gd name="connsiteY1-116" fmla="*/ 44905 h 134736"/>
              <a:gd name="connsiteX2-117" fmla="*/ 130413 w 134211"/>
              <a:gd name="connsiteY2-118" fmla="*/ 69466 h 134736"/>
              <a:gd name="connsiteX3-119" fmla="*/ 86117 w 134211"/>
              <a:gd name="connsiteY3-120" fmla="*/ 104016 h 134736"/>
              <a:gd name="connsiteX4-121" fmla="*/ 45701 w 134211"/>
              <a:gd name="connsiteY4-122" fmla="*/ 134247 h 134736"/>
              <a:gd name="connsiteX5-123" fmla="*/ 26099 w 134211"/>
              <a:gd name="connsiteY5-124" fmla="*/ 106949 h 134736"/>
              <a:gd name="connsiteX6-125" fmla="*/ 11371 w 134211"/>
              <a:gd name="connsiteY6-126" fmla="*/ 60052 h 134736"/>
              <a:gd name="connsiteX7-127" fmla="*/ 8659 w 134211"/>
              <a:gd name="connsiteY7-128" fmla="*/ 2525 h 134736"/>
              <a:gd name="connsiteX0-129" fmla="*/ 9056 w 134211"/>
              <a:gd name="connsiteY0-130" fmla="*/ 3715 h 135926"/>
              <a:gd name="connsiteX1-131" fmla="*/ 66106 w 134211"/>
              <a:gd name="connsiteY1-132" fmla="*/ 38952 h 135926"/>
              <a:gd name="connsiteX2-133" fmla="*/ 130810 w 134211"/>
              <a:gd name="connsiteY2-134" fmla="*/ 70656 h 135926"/>
              <a:gd name="connsiteX3-135" fmla="*/ 86514 w 134211"/>
              <a:gd name="connsiteY3-136" fmla="*/ 105206 h 135926"/>
              <a:gd name="connsiteX4-137" fmla="*/ 46098 w 134211"/>
              <a:gd name="connsiteY4-138" fmla="*/ 135437 h 135926"/>
              <a:gd name="connsiteX5-139" fmla="*/ 26496 w 134211"/>
              <a:gd name="connsiteY5-140" fmla="*/ 108139 h 135926"/>
              <a:gd name="connsiteX6-141" fmla="*/ 11768 w 134211"/>
              <a:gd name="connsiteY6-142" fmla="*/ 61242 h 135926"/>
              <a:gd name="connsiteX7-143" fmla="*/ 9056 w 134211"/>
              <a:gd name="connsiteY7-144" fmla="*/ 3715 h 135926"/>
              <a:gd name="connsiteX0-145" fmla="*/ 9056 w 133418"/>
              <a:gd name="connsiteY0-146" fmla="*/ 3715 h 136139"/>
              <a:gd name="connsiteX1-147" fmla="*/ 66106 w 133418"/>
              <a:gd name="connsiteY1-148" fmla="*/ 38952 h 136139"/>
              <a:gd name="connsiteX2-149" fmla="*/ 130810 w 133418"/>
              <a:gd name="connsiteY2-150" fmla="*/ 70656 h 136139"/>
              <a:gd name="connsiteX3-151" fmla="*/ 81751 w 133418"/>
              <a:gd name="connsiteY3-152" fmla="*/ 112350 h 136139"/>
              <a:gd name="connsiteX4-153" fmla="*/ 46098 w 133418"/>
              <a:gd name="connsiteY4-154" fmla="*/ 135437 h 136139"/>
              <a:gd name="connsiteX5-155" fmla="*/ 26496 w 133418"/>
              <a:gd name="connsiteY5-156" fmla="*/ 108139 h 136139"/>
              <a:gd name="connsiteX6-157" fmla="*/ 11768 w 133418"/>
              <a:gd name="connsiteY6-158" fmla="*/ 61242 h 136139"/>
              <a:gd name="connsiteX7-159" fmla="*/ 9056 w 133418"/>
              <a:gd name="connsiteY7-160" fmla="*/ 3715 h 136139"/>
              <a:gd name="connsiteX0-161" fmla="*/ 9056 w 133418"/>
              <a:gd name="connsiteY0-162" fmla="*/ 3715 h 138521"/>
              <a:gd name="connsiteX1-163" fmla="*/ 66106 w 133418"/>
              <a:gd name="connsiteY1-164" fmla="*/ 38952 h 138521"/>
              <a:gd name="connsiteX2-165" fmla="*/ 130810 w 133418"/>
              <a:gd name="connsiteY2-166" fmla="*/ 70656 h 138521"/>
              <a:gd name="connsiteX3-167" fmla="*/ 81751 w 133418"/>
              <a:gd name="connsiteY3-168" fmla="*/ 112350 h 138521"/>
              <a:gd name="connsiteX4-169" fmla="*/ 41336 w 133418"/>
              <a:gd name="connsiteY4-170" fmla="*/ 137819 h 138521"/>
              <a:gd name="connsiteX5-171" fmla="*/ 26496 w 133418"/>
              <a:gd name="connsiteY5-172" fmla="*/ 108139 h 138521"/>
              <a:gd name="connsiteX6-173" fmla="*/ 11768 w 133418"/>
              <a:gd name="connsiteY6-174" fmla="*/ 61242 h 138521"/>
              <a:gd name="connsiteX7-175" fmla="*/ 9056 w 133418"/>
              <a:gd name="connsiteY7-176" fmla="*/ 3715 h 138521"/>
              <a:gd name="connsiteX0-177" fmla="*/ 9056 w 133159"/>
              <a:gd name="connsiteY0-178" fmla="*/ 3715 h 138521"/>
              <a:gd name="connsiteX1-179" fmla="*/ 66106 w 133159"/>
              <a:gd name="connsiteY1-180" fmla="*/ 38952 h 138521"/>
              <a:gd name="connsiteX2-181" fmla="*/ 95845 w 133159"/>
              <a:gd name="connsiteY2-182" fmla="*/ 53625 h 138521"/>
              <a:gd name="connsiteX3-183" fmla="*/ 130810 w 133159"/>
              <a:gd name="connsiteY3-184" fmla="*/ 70656 h 138521"/>
              <a:gd name="connsiteX4-185" fmla="*/ 81751 w 133159"/>
              <a:gd name="connsiteY4-186" fmla="*/ 112350 h 138521"/>
              <a:gd name="connsiteX5-187" fmla="*/ 41336 w 133159"/>
              <a:gd name="connsiteY5-188" fmla="*/ 137819 h 138521"/>
              <a:gd name="connsiteX6-189" fmla="*/ 26496 w 133159"/>
              <a:gd name="connsiteY6-190" fmla="*/ 108139 h 138521"/>
              <a:gd name="connsiteX7-191" fmla="*/ 11768 w 133159"/>
              <a:gd name="connsiteY7-192" fmla="*/ 61242 h 138521"/>
              <a:gd name="connsiteX8" fmla="*/ 9056 w 133159"/>
              <a:gd name="connsiteY8" fmla="*/ 3715 h 138521"/>
              <a:gd name="connsiteX0-193" fmla="*/ 7469 w 131572"/>
              <a:gd name="connsiteY0-194" fmla="*/ 4906 h 139712"/>
              <a:gd name="connsiteX1-195" fmla="*/ 54994 w 131572"/>
              <a:gd name="connsiteY1-196" fmla="*/ 32999 h 139712"/>
              <a:gd name="connsiteX2-197" fmla="*/ 94258 w 131572"/>
              <a:gd name="connsiteY2-198" fmla="*/ 54816 h 139712"/>
              <a:gd name="connsiteX3-199" fmla="*/ 129223 w 131572"/>
              <a:gd name="connsiteY3-200" fmla="*/ 71847 h 139712"/>
              <a:gd name="connsiteX4-201" fmla="*/ 80164 w 131572"/>
              <a:gd name="connsiteY4-202" fmla="*/ 113541 h 139712"/>
              <a:gd name="connsiteX5-203" fmla="*/ 39749 w 131572"/>
              <a:gd name="connsiteY5-204" fmla="*/ 139010 h 139712"/>
              <a:gd name="connsiteX6-205" fmla="*/ 24909 w 131572"/>
              <a:gd name="connsiteY6-206" fmla="*/ 109330 h 139712"/>
              <a:gd name="connsiteX7-207" fmla="*/ 10181 w 131572"/>
              <a:gd name="connsiteY7-208" fmla="*/ 62433 h 139712"/>
              <a:gd name="connsiteX8-209" fmla="*/ 7469 w 131572"/>
              <a:gd name="connsiteY8-210" fmla="*/ 4906 h 139712"/>
              <a:gd name="connsiteX0-211" fmla="*/ 7469 w 131572"/>
              <a:gd name="connsiteY0-212" fmla="*/ 4906 h 139712"/>
              <a:gd name="connsiteX1-213" fmla="*/ 54994 w 131572"/>
              <a:gd name="connsiteY1-214" fmla="*/ 32999 h 139712"/>
              <a:gd name="connsiteX2-215" fmla="*/ 94258 w 131572"/>
              <a:gd name="connsiteY2-216" fmla="*/ 64341 h 139712"/>
              <a:gd name="connsiteX3-217" fmla="*/ 129223 w 131572"/>
              <a:gd name="connsiteY3-218" fmla="*/ 71847 h 139712"/>
              <a:gd name="connsiteX4-219" fmla="*/ 80164 w 131572"/>
              <a:gd name="connsiteY4-220" fmla="*/ 113541 h 139712"/>
              <a:gd name="connsiteX5-221" fmla="*/ 39749 w 131572"/>
              <a:gd name="connsiteY5-222" fmla="*/ 139010 h 139712"/>
              <a:gd name="connsiteX6-223" fmla="*/ 24909 w 131572"/>
              <a:gd name="connsiteY6-224" fmla="*/ 109330 h 139712"/>
              <a:gd name="connsiteX7-225" fmla="*/ 10181 w 131572"/>
              <a:gd name="connsiteY7-226" fmla="*/ 62433 h 139712"/>
              <a:gd name="connsiteX8-227" fmla="*/ 7469 w 131572"/>
              <a:gd name="connsiteY8-228" fmla="*/ 4906 h 139712"/>
              <a:gd name="connsiteX0-229" fmla="*/ 7469 w 129255"/>
              <a:gd name="connsiteY0-230" fmla="*/ 4906 h 139712"/>
              <a:gd name="connsiteX1-231" fmla="*/ 54994 w 129255"/>
              <a:gd name="connsiteY1-232" fmla="*/ 32999 h 139712"/>
              <a:gd name="connsiteX2-233" fmla="*/ 79971 w 129255"/>
              <a:gd name="connsiteY2-234" fmla="*/ 52435 h 139712"/>
              <a:gd name="connsiteX3-235" fmla="*/ 129223 w 129255"/>
              <a:gd name="connsiteY3-236" fmla="*/ 71847 h 139712"/>
              <a:gd name="connsiteX4-237" fmla="*/ 80164 w 129255"/>
              <a:gd name="connsiteY4-238" fmla="*/ 113541 h 139712"/>
              <a:gd name="connsiteX5-239" fmla="*/ 39749 w 129255"/>
              <a:gd name="connsiteY5-240" fmla="*/ 139010 h 139712"/>
              <a:gd name="connsiteX6-241" fmla="*/ 24909 w 129255"/>
              <a:gd name="connsiteY6-242" fmla="*/ 109330 h 139712"/>
              <a:gd name="connsiteX7-243" fmla="*/ 10181 w 129255"/>
              <a:gd name="connsiteY7-244" fmla="*/ 62433 h 139712"/>
              <a:gd name="connsiteX8-245" fmla="*/ 7469 w 129255"/>
              <a:gd name="connsiteY8-246" fmla="*/ 4906 h 139712"/>
              <a:gd name="connsiteX0-247" fmla="*/ 5881 w 127667"/>
              <a:gd name="connsiteY0-248" fmla="*/ 4509 h 139315"/>
              <a:gd name="connsiteX1-249" fmla="*/ 43881 w 127667"/>
              <a:gd name="connsiteY1-250" fmla="*/ 34983 h 139315"/>
              <a:gd name="connsiteX2-251" fmla="*/ 78383 w 127667"/>
              <a:gd name="connsiteY2-252" fmla="*/ 52038 h 139315"/>
              <a:gd name="connsiteX3-253" fmla="*/ 127635 w 127667"/>
              <a:gd name="connsiteY3-254" fmla="*/ 71450 h 139315"/>
              <a:gd name="connsiteX4-255" fmla="*/ 78576 w 127667"/>
              <a:gd name="connsiteY4-256" fmla="*/ 113144 h 139315"/>
              <a:gd name="connsiteX5-257" fmla="*/ 38161 w 127667"/>
              <a:gd name="connsiteY5-258" fmla="*/ 138613 h 139315"/>
              <a:gd name="connsiteX6-259" fmla="*/ 23321 w 127667"/>
              <a:gd name="connsiteY6-260" fmla="*/ 108933 h 139315"/>
              <a:gd name="connsiteX7-261" fmla="*/ 8593 w 127667"/>
              <a:gd name="connsiteY7-262" fmla="*/ 62036 h 139315"/>
              <a:gd name="connsiteX8-263" fmla="*/ 5881 w 127667"/>
              <a:gd name="connsiteY8-264" fmla="*/ 4509 h 139315"/>
              <a:gd name="connsiteX0-265" fmla="*/ 5881 w 127667"/>
              <a:gd name="connsiteY0-266" fmla="*/ 6096 h 140902"/>
              <a:gd name="connsiteX1-267" fmla="*/ 43881 w 127667"/>
              <a:gd name="connsiteY1-268" fmla="*/ 27045 h 140902"/>
              <a:gd name="connsiteX2-269" fmla="*/ 78383 w 127667"/>
              <a:gd name="connsiteY2-270" fmla="*/ 53625 h 140902"/>
              <a:gd name="connsiteX3-271" fmla="*/ 127635 w 127667"/>
              <a:gd name="connsiteY3-272" fmla="*/ 73037 h 140902"/>
              <a:gd name="connsiteX4-273" fmla="*/ 78576 w 127667"/>
              <a:gd name="connsiteY4-274" fmla="*/ 114731 h 140902"/>
              <a:gd name="connsiteX5-275" fmla="*/ 38161 w 127667"/>
              <a:gd name="connsiteY5-276" fmla="*/ 140200 h 140902"/>
              <a:gd name="connsiteX6-277" fmla="*/ 23321 w 127667"/>
              <a:gd name="connsiteY6-278" fmla="*/ 110520 h 140902"/>
              <a:gd name="connsiteX7-279" fmla="*/ 8593 w 127667"/>
              <a:gd name="connsiteY7-280" fmla="*/ 63623 h 140902"/>
              <a:gd name="connsiteX8-281" fmla="*/ 5881 w 127667"/>
              <a:gd name="connsiteY8-282" fmla="*/ 6096 h 140902"/>
              <a:gd name="connsiteX0-283" fmla="*/ 5881 w 127667"/>
              <a:gd name="connsiteY0-284" fmla="*/ 6096 h 148046"/>
              <a:gd name="connsiteX1-285" fmla="*/ 43881 w 127667"/>
              <a:gd name="connsiteY1-286" fmla="*/ 34189 h 148046"/>
              <a:gd name="connsiteX2-287" fmla="*/ 78383 w 127667"/>
              <a:gd name="connsiteY2-288" fmla="*/ 60769 h 148046"/>
              <a:gd name="connsiteX3-289" fmla="*/ 127635 w 127667"/>
              <a:gd name="connsiteY3-290" fmla="*/ 80181 h 148046"/>
              <a:gd name="connsiteX4-291" fmla="*/ 78576 w 127667"/>
              <a:gd name="connsiteY4-292" fmla="*/ 121875 h 148046"/>
              <a:gd name="connsiteX5-293" fmla="*/ 38161 w 127667"/>
              <a:gd name="connsiteY5-294" fmla="*/ 147344 h 148046"/>
              <a:gd name="connsiteX6-295" fmla="*/ 23321 w 127667"/>
              <a:gd name="connsiteY6-296" fmla="*/ 117664 h 148046"/>
              <a:gd name="connsiteX7-297" fmla="*/ 8593 w 127667"/>
              <a:gd name="connsiteY7-298" fmla="*/ 70767 h 148046"/>
              <a:gd name="connsiteX8-299" fmla="*/ 5881 w 127667"/>
              <a:gd name="connsiteY8-300" fmla="*/ 6096 h 148046"/>
              <a:gd name="connsiteX0-301" fmla="*/ 5881 w 120523"/>
              <a:gd name="connsiteY0-302" fmla="*/ 6096 h 148046"/>
              <a:gd name="connsiteX1-303" fmla="*/ 43881 w 120523"/>
              <a:gd name="connsiteY1-304" fmla="*/ 34189 h 148046"/>
              <a:gd name="connsiteX2-305" fmla="*/ 78383 w 120523"/>
              <a:gd name="connsiteY2-306" fmla="*/ 60769 h 148046"/>
              <a:gd name="connsiteX3-307" fmla="*/ 120491 w 120523"/>
              <a:gd name="connsiteY3-308" fmla="*/ 82563 h 148046"/>
              <a:gd name="connsiteX4-309" fmla="*/ 78576 w 120523"/>
              <a:gd name="connsiteY4-310" fmla="*/ 121875 h 148046"/>
              <a:gd name="connsiteX5-311" fmla="*/ 38161 w 120523"/>
              <a:gd name="connsiteY5-312" fmla="*/ 147344 h 148046"/>
              <a:gd name="connsiteX6-313" fmla="*/ 23321 w 120523"/>
              <a:gd name="connsiteY6-314" fmla="*/ 117664 h 148046"/>
              <a:gd name="connsiteX7-315" fmla="*/ 8593 w 120523"/>
              <a:gd name="connsiteY7-316" fmla="*/ 70767 h 148046"/>
              <a:gd name="connsiteX8-317" fmla="*/ 5881 w 120523"/>
              <a:gd name="connsiteY8-318" fmla="*/ 6096 h 148046"/>
              <a:gd name="connsiteX0-319" fmla="*/ 5881 w 122840"/>
              <a:gd name="connsiteY0-320" fmla="*/ 6096 h 149633"/>
              <a:gd name="connsiteX1-321" fmla="*/ 43881 w 122840"/>
              <a:gd name="connsiteY1-322" fmla="*/ 34189 h 149633"/>
              <a:gd name="connsiteX2-323" fmla="*/ 78383 w 122840"/>
              <a:gd name="connsiteY2-324" fmla="*/ 60769 h 149633"/>
              <a:gd name="connsiteX3-325" fmla="*/ 120491 w 122840"/>
              <a:gd name="connsiteY3-326" fmla="*/ 82563 h 149633"/>
              <a:gd name="connsiteX4-327" fmla="*/ 64288 w 122840"/>
              <a:gd name="connsiteY4-328" fmla="*/ 131400 h 149633"/>
              <a:gd name="connsiteX5-329" fmla="*/ 38161 w 122840"/>
              <a:gd name="connsiteY5-330" fmla="*/ 147344 h 149633"/>
              <a:gd name="connsiteX6-331" fmla="*/ 23321 w 122840"/>
              <a:gd name="connsiteY6-332" fmla="*/ 117664 h 149633"/>
              <a:gd name="connsiteX7-333" fmla="*/ 8593 w 122840"/>
              <a:gd name="connsiteY7-334" fmla="*/ 70767 h 149633"/>
              <a:gd name="connsiteX8-335" fmla="*/ 5881 w 122840"/>
              <a:gd name="connsiteY8-336" fmla="*/ 6096 h 149633"/>
              <a:gd name="connsiteX0-337" fmla="*/ 5881 w 123666"/>
              <a:gd name="connsiteY0-338" fmla="*/ 6096 h 149633"/>
              <a:gd name="connsiteX1-339" fmla="*/ 43881 w 123666"/>
              <a:gd name="connsiteY1-340" fmla="*/ 34189 h 149633"/>
              <a:gd name="connsiteX2-341" fmla="*/ 78383 w 123666"/>
              <a:gd name="connsiteY2-342" fmla="*/ 60769 h 149633"/>
              <a:gd name="connsiteX3-343" fmla="*/ 120491 w 123666"/>
              <a:gd name="connsiteY3-344" fmla="*/ 82563 h 149633"/>
              <a:gd name="connsiteX4-345" fmla="*/ 97433 w 123666"/>
              <a:gd name="connsiteY4-346" fmla="*/ 103632 h 149633"/>
              <a:gd name="connsiteX5-347" fmla="*/ 64288 w 123666"/>
              <a:gd name="connsiteY5-348" fmla="*/ 131400 h 149633"/>
              <a:gd name="connsiteX6-349" fmla="*/ 38161 w 123666"/>
              <a:gd name="connsiteY6-350" fmla="*/ 147344 h 149633"/>
              <a:gd name="connsiteX7-351" fmla="*/ 23321 w 123666"/>
              <a:gd name="connsiteY7-352" fmla="*/ 117664 h 149633"/>
              <a:gd name="connsiteX8-353" fmla="*/ 8593 w 123666"/>
              <a:gd name="connsiteY8-354" fmla="*/ 70767 h 149633"/>
              <a:gd name="connsiteX9" fmla="*/ 5881 w 123666"/>
              <a:gd name="connsiteY9" fmla="*/ 6096 h 149633"/>
              <a:gd name="connsiteX0-355" fmla="*/ 5881 w 123269"/>
              <a:gd name="connsiteY0-356" fmla="*/ 6096 h 149633"/>
              <a:gd name="connsiteX1-357" fmla="*/ 43881 w 123269"/>
              <a:gd name="connsiteY1-358" fmla="*/ 34189 h 149633"/>
              <a:gd name="connsiteX2-359" fmla="*/ 78383 w 123269"/>
              <a:gd name="connsiteY2-360" fmla="*/ 60769 h 149633"/>
              <a:gd name="connsiteX3-361" fmla="*/ 120491 w 123269"/>
              <a:gd name="connsiteY3-362" fmla="*/ 82563 h 149633"/>
              <a:gd name="connsiteX4-363" fmla="*/ 95052 w 123269"/>
              <a:gd name="connsiteY4-364" fmla="*/ 101250 h 149633"/>
              <a:gd name="connsiteX5-365" fmla="*/ 64288 w 123269"/>
              <a:gd name="connsiteY5-366" fmla="*/ 131400 h 149633"/>
              <a:gd name="connsiteX6-367" fmla="*/ 38161 w 123269"/>
              <a:gd name="connsiteY6-368" fmla="*/ 147344 h 149633"/>
              <a:gd name="connsiteX7-369" fmla="*/ 23321 w 123269"/>
              <a:gd name="connsiteY7-370" fmla="*/ 117664 h 149633"/>
              <a:gd name="connsiteX8-371" fmla="*/ 8593 w 123269"/>
              <a:gd name="connsiteY8-372" fmla="*/ 70767 h 149633"/>
              <a:gd name="connsiteX9-373" fmla="*/ 5881 w 123269"/>
              <a:gd name="connsiteY9-374" fmla="*/ 6096 h 149633"/>
              <a:gd name="connsiteX0-375" fmla="*/ 5881 w 123269"/>
              <a:gd name="connsiteY0-376" fmla="*/ 6096 h 148443"/>
              <a:gd name="connsiteX1-377" fmla="*/ 43881 w 123269"/>
              <a:gd name="connsiteY1-378" fmla="*/ 34189 h 148443"/>
              <a:gd name="connsiteX2-379" fmla="*/ 78383 w 123269"/>
              <a:gd name="connsiteY2-380" fmla="*/ 60769 h 148443"/>
              <a:gd name="connsiteX3-381" fmla="*/ 120491 w 123269"/>
              <a:gd name="connsiteY3-382" fmla="*/ 82563 h 148443"/>
              <a:gd name="connsiteX4-383" fmla="*/ 95052 w 123269"/>
              <a:gd name="connsiteY4-384" fmla="*/ 101250 h 148443"/>
              <a:gd name="connsiteX5-385" fmla="*/ 57144 w 123269"/>
              <a:gd name="connsiteY5-386" fmla="*/ 124256 h 148443"/>
              <a:gd name="connsiteX6-387" fmla="*/ 38161 w 123269"/>
              <a:gd name="connsiteY6-388" fmla="*/ 147344 h 148443"/>
              <a:gd name="connsiteX7-389" fmla="*/ 23321 w 123269"/>
              <a:gd name="connsiteY7-390" fmla="*/ 117664 h 148443"/>
              <a:gd name="connsiteX8-391" fmla="*/ 8593 w 123269"/>
              <a:gd name="connsiteY8-392" fmla="*/ 70767 h 148443"/>
              <a:gd name="connsiteX9-393" fmla="*/ 5881 w 123269"/>
              <a:gd name="connsiteY9-394" fmla="*/ 6096 h 148443"/>
              <a:gd name="connsiteX0-395" fmla="*/ 5881 w 123269"/>
              <a:gd name="connsiteY0-396" fmla="*/ 6096 h 149236"/>
              <a:gd name="connsiteX1-397" fmla="*/ 43881 w 123269"/>
              <a:gd name="connsiteY1-398" fmla="*/ 34189 h 149236"/>
              <a:gd name="connsiteX2-399" fmla="*/ 78383 w 123269"/>
              <a:gd name="connsiteY2-400" fmla="*/ 60769 h 149236"/>
              <a:gd name="connsiteX3-401" fmla="*/ 120491 w 123269"/>
              <a:gd name="connsiteY3-402" fmla="*/ 82563 h 149236"/>
              <a:gd name="connsiteX4-403" fmla="*/ 95052 w 123269"/>
              <a:gd name="connsiteY4-404" fmla="*/ 101250 h 149236"/>
              <a:gd name="connsiteX5-405" fmla="*/ 57144 w 123269"/>
              <a:gd name="connsiteY5-406" fmla="*/ 129018 h 149236"/>
              <a:gd name="connsiteX6-407" fmla="*/ 38161 w 123269"/>
              <a:gd name="connsiteY6-408" fmla="*/ 147344 h 149236"/>
              <a:gd name="connsiteX7-409" fmla="*/ 23321 w 123269"/>
              <a:gd name="connsiteY7-410" fmla="*/ 117664 h 149236"/>
              <a:gd name="connsiteX8-411" fmla="*/ 8593 w 123269"/>
              <a:gd name="connsiteY8-412" fmla="*/ 70767 h 149236"/>
              <a:gd name="connsiteX9-413" fmla="*/ 5881 w 123269"/>
              <a:gd name="connsiteY9-414" fmla="*/ 6096 h 149236"/>
              <a:gd name="connsiteX0-415" fmla="*/ 5881 w 123269"/>
              <a:gd name="connsiteY0-416" fmla="*/ 6096 h 148839"/>
              <a:gd name="connsiteX1-417" fmla="*/ 43881 w 123269"/>
              <a:gd name="connsiteY1-418" fmla="*/ 34189 h 148839"/>
              <a:gd name="connsiteX2-419" fmla="*/ 78383 w 123269"/>
              <a:gd name="connsiteY2-420" fmla="*/ 60769 h 148839"/>
              <a:gd name="connsiteX3-421" fmla="*/ 120491 w 123269"/>
              <a:gd name="connsiteY3-422" fmla="*/ 82563 h 148839"/>
              <a:gd name="connsiteX4-423" fmla="*/ 95052 w 123269"/>
              <a:gd name="connsiteY4-424" fmla="*/ 101250 h 148839"/>
              <a:gd name="connsiteX5-425" fmla="*/ 66669 w 123269"/>
              <a:gd name="connsiteY5-426" fmla="*/ 126637 h 148839"/>
              <a:gd name="connsiteX6-427" fmla="*/ 38161 w 123269"/>
              <a:gd name="connsiteY6-428" fmla="*/ 147344 h 148839"/>
              <a:gd name="connsiteX7-429" fmla="*/ 23321 w 123269"/>
              <a:gd name="connsiteY7-430" fmla="*/ 117664 h 148839"/>
              <a:gd name="connsiteX8-431" fmla="*/ 8593 w 123269"/>
              <a:gd name="connsiteY8-432" fmla="*/ 70767 h 148839"/>
              <a:gd name="connsiteX9-433" fmla="*/ 5881 w 123269"/>
              <a:gd name="connsiteY9-434" fmla="*/ 6096 h 148839"/>
              <a:gd name="connsiteX0-435" fmla="*/ 5881 w 123666"/>
              <a:gd name="connsiteY0-436" fmla="*/ 6096 h 148839"/>
              <a:gd name="connsiteX1-437" fmla="*/ 43881 w 123666"/>
              <a:gd name="connsiteY1-438" fmla="*/ 34189 h 148839"/>
              <a:gd name="connsiteX2-439" fmla="*/ 78383 w 123666"/>
              <a:gd name="connsiteY2-440" fmla="*/ 60769 h 148839"/>
              <a:gd name="connsiteX3-441" fmla="*/ 120491 w 123666"/>
              <a:gd name="connsiteY3-442" fmla="*/ 82563 h 148839"/>
              <a:gd name="connsiteX4-443" fmla="*/ 97433 w 123666"/>
              <a:gd name="connsiteY4-444" fmla="*/ 108394 h 148839"/>
              <a:gd name="connsiteX5-445" fmla="*/ 66669 w 123666"/>
              <a:gd name="connsiteY5-446" fmla="*/ 126637 h 148839"/>
              <a:gd name="connsiteX6-447" fmla="*/ 38161 w 123666"/>
              <a:gd name="connsiteY6-448" fmla="*/ 147344 h 148839"/>
              <a:gd name="connsiteX7-449" fmla="*/ 23321 w 123666"/>
              <a:gd name="connsiteY7-450" fmla="*/ 117664 h 148839"/>
              <a:gd name="connsiteX8-451" fmla="*/ 8593 w 123666"/>
              <a:gd name="connsiteY8-452" fmla="*/ 70767 h 148839"/>
              <a:gd name="connsiteX9-453" fmla="*/ 5881 w 123666"/>
              <a:gd name="connsiteY9-454" fmla="*/ 6096 h 148839"/>
              <a:gd name="connsiteX0-455" fmla="*/ 5881 w 116962"/>
              <a:gd name="connsiteY0-456" fmla="*/ 6096 h 312499"/>
              <a:gd name="connsiteX1-457" fmla="*/ 37177 w 116962"/>
              <a:gd name="connsiteY1-458" fmla="*/ 197849 h 312499"/>
              <a:gd name="connsiteX2-459" fmla="*/ 71679 w 116962"/>
              <a:gd name="connsiteY2-460" fmla="*/ 224429 h 312499"/>
              <a:gd name="connsiteX3-461" fmla="*/ 113787 w 116962"/>
              <a:gd name="connsiteY3-462" fmla="*/ 246223 h 312499"/>
              <a:gd name="connsiteX4-463" fmla="*/ 90729 w 116962"/>
              <a:gd name="connsiteY4-464" fmla="*/ 272054 h 312499"/>
              <a:gd name="connsiteX5-465" fmla="*/ 59965 w 116962"/>
              <a:gd name="connsiteY5-466" fmla="*/ 290297 h 312499"/>
              <a:gd name="connsiteX6-467" fmla="*/ 31457 w 116962"/>
              <a:gd name="connsiteY6-468" fmla="*/ 311004 h 312499"/>
              <a:gd name="connsiteX7-469" fmla="*/ 16617 w 116962"/>
              <a:gd name="connsiteY7-470" fmla="*/ 281324 h 312499"/>
              <a:gd name="connsiteX8-471" fmla="*/ 1889 w 116962"/>
              <a:gd name="connsiteY8-472" fmla="*/ 234427 h 312499"/>
              <a:gd name="connsiteX9-473" fmla="*/ 5881 w 116962"/>
              <a:gd name="connsiteY9-474" fmla="*/ 6096 h 312499"/>
              <a:gd name="connsiteX0-475" fmla="*/ 11390 w 122471"/>
              <a:gd name="connsiteY0-476" fmla="*/ 17572 h 323975"/>
              <a:gd name="connsiteX1-477" fmla="*/ 75737 w 122471"/>
              <a:gd name="connsiteY1-478" fmla="*/ 140469 h 323975"/>
              <a:gd name="connsiteX2-479" fmla="*/ 77188 w 122471"/>
              <a:gd name="connsiteY2-480" fmla="*/ 235905 h 323975"/>
              <a:gd name="connsiteX3-481" fmla="*/ 119296 w 122471"/>
              <a:gd name="connsiteY3-482" fmla="*/ 257699 h 323975"/>
              <a:gd name="connsiteX4-483" fmla="*/ 96238 w 122471"/>
              <a:gd name="connsiteY4-484" fmla="*/ 283530 h 323975"/>
              <a:gd name="connsiteX5-485" fmla="*/ 65474 w 122471"/>
              <a:gd name="connsiteY5-486" fmla="*/ 301773 h 323975"/>
              <a:gd name="connsiteX6-487" fmla="*/ 36966 w 122471"/>
              <a:gd name="connsiteY6-488" fmla="*/ 322480 h 323975"/>
              <a:gd name="connsiteX7-489" fmla="*/ 22126 w 122471"/>
              <a:gd name="connsiteY7-490" fmla="*/ 292800 h 323975"/>
              <a:gd name="connsiteX8-491" fmla="*/ 7398 w 122471"/>
              <a:gd name="connsiteY8-492" fmla="*/ 245903 h 323975"/>
              <a:gd name="connsiteX9-493" fmla="*/ 11390 w 122471"/>
              <a:gd name="connsiteY9-494" fmla="*/ 17572 h 323975"/>
              <a:gd name="connsiteX0-495" fmla="*/ 11390 w 119793"/>
              <a:gd name="connsiteY0-496" fmla="*/ 17572 h 323975"/>
              <a:gd name="connsiteX1-497" fmla="*/ 75737 w 119793"/>
              <a:gd name="connsiteY1-498" fmla="*/ 140469 h 323975"/>
              <a:gd name="connsiteX2-499" fmla="*/ 99221 w 119793"/>
              <a:gd name="connsiteY2-500" fmla="*/ 200100 h 323975"/>
              <a:gd name="connsiteX3-501" fmla="*/ 119296 w 119793"/>
              <a:gd name="connsiteY3-502" fmla="*/ 257699 h 323975"/>
              <a:gd name="connsiteX4-503" fmla="*/ 96238 w 119793"/>
              <a:gd name="connsiteY4-504" fmla="*/ 283530 h 323975"/>
              <a:gd name="connsiteX5-505" fmla="*/ 65474 w 119793"/>
              <a:gd name="connsiteY5-506" fmla="*/ 301773 h 323975"/>
              <a:gd name="connsiteX6-507" fmla="*/ 36966 w 119793"/>
              <a:gd name="connsiteY6-508" fmla="*/ 322480 h 323975"/>
              <a:gd name="connsiteX7-509" fmla="*/ 22126 w 119793"/>
              <a:gd name="connsiteY7-510" fmla="*/ 292800 h 323975"/>
              <a:gd name="connsiteX8-511" fmla="*/ 7398 w 119793"/>
              <a:gd name="connsiteY8-512" fmla="*/ 245903 h 323975"/>
              <a:gd name="connsiteX9-513" fmla="*/ 11390 w 119793"/>
              <a:gd name="connsiteY9-514" fmla="*/ 17572 h 323975"/>
              <a:gd name="connsiteX0-515" fmla="*/ 88961 w 123000"/>
              <a:gd name="connsiteY0-516" fmla="*/ 17572 h 379060"/>
              <a:gd name="connsiteX1-517" fmla="*/ 78944 w 123000"/>
              <a:gd name="connsiteY1-518" fmla="*/ 195554 h 379060"/>
              <a:gd name="connsiteX2-519" fmla="*/ 102428 w 123000"/>
              <a:gd name="connsiteY2-520" fmla="*/ 255185 h 379060"/>
              <a:gd name="connsiteX3-521" fmla="*/ 122503 w 123000"/>
              <a:gd name="connsiteY3-522" fmla="*/ 312784 h 379060"/>
              <a:gd name="connsiteX4-523" fmla="*/ 99445 w 123000"/>
              <a:gd name="connsiteY4-524" fmla="*/ 338615 h 379060"/>
              <a:gd name="connsiteX5-525" fmla="*/ 68681 w 123000"/>
              <a:gd name="connsiteY5-526" fmla="*/ 356858 h 379060"/>
              <a:gd name="connsiteX6-527" fmla="*/ 40173 w 123000"/>
              <a:gd name="connsiteY6-528" fmla="*/ 377565 h 379060"/>
              <a:gd name="connsiteX7-529" fmla="*/ 25333 w 123000"/>
              <a:gd name="connsiteY7-530" fmla="*/ 347885 h 379060"/>
              <a:gd name="connsiteX8-531" fmla="*/ 10605 w 123000"/>
              <a:gd name="connsiteY8-532" fmla="*/ 300988 h 379060"/>
              <a:gd name="connsiteX9-533" fmla="*/ 88961 w 123000"/>
              <a:gd name="connsiteY9-534" fmla="*/ 17572 h 379060"/>
              <a:gd name="connsiteX0-535" fmla="*/ 91715 w 125754"/>
              <a:gd name="connsiteY0-536" fmla="*/ 4002 h 368653"/>
              <a:gd name="connsiteX1-537" fmla="*/ 81698 w 125754"/>
              <a:gd name="connsiteY1-538" fmla="*/ 181984 h 368653"/>
              <a:gd name="connsiteX2-539" fmla="*/ 105182 w 125754"/>
              <a:gd name="connsiteY2-540" fmla="*/ 241615 h 368653"/>
              <a:gd name="connsiteX3-541" fmla="*/ 125257 w 125754"/>
              <a:gd name="connsiteY3-542" fmla="*/ 299214 h 368653"/>
              <a:gd name="connsiteX4-543" fmla="*/ 102199 w 125754"/>
              <a:gd name="connsiteY4-544" fmla="*/ 325045 h 368653"/>
              <a:gd name="connsiteX5-545" fmla="*/ 71435 w 125754"/>
              <a:gd name="connsiteY5-546" fmla="*/ 343288 h 368653"/>
              <a:gd name="connsiteX6-547" fmla="*/ 42927 w 125754"/>
              <a:gd name="connsiteY6-548" fmla="*/ 363995 h 368653"/>
              <a:gd name="connsiteX7-549" fmla="*/ 28087 w 125754"/>
              <a:gd name="connsiteY7-550" fmla="*/ 334315 h 368653"/>
              <a:gd name="connsiteX8-551" fmla="*/ 10605 w 125754"/>
              <a:gd name="connsiteY8-552" fmla="*/ 157969 h 368653"/>
              <a:gd name="connsiteX9-553" fmla="*/ 91715 w 125754"/>
              <a:gd name="connsiteY9-554" fmla="*/ 4002 h 368653"/>
              <a:gd name="connsiteX0-555" fmla="*/ 94928 w 128967"/>
              <a:gd name="connsiteY0-556" fmla="*/ 4002 h 373294"/>
              <a:gd name="connsiteX1-557" fmla="*/ 84911 w 128967"/>
              <a:gd name="connsiteY1-558" fmla="*/ 181984 h 373294"/>
              <a:gd name="connsiteX2-559" fmla="*/ 108395 w 128967"/>
              <a:gd name="connsiteY2-560" fmla="*/ 241615 h 373294"/>
              <a:gd name="connsiteX3-561" fmla="*/ 128470 w 128967"/>
              <a:gd name="connsiteY3-562" fmla="*/ 299214 h 373294"/>
              <a:gd name="connsiteX4-563" fmla="*/ 105412 w 128967"/>
              <a:gd name="connsiteY4-564" fmla="*/ 325045 h 373294"/>
              <a:gd name="connsiteX5-565" fmla="*/ 74648 w 128967"/>
              <a:gd name="connsiteY5-566" fmla="*/ 343288 h 373294"/>
              <a:gd name="connsiteX6-567" fmla="*/ 46140 w 128967"/>
              <a:gd name="connsiteY6-568" fmla="*/ 363995 h 373294"/>
              <a:gd name="connsiteX7-569" fmla="*/ 12020 w 128967"/>
              <a:gd name="connsiteY7-570" fmla="*/ 287493 h 373294"/>
              <a:gd name="connsiteX8-571" fmla="*/ 13818 w 128967"/>
              <a:gd name="connsiteY8-572" fmla="*/ 157969 h 373294"/>
              <a:gd name="connsiteX9-573" fmla="*/ 94928 w 128967"/>
              <a:gd name="connsiteY9-574" fmla="*/ 4002 h 373294"/>
              <a:gd name="connsiteX0-575" fmla="*/ 92174 w 126213"/>
              <a:gd name="connsiteY0-576" fmla="*/ 4002 h 372835"/>
              <a:gd name="connsiteX1-577" fmla="*/ 82157 w 126213"/>
              <a:gd name="connsiteY1-578" fmla="*/ 181984 h 372835"/>
              <a:gd name="connsiteX2-579" fmla="*/ 105641 w 126213"/>
              <a:gd name="connsiteY2-580" fmla="*/ 241615 h 372835"/>
              <a:gd name="connsiteX3-581" fmla="*/ 125716 w 126213"/>
              <a:gd name="connsiteY3-582" fmla="*/ 299214 h 372835"/>
              <a:gd name="connsiteX4-583" fmla="*/ 102658 w 126213"/>
              <a:gd name="connsiteY4-584" fmla="*/ 325045 h 372835"/>
              <a:gd name="connsiteX5-585" fmla="*/ 71894 w 126213"/>
              <a:gd name="connsiteY5-586" fmla="*/ 343288 h 372835"/>
              <a:gd name="connsiteX6-587" fmla="*/ 43386 w 126213"/>
              <a:gd name="connsiteY6-588" fmla="*/ 363995 h 372835"/>
              <a:gd name="connsiteX7-589" fmla="*/ 25792 w 126213"/>
              <a:gd name="connsiteY7-590" fmla="*/ 290247 h 372835"/>
              <a:gd name="connsiteX8-591" fmla="*/ 11064 w 126213"/>
              <a:gd name="connsiteY8-592" fmla="*/ 157969 h 372835"/>
              <a:gd name="connsiteX9-593" fmla="*/ 92174 w 126213"/>
              <a:gd name="connsiteY9-594" fmla="*/ 4002 h 372835"/>
              <a:gd name="connsiteX0-595" fmla="*/ 93551 w 127590"/>
              <a:gd name="connsiteY0-596" fmla="*/ 4002 h 372376"/>
              <a:gd name="connsiteX1-597" fmla="*/ 83534 w 127590"/>
              <a:gd name="connsiteY1-598" fmla="*/ 181984 h 372376"/>
              <a:gd name="connsiteX2-599" fmla="*/ 107018 w 127590"/>
              <a:gd name="connsiteY2-600" fmla="*/ 241615 h 372376"/>
              <a:gd name="connsiteX3-601" fmla="*/ 127093 w 127590"/>
              <a:gd name="connsiteY3-602" fmla="*/ 299214 h 372376"/>
              <a:gd name="connsiteX4-603" fmla="*/ 104035 w 127590"/>
              <a:gd name="connsiteY4-604" fmla="*/ 325045 h 372376"/>
              <a:gd name="connsiteX5-605" fmla="*/ 73271 w 127590"/>
              <a:gd name="connsiteY5-606" fmla="*/ 343288 h 372376"/>
              <a:gd name="connsiteX6-607" fmla="*/ 44763 w 127590"/>
              <a:gd name="connsiteY6-608" fmla="*/ 363995 h 372376"/>
              <a:gd name="connsiteX7-609" fmla="*/ 18906 w 127590"/>
              <a:gd name="connsiteY7-610" fmla="*/ 293001 h 372376"/>
              <a:gd name="connsiteX8-611" fmla="*/ 12441 w 127590"/>
              <a:gd name="connsiteY8-612" fmla="*/ 157969 h 372376"/>
              <a:gd name="connsiteX9-613" fmla="*/ 93551 w 127590"/>
              <a:gd name="connsiteY9-614" fmla="*/ 4002 h 372376"/>
              <a:gd name="connsiteX0-615" fmla="*/ 93551 w 127590"/>
              <a:gd name="connsiteY0-616" fmla="*/ 2883 h 371257"/>
              <a:gd name="connsiteX1-617" fmla="*/ 94551 w 127590"/>
              <a:gd name="connsiteY1-618" fmla="*/ 139551 h 371257"/>
              <a:gd name="connsiteX2-619" fmla="*/ 107018 w 127590"/>
              <a:gd name="connsiteY2-620" fmla="*/ 240496 h 371257"/>
              <a:gd name="connsiteX3-621" fmla="*/ 127093 w 127590"/>
              <a:gd name="connsiteY3-622" fmla="*/ 298095 h 371257"/>
              <a:gd name="connsiteX4-623" fmla="*/ 104035 w 127590"/>
              <a:gd name="connsiteY4-624" fmla="*/ 323926 h 371257"/>
              <a:gd name="connsiteX5-625" fmla="*/ 73271 w 127590"/>
              <a:gd name="connsiteY5-626" fmla="*/ 342169 h 371257"/>
              <a:gd name="connsiteX6-627" fmla="*/ 44763 w 127590"/>
              <a:gd name="connsiteY6-628" fmla="*/ 362876 h 371257"/>
              <a:gd name="connsiteX7-629" fmla="*/ 18906 w 127590"/>
              <a:gd name="connsiteY7-630" fmla="*/ 291882 h 371257"/>
              <a:gd name="connsiteX8-631" fmla="*/ 12441 w 127590"/>
              <a:gd name="connsiteY8-632" fmla="*/ 156850 h 371257"/>
              <a:gd name="connsiteX9-633" fmla="*/ 93551 w 127590"/>
              <a:gd name="connsiteY9-634" fmla="*/ 2883 h 371257"/>
              <a:gd name="connsiteX0-635" fmla="*/ 93551 w 127590"/>
              <a:gd name="connsiteY0-636" fmla="*/ 2883 h 371257"/>
              <a:gd name="connsiteX1-637" fmla="*/ 94551 w 127590"/>
              <a:gd name="connsiteY1-638" fmla="*/ 139551 h 371257"/>
              <a:gd name="connsiteX2-639" fmla="*/ 107018 w 127590"/>
              <a:gd name="connsiteY2-640" fmla="*/ 240496 h 371257"/>
              <a:gd name="connsiteX3-641" fmla="*/ 127093 w 127590"/>
              <a:gd name="connsiteY3-642" fmla="*/ 298095 h 371257"/>
              <a:gd name="connsiteX4-643" fmla="*/ 104035 w 127590"/>
              <a:gd name="connsiteY4-644" fmla="*/ 323926 h 371257"/>
              <a:gd name="connsiteX5-645" fmla="*/ 73271 w 127590"/>
              <a:gd name="connsiteY5-646" fmla="*/ 342169 h 371257"/>
              <a:gd name="connsiteX6-647" fmla="*/ 44763 w 127590"/>
              <a:gd name="connsiteY6-648" fmla="*/ 362876 h 371257"/>
              <a:gd name="connsiteX7-649" fmla="*/ 18906 w 127590"/>
              <a:gd name="connsiteY7-650" fmla="*/ 291882 h 371257"/>
              <a:gd name="connsiteX8-651" fmla="*/ 12441 w 127590"/>
              <a:gd name="connsiteY8-652" fmla="*/ 156850 h 371257"/>
              <a:gd name="connsiteX9-653" fmla="*/ 93551 w 127590"/>
              <a:gd name="connsiteY9-654" fmla="*/ 2883 h 371257"/>
              <a:gd name="connsiteX0-655" fmla="*/ 93551 w 127590"/>
              <a:gd name="connsiteY0-656" fmla="*/ 2883 h 371257"/>
              <a:gd name="connsiteX1-657" fmla="*/ 94551 w 127590"/>
              <a:gd name="connsiteY1-658" fmla="*/ 139551 h 371257"/>
              <a:gd name="connsiteX2-659" fmla="*/ 107018 w 127590"/>
              <a:gd name="connsiteY2-660" fmla="*/ 240496 h 371257"/>
              <a:gd name="connsiteX3-661" fmla="*/ 127093 w 127590"/>
              <a:gd name="connsiteY3-662" fmla="*/ 298095 h 371257"/>
              <a:gd name="connsiteX4-663" fmla="*/ 104035 w 127590"/>
              <a:gd name="connsiteY4-664" fmla="*/ 323926 h 371257"/>
              <a:gd name="connsiteX5-665" fmla="*/ 73271 w 127590"/>
              <a:gd name="connsiteY5-666" fmla="*/ 342169 h 371257"/>
              <a:gd name="connsiteX6-667" fmla="*/ 44763 w 127590"/>
              <a:gd name="connsiteY6-668" fmla="*/ 362876 h 371257"/>
              <a:gd name="connsiteX7-669" fmla="*/ 18906 w 127590"/>
              <a:gd name="connsiteY7-670" fmla="*/ 291882 h 371257"/>
              <a:gd name="connsiteX8-671" fmla="*/ 12441 w 127590"/>
              <a:gd name="connsiteY8-672" fmla="*/ 156850 h 371257"/>
              <a:gd name="connsiteX9-673" fmla="*/ 93551 w 127590"/>
              <a:gd name="connsiteY9-674" fmla="*/ 2883 h 371257"/>
              <a:gd name="connsiteX0-675" fmla="*/ 93551 w 127590"/>
              <a:gd name="connsiteY0-676" fmla="*/ 2883 h 371257"/>
              <a:gd name="connsiteX1-677" fmla="*/ 94551 w 127590"/>
              <a:gd name="connsiteY1-678" fmla="*/ 139551 h 371257"/>
              <a:gd name="connsiteX2-679" fmla="*/ 107018 w 127590"/>
              <a:gd name="connsiteY2-680" fmla="*/ 240496 h 371257"/>
              <a:gd name="connsiteX3-681" fmla="*/ 127093 w 127590"/>
              <a:gd name="connsiteY3-682" fmla="*/ 298095 h 371257"/>
              <a:gd name="connsiteX4-683" fmla="*/ 104035 w 127590"/>
              <a:gd name="connsiteY4-684" fmla="*/ 323926 h 371257"/>
              <a:gd name="connsiteX5-685" fmla="*/ 73271 w 127590"/>
              <a:gd name="connsiteY5-686" fmla="*/ 342169 h 371257"/>
              <a:gd name="connsiteX6-687" fmla="*/ 44763 w 127590"/>
              <a:gd name="connsiteY6-688" fmla="*/ 362876 h 371257"/>
              <a:gd name="connsiteX7-689" fmla="*/ 18906 w 127590"/>
              <a:gd name="connsiteY7-690" fmla="*/ 291882 h 371257"/>
              <a:gd name="connsiteX8-691" fmla="*/ 12441 w 127590"/>
              <a:gd name="connsiteY8-692" fmla="*/ 156850 h 371257"/>
              <a:gd name="connsiteX9-693" fmla="*/ 93551 w 127590"/>
              <a:gd name="connsiteY9-694" fmla="*/ 2883 h 371257"/>
              <a:gd name="connsiteX0-695" fmla="*/ 34334 w 119130"/>
              <a:gd name="connsiteY0-696" fmla="*/ 2883 h 335195"/>
              <a:gd name="connsiteX1-697" fmla="*/ 86091 w 119130"/>
              <a:gd name="connsiteY1-698" fmla="*/ 103489 h 335195"/>
              <a:gd name="connsiteX2-699" fmla="*/ 98558 w 119130"/>
              <a:gd name="connsiteY2-700" fmla="*/ 204434 h 335195"/>
              <a:gd name="connsiteX3-701" fmla="*/ 118633 w 119130"/>
              <a:gd name="connsiteY3-702" fmla="*/ 262033 h 335195"/>
              <a:gd name="connsiteX4-703" fmla="*/ 95575 w 119130"/>
              <a:gd name="connsiteY4-704" fmla="*/ 287864 h 335195"/>
              <a:gd name="connsiteX5-705" fmla="*/ 64811 w 119130"/>
              <a:gd name="connsiteY5-706" fmla="*/ 306107 h 335195"/>
              <a:gd name="connsiteX6-707" fmla="*/ 36303 w 119130"/>
              <a:gd name="connsiteY6-708" fmla="*/ 326814 h 335195"/>
              <a:gd name="connsiteX7-709" fmla="*/ 10446 w 119130"/>
              <a:gd name="connsiteY7-710" fmla="*/ 255820 h 335195"/>
              <a:gd name="connsiteX8-711" fmla="*/ 3981 w 119130"/>
              <a:gd name="connsiteY8-712" fmla="*/ 120788 h 335195"/>
              <a:gd name="connsiteX9-713" fmla="*/ 34334 w 119130"/>
              <a:gd name="connsiteY9-714" fmla="*/ 2883 h 335195"/>
              <a:gd name="connsiteX0-715" fmla="*/ 93567 w 127592"/>
              <a:gd name="connsiteY0-716" fmla="*/ 2883 h 384737"/>
              <a:gd name="connsiteX1-717" fmla="*/ 94553 w 127592"/>
              <a:gd name="connsiteY1-718" fmla="*/ 153031 h 384737"/>
              <a:gd name="connsiteX2-719" fmla="*/ 107020 w 127592"/>
              <a:gd name="connsiteY2-720" fmla="*/ 253976 h 384737"/>
              <a:gd name="connsiteX3-721" fmla="*/ 127095 w 127592"/>
              <a:gd name="connsiteY3-722" fmla="*/ 311575 h 384737"/>
              <a:gd name="connsiteX4-723" fmla="*/ 104037 w 127592"/>
              <a:gd name="connsiteY4-724" fmla="*/ 337406 h 384737"/>
              <a:gd name="connsiteX5-725" fmla="*/ 73273 w 127592"/>
              <a:gd name="connsiteY5-726" fmla="*/ 355649 h 384737"/>
              <a:gd name="connsiteX6-727" fmla="*/ 44765 w 127592"/>
              <a:gd name="connsiteY6-728" fmla="*/ 376356 h 384737"/>
              <a:gd name="connsiteX7-729" fmla="*/ 18908 w 127592"/>
              <a:gd name="connsiteY7-730" fmla="*/ 305362 h 384737"/>
              <a:gd name="connsiteX8-731" fmla="*/ 12443 w 127592"/>
              <a:gd name="connsiteY8-732" fmla="*/ 170330 h 384737"/>
              <a:gd name="connsiteX9-733" fmla="*/ 93567 w 127592"/>
              <a:gd name="connsiteY9-734" fmla="*/ 2883 h 384737"/>
              <a:gd name="connsiteX0-735" fmla="*/ 83927 w 117952"/>
              <a:gd name="connsiteY0-736" fmla="*/ 8499 h 390353"/>
              <a:gd name="connsiteX1-737" fmla="*/ 84913 w 117952"/>
              <a:gd name="connsiteY1-738" fmla="*/ 158647 h 390353"/>
              <a:gd name="connsiteX2-739" fmla="*/ 97380 w 117952"/>
              <a:gd name="connsiteY2-740" fmla="*/ 259592 h 390353"/>
              <a:gd name="connsiteX3-741" fmla="*/ 117455 w 117952"/>
              <a:gd name="connsiteY3-742" fmla="*/ 317191 h 390353"/>
              <a:gd name="connsiteX4-743" fmla="*/ 94397 w 117952"/>
              <a:gd name="connsiteY4-744" fmla="*/ 343022 h 390353"/>
              <a:gd name="connsiteX5-745" fmla="*/ 63633 w 117952"/>
              <a:gd name="connsiteY5-746" fmla="*/ 361265 h 390353"/>
              <a:gd name="connsiteX6-747" fmla="*/ 35125 w 117952"/>
              <a:gd name="connsiteY6-748" fmla="*/ 381972 h 390353"/>
              <a:gd name="connsiteX7-749" fmla="*/ 9268 w 117952"/>
              <a:gd name="connsiteY7-750" fmla="*/ 310978 h 390353"/>
              <a:gd name="connsiteX8-751" fmla="*/ 2803 w 117952"/>
              <a:gd name="connsiteY8-752" fmla="*/ 175946 h 390353"/>
              <a:gd name="connsiteX9-753" fmla="*/ 26088 w 117952"/>
              <a:gd name="connsiteY9-754" fmla="*/ 107651 h 390353"/>
              <a:gd name="connsiteX10" fmla="*/ 83927 w 117952"/>
              <a:gd name="connsiteY10" fmla="*/ 8499 h 390353"/>
              <a:gd name="connsiteX0-755" fmla="*/ 85504 w 119529"/>
              <a:gd name="connsiteY0-756" fmla="*/ 8499 h 390353"/>
              <a:gd name="connsiteX1-757" fmla="*/ 86490 w 119529"/>
              <a:gd name="connsiteY1-758" fmla="*/ 158647 h 390353"/>
              <a:gd name="connsiteX2-759" fmla="*/ 98957 w 119529"/>
              <a:gd name="connsiteY2-760" fmla="*/ 259592 h 390353"/>
              <a:gd name="connsiteX3-761" fmla="*/ 119032 w 119529"/>
              <a:gd name="connsiteY3-762" fmla="*/ 317191 h 390353"/>
              <a:gd name="connsiteX4-763" fmla="*/ 95974 w 119529"/>
              <a:gd name="connsiteY4-764" fmla="*/ 343022 h 390353"/>
              <a:gd name="connsiteX5-765" fmla="*/ 65210 w 119529"/>
              <a:gd name="connsiteY5-766" fmla="*/ 361265 h 390353"/>
              <a:gd name="connsiteX6-767" fmla="*/ 36702 w 119529"/>
              <a:gd name="connsiteY6-768" fmla="*/ 381972 h 390353"/>
              <a:gd name="connsiteX7-769" fmla="*/ 10845 w 119529"/>
              <a:gd name="connsiteY7-770" fmla="*/ 310978 h 390353"/>
              <a:gd name="connsiteX8-771" fmla="*/ 4380 w 119529"/>
              <a:gd name="connsiteY8-772" fmla="*/ 175946 h 390353"/>
              <a:gd name="connsiteX9-773" fmla="*/ 37123 w 119529"/>
              <a:gd name="connsiteY9-774" fmla="*/ 79745 h 390353"/>
              <a:gd name="connsiteX10-775" fmla="*/ 85504 w 119529"/>
              <a:gd name="connsiteY10-776" fmla="*/ 8499 h 390353"/>
              <a:gd name="connsiteX0-777" fmla="*/ 85504 w 119529"/>
              <a:gd name="connsiteY0-778" fmla="*/ 8499 h 390353"/>
              <a:gd name="connsiteX1-779" fmla="*/ 86490 w 119529"/>
              <a:gd name="connsiteY1-780" fmla="*/ 158647 h 390353"/>
              <a:gd name="connsiteX2-781" fmla="*/ 98957 w 119529"/>
              <a:gd name="connsiteY2-782" fmla="*/ 259592 h 390353"/>
              <a:gd name="connsiteX3-783" fmla="*/ 119032 w 119529"/>
              <a:gd name="connsiteY3-784" fmla="*/ 317191 h 390353"/>
              <a:gd name="connsiteX4-785" fmla="*/ 95974 w 119529"/>
              <a:gd name="connsiteY4-786" fmla="*/ 343022 h 390353"/>
              <a:gd name="connsiteX5-787" fmla="*/ 65210 w 119529"/>
              <a:gd name="connsiteY5-788" fmla="*/ 361265 h 390353"/>
              <a:gd name="connsiteX6-789" fmla="*/ 36702 w 119529"/>
              <a:gd name="connsiteY6-790" fmla="*/ 381972 h 390353"/>
              <a:gd name="connsiteX7-791" fmla="*/ 10845 w 119529"/>
              <a:gd name="connsiteY7-792" fmla="*/ 310978 h 390353"/>
              <a:gd name="connsiteX8-793" fmla="*/ 4380 w 119529"/>
              <a:gd name="connsiteY8-794" fmla="*/ 197979 h 390353"/>
              <a:gd name="connsiteX9-795" fmla="*/ 37123 w 119529"/>
              <a:gd name="connsiteY9-796" fmla="*/ 79745 h 390353"/>
              <a:gd name="connsiteX10-797" fmla="*/ 85504 w 119529"/>
              <a:gd name="connsiteY10-798" fmla="*/ 8499 h 390353"/>
              <a:gd name="connsiteX0-799" fmla="*/ 85504 w 119529"/>
              <a:gd name="connsiteY0-800" fmla="*/ 3274 h 385128"/>
              <a:gd name="connsiteX1-801" fmla="*/ 85505 w 119529"/>
              <a:gd name="connsiteY1-802" fmla="*/ 94164 h 385128"/>
              <a:gd name="connsiteX2-803" fmla="*/ 86490 w 119529"/>
              <a:gd name="connsiteY2-804" fmla="*/ 153422 h 385128"/>
              <a:gd name="connsiteX3-805" fmla="*/ 98957 w 119529"/>
              <a:gd name="connsiteY3-806" fmla="*/ 254367 h 385128"/>
              <a:gd name="connsiteX4-807" fmla="*/ 119032 w 119529"/>
              <a:gd name="connsiteY4-808" fmla="*/ 311966 h 385128"/>
              <a:gd name="connsiteX5-809" fmla="*/ 95974 w 119529"/>
              <a:gd name="connsiteY5-810" fmla="*/ 337797 h 385128"/>
              <a:gd name="connsiteX6-811" fmla="*/ 65210 w 119529"/>
              <a:gd name="connsiteY6-812" fmla="*/ 356040 h 385128"/>
              <a:gd name="connsiteX7-813" fmla="*/ 36702 w 119529"/>
              <a:gd name="connsiteY7-814" fmla="*/ 376747 h 385128"/>
              <a:gd name="connsiteX8-815" fmla="*/ 10845 w 119529"/>
              <a:gd name="connsiteY8-816" fmla="*/ 305753 h 385128"/>
              <a:gd name="connsiteX9-817" fmla="*/ 4380 w 119529"/>
              <a:gd name="connsiteY9-818" fmla="*/ 192754 h 385128"/>
              <a:gd name="connsiteX10-819" fmla="*/ 37123 w 119529"/>
              <a:gd name="connsiteY10-820" fmla="*/ 74520 h 385128"/>
              <a:gd name="connsiteX11" fmla="*/ 85504 w 119529"/>
              <a:gd name="connsiteY11" fmla="*/ 3274 h 385128"/>
              <a:gd name="connsiteX0-821" fmla="*/ 85504 w 119529"/>
              <a:gd name="connsiteY0-822" fmla="*/ 2295 h 384149"/>
              <a:gd name="connsiteX1-823" fmla="*/ 86302 w 119529"/>
              <a:gd name="connsiteY1-824" fmla="*/ 59770 h 384149"/>
              <a:gd name="connsiteX2-825" fmla="*/ 86490 w 119529"/>
              <a:gd name="connsiteY2-826" fmla="*/ 152443 h 384149"/>
              <a:gd name="connsiteX3-827" fmla="*/ 98957 w 119529"/>
              <a:gd name="connsiteY3-828" fmla="*/ 253388 h 384149"/>
              <a:gd name="connsiteX4-829" fmla="*/ 119032 w 119529"/>
              <a:gd name="connsiteY4-830" fmla="*/ 310987 h 384149"/>
              <a:gd name="connsiteX5-831" fmla="*/ 95974 w 119529"/>
              <a:gd name="connsiteY5-832" fmla="*/ 336818 h 384149"/>
              <a:gd name="connsiteX6-833" fmla="*/ 65210 w 119529"/>
              <a:gd name="connsiteY6-834" fmla="*/ 355061 h 384149"/>
              <a:gd name="connsiteX7-835" fmla="*/ 36702 w 119529"/>
              <a:gd name="connsiteY7-836" fmla="*/ 375768 h 384149"/>
              <a:gd name="connsiteX8-837" fmla="*/ 10845 w 119529"/>
              <a:gd name="connsiteY8-838" fmla="*/ 304774 h 384149"/>
              <a:gd name="connsiteX9-839" fmla="*/ 4380 w 119529"/>
              <a:gd name="connsiteY9-840" fmla="*/ 191775 h 384149"/>
              <a:gd name="connsiteX10-841" fmla="*/ 37123 w 119529"/>
              <a:gd name="connsiteY10-842" fmla="*/ 73541 h 384149"/>
              <a:gd name="connsiteX11-843" fmla="*/ 85504 w 119529"/>
              <a:gd name="connsiteY11-844" fmla="*/ 2295 h 384149"/>
              <a:gd name="connsiteX0-845" fmla="*/ 85504 w 119529"/>
              <a:gd name="connsiteY0-846" fmla="*/ 2295 h 384149"/>
              <a:gd name="connsiteX1-847" fmla="*/ 86302 w 119529"/>
              <a:gd name="connsiteY1-848" fmla="*/ 59770 h 384149"/>
              <a:gd name="connsiteX2-849" fmla="*/ 83736 w 119529"/>
              <a:gd name="connsiteY2-850" fmla="*/ 171723 h 384149"/>
              <a:gd name="connsiteX3-851" fmla="*/ 98957 w 119529"/>
              <a:gd name="connsiteY3-852" fmla="*/ 253388 h 384149"/>
              <a:gd name="connsiteX4-853" fmla="*/ 119032 w 119529"/>
              <a:gd name="connsiteY4-854" fmla="*/ 310987 h 384149"/>
              <a:gd name="connsiteX5-855" fmla="*/ 95974 w 119529"/>
              <a:gd name="connsiteY5-856" fmla="*/ 336818 h 384149"/>
              <a:gd name="connsiteX6-857" fmla="*/ 65210 w 119529"/>
              <a:gd name="connsiteY6-858" fmla="*/ 355061 h 384149"/>
              <a:gd name="connsiteX7-859" fmla="*/ 36702 w 119529"/>
              <a:gd name="connsiteY7-860" fmla="*/ 375768 h 384149"/>
              <a:gd name="connsiteX8-861" fmla="*/ 10845 w 119529"/>
              <a:gd name="connsiteY8-862" fmla="*/ 304774 h 384149"/>
              <a:gd name="connsiteX9-863" fmla="*/ 4380 w 119529"/>
              <a:gd name="connsiteY9-864" fmla="*/ 191775 h 384149"/>
              <a:gd name="connsiteX10-865" fmla="*/ 37123 w 119529"/>
              <a:gd name="connsiteY10-866" fmla="*/ 73541 h 384149"/>
              <a:gd name="connsiteX11-867" fmla="*/ 85504 w 119529"/>
              <a:gd name="connsiteY11-868" fmla="*/ 2295 h 384149"/>
              <a:gd name="connsiteX0-869" fmla="*/ 85504 w 119529"/>
              <a:gd name="connsiteY0-870" fmla="*/ 2295 h 384149"/>
              <a:gd name="connsiteX1-871" fmla="*/ 86302 w 119529"/>
              <a:gd name="connsiteY1-872" fmla="*/ 59770 h 384149"/>
              <a:gd name="connsiteX2-873" fmla="*/ 83736 w 119529"/>
              <a:gd name="connsiteY2-874" fmla="*/ 171723 h 384149"/>
              <a:gd name="connsiteX3-875" fmla="*/ 98957 w 119529"/>
              <a:gd name="connsiteY3-876" fmla="*/ 256143 h 384149"/>
              <a:gd name="connsiteX4-877" fmla="*/ 119032 w 119529"/>
              <a:gd name="connsiteY4-878" fmla="*/ 310987 h 384149"/>
              <a:gd name="connsiteX5-879" fmla="*/ 95974 w 119529"/>
              <a:gd name="connsiteY5-880" fmla="*/ 336818 h 384149"/>
              <a:gd name="connsiteX6-881" fmla="*/ 65210 w 119529"/>
              <a:gd name="connsiteY6-882" fmla="*/ 355061 h 384149"/>
              <a:gd name="connsiteX7-883" fmla="*/ 36702 w 119529"/>
              <a:gd name="connsiteY7-884" fmla="*/ 375768 h 384149"/>
              <a:gd name="connsiteX8-885" fmla="*/ 10845 w 119529"/>
              <a:gd name="connsiteY8-886" fmla="*/ 304774 h 384149"/>
              <a:gd name="connsiteX9-887" fmla="*/ 4380 w 119529"/>
              <a:gd name="connsiteY9-888" fmla="*/ 191775 h 384149"/>
              <a:gd name="connsiteX10-889" fmla="*/ 37123 w 119529"/>
              <a:gd name="connsiteY10-890" fmla="*/ 73541 h 384149"/>
              <a:gd name="connsiteX11-891" fmla="*/ 85504 w 119529"/>
              <a:gd name="connsiteY11-892" fmla="*/ 2295 h 384149"/>
              <a:gd name="connsiteX0-893" fmla="*/ 104084 w 119529"/>
              <a:gd name="connsiteY0-894" fmla="*/ 2295 h 403958"/>
              <a:gd name="connsiteX1-895" fmla="*/ 86302 w 119529"/>
              <a:gd name="connsiteY1-896" fmla="*/ 79579 h 403958"/>
              <a:gd name="connsiteX2-897" fmla="*/ 83736 w 119529"/>
              <a:gd name="connsiteY2-898" fmla="*/ 191532 h 403958"/>
              <a:gd name="connsiteX3-899" fmla="*/ 98957 w 119529"/>
              <a:gd name="connsiteY3-900" fmla="*/ 275952 h 403958"/>
              <a:gd name="connsiteX4-901" fmla="*/ 119032 w 119529"/>
              <a:gd name="connsiteY4-902" fmla="*/ 330796 h 403958"/>
              <a:gd name="connsiteX5-903" fmla="*/ 95974 w 119529"/>
              <a:gd name="connsiteY5-904" fmla="*/ 356627 h 403958"/>
              <a:gd name="connsiteX6-905" fmla="*/ 65210 w 119529"/>
              <a:gd name="connsiteY6-906" fmla="*/ 374870 h 403958"/>
              <a:gd name="connsiteX7-907" fmla="*/ 36702 w 119529"/>
              <a:gd name="connsiteY7-908" fmla="*/ 395577 h 403958"/>
              <a:gd name="connsiteX8-909" fmla="*/ 10845 w 119529"/>
              <a:gd name="connsiteY8-910" fmla="*/ 324583 h 403958"/>
              <a:gd name="connsiteX9-911" fmla="*/ 4380 w 119529"/>
              <a:gd name="connsiteY9-912" fmla="*/ 211584 h 403958"/>
              <a:gd name="connsiteX10-913" fmla="*/ 37123 w 119529"/>
              <a:gd name="connsiteY10-914" fmla="*/ 93350 h 403958"/>
              <a:gd name="connsiteX11-915" fmla="*/ 104084 w 119529"/>
              <a:gd name="connsiteY11-916" fmla="*/ 2295 h 403958"/>
              <a:gd name="connsiteX0-917" fmla="*/ 167138 w 175335"/>
              <a:gd name="connsiteY0-918" fmla="*/ 2295 h 463688"/>
              <a:gd name="connsiteX1-919" fmla="*/ 86302 w 175335"/>
              <a:gd name="connsiteY1-920" fmla="*/ 139309 h 463688"/>
              <a:gd name="connsiteX2-921" fmla="*/ 83736 w 175335"/>
              <a:gd name="connsiteY2-922" fmla="*/ 251262 h 463688"/>
              <a:gd name="connsiteX3-923" fmla="*/ 98957 w 175335"/>
              <a:gd name="connsiteY3-924" fmla="*/ 335682 h 463688"/>
              <a:gd name="connsiteX4-925" fmla="*/ 119032 w 175335"/>
              <a:gd name="connsiteY4-926" fmla="*/ 390526 h 463688"/>
              <a:gd name="connsiteX5-927" fmla="*/ 95974 w 175335"/>
              <a:gd name="connsiteY5-928" fmla="*/ 416357 h 463688"/>
              <a:gd name="connsiteX6-929" fmla="*/ 65210 w 175335"/>
              <a:gd name="connsiteY6-930" fmla="*/ 434600 h 463688"/>
              <a:gd name="connsiteX7-931" fmla="*/ 36702 w 175335"/>
              <a:gd name="connsiteY7-932" fmla="*/ 455307 h 463688"/>
              <a:gd name="connsiteX8-933" fmla="*/ 10845 w 175335"/>
              <a:gd name="connsiteY8-934" fmla="*/ 384313 h 463688"/>
              <a:gd name="connsiteX9-935" fmla="*/ 4380 w 175335"/>
              <a:gd name="connsiteY9-936" fmla="*/ 271314 h 463688"/>
              <a:gd name="connsiteX10-937" fmla="*/ 37123 w 175335"/>
              <a:gd name="connsiteY10-938" fmla="*/ 153080 h 463688"/>
              <a:gd name="connsiteX11-939" fmla="*/ 167138 w 175335"/>
              <a:gd name="connsiteY11-940" fmla="*/ 2295 h 463688"/>
              <a:gd name="connsiteX0-941" fmla="*/ 167138 w 175335"/>
              <a:gd name="connsiteY0-942" fmla="*/ 6564 h 467957"/>
              <a:gd name="connsiteX1-943" fmla="*/ 86302 w 175335"/>
              <a:gd name="connsiteY1-944" fmla="*/ 143578 h 467957"/>
              <a:gd name="connsiteX2-945" fmla="*/ 83736 w 175335"/>
              <a:gd name="connsiteY2-946" fmla="*/ 255531 h 467957"/>
              <a:gd name="connsiteX3-947" fmla="*/ 98957 w 175335"/>
              <a:gd name="connsiteY3-948" fmla="*/ 339951 h 467957"/>
              <a:gd name="connsiteX4-949" fmla="*/ 119032 w 175335"/>
              <a:gd name="connsiteY4-950" fmla="*/ 394795 h 467957"/>
              <a:gd name="connsiteX5-951" fmla="*/ 95974 w 175335"/>
              <a:gd name="connsiteY5-952" fmla="*/ 420626 h 467957"/>
              <a:gd name="connsiteX6-953" fmla="*/ 65210 w 175335"/>
              <a:gd name="connsiteY6-954" fmla="*/ 438869 h 467957"/>
              <a:gd name="connsiteX7-955" fmla="*/ 36702 w 175335"/>
              <a:gd name="connsiteY7-956" fmla="*/ 459576 h 467957"/>
              <a:gd name="connsiteX8-957" fmla="*/ 10845 w 175335"/>
              <a:gd name="connsiteY8-958" fmla="*/ 388582 h 467957"/>
              <a:gd name="connsiteX9-959" fmla="*/ 4380 w 175335"/>
              <a:gd name="connsiteY9-960" fmla="*/ 275583 h 467957"/>
              <a:gd name="connsiteX10-961" fmla="*/ 37123 w 175335"/>
              <a:gd name="connsiteY10-962" fmla="*/ 157349 h 467957"/>
              <a:gd name="connsiteX11-963" fmla="*/ 81413 w 175335"/>
              <a:gd name="connsiteY11-964" fmla="*/ 104196 h 467957"/>
              <a:gd name="connsiteX12" fmla="*/ 167138 w 175335"/>
              <a:gd name="connsiteY12" fmla="*/ 6564 h 467957"/>
              <a:gd name="connsiteX0-965" fmla="*/ 167138 w 175335"/>
              <a:gd name="connsiteY0-966" fmla="*/ 6564 h 467957"/>
              <a:gd name="connsiteX1-967" fmla="*/ 86302 w 175335"/>
              <a:gd name="connsiteY1-968" fmla="*/ 143578 h 467957"/>
              <a:gd name="connsiteX2-969" fmla="*/ 83736 w 175335"/>
              <a:gd name="connsiteY2-970" fmla="*/ 255531 h 467957"/>
              <a:gd name="connsiteX3-971" fmla="*/ 98957 w 175335"/>
              <a:gd name="connsiteY3-972" fmla="*/ 339951 h 467957"/>
              <a:gd name="connsiteX4-973" fmla="*/ 119032 w 175335"/>
              <a:gd name="connsiteY4-974" fmla="*/ 394795 h 467957"/>
              <a:gd name="connsiteX5-975" fmla="*/ 95974 w 175335"/>
              <a:gd name="connsiteY5-976" fmla="*/ 420626 h 467957"/>
              <a:gd name="connsiteX6-977" fmla="*/ 65210 w 175335"/>
              <a:gd name="connsiteY6-978" fmla="*/ 438869 h 467957"/>
              <a:gd name="connsiteX7-979" fmla="*/ 36702 w 175335"/>
              <a:gd name="connsiteY7-980" fmla="*/ 459576 h 467957"/>
              <a:gd name="connsiteX8-981" fmla="*/ 10845 w 175335"/>
              <a:gd name="connsiteY8-982" fmla="*/ 388582 h 467957"/>
              <a:gd name="connsiteX9-983" fmla="*/ 4380 w 175335"/>
              <a:gd name="connsiteY9-984" fmla="*/ 275583 h 467957"/>
              <a:gd name="connsiteX10-985" fmla="*/ 37123 w 175335"/>
              <a:gd name="connsiteY10-986" fmla="*/ 157349 h 467957"/>
              <a:gd name="connsiteX11-987" fmla="*/ 90938 w 175335"/>
              <a:gd name="connsiteY11-988" fmla="*/ 78002 h 467957"/>
              <a:gd name="connsiteX12-989" fmla="*/ 167138 w 175335"/>
              <a:gd name="connsiteY12-990" fmla="*/ 6564 h 467957"/>
              <a:gd name="connsiteX0-991" fmla="*/ 174282 w 182479"/>
              <a:gd name="connsiteY0-992" fmla="*/ 6564 h 465576"/>
              <a:gd name="connsiteX1-993" fmla="*/ 86302 w 182479"/>
              <a:gd name="connsiteY1-994" fmla="*/ 141197 h 465576"/>
              <a:gd name="connsiteX2-995" fmla="*/ 83736 w 182479"/>
              <a:gd name="connsiteY2-996" fmla="*/ 253150 h 465576"/>
              <a:gd name="connsiteX3-997" fmla="*/ 98957 w 182479"/>
              <a:gd name="connsiteY3-998" fmla="*/ 337570 h 465576"/>
              <a:gd name="connsiteX4-999" fmla="*/ 119032 w 182479"/>
              <a:gd name="connsiteY4-1000" fmla="*/ 392414 h 465576"/>
              <a:gd name="connsiteX5-1001" fmla="*/ 95974 w 182479"/>
              <a:gd name="connsiteY5-1002" fmla="*/ 418245 h 465576"/>
              <a:gd name="connsiteX6-1003" fmla="*/ 65210 w 182479"/>
              <a:gd name="connsiteY6-1004" fmla="*/ 436488 h 465576"/>
              <a:gd name="connsiteX7-1005" fmla="*/ 36702 w 182479"/>
              <a:gd name="connsiteY7-1006" fmla="*/ 457195 h 465576"/>
              <a:gd name="connsiteX8-1007" fmla="*/ 10845 w 182479"/>
              <a:gd name="connsiteY8-1008" fmla="*/ 386201 h 465576"/>
              <a:gd name="connsiteX9-1009" fmla="*/ 4380 w 182479"/>
              <a:gd name="connsiteY9-1010" fmla="*/ 273202 h 465576"/>
              <a:gd name="connsiteX10-1011" fmla="*/ 37123 w 182479"/>
              <a:gd name="connsiteY10-1012" fmla="*/ 154968 h 465576"/>
              <a:gd name="connsiteX11-1013" fmla="*/ 90938 w 182479"/>
              <a:gd name="connsiteY11-1014" fmla="*/ 75621 h 465576"/>
              <a:gd name="connsiteX12-1015" fmla="*/ 174282 w 182479"/>
              <a:gd name="connsiteY12-1016" fmla="*/ 6564 h 465576"/>
              <a:gd name="connsiteX0-1017" fmla="*/ 174282 w 182479"/>
              <a:gd name="connsiteY0-1018" fmla="*/ 6564 h 465576"/>
              <a:gd name="connsiteX1-1019" fmla="*/ 86302 w 182479"/>
              <a:gd name="connsiteY1-1020" fmla="*/ 141197 h 465576"/>
              <a:gd name="connsiteX2-1021" fmla="*/ 83736 w 182479"/>
              <a:gd name="connsiteY2-1022" fmla="*/ 253150 h 465576"/>
              <a:gd name="connsiteX3-1023" fmla="*/ 98957 w 182479"/>
              <a:gd name="connsiteY3-1024" fmla="*/ 337570 h 465576"/>
              <a:gd name="connsiteX4-1025" fmla="*/ 119032 w 182479"/>
              <a:gd name="connsiteY4-1026" fmla="*/ 392414 h 465576"/>
              <a:gd name="connsiteX5-1027" fmla="*/ 95974 w 182479"/>
              <a:gd name="connsiteY5-1028" fmla="*/ 418245 h 465576"/>
              <a:gd name="connsiteX6-1029" fmla="*/ 65210 w 182479"/>
              <a:gd name="connsiteY6-1030" fmla="*/ 436488 h 465576"/>
              <a:gd name="connsiteX7-1031" fmla="*/ 36702 w 182479"/>
              <a:gd name="connsiteY7-1032" fmla="*/ 457195 h 465576"/>
              <a:gd name="connsiteX8-1033" fmla="*/ 10845 w 182479"/>
              <a:gd name="connsiteY8-1034" fmla="*/ 386201 h 465576"/>
              <a:gd name="connsiteX9-1035" fmla="*/ 4380 w 182479"/>
              <a:gd name="connsiteY9-1036" fmla="*/ 273202 h 465576"/>
              <a:gd name="connsiteX10-1037" fmla="*/ 37123 w 182479"/>
              <a:gd name="connsiteY10-1038" fmla="*/ 154968 h 465576"/>
              <a:gd name="connsiteX11-1039" fmla="*/ 83794 w 182479"/>
              <a:gd name="connsiteY11-1040" fmla="*/ 78002 h 465576"/>
              <a:gd name="connsiteX12-1041" fmla="*/ 174282 w 182479"/>
              <a:gd name="connsiteY12-1042" fmla="*/ 6564 h 465576"/>
              <a:gd name="connsiteX0-1043" fmla="*/ 172694 w 180891"/>
              <a:gd name="connsiteY0-1044" fmla="*/ 6564 h 465576"/>
              <a:gd name="connsiteX1-1045" fmla="*/ 84714 w 180891"/>
              <a:gd name="connsiteY1-1046" fmla="*/ 141197 h 465576"/>
              <a:gd name="connsiteX2-1047" fmla="*/ 82148 w 180891"/>
              <a:gd name="connsiteY2-1048" fmla="*/ 253150 h 465576"/>
              <a:gd name="connsiteX3-1049" fmla="*/ 97369 w 180891"/>
              <a:gd name="connsiteY3-1050" fmla="*/ 337570 h 465576"/>
              <a:gd name="connsiteX4-1051" fmla="*/ 117444 w 180891"/>
              <a:gd name="connsiteY4-1052" fmla="*/ 392414 h 465576"/>
              <a:gd name="connsiteX5-1053" fmla="*/ 94386 w 180891"/>
              <a:gd name="connsiteY5-1054" fmla="*/ 418245 h 465576"/>
              <a:gd name="connsiteX6-1055" fmla="*/ 63622 w 180891"/>
              <a:gd name="connsiteY6-1056" fmla="*/ 436488 h 465576"/>
              <a:gd name="connsiteX7-1057" fmla="*/ 35114 w 180891"/>
              <a:gd name="connsiteY7-1058" fmla="*/ 457195 h 465576"/>
              <a:gd name="connsiteX8-1059" fmla="*/ 9257 w 180891"/>
              <a:gd name="connsiteY8-1060" fmla="*/ 386201 h 465576"/>
              <a:gd name="connsiteX9-1061" fmla="*/ 2792 w 180891"/>
              <a:gd name="connsiteY9-1062" fmla="*/ 273202 h 465576"/>
              <a:gd name="connsiteX10-1063" fmla="*/ 26010 w 180891"/>
              <a:gd name="connsiteY10-1064" fmla="*/ 174018 h 465576"/>
              <a:gd name="connsiteX11-1065" fmla="*/ 82206 w 180891"/>
              <a:gd name="connsiteY11-1066" fmla="*/ 78002 h 465576"/>
              <a:gd name="connsiteX12-1067" fmla="*/ 172694 w 180891"/>
              <a:gd name="connsiteY12-1068" fmla="*/ 6564 h 465576"/>
              <a:gd name="connsiteX0-1069" fmla="*/ 177457 w 185654"/>
              <a:gd name="connsiteY0-1070" fmla="*/ 6564 h 465576"/>
              <a:gd name="connsiteX1-1071" fmla="*/ 89477 w 185654"/>
              <a:gd name="connsiteY1-1072" fmla="*/ 141197 h 465576"/>
              <a:gd name="connsiteX2-1073" fmla="*/ 86911 w 185654"/>
              <a:gd name="connsiteY2-1074" fmla="*/ 253150 h 465576"/>
              <a:gd name="connsiteX3-1075" fmla="*/ 102132 w 185654"/>
              <a:gd name="connsiteY3-1076" fmla="*/ 337570 h 465576"/>
              <a:gd name="connsiteX4-1077" fmla="*/ 122207 w 185654"/>
              <a:gd name="connsiteY4-1078" fmla="*/ 392414 h 465576"/>
              <a:gd name="connsiteX5-1079" fmla="*/ 99149 w 185654"/>
              <a:gd name="connsiteY5-1080" fmla="*/ 418245 h 465576"/>
              <a:gd name="connsiteX6-1081" fmla="*/ 68385 w 185654"/>
              <a:gd name="connsiteY6-1082" fmla="*/ 436488 h 465576"/>
              <a:gd name="connsiteX7-1083" fmla="*/ 39877 w 185654"/>
              <a:gd name="connsiteY7-1084" fmla="*/ 457195 h 465576"/>
              <a:gd name="connsiteX8-1085" fmla="*/ 14020 w 185654"/>
              <a:gd name="connsiteY8-1086" fmla="*/ 386201 h 465576"/>
              <a:gd name="connsiteX9-1087" fmla="*/ 2792 w 185654"/>
              <a:gd name="connsiteY9-1088" fmla="*/ 292252 h 465576"/>
              <a:gd name="connsiteX10-1089" fmla="*/ 30773 w 185654"/>
              <a:gd name="connsiteY10-1090" fmla="*/ 174018 h 465576"/>
              <a:gd name="connsiteX11-1091" fmla="*/ 86969 w 185654"/>
              <a:gd name="connsiteY11-1092" fmla="*/ 78002 h 465576"/>
              <a:gd name="connsiteX12-1093" fmla="*/ 177457 w 185654"/>
              <a:gd name="connsiteY12-1094" fmla="*/ 6564 h 465576"/>
              <a:gd name="connsiteX0-1095" fmla="*/ 177457 w 185654"/>
              <a:gd name="connsiteY0-1096" fmla="*/ 6564 h 463988"/>
              <a:gd name="connsiteX1-1097" fmla="*/ 89477 w 185654"/>
              <a:gd name="connsiteY1-1098" fmla="*/ 141197 h 463988"/>
              <a:gd name="connsiteX2-1099" fmla="*/ 86911 w 185654"/>
              <a:gd name="connsiteY2-1100" fmla="*/ 253150 h 463988"/>
              <a:gd name="connsiteX3-1101" fmla="*/ 102132 w 185654"/>
              <a:gd name="connsiteY3-1102" fmla="*/ 337570 h 463988"/>
              <a:gd name="connsiteX4-1103" fmla="*/ 122207 w 185654"/>
              <a:gd name="connsiteY4-1104" fmla="*/ 392414 h 463988"/>
              <a:gd name="connsiteX5-1105" fmla="*/ 99149 w 185654"/>
              <a:gd name="connsiteY5-1106" fmla="*/ 418245 h 463988"/>
              <a:gd name="connsiteX6-1107" fmla="*/ 68385 w 185654"/>
              <a:gd name="connsiteY6-1108" fmla="*/ 436488 h 463988"/>
              <a:gd name="connsiteX7-1109" fmla="*/ 39877 w 185654"/>
              <a:gd name="connsiteY7-1110" fmla="*/ 457195 h 463988"/>
              <a:gd name="connsiteX8-1111" fmla="*/ 14020 w 185654"/>
              <a:gd name="connsiteY8-1112" fmla="*/ 395726 h 463988"/>
              <a:gd name="connsiteX9-1113" fmla="*/ 2792 w 185654"/>
              <a:gd name="connsiteY9-1114" fmla="*/ 292252 h 463988"/>
              <a:gd name="connsiteX10-1115" fmla="*/ 30773 w 185654"/>
              <a:gd name="connsiteY10-1116" fmla="*/ 174018 h 463988"/>
              <a:gd name="connsiteX11-1117" fmla="*/ 86969 w 185654"/>
              <a:gd name="connsiteY11-1118" fmla="*/ 78002 h 463988"/>
              <a:gd name="connsiteX12-1119" fmla="*/ 177457 w 185654"/>
              <a:gd name="connsiteY12-1120" fmla="*/ 6564 h 463988"/>
              <a:gd name="connsiteX0-1121" fmla="*/ 177457 w 185654"/>
              <a:gd name="connsiteY0-1122" fmla="*/ 6564 h 463988"/>
              <a:gd name="connsiteX1-1123" fmla="*/ 96621 w 185654"/>
              <a:gd name="connsiteY1-1124" fmla="*/ 162628 h 463988"/>
              <a:gd name="connsiteX2-1125" fmla="*/ 86911 w 185654"/>
              <a:gd name="connsiteY2-1126" fmla="*/ 253150 h 463988"/>
              <a:gd name="connsiteX3-1127" fmla="*/ 102132 w 185654"/>
              <a:gd name="connsiteY3-1128" fmla="*/ 337570 h 463988"/>
              <a:gd name="connsiteX4-1129" fmla="*/ 122207 w 185654"/>
              <a:gd name="connsiteY4-1130" fmla="*/ 392414 h 463988"/>
              <a:gd name="connsiteX5-1131" fmla="*/ 99149 w 185654"/>
              <a:gd name="connsiteY5-1132" fmla="*/ 418245 h 463988"/>
              <a:gd name="connsiteX6-1133" fmla="*/ 68385 w 185654"/>
              <a:gd name="connsiteY6-1134" fmla="*/ 436488 h 463988"/>
              <a:gd name="connsiteX7-1135" fmla="*/ 39877 w 185654"/>
              <a:gd name="connsiteY7-1136" fmla="*/ 457195 h 463988"/>
              <a:gd name="connsiteX8-1137" fmla="*/ 14020 w 185654"/>
              <a:gd name="connsiteY8-1138" fmla="*/ 395726 h 463988"/>
              <a:gd name="connsiteX9-1139" fmla="*/ 2792 w 185654"/>
              <a:gd name="connsiteY9-1140" fmla="*/ 292252 h 463988"/>
              <a:gd name="connsiteX10-1141" fmla="*/ 30773 w 185654"/>
              <a:gd name="connsiteY10-1142" fmla="*/ 174018 h 463988"/>
              <a:gd name="connsiteX11-1143" fmla="*/ 86969 w 185654"/>
              <a:gd name="connsiteY11-1144" fmla="*/ 78002 h 463988"/>
              <a:gd name="connsiteX12-1145" fmla="*/ 177457 w 185654"/>
              <a:gd name="connsiteY12-1146" fmla="*/ 6564 h 463988"/>
              <a:gd name="connsiteX0-1147" fmla="*/ 177457 w 185654"/>
              <a:gd name="connsiteY0-1148" fmla="*/ 6564 h 463988"/>
              <a:gd name="connsiteX1-1149" fmla="*/ 96621 w 185654"/>
              <a:gd name="connsiteY1-1150" fmla="*/ 162628 h 463988"/>
              <a:gd name="connsiteX2-1151" fmla="*/ 77386 w 185654"/>
              <a:gd name="connsiteY2-1152" fmla="*/ 257912 h 463988"/>
              <a:gd name="connsiteX3-1153" fmla="*/ 102132 w 185654"/>
              <a:gd name="connsiteY3-1154" fmla="*/ 337570 h 463988"/>
              <a:gd name="connsiteX4-1155" fmla="*/ 122207 w 185654"/>
              <a:gd name="connsiteY4-1156" fmla="*/ 392414 h 463988"/>
              <a:gd name="connsiteX5-1157" fmla="*/ 99149 w 185654"/>
              <a:gd name="connsiteY5-1158" fmla="*/ 418245 h 463988"/>
              <a:gd name="connsiteX6-1159" fmla="*/ 68385 w 185654"/>
              <a:gd name="connsiteY6-1160" fmla="*/ 436488 h 463988"/>
              <a:gd name="connsiteX7-1161" fmla="*/ 39877 w 185654"/>
              <a:gd name="connsiteY7-1162" fmla="*/ 457195 h 463988"/>
              <a:gd name="connsiteX8-1163" fmla="*/ 14020 w 185654"/>
              <a:gd name="connsiteY8-1164" fmla="*/ 395726 h 463988"/>
              <a:gd name="connsiteX9-1165" fmla="*/ 2792 w 185654"/>
              <a:gd name="connsiteY9-1166" fmla="*/ 292252 h 463988"/>
              <a:gd name="connsiteX10-1167" fmla="*/ 30773 w 185654"/>
              <a:gd name="connsiteY10-1168" fmla="*/ 174018 h 463988"/>
              <a:gd name="connsiteX11-1169" fmla="*/ 86969 w 185654"/>
              <a:gd name="connsiteY11-1170" fmla="*/ 78002 h 463988"/>
              <a:gd name="connsiteX12-1171" fmla="*/ 177457 w 185654"/>
              <a:gd name="connsiteY12-1172" fmla="*/ 6564 h 463988"/>
              <a:gd name="connsiteX0-1173" fmla="*/ 177457 w 185654"/>
              <a:gd name="connsiteY0-1174" fmla="*/ 6564 h 463988"/>
              <a:gd name="connsiteX1-1175" fmla="*/ 96621 w 185654"/>
              <a:gd name="connsiteY1-1176" fmla="*/ 162628 h 463988"/>
              <a:gd name="connsiteX2-1177" fmla="*/ 94055 w 185654"/>
              <a:gd name="connsiteY2-1178" fmla="*/ 248387 h 463988"/>
              <a:gd name="connsiteX3-1179" fmla="*/ 102132 w 185654"/>
              <a:gd name="connsiteY3-1180" fmla="*/ 337570 h 463988"/>
              <a:gd name="connsiteX4-1181" fmla="*/ 122207 w 185654"/>
              <a:gd name="connsiteY4-1182" fmla="*/ 392414 h 463988"/>
              <a:gd name="connsiteX5-1183" fmla="*/ 99149 w 185654"/>
              <a:gd name="connsiteY5-1184" fmla="*/ 418245 h 463988"/>
              <a:gd name="connsiteX6-1185" fmla="*/ 68385 w 185654"/>
              <a:gd name="connsiteY6-1186" fmla="*/ 436488 h 463988"/>
              <a:gd name="connsiteX7-1187" fmla="*/ 39877 w 185654"/>
              <a:gd name="connsiteY7-1188" fmla="*/ 457195 h 463988"/>
              <a:gd name="connsiteX8-1189" fmla="*/ 14020 w 185654"/>
              <a:gd name="connsiteY8-1190" fmla="*/ 395726 h 463988"/>
              <a:gd name="connsiteX9-1191" fmla="*/ 2792 w 185654"/>
              <a:gd name="connsiteY9-1192" fmla="*/ 292252 h 463988"/>
              <a:gd name="connsiteX10-1193" fmla="*/ 30773 w 185654"/>
              <a:gd name="connsiteY10-1194" fmla="*/ 174018 h 463988"/>
              <a:gd name="connsiteX11-1195" fmla="*/ 86969 w 185654"/>
              <a:gd name="connsiteY11-1196" fmla="*/ 78002 h 463988"/>
              <a:gd name="connsiteX12-1197" fmla="*/ 177457 w 185654"/>
              <a:gd name="connsiteY12-1198" fmla="*/ 6564 h 463988"/>
              <a:gd name="connsiteX0-1199" fmla="*/ 177457 w 183013"/>
              <a:gd name="connsiteY0-1200" fmla="*/ 5159 h 462583"/>
              <a:gd name="connsiteX1-1201" fmla="*/ 120306 w 183013"/>
              <a:gd name="connsiteY1-1202" fmla="*/ 107553 h 462583"/>
              <a:gd name="connsiteX2-1203" fmla="*/ 96621 w 183013"/>
              <a:gd name="connsiteY2-1204" fmla="*/ 161223 h 462583"/>
              <a:gd name="connsiteX3-1205" fmla="*/ 94055 w 183013"/>
              <a:gd name="connsiteY3-1206" fmla="*/ 246982 h 462583"/>
              <a:gd name="connsiteX4-1207" fmla="*/ 102132 w 183013"/>
              <a:gd name="connsiteY4-1208" fmla="*/ 336165 h 462583"/>
              <a:gd name="connsiteX5-1209" fmla="*/ 122207 w 183013"/>
              <a:gd name="connsiteY5-1210" fmla="*/ 391009 h 462583"/>
              <a:gd name="connsiteX6-1211" fmla="*/ 99149 w 183013"/>
              <a:gd name="connsiteY6-1212" fmla="*/ 416840 h 462583"/>
              <a:gd name="connsiteX7-1213" fmla="*/ 68385 w 183013"/>
              <a:gd name="connsiteY7-1214" fmla="*/ 435083 h 462583"/>
              <a:gd name="connsiteX8-1215" fmla="*/ 39877 w 183013"/>
              <a:gd name="connsiteY8-1216" fmla="*/ 455790 h 462583"/>
              <a:gd name="connsiteX9-1217" fmla="*/ 14020 w 183013"/>
              <a:gd name="connsiteY9-1218" fmla="*/ 394321 h 462583"/>
              <a:gd name="connsiteX10-1219" fmla="*/ 2792 w 183013"/>
              <a:gd name="connsiteY10-1220" fmla="*/ 290847 h 462583"/>
              <a:gd name="connsiteX11-1221" fmla="*/ 30773 w 183013"/>
              <a:gd name="connsiteY11-1222" fmla="*/ 172613 h 462583"/>
              <a:gd name="connsiteX12-1223" fmla="*/ 86969 w 183013"/>
              <a:gd name="connsiteY12-1224" fmla="*/ 76597 h 462583"/>
              <a:gd name="connsiteX13" fmla="*/ 177457 w 183013"/>
              <a:gd name="connsiteY13" fmla="*/ 5159 h 462583"/>
              <a:gd name="connsiteX0-1225" fmla="*/ 177457 w 182616"/>
              <a:gd name="connsiteY0-1226" fmla="*/ 5556 h 462980"/>
              <a:gd name="connsiteX1-1227" fmla="*/ 117925 w 182616"/>
              <a:gd name="connsiteY1-1228" fmla="*/ 110331 h 462980"/>
              <a:gd name="connsiteX2-1229" fmla="*/ 96621 w 182616"/>
              <a:gd name="connsiteY2-1230" fmla="*/ 161620 h 462980"/>
              <a:gd name="connsiteX3-1231" fmla="*/ 94055 w 182616"/>
              <a:gd name="connsiteY3-1232" fmla="*/ 247379 h 462980"/>
              <a:gd name="connsiteX4-1233" fmla="*/ 102132 w 182616"/>
              <a:gd name="connsiteY4-1234" fmla="*/ 336562 h 462980"/>
              <a:gd name="connsiteX5-1235" fmla="*/ 122207 w 182616"/>
              <a:gd name="connsiteY5-1236" fmla="*/ 391406 h 462980"/>
              <a:gd name="connsiteX6-1237" fmla="*/ 99149 w 182616"/>
              <a:gd name="connsiteY6-1238" fmla="*/ 417237 h 462980"/>
              <a:gd name="connsiteX7-1239" fmla="*/ 68385 w 182616"/>
              <a:gd name="connsiteY7-1240" fmla="*/ 435480 h 462980"/>
              <a:gd name="connsiteX8-1241" fmla="*/ 39877 w 182616"/>
              <a:gd name="connsiteY8-1242" fmla="*/ 456187 h 462980"/>
              <a:gd name="connsiteX9-1243" fmla="*/ 14020 w 182616"/>
              <a:gd name="connsiteY9-1244" fmla="*/ 394718 h 462980"/>
              <a:gd name="connsiteX10-1245" fmla="*/ 2792 w 182616"/>
              <a:gd name="connsiteY10-1246" fmla="*/ 291244 h 462980"/>
              <a:gd name="connsiteX11-1247" fmla="*/ 30773 w 182616"/>
              <a:gd name="connsiteY11-1248" fmla="*/ 173010 h 462980"/>
              <a:gd name="connsiteX12-1249" fmla="*/ 86969 w 182616"/>
              <a:gd name="connsiteY12-1250" fmla="*/ 76994 h 462980"/>
              <a:gd name="connsiteX13-1251" fmla="*/ 177457 w 182616"/>
              <a:gd name="connsiteY13-1252" fmla="*/ 5556 h 462980"/>
              <a:gd name="connsiteX0-1253" fmla="*/ 177457 w 182616"/>
              <a:gd name="connsiteY0-1254" fmla="*/ 5556 h 462980"/>
              <a:gd name="connsiteX1-1255" fmla="*/ 117925 w 182616"/>
              <a:gd name="connsiteY1-1256" fmla="*/ 110331 h 462980"/>
              <a:gd name="connsiteX2-1257" fmla="*/ 96621 w 182616"/>
              <a:gd name="connsiteY2-1258" fmla="*/ 183051 h 462980"/>
              <a:gd name="connsiteX3-1259" fmla="*/ 94055 w 182616"/>
              <a:gd name="connsiteY3-1260" fmla="*/ 247379 h 462980"/>
              <a:gd name="connsiteX4-1261" fmla="*/ 102132 w 182616"/>
              <a:gd name="connsiteY4-1262" fmla="*/ 336562 h 462980"/>
              <a:gd name="connsiteX5-1263" fmla="*/ 122207 w 182616"/>
              <a:gd name="connsiteY5-1264" fmla="*/ 391406 h 462980"/>
              <a:gd name="connsiteX6-1265" fmla="*/ 99149 w 182616"/>
              <a:gd name="connsiteY6-1266" fmla="*/ 417237 h 462980"/>
              <a:gd name="connsiteX7-1267" fmla="*/ 68385 w 182616"/>
              <a:gd name="connsiteY7-1268" fmla="*/ 435480 h 462980"/>
              <a:gd name="connsiteX8-1269" fmla="*/ 39877 w 182616"/>
              <a:gd name="connsiteY8-1270" fmla="*/ 456187 h 462980"/>
              <a:gd name="connsiteX9-1271" fmla="*/ 14020 w 182616"/>
              <a:gd name="connsiteY9-1272" fmla="*/ 394718 h 462980"/>
              <a:gd name="connsiteX10-1273" fmla="*/ 2792 w 182616"/>
              <a:gd name="connsiteY10-1274" fmla="*/ 291244 h 462980"/>
              <a:gd name="connsiteX11-1275" fmla="*/ 30773 w 182616"/>
              <a:gd name="connsiteY11-1276" fmla="*/ 173010 h 462980"/>
              <a:gd name="connsiteX12-1277" fmla="*/ 86969 w 182616"/>
              <a:gd name="connsiteY12-1278" fmla="*/ 76994 h 462980"/>
              <a:gd name="connsiteX13-1279" fmla="*/ 177457 w 182616"/>
              <a:gd name="connsiteY13-1280" fmla="*/ 5556 h 462980"/>
              <a:gd name="connsiteX0-1281" fmla="*/ 177457 w 182616"/>
              <a:gd name="connsiteY0-1282" fmla="*/ 5556 h 462980"/>
              <a:gd name="connsiteX1-1283" fmla="*/ 117925 w 182616"/>
              <a:gd name="connsiteY1-1284" fmla="*/ 110331 h 462980"/>
              <a:gd name="connsiteX2-1285" fmla="*/ 96621 w 182616"/>
              <a:gd name="connsiteY2-1286" fmla="*/ 183051 h 462980"/>
              <a:gd name="connsiteX3-1287" fmla="*/ 89293 w 182616"/>
              <a:gd name="connsiteY3-1288" fmla="*/ 268811 h 462980"/>
              <a:gd name="connsiteX4-1289" fmla="*/ 102132 w 182616"/>
              <a:gd name="connsiteY4-1290" fmla="*/ 336562 h 462980"/>
              <a:gd name="connsiteX5-1291" fmla="*/ 122207 w 182616"/>
              <a:gd name="connsiteY5-1292" fmla="*/ 391406 h 462980"/>
              <a:gd name="connsiteX6-1293" fmla="*/ 99149 w 182616"/>
              <a:gd name="connsiteY6-1294" fmla="*/ 417237 h 462980"/>
              <a:gd name="connsiteX7-1295" fmla="*/ 68385 w 182616"/>
              <a:gd name="connsiteY7-1296" fmla="*/ 435480 h 462980"/>
              <a:gd name="connsiteX8-1297" fmla="*/ 39877 w 182616"/>
              <a:gd name="connsiteY8-1298" fmla="*/ 456187 h 462980"/>
              <a:gd name="connsiteX9-1299" fmla="*/ 14020 w 182616"/>
              <a:gd name="connsiteY9-1300" fmla="*/ 394718 h 462980"/>
              <a:gd name="connsiteX10-1301" fmla="*/ 2792 w 182616"/>
              <a:gd name="connsiteY10-1302" fmla="*/ 291244 h 462980"/>
              <a:gd name="connsiteX11-1303" fmla="*/ 30773 w 182616"/>
              <a:gd name="connsiteY11-1304" fmla="*/ 173010 h 462980"/>
              <a:gd name="connsiteX12-1305" fmla="*/ 86969 w 182616"/>
              <a:gd name="connsiteY12-1306" fmla="*/ 76994 h 462980"/>
              <a:gd name="connsiteX13-1307" fmla="*/ 177457 w 182616"/>
              <a:gd name="connsiteY13-1308" fmla="*/ 5556 h 462980"/>
              <a:gd name="connsiteX0-1309" fmla="*/ 177457 w 182616"/>
              <a:gd name="connsiteY0-1310" fmla="*/ 5556 h 462980"/>
              <a:gd name="connsiteX1-1311" fmla="*/ 117925 w 182616"/>
              <a:gd name="connsiteY1-1312" fmla="*/ 110331 h 462980"/>
              <a:gd name="connsiteX2-1313" fmla="*/ 96621 w 182616"/>
              <a:gd name="connsiteY2-1314" fmla="*/ 183051 h 462980"/>
              <a:gd name="connsiteX3-1315" fmla="*/ 89293 w 182616"/>
              <a:gd name="connsiteY3-1316" fmla="*/ 268811 h 462980"/>
              <a:gd name="connsiteX4-1317" fmla="*/ 104513 w 182616"/>
              <a:gd name="connsiteY4-1318" fmla="*/ 350850 h 462980"/>
              <a:gd name="connsiteX5-1319" fmla="*/ 122207 w 182616"/>
              <a:gd name="connsiteY5-1320" fmla="*/ 391406 h 462980"/>
              <a:gd name="connsiteX6-1321" fmla="*/ 99149 w 182616"/>
              <a:gd name="connsiteY6-1322" fmla="*/ 417237 h 462980"/>
              <a:gd name="connsiteX7-1323" fmla="*/ 68385 w 182616"/>
              <a:gd name="connsiteY7-1324" fmla="*/ 435480 h 462980"/>
              <a:gd name="connsiteX8-1325" fmla="*/ 39877 w 182616"/>
              <a:gd name="connsiteY8-1326" fmla="*/ 456187 h 462980"/>
              <a:gd name="connsiteX9-1327" fmla="*/ 14020 w 182616"/>
              <a:gd name="connsiteY9-1328" fmla="*/ 394718 h 462980"/>
              <a:gd name="connsiteX10-1329" fmla="*/ 2792 w 182616"/>
              <a:gd name="connsiteY10-1330" fmla="*/ 291244 h 462980"/>
              <a:gd name="connsiteX11-1331" fmla="*/ 30773 w 182616"/>
              <a:gd name="connsiteY11-1332" fmla="*/ 173010 h 462980"/>
              <a:gd name="connsiteX12-1333" fmla="*/ 86969 w 182616"/>
              <a:gd name="connsiteY12-1334" fmla="*/ 76994 h 462980"/>
              <a:gd name="connsiteX13-1335" fmla="*/ 177457 w 182616"/>
              <a:gd name="connsiteY13-1336" fmla="*/ 5556 h 462980"/>
              <a:gd name="connsiteX0-1337" fmla="*/ 177457 w 188570"/>
              <a:gd name="connsiteY0-1338" fmla="*/ 3572 h 460996"/>
              <a:gd name="connsiteX1-1339" fmla="*/ 153645 w 188570"/>
              <a:gd name="connsiteY1-1340" fmla="*/ 53579 h 460996"/>
              <a:gd name="connsiteX2-1341" fmla="*/ 117925 w 188570"/>
              <a:gd name="connsiteY2-1342" fmla="*/ 108347 h 460996"/>
              <a:gd name="connsiteX3-1343" fmla="*/ 96621 w 188570"/>
              <a:gd name="connsiteY3-1344" fmla="*/ 181067 h 460996"/>
              <a:gd name="connsiteX4-1345" fmla="*/ 89293 w 188570"/>
              <a:gd name="connsiteY4-1346" fmla="*/ 266827 h 460996"/>
              <a:gd name="connsiteX5-1347" fmla="*/ 104513 w 188570"/>
              <a:gd name="connsiteY5-1348" fmla="*/ 348866 h 460996"/>
              <a:gd name="connsiteX6-1349" fmla="*/ 122207 w 188570"/>
              <a:gd name="connsiteY6-1350" fmla="*/ 389422 h 460996"/>
              <a:gd name="connsiteX7-1351" fmla="*/ 99149 w 188570"/>
              <a:gd name="connsiteY7-1352" fmla="*/ 415253 h 460996"/>
              <a:gd name="connsiteX8-1353" fmla="*/ 68385 w 188570"/>
              <a:gd name="connsiteY8-1354" fmla="*/ 433496 h 460996"/>
              <a:gd name="connsiteX9-1355" fmla="*/ 39877 w 188570"/>
              <a:gd name="connsiteY9-1356" fmla="*/ 454203 h 460996"/>
              <a:gd name="connsiteX10-1357" fmla="*/ 14020 w 188570"/>
              <a:gd name="connsiteY10-1358" fmla="*/ 392734 h 460996"/>
              <a:gd name="connsiteX11-1359" fmla="*/ 2792 w 188570"/>
              <a:gd name="connsiteY11-1360" fmla="*/ 289260 h 460996"/>
              <a:gd name="connsiteX12-1361" fmla="*/ 30773 w 188570"/>
              <a:gd name="connsiteY12-1362" fmla="*/ 171026 h 460996"/>
              <a:gd name="connsiteX13-1363" fmla="*/ 86969 w 188570"/>
              <a:gd name="connsiteY13-1364" fmla="*/ 75010 h 460996"/>
              <a:gd name="connsiteX14" fmla="*/ 177457 w 188570"/>
              <a:gd name="connsiteY14" fmla="*/ 3572 h 460996"/>
              <a:gd name="connsiteX0-1365" fmla="*/ 177457 w 186284"/>
              <a:gd name="connsiteY0-1366" fmla="*/ 1621 h 459045"/>
              <a:gd name="connsiteX1-1367" fmla="*/ 139928 w 186284"/>
              <a:gd name="connsiteY1-1368" fmla="*/ 63336 h 459045"/>
              <a:gd name="connsiteX2-1369" fmla="*/ 117925 w 186284"/>
              <a:gd name="connsiteY2-1370" fmla="*/ 106396 h 459045"/>
              <a:gd name="connsiteX3-1371" fmla="*/ 96621 w 186284"/>
              <a:gd name="connsiteY3-1372" fmla="*/ 179116 h 459045"/>
              <a:gd name="connsiteX4-1373" fmla="*/ 89293 w 186284"/>
              <a:gd name="connsiteY4-1374" fmla="*/ 264876 h 459045"/>
              <a:gd name="connsiteX5-1375" fmla="*/ 104513 w 186284"/>
              <a:gd name="connsiteY5-1376" fmla="*/ 346915 h 459045"/>
              <a:gd name="connsiteX6-1377" fmla="*/ 122207 w 186284"/>
              <a:gd name="connsiteY6-1378" fmla="*/ 387471 h 459045"/>
              <a:gd name="connsiteX7-1379" fmla="*/ 99149 w 186284"/>
              <a:gd name="connsiteY7-1380" fmla="*/ 413302 h 459045"/>
              <a:gd name="connsiteX8-1381" fmla="*/ 68385 w 186284"/>
              <a:gd name="connsiteY8-1382" fmla="*/ 431545 h 459045"/>
              <a:gd name="connsiteX9-1383" fmla="*/ 39877 w 186284"/>
              <a:gd name="connsiteY9-1384" fmla="*/ 452252 h 459045"/>
              <a:gd name="connsiteX10-1385" fmla="*/ 14020 w 186284"/>
              <a:gd name="connsiteY10-1386" fmla="*/ 390783 h 459045"/>
              <a:gd name="connsiteX11-1387" fmla="*/ 2792 w 186284"/>
              <a:gd name="connsiteY11-1388" fmla="*/ 287309 h 459045"/>
              <a:gd name="connsiteX12-1389" fmla="*/ 30773 w 186284"/>
              <a:gd name="connsiteY12-1390" fmla="*/ 169075 h 459045"/>
              <a:gd name="connsiteX13-1391" fmla="*/ 86969 w 186284"/>
              <a:gd name="connsiteY13-1392" fmla="*/ 73059 h 459045"/>
              <a:gd name="connsiteX14-1393" fmla="*/ 177457 w 186284"/>
              <a:gd name="connsiteY14-1394" fmla="*/ 1621 h 459045"/>
              <a:gd name="connsiteX0-1395" fmla="*/ 177457 w 186284"/>
              <a:gd name="connsiteY0-1396" fmla="*/ 1621 h 459839"/>
              <a:gd name="connsiteX1-1397" fmla="*/ 139928 w 186284"/>
              <a:gd name="connsiteY1-1398" fmla="*/ 63336 h 459839"/>
              <a:gd name="connsiteX2-1399" fmla="*/ 117925 w 186284"/>
              <a:gd name="connsiteY2-1400" fmla="*/ 106396 h 459839"/>
              <a:gd name="connsiteX3-1401" fmla="*/ 96621 w 186284"/>
              <a:gd name="connsiteY3-1402" fmla="*/ 179116 h 459839"/>
              <a:gd name="connsiteX4-1403" fmla="*/ 89293 w 186284"/>
              <a:gd name="connsiteY4-1404" fmla="*/ 264876 h 459839"/>
              <a:gd name="connsiteX5-1405" fmla="*/ 104513 w 186284"/>
              <a:gd name="connsiteY5-1406" fmla="*/ 346915 h 459839"/>
              <a:gd name="connsiteX6-1407" fmla="*/ 122207 w 186284"/>
              <a:gd name="connsiteY6-1408" fmla="*/ 387471 h 459839"/>
              <a:gd name="connsiteX7-1409" fmla="*/ 99149 w 186284"/>
              <a:gd name="connsiteY7-1410" fmla="*/ 413302 h 459839"/>
              <a:gd name="connsiteX8-1411" fmla="*/ 68385 w 186284"/>
              <a:gd name="connsiteY8-1412" fmla="*/ 436307 h 459839"/>
              <a:gd name="connsiteX9-1413" fmla="*/ 39877 w 186284"/>
              <a:gd name="connsiteY9-1414" fmla="*/ 452252 h 459839"/>
              <a:gd name="connsiteX10-1415" fmla="*/ 14020 w 186284"/>
              <a:gd name="connsiteY10-1416" fmla="*/ 390783 h 459839"/>
              <a:gd name="connsiteX11-1417" fmla="*/ 2792 w 186284"/>
              <a:gd name="connsiteY11-1418" fmla="*/ 287309 h 459839"/>
              <a:gd name="connsiteX12-1419" fmla="*/ 30773 w 186284"/>
              <a:gd name="connsiteY12-1420" fmla="*/ 169075 h 459839"/>
              <a:gd name="connsiteX13-1421" fmla="*/ 86969 w 186284"/>
              <a:gd name="connsiteY13-1422" fmla="*/ 73059 h 459839"/>
              <a:gd name="connsiteX14-1423" fmla="*/ 177457 w 186284"/>
              <a:gd name="connsiteY14-1424" fmla="*/ 1621 h 459839"/>
              <a:gd name="connsiteX0-1425" fmla="*/ 177457 w 186284"/>
              <a:gd name="connsiteY0-1426" fmla="*/ 1621 h 462109"/>
              <a:gd name="connsiteX1-1427" fmla="*/ 139928 w 186284"/>
              <a:gd name="connsiteY1-1428" fmla="*/ 63336 h 462109"/>
              <a:gd name="connsiteX2-1429" fmla="*/ 117925 w 186284"/>
              <a:gd name="connsiteY2-1430" fmla="*/ 106396 h 462109"/>
              <a:gd name="connsiteX3-1431" fmla="*/ 96621 w 186284"/>
              <a:gd name="connsiteY3-1432" fmla="*/ 179116 h 462109"/>
              <a:gd name="connsiteX4-1433" fmla="*/ 89293 w 186284"/>
              <a:gd name="connsiteY4-1434" fmla="*/ 264876 h 462109"/>
              <a:gd name="connsiteX5-1435" fmla="*/ 104513 w 186284"/>
              <a:gd name="connsiteY5-1436" fmla="*/ 346915 h 462109"/>
              <a:gd name="connsiteX6-1437" fmla="*/ 122207 w 186284"/>
              <a:gd name="connsiteY6-1438" fmla="*/ 387471 h 462109"/>
              <a:gd name="connsiteX7-1439" fmla="*/ 99149 w 186284"/>
              <a:gd name="connsiteY7-1440" fmla="*/ 413302 h 462109"/>
              <a:gd name="connsiteX8-1441" fmla="*/ 33807 w 186284"/>
              <a:gd name="connsiteY8-1442" fmla="*/ 449925 h 462109"/>
              <a:gd name="connsiteX9-1443" fmla="*/ 39877 w 186284"/>
              <a:gd name="connsiteY9-1444" fmla="*/ 452252 h 462109"/>
              <a:gd name="connsiteX10-1445" fmla="*/ 14020 w 186284"/>
              <a:gd name="connsiteY10-1446" fmla="*/ 390783 h 462109"/>
              <a:gd name="connsiteX11-1447" fmla="*/ 2792 w 186284"/>
              <a:gd name="connsiteY11-1448" fmla="*/ 287309 h 462109"/>
              <a:gd name="connsiteX12-1449" fmla="*/ 30773 w 186284"/>
              <a:gd name="connsiteY12-1450" fmla="*/ 169075 h 462109"/>
              <a:gd name="connsiteX13-1451" fmla="*/ 86969 w 186284"/>
              <a:gd name="connsiteY13-1452" fmla="*/ 73059 h 462109"/>
              <a:gd name="connsiteX14-1453" fmla="*/ 177457 w 186284"/>
              <a:gd name="connsiteY14-1454" fmla="*/ 1621 h 462109"/>
              <a:gd name="connsiteX0-1455" fmla="*/ 177457 w 186284"/>
              <a:gd name="connsiteY0-1456" fmla="*/ 1621 h 462109"/>
              <a:gd name="connsiteX1-1457" fmla="*/ 139928 w 186284"/>
              <a:gd name="connsiteY1-1458" fmla="*/ 63336 h 462109"/>
              <a:gd name="connsiteX2-1459" fmla="*/ 117925 w 186284"/>
              <a:gd name="connsiteY2-1460" fmla="*/ 106396 h 462109"/>
              <a:gd name="connsiteX3-1461" fmla="*/ 96621 w 186284"/>
              <a:gd name="connsiteY3-1462" fmla="*/ 179116 h 462109"/>
              <a:gd name="connsiteX4-1463" fmla="*/ 89293 w 186284"/>
              <a:gd name="connsiteY4-1464" fmla="*/ 264876 h 462109"/>
              <a:gd name="connsiteX5-1465" fmla="*/ 104513 w 186284"/>
              <a:gd name="connsiteY5-1466" fmla="*/ 346915 h 462109"/>
              <a:gd name="connsiteX6-1467" fmla="*/ 122207 w 186284"/>
              <a:gd name="connsiteY6-1468" fmla="*/ 387471 h 462109"/>
              <a:gd name="connsiteX7-1469" fmla="*/ 120580 w 186284"/>
              <a:gd name="connsiteY7-1470" fmla="*/ 396633 h 462109"/>
              <a:gd name="connsiteX8-1471" fmla="*/ 33807 w 186284"/>
              <a:gd name="connsiteY8-1472" fmla="*/ 449925 h 462109"/>
              <a:gd name="connsiteX9-1473" fmla="*/ 39877 w 186284"/>
              <a:gd name="connsiteY9-1474" fmla="*/ 452252 h 462109"/>
              <a:gd name="connsiteX10-1475" fmla="*/ 14020 w 186284"/>
              <a:gd name="connsiteY10-1476" fmla="*/ 390783 h 462109"/>
              <a:gd name="connsiteX11-1477" fmla="*/ 2792 w 186284"/>
              <a:gd name="connsiteY11-1478" fmla="*/ 287309 h 462109"/>
              <a:gd name="connsiteX12-1479" fmla="*/ 30773 w 186284"/>
              <a:gd name="connsiteY12-1480" fmla="*/ 169075 h 462109"/>
              <a:gd name="connsiteX13-1481" fmla="*/ 86969 w 186284"/>
              <a:gd name="connsiteY13-1482" fmla="*/ 73059 h 462109"/>
              <a:gd name="connsiteX14-1483" fmla="*/ 177457 w 186284"/>
              <a:gd name="connsiteY14-1484" fmla="*/ 1621 h 462109"/>
              <a:gd name="connsiteX0-1485" fmla="*/ 177457 w 186284"/>
              <a:gd name="connsiteY0-1486" fmla="*/ 1621 h 500875"/>
              <a:gd name="connsiteX1-1487" fmla="*/ 139928 w 186284"/>
              <a:gd name="connsiteY1-1488" fmla="*/ 63336 h 500875"/>
              <a:gd name="connsiteX2-1489" fmla="*/ 117925 w 186284"/>
              <a:gd name="connsiteY2-1490" fmla="*/ 106396 h 500875"/>
              <a:gd name="connsiteX3-1491" fmla="*/ 96621 w 186284"/>
              <a:gd name="connsiteY3-1492" fmla="*/ 179116 h 500875"/>
              <a:gd name="connsiteX4-1493" fmla="*/ 89293 w 186284"/>
              <a:gd name="connsiteY4-1494" fmla="*/ 264876 h 500875"/>
              <a:gd name="connsiteX5-1495" fmla="*/ 104513 w 186284"/>
              <a:gd name="connsiteY5-1496" fmla="*/ 346915 h 500875"/>
              <a:gd name="connsiteX6-1497" fmla="*/ 122207 w 186284"/>
              <a:gd name="connsiteY6-1498" fmla="*/ 387471 h 500875"/>
              <a:gd name="connsiteX7-1499" fmla="*/ 120580 w 186284"/>
              <a:gd name="connsiteY7-1500" fmla="*/ 396633 h 500875"/>
              <a:gd name="connsiteX8-1501" fmla="*/ 33807 w 186284"/>
              <a:gd name="connsiteY8-1502" fmla="*/ 449925 h 500875"/>
              <a:gd name="connsiteX9-1503" fmla="*/ 29642 w 186284"/>
              <a:gd name="connsiteY9-1504" fmla="*/ 491018 h 500875"/>
              <a:gd name="connsiteX10-1505" fmla="*/ 14020 w 186284"/>
              <a:gd name="connsiteY10-1506" fmla="*/ 390783 h 500875"/>
              <a:gd name="connsiteX11-1507" fmla="*/ 2792 w 186284"/>
              <a:gd name="connsiteY11-1508" fmla="*/ 287309 h 500875"/>
              <a:gd name="connsiteX12-1509" fmla="*/ 30773 w 186284"/>
              <a:gd name="connsiteY12-1510" fmla="*/ 169075 h 500875"/>
              <a:gd name="connsiteX13-1511" fmla="*/ 86969 w 186284"/>
              <a:gd name="connsiteY13-1512" fmla="*/ 73059 h 500875"/>
              <a:gd name="connsiteX14-1513" fmla="*/ 177457 w 186284"/>
              <a:gd name="connsiteY14-1514" fmla="*/ 1621 h 500875"/>
              <a:gd name="connsiteX0-1515" fmla="*/ 177457 w 186284"/>
              <a:gd name="connsiteY0-1516" fmla="*/ 1621 h 462775"/>
              <a:gd name="connsiteX1-1517" fmla="*/ 139928 w 186284"/>
              <a:gd name="connsiteY1-1518" fmla="*/ 63336 h 462775"/>
              <a:gd name="connsiteX2-1519" fmla="*/ 117925 w 186284"/>
              <a:gd name="connsiteY2-1520" fmla="*/ 106396 h 462775"/>
              <a:gd name="connsiteX3-1521" fmla="*/ 96621 w 186284"/>
              <a:gd name="connsiteY3-1522" fmla="*/ 179116 h 462775"/>
              <a:gd name="connsiteX4-1523" fmla="*/ 89293 w 186284"/>
              <a:gd name="connsiteY4-1524" fmla="*/ 264876 h 462775"/>
              <a:gd name="connsiteX5-1525" fmla="*/ 104513 w 186284"/>
              <a:gd name="connsiteY5-1526" fmla="*/ 346915 h 462775"/>
              <a:gd name="connsiteX6-1527" fmla="*/ 122207 w 186284"/>
              <a:gd name="connsiteY6-1528" fmla="*/ 387471 h 462775"/>
              <a:gd name="connsiteX7-1529" fmla="*/ 120580 w 186284"/>
              <a:gd name="connsiteY7-1530" fmla="*/ 396633 h 462775"/>
              <a:gd name="connsiteX8-1531" fmla="*/ 33807 w 186284"/>
              <a:gd name="connsiteY8-1532" fmla="*/ 449925 h 462775"/>
              <a:gd name="connsiteX9-1533" fmla="*/ 43930 w 186284"/>
              <a:gd name="connsiteY9-1534" fmla="*/ 452918 h 462775"/>
              <a:gd name="connsiteX10-1535" fmla="*/ 14020 w 186284"/>
              <a:gd name="connsiteY10-1536" fmla="*/ 390783 h 462775"/>
              <a:gd name="connsiteX11-1537" fmla="*/ 2792 w 186284"/>
              <a:gd name="connsiteY11-1538" fmla="*/ 287309 h 462775"/>
              <a:gd name="connsiteX12-1539" fmla="*/ 30773 w 186284"/>
              <a:gd name="connsiteY12-1540" fmla="*/ 169075 h 462775"/>
              <a:gd name="connsiteX13-1541" fmla="*/ 86969 w 186284"/>
              <a:gd name="connsiteY13-1542" fmla="*/ 73059 h 462775"/>
              <a:gd name="connsiteX14-1543" fmla="*/ 177457 w 186284"/>
              <a:gd name="connsiteY14-1544" fmla="*/ 1621 h 462775"/>
              <a:gd name="connsiteX0-1545" fmla="*/ 177457 w 186284"/>
              <a:gd name="connsiteY0-1546" fmla="*/ 1621 h 474681"/>
              <a:gd name="connsiteX1-1547" fmla="*/ 139928 w 186284"/>
              <a:gd name="connsiteY1-1548" fmla="*/ 63336 h 474681"/>
              <a:gd name="connsiteX2-1549" fmla="*/ 117925 w 186284"/>
              <a:gd name="connsiteY2-1550" fmla="*/ 106396 h 474681"/>
              <a:gd name="connsiteX3-1551" fmla="*/ 96621 w 186284"/>
              <a:gd name="connsiteY3-1552" fmla="*/ 179116 h 474681"/>
              <a:gd name="connsiteX4-1553" fmla="*/ 89293 w 186284"/>
              <a:gd name="connsiteY4-1554" fmla="*/ 264876 h 474681"/>
              <a:gd name="connsiteX5-1555" fmla="*/ 104513 w 186284"/>
              <a:gd name="connsiteY5-1556" fmla="*/ 346915 h 474681"/>
              <a:gd name="connsiteX6-1557" fmla="*/ 122207 w 186284"/>
              <a:gd name="connsiteY6-1558" fmla="*/ 387471 h 474681"/>
              <a:gd name="connsiteX7-1559" fmla="*/ 120580 w 186284"/>
              <a:gd name="connsiteY7-1560" fmla="*/ 396633 h 474681"/>
              <a:gd name="connsiteX8-1561" fmla="*/ 33807 w 186284"/>
              <a:gd name="connsiteY8-1562" fmla="*/ 449925 h 474681"/>
              <a:gd name="connsiteX9-1563" fmla="*/ 34405 w 186284"/>
              <a:gd name="connsiteY9-1564" fmla="*/ 464824 h 474681"/>
              <a:gd name="connsiteX10-1565" fmla="*/ 14020 w 186284"/>
              <a:gd name="connsiteY10-1566" fmla="*/ 390783 h 474681"/>
              <a:gd name="connsiteX11-1567" fmla="*/ 2792 w 186284"/>
              <a:gd name="connsiteY11-1568" fmla="*/ 287309 h 474681"/>
              <a:gd name="connsiteX12-1569" fmla="*/ 30773 w 186284"/>
              <a:gd name="connsiteY12-1570" fmla="*/ 169075 h 474681"/>
              <a:gd name="connsiteX13-1571" fmla="*/ 86969 w 186284"/>
              <a:gd name="connsiteY13-1572" fmla="*/ 73059 h 474681"/>
              <a:gd name="connsiteX14-1573" fmla="*/ 177457 w 186284"/>
              <a:gd name="connsiteY14-1574" fmla="*/ 1621 h 474681"/>
              <a:gd name="connsiteX0-1575" fmla="*/ 177457 w 186284"/>
              <a:gd name="connsiteY0-1576" fmla="*/ 1621 h 469919"/>
              <a:gd name="connsiteX1-1577" fmla="*/ 139928 w 186284"/>
              <a:gd name="connsiteY1-1578" fmla="*/ 63336 h 469919"/>
              <a:gd name="connsiteX2-1579" fmla="*/ 117925 w 186284"/>
              <a:gd name="connsiteY2-1580" fmla="*/ 106396 h 469919"/>
              <a:gd name="connsiteX3-1581" fmla="*/ 96621 w 186284"/>
              <a:gd name="connsiteY3-1582" fmla="*/ 179116 h 469919"/>
              <a:gd name="connsiteX4-1583" fmla="*/ 89293 w 186284"/>
              <a:gd name="connsiteY4-1584" fmla="*/ 264876 h 469919"/>
              <a:gd name="connsiteX5-1585" fmla="*/ 104513 w 186284"/>
              <a:gd name="connsiteY5-1586" fmla="*/ 346915 h 469919"/>
              <a:gd name="connsiteX6-1587" fmla="*/ 122207 w 186284"/>
              <a:gd name="connsiteY6-1588" fmla="*/ 387471 h 469919"/>
              <a:gd name="connsiteX7-1589" fmla="*/ 120580 w 186284"/>
              <a:gd name="connsiteY7-1590" fmla="*/ 396633 h 469919"/>
              <a:gd name="connsiteX8-1591" fmla="*/ 33807 w 186284"/>
              <a:gd name="connsiteY8-1592" fmla="*/ 449925 h 469919"/>
              <a:gd name="connsiteX9-1593" fmla="*/ 48692 w 186284"/>
              <a:gd name="connsiteY9-1594" fmla="*/ 460062 h 469919"/>
              <a:gd name="connsiteX10-1595" fmla="*/ 14020 w 186284"/>
              <a:gd name="connsiteY10-1596" fmla="*/ 390783 h 469919"/>
              <a:gd name="connsiteX11-1597" fmla="*/ 2792 w 186284"/>
              <a:gd name="connsiteY11-1598" fmla="*/ 287309 h 469919"/>
              <a:gd name="connsiteX12-1599" fmla="*/ 30773 w 186284"/>
              <a:gd name="connsiteY12-1600" fmla="*/ 169075 h 469919"/>
              <a:gd name="connsiteX13-1601" fmla="*/ 86969 w 186284"/>
              <a:gd name="connsiteY13-1602" fmla="*/ 73059 h 469919"/>
              <a:gd name="connsiteX14-1603" fmla="*/ 177457 w 186284"/>
              <a:gd name="connsiteY14-1604" fmla="*/ 1621 h 469919"/>
              <a:gd name="connsiteX0-1605" fmla="*/ 177457 w 186284"/>
              <a:gd name="connsiteY0-1606" fmla="*/ 1621 h 469919"/>
              <a:gd name="connsiteX1-1607" fmla="*/ 139928 w 186284"/>
              <a:gd name="connsiteY1-1608" fmla="*/ 63336 h 469919"/>
              <a:gd name="connsiteX2-1609" fmla="*/ 117925 w 186284"/>
              <a:gd name="connsiteY2-1610" fmla="*/ 106396 h 469919"/>
              <a:gd name="connsiteX3-1611" fmla="*/ 96621 w 186284"/>
              <a:gd name="connsiteY3-1612" fmla="*/ 179116 h 469919"/>
              <a:gd name="connsiteX4-1613" fmla="*/ 89293 w 186284"/>
              <a:gd name="connsiteY4-1614" fmla="*/ 264876 h 469919"/>
              <a:gd name="connsiteX5-1615" fmla="*/ 104513 w 186284"/>
              <a:gd name="connsiteY5-1616" fmla="*/ 346915 h 469919"/>
              <a:gd name="connsiteX6-1617" fmla="*/ 122207 w 186284"/>
              <a:gd name="connsiteY6-1618" fmla="*/ 387471 h 469919"/>
              <a:gd name="connsiteX7-1619" fmla="*/ 120580 w 186284"/>
              <a:gd name="connsiteY7-1620" fmla="*/ 396633 h 469919"/>
              <a:gd name="connsiteX8-1621" fmla="*/ 33807 w 186284"/>
              <a:gd name="connsiteY8-1622" fmla="*/ 449925 h 469919"/>
              <a:gd name="connsiteX9-1623" fmla="*/ 41549 w 186284"/>
              <a:gd name="connsiteY9-1624" fmla="*/ 460062 h 469919"/>
              <a:gd name="connsiteX10-1625" fmla="*/ 14020 w 186284"/>
              <a:gd name="connsiteY10-1626" fmla="*/ 390783 h 469919"/>
              <a:gd name="connsiteX11-1627" fmla="*/ 2792 w 186284"/>
              <a:gd name="connsiteY11-1628" fmla="*/ 287309 h 469919"/>
              <a:gd name="connsiteX12-1629" fmla="*/ 30773 w 186284"/>
              <a:gd name="connsiteY12-1630" fmla="*/ 169075 h 469919"/>
              <a:gd name="connsiteX13-1631" fmla="*/ 86969 w 186284"/>
              <a:gd name="connsiteY13-1632" fmla="*/ 73059 h 469919"/>
              <a:gd name="connsiteX14-1633" fmla="*/ 177457 w 186284"/>
              <a:gd name="connsiteY14-1634" fmla="*/ 1621 h 469919"/>
              <a:gd name="connsiteX0-1635" fmla="*/ 177457 w 186284"/>
              <a:gd name="connsiteY0-1636" fmla="*/ 1621 h 456925"/>
              <a:gd name="connsiteX1-1637" fmla="*/ 139928 w 186284"/>
              <a:gd name="connsiteY1-1638" fmla="*/ 63336 h 456925"/>
              <a:gd name="connsiteX2-1639" fmla="*/ 117925 w 186284"/>
              <a:gd name="connsiteY2-1640" fmla="*/ 106396 h 456925"/>
              <a:gd name="connsiteX3-1641" fmla="*/ 96621 w 186284"/>
              <a:gd name="connsiteY3-1642" fmla="*/ 179116 h 456925"/>
              <a:gd name="connsiteX4-1643" fmla="*/ 89293 w 186284"/>
              <a:gd name="connsiteY4-1644" fmla="*/ 264876 h 456925"/>
              <a:gd name="connsiteX5-1645" fmla="*/ 104513 w 186284"/>
              <a:gd name="connsiteY5-1646" fmla="*/ 346915 h 456925"/>
              <a:gd name="connsiteX6-1647" fmla="*/ 122207 w 186284"/>
              <a:gd name="connsiteY6-1648" fmla="*/ 387471 h 456925"/>
              <a:gd name="connsiteX7-1649" fmla="*/ 120580 w 186284"/>
              <a:gd name="connsiteY7-1650" fmla="*/ 396633 h 456925"/>
              <a:gd name="connsiteX8-1651" fmla="*/ 33807 w 186284"/>
              <a:gd name="connsiteY8-1652" fmla="*/ 449925 h 456925"/>
              <a:gd name="connsiteX9-1653" fmla="*/ 72505 w 186284"/>
              <a:gd name="connsiteY9-1654" fmla="*/ 438631 h 456925"/>
              <a:gd name="connsiteX10-1655" fmla="*/ 14020 w 186284"/>
              <a:gd name="connsiteY10-1656" fmla="*/ 390783 h 456925"/>
              <a:gd name="connsiteX11-1657" fmla="*/ 2792 w 186284"/>
              <a:gd name="connsiteY11-1658" fmla="*/ 287309 h 456925"/>
              <a:gd name="connsiteX12-1659" fmla="*/ 30773 w 186284"/>
              <a:gd name="connsiteY12-1660" fmla="*/ 169075 h 456925"/>
              <a:gd name="connsiteX13-1661" fmla="*/ 86969 w 186284"/>
              <a:gd name="connsiteY13-1662" fmla="*/ 73059 h 456925"/>
              <a:gd name="connsiteX14-1663" fmla="*/ 177457 w 186284"/>
              <a:gd name="connsiteY14-1664" fmla="*/ 1621 h 456925"/>
              <a:gd name="connsiteX0-1665" fmla="*/ 177457 w 186284"/>
              <a:gd name="connsiteY0-1666" fmla="*/ 1621 h 484207"/>
              <a:gd name="connsiteX1-1667" fmla="*/ 139928 w 186284"/>
              <a:gd name="connsiteY1-1668" fmla="*/ 63336 h 484207"/>
              <a:gd name="connsiteX2-1669" fmla="*/ 117925 w 186284"/>
              <a:gd name="connsiteY2-1670" fmla="*/ 106396 h 484207"/>
              <a:gd name="connsiteX3-1671" fmla="*/ 96621 w 186284"/>
              <a:gd name="connsiteY3-1672" fmla="*/ 179116 h 484207"/>
              <a:gd name="connsiteX4-1673" fmla="*/ 89293 w 186284"/>
              <a:gd name="connsiteY4-1674" fmla="*/ 264876 h 484207"/>
              <a:gd name="connsiteX5-1675" fmla="*/ 104513 w 186284"/>
              <a:gd name="connsiteY5-1676" fmla="*/ 346915 h 484207"/>
              <a:gd name="connsiteX6-1677" fmla="*/ 122207 w 186284"/>
              <a:gd name="connsiteY6-1678" fmla="*/ 387471 h 484207"/>
              <a:gd name="connsiteX7-1679" fmla="*/ 120580 w 186284"/>
              <a:gd name="connsiteY7-1680" fmla="*/ 396633 h 484207"/>
              <a:gd name="connsiteX8-1681" fmla="*/ 33807 w 186284"/>
              <a:gd name="connsiteY8-1682" fmla="*/ 449925 h 484207"/>
              <a:gd name="connsiteX9-1683" fmla="*/ 10593 w 186284"/>
              <a:gd name="connsiteY9-1684" fmla="*/ 474350 h 484207"/>
              <a:gd name="connsiteX10-1685" fmla="*/ 14020 w 186284"/>
              <a:gd name="connsiteY10-1686" fmla="*/ 390783 h 484207"/>
              <a:gd name="connsiteX11-1687" fmla="*/ 2792 w 186284"/>
              <a:gd name="connsiteY11-1688" fmla="*/ 287309 h 484207"/>
              <a:gd name="connsiteX12-1689" fmla="*/ 30773 w 186284"/>
              <a:gd name="connsiteY12-1690" fmla="*/ 169075 h 484207"/>
              <a:gd name="connsiteX13-1691" fmla="*/ 86969 w 186284"/>
              <a:gd name="connsiteY13-1692" fmla="*/ 73059 h 484207"/>
              <a:gd name="connsiteX14-1693" fmla="*/ 177457 w 186284"/>
              <a:gd name="connsiteY14-1694" fmla="*/ 1621 h 484207"/>
              <a:gd name="connsiteX0-1695" fmla="*/ 177457 w 186284"/>
              <a:gd name="connsiteY0-1696" fmla="*/ 1621 h 483413"/>
              <a:gd name="connsiteX1-1697" fmla="*/ 139928 w 186284"/>
              <a:gd name="connsiteY1-1698" fmla="*/ 63336 h 483413"/>
              <a:gd name="connsiteX2-1699" fmla="*/ 117925 w 186284"/>
              <a:gd name="connsiteY2-1700" fmla="*/ 106396 h 483413"/>
              <a:gd name="connsiteX3-1701" fmla="*/ 96621 w 186284"/>
              <a:gd name="connsiteY3-1702" fmla="*/ 179116 h 483413"/>
              <a:gd name="connsiteX4-1703" fmla="*/ 89293 w 186284"/>
              <a:gd name="connsiteY4-1704" fmla="*/ 264876 h 483413"/>
              <a:gd name="connsiteX5-1705" fmla="*/ 104513 w 186284"/>
              <a:gd name="connsiteY5-1706" fmla="*/ 346915 h 483413"/>
              <a:gd name="connsiteX6-1707" fmla="*/ 122207 w 186284"/>
              <a:gd name="connsiteY6-1708" fmla="*/ 387471 h 483413"/>
              <a:gd name="connsiteX7-1709" fmla="*/ 120580 w 186284"/>
              <a:gd name="connsiteY7-1710" fmla="*/ 396633 h 483413"/>
              <a:gd name="connsiteX8-1711" fmla="*/ 52857 w 186284"/>
              <a:gd name="connsiteY8-1712" fmla="*/ 445163 h 483413"/>
              <a:gd name="connsiteX9-1713" fmla="*/ 10593 w 186284"/>
              <a:gd name="connsiteY9-1714" fmla="*/ 474350 h 483413"/>
              <a:gd name="connsiteX10-1715" fmla="*/ 14020 w 186284"/>
              <a:gd name="connsiteY10-1716" fmla="*/ 390783 h 483413"/>
              <a:gd name="connsiteX11-1717" fmla="*/ 2792 w 186284"/>
              <a:gd name="connsiteY11-1718" fmla="*/ 287309 h 483413"/>
              <a:gd name="connsiteX12-1719" fmla="*/ 30773 w 186284"/>
              <a:gd name="connsiteY12-1720" fmla="*/ 169075 h 483413"/>
              <a:gd name="connsiteX13-1721" fmla="*/ 86969 w 186284"/>
              <a:gd name="connsiteY13-1722" fmla="*/ 73059 h 483413"/>
              <a:gd name="connsiteX14-1723" fmla="*/ 177457 w 186284"/>
              <a:gd name="connsiteY14-1724" fmla="*/ 1621 h 483413"/>
              <a:gd name="connsiteX0-1725" fmla="*/ 177457 w 186284"/>
              <a:gd name="connsiteY0-1726" fmla="*/ 1621 h 466744"/>
              <a:gd name="connsiteX1-1727" fmla="*/ 139928 w 186284"/>
              <a:gd name="connsiteY1-1728" fmla="*/ 63336 h 466744"/>
              <a:gd name="connsiteX2-1729" fmla="*/ 117925 w 186284"/>
              <a:gd name="connsiteY2-1730" fmla="*/ 106396 h 466744"/>
              <a:gd name="connsiteX3-1731" fmla="*/ 96621 w 186284"/>
              <a:gd name="connsiteY3-1732" fmla="*/ 179116 h 466744"/>
              <a:gd name="connsiteX4-1733" fmla="*/ 89293 w 186284"/>
              <a:gd name="connsiteY4-1734" fmla="*/ 264876 h 466744"/>
              <a:gd name="connsiteX5-1735" fmla="*/ 104513 w 186284"/>
              <a:gd name="connsiteY5-1736" fmla="*/ 346915 h 466744"/>
              <a:gd name="connsiteX6-1737" fmla="*/ 122207 w 186284"/>
              <a:gd name="connsiteY6-1738" fmla="*/ 387471 h 466744"/>
              <a:gd name="connsiteX7-1739" fmla="*/ 120580 w 186284"/>
              <a:gd name="connsiteY7-1740" fmla="*/ 396633 h 466744"/>
              <a:gd name="connsiteX8-1741" fmla="*/ 52857 w 186284"/>
              <a:gd name="connsiteY8-1742" fmla="*/ 445163 h 466744"/>
              <a:gd name="connsiteX9-1743" fmla="*/ 39168 w 186284"/>
              <a:gd name="connsiteY9-1744" fmla="*/ 457681 h 466744"/>
              <a:gd name="connsiteX10-1745" fmla="*/ 14020 w 186284"/>
              <a:gd name="connsiteY10-1746" fmla="*/ 390783 h 466744"/>
              <a:gd name="connsiteX11-1747" fmla="*/ 2792 w 186284"/>
              <a:gd name="connsiteY11-1748" fmla="*/ 287309 h 466744"/>
              <a:gd name="connsiteX12-1749" fmla="*/ 30773 w 186284"/>
              <a:gd name="connsiteY12-1750" fmla="*/ 169075 h 466744"/>
              <a:gd name="connsiteX13-1751" fmla="*/ 86969 w 186284"/>
              <a:gd name="connsiteY13-1752" fmla="*/ 73059 h 466744"/>
              <a:gd name="connsiteX14-1753" fmla="*/ 177457 w 186284"/>
              <a:gd name="connsiteY14-1754" fmla="*/ 1621 h 466744"/>
              <a:gd name="connsiteX0-1755" fmla="*/ 177457 w 186284"/>
              <a:gd name="connsiteY0-1756" fmla="*/ 1621 h 466744"/>
              <a:gd name="connsiteX1-1757" fmla="*/ 139928 w 186284"/>
              <a:gd name="connsiteY1-1758" fmla="*/ 63336 h 466744"/>
              <a:gd name="connsiteX2-1759" fmla="*/ 117925 w 186284"/>
              <a:gd name="connsiteY2-1760" fmla="*/ 106396 h 466744"/>
              <a:gd name="connsiteX3-1761" fmla="*/ 96621 w 186284"/>
              <a:gd name="connsiteY3-1762" fmla="*/ 179116 h 466744"/>
              <a:gd name="connsiteX4-1763" fmla="*/ 89293 w 186284"/>
              <a:gd name="connsiteY4-1764" fmla="*/ 264876 h 466744"/>
              <a:gd name="connsiteX5-1765" fmla="*/ 104513 w 186284"/>
              <a:gd name="connsiteY5-1766" fmla="*/ 346915 h 466744"/>
              <a:gd name="connsiteX6-1767" fmla="*/ 122207 w 186284"/>
              <a:gd name="connsiteY6-1768" fmla="*/ 387471 h 466744"/>
              <a:gd name="connsiteX7-1769" fmla="*/ 117061 w 186284"/>
              <a:gd name="connsiteY7-1770" fmla="*/ 391353 h 466744"/>
              <a:gd name="connsiteX8-1771" fmla="*/ 52857 w 186284"/>
              <a:gd name="connsiteY8-1772" fmla="*/ 445163 h 466744"/>
              <a:gd name="connsiteX9-1773" fmla="*/ 39168 w 186284"/>
              <a:gd name="connsiteY9-1774" fmla="*/ 457681 h 466744"/>
              <a:gd name="connsiteX10-1775" fmla="*/ 14020 w 186284"/>
              <a:gd name="connsiteY10-1776" fmla="*/ 390783 h 466744"/>
              <a:gd name="connsiteX11-1777" fmla="*/ 2792 w 186284"/>
              <a:gd name="connsiteY11-1778" fmla="*/ 287309 h 466744"/>
              <a:gd name="connsiteX12-1779" fmla="*/ 30773 w 186284"/>
              <a:gd name="connsiteY12-1780" fmla="*/ 169075 h 466744"/>
              <a:gd name="connsiteX13-1781" fmla="*/ 86969 w 186284"/>
              <a:gd name="connsiteY13-1782" fmla="*/ 73059 h 466744"/>
              <a:gd name="connsiteX14-1783" fmla="*/ 177457 w 186284"/>
              <a:gd name="connsiteY14-1784" fmla="*/ 1621 h 466744"/>
              <a:gd name="connsiteX0-1785" fmla="*/ 177457 w 186284"/>
              <a:gd name="connsiteY0-1786" fmla="*/ 1621 h 465587"/>
              <a:gd name="connsiteX1-1787" fmla="*/ 139928 w 186284"/>
              <a:gd name="connsiteY1-1788" fmla="*/ 63336 h 465587"/>
              <a:gd name="connsiteX2-1789" fmla="*/ 117925 w 186284"/>
              <a:gd name="connsiteY2-1790" fmla="*/ 106396 h 465587"/>
              <a:gd name="connsiteX3-1791" fmla="*/ 96621 w 186284"/>
              <a:gd name="connsiteY3-1792" fmla="*/ 179116 h 465587"/>
              <a:gd name="connsiteX4-1793" fmla="*/ 89293 w 186284"/>
              <a:gd name="connsiteY4-1794" fmla="*/ 264876 h 465587"/>
              <a:gd name="connsiteX5-1795" fmla="*/ 104513 w 186284"/>
              <a:gd name="connsiteY5-1796" fmla="*/ 346915 h 465587"/>
              <a:gd name="connsiteX6-1797" fmla="*/ 122207 w 186284"/>
              <a:gd name="connsiteY6-1798" fmla="*/ 387471 h 465587"/>
              <a:gd name="connsiteX7-1799" fmla="*/ 117061 w 186284"/>
              <a:gd name="connsiteY7-1800" fmla="*/ 391353 h 465587"/>
              <a:gd name="connsiteX8-1801" fmla="*/ 64429 w 186284"/>
              <a:gd name="connsiteY8-1802" fmla="*/ 438219 h 465587"/>
              <a:gd name="connsiteX9-1803" fmla="*/ 39168 w 186284"/>
              <a:gd name="connsiteY9-1804" fmla="*/ 457681 h 465587"/>
              <a:gd name="connsiteX10-1805" fmla="*/ 14020 w 186284"/>
              <a:gd name="connsiteY10-1806" fmla="*/ 390783 h 465587"/>
              <a:gd name="connsiteX11-1807" fmla="*/ 2792 w 186284"/>
              <a:gd name="connsiteY11-1808" fmla="*/ 287309 h 465587"/>
              <a:gd name="connsiteX12-1809" fmla="*/ 30773 w 186284"/>
              <a:gd name="connsiteY12-1810" fmla="*/ 169075 h 465587"/>
              <a:gd name="connsiteX13-1811" fmla="*/ 86969 w 186284"/>
              <a:gd name="connsiteY13-1812" fmla="*/ 73059 h 465587"/>
              <a:gd name="connsiteX14-1813" fmla="*/ 177457 w 186284"/>
              <a:gd name="connsiteY14-1814" fmla="*/ 1621 h 465587"/>
              <a:gd name="connsiteX0-1815" fmla="*/ 184399 w 193226"/>
              <a:gd name="connsiteY0-1816" fmla="*/ 1621 h 465587"/>
              <a:gd name="connsiteX1-1817" fmla="*/ 139928 w 193226"/>
              <a:gd name="connsiteY1-1818" fmla="*/ 63336 h 465587"/>
              <a:gd name="connsiteX2-1819" fmla="*/ 117925 w 193226"/>
              <a:gd name="connsiteY2-1820" fmla="*/ 106396 h 465587"/>
              <a:gd name="connsiteX3-1821" fmla="*/ 96621 w 193226"/>
              <a:gd name="connsiteY3-1822" fmla="*/ 179116 h 465587"/>
              <a:gd name="connsiteX4-1823" fmla="*/ 89293 w 193226"/>
              <a:gd name="connsiteY4-1824" fmla="*/ 264876 h 465587"/>
              <a:gd name="connsiteX5-1825" fmla="*/ 104513 w 193226"/>
              <a:gd name="connsiteY5-1826" fmla="*/ 346915 h 465587"/>
              <a:gd name="connsiteX6-1827" fmla="*/ 122207 w 193226"/>
              <a:gd name="connsiteY6-1828" fmla="*/ 387471 h 465587"/>
              <a:gd name="connsiteX7-1829" fmla="*/ 117061 w 193226"/>
              <a:gd name="connsiteY7-1830" fmla="*/ 391353 h 465587"/>
              <a:gd name="connsiteX8-1831" fmla="*/ 64429 w 193226"/>
              <a:gd name="connsiteY8-1832" fmla="*/ 438219 h 465587"/>
              <a:gd name="connsiteX9-1833" fmla="*/ 39168 w 193226"/>
              <a:gd name="connsiteY9-1834" fmla="*/ 457681 h 465587"/>
              <a:gd name="connsiteX10-1835" fmla="*/ 14020 w 193226"/>
              <a:gd name="connsiteY10-1836" fmla="*/ 390783 h 465587"/>
              <a:gd name="connsiteX11-1837" fmla="*/ 2792 w 193226"/>
              <a:gd name="connsiteY11-1838" fmla="*/ 287309 h 465587"/>
              <a:gd name="connsiteX12-1839" fmla="*/ 30773 w 193226"/>
              <a:gd name="connsiteY12-1840" fmla="*/ 169075 h 465587"/>
              <a:gd name="connsiteX13-1841" fmla="*/ 86969 w 193226"/>
              <a:gd name="connsiteY13-1842" fmla="*/ 73059 h 465587"/>
              <a:gd name="connsiteX14-1843" fmla="*/ 184399 w 193226"/>
              <a:gd name="connsiteY14-1844" fmla="*/ 1621 h 465587"/>
              <a:gd name="connsiteX0-1845" fmla="*/ 184399 w 192840"/>
              <a:gd name="connsiteY0-1846" fmla="*/ 1235 h 465201"/>
              <a:gd name="connsiteX1-1847" fmla="*/ 139928 w 192840"/>
              <a:gd name="connsiteY1-1848" fmla="*/ 62950 h 465201"/>
              <a:gd name="connsiteX2-1849" fmla="*/ 117925 w 192840"/>
              <a:gd name="connsiteY2-1850" fmla="*/ 106010 h 465201"/>
              <a:gd name="connsiteX3-1851" fmla="*/ 96621 w 192840"/>
              <a:gd name="connsiteY3-1852" fmla="*/ 178730 h 465201"/>
              <a:gd name="connsiteX4-1853" fmla="*/ 89293 w 192840"/>
              <a:gd name="connsiteY4-1854" fmla="*/ 264490 h 465201"/>
              <a:gd name="connsiteX5-1855" fmla="*/ 104513 w 192840"/>
              <a:gd name="connsiteY5-1856" fmla="*/ 346529 h 465201"/>
              <a:gd name="connsiteX6-1857" fmla="*/ 122207 w 192840"/>
              <a:gd name="connsiteY6-1858" fmla="*/ 387085 h 465201"/>
              <a:gd name="connsiteX7-1859" fmla="*/ 117061 w 192840"/>
              <a:gd name="connsiteY7-1860" fmla="*/ 390967 h 465201"/>
              <a:gd name="connsiteX8-1861" fmla="*/ 64429 w 192840"/>
              <a:gd name="connsiteY8-1862" fmla="*/ 437833 h 465201"/>
              <a:gd name="connsiteX9-1863" fmla="*/ 39168 w 192840"/>
              <a:gd name="connsiteY9-1864" fmla="*/ 457295 h 465201"/>
              <a:gd name="connsiteX10-1865" fmla="*/ 14020 w 192840"/>
              <a:gd name="connsiteY10-1866" fmla="*/ 390397 h 465201"/>
              <a:gd name="connsiteX11-1867" fmla="*/ 2792 w 192840"/>
              <a:gd name="connsiteY11-1868" fmla="*/ 286923 h 465201"/>
              <a:gd name="connsiteX12-1869" fmla="*/ 30773 w 192840"/>
              <a:gd name="connsiteY12-1870" fmla="*/ 168689 h 465201"/>
              <a:gd name="connsiteX13-1871" fmla="*/ 89284 w 192840"/>
              <a:gd name="connsiteY13-1872" fmla="*/ 70358 h 465201"/>
              <a:gd name="connsiteX14-1873" fmla="*/ 184399 w 192840"/>
              <a:gd name="connsiteY14-1874" fmla="*/ 1235 h 465201"/>
              <a:gd name="connsiteX0-1875" fmla="*/ 184785 w 193226"/>
              <a:gd name="connsiteY0-1876" fmla="*/ 1235 h 465201"/>
              <a:gd name="connsiteX1-1877" fmla="*/ 140314 w 193226"/>
              <a:gd name="connsiteY1-1878" fmla="*/ 62950 h 465201"/>
              <a:gd name="connsiteX2-1879" fmla="*/ 118311 w 193226"/>
              <a:gd name="connsiteY2-1880" fmla="*/ 106010 h 465201"/>
              <a:gd name="connsiteX3-1881" fmla="*/ 97007 w 193226"/>
              <a:gd name="connsiteY3-1882" fmla="*/ 178730 h 465201"/>
              <a:gd name="connsiteX4-1883" fmla="*/ 89679 w 193226"/>
              <a:gd name="connsiteY4-1884" fmla="*/ 264490 h 465201"/>
              <a:gd name="connsiteX5-1885" fmla="*/ 104899 w 193226"/>
              <a:gd name="connsiteY5-1886" fmla="*/ 346529 h 465201"/>
              <a:gd name="connsiteX6-1887" fmla="*/ 122593 w 193226"/>
              <a:gd name="connsiteY6-1888" fmla="*/ 387085 h 465201"/>
              <a:gd name="connsiteX7-1889" fmla="*/ 117447 w 193226"/>
              <a:gd name="connsiteY7-1890" fmla="*/ 390967 h 465201"/>
              <a:gd name="connsiteX8-1891" fmla="*/ 64815 w 193226"/>
              <a:gd name="connsiteY8-1892" fmla="*/ 437833 h 465201"/>
              <a:gd name="connsiteX9-1893" fmla="*/ 39554 w 193226"/>
              <a:gd name="connsiteY9-1894" fmla="*/ 457295 h 465201"/>
              <a:gd name="connsiteX10-1895" fmla="*/ 12091 w 193226"/>
              <a:gd name="connsiteY10-1896" fmla="*/ 390398 h 465201"/>
              <a:gd name="connsiteX11-1897" fmla="*/ 3178 w 193226"/>
              <a:gd name="connsiteY11-1898" fmla="*/ 286923 h 465201"/>
              <a:gd name="connsiteX12-1899" fmla="*/ 31159 w 193226"/>
              <a:gd name="connsiteY12-1900" fmla="*/ 168689 h 465201"/>
              <a:gd name="connsiteX13-1901" fmla="*/ 89670 w 193226"/>
              <a:gd name="connsiteY13-1902" fmla="*/ 70358 h 465201"/>
              <a:gd name="connsiteX14-1903" fmla="*/ 184785 w 193226"/>
              <a:gd name="connsiteY14-1904" fmla="*/ 1235 h 465201"/>
              <a:gd name="connsiteX0-1905" fmla="*/ 184785 w 193226"/>
              <a:gd name="connsiteY0-1906" fmla="*/ 1235 h 460572"/>
              <a:gd name="connsiteX1-1907" fmla="*/ 140314 w 193226"/>
              <a:gd name="connsiteY1-1908" fmla="*/ 62950 h 460572"/>
              <a:gd name="connsiteX2-1909" fmla="*/ 118311 w 193226"/>
              <a:gd name="connsiteY2-1910" fmla="*/ 106010 h 460572"/>
              <a:gd name="connsiteX3-1911" fmla="*/ 97007 w 193226"/>
              <a:gd name="connsiteY3-1912" fmla="*/ 178730 h 460572"/>
              <a:gd name="connsiteX4-1913" fmla="*/ 89679 w 193226"/>
              <a:gd name="connsiteY4-1914" fmla="*/ 264490 h 460572"/>
              <a:gd name="connsiteX5-1915" fmla="*/ 104899 w 193226"/>
              <a:gd name="connsiteY5-1916" fmla="*/ 346529 h 460572"/>
              <a:gd name="connsiteX6-1917" fmla="*/ 122593 w 193226"/>
              <a:gd name="connsiteY6-1918" fmla="*/ 387085 h 460572"/>
              <a:gd name="connsiteX7-1919" fmla="*/ 117447 w 193226"/>
              <a:gd name="connsiteY7-1920" fmla="*/ 390967 h 460572"/>
              <a:gd name="connsiteX8-1921" fmla="*/ 64815 w 193226"/>
              <a:gd name="connsiteY8-1922" fmla="*/ 437833 h 460572"/>
              <a:gd name="connsiteX9-1923" fmla="*/ 34926 w 193226"/>
              <a:gd name="connsiteY9-1924" fmla="*/ 452666 h 460572"/>
              <a:gd name="connsiteX10-1925" fmla="*/ 12091 w 193226"/>
              <a:gd name="connsiteY10-1926" fmla="*/ 390398 h 460572"/>
              <a:gd name="connsiteX11-1927" fmla="*/ 3178 w 193226"/>
              <a:gd name="connsiteY11-1928" fmla="*/ 286923 h 460572"/>
              <a:gd name="connsiteX12-1929" fmla="*/ 31159 w 193226"/>
              <a:gd name="connsiteY12-1930" fmla="*/ 168689 h 460572"/>
              <a:gd name="connsiteX13-1931" fmla="*/ 89670 w 193226"/>
              <a:gd name="connsiteY13-1932" fmla="*/ 70358 h 460572"/>
              <a:gd name="connsiteX14-1933" fmla="*/ 184785 w 193226"/>
              <a:gd name="connsiteY14-1934" fmla="*/ 1235 h 460572"/>
              <a:gd name="connsiteX0-1935" fmla="*/ 184785 w 193226"/>
              <a:gd name="connsiteY0-1936" fmla="*/ 1235 h 455063"/>
              <a:gd name="connsiteX1-1937" fmla="*/ 140314 w 193226"/>
              <a:gd name="connsiteY1-1938" fmla="*/ 62950 h 455063"/>
              <a:gd name="connsiteX2-1939" fmla="*/ 118311 w 193226"/>
              <a:gd name="connsiteY2-1940" fmla="*/ 106010 h 455063"/>
              <a:gd name="connsiteX3-1941" fmla="*/ 97007 w 193226"/>
              <a:gd name="connsiteY3-1942" fmla="*/ 178730 h 455063"/>
              <a:gd name="connsiteX4-1943" fmla="*/ 89679 w 193226"/>
              <a:gd name="connsiteY4-1944" fmla="*/ 264490 h 455063"/>
              <a:gd name="connsiteX5-1945" fmla="*/ 104899 w 193226"/>
              <a:gd name="connsiteY5-1946" fmla="*/ 346529 h 455063"/>
              <a:gd name="connsiteX6-1947" fmla="*/ 122593 w 193226"/>
              <a:gd name="connsiteY6-1948" fmla="*/ 387085 h 455063"/>
              <a:gd name="connsiteX7-1949" fmla="*/ 117447 w 193226"/>
              <a:gd name="connsiteY7-1950" fmla="*/ 390967 h 455063"/>
              <a:gd name="connsiteX8-1951" fmla="*/ 101195 w 193226"/>
              <a:gd name="connsiteY8-1952" fmla="*/ 404781 h 455063"/>
              <a:gd name="connsiteX9-1953" fmla="*/ 34926 w 193226"/>
              <a:gd name="connsiteY9-1954" fmla="*/ 452666 h 455063"/>
              <a:gd name="connsiteX10-1955" fmla="*/ 12091 w 193226"/>
              <a:gd name="connsiteY10-1956" fmla="*/ 390398 h 455063"/>
              <a:gd name="connsiteX11-1957" fmla="*/ 3178 w 193226"/>
              <a:gd name="connsiteY11-1958" fmla="*/ 286923 h 455063"/>
              <a:gd name="connsiteX12-1959" fmla="*/ 31159 w 193226"/>
              <a:gd name="connsiteY12-1960" fmla="*/ 168689 h 455063"/>
              <a:gd name="connsiteX13-1961" fmla="*/ 89670 w 193226"/>
              <a:gd name="connsiteY13-1962" fmla="*/ 70358 h 455063"/>
              <a:gd name="connsiteX14-1963" fmla="*/ 184785 w 193226"/>
              <a:gd name="connsiteY14-1964" fmla="*/ 1235 h 455063"/>
              <a:gd name="connsiteX0-1965" fmla="*/ 184785 w 193226"/>
              <a:gd name="connsiteY0-1966" fmla="*/ 1235 h 456946"/>
              <a:gd name="connsiteX1-1967" fmla="*/ 140314 w 193226"/>
              <a:gd name="connsiteY1-1968" fmla="*/ 62950 h 456946"/>
              <a:gd name="connsiteX2-1969" fmla="*/ 118311 w 193226"/>
              <a:gd name="connsiteY2-1970" fmla="*/ 106010 h 456946"/>
              <a:gd name="connsiteX3-1971" fmla="*/ 97007 w 193226"/>
              <a:gd name="connsiteY3-1972" fmla="*/ 178730 h 456946"/>
              <a:gd name="connsiteX4-1973" fmla="*/ 89679 w 193226"/>
              <a:gd name="connsiteY4-1974" fmla="*/ 264490 h 456946"/>
              <a:gd name="connsiteX5-1975" fmla="*/ 104899 w 193226"/>
              <a:gd name="connsiteY5-1976" fmla="*/ 346529 h 456946"/>
              <a:gd name="connsiteX6-1977" fmla="*/ 122593 w 193226"/>
              <a:gd name="connsiteY6-1978" fmla="*/ 387085 h 456946"/>
              <a:gd name="connsiteX7-1979" fmla="*/ 117447 w 193226"/>
              <a:gd name="connsiteY7-1980" fmla="*/ 390967 h 456946"/>
              <a:gd name="connsiteX8-1981" fmla="*/ 29631 w 193226"/>
              <a:gd name="connsiteY8-1982" fmla="*/ 416081 h 456946"/>
              <a:gd name="connsiteX9-1983" fmla="*/ 34926 w 193226"/>
              <a:gd name="connsiteY9-1984" fmla="*/ 452666 h 456946"/>
              <a:gd name="connsiteX10-1985" fmla="*/ 12091 w 193226"/>
              <a:gd name="connsiteY10-1986" fmla="*/ 390398 h 456946"/>
              <a:gd name="connsiteX11-1987" fmla="*/ 3178 w 193226"/>
              <a:gd name="connsiteY11-1988" fmla="*/ 286923 h 456946"/>
              <a:gd name="connsiteX12-1989" fmla="*/ 31159 w 193226"/>
              <a:gd name="connsiteY12-1990" fmla="*/ 168689 h 456946"/>
              <a:gd name="connsiteX13-1991" fmla="*/ 89670 w 193226"/>
              <a:gd name="connsiteY13-1992" fmla="*/ 70358 h 456946"/>
              <a:gd name="connsiteX14-1993" fmla="*/ 184785 w 193226"/>
              <a:gd name="connsiteY14-1994" fmla="*/ 1235 h 456946"/>
              <a:gd name="connsiteX0-1995" fmla="*/ 184785 w 193226"/>
              <a:gd name="connsiteY0-1996" fmla="*/ 1235 h 461575"/>
              <a:gd name="connsiteX1-1997" fmla="*/ 140314 w 193226"/>
              <a:gd name="connsiteY1-1998" fmla="*/ 62950 h 461575"/>
              <a:gd name="connsiteX2-1999" fmla="*/ 118311 w 193226"/>
              <a:gd name="connsiteY2-2000" fmla="*/ 106010 h 461575"/>
              <a:gd name="connsiteX3-2001" fmla="*/ 97007 w 193226"/>
              <a:gd name="connsiteY3-2002" fmla="*/ 178730 h 461575"/>
              <a:gd name="connsiteX4-2003" fmla="*/ 89679 w 193226"/>
              <a:gd name="connsiteY4-2004" fmla="*/ 264490 h 461575"/>
              <a:gd name="connsiteX5-2005" fmla="*/ 104899 w 193226"/>
              <a:gd name="connsiteY5-2006" fmla="*/ 346529 h 461575"/>
              <a:gd name="connsiteX6-2007" fmla="*/ 122593 w 193226"/>
              <a:gd name="connsiteY6-2008" fmla="*/ 387085 h 461575"/>
              <a:gd name="connsiteX7-2009" fmla="*/ 117447 w 193226"/>
              <a:gd name="connsiteY7-2010" fmla="*/ 390967 h 461575"/>
              <a:gd name="connsiteX8-2011" fmla="*/ 48146 w 193226"/>
              <a:gd name="connsiteY8-2012" fmla="*/ 443854 h 461575"/>
              <a:gd name="connsiteX9-2013" fmla="*/ 34926 w 193226"/>
              <a:gd name="connsiteY9-2014" fmla="*/ 452666 h 461575"/>
              <a:gd name="connsiteX10-2015" fmla="*/ 12091 w 193226"/>
              <a:gd name="connsiteY10-2016" fmla="*/ 390398 h 461575"/>
              <a:gd name="connsiteX11-2017" fmla="*/ 3178 w 193226"/>
              <a:gd name="connsiteY11-2018" fmla="*/ 286923 h 461575"/>
              <a:gd name="connsiteX12-2019" fmla="*/ 31159 w 193226"/>
              <a:gd name="connsiteY12-2020" fmla="*/ 168689 h 461575"/>
              <a:gd name="connsiteX13-2021" fmla="*/ 89670 w 193226"/>
              <a:gd name="connsiteY13-2022" fmla="*/ 70358 h 461575"/>
              <a:gd name="connsiteX14-2023" fmla="*/ 184785 w 193226"/>
              <a:gd name="connsiteY14-2024" fmla="*/ 1235 h 461575"/>
              <a:gd name="connsiteX0-2025" fmla="*/ 184785 w 192840"/>
              <a:gd name="connsiteY0-2026" fmla="*/ 2392 h 462732"/>
              <a:gd name="connsiteX1-2027" fmla="*/ 140314 w 192840"/>
              <a:gd name="connsiteY1-2028" fmla="*/ 64107 h 462732"/>
              <a:gd name="connsiteX2-2029" fmla="*/ 118311 w 192840"/>
              <a:gd name="connsiteY2-2030" fmla="*/ 107167 h 462732"/>
              <a:gd name="connsiteX3-2031" fmla="*/ 97007 w 192840"/>
              <a:gd name="connsiteY3-2032" fmla="*/ 179887 h 462732"/>
              <a:gd name="connsiteX4-2033" fmla="*/ 89679 w 192840"/>
              <a:gd name="connsiteY4-2034" fmla="*/ 265647 h 462732"/>
              <a:gd name="connsiteX5-2035" fmla="*/ 104899 w 192840"/>
              <a:gd name="connsiteY5-2036" fmla="*/ 347686 h 462732"/>
              <a:gd name="connsiteX6-2037" fmla="*/ 122593 w 192840"/>
              <a:gd name="connsiteY6-2038" fmla="*/ 388242 h 462732"/>
              <a:gd name="connsiteX7-2039" fmla="*/ 117447 w 192840"/>
              <a:gd name="connsiteY7-2040" fmla="*/ 392124 h 462732"/>
              <a:gd name="connsiteX8-2041" fmla="*/ 48146 w 192840"/>
              <a:gd name="connsiteY8-2042" fmla="*/ 445011 h 462732"/>
              <a:gd name="connsiteX9-2043" fmla="*/ 34926 w 192840"/>
              <a:gd name="connsiteY9-2044" fmla="*/ 453823 h 462732"/>
              <a:gd name="connsiteX10-2045" fmla="*/ 12091 w 192840"/>
              <a:gd name="connsiteY10-2046" fmla="*/ 391555 h 462732"/>
              <a:gd name="connsiteX11-2047" fmla="*/ 3178 w 192840"/>
              <a:gd name="connsiteY11-2048" fmla="*/ 288080 h 462732"/>
              <a:gd name="connsiteX12-2049" fmla="*/ 31159 w 192840"/>
              <a:gd name="connsiteY12-2050" fmla="*/ 169846 h 462732"/>
              <a:gd name="connsiteX13-2051" fmla="*/ 91984 w 192840"/>
              <a:gd name="connsiteY13-2052" fmla="*/ 78458 h 462732"/>
              <a:gd name="connsiteX14-2053" fmla="*/ 184785 w 192840"/>
              <a:gd name="connsiteY14-2054" fmla="*/ 2392 h 46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209" y="connsiteY8-210"/>
              </a:cxn>
              <a:cxn ang="0">
                <a:pos x="connsiteX9-373" y="connsiteY9-374"/>
              </a:cxn>
              <a:cxn ang="0">
                <a:pos x="connsiteX10-775" y="connsiteY10-776"/>
              </a:cxn>
              <a:cxn ang="0">
                <a:pos x="connsiteX11-843" y="connsiteY11-844"/>
              </a:cxn>
              <a:cxn ang="0">
                <a:pos x="connsiteX12-989" y="connsiteY12-990"/>
              </a:cxn>
              <a:cxn ang="0">
                <a:pos x="connsiteX13-1251" y="connsiteY13-1252"/>
              </a:cxn>
              <a:cxn ang="0">
                <a:pos x="connsiteX14-1393" y="connsiteY14-139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Elipse 35"/>
          <p:cNvSpPr/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-1" fmla="*/ 7977 w 127068"/>
              <a:gd name="connsiteY0-2" fmla="*/ 4492 h 131146"/>
              <a:gd name="connsiteX1-3" fmla="*/ 63316 w 127068"/>
              <a:gd name="connsiteY1-4" fmla="*/ 39827 h 131146"/>
              <a:gd name="connsiteX2-5" fmla="*/ 122588 w 127068"/>
              <a:gd name="connsiteY2-6" fmla="*/ 64289 h 131146"/>
              <a:gd name="connsiteX3-7" fmla="*/ 90198 w 127068"/>
              <a:gd name="connsiteY3-8" fmla="*/ 91696 h 131146"/>
              <a:gd name="connsiteX4-9" fmla="*/ 37876 w 127068"/>
              <a:gd name="connsiteY4-10" fmla="*/ 129070 h 131146"/>
              <a:gd name="connsiteX5-11" fmla="*/ 25418 w 127068"/>
              <a:gd name="connsiteY5-12" fmla="*/ 104154 h 131146"/>
              <a:gd name="connsiteX6-13" fmla="*/ 15452 w 127068"/>
              <a:gd name="connsiteY6-14" fmla="*/ 66781 h 131146"/>
              <a:gd name="connsiteX7-15" fmla="*/ 7977 w 127068"/>
              <a:gd name="connsiteY7-16" fmla="*/ 4492 h 131146"/>
              <a:gd name="connsiteX0-17" fmla="*/ 8771 w 127862"/>
              <a:gd name="connsiteY0-18" fmla="*/ 2508 h 129162"/>
              <a:gd name="connsiteX1-19" fmla="*/ 64110 w 127862"/>
              <a:gd name="connsiteY1-20" fmla="*/ 37843 h 129162"/>
              <a:gd name="connsiteX2-21" fmla="*/ 123382 w 127862"/>
              <a:gd name="connsiteY2-22" fmla="*/ 62305 h 129162"/>
              <a:gd name="connsiteX3-23" fmla="*/ 90992 w 127862"/>
              <a:gd name="connsiteY3-24" fmla="*/ 89712 h 129162"/>
              <a:gd name="connsiteX4-25" fmla="*/ 38670 w 127862"/>
              <a:gd name="connsiteY4-26" fmla="*/ 127086 h 129162"/>
              <a:gd name="connsiteX5-27" fmla="*/ 26212 w 127862"/>
              <a:gd name="connsiteY5-28" fmla="*/ 102170 h 129162"/>
              <a:gd name="connsiteX6-29" fmla="*/ 11483 w 127862"/>
              <a:gd name="connsiteY6-30" fmla="*/ 52891 h 129162"/>
              <a:gd name="connsiteX7-31" fmla="*/ 8771 w 127862"/>
              <a:gd name="connsiteY7-32" fmla="*/ 2508 h 129162"/>
              <a:gd name="connsiteX0-33" fmla="*/ 8771 w 127862"/>
              <a:gd name="connsiteY0-34" fmla="*/ 2508 h 128765"/>
              <a:gd name="connsiteX1-35" fmla="*/ 64110 w 127862"/>
              <a:gd name="connsiteY1-36" fmla="*/ 37843 h 128765"/>
              <a:gd name="connsiteX2-37" fmla="*/ 123382 w 127862"/>
              <a:gd name="connsiteY2-38" fmla="*/ 62305 h 128765"/>
              <a:gd name="connsiteX3-39" fmla="*/ 90992 w 127862"/>
              <a:gd name="connsiteY3-40" fmla="*/ 89712 h 128765"/>
              <a:gd name="connsiteX4-41" fmla="*/ 38670 w 127862"/>
              <a:gd name="connsiteY4-42" fmla="*/ 127086 h 128765"/>
              <a:gd name="connsiteX5-43" fmla="*/ 19068 w 127862"/>
              <a:gd name="connsiteY5-44" fmla="*/ 99788 h 128765"/>
              <a:gd name="connsiteX6-45" fmla="*/ 11483 w 127862"/>
              <a:gd name="connsiteY6-46" fmla="*/ 52891 h 128765"/>
              <a:gd name="connsiteX7-47" fmla="*/ 8771 w 127862"/>
              <a:gd name="connsiteY7-48" fmla="*/ 2508 h 128765"/>
              <a:gd name="connsiteX0-49" fmla="*/ 9962 w 129053"/>
              <a:gd name="connsiteY0-50" fmla="*/ 2508 h 128765"/>
              <a:gd name="connsiteX1-51" fmla="*/ 65301 w 129053"/>
              <a:gd name="connsiteY1-52" fmla="*/ 37843 h 128765"/>
              <a:gd name="connsiteX2-53" fmla="*/ 124573 w 129053"/>
              <a:gd name="connsiteY2-54" fmla="*/ 62305 h 128765"/>
              <a:gd name="connsiteX3-55" fmla="*/ 92183 w 129053"/>
              <a:gd name="connsiteY3-56" fmla="*/ 89712 h 128765"/>
              <a:gd name="connsiteX4-57" fmla="*/ 39861 w 129053"/>
              <a:gd name="connsiteY4-58" fmla="*/ 127086 h 128765"/>
              <a:gd name="connsiteX5-59" fmla="*/ 20259 w 129053"/>
              <a:gd name="connsiteY5-60" fmla="*/ 99788 h 128765"/>
              <a:gd name="connsiteX6-61" fmla="*/ 5531 w 129053"/>
              <a:gd name="connsiteY6-62" fmla="*/ 52891 h 128765"/>
              <a:gd name="connsiteX7-63" fmla="*/ 9962 w 129053"/>
              <a:gd name="connsiteY7-64" fmla="*/ 2508 h 128765"/>
              <a:gd name="connsiteX0-65" fmla="*/ 9962 w 127863"/>
              <a:gd name="connsiteY0-66" fmla="*/ 2508 h 127391"/>
              <a:gd name="connsiteX1-67" fmla="*/ 65301 w 127863"/>
              <a:gd name="connsiteY1-68" fmla="*/ 37843 h 127391"/>
              <a:gd name="connsiteX2-69" fmla="*/ 124573 w 127863"/>
              <a:gd name="connsiteY2-70" fmla="*/ 62305 h 127391"/>
              <a:gd name="connsiteX3-71" fmla="*/ 85039 w 127863"/>
              <a:gd name="connsiteY3-72" fmla="*/ 101618 h 127391"/>
              <a:gd name="connsiteX4-73" fmla="*/ 39861 w 127863"/>
              <a:gd name="connsiteY4-74" fmla="*/ 127086 h 127391"/>
              <a:gd name="connsiteX5-75" fmla="*/ 20259 w 127863"/>
              <a:gd name="connsiteY5-76" fmla="*/ 99788 h 127391"/>
              <a:gd name="connsiteX6-77" fmla="*/ 5531 w 127863"/>
              <a:gd name="connsiteY6-78" fmla="*/ 52891 h 127391"/>
              <a:gd name="connsiteX7-79" fmla="*/ 9962 w 127863"/>
              <a:gd name="connsiteY7-80" fmla="*/ 2508 h 127391"/>
              <a:gd name="connsiteX0-81" fmla="*/ 9962 w 127069"/>
              <a:gd name="connsiteY0-82" fmla="*/ 2508 h 127575"/>
              <a:gd name="connsiteX1-83" fmla="*/ 65301 w 127069"/>
              <a:gd name="connsiteY1-84" fmla="*/ 37843 h 127575"/>
              <a:gd name="connsiteX2-85" fmla="*/ 124573 w 127069"/>
              <a:gd name="connsiteY2-86" fmla="*/ 62305 h 127575"/>
              <a:gd name="connsiteX3-87" fmla="*/ 80277 w 127069"/>
              <a:gd name="connsiteY3-88" fmla="*/ 96855 h 127575"/>
              <a:gd name="connsiteX4-89" fmla="*/ 39861 w 127069"/>
              <a:gd name="connsiteY4-90" fmla="*/ 127086 h 127575"/>
              <a:gd name="connsiteX5-91" fmla="*/ 20259 w 127069"/>
              <a:gd name="connsiteY5-92" fmla="*/ 99788 h 127575"/>
              <a:gd name="connsiteX6-93" fmla="*/ 5531 w 127069"/>
              <a:gd name="connsiteY6-94" fmla="*/ 52891 h 127575"/>
              <a:gd name="connsiteX7-95" fmla="*/ 9962 w 127069"/>
              <a:gd name="connsiteY7-96" fmla="*/ 2508 h 127575"/>
              <a:gd name="connsiteX0-97" fmla="*/ 9962 w 134212"/>
              <a:gd name="connsiteY0-98" fmla="*/ 2508 h 134719"/>
              <a:gd name="connsiteX1-99" fmla="*/ 72444 w 134212"/>
              <a:gd name="connsiteY1-100" fmla="*/ 44987 h 134719"/>
              <a:gd name="connsiteX2-101" fmla="*/ 131716 w 134212"/>
              <a:gd name="connsiteY2-102" fmla="*/ 69449 h 134719"/>
              <a:gd name="connsiteX3-103" fmla="*/ 87420 w 134212"/>
              <a:gd name="connsiteY3-104" fmla="*/ 103999 h 134719"/>
              <a:gd name="connsiteX4-105" fmla="*/ 47004 w 134212"/>
              <a:gd name="connsiteY4-106" fmla="*/ 134230 h 134719"/>
              <a:gd name="connsiteX5-107" fmla="*/ 27402 w 134212"/>
              <a:gd name="connsiteY5-108" fmla="*/ 106932 h 134719"/>
              <a:gd name="connsiteX6-109" fmla="*/ 12674 w 134212"/>
              <a:gd name="connsiteY6-110" fmla="*/ 60035 h 134719"/>
              <a:gd name="connsiteX7-111" fmla="*/ 9962 w 134212"/>
              <a:gd name="connsiteY7-112" fmla="*/ 2508 h 134719"/>
              <a:gd name="connsiteX0-113" fmla="*/ 8659 w 134211"/>
              <a:gd name="connsiteY0-114" fmla="*/ 2525 h 134736"/>
              <a:gd name="connsiteX1-115" fmla="*/ 63328 w 134211"/>
              <a:gd name="connsiteY1-116" fmla="*/ 44905 h 134736"/>
              <a:gd name="connsiteX2-117" fmla="*/ 130413 w 134211"/>
              <a:gd name="connsiteY2-118" fmla="*/ 69466 h 134736"/>
              <a:gd name="connsiteX3-119" fmla="*/ 86117 w 134211"/>
              <a:gd name="connsiteY3-120" fmla="*/ 104016 h 134736"/>
              <a:gd name="connsiteX4-121" fmla="*/ 45701 w 134211"/>
              <a:gd name="connsiteY4-122" fmla="*/ 134247 h 134736"/>
              <a:gd name="connsiteX5-123" fmla="*/ 26099 w 134211"/>
              <a:gd name="connsiteY5-124" fmla="*/ 106949 h 134736"/>
              <a:gd name="connsiteX6-125" fmla="*/ 11371 w 134211"/>
              <a:gd name="connsiteY6-126" fmla="*/ 60052 h 134736"/>
              <a:gd name="connsiteX7-127" fmla="*/ 8659 w 134211"/>
              <a:gd name="connsiteY7-128" fmla="*/ 2525 h 134736"/>
              <a:gd name="connsiteX0-129" fmla="*/ 9056 w 134211"/>
              <a:gd name="connsiteY0-130" fmla="*/ 3715 h 135926"/>
              <a:gd name="connsiteX1-131" fmla="*/ 66106 w 134211"/>
              <a:gd name="connsiteY1-132" fmla="*/ 38952 h 135926"/>
              <a:gd name="connsiteX2-133" fmla="*/ 130810 w 134211"/>
              <a:gd name="connsiteY2-134" fmla="*/ 70656 h 135926"/>
              <a:gd name="connsiteX3-135" fmla="*/ 86514 w 134211"/>
              <a:gd name="connsiteY3-136" fmla="*/ 105206 h 135926"/>
              <a:gd name="connsiteX4-137" fmla="*/ 46098 w 134211"/>
              <a:gd name="connsiteY4-138" fmla="*/ 135437 h 135926"/>
              <a:gd name="connsiteX5-139" fmla="*/ 26496 w 134211"/>
              <a:gd name="connsiteY5-140" fmla="*/ 108139 h 135926"/>
              <a:gd name="connsiteX6-141" fmla="*/ 11768 w 134211"/>
              <a:gd name="connsiteY6-142" fmla="*/ 61242 h 135926"/>
              <a:gd name="connsiteX7-143" fmla="*/ 9056 w 134211"/>
              <a:gd name="connsiteY7-144" fmla="*/ 3715 h 135926"/>
              <a:gd name="connsiteX0-145" fmla="*/ 9056 w 133418"/>
              <a:gd name="connsiteY0-146" fmla="*/ 3715 h 136139"/>
              <a:gd name="connsiteX1-147" fmla="*/ 66106 w 133418"/>
              <a:gd name="connsiteY1-148" fmla="*/ 38952 h 136139"/>
              <a:gd name="connsiteX2-149" fmla="*/ 130810 w 133418"/>
              <a:gd name="connsiteY2-150" fmla="*/ 70656 h 136139"/>
              <a:gd name="connsiteX3-151" fmla="*/ 81751 w 133418"/>
              <a:gd name="connsiteY3-152" fmla="*/ 112350 h 136139"/>
              <a:gd name="connsiteX4-153" fmla="*/ 46098 w 133418"/>
              <a:gd name="connsiteY4-154" fmla="*/ 135437 h 136139"/>
              <a:gd name="connsiteX5-155" fmla="*/ 26496 w 133418"/>
              <a:gd name="connsiteY5-156" fmla="*/ 108139 h 136139"/>
              <a:gd name="connsiteX6-157" fmla="*/ 11768 w 133418"/>
              <a:gd name="connsiteY6-158" fmla="*/ 61242 h 136139"/>
              <a:gd name="connsiteX7-159" fmla="*/ 9056 w 133418"/>
              <a:gd name="connsiteY7-160" fmla="*/ 3715 h 136139"/>
              <a:gd name="connsiteX0-161" fmla="*/ 9056 w 133418"/>
              <a:gd name="connsiteY0-162" fmla="*/ 3715 h 138521"/>
              <a:gd name="connsiteX1-163" fmla="*/ 66106 w 133418"/>
              <a:gd name="connsiteY1-164" fmla="*/ 38952 h 138521"/>
              <a:gd name="connsiteX2-165" fmla="*/ 130810 w 133418"/>
              <a:gd name="connsiteY2-166" fmla="*/ 70656 h 138521"/>
              <a:gd name="connsiteX3-167" fmla="*/ 81751 w 133418"/>
              <a:gd name="connsiteY3-168" fmla="*/ 112350 h 138521"/>
              <a:gd name="connsiteX4-169" fmla="*/ 41336 w 133418"/>
              <a:gd name="connsiteY4-170" fmla="*/ 137819 h 138521"/>
              <a:gd name="connsiteX5-171" fmla="*/ 26496 w 133418"/>
              <a:gd name="connsiteY5-172" fmla="*/ 108139 h 138521"/>
              <a:gd name="connsiteX6-173" fmla="*/ 11768 w 133418"/>
              <a:gd name="connsiteY6-174" fmla="*/ 61242 h 138521"/>
              <a:gd name="connsiteX7-175" fmla="*/ 9056 w 133418"/>
              <a:gd name="connsiteY7-176" fmla="*/ 3715 h 138521"/>
              <a:gd name="connsiteX0-177" fmla="*/ 9056 w 133159"/>
              <a:gd name="connsiteY0-178" fmla="*/ 3715 h 138521"/>
              <a:gd name="connsiteX1-179" fmla="*/ 66106 w 133159"/>
              <a:gd name="connsiteY1-180" fmla="*/ 38952 h 138521"/>
              <a:gd name="connsiteX2-181" fmla="*/ 95845 w 133159"/>
              <a:gd name="connsiteY2-182" fmla="*/ 53625 h 138521"/>
              <a:gd name="connsiteX3-183" fmla="*/ 130810 w 133159"/>
              <a:gd name="connsiteY3-184" fmla="*/ 70656 h 138521"/>
              <a:gd name="connsiteX4-185" fmla="*/ 81751 w 133159"/>
              <a:gd name="connsiteY4-186" fmla="*/ 112350 h 138521"/>
              <a:gd name="connsiteX5-187" fmla="*/ 41336 w 133159"/>
              <a:gd name="connsiteY5-188" fmla="*/ 137819 h 138521"/>
              <a:gd name="connsiteX6-189" fmla="*/ 26496 w 133159"/>
              <a:gd name="connsiteY6-190" fmla="*/ 108139 h 138521"/>
              <a:gd name="connsiteX7-191" fmla="*/ 11768 w 133159"/>
              <a:gd name="connsiteY7-192" fmla="*/ 61242 h 138521"/>
              <a:gd name="connsiteX8" fmla="*/ 9056 w 133159"/>
              <a:gd name="connsiteY8" fmla="*/ 3715 h 138521"/>
              <a:gd name="connsiteX0-193" fmla="*/ 7469 w 131572"/>
              <a:gd name="connsiteY0-194" fmla="*/ 4906 h 139712"/>
              <a:gd name="connsiteX1-195" fmla="*/ 54994 w 131572"/>
              <a:gd name="connsiteY1-196" fmla="*/ 32999 h 139712"/>
              <a:gd name="connsiteX2-197" fmla="*/ 94258 w 131572"/>
              <a:gd name="connsiteY2-198" fmla="*/ 54816 h 139712"/>
              <a:gd name="connsiteX3-199" fmla="*/ 129223 w 131572"/>
              <a:gd name="connsiteY3-200" fmla="*/ 71847 h 139712"/>
              <a:gd name="connsiteX4-201" fmla="*/ 80164 w 131572"/>
              <a:gd name="connsiteY4-202" fmla="*/ 113541 h 139712"/>
              <a:gd name="connsiteX5-203" fmla="*/ 39749 w 131572"/>
              <a:gd name="connsiteY5-204" fmla="*/ 139010 h 139712"/>
              <a:gd name="connsiteX6-205" fmla="*/ 24909 w 131572"/>
              <a:gd name="connsiteY6-206" fmla="*/ 109330 h 139712"/>
              <a:gd name="connsiteX7-207" fmla="*/ 10181 w 131572"/>
              <a:gd name="connsiteY7-208" fmla="*/ 62433 h 139712"/>
              <a:gd name="connsiteX8-209" fmla="*/ 7469 w 131572"/>
              <a:gd name="connsiteY8-210" fmla="*/ 4906 h 139712"/>
              <a:gd name="connsiteX0-211" fmla="*/ 7469 w 131572"/>
              <a:gd name="connsiteY0-212" fmla="*/ 4906 h 139712"/>
              <a:gd name="connsiteX1-213" fmla="*/ 54994 w 131572"/>
              <a:gd name="connsiteY1-214" fmla="*/ 32999 h 139712"/>
              <a:gd name="connsiteX2-215" fmla="*/ 94258 w 131572"/>
              <a:gd name="connsiteY2-216" fmla="*/ 64341 h 139712"/>
              <a:gd name="connsiteX3-217" fmla="*/ 129223 w 131572"/>
              <a:gd name="connsiteY3-218" fmla="*/ 71847 h 139712"/>
              <a:gd name="connsiteX4-219" fmla="*/ 80164 w 131572"/>
              <a:gd name="connsiteY4-220" fmla="*/ 113541 h 139712"/>
              <a:gd name="connsiteX5-221" fmla="*/ 39749 w 131572"/>
              <a:gd name="connsiteY5-222" fmla="*/ 139010 h 139712"/>
              <a:gd name="connsiteX6-223" fmla="*/ 24909 w 131572"/>
              <a:gd name="connsiteY6-224" fmla="*/ 109330 h 139712"/>
              <a:gd name="connsiteX7-225" fmla="*/ 10181 w 131572"/>
              <a:gd name="connsiteY7-226" fmla="*/ 62433 h 139712"/>
              <a:gd name="connsiteX8-227" fmla="*/ 7469 w 131572"/>
              <a:gd name="connsiteY8-228" fmla="*/ 4906 h 139712"/>
              <a:gd name="connsiteX0-229" fmla="*/ 7469 w 129255"/>
              <a:gd name="connsiteY0-230" fmla="*/ 4906 h 139712"/>
              <a:gd name="connsiteX1-231" fmla="*/ 54994 w 129255"/>
              <a:gd name="connsiteY1-232" fmla="*/ 32999 h 139712"/>
              <a:gd name="connsiteX2-233" fmla="*/ 79971 w 129255"/>
              <a:gd name="connsiteY2-234" fmla="*/ 52435 h 139712"/>
              <a:gd name="connsiteX3-235" fmla="*/ 129223 w 129255"/>
              <a:gd name="connsiteY3-236" fmla="*/ 71847 h 139712"/>
              <a:gd name="connsiteX4-237" fmla="*/ 80164 w 129255"/>
              <a:gd name="connsiteY4-238" fmla="*/ 113541 h 139712"/>
              <a:gd name="connsiteX5-239" fmla="*/ 39749 w 129255"/>
              <a:gd name="connsiteY5-240" fmla="*/ 139010 h 139712"/>
              <a:gd name="connsiteX6-241" fmla="*/ 24909 w 129255"/>
              <a:gd name="connsiteY6-242" fmla="*/ 109330 h 139712"/>
              <a:gd name="connsiteX7-243" fmla="*/ 10181 w 129255"/>
              <a:gd name="connsiteY7-244" fmla="*/ 62433 h 139712"/>
              <a:gd name="connsiteX8-245" fmla="*/ 7469 w 129255"/>
              <a:gd name="connsiteY8-246" fmla="*/ 4906 h 139712"/>
              <a:gd name="connsiteX0-247" fmla="*/ 5881 w 127667"/>
              <a:gd name="connsiteY0-248" fmla="*/ 4509 h 139315"/>
              <a:gd name="connsiteX1-249" fmla="*/ 43881 w 127667"/>
              <a:gd name="connsiteY1-250" fmla="*/ 34983 h 139315"/>
              <a:gd name="connsiteX2-251" fmla="*/ 78383 w 127667"/>
              <a:gd name="connsiteY2-252" fmla="*/ 52038 h 139315"/>
              <a:gd name="connsiteX3-253" fmla="*/ 127635 w 127667"/>
              <a:gd name="connsiteY3-254" fmla="*/ 71450 h 139315"/>
              <a:gd name="connsiteX4-255" fmla="*/ 78576 w 127667"/>
              <a:gd name="connsiteY4-256" fmla="*/ 113144 h 139315"/>
              <a:gd name="connsiteX5-257" fmla="*/ 38161 w 127667"/>
              <a:gd name="connsiteY5-258" fmla="*/ 138613 h 139315"/>
              <a:gd name="connsiteX6-259" fmla="*/ 23321 w 127667"/>
              <a:gd name="connsiteY6-260" fmla="*/ 108933 h 139315"/>
              <a:gd name="connsiteX7-261" fmla="*/ 8593 w 127667"/>
              <a:gd name="connsiteY7-262" fmla="*/ 62036 h 139315"/>
              <a:gd name="connsiteX8-263" fmla="*/ 5881 w 127667"/>
              <a:gd name="connsiteY8-264" fmla="*/ 4509 h 139315"/>
              <a:gd name="connsiteX0-265" fmla="*/ 5881 w 127667"/>
              <a:gd name="connsiteY0-266" fmla="*/ 6096 h 140902"/>
              <a:gd name="connsiteX1-267" fmla="*/ 43881 w 127667"/>
              <a:gd name="connsiteY1-268" fmla="*/ 27045 h 140902"/>
              <a:gd name="connsiteX2-269" fmla="*/ 78383 w 127667"/>
              <a:gd name="connsiteY2-270" fmla="*/ 53625 h 140902"/>
              <a:gd name="connsiteX3-271" fmla="*/ 127635 w 127667"/>
              <a:gd name="connsiteY3-272" fmla="*/ 73037 h 140902"/>
              <a:gd name="connsiteX4-273" fmla="*/ 78576 w 127667"/>
              <a:gd name="connsiteY4-274" fmla="*/ 114731 h 140902"/>
              <a:gd name="connsiteX5-275" fmla="*/ 38161 w 127667"/>
              <a:gd name="connsiteY5-276" fmla="*/ 140200 h 140902"/>
              <a:gd name="connsiteX6-277" fmla="*/ 23321 w 127667"/>
              <a:gd name="connsiteY6-278" fmla="*/ 110520 h 140902"/>
              <a:gd name="connsiteX7-279" fmla="*/ 8593 w 127667"/>
              <a:gd name="connsiteY7-280" fmla="*/ 63623 h 140902"/>
              <a:gd name="connsiteX8-281" fmla="*/ 5881 w 127667"/>
              <a:gd name="connsiteY8-282" fmla="*/ 6096 h 140902"/>
              <a:gd name="connsiteX0-283" fmla="*/ 5881 w 127667"/>
              <a:gd name="connsiteY0-284" fmla="*/ 6096 h 148046"/>
              <a:gd name="connsiteX1-285" fmla="*/ 43881 w 127667"/>
              <a:gd name="connsiteY1-286" fmla="*/ 34189 h 148046"/>
              <a:gd name="connsiteX2-287" fmla="*/ 78383 w 127667"/>
              <a:gd name="connsiteY2-288" fmla="*/ 60769 h 148046"/>
              <a:gd name="connsiteX3-289" fmla="*/ 127635 w 127667"/>
              <a:gd name="connsiteY3-290" fmla="*/ 80181 h 148046"/>
              <a:gd name="connsiteX4-291" fmla="*/ 78576 w 127667"/>
              <a:gd name="connsiteY4-292" fmla="*/ 121875 h 148046"/>
              <a:gd name="connsiteX5-293" fmla="*/ 38161 w 127667"/>
              <a:gd name="connsiteY5-294" fmla="*/ 147344 h 148046"/>
              <a:gd name="connsiteX6-295" fmla="*/ 23321 w 127667"/>
              <a:gd name="connsiteY6-296" fmla="*/ 117664 h 148046"/>
              <a:gd name="connsiteX7-297" fmla="*/ 8593 w 127667"/>
              <a:gd name="connsiteY7-298" fmla="*/ 70767 h 148046"/>
              <a:gd name="connsiteX8-299" fmla="*/ 5881 w 127667"/>
              <a:gd name="connsiteY8-300" fmla="*/ 6096 h 148046"/>
              <a:gd name="connsiteX0-301" fmla="*/ 5881 w 120523"/>
              <a:gd name="connsiteY0-302" fmla="*/ 6096 h 148046"/>
              <a:gd name="connsiteX1-303" fmla="*/ 43881 w 120523"/>
              <a:gd name="connsiteY1-304" fmla="*/ 34189 h 148046"/>
              <a:gd name="connsiteX2-305" fmla="*/ 78383 w 120523"/>
              <a:gd name="connsiteY2-306" fmla="*/ 60769 h 148046"/>
              <a:gd name="connsiteX3-307" fmla="*/ 120491 w 120523"/>
              <a:gd name="connsiteY3-308" fmla="*/ 82563 h 148046"/>
              <a:gd name="connsiteX4-309" fmla="*/ 78576 w 120523"/>
              <a:gd name="connsiteY4-310" fmla="*/ 121875 h 148046"/>
              <a:gd name="connsiteX5-311" fmla="*/ 38161 w 120523"/>
              <a:gd name="connsiteY5-312" fmla="*/ 147344 h 148046"/>
              <a:gd name="connsiteX6-313" fmla="*/ 23321 w 120523"/>
              <a:gd name="connsiteY6-314" fmla="*/ 117664 h 148046"/>
              <a:gd name="connsiteX7-315" fmla="*/ 8593 w 120523"/>
              <a:gd name="connsiteY7-316" fmla="*/ 70767 h 148046"/>
              <a:gd name="connsiteX8-317" fmla="*/ 5881 w 120523"/>
              <a:gd name="connsiteY8-318" fmla="*/ 6096 h 148046"/>
              <a:gd name="connsiteX0-319" fmla="*/ 5881 w 122840"/>
              <a:gd name="connsiteY0-320" fmla="*/ 6096 h 149633"/>
              <a:gd name="connsiteX1-321" fmla="*/ 43881 w 122840"/>
              <a:gd name="connsiteY1-322" fmla="*/ 34189 h 149633"/>
              <a:gd name="connsiteX2-323" fmla="*/ 78383 w 122840"/>
              <a:gd name="connsiteY2-324" fmla="*/ 60769 h 149633"/>
              <a:gd name="connsiteX3-325" fmla="*/ 120491 w 122840"/>
              <a:gd name="connsiteY3-326" fmla="*/ 82563 h 149633"/>
              <a:gd name="connsiteX4-327" fmla="*/ 64288 w 122840"/>
              <a:gd name="connsiteY4-328" fmla="*/ 131400 h 149633"/>
              <a:gd name="connsiteX5-329" fmla="*/ 38161 w 122840"/>
              <a:gd name="connsiteY5-330" fmla="*/ 147344 h 149633"/>
              <a:gd name="connsiteX6-331" fmla="*/ 23321 w 122840"/>
              <a:gd name="connsiteY6-332" fmla="*/ 117664 h 149633"/>
              <a:gd name="connsiteX7-333" fmla="*/ 8593 w 122840"/>
              <a:gd name="connsiteY7-334" fmla="*/ 70767 h 149633"/>
              <a:gd name="connsiteX8-335" fmla="*/ 5881 w 122840"/>
              <a:gd name="connsiteY8-336" fmla="*/ 6096 h 149633"/>
              <a:gd name="connsiteX0-337" fmla="*/ 5881 w 123666"/>
              <a:gd name="connsiteY0-338" fmla="*/ 6096 h 149633"/>
              <a:gd name="connsiteX1-339" fmla="*/ 43881 w 123666"/>
              <a:gd name="connsiteY1-340" fmla="*/ 34189 h 149633"/>
              <a:gd name="connsiteX2-341" fmla="*/ 78383 w 123666"/>
              <a:gd name="connsiteY2-342" fmla="*/ 60769 h 149633"/>
              <a:gd name="connsiteX3-343" fmla="*/ 120491 w 123666"/>
              <a:gd name="connsiteY3-344" fmla="*/ 82563 h 149633"/>
              <a:gd name="connsiteX4-345" fmla="*/ 97433 w 123666"/>
              <a:gd name="connsiteY4-346" fmla="*/ 103632 h 149633"/>
              <a:gd name="connsiteX5-347" fmla="*/ 64288 w 123666"/>
              <a:gd name="connsiteY5-348" fmla="*/ 131400 h 149633"/>
              <a:gd name="connsiteX6-349" fmla="*/ 38161 w 123666"/>
              <a:gd name="connsiteY6-350" fmla="*/ 147344 h 149633"/>
              <a:gd name="connsiteX7-351" fmla="*/ 23321 w 123666"/>
              <a:gd name="connsiteY7-352" fmla="*/ 117664 h 149633"/>
              <a:gd name="connsiteX8-353" fmla="*/ 8593 w 123666"/>
              <a:gd name="connsiteY8-354" fmla="*/ 70767 h 149633"/>
              <a:gd name="connsiteX9" fmla="*/ 5881 w 123666"/>
              <a:gd name="connsiteY9" fmla="*/ 6096 h 149633"/>
              <a:gd name="connsiteX0-355" fmla="*/ 5881 w 123269"/>
              <a:gd name="connsiteY0-356" fmla="*/ 6096 h 149633"/>
              <a:gd name="connsiteX1-357" fmla="*/ 43881 w 123269"/>
              <a:gd name="connsiteY1-358" fmla="*/ 34189 h 149633"/>
              <a:gd name="connsiteX2-359" fmla="*/ 78383 w 123269"/>
              <a:gd name="connsiteY2-360" fmla="*/ 60769 h 149633"/>
              <a:gd name="connsiteX3-361" fmla="*/ 120491 w 123269"/>
              <a:gd name="connsiteY3-362" fmla="*/ 82563 h 149633"/>
              <a:gd name="connsiteX4-363" fmla="*/ 95052 w 123269"/>
              <a:gd name="connsiteY4-364" fmla="*/ 101250 h 149633"/>
              <a:gd name="connsiteX5-365" fmla="*/ 64288 w 123269"/>
              <a:gd name="connsiteY5-366" fmla="*/ 131400 h 149633"/>
              <a:gd name="connsiteX6-367" fmla="*/ 38161 w 123269"/>
              <a:gd name="connsiteY6-368" fmla="*/ 147344 h 149633"/>
              <a:gd name="connsiteX7-369" fmla="*/ 23321 w 123269"/>
              <a:gd name="connsiteY7-370" fmla="*/ 117664 h 149633"/>
              <a:gd name="connsiteX8-371" fmla="*/ 8593 w 123269"/>
              <a:gd name="connsiteY8-372" fmla="*/ 70767 h 149633"/>
              <a:gd name="connsiteX9-373" fmla="*/ 5881 w 123269"/>
              <a:gd name="connsiteY9-374" fmla="*/ 6096 h 149633"/>
              <a:gd name="connsiteX0-375" fmla="*/ 5881 w 123269"/>
              <a:gd name="connsiteY0-376" fmla="*/ 6096 h 148443"/>
              <a:gd name="connsiteX1-377" fmla="*/ 43881 w 123269"/>
              <a:gd name="connsiteY1-378" fmla="*/ 34189 h 148443"/>
              <a:gd name="connsiteX2-379" fmla="*/ 78383 w 123269"/>
              <a:gd name="connsiteY2-380" fmla="*/ 60769 h 148443"/>
              <a:gd name="connsiteX3-381" fmla="*/ 120491 w 123269"/>
              <a:gd name="connsiteY3-382" fmla="*/ 82563 h 148443"/>
              <a:gd name="connsiteX4-383" fmla="*/ 95052 w 123269"/>
              <a:gd name="connsiteY4-384" fmla="*/ 101250 h 148443"/>
              <a:gd name="connsiteX5-385" fmla="*/ 57144 w 123269"/>
              <a:gd name="connsiteY5-386" fmla="*/ 124256 h 148443"/>
              <a:gd name="connsiteX6-387" fmla="*/ 38161 w 123269"/>
              <a:gd name="connsiteY6-388" fmla="*/ 147344 h 148443"/>
              <a:gd name="connsiteX7-389" fmla="*/ 23321 w 123269"/>
              <a:gd name="connsiteY7-390" fmla="*/ 117664 h 148443"/>
              <a:gd name="connsiteX8-391" fmla="*/ 8593 w 123269"/>
              <a:gd name="connsiteY8-392" fmla="*/ 70767 h 148443"/>
              <a:gd name="connsiteX9-393" fmla="*/ 5881 w 123269"/>
              <a:gd name="connsiteY9-394" fmla="*/ 6096 h 148443"/>
              <a:gd name="connsiteX0-395" fmla="*/ 5881 w 123269"/>
              <a:gd name="connsiteY0-396" fmla="*/ 6096 h 149236"/>
              <a:gd name="connsiteX1-397" fmla="*/ 43881 w 123269"/>
              <a:gd name="connsiteY1-398" fmla="*/ 34189 h 149236"/>
              <a:gd name="connsiteX2-399" fmla="*/ 78383 w 123269"/>
              <a:gd name="connsiteY2-400" fmla="*/ 60769 h 149236"/>
              <a:gd name="connsiteX3-401" fmla="*/ 120491 w 123269"/>
              <a:gd name="connsiteY3-402" fmla="*/ 82563 h 149236"/>
              <a:gd name="connsiteX4-403" fmla="*/ 95052 w 123269"/>
              <a:gd name="connsiteY4-404" fmla="*/ 101250 h 149236"/>
              <a:gd name="connsiteX5-405" fmla="*/ 57144 w 123269"/>
              <a:gd name="connsiteY5-406" fmla="*/ 129018 h 149236"/>
              <a:gd name="connsiteX6-407" fmla="*/ 38161 w 123269"/>
              <a:gd name="connsiteY6-408" fmla="*/ 147344 h 149236"/>
              <a:gd name="connsiteX7-409" fmla="*/ 23321 w 123269"/>
              <a:gd name="connsiteY7-410" fmla="*/ 117664 h 149236"/>
              <a:gd name="connsiteX8-411" fmla="*/ 8593 w 123269"/>
              <a:gd name="connsiteY8-412" fmla="*/ 70767 h 149236"/>
              <a:gd name="connsiteX9-413" fmla="*/ 5881 w 123269"/>
              <a:gd name="connsiteY9-414" fmla="*/ 6096 h 149236"/>
              <a:gd name="connsiteX0-415" fmla="*/ 5881 w 123269"/>
              <a:gd name="connsiteY0-416" fmla="*/ 6096 h 148839"/>
              <a:gd name="connsiteX1-417" fmla="*/ 43881 w 123269"/>
              <a:gd name="connsiteY1-418" fmla="*/ 34189 h 148839"/>
              <a:gd name="connsiteX2-419" fmla="*/ 78383 w 123269"/>
              <a:gd name="connsiteY2-420" fmla="*/ 60769 h 148839"/>
              <a:gd name="connsiteX3-421" fmla="*/ 120491 w 123269"/>
              <a:gd name="connsiteY3-422" fmla="*/ 82563 h 148839"/>
              <a:gd name="connsiteX4-423" fmla="*/ 95052 w 123269"/>
              <a:gd name="connsiteY4-424" fmla="*/ 101250 h 148839"/>
              <a:gd name="connsiteX5-425" fmla="*/ 66669 w 123269"/>
              <a:gd name="connsiteY5-426" fmla="*/ 126637 h 148839"/>
              <a:gd name="connsiteX6-427" fmla="*/ 38161 w 123269"/>
              <a:gd name="connsiteY6-428" fmla="*/ 147344 h 148839"/>
              <a:gd name="connsiteX7-429" fmla="*/ 23321 w 123269"/>
              <a:gd name="connsiteY7-430" fmla="*/ 117664 h 148839"/>
              <a:gd name="connsiteX8-431" fmla="*/ 8593 w 123269"/>
              <a:gd name="connsiteY8-432" fmla="*/ 70767 h 148839"/>
              <a:gd name="connsiteX9-433" fmla="*/ 5881 w 123269"/>
              <a:gd name="connsiteY9-434" fmla="*/ 6096 h 148839"/>
              <a:gd name="connsiteX0-435" fmla="*/ 5881 w 123666"/>
              <a:gd name="connsiteY0-436" fmla="*/ 6096 h 148839"/>
              <a:gd name="connsiteX1-437" fmla="*/ 43881 w 123666"/>
              <a:gd name="connsiteY1-438" fmla="*/ 34189 h 148839"/>
              <a:gd name="connsiteX2-439" fmla="*/ 78383 w 123666"/>
              <a:gd name="connsiteY2-440" fmla="*/ 60769 h 148839"/>
              <a:gd name="connsiteX3-441" fmla="*/ 120491 w 123666"/>
              <a:gd name="connsiteY3-442" fmla="*/ 82563 h 148839"/>
              <a:gd name="connsiteX4-443" fmla="*/ 97433 w 123666"/>
              <a:gd name="connsiteY4-444" fmla="*/ 108394 h 148839"/>
              <a:gd name="connsiteX5-445" fmla="*/ 66669 w 123666"/>
              <a:gd name="connsiteY5-446" fmla="*/ 126637 h 148839"/>
              <a:gd name="connsiteX6-447" fmla="*/ 38161 w 123666"/>
              <a:gd name="connsiteY6-448" fmla="*/ 147344 h 148839"/>
              <a:gd name="connsiteX7-449" fmla="*/ 23321 w 123666"/>
              <a:gd name="connsiteY7-450" fmla="*/ 117664 h 148839"/>
              <a:gd name="connsiteX8-451" fmla="*/ 8593 w 123666"/>
              <a:gd name="connsiteY8-452" fmla="*/ 70767 h 148839"/>
              <a:gd name="connsiteX9-453" fmla="*/ 5881 w 123666"/>
              <a:gd name="connsiteY9-454" fmla="*/ 6096 h 148839"/>
              <a:gd name="connsiteX0-455" fmla="*/ 5881 w 116962"/>
              <a:gd name="connsiteY0-456" fmla="*/ 6096 h 312499"/>
              <a:gd name="connsiteX1-457" fmla="*/ 37177 w 116962"/>
              <a:gd name="connsiteY1-458" fmla="*/ 197849 h 312499"/>
              <a:gd name="connsiteX2-459" fmla="*/ 71679 w 116962"/>
              <a:gd name="connsiteY2-460" fmla="*/ 224429 h 312499"/>
              <a:gd name="connsiteX3-461" fmla="*/ 113787 w 116962"/>
              <a:gd name="connsiteY3-462" fmla="*/ 246223 h 312499"/>
              <a:gd name="connsiteX4-463" fmla="*/ 90729 w 116962"/>
              <a:gd name="connsiteY4-464" fmla="*/ 272054 h 312499"/>
              <a:gd name="connsiteX5-465" fmla="*/ 59965 w 116962"/>
              <a:gd name="connsiteY5-466" fmla="*/ 290297 h 312499"/>
              <a:gd name="connsiteX6-467" fmla="*/ 31457 w 116962"/>
              <a:gd name="connsiteY6-468" fmla="*/ 311004 h 312499"/>
              <a:gd name="connsiteX7-469" fmla="*/ 16617 w 116962"/>
              <a:gd name="connsiteY7-470" fmla="*/ 281324 h 312499"/>
              <a:gd name="connsiteX8-471" fmla="*/ 1889 w 116962"/>
              <a:gd name="connsiteY8-472" fmla="*/ 234427 h 312499"/>
              <a:gd name="connsiteX9-473" fmla="*/ 5881 w 116962"/>
              <a:gd name="connsiteY9-474" fmla="*/ 6096 h 312499"/>
              <a:gd name="connsiteX0-475" fmla="*/ 11390 w 122471"/>
              <a:gd name="connsiteY0-476" fmla="*/ 17572 h 323975"/>
              <a:gd name="connsiteX1-477" fmla="*/ 75737 w 122471"/>
              <a:gd name="connsiteY1-478" fmla="*/ 140469 h 323975"/>
              <a:gd name="connsiteX2-479" fmla="*/ 77188 w 122471"/>
              <a:gd name="connsiteY2-480" fmla="*/ 235905 h 323975"/>
              <a:gd name="connsiteX3-481" fmla="*/ 119296 w 122471"/>
              <a:gd name="connsiteY3-482" fmla="*/ 257699 h 323975"/>
              <a:gd name="connsiteX4-483" fmla="*/ 96238 w 122471"/>
              <a:gd name="connsiteY4-484" fmla="*/ 283530 h 323975"/>
              <a:gd name="connsiteX5-485" fmla="*/ 65474 w 122471"/>
              <a:gd name="connsiteY5-486" fmla="*/ 301773 h 323975"/>
              <a:gd name="connsiteX6-487" fmla="*/ 36966 w 122471"/>
              <a:gd name="connsiteY6-488" fmla="*/ 322480 h 323975"/>
              <a:gd name="connsiteX7-489" fmla="*/ 22126 w 122471"/>
              <a:gd name="connsiteY7-490" fmla="*/ 292800 h 323975"/>
              <a:gd name="connsiteX8-491" fmla="*/ 7398 w 122471"/>
              <a:gd name="connsiteY8-492" fmla="*/ 245903 h 323975"/>
              <a:gd name="connsiteX9-493" fmla="*/ 11390 w 122471"/>
              <a:gd name="connsiteY9-494" fmla="*/ 17572 h 323975"/>
              <a:gd name="connsiteX0-495" fmla="*/ 11390 w 119793"/>
              <a:gd name="connsiteY0-496" fmla="*/ 17572 h 323975"/>
              <a:gd name="connsiteX1-497" fmla="*/ 75737 w 119793"/>
              <a:gd name="connsiteY1-498" fmla="*/ 140469 h 323975"/>
              <a:gd name="connsiteX2-499" fmla="*/ 99221 w 119793"/>
              <a:gd name="connsiteY2-500" fmla="*/ 200100 h 323975"/>
              <a:gd name="connsiteX3-501" fmla="*/ 119296 w 119793"/>
              <a:gd name="connsiteY3-502" fmla="*/ 257699 h 323975"/>
              <a:gd name="connsiteX4-503" fmla="*/ 96238 w 119793"/>
              <a:gd name="connsiteY4-504" fmla="*/ 283530 h 323975"/>
              <a:gd name="connsiteX5-505" fmla="*/ 65474 w 119793"/>
              <a:gd name="connsiteY5-506" fmla="*/ 301773 h 323975"/>
              <a:gd name="connsiteX6-507" fmla="*/ 36966 w 119793"/>
              <a:gd name="connsiteY6-508" fmla="*/ 322480 h 323975"/>
              <a:gd name="connsiteX7-509" fmla="*/ 22126 w 119793"/>
              <a:gd name="connsiteY7-510" fmla="*/ 292800 h 323975"/>
              <a:gd name="connsiteX8-511" fmla="*/ 7398 w 119793"/>
              <a:gd name="connsiteY8-512" fmla="*/ 245903 h 323975"/>
              <a:gd name="connsiteX9-513" fmla="*/ 11390 w 119793"/>
              <a:gd name="connsiteY9-514" fmla="*/ 17572 h 323975"/>
              <a:gd name="connsiteX0-515" fmla="*/ 88961 w 123000"/>
              <a:gd name="connsiteY0-516" fmla="*/ 17572 h 379060"/>
              <a:gd name="connsiteX1-517" fmla="*/ 78944 w 123000"/>
              <a:gd name="connsiteY1-518" fmla="*/ 195554 h 379060"/>
              <a:gd name="connsiteX2-519" fmla="*/ 102428 w 123000"/>
              <a:gd name="connsiteY2-520" fmla="*/ 255185 h 379060"/>
              <a:gd name="connsiteX3-521" fmla="*/ 122503 w 123000"/>
              <a:gd name="connsiteY3-522" fmla="*/ 312784 h 379060"/>
              <a:gd name="connsiteX4-523" fmla="*/ 99445 w 123000"/>
              <a:gd name="connsiteY4-524" fmla="*/ 338615 h 379060"/>
              <a:gd name="connsiteX5-525" fmla="*/ 68681 w 123000"/>
              <a:gd name="connsiteY5-526" fmla="*/ 356858 h 379060"/>
              <a:gd name="connsiteX6-527" fmla="*/ 40173 w 123000"/>
              <a:gd name="connsiteY6-528" fmla="*/ 377565 h 379060"/>
              <a:gd name="connsiteX7-529" fmla="*/ 25333 w 123000"/>
              <a:gd name="connsiteY7-530" fmla="*/ 347885 h 379060"/>
              <a:gd name="connsiteX8-531" fmla="*/ 10605 w 123000"/>
              <a:gd name="connsiteY8-532" fmla="*/ 300988 h 379060"/>
              <a:gd name="connsiteX9-533" fmla="*/ 88961 w 123000"/>
              <a:gd name="connsiteY9-534" fmla="*/ 17572 h 379060"/>
              <a:gd name="connsiteX0-535" fmla="*/ 91715 w 125754"/>
              <a:gd name="connsiteY0-536" fmla="*/ 4002 h 368653"/>
              <a:gd name="connsiteX1-537" fmla="*/ 81698 w 125754"/>
              <a:gd name="connsiteY1-538" fmla="*/ 181984 h 368653"/>
              <a:gd name="connsiteX2-539" fmla="*/ 105182 w 125754"/>
              <a:gd name="connsiteY2-540" fmla="*/ 241615 h 368653"/>
              <a:gd name="connsiteX3-541" fmla="*/ 125257 w 125754"/>
              <a:gd name="connsiteY3-542" fmla="*/ 299214 h 368653"/>
              <a:gd name="connsiteX4-543" fmla="*/ 102199 w 125754"/>
              <a:gd name="connsiteY4-544" fmla="*/ 325045 h 368653"/>
              <a:gd name="connsiteX5-545" fmla="*/ 71435 w 125754"/>
              <a:gd name="connsiteY5-546" fmla="*/ 343288 h 368653"/>
              <a:gd name="connsiteX6-547" fmla="*/ 42927 w 125754"/>
              <a:gd name="connsiteY6-548" fmla="*/ 363995 h 368653"/>
              <a:gd name="connsiteX7-549" fmla="*/ 28087 w 125754"/>
              <a:gd name="connsiteY7-550" fmla="*/ 334315 h 368653"/>
              <a:gd name="connsiteX8-551" fmla="*/ 10605 w 125754"/>
              <a:gd name="connsiteY8-552" fmla="*/ 157969 h 368653"/>
              <a:gd name="connsiteX9-553" fmla="*/ 91715 w 125754"/>
              <a:gd name="connsiteY9-554" fmla="*/ 4002 h 368653"/>
              <a:gd name="connsiteX0-555" fmla="*/ 94928 w 128967"/>
              <a:gd name="connsiteY0-556" fmla="*/ 4002 h 373294"/>
              <a:gd name="connsiteX1-557" fmla="*/ 84911 w 128967"/>
              <a:gd name="connsiteY1-558" fmla="*/ 181984 h 373294"/>
              <a:gd name="connsiteX2-559" fmla="*/ 108395 w 128967"/>
              <a:gd name="connsiteY2-560" fmla="*/ 241615 h 373294"/>
              <a:gd name="connsiteX3-561" fmla="*/ 128470 w 128967"/>
              <a:gd name="connsiteY3-562" fmla="*/ 299214 h 373294"/>
              <a:gd name="connsiteX4-563" fmla="*/ 105412 w 128967"/>
              <a:gd name="connsiteY4-564" fmla="*/ 325045 h 373294"/>
              <a:gd name="connsiteX5-565" fmla="*/ 74648 w 128967"/>
              <a:gd name="connsiteY5-566" fmla="*/ 343288 h 373294"/>
              <a:gd name="connsiteX6-567" fmla="*/ 46140 w 128967"/>
              <a:gd name="connsiteY6-568" fmla="*/ 363995 h 373294"/>
              <a:gd name="connsiteX7-569" fmla="*/ 12020 w 128967"/>
              <a:gd name="connsiteY7-570" fmla="*/ 287493 h 373294"/>
              <a:gd name="connsiteX8-571" fmla="*/ 13818 w 128967"/>
              <a:gd name="connsiteY8-572" fmla="*/ 157969 h 373294"/>
              <a:gd name="connsiteX9-573" fmla="*/ 94928 w 128967"/>
              <a:gd name="connsiteY9-574" fmla="*/ 4002 h 373294"/>
              <a:gd name="connsiteX0-575" fmla="*/ 92174 w 126213"/>
              <a:gd name="connsiteY0-576" fmla="*/ 4002 h 372835"/>
              <a:gd name="connsiteX1-577" fmla="*/ 82157 w 126213"/>
              <a:gd name="connsiteY1-578" fmla="*/ 181984 h 372835"/>
              <a:gd name="connsiteX2-579" fmla="*/ 105641 w 126213"/>
              <a:gd name="connsiteY2-580" fmla="*/ 241615 h 372835"/>
              <a:gd name="connsiteX3-581" fmla="*/ 125716 w 126213"/>
              <a:gd name="connsiteY3-582" fmla="*/ 299214 h 372835"/>
              <a:gd name="connsiteX4-583" fmla="*/ 102658 w 126213"/>
              <a:gd name="connsiteY4-584" fmla="*/ 325045 h 372835"/>
              <a:gd name="connsiteX5-585" fmla="*/ 71894 w 126213"/>
              <a:gd name="connsiteY5-586" fmla="*/ 343288 h 372835"/>
              <a:gd name="connsiteX6-587" fmla="*/ 43386 w 126213"/>
              <a:gd name="connsiteY6-588" fmla="*/ 363995 h 372835"/>
              <a:gd name="connsiteX7-589" fmla="*/ 25792 w 126213"/>
              <a:gd name="connsiteY7-590" fmla="*/ 290247 h 372835"/>
              <a:gd name="connsiteX8-591" fmla="*/ 11064 w 126213"/>
              <a:gd name="connsiteY8-592" fmla="*/ 157969 h 372835"/>
              <a:gd name="connsiteX9-593" fmla="*/ 92174 w 126213"/>
              <a:gd name="connsiteY9-594" fmla="*/ 4002 h 372835"/>
              <a:gd name="connsiteX0-595" fmla="*/ 93551 w 127590"/>
              <a:gd name="connsiteY0-596" fmla="*/ 4002 h 372376"/>
              <a:gd name="connsiteX1-597" fmla="*/ 83534 w 127590"/>
              <a:gd name="connsiteY1-598" fmla="*/ 181984 h 372376"/>
              <a:gd name="connsiteX2-599" fmla="*/ 107018 w 127590"/>
              <a:gd name="connsiteY2-600" fmla="*/ 241615 h 372376"/>
              <a:gd name="connsiteX3-601" fmla="*/ 127093 w 127590"/>
              <a:gd name="connsiteY3-602" fmla="*/ 299214 h 372376"/>
              <a:gd name="connsiteX4-603" fmla="*/ 104035 w 127590"/>
              <a:gd name="connsiteY4-604" fmla="*/ 325045 h 372376"/>
              <a:gd name="connsiteX5-605" fmla="*/ 73271 w 127590"/>
              <a:gd name="connsiteY5-606" fmla="*/ 343288 h 372376"/>
              <a:gd name="connsiteX6-607" fmla="*/ 44763 w 127590"/>
              <a:gd name="connsiteY6-608" fmla="*/ 363995 h 372376"/>
              <a:gd name="connsiteX7-609" fmla="*/ 18906 w 127590"/>
              <a:gd name="connsiteY7-610" fmla="*/ 293001 h 372376"/>
              <a:gd name="connsiteX8-611" fmla="*/ 12441 w 127590"/>
              <a:gd name="connsiteY8-612" fmla="*/ 157969 h 372376"/>
              <a:gd name="connsiteX9-613" fmla="*/ 93551 w 127590"/>
              <a:gd name="connsiteY9-614" fmla="*/ 4002 h 372376"/>
              <a:gd name="connsiteX0-615" fmla="*/ 93551 w 127590"/>
              <a:gd name="connsiteY0-616" fmla="*/ 2883 h 371257"/>
              <a:gd name="connsiteX1-617" fmla="*/ 94551 w 127590"/>
              <a:gd name="connsiteY1-618" fmla="*/ 139551 h 371257"/>
              <a:gd name="connsiteX2-619" fmla="*/ 107018 w 127590"/>
              <a:gd name="connsiteY2-620" fmla="*/ 240496 h 371257"/>
              <a:gd name="connsiteX3-621" fmla="*/ 127093 w 127590"/>
              <a:gd name="connsiteY3-622" fmla="*/ 298095 h 371257"/>
              <a:gd name="connsiteX4-623" fmla="*/ 104035 w 127590"/>
              <a:gd name="connsiteY4-624" fmla="*/ 323926 h 371257"/>
              <a:gd name="connsiteX5-625" fmla="*/ 73271 w 127590"/>
              <a:gd name="connsiteY5-626" fmla="*/ 342169 h 371257"/>
              <a:gd name="connsiteX6-627" fmla="*/ 44763 w 127590"/>
              <a:gd name="connsiteY6-628" fmla="*/ 362876 h 371257"/>
              <a:gd name="connsiteX7-629" fmla="*/ 18906 w 127590"/>
              <a:gd name="connsiteY7-630" fmla="*/ 291882 h 371257"/>
              <a:gd name="connsiteX8-631" fmla="*/ 12441 w 127590"/>
              <a:gd name="connsiteY8-632" fmla="*/ 156850 h 371257"/>
              <a:gd name="connsiteX9-633" fmla="*/ 93551 w 127590"/>
              <a:gd name="connsiteY9-634" fmla="*/ 2883 h 371257"/>
              <a:gd name="connsiteX0-635" fmla="*/ 93551 w 127590"/>
              <a:gd name="connsiteY0-636" fmla="*/ 2883 h 371257"/>
              <a:gd name="connsiteX1-637" fmla="*/ 94551 w 127590"/>
              <a:gd name="connsiteY1-638" fmla="*/ 139551 h 371257"/>
              <a:gd name="connsiteX2-639" fmla="*/ 107018 w 127590"/>
              <a:gd name="connsiteY2-640" fmla="*/ 240496 h 371257"/>
              <a:gd name="connsiteX3-641" fmla="*/ 127093 w 127590"/>
              <a:gd name="connsiteY3-642" fmla="*/ 298095 h 371257"/>
              <a:gd name="connsiteX4-643" fmla="*/ 104035 w 127590"/>
              <a:gd name="connsiteY4-644" fmla="*/ 323926 h 371257"/>
              <a:gd name="connsiteX5-645" fmla="*/ 73271 w 127590"/>
              <a:gd name="connsiteY5-646" fmla="*/ 342169 h 371257"/>
              <a:gd name="connsiteX6-647" fmla="*/ 44763 w 127590"/>
              <a:gd name="connsiteY6-648" fmla="*/ 362876 h 371257"/>
              <a:gd name="connsiteX7-649" fmla="*/ 18906 w 127590"/>
              <a:gd name="connsiteY7-650" fmla="*/ 291882 h 371257"/>
              <a:gd name="connsiteX8-651" fmla="*/ 12441 w 127590"/>
              <a:gd name="connsiteY8-652" fmla="*/ 156850 h 371257"/>
              <a:gd name="connsiteX9-653" fmla="*/ 93551 w 127590"/>
              <a:gd name="connsiteY9-654" fmla="*/ 2883 h 371257"/>
              <a:gd name="connsiteX0-655" fmla="*/ 93551 w 127590"/>
              <a:gd name="connsiteY0-656" fmla="*/ 2883 h 371257"/>
              <a:gd name="connsiteX1-657" fmla="*/ 94551 w 127590"/>
              <a:gd name="connsiteY1-658" fmla="*/ 139551 h 371257"/>
              <a:gd name="connsiteX2-659" fmla="*/ 107018 w 127590"/>
              <a:gd name="connsiteY2-660" fmla="*/ 240496 h 371257"/>
              <a:gd name="connsiteX3-661" fmla="*/ 127093 w 127590"/>
              <a:gd name="connsiteY3-662" fmla="*/ 298095 h 371257"/>
              <a:gd name="connsiteX4-663" fmla="*/ 104035 w 127590"/>
              <a:gd name="connsiteY4-664" fmla="*/ 323926 h 371257"/>
              <a:gd name="connsiteX5-665" fmla="*/ 73271 w 127590"/>
              <a:gd name="connsiteY5-666" fmla="*/ 342169 h 371257"/>
              <a:gd name="connsiteX6-667" fmla="*/ 44763 w 127590"/>
              <a:gd name="connsiteY6-668" fmla="*/ 362876 h 371257"/>
              <a:gd name="connsiteX7-669" fmla="*/ 18906 w 127590"/>
              <a:gd name="connsiteY7-670" fmla="*/ 291882 h 371257"/>
              <a:gd name="connsiteX8-671" fmla="*/ 12441 w 127590"/>
              <a:gd name="connsiteY8-672" fmla="*/ 156850 h 371257"/>
              <a:gd name="connsiteX9-673" fmla="*/ 93551 w 127590"/>
              <a:gd name="connsiteY9-674" fmla="*/ 2883 h 371257"/>
              <a:gd name="connsiteX0-675" fmla="*/ 93551 w 127590"/>
              <a:gd name="connsiteY0-676" fmla="*/ 2883 h 371257"/>
              <a:gd name="connsiteX1-677" fmla="*/ 94551 w 127590"/>
              <a:gd name="connsiteY1-678" fmla="*/ 139551 h 371257"/>
              <a:gd name="connsiteX2-679" fmla="*/ 107018 w 127590"/>
              <a:gd name="connsiteY2-680" fmla="*/ 240496 h 371257"/>
              <a:gd name="connsiteX3-681" fmla="*/ 127093 w 127590"/>
              <a:gd name="connsiteY3-682" fmla="*/ 298095 h 371257"/>
              <a:gd name="connsiteX4-683" fmla="*/ 104035 w 127590"/>
              <a:gd name="connsiteY4-684" fmla="*/ 323926 h 371257"/>
              <a:gd name="connsiteX5-685" fmla="*/ 73271 w 127590"/>
              <a:gd name="connsiteY5-686" fmla="*/ 342169 h 371257"/>
              <a:gd name="connsiteX6-687" fmla="*/ 44763 w 127590"/>
              <a:gd name="connsiteY6-688" fmla="*/ 362876 h 371257"/>
              <a:gd name="connsiteX7-689" fmla="*/ 18906 w 127590"/>
              <a:gd name="connsiteY7-690" fmla="*/ 291882 h 371257"/>
              <a:gd name="connsiteX8-691" fmla="*/ 12441 w 127590"/>
              <a:gd name="connsiteY8-692" fmla="*/ 156850 h 371257"/>
              <a:gd name="connsiteX9-693" fmla="*/ 93551 w 127590"/>
              <a:gd name="connsiteY9-694" fmla="*/ 2883 h 371257"/>
              <a:gd name="connsiteX0-695" fmla="*/ 34334 w 119130"/>
              <a:gd name="connsiteY0-696" fmla="*/ 2883 h 335195"/>
              <a:gd name="connsiteX1-697" fmla="*/ 86091 w 119130"/>
              <a:gd name="connsiteY1-698" fmla="*/ 103489 h 335195"/>
              <a:gd name="connsiteX2-699" fmla="*/ 98558 w 119130"/>
              <a:gd name="connsiteY2-700" fmla="*/ 204434 h 335195"/>
              <a:gd name="connsiteX3-701" fmla="*/ 118633 w 119130"/>
              <a:gd name="connsiteY3-702" fmla="*/ 262033 h 335195"/>
              <a:gd name="connsiteX4-703" fmla="*/ 95575 w 119130"/>
              <a:gd name="connsiteY4-704" fmla="*/ 287864 h 335195"/>
              <a:gd name="connsiteX5-705" fmla="*/ 64811 w 119130"/>
              <a:gd name="connsiteY5-706" fmla="*/ 306107 h 335195"/>
              <a:gd name="connsiteX6-707" fmla="*/ 36303 w 119130"/>
              <a:gd name="connsiteY6-708" fmla="*/ 326814 h 335195"/>
              <a:gd name="connsiteX7-709" fmla="*/ 10446 w 119130"/>
              <a:gd name="connsiteY7-710" fmla="*/ 255820 h 335195"/>
              <a:gd name="connsiteX8-711" fmla="*/ 3981 w 119130"/>
              <a:gd name="connsiteY8-712" fmla="*/ 120788 h 335195"/>
              <a:gd name="connsiteX9-713" fmla="*/ 34334 w 119130"/>
              <a:gd name="connsiteY9-714" fmla="*/ 2883 h 335195"/>
              <a:gd name="connsiteX0-715" fmla="*/ 93567 w 127592"/>
              <a:gd name="connsiteY0-716" fmla="*/ 2883 h 384737"/>
              <a:gd name="connsiteX1-717" fmla="*/ 94553 w 127592"/>
              <a:gd name="connsiteY1-718" fmla="*/ 153031 h 384737"/>
              <a:gd name="connsiteX2-719" fmla="*/ 107020 w 127592"/>
              <a:gd name="connsiteY2-720" fmla="*/ 253976 h 384737"/>
              <a:gd name="connsiteX3-721" fmla="*/ 127095 w 127592"/>
              <a:gd name="connsiteY3-722" fmla="*/ 311575 h 384737"/>
              <a:gd name="connsiteX4-723" fmla="*/ 104037 w 127592"/>
              <a:gd name="connsiteY4-724" fmla="*/ 337406 h 384737"/>
              <a:gd name="connsiteX5-725" fmla="*/ 73273 w 127592"/>
              <a:gd name="connsiteY5-726" fmla="*/ 355649 h 384737"/>
              <a:gd name="connsiteX6-727" fmla="*/ 44765 w 127592"/>
              <a:gd name="connsiteY6-728" fmla="*/ 376356 h 384737"/>
              <a:gd name="connsiteX7-729" fmla="*/ 18908 w 127592"/>
              <a:gd name="connsiteY7-730" fmla="*/ 305362 h 384737"/>
              <a:gd name="connsiteX8-731" fmla="*/ 12443 w 127592"/>
              <a:gd name="connsiteY8-732" fmla="*/ 170330 h 384737"/>
              <a:gd name="connsiteX9-733" fmla="*/ 93567 w 127592"/>
              <a:gd name="connsiteY9-734" fmla="*/ 2883 h 384737"/>
              <a:gd name="connsiteX0-735" fmla="*/ 83927 w 117952"/>
              <a:gd name="connsiteY0-736" fmla="*/ 8499 h 390353"/>
              <a:gd name="connsiteX1-737" fmla="*/ 84913 w 117952"/>
              <a:gd name="connsiteY1-738" fmla="*/ 158647 h 390353"/>
              <a:gd name="connsiteX2-739" fmla="*/ 97380 w 117952"/>
              <a:gd name="connsiteY2-740" fmla="*/ 259592 h 390353"/>
              <a:gd name="connsiteX3-741" fmla="*/ 117455 w 117952"/>
              <a:gd name="connsiteY3-742" fmla="*/ 317191 h 390353"/>
              <a:gd name="connsiteX4-743" fmla="*/ 94397 w 117952"/>
              <a:gd name="connsiteY4-744" fmla="*/ 343022 h 390353"/>
              <a:gd name="connsiteX5-745" fmla="*/ 63633 w 117952"/>
              <a:gd name="connsiteY5-746" fmla="*/ 361265 h 390353"/>
              <a:gd name="connsiteX6-747" fmla="*/ 35125 w 117952"/>
              <a:gd name="connsiteY6-748" fmla="*/ 381972 h 390353"/>
              <a:gd name="connsiteX7-749" fmla="*/ 9268 w 117952"/>
              <a:gd name="connsiteY7-750" fmla="*/ 310978 h 390353"/>
              <a:gd name="connsiteX8-751" fmla="*/ 2803 w 117952"/>
              <a:gd name="connsiteY8-752" fmla="*/ 175946 h 390353"/>
              <a:gd name="connsiteX9-753" fmla="*/ 26088 w 117952"/>
              <a:gd name="connsiteY9-754" fmla="*/ 107651 h 390353"/>
              <a:gd name="connsiteX10" fmla="*/ 83927 w 117952"/>
              <a:gd name="connsiteY10" fmla="*/ 8499 h 390353"/>
              <a:gd name="connsiteX0-755" fmla="*/ 85504 w 119529"/>
              <a:gd name="connsiteY0-756" fmla="*/ 8499 h 390353"/>
              <a:gd name="connsiteX1-757" fmla="*/ 86490 w 119529"/>
              <a:gd name="connsiteY1-758" fmla="*/ 158647 h 390353"/>
              <a:gd name="connsiteX2-759" fmla="*/ 98957 w 119529"/>
              <a:gd name="connsiteY2-760" fmla="*/ 259592 h 390353"/>
              <a:gd name="connsiteX3-761" fmla="*/ 119032 w 119529"/>
              <a:gd name="connsiteY3-762" fmla="*/ 317191 h 390353"/>
              <a:gd name="connsiteX4-763" fmla="*/ 95974 w 119529"/>
              <a:gd name="connsiteY4-764" fmla="*/ 343022 h 390353"/>
              <a:gd name="connsiteX5-765" fmla="*/ 65210 w 119529"/>
              <a:gd name="connsiteY5-766" fmla="*/ 361265 h 390353"/>
              <a:gd name="connsiteX6-767" fmla="*/ 36702 w 119529"/>
              <a:gd name="connsiteY6-768" fmla="*/ 381972 h 390353"/>
              <a:gd name="connsiteX7-769" fmla="*/ 10845 w 119529"/>
              <a:gd name="connsiteY7-770" fmla="*/ 310978 h 390353"/>
              <a:gd name="connsiteX8-771" fmla="*/ 4380 w 119529"/>
              <a:gd name="connsiteY8-772" fmla="*/ 175946 h 390353"/>
              <a:gd name="connsiteX9-773" fmla="*/ 37123 w 119529"/>
              <a:gd name="connsiteY9-774" fmla="*/ 79745 h 390353"/>
              <a:gd name="connsiteX10-775" fmla="*/ 85504 w 119529"/>
              <a:gd name="connsiteY10-776" fmla="*/ 8499 h 390353"/>
              <a:gd name="connsiteX0-777" fmla="*/ 85504 w 119529"/>
              <a:gd name="connsiteY0-778" fmla="*/ 8499 h 390353"/>
              <a:gd name="connsiteX1-779" fmla="*/ 86490 w 119529"/>
              <a:gd name="connsiteY1-780" fmla="*/ 158647 h 390353"/>
              <a:gd name="connsiteX2-781" fmla="*/ 98957 w 119529"/>
              <a:gd name="connsiteY2-782" fmla="*/ 259592 h 390353"/>
              <a:gd name="connsiteX3-783" fmla="*/ 119032 w 119529"/>
              <a:gd name="connsiteY3-784" fmla="*/ 317191 h 390353"/>
              <a:gd name="connsiteX4-785" fmla="*/ 95974 w 119529"/>
              <a:gd name="connsiteY4-786" fmla="*/ 343022 h 390353"/>
              <a:gd name="connsiteX5-787" fmla="*/ 65210 w 119529"/>
              <a:gd name="connsiteY5-788" fmla="*/ 361265 h 390353"/>
              <a:gd name="connsiteX6-789" fmla="*/ 36702 w 119529"/>
              <a:gd name="connsiteY6-790" fmla="*/ 381972 h 390353"/>
              <a:gd name="connsiteX7-791" fmla="*/ 10845 w 119529"/>
              <a:gd name="connsiteY7-792" fmla="*/ 310978 h 390353"/>
              <a:gd name="connsiteX8-793" fmla="*/ 4380 w 119529"/>
              <a:gd name="connsiteY8-794" fmla="*/ 197979 h 390353"/>
              <a:gd name="connsiteX9-795" fmla="*/ 37123 w 119529"/>
              <a:gd name="connsiteY9-796" fmla="*/ 79745 h 390353"/>
              <a:gd name="connsiteX10-797" fmla="*/ 85504 w 119529"/>
              <a:gd name="connsiteY10-798" fmla="*/ 8499 h 390353"/>
              <a:gd name="connsiteX0-799" fmla="*/ 85504 w 119529"/>
              <a:gd name="connsiteY0-800" fmla="*/ 3274 h 385128"/>
              <a:gd name="connsiteX1-801" fmla="*/ 85505 w 119529"/>
              <a:gd name="connsiteY1-802" fmla="*/ 94164 h 385128"/>
              <a:gd name="connsiteX2-803" fmla="*/ 86490 w 119529"/>
              <a:gd name="connsiteY2-804" fmla="*/ 153422 h 385128"/>
              <a:gd name="connsiteX3-805" fmla="*/ 98957 w 119529"/>
              <a:gd name="connsiteY3-806" fmla="*/ 254367 h 385128"/>
              <a:gd name="connsiteX4-807" fmla="*/ 119032 w 119529"/>
              <a:gd name="connsiteY4-808" fmla="*/ 311966 h 385128"/>
              <a:gd name="connsiteX5-809" fmla="*/ 95974 w 119529"/>
              <a:gd name="connsiteY5-810" fmla="*/ 337797 h 385128"/>
              <a:gd name="connsiteX6-811" fmla="*/ 65210 w 119529"/>
              <a:gd name="connsiteY6-812" fmla="*/ 356040 h 385128"/>
              <a:gd name="connsiteX7-813" fmla="*/ 36702 w 119529"/>
              <a:gd name="connsiteY7-814" fmla="*/ 376747 h 385128"/>
              <a:gd name="connsiteX8-815" fmla="*/ 10845 w 119529"/>
              <a:gd name="connsiteY8-816" fmla="*/ 305753 h 385128"/>
              <a:gd name="connsiteX9-817" fmla="*/ 4380 w 119529"/>
              <a:gd name="connsiteY9-818" fmla="*/ 192754 h 385128"/>
              <a:gd name="connsiteX10-819" fmla="*/ 37123 w 119529"/>
              <a:gd name="connsiteY10-820" fmla="*/ 74520 h 385128"/>
              <a:gd name="connsiteX11" fmla="*/ 85504 w 119529"/>
              <a:gd name="connsiteY11" fmla="*/ 3274 h 385128"/>
              <a:gd name="connsiteX0-821" fmla="*/ 85504 w 119529"/>
              <a:gd name="connsiteY0-822" fmla="*/ 2295 h 384149"/>
              <a:gd name="connsiteX1-823" fmla="*/ 86302 w 119529"/>
              <a:gd name="connsiteY1-824" fmla="*/ 59770 h 384149"/>
              <a:gd name="connsiteX2-825" fmla="*/ 86490 w 119529"/>
              <a:gd name="connsiteY2-826" fmla="*/ 152443 h 384149"/>
              <a:gd name="connsiteX3-827" fmla="*/ 98957 w 119529"/>
              <a:gd name="connsiteY3-828" fmla="*/ 253388 h 384149"/>
              <a:gd name="connsiteX4-829" fmla="*/ 119032 w 119529"/>
              <a:gd name="connsiteY4-830" fmla="*/ 310987 h 384149"/>
              <a:gd name="connsiteX5-831" fmla="*/ 95974 w 119529"/>
              <a:gd name="connsiteY5-832" fmla="*/ 336818 h 384149"/>
              <a:gd name="connsiteX6-833" fmla="*/ 65210 w 119529"/>
              <a:gd name="connsiteY6-834" fmla="*/ 355061 h 384149"/>
              <a:gd name="connsiteX7-835" fmla="*/ 36702 w 119529"/>
              <a:gd name="connsiteY7-836" fmla="*/ 375768 h 384149"/>
              <a:gd name="connsiteX8-837" fmla="*/ 10845 w 119529"/>
              <a:gd name="connsiteY8-838" fmla="*/ 304774 h 384149"/>
              <a:gd name="connsiteX9-839" fmla="*/ 4380 w 119529"/>
              <a:gd name="connsiteY9-840" fmla="*/ 191775 h 384149"/>
              <a:gd name="connsiteX10-841" fmla="*/ 37123 w 119529"/>
              <a:gd name="connsiteY10-842" fmla="*/ 73541 h 384149"/>
              <a:gd name="connsiteX11-843" fmla="*/ 85504 w 119529"/>
              <a:gd name="connsiteY11-844" fmla="*/ 2295 h 384149"/>
              <a:gd name="connsiteX0-845" fmla="*/ 85504 w 119529"/>
              <a:gd name="connsiteY0-846" fmla="*/ 2295 h 384149"/>
              <a:gd name="connsiteX1-847" fmla="*/ 86302 w 119529"/>
              <a:gd name="connsiteY1-848" fmla="*/ 59770 h 384149"/>
              <a:gd name="connsiteX2-849" fmla="*/ 83736 w 119529"/>
              <a:gd name="connsiteY2-850" fmla="*/ 171723 h 384149"/>
              <a:gd name="connsiteX3-851" fmla="*/ 98957 w 119529"/>
              <a:gd name="connsiteY3-852" fmla="*/ 253388 h 384149"/>
              <a:gd name="connsiteX4-853" fmla="*/ 119032 w 119529"/>
              <a:gd name="connsiteY4-854" fmla="*/ 310987 h 384149"/>
              <a:gd name="connsiteX5-855" fmla="*/ 95974 w 119529"/>
              <a:gd name="connsiteY5-856" fmla="*/ 336818 h 384149"/>
              <a:gd name="connsiteX6-857" fmla="*/ 65210 w 119529"/>
              <a:gd name="connsiteY6-858" fmla="*/ 355061 h 384149"/>
              <a:gd name="connsiteX7-859" fmla="*/ 36702 w 119529"/>
              <a:gd name="connsiteY7-860" fmla="*/ 375768 h 384149"/>
              <a:gd name="connsiteX8-861" fmla="*/ 10845 w 119529"/>
              <a:gd name="connsiteY8-862" fmla="*/ 304774 h 384149"/>
              <a:gd name="connsiteX9-863" fmla="*/ 4380 w 119529"/>
              <a:gd name="connsiteY9-864" fmla="*/ 191775 h 384149"/>
              <a:gd name="connsiteX10-865" fmla="*/ 37123 w 119529"/>
              <a:gd name="connsiteY10-866" fmla="*/ 73541 h 384149"/>
              <a:gd name="connsiteX11-867" fmla="*/ 85504 w 119529"/>
              <a:gd name="connsiteY11-868" fmla="*/ 2295 h 384149"/>
              <a:gd name="connsiteX0-869" fmla="*/ 85504 w 119529"/>
              <a:gd name="connsiteY0-870" fmla="*/ 2295 h 384149"/>
              <a:gd name="connsiteX1-871" fmla="*/ 86302 w 119529"/>
              <a:gd name="connsiteY1-872" fmla="*/ 59770 h 384149"/>
              <a:gd name="connsiteX2-873" fmla="*/ 83736 w 119529"/>
              <a:gd name="connsiteY2-874" fmla="*/ 171723 h 384149"/>
              <a:gd name="connsiteX3-875" fmla="*/ 98957 w 119529"/>
              <a:gd name="connsiteY3-876" fmla="*/ 256143 h 384149"/>
              <a:gd name="connsiteX4-877" fmla="*/ 119032 w 119529"/>
              <a:gd name="connsiteY4-878" fmla="*/ 310987 h 384149"/>
              <a:gd name="connsiteX5-879" fmla="*/ 95974 w 119529"/>
              <a:gd name="connsiteY5-880" fmla="*/ 336818 h 384149"/>
              <a:gd name="connsiteX6-881" fmla="*/ 65210 w 119529"/>
              <a:gd name="connsiteY6-882" fmla="*/ 355061 h 384149"/>
              <a:gd name="connsiteX7-883" fmla="*/ 36702 w 119529"/>
              <a:gd name="connsiteY7-884" fmla="*/ 375768 h 384149"/>
              <a:gd name="connsiteX8-885" fmla="*/ 10845 w 119529"/>
              <a:gd name="connsiteY8-886" fmla="*/ 304774 h 384149"/>
              <a:gd name="connsiteX9-887" fmla="*/ 4380 w 119529"/>
              <a:gd name="connsiteY9-888" fmla="*/ 191775 h 384149"/>
              <a:gd name="connsiteX10-889" fmla="*/ 37123 w 119529"/>
              <a:gd name="connsiteY10-890" fmla="*/ 73541 h 384149"/>
              <a:gd name="connsiteX11-891" fmla="*/ 85504 w 119529"/>
              <a:gd name="connsiteY11-892" fmla="*/ 2295 h 384149"/>
              <a:gd name="connsiteX0-893" fmla="*/ 104084 w 119529"/>
              <a:gd name="connsiteY0-894" fmla="*/ 2295 h 403958"/>
              <a:gd name="connsiteX1-895" fmla="*/ 86302 w 119529"/>
              <a:gd name="connsiteY1-896" fmla="*/ 79579 h 403958"/>
              <a:gd name="connsiteX2-897" fmla="*/ 83736 w 119529"/>
              <a:gd name="connsiteY2-898" fmla="*/ 191532 h 403958"/>
              <a:gd name="connsiteX3-899" fmla="*/ 98957 w 119529"/>
              <a:gd name="connsiteY3-900" fmla="*/ 275952 h 403958"/>
              <a:gd name="connsiteX4-901" fmla="*/ 119032 w 119529"/>
              <a:gd name="connsiteY4-902" fmla="*/ 330796 h 403958"/>
              <a:gd name="connsiteX5-903" fmla="*/ 95974 w 119529"/>
              <a:gd name="connsiteY5-904" fmla="*/ 356627 h 403958"/>
              <a:gd name="connsiteX6-905" fmla="*/ 65210 w 119529"/>
              <a:gd name="connsiteY6-906" fmla="*/ 374870 h 403958"/>
              <a:gd name="connsiteX7-907" fmla="*/ 36702 w 119529"/>
              <a:gd name="connsiteY7-908" fmla="*/ 395577 h 403958"/>
              <a:gd name="connsiteX8-909" fmla="*/ 10845 w 119529"/>
              <a:gd name="connsiteY8-910" fmla="*/ 324583 h 403958"/>
              <a:gd name="connsiteX9-911" fmla="*/ 4380 w 119529"/>
              <a:gd name="connsiteY9-912" fmla="*/ 211584 h 403958"/>
              <a:gd name="connsiteX10-913" fmla="*/ 37123 w 119529"/>
              <a:gd name="connsiteY10-914" fmla="*/ 93350 h 403958"/>
              <a:gd name="connsiteX11-915" fmla="*/ 104084 w 119529"/>
              <a:gd name="connsiteY11-916" fmla="*/ 2295 h 403958"/>
              <a:gd name="connsiteX0-917" fmla="*/ 167138 w 175335"/>
              <a:gd name="connsiteY0-918" fmla="*/ 2295 h 463688"/>
              <a:gd name="connsiteX1-919" fmla="*/ 86302 w 175335"/>
              <a:gd name="connsiteY1-920" fmla="*/ 139309 h 463688"/>
              <a:gd name="connsiteX2-921" fmla="*/ 83736 w 175335"/>
              <a:gd name="connsiteY2-922" fmla="*/ 251262 h 463688"/>
              <a:gd name="connsiteX3-923" fmla="*/ 98957 w 175335"/>
              <a:gd name="connsiteY3-924" fmla="*/ 335682 h 463688"/>
              <a:gd name="connsiteX4-925" fmla="*/ 119032 w 175335"/>
              <a:gd name="connsiteY4-926" fmla="*/ 390526 h 463688"/>
              <a:gd name="connsiteX5-927" fmla="*/ 95974 w 175335"/>
              <a:gd name="connsiteY5-928" fmla="*/ 416357 h 463688"/>
              <a:gd name="connsiteX6-929" fmla="*/ 65210 w 175335"/>
              <a:gd name="connsiteY6-930" fmla="*/ 434600 h 463688"/>
              <a:gd name="connsiteX7-931" fmla="*/ 36702 w 175335"/>
              <a:gd name="connsiteY7-932" fmla="*/ 455307 h 463688"/>
              <a:gd name="connsiteX8-933" fmla="*/ 10845 w 175335"/>
              <a:gd name="connsiteY8-934" fmla="*/ 384313 h 463688"/>
              <a:gd name="connsiteX9-935" fmla="*/ 4380 w 175335"/>
              <a:gd name="connsiteY9-936" fmla="*/ 271314 h 463688"/>
              <a:gd name="connsiteX10-937" fmla="*/ 37123 w 175335"/>
              <a:gd name="connsiteY10-938" fmla="*/ 153080 h 463688"/>
              <a:gd name="connsiteX11-939" fmla="*/ 167138 w 175335"/>
              <a:gd name="connsiteY11-940" fmla="*/ 2295 h 463688"/>
              <a:gd name="connsiteX0-941" fmla="*/ 167138 w 175335"/>
              <a:gd name="connsiteY0-942" fmla="*/ 6564 h 467957"/>
              <a:gd name="connsiteX1-943" fmla="*/ 86302 w 175335"/>
              <a:gd name="connsiteY1-944" fmla="*/ 143578 h 467957"/>
              <a:gd name="connsiteX2-945" fmla="*/ 83736 w 175335"/>
              <a:gd name="connsiteY2-946" fmla="*/ 255531 h 467957"/>
              <a:gd name="connsiteX3-947" fmla="*/ 98957 w 175335"/>
              <a:gd name="connsiteY3-948" fmla="*/ 339951 h 467957"/>
              <a:gd name="connsiteX4-949" fmla="*/ 119032 w 175335"/>
              <a:gd name="connsiteY4-950" fmla="*/ 394795 h 467957"/>
              <a:gd name="connsiteX5-951" fmla="*/ 95974 w 175335"/>
              <a:gd name="connsiteY5-952" fmla="*/ 420626 h 467957"/>
              <a:gd name="connsiteX6-953" fmla="*/ 65210 w 175335"/>
              <a:gd name="connsiteY6-954" fmla="*/ 438869 h 467957"/>
              <a:gd name="connsiteX7-955" fmla="*/ 36702 w 175335"/>
              <a:gd name="connsiteY7-956" fmla="*/ 459576 h 467957"/>
              <a:gd name="connsiteX8-957" fmla="*/ 10845 w 175335"/>
              <a:gd name="connsiteY8-958" fmla="*/ 388582 h 467957"/>
              <a:gd name="connsiteX9-959" fmla="*/ 4380 w 175335"/>
              <a:gd name="connsiteY9-960" fmla="*/ 275583 h 467957"/>
              <a:gd name="connsiteX10-961" fmla="*/ 37123 w 175335"/>
              <a:gd name="connsiteY10-962" fmla="*/ 157349 h 467957"/>
              <a:gd name="connsiteX11-963" fmla="*/ 81413 w 175335"/>
              <a:gd name="connsiteY11-964" fmla="*/ 104196 h 467957"/>
              <a:gd name="connsiteX12" fmla="*/ 167138 w 175335"/>
              <a:gd name="connsiteY12" fmla="*/ 6564 h 467957"/>
              <a:gd name="connsiteX0-965" fmla="*/ 167138 w 175335"/>
              <a:gd name="connsiteY0-966" fmla="*/ 6564 h 467957"/>
              <a:gd name="connsiteX1-967" fmla="*/ 86302 w 175335"/>
              <a:gd name="connsiteY1-968" fmla="*/ 143578 h 467957"/>
              <a:gd name="connsiteX2-969" fmla="*/ 83736 w 175335"/>
              <a:gd name="connsiteY2-970" fmla="*/ 255531 h 467957"/>
              <a:gd name="connsiteX3-971" fmla="*/ 98957 w 175335"/>
              <a:gd name="connsiteY3-972" fmla="*/ 339951 h 467957"/>
              <a:gd name="connsiteX4-973" fmla="*/ 119032 w 175335"/>
              <a:gd name="connsiteY4-974" fmla="*/ 394795 h 467957"/>
              <a:gd name="connsiteX5-975" fmla="*/ 95974 w 175335"/>
              <a:gd name="connsiteY5-976" fmla="*/ 420626 h 467957"/>
              <a:gd name="connsiteX6-977" fmla="*/ 65210 w 175335"/>
              <a:gd name="connsiteY6-978" fmla="*/ 438869 h 467957"/>
              <a:gd name="connsiteX7-979" fmla="*/ 36702 w 175335"/>
              <a:gd name="connsiteY7-980" fmla="*/ 459576 h 467957"/>
              <a:gd name="connsiteX8-981" fmla="*/ 10845 w 175335"/>
              <a:gd name="connsiteY8-982" fmla="*/ 388582 h 467957"/>
              <a:gd name="connsiteX9-983" fmla="*/ 4380 w 175335"/>
              <a:gd name="connsiteY9-984" fmla="*/ 275583 h 467957"/>
              <a:gd name="connsiteX10-985" fmla="*/ 37123 w 175335"/>
              <a:gd name="connsiteY10-986" fmla="*/ 157349 h 467957"/>
              <a:gd name="connsiteX11-987" fmla="*/ 90938 w 175335"/>
              <a:gd name="connsiteY11-988" fmla="*/ 78002 h 467957"/>
              <a:gd name="connsiteX12-989" fmla="*/ 167138 w 175335"/>
              <a:gd name="connsiteY12-990" fmla="*/ 6564 h 467957"/>
              <a:gd name="connsiteX0-991" fmla="*/ 174282 w 182479"/>
              <a:gd name="connsiteY0-992" fmla="*/ 6564 h 465576"/>
              <a:gd name="connsiteX1-993" fmla="*/ 86302 w 182479"/>
              <a:gd name="connsiteY1-994" fmla="*/ 141197 h 465576"/>
              <a:gd name="connsiteX2-995" fmla="*/ 83736 w 182479"/>
              <a:gd name="connsiteY2-996" fmla="*/ 253150 h 465576"/>
              <a:gd name="connsiteX3-997" fmla="*/ 98957 w 182479"/>
              <a:gd name="connsiteY3-998" fmla="*/ 337570 h 465576"/>
              <a:gd name="connsiteX4-999" fmla="*/ 119032 w 182479"/>
              <a:gd name="connsiteY4-1000" fmla="*/ 392414 h 465576"/>
              <a:gd name="connsiteX5-1001" fmla="*/ 95974 w 182479"/>
              <a:gd name="connsiteY5-1002" fmla="*/ 418245 h 465576"/>
              <a:gd name="connsiteX6-1003" fmla="*/ 65210 w 182479"/>
              <a:gd name="connsiteY6-1004" fmla="*/ 436488 h 465576"/>
              <a:gd name="connsiteX7-1005" fmla="*/ 36702 w 182479"/>
              <a:gd name="connsiteY7-1006" fmla="*/ 457195 h 465576"/>
              <a:gd name="connsiteX8-1007" fmla="*/ 10845 w 182479"/>
              <a:gd name="connsiteY8-1008" fmla="*/ 386201 h 465576"/>
              <a:gd name="connsiteX9-1009" fmla="*/ 4380 w 182479"/>
              <a:gd name="connsiteY9-1010" fmla="*/ 273202 h 465576"/>
              <a:gd name="connsiteX10-1011" fmla="*/ 37123 w 182479"/>
              <a:gd name="connsiteY10-1012" fmla="*/ 154968 h 465576"/>
              <a:gd name="connsiteX11-1013" fmla="*/ 90938 w 182479"/>
              <a:gd name="connsiteY11-1014" fmla="*/ 75621 h 465576"/>
              <a:gd name="connsiteX12-1015" fmla="*/ 174282 w 182479"/>
              <a:gd name="connsiteY12-1016" fmla="*/ 6564 h 465576"/>
              <a:gd name="connsiteX0-1017" fmla="*/ 174282 w 182479"/>
              <a:gd name="connsiteY0-1018" fmla="*/ 6564 h 465576"/>
              <a:gd name="connsiteX1-1019" fmla="*/ 86302 w 182479"/>
              <a:gd name="connsiteY1-1020" fmla="*/ 141197 h 465576"/>
              <a:gd name="connsiteX2-1021" fmla="*/ 83736 w 182479"/>
              <a:gd name="connsiteY2-1022" fmla="*/ 253150 h 465576"/>
              <a:gd name="connsiteX3-1023" fmla="*/ 98957 w 182479"/>
              <a:gd name="connsiteY3-1024" fmla="*/ 337570 h 465576"/>
              <a:gd name="connsiteX4-1025" fmla="*/ 119032 w 182479"/>
              <a:gd name="connsiteY4-1026" fmla="*/ 392414 h 465576"/>
              <a:gd name="connsiteX5-1027" fmla="*/ 95974 w 182479"/>
              <a:gd name="connsiteY5-1028" fmla="*/ 418245 h 465576"/>
              <a:gd name="connsiteX6-1029" fmla="*/ 65210 w 182479"/>
              <a:gd name="connsiteY6-1030" fmla="*/ 436488 h 465576"/>
              <a:gd name="connsiteX7-1031" fmla="*/ 36702 w 182479"/>
              <a:gd name="connsiteY7-1032" fmla="*/ 457195 h 465576"/>
              <a:gd name="connsiteX8-1033" fmla="*/ 10845 w 182479"/>
              <a:gd name="connsiteY8-1034" fmla="*/ 386201 h 465576"/>
              <a:gd name="connsiteX9-1035" fmla="*/ 4380 w 182479"/>
              <a:gd name="connsiteY9-1036" fmla="*/ 273202 h 465576"/>
              <a:gd name="connsiteX10-1037" fmla="*/ 37123 w 182479"/>
              <a:gd name="connsiteY10-1038" fmla="*/ 154968 h 465576"/>
              <a:gd name="connsiteX11-1039" fmla="*/ 83794 w 182479"/>
              <a:gd name="connsiteY11-1040" fmla="*/ 78002 h 465576"/>
              <a:gd name="connsiteX12-1041" fmla="*/ 174282 w 182479"/>
              <a:gd name="connsiteY12-1042" fmla="*/ 6564 h 465576"/>
              <a:gd name="connsiteX0-1043" fmla="*/ 172694 w 180891"/>
              <a:gd name="connsiteY0-1044" fmla="*/ 6564 h 465576"/>
              <a:gd name="connsiteX1-1045" fmla="*/ 84714 w 180891"/>
              <a:gd name="connsiteY1-1046" fmla="*/ 141197 h 465576"/>
              <a:gd name="connsiteX2-1047" fmla="*/ 82148 w 180891"/>
              <a:gd name="connsiteY2-1048" fmla="*/ 253150 h 465576"/>
              <a:gd name="connsiteX3-1049" fmla="*/ 97369 w 180891"/>
              <a:gd name="connsiteY3-1050" fmla="*/ 337570 h 465576"/>
              <a:gd name="connsiteX4-1051" fmla="*/ 117444 w 180891"/>
              <a:gd name="connsiteY4-1052" fmla="*/ 392414 h 465576"/>
              <a:gd name="connsiteX5-1053" fmla="*/ 94386 w 180891"/>
              <a:gd name="connsiteY5-1054" fmla="*/ 418245 h 465576"/>
              <a:gd name="connsiteX6-1055" fmla="*/ 63622 w 180891"/>
              <a:gd name="connsiteY6-1056" fmla="*/ 436488 h 465576"/>
              <a:gd name="connsiteX7-1057" fmla="*/ 35114 w 180891"/>
              <a:gd name="connsiteY7-1058" fmla="*/ 457195 h 465576"/>
              <a:gd name="connsiteX8-1059" fmla="*/ 9257 w 180891"/>
              <a:gd name="connsiteY8-1060" fmla="*/ 386201 h 465576"/>
              <a:gd name="connsiteX9-1061" fmla="*/ 2792 w 180891"/>
              <a:gd name="connsiteY9-1062" fmla="*/ 273202 h 465576"/>
              <a:gd name="connsiteX10-1063" fmla="*/ 26010 w 180891"/>
              <a:gd name="connsiteY10-1064" fmla="*/ 174018 h 465576"/>
              <a:gd name="connsiteX11-1065" fmla="*/ 82206 w 180891"/>
              <a:gd name="connsiteY11-1066" fmla="*/ 78002 h 465576"/>
              <a:gd name="connsiteX12-1067" fmla="*/ 172694 w 180891"/>
              <a:gd name="connsiteY12-1068" fmla="*/ 6564 h 465576"/>
              <a:gd name="connsiteX0-1069" fmla="*/ 177457 w 185654"/>
              <a:gd name="connsiteY0-1070" fmla="*/ 6564 h 465576"/>
              <a:gd name="connsiteX1-1071" fmla="*/ 89477 w 185654"/>
              <a:gd name="connsiteY1-1072" fmla="*/ 141197 h 465576"/>
              <a:gd name="connsiteX2-1073" fmla="*/ 86911 w 185654"/>
              <a:gd name="connsiteY2-1074" fmla="*/ 253150 h 465576"/>
              <a:gd name="connsiteX3-1075" fmla="*/ 102132 w 185654"/>
              <a:gd name="connsiteY3-1076" fmla="*/ 337570 h 465576"/>
              <a:gd name="connsiteX4-1077" fmla="*/ 122207 w 185654"/>
              <a:gd name="connsiteY4-1078" fmla="*/ 392414 h 465576"/>
              <a:gd name="connsiteX5-1079" fmla="*/ 99149 w 185654"/>
              <a:gd name="connsiteY5-1080" fmla="*/ 418245 h 465576"/>
              <a:gd name="connsiteX6-1081" fmla="*/ 68385 w 185654"/>
              <a:gd name="connsiteY6-1082" fmla="*/ 436488 h 465576"/>
              <a:gd name="connsiteX7-1083" fmla="*/ 39877 w 185654"/>
              <a:gd name="connsiteY7-1084" fmla="*/ 457195 h 465576"/>
              <a:gd name="connsiteX8-1085" fmla="*/ 14020 w 185654"/>
              <a:gd name="connsiteY8-1086" fmla="*/ 386201 h 465576"/>
              <a:gd name="connsiteX9-1087" fmla="*/ 2792 w 185654"/>
              <a:gd name="connsiteY9-1088" fmla="*/ 292252 h 465576"/>
              <a:gd name="connsiteX10-1089" fmla="*/ 30773 w 185654"/>
              <a:gd name="connsiteY10-1090" fmla="*/ 174018 h 465576"/>
              <a:gd name="connsiteX11-1091" fmla="*/ 86969 w 185654"/>
              <a:gd name="connsiteY11-1092" fmla="*/ 78002 h 465576"/>
              <a:gd name="connsiteX12-1093" fmla="*/ 177457 w 185654"/>
              <a:gd name="connsiteY12-1094" fmla="*/ 6564 h 465576"/>
              <a:gd name="connsiteX0-1095" fmla="*/ 177457 w 185654"/>
              <a:gd name="connsiteY0-1096" fmla="*/ 6564 h 463988"/>
              <a:gd name="connsiteX1-1097" fmla="*/ 89477 w 185654"/>
              <a:gd name="connsiteY1-1098" fmla="*/ 141197 h 463988"/>
              <a:gd name="connsiteX2-1099" fmla="*/ 86911 w 185654"/>
              <a:gd name="connsiteY2-1100" fmla="*/ 253150 h 463988"/>
              <a:gd name="connsiteX3-1101" fmla="*/ 102132 w 185654"/>
              <a:gd name="connsiteY3-1102" fmla="*/ 337570 h 463988"/>
              <a:gd name="connsiteX4-1103" fmla="*/ 122207 w 185654"/>
              <a:gd name="connsiteY4-1104" fmla="*/ 392414 h 463988"/>
              <a:gd name="connsiteX5-1105" fmla="*/ 99149 w 185654"/>
              <a:gd name="connsiteY5-1106" fmla="*/ 418245 h 463988"/>
              <a:gd name="connsiteX6-1107" fmla="*/ 68385 w 185654"/>
              <a:gd name="connsiteY6-1108" fmla="*/ 436488 h 463988"/>
              <a:gd name="connsiteX7-1109" fmla="*/ 39877 w 185654"/>
              <a:gd name="connsiteY7-1110" fmla="*/ 457195 h 463988"/>
              <a:gd name="connsiteX8-1111" fmla="*/ 14020 w 185654"/>
              <a:gd name="connsiteY8-1112" fmla="*/ 395726 h 463988"/>
              <a:gd name="connsiteX9-1113" fmla="*/ 2792 w 185654"/>
              <a:gd name="connsiteY9-1114" fmla="*/ 292252 h 463988"/>
              <a:gd name="connsiteX10-1115" fmla="*/ 30773 w 185654"/>
              <a:gd name="connsiteY10-1116" fmla="*/ 174018 h 463988"/>
              <a:gd name="connsiteX11-1117" fmla="*/ 86969 w 185654"/>
              <a:gd name="connsiteY11-1118" fmla="*/ 78002 h 463988"/>
              <a:gd name="connsiteX12-1119" fmla="*/ 177457 w 185654"/>
              <a:gd name="connsiteY12-1120" fmla="*/ 6564 h 463988"/>
              <a:gd name="connsiteX0-1121" fmla="*/ 177457 w 185654"/>
              <a:gd name="connsiteY0-1122" fmla="*/ 6564 h 463988"/>
              <a:gd name="connsiteX1-1123" fmla="*/ 96621 w 185654"/>
              <a:gd name="connsiteY1-1124" fmla="*/ 162628 h 463988"/>
              <a:gd name="connsiteX2-1125" fmla="*/ 86911 w 185654"/>
              <a:gd name="connsiteY2-1126" fmla="*/ 253150 h 463988"/>
              <a:gd name="connsiteX3-1127" fmla="*/ 102132 w 185654"/>
              <a:gd name="connsiteY3-1128" fmla="*/ 337570 h 463988"/>
              <a:gd name="connsiteX4-1129" fmla="*/ 122207 w 185654"/>
              <a:gd name="connsiteY4-1130" fmla="*/ 392414 h 463988"/>
              <a:gd name="connsiteX5-1131" fmla="*/ 99149 w 185654"/>
              <a:gd name="connsiteY5-1132" fmla="*/ 418245 h 463988"/>
              <a:gd name="connsiteX6-1133" fmla="*/ 68385 w 185654"/>
              <a:gd name="connsiteY6-1134" fmla="*/ 436488 h 463988"/>
              <a:gd name="connsiteX7-1135" fmla="*/ 39877 w 185654"/>
              <a:gd name="connsiteY7-1136" fmla="*/ 457195 h 463988"/>
              <a:gd name="connsiteX8-1137" fmla="*/ 14020 w 185654"/>
              <a:gd name="connsiteY8-1138" fmla="*/ 395726 h 463988"/>
              <a:gd name="connsiteX9-1139" fmla="*/ 2792 w 185654"/>
              <a:gd name="connsiteY9-1140" fmla="*/ 292252 h 463988"/>
              <a:gd name="connsiteX10-1141" fmla="*/ 30773 w 185654"/>
              <a:gd name="connsiteY10-1142" fmla="*/ 174018 h 463988"/>
              <a:gd name="connsiteX11-1143" fmla="*/ 86969 w 185654"/>
              <a:gd name="connsiteY11-1144" fmla="*/ 78002 h 463988"/>
              <a:gd name="connsiteX12-1145" fmla="*/ 177457 w 185654"/>
              <a:gd name="connsiteY12-1146" fmla="*/ 6564 h 463988"/>
              <a:gd name="connsiteX0-1147" fmla="*/ 177457 w 185654"/>
              <a:gd name="connsiteY0-1148" fmla="*/ 6564 h 463988"/>
              <a:gd name="connsiteX1-1149" fmla="*/ 96621 w 185654"/>
              <a:gd name="connsiteY1-1150" fmla="*/ 162628 h 463988"/>
              <a:gd name="connsiteX2-1151" fmla="*/ 77386 w 185654"/>
              <a:gd name="connsiteY2-1152" fmla="*/ 257912 h 463988"/>
              <a:gd name="connsiteX3-1153" fmla="*/ 102132 w 185654"/>
              <a:gd name="connsiteY3-1154" fmla="*/ 337570 h 463988"/>
              <a:gd name="connsiteX4-1155" fmla="*/ 122207 w 185654"/>
              <a:gd name="connsiteY4-1156" fmla="*/ 392414 h 463988"/>
              <a:gd name="connsiteX5-1157" fmla="*/ 99149 w 185654"/>
              <a:gd name="connsiteY5-1158" fmla="*/ 418245 h 463988"/>
              <a:gd name="connsiteX6-1159" fmla="*/ 68385 w 185654"/>
              <a:gd name="connsiteY6-1160" fmla="*/ 436488 h 463988"/>
              <a:gd name="connsiteX7-1161" fmla="*/ 39877 w 185654"/>
              <a:gd name="connsiteY7-1162" fmla="*/ 457195 h 463988"/>
              <a:gd name="connsiteX8-1163" fmla="*/ 14020 w 185654"/>
              <a:gd name="connsiteY8-1164" fmla="*/ 395726 h 463988"/>
              <a:gd name="connsiteX9-1165" fmla="*/ 2792 w 185654"/>
              <a:gd name="connsiteY9-1166" fmla="*/ 292252 h 463988"/>
              <a:gd name="connsiteX10-1167" fmla="*/ 30773 w 185654"/>
              <a:gd name="connsiteY10-1168" fmla="*/ 174018 h 463988"/>
              <a:gd name="connsiteX11-1169" fmla="*/ 86969 w 185654"/>
              <a:gd name="connsiteY11-1170" fmla="*/ 78002 h 463988"/>
              <a:gd name="connsiteX12-1171" fmla="*/ 177457 w 185654"/>
              <a:gd name="connsiteY12-1172" fmla="*/ 6564 h 463988"/>
              <a:gd name="connsiteX0-1173" fmla="*/ 177457 w 185654"/>
              <a:gd name="connsiteY0-1174" fmla="*/ 6564 h 463988"/>
              <a:gd name="connsiteX1-1175" fmla="*/ 96621 w 185654"/>
              <a:gd name="connsiteY1-1176" fmla="*/ 162628 h 463988"/>
              <a:gd name="connsiteX2-1177" fmla="*/ 94055 w 185654"/>
              <a:gd name="connsiteY2-1178" fmla="*/ 248387 h 463988"/>
              <a:gd name="connsiteX3-1179" fmla="*/ 102132 w 185654"/>
              <a:gd name="connsiteY3-1180" fmla="*/ 337570 h 463988"/>
              <a:gd name="connsiteX4-1181" fmla="*/ 122207 w 185654"/>
              <a:gd name="connsiteY4-1182" fmla="*/ 392414 h 463988"/>
              <a:gd name="connsiteX5-1183" fmla="*/ 99149 w 185654"/>
              <a:gd name="connsiteY5-1184" fmla="*/ 418245 h 463988"/>
              <a:gd name="connsiteX6-1185" fmla="*/ 68385 w 185654"/>
              <a:gd name="connsiteY6-1186" fmla="*/ 436488 h 463988"/>
              <a:gd name="connsiteX7-1187" fmla="*/ 39877 w 185654"/>
              <a:gd name="connsiteY7-1188" fmla="*/ 457195 h 463988"/>
              <a:gd name="connsiteX8-1189" fmla="*/ 14020 w 185654"/>
              <a:gd name="connsiteY8-1190" fmla="*/ 395726 h 463988"/>
              <a:gd name="connsiteX9-1191" fmla="*/ 2792 w 185654"/>
              <a:gd name="connsiteY9-1192" fmla="*/ 292252 h 463988"/>
              <a:gd name="connsiteX10-1193" fmla="*/ 30773 w 185654"/>
              <a:gd name="connsiteY10-1194" fmla="*/ 174018 h 463988"/>
              <a:gd name="connsiteX11-1195" fmla="*/ 86969 w 185654"/>
              <a:gd name="connsiteY11-1196" fmla="*/ 78002 h 463988"/>
              <a:gd name="connsiteX12-1197" fmla="*/ 177457 w 185654"/>
              <a:gd name="connsiteY12-1198" fmla="*/ 6564 h 463988"/>
              <a:gd name="connsiteX0-1199" fmla="*/ 177457 w 183013"/>
              <a:gd name="connsiteY0-1200" fmla="*/ 5159 h 462583"/>
              <a:gd name="connsiteX1-1201" fmla="*/ 120306 w 183013"/>
              <a:gd name="connsiteY1-1202" fmla="*/ 107553 h 462583"/>
              <a:gd name="connsiteX2-1203" fmla="*/ 96621 w 183013"/>
              <a:gd name="connsiteY2-1204" fmla="*/ 161223 h 462583"/>
              <a:gd name="connsiteX3-1205" fmla="*/ 94055 w 183013"/>
              <a:gd name="connsiteY3-1206" fmla="*/ 246982 h 462583"/>
              <a:gd name="connsiteX4-1207" fmla="*/ 102132 w 183013"/>
              <a:gd name="connsiteY4-1208" fmla="*/ 336165 h 462583"/>
              <a:gd name="connsiteX5-1209" fmla="*/ 122207 w 183013"/>
              <a:gd name="connsiteY5-1210" fmla="*/ 391009 h 462583"/>
              <a:gd name="connsiteX6-1211" fmla="*/ 99149 w 183013"/>
              <a:gd name="connsiteY6-1212" fmla="*/ 416840 h 462583"/>
              <a:gd name="connsiteX7-1213" fmla="*/ 68385 w 183013"/>
              <a:gd name="connsiteY7-1214" fmla="*/ 435083 h 462583"/>
              <a:gd name="connsiteX8-1215" fmla="*/ 39877 w 183013"/>
              <a:gd name="connsiteY8-1216" fmla="*/ 455790 h 462583"/>
              <a:gd name="connsiteX9-1217" fmla="*/ 14020 w 183013"/>
              <a:gd name="connsiteY9-1218" fmla="*/ 394321 h 462583"/>
              <a:gd name="connsiteX10-1219" fmla="*/ 2792 w 183013"/>
              <a:gd name="connsiteY10-1220" fmla="*/ 290847 h 462583"/>
              <a:gd name="connsiteX11-1221" fmla="*/ 30773 w 183013"/>
              <a:gd name="connsiteY11-1222" fmla="*/ 172613 h 462583"/>
              <a:gd name="connsiteX12-1223" fmla="*/ 86969 w 183013"/>
              <a:gd name="connsiteY12-1224" fmla="*/ 76597 h 462583"/>
              <a:gd name="connsiteX13" fmla="*/ 177457 w 183013"/>
              <a:gd name="connsiteY13" fmla="*/ 5159 h 462583"/>
              <a:gd name="connsiteX0-1225" fmla="*/ 177457 w 182616"/>
              <a:gd name="connsiteY0-1226" fmla="*/ 5556 h 462980"/>
              <a:gd name="connsiteX1-1227" fmla="*/ 117925 w 182616"/>
              <a:gd name="connsiteY1-1228" fmla="*/ 110331 h 462980"/>
              <a:gd name="connsiteX2-1229" fmla="*/ 96621 w 182616"/>
              <a:gd name="connsiteY2-1230" fmla="*/ 161620 h 462980"/>
              <a:gd name="connsiteX3-1231" fmla="*/ 94055 w 182616"/>
              <a:gd name="connsiteY3-1232" fmla="*/ 247379 h 462980"/>
              <a:gd name="connsiteX4-1233" fmla="*/ 102132 w 182616"/>
              <a:gd name="connsiteY4-1234" fmla="*/ 336562 h 462980"/>
              <a:gd name="connsiteX5-1235" fmla="*/ 122207 w 182616"/>
              <a:gd name="connsiteY5-1236" fmla="*/ 391406 h 462980"/>
              <a:gd name="connsiteX6-1237" fmla="*/ 99149 w 182616"/>
              <a:gd name="connsiteY6-1238" fmla="*/ 417237 h 462980"/>
              <a:gd name="connsiteX7-1239" fmla="*/ 68385 w 182616"/>
              <a:gd name="connsiteY7-1240" fmla="*/ 435480 h 462980"/>
              <a:gd name="connsiteX8-1241" fmla="*/ 39877 w 182616"/>
              <a:gd name="connsiteY8-1242" fmla="*/ 456187 h 462980"/>
              <a:gd name="connsiteX9-1243" fmla="*/ 14020 w 182616"/>
              <a:gd name="connsiteY9-1244" fmla="*/ 394718 h 462980"/>
              <a:gd name="connsiteX10-1245" fmla="*/ 2792 w 182616"/>
              <a:gd name="connsiteY10-1246" fmla="*/ 291244 h 462980"/>
              <a:gd name="connsiteX11-1247" fmla="*/ 30773 w 182616"/>
              <a:gd name="connsiteY11-1248" fmla="*/ 173010 h 462980"/>
              <a:gd name="connsiteX12-1249" fmla="*/ 86969 w 182616"/>
              <a:gd name="connsiteY12-1250" fmla="*/ 76994 h 462980"/>
              <a:gd name="connsiteX13-1251" fmla="*/ 177457 w 182616"/>
              <a:gd name="connsiteY13-1252" fmla="*/ 5556 h 462980"/>
              <a:gd name="connsiteX0-1253" fmla="*/ 177457 w 182616"/>
              <a:gd name="connsiteY0-1254" fmla="*/ 5556 h 462980"/>
              <a:gd name="connsiteX1-1255" fmla="*/ 117925 w 182616"/>
              <a:gd name="connsiteY1-1256" fmla="*/ 110331 h 462980"/>
              <a:gd name="connsiteX2-1257" fmla="*/ 96621 w 182616"/>
              <a:gd name="connsiteY2-1258" fmla="*/ 183051 h 462980"/>
              <a:gd name="connsiteX3-1259" fmla="*/ 94055 w 182616"/>
              <a:gd name="connsiteY3-1260" fmla="*/ 247379 h 462980"/>
              <a:gd name="connsiteX4-1261" fmla="*/ 102132 w 182616"/>
              <a:gd name="connsiteY4-1262" fmla="*/ 336562 h 462980"/>
              <a:gd name="connsiteX5-1263" fmla="*/ 122207 w 182616"/>
              <a:gd name="connsiteY5-1264" fmla="*/ 391406 h 462980"/>
              <a:gd name="connsiteX6-1265" fmla="*/ 99149 w 182616"/>
              <a:gd name="connsiteY6-1266" fmla="*/ 417237 h 462980"/>
              <a:gd name="connsiteX7-1267" fmla="*/ 68385 w 182616"/>
              <a:gd name="connsiteY7-1268" fmla="*/ 435480 h 462980"/>
              <a:gd name="connsiteX8-1269" fmla="*/ 39877 w 182616"/>
              <a:gd name="connsiteY8-1270" fmla="*/ 456187 h 462980"/>
              <a:gd name="connsiteX9-1271" fmla="*/ 14020 w 182616"/>
              <a:gd name="connsiteY9-1272" fmla="*/ 394718 h 462980"/>
              <a:gd name="connsiteX10-1273" fmla="*/ 2792 w 182616"/>
              <a:gd name="connsiteY10-1274" fmla="*/ 291244 h 462980"/>
              <a:gd name="connsiteX11-1275" fmla="*/ 30773 w 182616"/>
              <a:gd name="connsiteY11-1276" fmla="*/ 173010 h 462980"/>
              <a:gd name="connsiteX12-1277" fmla="*/ 86969 w 182616"/>
              <a:gd name="connsiteY12-1278" fmla="*/ 76994 h 462980"/>
              <a:gd name="connsiteX13-1279" fmla="*/ 177457 w 182616"/>
              <a:gd name="connsiteY13-1280" fmla="*/ 5556 h 462980"/>
              <a:gd name="connsiteX0-1281" fmla="*/ 177457 w 182616"/>
              <a:gd name="connsiteY0-1282" fmla="*/ 5556 h 462980"/>
              <a:gd name="connsiteX1-1283" fmla="*/ 117925 w 182616"/>
              <a:gd name="connsiteY1-1284" fmla="*/ 110331 h 462980"/>
              <a:gd name="connsiteX2-1285" fmla="*/ 96621 w 182616"/>
              <a:gd name="connsiteY2-1286" fmla="*/ 183051 h 462980"/>
              <a:gd name="connsiteX3-1287" fmla="*/ 89293 w 182616"/>
              <a:gd name="connsiteY3-1288" fmla="*/ 268811 h 462980"/>
              <a:gd name="connsiteX4-1289" fmla="*/ 102132 w 182616"/>
              <a:gd name="connsiteY4-1290" fmla="*/ 336562 h 462980"/>
              <a:gd name="connsiteX5-1291" fmla="*/ 122207 w 182616"/>
              <a:gd name="connsiteY5-1292" fmla="*/ 391406 h 462980"/>
              <a:gd name="connsiteX6-1293" fmla="*/ 99149 w 182616"/>
              <a:gd name="connsiteY6-1294" fmla="*/ 417237 h 462980"/>
              <a:gd name="connsiteX7-1295" fmla="*/ 68385 w 182616"/>
              <a:gd name="connsiteY7-1296" fmla="*/ 435480 h 462980"/>
              <a:gd name="connsiteX8-1297" fmla="*/ 39877 w 182616"/>
              <a:gd name="connsiteY8-1298" fmla="*/ 456187 h 462980"/>
              <a:gd name="connsiteX9-1299" fmla="*/ 14020 w 182616"/>
              <a:gd name="connsiteY9-1300" fmla="*/ 394718 h 462980"/>
              <a:gd name="connsiteX10-1301" fmla="*/ 2792 w 182616"/>
              <a:gd name="connsiteY10-1302" fmla="*/ 291244 h 462980"/>
              <a:gd name="connsiteX11-1303" fmla="*/ 30773 w 182616"/>
              <a:gd name="connsiteY11-1304" fmla="*/ 173010 h 462980"/>
              <a:gd name="connsiteX12-1305" fmla="*/ 86969 w 182616"/>
              <a:gd name="connsiteY12-1306" fmla="*/ 76994 h 462980"/>
              <a:gd name="connsiteX13-1307" fmla="*/ 177457 w 182616"/>
              <a:gd name="connsiteY13-1308" fmla="*/ 5556 h 462980"/>
              <a:gd name="connsiteX0-1309" fmla="*/ 177457 w 182616"/>
              <a:gd name="connsiteY0-1310" fmla="*/ 5556 h 462980"/>
              <a:gd name="connsiteX1-1311" fmla="*/ 117925 w 182616"/>
              <a:gd name="connsiteY1-1312" fmla="*/ 110331 h 462980"/>
              <a:gd name="connsiteX2-1313" fmla="*/ 96621 w 182616"/>
              <a:gd name="connsiteY2-1314" fmla="*/ 183051 h 462980"/>
              <a:gd name="connsiteX3-1315" fmla="*/ 89293 w 182616"/>
              <a:gd name="connsiteY3-1316" fmla="*/ 268811 h 462980"/>
              <a:gd name="connsiteX4-1317" fmla="*/ 104513 w 182616"/>
              <a:gd name="connsiteY4-1318" fmla="*/ 350850 h 462980"/>
              <a:gd name="connsiteX5-1319" fmla="*/ 122207 w 182616"/>
              <a:gd name="connsiteY5-1320" fmla="*/ 391406 h 462980"/>
              <a:gd name="connsiteX6-1321" fmla="*/ 99149 w 182616"/>
              <a:gd name="connsiteY6-1322" fmla="*/ 417237 h 462980"/>
              <a:gd name="connsiteX7-1323" fmla="*/ 68385 w 182616"/>
              <a:gd name="connsiteY7-1324" fmla="*/ 435480 h 462980"/>
              <a:gd name="connsiteX8-1325" fmla="*/ 39877 w 182616"/>
              <a:gd name="connsiteY8-1326" fmla="*/ 456187 h 462980"/>
              <a:gd name="connsiteX9-1327" fmla="*/ 14020 w 182616"/>
              <a:gd name="connsiteY9-1328" fmla="*/ 394718 h 462980"/>
              <a:gd name="connsiteX10-1329" fmla="*/ 2792 w 182616"/>
              <a:gd name="connsiteY10-1330" fmla="*/ 291244 h 462980"/>
              <a:gd name="connsiteX11-1331" fmla="*/ 30773 w 182616"/>
              <a:gd name="connsiteY11-1332" fmla="*/ 173010 h 462980"/>
              <a:gd name="connsiteX12-1333" fmla="*/ 86969 w 182616"/>
              <a:gd name="connsiteY12-1334" fmla="*/ 76994 h 462980"/>
              <a:gd name="connsiteX13-1335" fmla="*/ 177457 w 182616"/>
              <a:gd name="connsiteY13-1336" fmla="*/ 5556 h 462980"/>
              <a:gd name="connsiteX0-1337" fmla="*/ 177457 w 188570"/>
              <a:gd name="connsiteY0-1338" fmla="*/ 3572 h 460996"/>
              <a:gd name="connsiteX1-1339" fmla="*/ 153645 w 188570"/>
              <a:gd name="connsiteY1-1340" fmla="*/ 53579 h 460996"/>
              <a:gd name="connsiteX2-1341" fmla="*/ 117925 w 188570"/>
              <a:gd name="connsiteY2-1342" fmla="*/ 108347 h 460996"/>
              <a:gd name="connsiteX3-1343" fmla="*/ 96621 w 188570"/>
              <a:gd name="connsiteY3-1344" fmla="*/ 181067 h 460996"/>
              <a:gd name="connsiteX4-1345" fmla="*/ 89293 w 188570"/>
              <a:gd name="connsiteY4-1346" fmla="*/ 266827 h 460996"/>
              <a:gd name="connsiteX5-1347" fmla="*/ 104513 w 188570"/>
              <a:gd name="connsiteY5-1348" fmla="*/ 348866 h 460996"/>
              <a:gd name="connsiteX6-1349" fmla="*/ 122207 w 188570"/>
              <a:gd name="connsiteY6-1350" fmla="*/ 389422 h 460996"/>
              <a:gd name="connsiteX7-1351" fmla="*/ 99149 w 188570"/>
              <a:gd name="connsiteY7-1352" fmla="*/ 415253 h 460996"/>
              <a:gd name="connsiteX8-1353" fmla="*/ 68385 w 188570"/>
              <a:gd name="connsiteY8-1354" fmla="*/ 433496 h 460996"/>
              <a:gd name="connsiteX9-1355" fmla="*/ 39877 w 188570"/>
              <a:gd name="connsiteY9-1356" fmla="*/ 454203 h 460996"/>
              <a:gd name="connsiteX10-1357" fmla="*/ 14020 w 188570"/>
              <a:gd name="connsiteY10-1358" fmla="*/ 392734 h 460996"/>
              <a:gd name="connsiteX11-1359" fmla="*/ 2792 w 188570"/>
              <a:gd name="connsiteY11-1360" fmla="*/ 289260 h 460996"/>
              <a:gd name="connsiteX12-1361" fmla="*/ 30773 w 188570"/>
              <a:gd name="connsiteY12-1362" fmla="*/ 171026 h 460996"/>
              <a:gd name="connsiteX13-1363" fmla="*/ 86969 w 188570"/>
              <a:gd name="connsiteY13-1364" fmla="*/ 75010 h 460996"/>
              <a:gd name="connsiteX14" fmla="*/ 177457 w 188570"/>
              <a:gd name="connsiteY14" fmla="*/ 3572 h 460996"/>
              <a:gd name="connsiteX0-1365" fmla="*/ 177457 w 186284"/>
              <a:gd name="connsiteY0-1366" fmla="*/ 1621 h 459045"/>
              <a:gd name="connsiteX1-1367" fmla="*/ 139928 w 186284"/>
              <a:gd name="connsiteY1-1368" fmla="*/ 63336 h 459045"/>
              <a:gd name="connsiteX2-1369" fmla="*/ 117925 w 186284"/>
              <a:gd name="connsiteY2-1370" fmla="*/ 106396 h 459045"/>
              <a:gd name="connsiteX3-1371" fmla="*/ 96621 w 186284"/>
              <a:gd name="connsiteY3-1372" fmla="*/ 179116 h 459045"/>
              <a:gd name="connsiteX4-1373" fmla="*/ 89293 w 186284"/>
              <a:gd name="connsiteY4-1374" fmla="*/ 264876 h 459045"/>
              <a:gd name="connsiteX5-1375" fmla="*/ 104513 w 186284"/>
              <a:gd name="connsiteY5-1376" fmla="*/ 346915 h 459045"/>
              <a:gd name="connsiteX6-1377" fmla="*/ 122207 w 186284"/>
              <a:gd name="connsiteY6-1378" fmla="*/ 387471 h 459045"/>
              <a:gd name="connsiteX7-1379" fmla="*/ 99149 w 186284"/>
              <a:gd name="connsiteY7-1380" fmla="*/ 413302 h 459045"/>
              <a:gd name="connsiteX8-1381" fmla="*/ 68385 w 186284"/>
              <a:gd name="connsiteY8-1382" fmla="*/ 431545 h 459045"/>
              <a:gd name="connsiteX9-1383" fmla="*/ 39877 w 186284"/>
              <a:gd name="connsiteY9-1384" fmla="*/ 452252 h 459045"/>
              <a:gd name="connsiteX10-1385" fmla="*/ 14020 w 186284"/>
              <a:gd name="connsiteY10-1386" fmla="*/ 390783 h 459045"/>
              <a:gd name="connsiteX11-1387" fmla="*/ 2792 w 186284"/>
              <a:gd name="connsiteY11-1388" fmla="*/ 287309 h 459045"/>
              <a:gd name="connsiteX12-1389" fmla="*/ 30773 w 186284"/>
              <a:gd name="connsiteY12-1390" fmla="*/ 169075 h 459045"/>
              <a:gd name="connsiteX13-1391" fmla="*/ 86969 w 186284"/>
              <a:gd name="connsiteY13-1392" fmla="*/ 73059 h 459045"/>
              <a:gd name="connsiteX14-1393" fmla="*/ 177457 w 186284"/>
              <a:gd name="connsiteY14-1394" fmla="*/ 1621 h 459045"/>
              <a:gd name="connsiteX0-1395" fmla="*/ 177457 w 186284"/>
              <a:gd name="connsiteY0-1396" fmla="*/ 1621 h 459839"/>
              <a:gd name="connsiteX1-1397" fmla="*/ 139928 w 186284"/>
              <a:gd name="connsiteY1-1398" fmla="*/ 63336 h 459839"/>
              <a:gd name="connsiteX2-1399" fmla="*/ 117925 w 186284"/>
              <a:gd name="connsiteY2-1400" fmla="*/ 106396 h 459839"/>
              <a:gd name="connsiteX3-1401" fmla="*/ 96621 w 186284"/>
              <a:gd name="connsiteY3-1402" fmla="*/ 179116 h 459839"/>
              <a:gd name="connsiteX4-1403" fmla="*/ 89293 w 186284"/>
              <a:gd name="connsiteY4-1404" fmla="*/ 264876 h 459839"/>
              <a:gd name="connsiteX5-1405" fmla="*/ 104513 w 186284"/>
              <a:gd name="connsiteY5-1406" fmla="*/ 346915 h 459839"/>
              <a:gd name="connsiteX6-1407" fmla="*/ 122207 w 186284"/>
              <a:gd name="connsiteY6-1408" fmla="*/ 387471 h 459839"/>
              <a:gd name="connsiteX7-1409" fmla="*/ 99149 w 186284"/>
              <a:gd name="connsiteY7-1410" fmla="*/ 413302 h 459839"/>
              <a:gd name="connsiteX8-1411" fmla="*/ 68385 w 186284"/>
              <a:gd name="connsiteY8-1412" fmla="*/ 436307 h 459839"/>
              <a:gd name="connsiteX9-1413" fmla="*/ 39877 w 186284"/>
              <a:gd name="connsiteY9-1414" fmla="*/ 452252 h 459839"/>
              <a:gd name="connsiteX10-1415" fmla="*/ 14020 w 186284"/>
              <a:gd name="connsiteY10-1416" fmla="*/ 390783 h 459839"/>
              <a:gd name="connsiteX11-1417" fmla="*/ 2792 w 186284"/>
              <a:gd name="connsiteY11-1418" fmla="*/ 287309 h 459839"/>
              <a:gd name="connsiteX12-1419" fmla="*/ 30773 w 186284"/>
              <a:gd name="connsiteY12-1420" fmla="*/ 169075 h 459839"/>
              <a:gd name="connsiteX13-1421" fmla="*/ 86969 w 186284"/>
              <a:gd name="connsiteY13-1422" fmla="*/ 73059 h 459839"/>
              <a:gd name="connsiteX14-1423" fmla="*/ 177457 w 186284"/>
              <a:gd name="connsiteY14-1424" fmla="*/ 1621 h 459839"/>
              <a:gd name="connsiteX0-1425" fmla="*/ 177457 w 186284"/>
              <a:gd name="connsiteY0-1426" fmla="*/ 1621 h 462109"/>
              <a:gd name="connsiteX1-1427" fmla="*/ 139928 w 186284"/>
              <a:gd name="connsiteY1-1428" fmla="*/ 63336 h 462109"/>
              <a:gd name="connsiteX2-1429" fmla="*/ 117925 w 186284"/>
              <a:gd name="connsiteY2-1430" fmla="*/ 106396 h 462109"/>
              <a:gd name="connsiteX3-1431" fmla="*/ 96621 w 186284"/>
              <a:gd name="connsiteY3-1432" fmla="*/ 179116 h 462109"/>
              <a:gd name="connsiteX4-1433" fmla="*/ 89293 w 186284"/>
              <a:gd name="connsiteY4-1434" fmla="*/ 264876 h 462109"/>
              <a:gd name="connsiteX5-1435" fmla="*/ 104513 w 186284"/>
              <a:gd name="connsiteY5-1436" fmla="*/ 346915 h 462109"/>
              <a:gd name="connsiteX6-1437" fmla="*/ 122207 w 186284"/>
              <a:gd name="connsiteY6-1438" fmla="*/ 387471 h 462109"/>
              <a:gd name="connsiteX7-1439" fmla="*/ 99149 w 186284"/>
              <a:gd name="connsiteY7-1440" fmla="*/ 413302 h 462109"/>
              <a:gd name="connsiteX8-1441" fmla="*/ 33807 w 186284"/>
              <a:gd name="connsiteY8-1442" fmla="*/ 449925 h 462109"/>
              <a:gd name="connsiteX9-1443" fmla="*/ 39877 w 186284"/>
              <a:gd name="connsiteY9-1444" fmla="*/ 452252 h 462109"/>
              <a:gd name="connsiteX10-1445" fmla="*/ 14020 w 186284"/>
              <a:gd name="connsiteY10-1446" fmla="*/ 390783 h 462109"/>
              <a:gd name="connsiteX11-1447" fmla="*/ 2792 w 186284"/>
              <a:gd name="connsiteY11-1448" fmla="*/ 287309 h 462109"/>
              <a:gd name="connsiteX12-1449" fmla="*/ 30773 w 186284"/>
              <a:gd name="connsiteY12-1450" fmla="*/ 169075 h 462109"/>
              <a:gd name="connsiteX13-1451" fmla="*/ 86969 w 186284"/>
              <a:gd name="connsiteY13-1452" fmla="*/ 73059 h 462109"/>
              <a:gd name="connsiteX14-1453" fmla="*/ 177457 w 186284"/>
              <a:gd name="connsiteY14-1454" fmla="*/ 1621 h 462109"/>
              <a:gd name="connsiteX0-1455" fmla="*/ 177457 w 186284"/>
              <a:gd name="connsiteY0-1456" fmla="*/ 1621 h 462109"/>
              <a:gd name="connsiteX1-1457" fmla="*/ 139928 w 186284"/>
              <a:gd name="connsiteY1-1458" fmla="*/ 63336 h 462109"/>
              <a:gd name="connsiteX2-1459" fmla="*/ 117925 w 186284"/>
              <a:gd name="connsiteY2-1460" fmla="*/ 106396 h 462109"/>
              <a:gd name="connsiteX3-1461" fmla="*/ 96621 w 186284"/>
              <a:gd name="connsiteY3-1462" fmla="*/ 179116 h 462109"/>
              <a:gd name="connsiteX4-1463" fmla="*/ 89293 w 186284"/>
              <a:gd name="connsiteY4-1464" fmla="*/ 264876 h 462109"/>
              <a:gd name="connsiteX5-1465" fmla="*/ 104513 w 186284"/>
              <a:gd name="connsiteY5-1466" fmla="*/ 346915 h 462109"/>
              <a:gd name="connsiteX6-1467" fmla="*/ 122207 w 186284"/>
              <a:gd name="connsiteY6-1468" fmla="*/ 387471 h 462109"/>
              <a:gd name="connsiteX7-1469" fmla="*/ 120580 w 186284"/>
              <a:gd name="connsiteY7-1470" fmla="*/ 396633 h 462109"/>
              <a:gd name="connsiteX8-1471" fmla="*/ 33807 w 186284"/>
              <a:gd name="connsiteY8-1472" fmla="*/ 449925 h 462109"/>
              <a:gd name="connsiteX9-1473" fmla="*/ 39877 w 186284"/>
              <a:gd name="connsiteY9-1474" fmla="*/ 452252 h 462109"/>
              <a:gd name="connsiteX10-1475" fmla="*/ 14020 w 186284"/>
              <a:gd name="connsiteY10-1476" fmla="*/ 390783 h 462109"/>
              <a:gd name="connsiteX11-1477" fmla="*/ 2792 w 186284"/>
              <a:gd name="connsiteY11-1478" fmla="*/ 287309 h 462109"/>
              <a:gd name="connsiteX12-1479" fmla="*/ 30773 w 186284"/>
              <a:gd name="connsiteY12-1480" fmla="*/ 169075 h 462109"/>
              <a:gd name="connsiteX13-1481" fmla="*/ 86969 w 186284"/>
              <a:gd name="connsiteY13-1482" fmla="*/ 73059 h 462109"/>
              <a:gd name="connsiteX14-1483" fmla="*/ 177457 w 186284"/>
              <a:gd name="connsiteY14-1484" fmla="*/ 1621 h 462109"/>
              <a:gd name="connsiteX0-1485" fmla="*/ 177457 w 186284"/>
              <a:gd name="connsiteY0-1486" fmla="*/ 1621 h 500875"/>
              <a:gd name="connsiteX1-1487" fmla="*/ 139928 w 186284"/>
              <a:gd name="connsiteY1-1488" fmla="*/ 63336 h 500875"/>
              <a:gd name="connsiteX2-1489" fmla="*/ 117925 w 186284"/>
              <a:gd name="connsiteY2-1490" fmla="*/ 106396 h 500875"/>
              <a:gd name="connsiteX3-1491" fmla="*/ 96621 w 186284"/>
              <a:gd name="connsiteY3-1492" fmla="*/ 179116 h 500875"/>
              <a:gd name="connsiteX4-1493" fmla="*/ 89293 w 186284"/>
              <a:gd name="connsiteY4-1494" fmla="*/ 264876 h 500875"/>
              <a:gd name="connsiteX5-1495" fmla="*/ 104513 w 186284"/>
              <a:gd name="connsiteY5-1496" fmla="*/ 346915 h 500875"/>
              <a:gd name="connsiteX6-1497" fmla="*/ 122207 w 186284"/>
              <a:gd name="connsiteY6-1498" fmla="*/ 387471 h 500875"/>
              <a:gd name="connsiteX7-1499" fmla="*/ 120580 w 186284"/>
              <a:gd name="connsiteY7-1500" fmla="*/ 396633 h 500875"/>
              <a:gd name="connsiteX8-1501" fmla="*/ 33807 w 186284"/>
              <a:gd name="connsiteY8-1502" fmla="*/ 449925 h 500875"/>
              <a:gd name="connsiteX9-1503" fmla="*/ 29642 w 186284"/>
              <a:gd name="connsiteY9-1504" fmla="*/ 491018 h 500875"/>
              <a:gd name="connsiteX10-1505" fmla="*/ 14020 w 186284"/>
              <a:gd name="connsiteY10-1506" fmla="*/ 390783 h 500875"/>
              <a:gd name="connsiteX11-1507" fmla="*/ 2792 w 186284"/>
              <a:gd name="connsiteY11-1508" fmla="*/ 287309 h 500875"/>
              <a:gd name="connsiteX12-1509" fmla="*/ 30773 w 186284"/>
              <a:gd name="connsiteY12-1510" fmla="*/ 169075 h 500875"/>
              <a:gd name="connsiteX13-1511" fmla="*/ 86969 w 186284"/>
              <a:gd name="connsiteY13-1512" fmla="*/ 73059 h 500875"/>
              <a:gd name="connsiteX14-1513" fmla="*/ 177457 w 186284"/>
              <a:gd name="connsiteY14-1514" fmla="*/ 1621 h 500875"/>
              <a:gd name="connsiteX0-1515" fmla="*/ 177457 w 186284"/>
              <a:gd name="connsiteY0-1516" fmla="*/ 1621 h 462775"/>
              <a:gd name="connsiteX1-1517" fmla="*/ 139928 w 186284"/>
              <a:gd name="connsiteY1-1518" fmla="*/ 63336 h 462775"/>
              <a:gd name="connsiteX2-1519" fmla="*/ 117925 w 186284"/>
              <a:gd name="connsiteY2-1520" fmla="*/ 106396 h 462775"/>
              <a:gd name="connsiteX3-1521" fmla="*/ 96621 w 186284"/>
              <a:gd name="connsiteY3-1522" fmla="*/ 179116 h 462775"/>
              <a:gd name="connsiteX4-1523" fmla="*/ 89293 w 186284"/>
              <a:gd name="connsiteY4-1524" fmla="*/ 264876 h 462775"/>
              <a:gd name="connsiteX5-1525" fmla="*/ 104513 w 186284"/>
              <a:gd name="connsiteY5-1526" fmla="*/ 346915 h 462775"/>
              <a:gd name="connsiteX6-1527" fmla="*/ 122207 w 186284"/>
              <a:gd name="connsiteY6-1528" fmla="*/ 387471 h 462775"/>
              <a:gd name="connsiteX7-1529" fmla="*/ 120580 w 186284"/>
              <a:gd name="connsiteY7-1530" fmla="*/ 396633 h 462775"/>
              <a:gd name="connsiteX8-1531" fmla="*/ 33807 w 186284"/>
              <a:gd name="connsiteY8-1532" fmla="*/ 449925 h 462775"/>
              <a:gd name="connsiteX9-1533" fmla="*/ 43930 w 186284"/>
              <a:gd name="connsiteY9-1534" fmla="*/ 452918 h 462775"/>
              <a:gd name="connsiteX10-1535" fmla="*/ 14020 w 186284"/>
              <a:gd name="connsiteY10-1536" fmla="*/ 390783 h 462775"/>
              <a:gd name="connsiteX11-1537" fmla="*/ 2792 w 186284"/>
              <a:gd name="connsiteY11-1538" fmla="*/ 287309 h 462775"/>
              <a:gd name="connsiteX12-1539" fmla="*/ 30773 w 186284"/>
              <a:gd name="connsiteY12-1540" fmla="*/ 169075 h 462775"/>
              <a:gd name="connsiteX13-1541" fmla="*/ 86969 w 186284"/>
              <a:gd name="connsiteY13-1542" fmla="*/ 73059 h 462775"/>
              <a:gd name="connsiteX14-1543" fmla="*/ 177457 w 186284"/>
              <a:gd name="connsiteY14-1544" fmla="*/ 1621 h 462775"/>
              <a:gd name="connsiteX0-1545" fmla="*/ 177457 w 186284"/>
              <a:gd name="connsiteY0-1546" fmla="*/ 1621 h 474681"/>
              <a:gd name="connsiteX1-1547" fmla="*/ 139928 w 186284"/>
              <a:gd name="connsiteY1-1548" fmla="*/ 63336 h 474681"/>
              <a:gd name="connsiteX2-1549" fmla="*/ 117925 w 186284"/>
              <a:gd name="connsiteY2-1550" fmla="*/ 106396 h 474681"/>
              <a:gd name="connsiteX3-1551" fmla="*/ 96621 w 186284"/>
              <a:gd name="connsiteY3-1552" fmla="*/ 179116 h 474681"/>
              <a:gd name="connsiteX4-1553" fmla="*/ 89293 w 186284"/>
              <a:gd name="connsiteY4-1554" fmla="*/ 264876 h 474681"/>
              <a:gd name="connsiteX5-1555" fmla="*/ 104513 w 186284"/>
              <a:gd name="connsiteY5-1556" fmla="*/ 346915 h 474681"/>
              <a:gd name="connsiteX6-1557" fmla="*/ 122207 w 186284"/>
              <a:gd name="connsiteY6-1558" fmla="*/ 387471 h 474681"/>
              <a:gd name="connsiteX7-1559" fmla="*/ 120580 w 186284"/>
              <a:gd name="connsiteY7-1560" fmla="*/ 396633 h 474681"/>
              <a:gd name="connsiteX8-1561" fmla="*/ 33807 w 186284"/>
              <a:gd name="connsiteY8-1562" fmla="*/ 449925 h 474681"/>
              <a:gd name="connsiteX9-1563" fmla="*/ 34405 w 186284"/>
              <a:gd name="connsiteY9-1564" fmla="*/ 464824 h 474681"/>
              <a:gd name="connsiteX10-1565" fmla="*/ 14020 w 186284"/>
              <a:gd name="connsiteY10-1566" fmla="*/ 390783 h 474681"/>
              <a:gd name="connsiteX11-1567" fmla="*/ 2792 w 186284"/>
              <a:gd name="connsiteY11-1568" fmla="*/ 287309 h 474681"/>
              <a:gd name="connsiteX12-1569" fmla="*/ 30773 w 186284"/>
              <a:gd name="connsiteY12-1570" fmla="*/ 169075 h 474681"/>
              <a:gd name="connsiteX13-1571" fmla="*/ 86969 w 186284"/>
              <a:gd name="connsiteY13-1572" fmla="*/ 73059 h 474681"/>
              <a:gd name="connsiteX14-1573" fmla="*/ 177457 w 186284"/>
              <a:gd name="connsiteY14-1574" fmla="*/ 1621 h 474681"/>
              <a:gd name="connsiteX0-1575" fmla="*/ 177457 w 186284"/>
              <a:gd name="connsiteY0-1576" fmla="*/ 1621 h 469919"/>
              <a:gd name="connsiteX1-1577" fmla="*/ 139928 w 186284"/>
              <a:gd name="connsiteY1-1578" fmla="*/ 63336 h 469919"/>
              <a:gd name="connsiteX2-1579" fmla="*/ 117925 w 186284"/>
              <a:gd name="connsiteY2-1580" fmla="*/ 106396 h 469919"/>
              <a:gd name="connsiteX3-1581" fmla="*/ 96621 w 186284"/>
              <a:gd name="connsiteY3-1582" fmla="*/ 179116 h 469919"/>
              <a:gd name="connsiteX4-1583" fmla="*/ 89293 w 186284"/>
              <a:gd name="connsiteY4-1584" fmla="*/ 264876 h 469919"/>
              <a:gd name="connsiteX5-1585" fmla="*/ 104513 w 186284"/>
              <a:gd name="connsiteY5-1586" fmla="*/ 346915 h 469919"/>
              <a:gd name="connsiteX6-1587" fmla="*/ 122207 w 186284"/>
              <a:gd name="connsiteY6-1588" fmla="*/ 387471 h 469919"/>
              <a:gd name="connsiteX7-1589" fmla="*/ 120580 w 186284"/>
              <a:gd name="connsiteY7-1590" fmla="*/ 396633 h 469919"/>
              <a:gd name="connsiteX8-1591" fmla="*/ 33807 w 186284"/>
              <a:gd name="connsiteY8-1592" fmla="*/ 449925 h 469919"/>
              <a:gd name="connsiteX9-1593" fmla="*/ 48692 w 186284"/>
              <a:gd name="connsiteY9-1594" fmla="*/ 460062 h 469919"/>
              <a:gd name="connsiteX10-1595" fmla="*/ 14020 w 186284"/>
              <a:gd name="connsiteY10-1596" fmla="*/ 390783 h 469919"/>
              <a:gd name="connsiteX11-1597" fmla="*/ 2792 w 186284"/>
              <a:gd name="connsiteY11-1598" fmla="*/ 287309 h 469919"/>
              <a:gd name="connsiteX12-1599" fmla="*/ 30773 w 186284"/>
              <a:gd name="connsiteY12-1600" fmla="*/ 169075 h 469919"/>
              <a:gd name="connsiteX13-1601" fmla="*/ 86969 w 186284"/>
              <a:gd name="connsiteY13-1602" fmla="*/ 73059 h 469919"/>
              <a:gd name="connsiteX14-1603" fmla="*/ 177457 w 186284"/>
              <a:gd name="connsiteY14-1604" fmla="*/ 1621 h 469919"/>
              <a:gd name="connsiteX0-1605" fmla="*/ 177457 w 186284"/>
              <a:gd name="connsiteY0-1606" fmla="*/ 1621 h 469919"/>
              <a:gd name="connsiteX1-1607" fmla="*/ 139928 w 186284"/>
              <a:gd name="connsiteY1-1608" fmla="*/ 63336 h 469919"/>
              <a:gd name="connsiteX2-1609" fmla="*/ 117925 w 186284"/>
              <a:gd name="connsiteY2-1610" fmla="*/ 106396 h 469919"/>
              <a:gd name="connsiteX3-1611" fmla="*/ 96621 w 186284"/>
              <a:gd name="connsiteY3-1612" fmla="*/ 179116 h 469919"/>
              <a:gd name="connsiteX4-1613" fmla="*/ 89293 w 186284"/>
              <a:gd name="connsiteY4-1614" fmla="*/ 264876 h 469919"/>
              <a:gd name="connsiteX5-1615" fmla="*/ 104513 w 186284"/>
              <a:gd name="connsiteY5-1616" fmla="*/ 346915 h 469919"/>
              <a:gd name="connsiteX6-1617" fmla="*/ 122207 w 186284"/>
              <a:gd name="connsiteY6-1618" fmla="*/ 387471 h 469919"/>
              <a:gd name="connsiteX7-1619" fmla="*/ 120580 w 186284"/>
              <a:gd name="connsiteY7-1620" fmla="*/ 396633 h 469919"/>
              <a:gd name="connsiteX8-1621" fmla="*/ 33807 w 186284"/>
              <a:gd name="connsiteY8-1622" fmla="*/ 449925 h 469919"/>
              <a:gd name="connsiteX9-1623" fmla="*/ 41549 w 186284"/>
              <a:gd name="connsiteY9-1624" fmla="*/ 460062 h 469919"/>
              <a:gd name="connsiteX10-1625" fmla="*/ 14020 w 186284"/>
              <a:gd name="connsiteY10-1626" fmla="*/ 390783 h 469919"/>
              <a:gd name="connsiteX11-1627" fmla="*/ 2792 w 186284"/>
              <a:gd name="connsiteY11-1628" fmla="*/ 287309 h 469919"/>
              <a:gd name="connsiteX12-1629" fmla="*/ 30773 w 186284"/>
              <a:gd name="connsiteY12-1630" fmla="*/ 169075 h 469919"/>
              <a:gd name="connsiteX13-1631" fmla="*/ 86969 w 186284"/>
              <a:gd name="connsiteY13-1632" fmla="*/ 73059 h 469919"/>
              <a:gd name="connsiteX14-1633" fmla="*/ 177457 w 186284"/>
              <a:gd name="connsiteY14-1634" fmla="*/ 1621 h 469919"/>
              <a:gd name="connsiteX0-1635" fmla="*/ 177457 w 186284"/>
              <a:gd name="connsiteY0-1636" fmla="*/ 1621 h 456925"/>
              <a:gd name="connsiteX1-1637" fmla="*/ 139928 w 186284"/>
              <a:gd name="connsiteY1-1638" fmla="*/ 63336 h 456925"/>
              <a:gd name="connsiteX2-1639" fmla="*/ 117925 w 186284"/>
              <a:gd name="connsiteY2-1640" fmla="*/ 106396 h 456925"/>
              <a:gd name="connsiteX3-1641" fmla="*/ 96621 w 186284"/>
              <a:gd name="connsiteY3-1642" fmla="*/ 179116 h 456925"/>
              <a:gd name="connsiteX4-1643" fmla="*/ 89293 w 186284"/>
              <a:gd name="connsiteY4-1644" fmla="*/ 264876 h 456925"/>
              <a:gd name="connsiteX5-1645" fmla="*/ 104513 w 186284"/>
              <a:gd name="connsiteY5-1646" fmla="*/ 346915 h 456925"/>
              <a:gd name="connsiteX6-1647" fmla="*/ 122207 w 186284"/>
              <a:gd name="connsiteY6-1648" fmla="*/ 387471 h 456925"/>
              <a:gd name="connsiteX7-1649" fmla="*/ 120580 w 186284"/>
              <a:gd name="connsiteY7-1650" fmla="*/ 396633 h 456925"/>
              <a:gd name="connsiteX8-1651" fmla="*/ 33807 w 186284"/>
              <a:gd name="connsiteY8-1652" fmla="*/ 449925 h 456925"/>
              <a:gd name="connsiteX9-1653" fmla="*/ 72505 w 186284"/>
              <a:gd name="connsiteY9-1654" fmla="*/ 438631 h 456925"/>
              <a:gd name="connsiteX10-1655" fmla="*/ 14020 w 186284"/>
              <a:gd name="connsiteY10-1656" fmla="*/ 390783 h 456925"/>
              <a:gd name="connsiteX11-1657" fmla="*/ 2792 w 186284"/>
              <a:gd name="connsiteY11-1658" fmla="*/ 287309 h 456925"/>
              <a:gd name="connsiteX12-1659" fmla="*/ 30773 w 186284"/>
              <a:gd name="connsiteY12-1660" fmla="*/ 169075 h 456925"/>
              <a:gd name="connsiteX13-1661" fmla="*/ 86969 w 186284"/>
              <a:gd name="connsiteY13-1662" fmla="*/ 73059 h 456925"/>
              <a:gd name="connsiteX14-1663" fmla="*/ 177457 w 186284"/>
              <a:gd name="connsiteY14-1664" fmla="*/ 1621 h 456925"/>
              <a:gd name="connsiteX0-1665" fmla="*/ 177457 w 186284"/>
              <a:gd name="connsiteY0-1666" fmla="*/ 1621 h 484207"/>
              <a:gd name="connsiteX1-1667" fmla="*/ 139928 w 186284"/>
              <a:gd name="connsiteY1-1668" fmla="*/ 63336 h 484207"/>
              <a:gd name="connsiteX2-1669" fmla="*/ 117925 w 186284"/>
              <a:gd name="connsiteY2-1670" fmla="*/ 106396 h 484207"/>
              <a:gd name="connsiteX3-1671" fmla="*/ 96621 w 186284"/>
              <a:gd name="connsiteY3-1672" fmla="*/ 179116 h 484207"/>
              <a:gd name="connsiteX4-1673" fmla="*/ 89293 w 186284"/>
              <a:gd name="connsiteY4-1674" fmla="*/ 264876 h 484207"/>
              <a:gd name="connsiteX5-1675" fmla="*/ 104513 w 186284"/>
              <a:gd name="connsiteY5-1676" fmla="*/ 346915 h 484207"/>
              <a:gd name="connsiteX6-1677" fmla="*/ 122207 w 186284"/>
              <a:gd name="connsiteY6-1678" fmla="*/ 387471 h 484207"/>
              <a:gd name="connsiteX7-1679" fmla="*/ 120580 w 186284"/>
              <a:gd name="connsiteY7-1680" fmla="*/ 396633 h 484207"/>
              <a:gd name="connsiteX8-1681" fmla="*/ 33807 w 186284"/>
              <a:gd name="connsiteY8-1682" fmla="*/ 449925 h 484207"/>
              <a:gd name="connsiteX9-1683" fmla="*/ 10593 w 186284"/>
              <a:gd name="connsiteY9-1684" fmla="*/ 474350 h 484207"/>
              <a:gd name="connsiteX10-1685" fmla="*/ 14020 w 186284"/>
              <a:gd name="connsiteY10-1686" fmla="*/ 390783 h 484207"/>
              <a:gd name="connsiteX11-1687" fmla="*/ 2792 w 186284"/>
              <a:gd name="connsiteY11-1688" fmla="*/ 287309 h 484207"/>
              <a:gd name="connsiteX12-1689" fmla="*/ 30773 w 186284"/>
              <a:gd name="connsiteY12-1690" fmla="*/ 169075 h 484207"/>
              <a:gd name="connsiteX13-1691" fmla="*/ 86969 w 186284"/>
              <a:gd name="connsiteY13-1692" fmla="*/ 73059 h 484207"/>
              <a:gd name="connsiteX14-1693" fmla="*/ 177457 w 186284"/>
              <a:gd name="connsiteY14-1694" fmla="*/ 1621 h 484207"/>
              <a:gd name="connsiteX0-1695" fmla="*/ 177457 w 186284"/>
              <a:gd name="connsiteY0-1696" fmla="*/ 1621 h 483413"/>
              <a:gd name="connsiteX1-1697" fmla="*/ 139928 w 186284"/>
              <a:gd name="connsiteY1-1698" fmla="*/ 63336 h 483413"/>
              <a:gd name="connsiteX2-1699" fmla="*/ 117925 w 186284"/>
              <a:gd name="connsiteY2-1700" fmla="*/ 106396 h 483413"/>
              <a:gd name="connsiteX3-1701" fmla="*/ 96621 w 186284"/>
              <a:gd name="connsiteY3-1702" fmla="*/ 179116 h 483413"/>
              <a:gd name="connsiteX4-1703" fmla="*/ 89293 w 186284"/>
              <a:gd name="connsiteY4-1704" fmla="*/ 264876 h 483413"/>
              <a:gd name="connsiteX5-1705" fmla="*/ 104513 w 186284"/>
              <a:gd name="connsiteY5-1706" fmla="*/ 346915 h 483413"/>
              <a:gd name="connsiteX6-1707" fmla="*/ 122207 w 186284"/>
              <a:gd name="connsiteY6-1708" fmla="*/ 387471 h 483413"/>
              <a:gd name="connsiteX7-1709" fmla="*/ 120580 w 186284"/>
              <a:gd name="connsiteY7-1710" fmla="*/ 396633 h 483413"/>
              <a:gd name="connsiteX8-1711" fmla="*/ 52857 w 186284"/>
              <a:gd name="connsiteY8-1712" fmla="*/ 445163 h 483413"/>
              <a:gd name="connsiteX9-1713" fmla="*/ 10593 w 186284"/>
              <a:gd name="connsiteY9-1714" fmla="*/ 474350 h 483413"/>
              <a:gd name="connsiteX10-1715" fmla="*/ 14020 w 186284"/>
              <a:gd name="connsiteY10-1716" fmla="*/ 390783 h 483413"/>
              <a:gd name="connsiteX11-1717" fmla="*/ 2792 w 186284"/>
              <a:gd name="connsiteY11-1718" fmla="*/ 287309 h 483413"/>
              <a:gd name="connsiteX12-1719" fmla="*/ 30773 w 186284"/>
              <a:gd name="connsiteY12-1720" fmla="*/ 169075 h 483413"/>
              <a:gd name="connsiteX13-1721" fmla="*/ 86969 w 186284"/>
              <a:gd name="connsiteY13-1722" fmla="*/ 73059 h 483413"/>
              <a:gd name="connsiteX14-1723" fmla="*/ 177457 w 186284"/>
              <a:gd name="connsiteY14-1724" fmla="*/ 1621 h 483413"/>
              <a:gd name="connsiteX0-1725" fmla="*/ 177457 w 186284"/>
              <a:gd name="connsiteY0-1726" fmla="*/ 1621 h 466744"/>
              <a:gd name="connsiteX1-1727" fmla="*/ 139928 w 186284"/>
              <a:gd name="connsiteY1-1728" fmla="*/ 63336 h 466744"/>
              <a:gd name="connsiteX2-1729" fmla="*/ 117925 w 186284"/>
              <a:gd name="connsiteY2-1730" fmla="*/ 106396 h 466744"/>
              <a:gd name="connsiteX3-1731" fmla="*/ 96621 w 186284"/>
              <a:gd name="connsiteY3-1732" fmla="*/ 179116 h 466744"/>
              <a:gd name="connsiteX4-1733" fmla="*/ 89293 w 186284"/>
              <a:gd name="connsiteY4-1734" fmla="*/ 264876 h 466744"/>
              <a:gd name="connsiteX5-1735" fmla="*/ 104513 w 186284"/>
              <a:gd name="connsiteY5-1736" fmla="*/ 346915 h 466744"/>
              <a:gd name="connsiteX6-1737" fmla="*/ 122207 w 186284"/>
              <a:gd name="connsiteY6-1738" fmla="*/ 387471 h 466744"/>
              <a:gd name="connsiteX7-1739" fmla="*/ 120580 w 186284"/>
              <a:gd name="connsiteY7-1740" fmla="*/ 396633 h 466744"/>
              <a:gd name="connsiteX8-1741" fmla="*/ 52857 w 186284"/>
              <a:gd name="connsiteY8-1742" fmla="*/ 445163 h 466744"/>
              <a:gd name="connsiteX9-1743" fmla="*/ 39168 w 186284"/>
              <a:gd name="connsiteY9-1744" fmla="*/ 457681 h 466744"/>
              <a:gd name="connsiteX10-1745" fmla="*/ 14020 w 186284"/>
              <a:gd name="connsiteY10-1746" fmla="*/ 390783 h 466744"/>
              <a:gd name="connsiteX11-1747" fmla="*/ 2792 w 186284"/>
              <a:gd name="connsiteY11-1748" fmla="*/ 287309 h 466744"/>
              <a:gd name="connsiteX12-1749" fmla="*/ 30773 w 186284"/>
              <a:gd name="connsiteY12-1750" fmla="*/ 169075 h 466744"/>
              <a:gd name="connsiteX13-1751" fmla="*/ 86969 w 186284"/>
              <a:gd name="connsiteY13-1752" fmla="*/ 73059 h 466744"/>
              <a:gd name="connsiteX14-1753" fmla="*/ 177457 w 186284"/>
              <a:gd name="connsiteY14-1754" fmla="*/ 1621 h 4667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209" y="connsiteY8-210"/>
              </a:cxn>
              <a:cxn ang="0">
                <a:pos x="connsiteX9-373" y="connsiteY9-374"/>
              </a:cxn>
              <a:cxn ang="0">
                <a:pos x="connsiteX10-775" y="connsiteY10-776"/>
              </a:cxn>
              <a:cxn ang="0">
                <a:pos x="connsiteX11-843" y="connsiteY11-844"/>
              </a:cxn>
              <a:cxn ang="0">
                <a:pos x="connsiteX12-989" y="connsiteY12-990"/>
              </a:cxn>
              <a:cxn ang="0">
                <a:pos x="connsiteX13-1251" y="connsiteY13-1252"/>
              </a:cxn>
              <a:cxn ang="0">
                <a:pos x="connsiteX14-1393" y="connsiteY14-139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anose="020B0502020202020204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203848" y="1340768"/>
            <a:ext cx="2088232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-1" fmla="*/ 7977 w 127068"/>
              <a:gd name="connsiteY0-2" fmla="*/ 4492 h 131146"/>
              <a:gd name="connsiteX1-3" fmla="*/ 63316 w 127068"/>
              <a:gd name="connsiteY1-4" fmla="*/ 39827 h 131146"/>
              <a:gd name="connsiteX2-5" fmla="*/ 122588 w 127068"/>
              <a:gd name="connsiteY2-6" fmla="*/ 64289 h 131146"/>
              <a:gd name="connsiteX3-7" fmla="*/ 90198 w 127068"/>
              <a:gd name="connsiteY3-8" fmla="*/ 91696 h 131146"/>
              <a:gd name="connsiteX4-9" fmla="*/ 37876 w 127068"/>
              <a:gd name="connsiteY4-10" fmla="*/ 129070 h 131146"/>
              <a:gd name="connsiteX5-11" fmla="*/ 25418 w 127068"/>
              <a:gd name="connsiteY5-12" fmla="*/ 104154 h 131146"/>
              <a:gd name="connsiteX6-13" fmla="*/ 15452 w 127068"/>
              <a:gd name="connsiteY6-14" fmla="*/ 66781 h 131146"/>
              <a:gd name="connsiteX7-15" fmla="*/ 7977 w 127068"/>
              <a:gd name="connsiteY7-16" fmla="*/ 4492 h 131146"/>
              <a:gd name="connsiteX0-17" fmla="*/ 8771 w 127862"/>
              <a:gd name="connsiteY0-18" fmla="*/ 2508 h 129162"/>
              <a:gd name="connsiteX1-19" fmla="*/ 64110 w 127862"/>
              <a:gd name="connsiteY1-20" fmla="*/ 37843 h 129162"/>
              <a:gd name="connsiteX2-21" fmla="*/ 123382 w 127862"/>
              <a:gd name="connsiteY2-22" fmla="*/ 62305 h 129162"/>
              <a:gd name="connsiteX3-23" fmla="*/ 90992 w 127862"/>
              <a:gd name="connsiteY3-24" fmla="*/ 89712 h 129162"/>
              <a:gd name="connsiteX4-25" fmla="*/ 38670 w 127862"/>
              <a:gd name="connsiteY4-26" fmla="*/ 127086 h 129162"/>
              <a:gd name="connsiteX5-27" fmla="*/ 26212 w 127862"/>
              <a:gd name="connsiteY5-28" fmla="*/ 102170 h 129162"/>
              <a:gd name="connsiteX6-29" fmla="*/ 11483 w 127862"/>
              <a:gd name="connsiteY6-30" fmla="*/ 52891 h 129162"/>
              <a:gd name="connsiteX7-31" fmla="*/ 8771 w 127862"/>
              <a:gd name="connsiteY7-32" fmla="*/ 2508 h 129162"/>
              <a:gd name="connsiteX0-33" fmla="*/ 8771 w 127862"/>
              <a:gd name="connsiteY0-34" fmla="*/ 2508 h 128765"/>
              <a:gd name="connsiteX1-35" fmla="*/ 64110 w 127862"/>
              <a:gd name="connsiteY1-36" fmla="*/ 37843 h 128765"/>
              <a:gd name="connsiteX2-37" fmla="*/ 123382 w 127862"/>
              <a:gd name="connsiteY2-38" fmla="*/ 62305 h 128765"/>
              <a:gd name="connsiteX3-39" fmla="*/ 90992 w 127862"/>
              <a:gd name="connsiteY3-40" fmla="*/ 89712 h 128765"/>
              <a:gd name="connsiteX4-41" fmla="*/ 38670 w 127862"/>
              <a:gd name="connsiteY4-42" fmla="*/ 127086 h 128765"/>
              <a:gd name="connsiteX5-43" fmla="*/ 19068 w 127862"/>
              <a:gd name="connsiteY5-44" fmla="*/ 99788 h 128765"/>
              <a:gd name="connsiteX6-45" fmla="*/ 11483 w 127862"/>
              <a:gd name="connsiteY6-46" fmla="*/ 52891 h 128765"/>
              <a:gd name="connsiteX7-47" fmla="*/ 8771 w 127862"/>
              <a:gd name="connsiteY7-48" fmla="*/ 2508 h 128765"/>
              <a:gd name="connsiteX0-49" fmla="*/ 9962 w 129053"/>
              <a:gd name="connsiteY0-50" fmla="*/ 2508 h 128765"/>
              <a:gd name="connsiteX1-51" fmla="*/ 65301 w 129053"/>
              <a:gd name="connsiteY1-52" fmla="*/ 37843 h 128765"/>
              <a:gd name="connsiteX2-53" fmla="*/ 124573 w 129053"/>
              <a:gd name="connsiteY2-54" fmla="*/ 62305 h 128765"/>
              <a:gd name="connsiteX3-55" fmla="*/ 92183 w 129053"/>
              <a:gd name="connsiteY3-56" fmla="*/ 89712 h 128765"/>
              <a:gd name="connsiteX4-57" fmla="*/ 39861 w 129053"/>
              <a:gd name="connsiteY4-58" fmla="*/ 127086 h 128765"/>
              <a:gd name="connsiteX5-59" fmla="*/ 20259 w 129053"/>
              <a:gd name="connsiteY5-60" fmla="*/ 99788 h 128765"/>
              <a:gd name="connsiteX6-61" fmla="*/ 5531 w 129053"/>
              <a:gd name="connsiteY6-62" fmla="*/ 52891 h 128765"/>
              <a:gd name="connsiteX7-63" fmla="*/ 9962 w 129053"/>
              <a:gd name="connsiteY7-64" fmla="*/ 2508 h 128765"/>
              <a:gd name="connsiteX0-65" fmla="*/ 9962 w 127863"/>
              <a:gd name="connsiteY0-66" fmla="*/ 2508 h 127391"/>
              <a:gd name="connsiteX1-67" fmla="*/ 65301 w 127863"/>
              <a:gd name="connsiteY1-68" fmla="*/ 37843 h 127391"/>
              <a:gd name="connsiteX2-69" fmla="*/ 124573 w 127863"/>
              <a:gd name="connsiteY2-70" fmla="*/ 62305 h 127391"/>
              <a:gd name="connsiteX3-71" fmla="*/ 85039 w 127863"/>
              <a:gd name="connsiteY3-72" fmla="*/ 101618 h 127391"/>
              <a:gd name="connsiteX4-73" fmla="*/ 39861 w 127863"/>
              <a:gd name="connsiteY4-74" fmla="*/ 127086 h 127391"/>
              <a:gd name="connsiteX5-75" fmla="*/ 20259 w 127863"/>
              <a:gd name="connsiteY5-76" fmla="*/ 99788 h 127391"/>
              <a:gd name="connsiteX6-77" fmla="*/ 5531 w 127863"/>
              <a:gd name="connsiteY6-78" fmla="*/ 52891 h 127391"/>
              <a:gd name="connsiteX7-79" fmla="*/ 9962 w 127863"/>
              <a:gd name="connsiteY7-80" fmla="*/ 2508 h 127391"/>
              <a:gd name="connsiteX0-81" fmla="*/ 9962 w 127069"/>
              <a:gd name="connsiteY0-82" fmla="*/ 2508 h 127575"/>
              <a:gd name="connsiteX1-83" fmla="*/ 65301 w 127069"/>
              <a:gd name="connsiteY1-84" fmla="*/ 37843 h 127575"/>
              <a:gd name="connsiteX2-85" fmla="*/ 124573 w 127069"/>
              <a:gd name="connsiteY2-86" fmla="*/ 62305 h 127575"/>
              <a:gd name="connsiteX3-87" fmla="*/ 80277 w 127069"/>
              <a:gd name="connsiteY3-88" fmla="*/ 96855 h 127575"/>
              <a:gd name="connsiteX4-89" fmla="*/ 39861 w 127069"/>
              <a:gd name="connsiteY4-90" fmla="*/ 127086 h 127575"/>
              <a:gd name="connsiteX5-91" fmla="*/ 20259 w 127069"/>
              <a:gd name="connsiteY5-92" fmla="*/ 99788 h 127575"/>
              <a:gd name="connsiteX6-93" fmla="*/ 5531 w 127069"/>
              <a:gd name="connsiteY6-94" fmla="*/ 52891 h 127575"/>
              <a:gd name="connsiteX7-95" fmla="*/ 9962 w 127069"/>
              <a:gd name="connsiteY7-96" fmla="*/ 2508 h 127575"/>
              <a:gd name="connsiteX0-97" fmla="*/ 9962 w 134212"/>
              <a:gd name="connsiteY0-98" fmla="*/ 2508 h 134719"/>
              <a:gd name="connsiteX1-99" fmla="*/ 72444 w 134212"/>
              <a:gd name="connsiteY1-100" fmla="*/ 44987 h 134719"/>
              <a:gd name="connsiteX2-101" fmla="*/ 131716 w 134212"/>
              <a:gd name="connsiteY2-102" fmla="*/ 69449 h 134719"/>
              <a:gd name="connsiteX3-103" fmla="*/ 87420 w 134212"/>
              <a:gd name="connsiteY3-104" fmla="*/ 103999 h 134719"/>
              <a:gd name="connsiteX4-105" fmla="*/ 47004 w 134212"/>
              <a:gd name="connsiteY4-106" fmla="*/ 134230 h 134719"/>
              <a:gd name="connsiteX5-107" fmla="*/ 27402 w 134212"/>
              <a:gd name="connsiteY5-108" fmla="*/ 106932 h 134719"/>
              <a:gd name="connsiteX6-109" fmla="*/ 12674 w 134212"/>
              <a:gd name="connsiteY6-110" fmla="*/ 60035 h 134719"/>
              <a:gd name="connsiteX7-111" fmla="*/ 9962 w 134212"/>
              <a:gd name="connsiteY7-112" fmla="*/ 2508 h 134719"/>
              <a:gd name="connsiteX0-113" fmla="*/ 8659 w 134211"/>
              <a:gd name="connsiteY0-114" fmla="*/ 2525 h 134736"/>
              <a:gd name="connsiteX1-115" fmla="*/ 63328 w 134211"/>
              <a:gd name="connsiteY1-116" fmla="*/ 44905 h 134736"/>
              <a:gd name="connsiteX2-117" fmla="*/ 130413 w 134211"/>
              <a:gd name="connsiteY2-118" fmla="*/ 69466 h 134736"/>
              <a:gd name="connsiteX3-119" fmla="*/ 86117 w 134211"/>
              <a:gd name="connsiteY3-120" fmla="*/ 104016 h 134736"/>
              <a:gd name="connsiteX4-121" fmla="*/ 45701 w 134211"/>
              <a:gd name="connsiteY4-122" fmla="*/ 134247 h 134736"/>
              <a:gd name="connsiteX5-123" fmla="*/ 26099 w 134211"/>
              <a:gd name="connsiteY5-124" fmla="*/ 106949 h 134736"/>
              <a:gd name="connsiteX6-125" fmla="*/ 11371 w 134211"/>
              <a:gd name="connsiteY6-126" fmla="*/ 60052 h 134736"/>
              <a:gd name="connsiteX7-127" fmla="*/ 8659 w 134211"/>
              <a:gd name="connsiteY7-128" fmla="*/ 2525 h 134736"/>
              <a:gd name="connsiteX0-129" fmla="*/ 9056 w 134211"/>
              <a:gd name="connsiteY0-130" fmla="*/ 3715 h 135926"/>
              <a:gd name="connsiteX1-131" fmla="*/ 66106 w 134211"/>
              <a:gd name="connsiteY1-132" fmla="*/ 38952 h 135926"/>
              <a:gd name="connsiteX2-133" fmla="*/ 130810 w 134211"/>
              <a:gd name="connsiteY2-134" fmla="*/ 70656 h 135926"/>
              <a:gd name="connsiteX3-135" fmla="*/ 86514 w 134211"/>
              <a:gd name="connsiteY3-136" fmla="*/ 105206 h 135926"/>
              <a:gd name="connsiteX4-137" fmla="*/ 46098 w 134211"/>
              <a:gd name="connsiteY4-138" fmla="*/ 135437 h 135926"/>
              <a:gd name="connsiteX5-139" fmla="*/ 26496 w 134211"/>
              <a:gd name="connsiteY5-140" fmla="*/ 108139 h 135926"/>
              <a:gd name="connsiteX6-141" fmla="*/ 11768 w 134211"/>
              <a:gd name="connsiteY6-142" fmla="*/ 61242 h 135926"/>
              <a:gd name="connsiteX7-143" fmla="*/ 9056 w 134211"/>
              <a:gd name="connsiteY7-144" fmla="*/ 3715 h 135926"/>
              <a:gd name="connsiteX0-145" fmla="*/ 9056 w 133418"/>
              <a:gd name="connsiteY0-146" fmla="*/ 3715 h 136139"/>
              <a:gd name="connsiteX1-147" fmla="*/ 66106 w 133418"/>
              <a:gd name="connsiteY1-148" fmla="*/ 38952 h 136139"/>
              <a:gd name="connsiteX2-149" fmla="*/ 130810 w 133418"/>
              <a:gd name="connsiteY2-150" fmla="*/ 70656 h 136139"/>
              <a:gd name="connsiteX3-151" fmla="*/ 81751 w 133418"/>
              <a:gd name="connsiteY3-152" fmla="*/ 112350 h 136139"/>
              <a:gd name="connsiteX4-153" fmla="*/ 46098 w 133418"/>
              <a:gd name="connsiteY4-154" fmla="*/ 135437 h 136139"/>
              <a:gd name="connsiteX5-155" fmla="*/ 26496 w 133418"/>
              <a:gd name="connsiteY5-156" fmla="*/ 108139 h 136139"/>
              <a:gd name="connsiteX6-157" fmla="*/ 11768 w 133418"/>
              <a:gd name="connsiteY6-158" fmla="*/ 61242 h 136139"/>
              <a:gd name="connsiteX7-159" fmla="*/ 9056 w 133418"/>
              <a:gd name="connsiteY7-160" fmla="*/ 3715 h 136139"/>
              <a:gd name="connsiteX0-161" fmla="*/ 9056 w 133418"/>
              <a:gd name="connsiteY0-162" fmla="*/ 3715 h 138521"/>
              <a:gd name="connsiteX1-163" fmla="*/ 66106 w 133418"/>
              <a:gd name="connsiteY1-164" fmla="*/ 38952 h 138521"/>
              <a:gd name="connsiteX2-165" fmla="*/ 130810 w 133418"/>
              <a:gd name="connsiteY2-166" fmla="*/ 70656 h 138521"/>
              <a:gd name="connsiteX3-167" fmla="*/ 81751 w 133418"/>
              <a:gd name="connsiteY3-168" fmla="*/ 112350 h 138521"/>
              <a:gd name="connsiteX4-169" fmla="*/ 41336 w 133418"/>
              <a:gd name="connsiteY4-170" fmla="*/ 137819 h 138521"/>
              <a:gd name="connsiteX5-171" fmla="*/ 26496 w 133418"/>
              <a:gd name="connsiteY5-172" fmla="*/ 108139 h 138521"/>
              <a:gd name="connsiteX6-173" fmla="*/ 11768 w 133418"/>
              <a:gd name="connsiteY6-174" fmla="*/ 61242 h 138521"/>
              <a:gd name="connsiteX7-175" fmla="*/ 9056 w 133418"/>
              <a:gd name="connsiteY7-176" fmla="*/ 3715 h 138521"/>
              <a:gd name="connsiteX0-177" fmla="*/ 9056 w 133159"/>
              <a:gd name="connsiteY0-178" fmla="*/ 3715 h 138521"/>
              <a:gd name="connsiteX1-179" fmla="*/ 66106 w 133159"/>
              <a:gd name="connsiteY1-180" fmla="*/ 38952 h 138521"/>
              <a:gd name="connsiteX2-181" fmla="*/ 95845 w 133159"/>
              <a:gd name="connsiteY2-182" fmla="*/ 53625 h 138521"/>
              <a:gd name="connsiteX3-183" fmla="*/ 130810 w 133159"/>
              <a:gd name="connsiteY3-184" fmla="*/ 70656 h 138521"/>
              <a:gd name="connsiteX4-185" fmla="*/ 81751 w 133159"/>
              <a:gd name="connsiteY4-186" fmla="*/ 112350 h 138521"/>
              <a:gd name="connsiteX5-187" fmla="*/ 41336 w 133159"/>
              <a:gd name="connsiteY5-188" fmla="*/ 137819 h 138521"/>
              <a:gd name="connsiteX6-189" fmla="*/ 26496 w 133159"/>
              <a:gd name="connsiteY6-190" fmla="*/ 108139 h 138521"/>
              <a:gd name="connsiteX7-191" fmla="*/ 11768 w 133159"/>
              <a:gd name="connsiteY7-192" fmla="*/ 61242 h 138521"/>
              <a:gd name="connsiteX8" fmla="*/ 9056 w 133159"/>
              <a:gd name="connsiteY8" fmla="*/ 3715 h 138521"/>
              <a:gd name="connsiteX0-193" fmla="*/ 7469 w 131572"/>
              <a:gd name="connsiteY0-194" fmla="*/ 4906 h 139712"/>
              <a:gd name="connsiteX1-195" fmla="*/ 54994 w 131572"/>
              <a:gd name="connsiteY1-196" fmla="*/ 32999 h 139712"/>
              <a:gd name="connsiteX2-197" fmla="*/ 94258 w 131572"/>
              <a:gd name="connsiteY2-198" fmla="*/ 54816 h 139712"/>
              <a:gd name="connsiteX3-199" fmla="*/ 129223 w 131572"/>
              <a:gd name="connsiteY3-200" fmla="*/ 71847 h 139712"/>
              <a:gd name="connsiteX4-201" fmla="*/ 80164 w 131572"/>
              <a:gd name="connsiteY4-202" fmla="*/ 113541 h 139712"/>
              <a:gd name="connsiteX5-203" fmla="*/ 39749 w 131572"/>
              <a:gd name="connsiteY5-204" fmla="*/ 139010 h 139712"/>
              <a:gd name="connsiteX6-205" fmla="*/ 24909 w 131572"/>
              <a:gd name="connsiteY6-206" fmla="*/ 109330 h 139712"/>
              <a:gd name="connsiteX7-207" fmla="*/ 10181 w 131572"/>
              <a:gd name="connsiteY7-208" fmla="*/ 62433 h 139712"/>
              <a:gd name="connsiteX8-209" fmla="*/ 7469 w 131572"/>
              <a:gd name="connsiteY8-210" fmla="*/ 4906 h 139712"/>
              <a:gd name="connsiteX0-211" fmla="*/ 7469 w 131572"/>
              <a:gd name="connsiteY0-212" fmla="*/ 4906 h 139712"/>
              <a:gd name="connsiteX1-213" fmla="*/ 54994 w 131572"/>
              <a:gd name="connsiteY1-214" fmla="*/ 32999 h 139712"/>
              <a:gd name="connsiteX2-215" fmla="*/ 94258 w 131572"/>
              <a:gd name="connsiteY2-216" fmla="*/ 64341 h 139712"/>
              <a:gd name="connsiteX3-217" fmla="*/ 129223 w 131572"/>
              <a:gd name="connsiteY3-218" fmla="*/ 71847 h 139712"/>
              <a:gd name="connsiteX4-219" fmla="*/ 80164 w 131572"/>
              <a:gd name="connsiteY4-220" fmla="*/ 113541 h 139712"/>
              <a:gd name="connsiteX5-221" fmla="*/ 39749 w 131572"/>
              <a:gd name="connsiteY5-222" fmla="*/ 139010 h 139712"/>
              <a:gd name="connsiteX6-223" fmla="*/ 24909 w 131572"/>
              <a:gd name="connsiteY6-224" fmla="*/ 109330 h 139712"/>
              <a:gd name="connsiteX7-225" fmla="*/ 10181 w 131572"/>
              <a:gd name="connsiteY7-226" fmla="*/ 62433 h 139712"/>
              <a:gd name="connsiteX8-227" fmla="*/ 7469 w 131572"/>
              <a:gd name="connsiteY8-228" fmla="*/ 4906 h 139712"/>
              <a:gd name="connsiteX0-229" fmla="*/ 7469 w 129255"/>
              <a:gd name="connsiteY0-230" fmla="*/ 4906 h 139712"/>
              <a:gd name="connsiteX1-231" fmla="*/ 54994 w 129255"/>
              <a:gd name="connsiteY1-232" fmla="*/ 32999 h 139712"/>
              <a:gd name="connsiteX2-233" fmla="*/ 79971 w 129255"/>
              <a:gd name="connsiteY2-234" fmla="*/ 52435 h 139712"/>
              <a:gd name="connsiteX3-235" fmla="*/ 129223 w 129255"/>
              <a:gd name="connsiteY3-236" fmla="*/ 71847 h 139712"/>
              <a:gd name="connsiteX4-237" fmla="*/ 80164 w 129255"/>
              <a:gd name="connsiteY4-238" fmla="*/ 113541 h 139712"/>
              <a:gd name="connsiteX5-239" fmla="*/ 39749 w 129255"/>
              <a:gd name="connsiteY5-240" fmla="*/ 139010 h 139712"/>
              <a:gd name="connsiteX6-241" fmla="*/ 24909 w 129255"/>
              <a:gd name="connsiteY6-242" fmla="*/ 109330 h 139712"/>
              <a:gd name="connsiteX7-243" fmla="*/ 10181 w 129255"/>
              <a:gd name="connsiteY7-244" fmla="*/ 62433 h 139712"/>
              <a:gd name="connsiteX8-245" fmla="*/ 7469 w 129255"/>
              <a:gd name="connsiteY8-246" fmla="*/ 4906 h 139712"/>
              <a:gd name="connsiteX0-247" fmla="*/ 5881 w 127667"/>
              <a:gd name="connsiteY0-248" fmla="*/ 4509 h 139315"/>
              <a:gd name="connsiteX1-249" fmla="*/ 43881 w 127667"/>
              <a:gd name="connsiteY1-250" fmla="*/ 34983 h 139315"/>
              <a:gd name="connsiteX2-251" fmla="*/ 78383 w 127667"/>
              <a:gd name="connsiteY2-252" fmla="*/ 52038 h 139315"/>
              <a:gd name="connsiteX3-253" fmla="*/ 127635 w 127667"/>
              <a:gd name="connsiteY3-254" fmla="*/ 71450 h 139315"/>
              <a:gd name="connsiteX4-255" fmla="*/ 78576 w 127667"/>
              <a:gd name="connsiteY4-256" fmla="*/ 113144 h 139315"/>
              <a:gd name="connsiteX5-257" fmla="*/ 38161 w 127667"/>
              <a:gd name="connsiteY5-258" fmla="*/ 138613 h 139315"/>
              <a:gd name="connsiteX6-259" fmla="*/ 23321 w 127667"/>
              <a:gd name="connsiteY6-260" fmla="*/ 108933 h 139315"/>
              <a:gd name="connsiteX7-261" fmla="*/ 8593 w 127667"/>
              <a:gd name="connsiteY7-262" fmla="*/ 62036 h 139315"/>
              <a:gd name="connsiteX8-263" fmla="*/ 5881 w 127667"/>
              <a:gd name="connsiteY8-264" fmla="*/ 4509 h 139315"/>
              <a:gd name="connsiteX0-265" fmla="*/ 5881 w 127667"/>
              <a:gd name="connsiteY0-266" fmla="*/ 6096 h 140902"/>
              <a:gd name="connsiteX1-267" fmla="*/ 43881 w 127667"/>
              <a:gd name="connsiteY1-268" fmla="*/ 27045 h 140902"/>
              <a:gd name="connsiteX2-269" fmla="*/ 78383 w 127667"/>
              <a:gd name="connsiteY2-270" fmla="*/ 53625 h 140902"/>
              <a:gd name="connsiteX3-271" fmla="*/ 127635 w 127667"/>
              <a:gd name="connsiteY3-272" fmla="*/ 73037 h 140902"/>
              <a:gd name="connsiteX4-273" fmla="*/ 78576 w 127667"/>
              <a:gd name="connsiteY4-274" fmla="*/ 114731 h 140902"/>
              <a:gd name="connsiteX5-275" fmla="*/ 38161 w 127667"/>
              <a:gd name="connsiteY5-276" fmla="*/ 140200 h 140902"/>
              <a:gd name="connsiteX6-277" fmla="*/ 23321 w 127667"/>
              <a:gd name="connsiteY6-278" fmla="*/ 110520 h 140902"/>
              <a:gd name="connsiteX7-279" fmla="*/ 8593 w 127667"/>
              <a:gd name="connsiteY7-280" fmla="*/ 63623 h 140902"/>
              <a:gd name="connsiteX8-281" fmla="*/ 5881 w 127667"/>
              <a:gd name="connsiteY8-282" fmla="*/ 6096 h 140902"/>
              <a:gd name="connsiteX0-283" fmla="*/ 5881 w 127667"/>
              <a:gd name="connsiteY0-284" fmla="*/ 6096 h 148046"/>
              <a:gd name="connsiteX1-285" fmla="*/ 43881 w 127667"/>
              <a:gd name="connsiteY1-286" fmla="*/ 34189 h 148046"/>
              <a:gd name="connsiteX2-287" fmla="*/ 78383 w 127667"/>
              <a:gd name="connsiteY2-288" fmla="*/ 60769 h 148046"/>
              <a:gd name="connsiteX3-289" fmla="*/ 127635 w 127667"/>
              <a:gd name="connsiteY3-290" fmla="*/ 80181 h 148046"/>
              <a:gd name="connsiteX4-291" fmla="*/ 78576 w 127667"/>
              <a:gd name="connsiteY4-292" fmla="*/ 121875 h 148046"/>
              <a:gd name="connsiteX5-293" fmla="*/ 38161 w 127667"/>
              <a:gd name="connsiteY5-294" fmla="*/ 147344 h 148046"/>
              <a:gd name="connsiteX6-295" fmla="*/ 23321 w 127667"/>
              <a:gd name="connsiteY6-296" fmla="*/ 117664 h 148046"/>
              <a:gd name="connsiteX7-297" fmla="*/ 8593 w 127667"/>
              <a:gd name="connsiteY7-298" fmla="*/ 70767 h 148046"/>
              <a:gd name="connsiteX8-299" fmla="*/ 5881 w 127667"/>
              <a:gd name="connsiteY8-300" fmla="*/ 6096 h 148046"/>
              <a:gd name="connsiteX0-301" fmla="*/ 5881 w 120523"/>
              <a:gd name="connsiteY0-302" fmla="*/ 6096 h 148046"/>
              <a:gd name="connsiteX1-303" fmla="*/ 43881 w 120523"/>
              <a:gd name="connsiteY1-304" fmla="*/ 34189 h 148046"/>
              <a:gd name="connsiteX2-305" fmla="*/ 78383 w 120523"/>
              <a:gd name="connsiteY2-306" fmla="*/ 60769 h 148046"/>
              <a:gd name="connsiteX3-307" fmla="*/ 120491 w 120523"/>
              <a:gd name="connsiteY3-308" fmla="*/ 82563 h 148046"/>
              <a:gd name="connsiteX4-309" fmla="*/ 78576 w 120523"/>
              <a:gd name="connsiteY4-310" fmla="*/ 121875 h 148046"/>
              <a:gd name="connsiteX5-311" fmla="*/ 38161 w 120523"/>
              <a:gd name="connsiteY5-312" fmla="*/ 147344 h 148046"/>
              <a:gd name="connsiteX6-313" fmla="*/ 23321 w 120523"/>
              <a:gd name="connsiteY6-314" fmla="*/ 117664 h 148046"/>
              <a:gd name="connsiteX7-315" fmla="*/ 8593 w 120523"/>
              <a:gd name="connsiteY7-316" fmla="*/ 70767 h 148046"/>
              <a:gd name="connsiteX8-317" fmla="*/ 5881 w 120523"/>
              <a:gd name="connsiteY8-318" fmla="*/ 6096 h 148046"/>
              <a:gd name="connsiteX0-319" fmla="*/ 5881 w 122840"/>
              <a:gd name="connsiteY0-320" fmla="*/ 6096 h 149633"/>
              <a:gd name="connsiteX1-321" fmla="*/ 43881 w 122840"/>
              <a:gd name="connsiteY1-322" fmla="*/ 34189 h 149633"/>
              <a:gd name="connsiteX2-323" fmla="*/ 78383 w 122840"/>
              <a:gd name="connsiteY2-324" fmla="*/ 60769 h 149633"/>
              <a:gd name="connsiteX3-325" fmla="*/ 120491 w 122840"/>
              <a:gd name="connsiteY3-326" fmla="*/ 82563 h 149633"/>
              <a:gd name="connsiteX4-327" fmla="*/ 64288 w 122840"/>
              <a:gd name="connsiteY4-328" fmla="*/ 131400 h 149633"/>
              <a:gd name="connsiteX5-329" fmla="*/ 38161 w 122840"/>
              <a:gd name="connsiteY5-330" fmla="*/ 147344 h 149633"/>
              <a:gd name="connsiteX6-331" fmla="*/ 23321 w 122840"/>
              <a:gd name="connsiteY6-332" fmla="*/ 117664 h 149633"/>
              <a:gd name="connsiteX7-333" fmla="*/ 8593 w 122840"/>
              <a:gd name="connsiteY7-334" fmla="*/ 70767 h 149633"/>
              <a:gd name="connsiteX8-335" fmla="*/ 5881 w 122840"/>
              <a:gd name="connsiteY8-336" fmla="*/ 6096 h 149633"/>
              <a:gd name="connsiteX0-337" fmla="*/ 5881 w 123666"/>
              <a:gd name="connsiteY0-338" fmla="*/ 6096 h 149633"/>
              <a:gd name="connsiteX1-339" fmla="*/ 43881 w 123666"/>
              <a:gd name="connsiteY1-340" fmla="*/ 34189 h 149633"/>
              <a:gd name="connsiteX2-341" fmla="*/ 78383 w 123666"/>
              <a:gd name="connsiteY2-342" fmla="*/ 60769 h 149633"/>
              <a:gd name="connsiteX3-343" fmla="*/ 120491 w 123666"/>
              <a:gd name="connsiteY3-344" fmla="*/ 82563 h 149633"/>
              <a:gd name="connsiteX4-345" fmla="*/ 97433 w 123666"/>
              <a:gd name="connsiteY4-346" fmla="*/ 103632 h 149633"/>
              <a:gd name="connsiteX5-347" fmla="*/ 64288 w 123666"/>
              <a:gd name="connsiteY5-348" fmla="*/ 131400 h 149633"/>
              <a:gd name="connsiteX6-349" fmla="*/ 38161 w 123666"/>
              <a:gd name="connsiteY6-350" fmla="*/ 147344 h 149633"/>
              <a:gd name="connsiteX7-351" fmla="*/ 23321 w 123666"/>
              <a:gd name="connsiteY7-352" fmla="*/ 117664 h 149633"/>
              <a:gd name="connsiteX8-353" fmla="*/ 8593 w 123666"/>
              <a:gd name="connsiteY8-354" fmla="*/ 70767 h 149633"/>
              <a:gd name="connsiteX9" fmla="*/ 5881 w 123666"/>
              <a:gd name="connsiteY9" fmla="*/ 6096 h 149633"/>
              <a:gd name="connsiteX0-355" fmla="*/ 5881 w 123269"/>
              <a:gd name="connsiteY0-356" fmla="*/ 6096 h 149633"/>
              <a:gd name="connsiteX1-357" fmla="*/ 43881 w 123269"/>
              <a:gd name="connsiteY1-358" fmla="*/ 34189 h 149633"/>
              <a:gd name="connsiteX2-359" fmla="*/ 78383 w 123269"/>
              <a:gd name="connsiteY2-360" fmla="*/ 60769 h 149633"/>
              <a:gd name="connsiteX3-361" fmla="*/ 120491 w 123269"/>
              <a:gd name="connsiteY3-362" fmla="*/ 82563 h 149633"/>
              <a:gd name="connsiteX4-363" fmla="*/ 95052 w 123269"/>
              <a:gd name="connsiteY4-364" fmla="*/ 101250 h 149633"/>
              <a:gd name="connsiteX5-365" fmla="*/ 64288 w 123269"/>
              <a:gd name="connsiteY5-366" fmla="*/ 131400 h 149633"/>
              <a:gd name="connsiteX6-367" fmla="*/ 38161 w 123269"/>
              <a:gd name="connsiteY6-368" fmla="*/ 147344 h 149633"/>
              <a:gd name="connsiteX7-369" fmla="*/ 23321 w 123269"/>
              <a:gd name="connsiteY7-370" fmla="*/ 117664 h 149633"/>
              <a:gd name="connsiteX8-371" fmla="*/ 8593 w 123269"/>
              <a:gd name="connsiteY8-372" fmla="*/ 70767 h 149633"/>
              <a:gd name="connsiteX9-373" fmla="*/ 5881 w 123269"/>
              <a:gd name="connsiteY9-374" fmla="*/ 6096 h 149633"/>
              <a:gd name="connsiteX0-375" fmla="*/ 5881 w 123269"/>
              <a:gd name="connsiteY0-376" fmla="*/ 6096 h 148443"/>
              <a:gd name="connsiteX1-377" fmla="*/ 43881 w 123269"/>
              <a:gd name="connsiteY1-378" fmla="*/ 34189 h 148443"/>
              <a:gd name="connsiteX2-379" fmla="*/ 78383 w 123269"/>
              <a:gd name="connsiteY2-380" fmla="*/ 60769 h 148443"/>
              <a:gd name="connsiteX3-381" fmla="*/ 120491 w 123269"/>
              <a:gd name="connsiteY3-382" fmla="*/ 82563 h 148443"/>
              <a:gd name="connsiteX4-383" fmla="*/ 95052 w 123269"/>
              <a:gd name="connsiteY4-384" fmla="*/ 101250 h 148443"/>
              <a:gd name="connsiteX5-385" fmla="*/ 57144 w 123269"/>
              <a:gd name="connsiteY5-386" fmla="*/ 124256 h 148443"/>
              <a:gd name="connsiteX6-387" fmla="*/ 38161 w 123269"/>
              <a:gd name="connsiteY6-388" fmla="*/ 147344 h 148443"/>
              <a:gd name="connsiteX7-389" fmla="*/ 23321 w 123269"/>
              <a:gd name="connsiteY7-390" fmla="*/ 117664 h 148443"/>
              <a:gd name="connsiteX8-391" fmla="*/ 8593 w 123269"/>
              <a:gd name="connsiteY8-392" fmla="*/ 70767 h 148443"/>
              <a:gd name="connsiteX9-393" fmla="*/ 5881 w 123269"/>
              <a:gd name="connsiteY9-394" fmla="*/ 6096 h 148443"/>
              <a:gd name="connsiteX0-395" fmla="*/ 5881 w 123269"/>
              <a:gd name="connsiteY0-396" fmla="*/ 6096 h 149236"/>
              <a:gd name="connsiteX1-397" fmla="*/ 43881 w 123269"/>
              <a:gd name="connsiteY1-398" fmla="*/ 34189 h 149236"/>
              <a:gd name="connsiteX2-399" fmla="*/ 78383 w 123269"/>
              <a:gd name="connsiteY2-400" fmla="*/ 60769 h 149236"/>
              <a:gd name="connsiteX3-401" fmla="*/ 120491 w 123269"/>
              <a:gd name="connsiteY3-402" fmla="*/ 82563 h 149236"/>
              <a:gd name="connsiteX4-403" fmla="*/ 95052 w 123269"/>
              <a:gd name="connsiteY4-404" fmla="*/ 101250 h 149236"/>
              <a:gd name="connsiteX5-405" fmla="*/ 57144 w 123269"/>
              <a:gd name="connsiteY5-406" fmla="*/ 129018 h 149236"/>
              <a:gd name="connsiteX6-407" fmla="*/ 38161 w 123269"/>
              <a:gd name="connsiteY6-408" fmla="*/ 147344 h 149236"/>
              <a:gd name="connsiteX7-409" fmla="*/ 23321 w 123269"/>
              <a:gd name="connsiteY7-410" fmla="*/ 117664 h 149236"/>
              <a:gd name="connsiteX8-411" fmla="*/ 8593 w 123269"/>
              <a:gd name="connsiteY8-412" fmla="*/ 70767 h 149236"/>
              <a:gd name="connsiteX9-413" fmla="*/ 5881 w 123269"/>
              <a:gd name="connsiteY9-414" fmla="*/ 6096 h 149236"/>
              <a:gd name="connsiteX0-415" fmla="*/ 5881 w 123269"/>
              <a:gd name="connsiteY0-416" fmla="*/ 6096 h 148839"/>
              <a:gd name="connsiteX1-417" fmla="*/ 43881 w 123269"/>
              <a:gd name="connsiteY1-418" fmla="*/ 34189 h 148839"/>
              <a:gd name="connsiteX2-419" fmla="*/ 78383 w 123269"/>
              <a:gd name="connsiteY2-420" fmla="*/ 60769 h 148839"/>
              <a:gd name="connsiteX3-421" fmla="*/ 120491 w 123269"/>
              <a:gd name="connsiteY3-422" fmla="*/ 82563 h 148839"/>
              <a:gd name="connsiteX4-423" fmla="*/ 95052 w 123269"/>
              <a:gd name="connsiteY4-424" fmla="*/ 101250 h 148839"/>
              <a:gd name="connsiteX5-425" fmla="*/ 66669 w 123269"/>
              <a:gd name="connsiteY5-426" fmla="*/ 126637 h 148839"/>
              <a:gd name="connsiteX6-427" fmla="*/ 38161 w 123269"/>
              <a:gd name="connsiteY6-428" fmla="*/ 147344 h 148839"/>
              <a:gd name="connsiteX7-429" fmla="*/ 23321 w 123269"/>
              <a:gd name="connsiteY7-430" fmla="*/ 117664 h 148839"/>
              <a:gd name="connsiteX8-431" fmla="*/ 8593 w 123269"/>
              <a:gd name="connsiteY8-432" fmla="*/ 70767 h 148839"/>
              <a:gd name="connsiteX9-433" fmla="*/ 5881 w 123269"/>
              <a:gd name="connsiteY9-434" fmla="*/ 6096 h 148839"/>
              <a:gd name="connsiteX0-435" fmla="*/ 5881 w 123666"/>
              <a:gd name="connsiteY0-436" fmla="*/ 6096 h 148839"/>
              <a:gd name="connsiteX1-437" fmla="*/ 43881 w 123666"/>
              <a:gd name="connsiteY1-438" fmla="*/ 34189 h 148839"/>
              <a:gd name="connsiteX2-439" fmla="*/ 78383 w 123666"/>
              <a:gd name="connsiteY2-440" fmla="*/ 60769 h 148839"/>
              <a:gd name="connsiteX3-441" fmla="*/ 120491 w 123666"/>
              <a:gd name="connsiteY3-442" fmla="*/ 82563 h 148839"/>
              <a:gd name="connsiteX4-443" fmla="*/ 97433 w 123666"/>
              <a:gd name="connsiteY4-444" fmla="*/ 108394 h 148839"/>
              <a:gd name="connsiteX5-445" fmla="*/ 66669 w 123666"/>
              <a:gd name="connsiteY5-446" fmla="*/ 126637 h 148839"/>
              <a:gd name="connsiteX6-447" fmla="*/ 38161 w 123666"/>
              <a:gd name="connsiteY6-448" fmla="*/ 147344 h 148839"/>
              <a:gd name="connsiteX7-449" fmla="*/ 23321 w 123666"/>
              <a:gd name="connsiteY7-450" fmla="*/ 117664 h 148839"/>
              <a:gd name="connsiteX8-451" fmla="*/ 8593 w 123666"/>
              <a:gd name="connsiteY8-452" fmla="*/ 70767 h 148839"/>
              <a:gd name="connsiteX9-453" fmla="*/ 5881 w 123666"/>
              <a:gd name="connsiteY9-454" fmla="*/ 6096 h 148839"/>
              <a:gd name="connsiteX0-455" fmla="*/ 5881 w 116962"/>
              <a:gd name="connsiteY0-456" fmla="*/ 6096 h 312499"/>
              <a:gd name="connsiteX1-457" fmla="*/ 37177 w 116962"/>
              <a:gd name="connsiteY1-458" fmla="*/ 197849 h 312499"/>
              <a:gd name="connsiteX2-459" fmla="*/ 71679 w 116962"/>
              <a:gd name="connsiteY2-460" fmla="*/ 224429 h 312499"/>
              <a:gd name="connsiteX3-461" fmla="*/ 113787 w 116962"/>
              <a:gd name="connsiteY3-462" fmla="*/ 246223 h 312499"/>
              <a:gd name="connsiteX4-463" fmla="*/ 90729 w 116962"/>
              <a:gd name="connsiteY4-464" fmla="*/ 272054 h 312499"/>
              <a:gd name="connsiteX5-465" fmla="*/ 59965 w 116962"/>
              <a:gd name="connsiteY5-466" fmla="*/ 290297 h 312499"/>
              <a:gd name="connsiteX6-467" fmla="*/ 31457 w 116962"/>
              <a:gd name="connsiteY6-468" fmla="*/ 311004 h 312499"/>
              <a:gd name="connsiteX7-469" fmla="*/ 16617 w 116962"/>
              <a:gd name="connsiteY7-470" fmla="*/ 281324 h 312499"/>
              <a:gd name="connsiteX8-471" fmla="*/ 1889 w 116962"/>
              <a:gd name="connsiteY8-472" fmla="*/ 234427 h 312499"/>
              <a:gd name="connsiteX9-473" fmla="*/ 5881 w 116962"/>
              <a:gd name="connsiteY9-474" fmla="*/ 6096 h 312499"/>
              <a:gd name="connsiteX0-475" fmla="*/ 11390 w 122471"/>
              <a:gd name="connsiteY0-476" fmla="*/ 17572 h 323975"/>
              <a:gd name="connsiteX1-477" fmla="*/ 75737 w 122471"/>
              <a:gd name="connsiteY1-478" fmla="*/ 140469 h 323975"/>
              <a:gd name="connsiteX2-479" fmla="*/ 77188 w 122471"/>
              <a:gd name="connsiteY2-480" fmla="*/ 235905 h 323975"/>
              <a:gd name="connsiteX3-481" fmla="*/ 119296 w 122471"/>
              <a:gd name="connsiteY3-482" fmla="*/ 257699 h 323975"/>
              <a:gd name="connsiteX4-483" fmla="*/ 96238 w 122471"/>
              <a:gd name="connsiteY4-484" fmla="*/ 283530 h 323975"/>
              <a:gd name="connsiteX5-485" fmla="*/ 65474 w 122471"/>
              <a:gd name="connsiteY5-486" fmla="*/ 301773 h 323975"/>
              <a:gd name="connsiteX6-487" fmla="*/ 36966 w 122471"/>
              <a:gd name="connsiteY6-488" fmla="*/ 322480 h 323975"/>
              <a:gd name="connsiteX7-489" fmla="*/ 22126 w 122471"/>
              <a:gd name="connsiteY7-490" fmla="*/ 292800 h 323975"/>
              <a:gd name="connsiteX8-491" fmla="*/ 7398 w 122471"/>
              <a:gd name="connsiteY8-492" fmla="*/ 245903 h 323975"/>
              <a:gd name="connsiteX9-493" fmla="*/ 11390 w 122471"/>
              <a:gd name="connsiteY9-494" fmla="*/ 17572 h 323975"/>
              <a:gd name="connsiteX0-495" fmla="*/ 11390 w 119793"/>
              <a:gd name="connsiteY0-496" fmla="*/ 17572 h 323975"/>
              <a:gd name="connsiteX1-497" fmla="*/ 75737 w 119793"/>
              <a:gd name="connsiteY1-498" fmla="*/ 140469 h 323975"/>
              <a:gd name="connsiteX2-499" fmla="*/ 99221 w 119793"/>
              <a:gd name="connsiteY2-500" fmla="*/ 200100 h 323975"/>
              <a:gd name="connsiteX3-501" fmla="*/ 119296 w 119793"/>
              <a:gd name="connsiteY3-502" fmla="*/ 257699 h 323975"/>
              <a:gd name="connsiteX4-503" fmla="*/ 96238 w 119793"/>
              <a:gd name="connsiteY4-504" fmla="*/ 283530 h 323975"/>
              <a:gd name="connsiteX5-505" fmla="*/ 65474 w 119793"/>
              <a:gd name="connsiteY5-506" fmla="*/ 301773 h 323975"/>
              <a:gd name="connsiteX6-507" fmla="*/ 36966 w 119793"/>
              <a:gd name="connsiteY6-508" fmla="*/ 322480 h 323975"/>
              <a:gd name="connsiteX7-509" fmla="*/ 22126 w 119793"/>
              <a:gd name="connsiteY7-510" fmla="*/ 292800 h 323975"/>
              <a:gd name="connsiteX8-511" fmla="*/ 7398 w 119793"/>
              <a:gd name="connsiteY8-512" fmla="*/ 245903 h 323975"/>
              <a:gd name="connsiteX9-513" fmla="*/ 11390 w 119793"/>
              <a:gd name="connsiteY9-514" fmla="*/ 17572 h 323975"/>
              <a:gd name="connsiteX0-515" fmla="*/ 88961 w 123000"/>
              <a:gd name="connsiteY0-516" fmla="*/ 17572 h 379060"/>
              <a:gd name="connsiteX1-517" fmla="*/ 78944 w 123000"/>
              <a:gd name="connsiteY1-518" fmla="*/ 195554 h 379060"/>
              <a:gd name="connsiteX2-519" fmla="*/ 102428 w 123000"/>
              <a:gd name="connsiteY2-520" fmla="*/ 255185 h 379060"/>
              <a:gd name="connsiteX3-521" fmla="*/ 122503 w 123000"/>
              <a:gd name="connsiteY3-522" fmla="*/ 312784 h 379060"/>
              <a:gd name="connsiteX4-523" fmla="*/ 99445 w 123000"/>
              <a:gd name="connsiteY4-524" fmla="*/ 338615 h 379060"/>
              <a:gd name="connsiteX5-525" fmla="*/ 68681 w 123000"/>
              <a:gd name="connsiteY5-526" fmla="*/ 356858 h 379060"/>
              <a:gd name="connsiteX6-527" fmla="*/ 40173 w 123000"/>
              <a:gd name="connsiteY6-528" fmla="*/ 377565 h 379060"/>
              <a:gd name="connsiteX7-529" fmla="*/ 25333 w 123000"/>
              <a:gd name="connsiteY7-530" fmla="*/ 347885 h 379060"/>
              <a:gd name="connsiteX8-531" fmla="*/ 10605 w 123000"/>
              <a:gd name="connsiteY8-532" fmla="*/ 300988 h 379060"/>
              <a:gd name="connsiteX9-533" fmla="*/ 88961 w 123000"/>
              <a:gd name="connsiteY9-534" fmla="*/ 17572 h 379060"/>
              <a:gd name="connsiteX0-535" fmla="*/ 91715 w 125754"/>
              <a:gd name="connsiteY0-536" fmla="*/ 4002 h 368653"/>
              <a:gd name="connsiteX1-537" fmla="*/ 81698 w 125754"/>
              <a:gd name="connsiteY1-538" fmla="*/ 181984 h 368653"/>
              <a:gd name="connsiteX2-539" fmla="*/ 105182 w 125754"/>
              <a:gd name="connsiteY2-540" fmla="*/ 241615 h 368653"/>
              <a:gd name="connsiteX3-541" fmla="*/ 125257 w 125754"/>
              <a:gd name="connsiteY3-542" fmla="*/ 299214 h 368653"/>
              <a:gd name="connsiteX4-543" fmla="*/ 102199 w 125754"/>
              <a:gd name="connsiteY4-544" fmla="*/ 325045 h 368653"/>
              <a:gd name="connsiteX5-545" fmla="*/ 71435 w 125754"/>
              <a:gd name="connsiteY5-546" fmla="*/ 343288 h 368653"/>
              <a:gd name="connsiteX6-547" fmla="*/ 42927 w 125754"/>
              <a:gd name="connsiteY6-548" fmla="*/ 363995 h 368653"/>
              <a:gd name="connsiteX7-549" fmla="*/ 28087 w 125754"/>
              <a:gd name="connsiteY7-550" fmla="*/ 334315 h 368653"/>
              <a:gd name="connsiteX8-551" fmla="*/ 10605 w 125754"/>
              <a:gd name="connsiteY8-552" fmla="*/ 157969 h 368653"/>
              <a:gd name="connsiteX9-553" fmla="*/ 91715 w 125754"/>
              <a:gd name="connsiteY9-554" fmla="*/ 4002 h 368653"/>
              <a:gd name="connsiteX0-555" fmla="*/ 94928 w 128967"/>
              <a:gd name="connsiteY0-556" fmla="*/ 4002 h 373294"/>
              <a:gd name="connsiteX1-557" fmla="*/ 84911 w 128967"/>
              <a:gd name="connsiteY1-558" fmla="*/ 181984 h 373294"/>
              <a:gd name="connsiteX2-559" fmla="*/ 108395 w 128967"/>
              <a:gd name="connsiteY2-560" fmla="*/ 241615 h 373294"/>
              <a:gd name="connsiteX3-561" fmla="*/ 128470 w 128967"/>
              <a:gd name="connsiteY3-562" fmla="*/ 299214 h 373294"/>
              <a:gd name="connsiteX4-563" fmla="*/ 105412 w 128967"/>
              <a:gd name="connsiteY4-564" fmla="*/ 325045 h 373294"/>
              <a:gd name="connsiteX5-565" fmla="*/ 74648 w 128967"/>
              <a:gd name="connsiteY5-566" fmla="*/ 343288 h 373294"/>
              <a:gd name="connsiteX6-567" fmla="*/ 46140 w 128967"/>
              <a:gd name="connsiteY6-568" fmla="*/ 363995 h 373294"/>
              <a:gd name="connsiteX7-569" fmla="*/ 12020 w 128967"/>
              <a:gd name="connsiteY7-570" fmla="*/ 287493 h 373294"/>
              <a:gd name="connsiteX8-571" fmla="*/ 13818 w 128967"/>
              <a:gd name="connsiteY8-572" fmla="*/ 157969 h 373294"/>
              <a:gd name="connsiteX9-573" fmla="*/ 94928 w 128967"/>
              <a:gd name="connsiteY9-574" fmla="*/ 4002 h 373294"/>
              <a:gd name="connsiteX0-575" fmla="*/ 92174 w 126213"/>
              <a:gd name="connsiteY0-576" fmla="*/ 4002 h 372835"/>
              <a:gd name="connsiteX1-577" fmla="*/ 82157 w 126213"/>
              <a:gd name="connsiteY1-578" fmla="*/ 181984 h 372835"/>
              <a:gd name="connsiteX2-579" fmla="*/ 105641 w 126213"/>
              <a:gd name="connsiteY2-580" fmla="*/ 241615 h 372835"/>
              <a:gd name="connsiteX3-581" fmla="*/ 125716 w 126213"/>
              <a:gd name="connsiteY3-582" fmla="*/ 299214 h 372835"/>
              <a:gd name="connsiteX4-583" fmla="*/ 102658 w 126213"/>
              <a:gd name="connsiteY4-584" fmla="*/ 325045 h 372835"/>
              <a:gd name="connsiteX5-585" fmla="*/ 71894 w 126213"/>
              <a:gd name="connsiteY5-586" fmla="*/ 343288 h 372835"/>
              <a:gd name="connsiteX6-587" fmla="*/ 43386 w 126213"/>
              <a:gd name="connsiteY6-588" fmla="*/ 363995 h 372835"/>
              <a:gd name="connsiteX7-589" fmla="*/ 25792 w 126213"/>
              <a:gd name="connsiteY7-590" fmla="*/ 290247 h 372835"/>
              <a:gd name="connsiteX8-591" fmla="*/ 11064 w 126213"/>
              <a:gd name="connsiteY8-592" fmla="*/ 157969 h 372835"/>
              <a:gd name="connsiteX9-593" fmla="*/ 92174 w 126213"/>
              <a:gd name="connsiteY9-594" fmla="*/ 4002 h 372835"/>
              <a:gd name="connsiteX0-595" fmla="*/ 93551 w 127590"/>
              <a:gd name="connsiteY0-596" fmla="*/ 4002 h 372376"/>
              <a:gd name="connsiteX1-597" fmla="*/ 83534 w 127590"/>
              <a:gd name="connsiteY1-598" fmla="*/ 181984 h 372376"/>
              <a:gd name="connsiteX2-599" fmla="*/ 107018 w 127590"/>
              <a:gd name="connsiteY2-600" fmla="*/ 241615 h 372376"/>
              <a:gd name="connsiteX3-601" fmla="*/ 127093 w 127590"/>
              <a:gd name="connsiteY3-602" fmla="*/ 299214 h 372376"/>
              <a:gd name="connsiteX4-603" fmla="*/ 104035 w 127590"/>
              <a:gd name="connsiteY4-604" fmla="*/ 325045 h 372376"/>
              <a:gd name="connsiteX5-605" fmla="*/ 73271 w 127590"/>
              <a:gd name="connsiteY5-606" fmla="*/ 343288 h 372376"/>
              <a:gd name="connsiteX6-607" fmla="*/ 44763 w 127590"/>
              <a:gd name="connsiteY6-608" fmla="*/ 363995 h 372376"/>
              <a:gd name="connsiteX7-609" fmla="*/ 18906 w 127590"/>
              <a:gd name="connsiteY7-610" fmla="*/ 293001 h 372376"/>
              <a:gd name="connsiteX8-611" fmla="*/ 12441 w 127590"/>
              <a:gd name="connsiteY8-612" fmla="*/ 157969 h 372376"/>
              <a:gd name="connsiteX9-613" fmla="*/ 93551 w 127590"/>
              <a:gd name="connsiteY9-614" fmla="*/ 4002 h 372376"/>
              <a:gd name="connsiteX0-615" fmla="*/ 93551 w 127590"/>
              <a:gd name="connsiteY0-616" fmla="*/ 2883 h 371257"/>
              <a:gd name="connsiteX1-617" fmla="*/ 94551 w 127590"/>
              <a:gd name="connsiteY1-618" fmla="*/ 139551 h 371257"/>
              <a:gd name="connsiteX2-619" fmla="*/ 107018 w 127590"/>
              <a:gd name="connsiteY2-620" fmla="*/ 240496 h 371257"/>
              <a:gd name="connsiteX3-621" fmla="*/ 127093 w 127590"/>
              <a:gd name="connsiteY3-622" fmla="*/ 298095 h 371257"/>
              <a:gd name="connsiteX4-623" fmla="*/ 104035 w 127590"/>
              <a:gd name="connsiteY4-624" fmla="*/ 323926 h 371257"/>
              <a:gd name="connsiteX5-625" fmla="*/ 73271 w 127590"/>
              <a:gd name="connsiteY5-626" fmla="*/ 342169 h 371257"/>
              <a:gd name="connsiteX6-627" fmla="*/ 44763 w 127590"/>
              <a:gd name="connsiteY6-628" fmla="*/ 362876 h 371257"/>
              <a:gd name="connsiteX7-629" fmla="*/ 18906 w 127590"/>
              <a:gd name="connsiteY7-630" fmla="*/ 291882 h 371257"/>
              <a:gd name="connsiteX8-631" fmla="*/ 12441 w 127590"/>
              <a:gd name="connsiteY8-632" fmla="*/ 156850 h 371257"/>
              <a:gd name="connsiteX9-633" fmla="*/ 93551 w 127590"/>
              <a:gd name="connsiteY9-634" fmla="*/ 2883 h 371257"/>
              <a:gd name="connsiteX0-635" fmla="*/ 93551 w 127590"/>
              <a:gd name="connsiteY0-636" fmla="*/ 2883 h 371257"/>
              <a:gd name="connsiteX1-637" fmla="*/ 94551 w 127590"/>
              <a:gd name="connsiteY1-638" fmla="*/ 139551 h 371257"/>
              <a:gd name="connsiteX2-639" fmla="*/ 107018 w 127590"/>
              <a:gd name="connsiteY2-640" fmla="*/ 240496 h 371257"/>
              <a:gd name="connsiteX3-641" fmla="*/ 127093 w 127590"/>
              <a:gd name="connsiteY3-642" fmla="*/ 298095 h 371257"/>
              <a:gd name="connsiteX4-643" fmla="*/ 104035 w 127590"/>
              <a:gd name="connsiteY4-644" fmla="*/ 323926 h 371257"/>
              <a:gd name="connsiteX5-645" fmla="*/ 73271 w 127590"/>
              <a:gd name="connsiteY5-646" fmla="*/ 342169 h 371257"/>
              <a:gd name="connsiteX6-647" fmla="*/ 44763 w 127590"/>
              <a:gd name="connsiteY6-648" fmla="*/ 362876 h 371257"/>
              <a:gd name="connsiteX7-649" fmla="*/ 18906 w 127590"/>
              <a:gd name="connsiteY7-650" fmla="*/ 291882 h 371257"/>
              <a:gd name="connsiteX8-651" fmla="*/ 12441 w 127590"/>
              <a:gd name="connsiteY8-652" fmla="*/ 156850 h 371257"/>
              <a:gd name="connsiteX9-653" fmla="*/ 93551 w 127590"/>
              <a:gd name="connsiteY9-654" fmla="*/ 2883 h 371257"/>
              <a:gd name="connsiteX0-655" fmla="*/ 93551 w 127590"/>
              <a:gd name="connsiteY0-656" fmla="*/ 2883 h 371257"/>
              <a:gd name="connsiteX1-657" fmla="*/ 94551 w 127590"/>
              <a:gd name="connsiteY1-658" fmla="*/ 139551 h 371257"/>
              <a:gd name="connsiteX2-659" fmla="*/ 107018 w 127590"/>
              <a:gd name="connsiteY2-660" fmla="*/ 240496 h 371257"/>
              <a:gd name="connsiteX3-661" fmla="*/ 127093 w 127590"/>
              <a:gd name="connsiteY3-662" fmla="*/ 298095 h 371257"/>
              <a:gd name="connsiteX4-663" fmla="*/ 104035 w 127590"/>
              <a:gd name="connsiteY4-664" fmla="*/ 323926 h 371257"/>
              <a:gd name="connsiteX5-665" fmla="*/ 73271 w 127590"/>
              <a:gd name="connsiteY5-666" fmla="*/ 342169 h 371257"/>
              <a:gd name="connsiteX6-667" fmla="*/ 44763 w 127590"/>
              <a:gd name="connsiteY6-668" fmla="*/ 362876 h 371257"/>
              <a:gd name="connsiteX7-669" fmla="*/ 18906 w 127590"/>
              <a:gd name="connsiteY7-670" fmla="*/ 291882 h 371257"/>
              <a:gd name="connsiteX8-671" fmla="*/ 12441 w 127590"/>
              <a:gd name="connsiteY8-672" fmla="*/ 156850 h 371257"/>
              <a:gd name="connsiteX9-673" fmla="*/ 93551 w 127590"/>
              <a:gd name="connsiteY9-674" fmla="*/ 2883 h 371257"/>
              <a:gd name="connsiteX0-675" fmla="*/ 93551 w 127590"/>
              <a:gd name="connsiteY0-676" fmla="*/ 2883 h 371257"/>
              <a:gd name="connsiteX1-677" fmla="*/ 94551 w 127590"/>
              <a:gd name="connsiteY1-678" fmla="*/ 139551 h 371257"/>
              <a:gd name="connsiteX2-679" fmla="*/ 107018 w 127590"/>
              <a:gd name="connsiteY2-680" fmla="*/ 240496 h 371257"/>
              <a:gd name="connsiteX3-681" fmla="*/ 127093 w 127590"/>
              <a:gd name="connsiteY3-682" fmla="*/ 298095 h 371257"/>
              <a:gd name="connsiteX4-683" fmla="*/ 104035 w 127590"/>
              <a:gd name="connsiteY4-684" fmla="*/ 323926 h 371257"/>
              <a:gd name="connsiteX5-685" fmla="*/ 73271 w 127590"/>
              <a:gd name="connsiteY5-686" fmla="*/ 342169 h 371257"/>
              <a:gd name="connsiteX6-687" fmla="*/ 44763 w 127590"/>
              <a:gd name="connsiteY6-688" fmla="*/ 362876 h 371257"/>
              <a:gd name="connsiteX7-689" fmla="*/ 18906 w 127590"/>
              <a:gd name="connsiteY7-690" fmla="*/ 291882 h 371257"/>
              <a:gd name="connsiteX8-691" fmla="*/ 12441 w 127590"/>
              <a:gd name="connsiteY8-692" fmla="*/ 156850 h 371257"/>
              <a:gd name="connsiteX9-693" fmla="*/ 93551 w 127590"/>
              <a:gd name="connsiteY9-694" fmla="*/ 2883 h 371257"/>
              <a:gd name="connsiteX0-695" fmla="*/ 34334 w 119130"/>
              <a:gd name="connsiteY0-696" fmla="*/ 2883 h 335195"/>
              <a:gd name="connsiteX1-697" fmla="*/ 86091 w 119130"/>
              <a:gd name="connsiteY1-698" fmla="*/ 103489 h 335195"/>
              <a:gd name="connsiteX2-699" fmla="*/ 98558 w 119130"/>
              <a:gd name="connsiteY2-700" fmla="*/ 204434 h 335195"/>
              <a:gd name="connsiteX3-701" fmla="*/ 118633 w 119130"/>
              <a:gd name="connsiteY3-702" fmla="*/ 262033 h 335195"/>
              <a:gd name="connsiteX4-703" fmla="*/ 95575 w 119130"/>
              <a:gd name="connsiteY4-704" fmla="*/ 287864 h 335195"/>
              <a:gd name="connsiteX5-705" fmla="*/ 64811 w 119130"/>
              <a:gd name="connsiteY5-706" fmla="*/ 306107 h 335195"/>
              <a:gd name="connsiteX6-707" fmla="*/ 36303 w 119130"/>
              <a:gd name="connsiteY6-708" fmla="*/ 326814 h 335195"/>
              <a:gd name="connsiteX7-709" fmla="*/ 10446 w 119130"/>
              <a:gd name="connsiteY7-710" fmla="*/ 255820 h 335195"/>
              <a:gd name="connsiteX8-711" fmla="*/ 3981 w 119130"/>
              <a:gd name="connsiteY8-712" fmla="*/ 120788 h 335195"/>
              <a:gd name="connsiteX9-713" fmla="*/ 34334 w 119130"/>
              <a:gd name="connsiteY9-714" fmla="*/ 2883 h 335195"/>
              <a:gd name="connsiteX0-715" fmla="*/ 93567 w 127592"/>
              <a:gd name="connsiteY0-716" fmla="*/ 2883 h 384737"/>
              <a:gd name="connsiteX1-717" fmla="*/ 94553 w 127592"/>
              <a:gd name="connsiteY1-718" fmla="*/ 153031 h 384737"/>
              <a:gd name="connsiteX2-719" fmla="*/ 107020 w 127592"/>
              <a:gd name="connsiteY2-720" fmla="*/ 253976 h 384737"/>
              <a:gd name="connsiteX3-721" fmla="*/ 127095 w 127592"/>
              <a:gd name="connsiteY3-722" fmla="*/ 311575 h 384737"/>
              <a:gd name="connsiteX4-723" fmla="*/ 104037 w 127592"/>
              <a:gd name="connsiteY4-724" fmla="*/ 337406 h 384737"/>
              <a:gd name="connsiteX5-725" fmla="*/ 73273 w 127592"/>
              <a:gd name="connsiteY5-726" fmla="*/ 355649 h 384737"/>
              <a:gd name="connsiteX6-727" fmla="*/ 44765 w 127592"/>
              <a:gd name="connsiteY6-728" fmla="*/ 376356 h 384737"/>
              <a:gd name="connsiteX7-729" fmla="*/ 18908 w 127592"/>
              <a:gd name="connsiteY7-730" fmla="*/ 305362 h 384737"/>
              <a:gd name="connsiteX8-731" fmla="*/ 12443 w 127592"/>
              <a:gd name="connsiteY8-732" fmla="*/ 170330 h 384737"/>
              <a:gd name="connsiteX9-733" fmla="*/ 93567 w 127592"/>
              <a:gd name="connsiteY9-734" fmla="*/ 2883 h 384737"/>
              <a:gd name="connsiteX0-735" fmla="*/ 83927 w 117952"/>
              <a:gd name="connsiteY0-736" fmla="*/ 8499 h 390353"/>
              <a:gd name="connsiteX1-737" fmla="*/ 84913 w 117952"/>
              <a:gd name="connsiteY1-738" fmla="*/ 158647 h 390353"/>
              <a:gd name="connsiteX2-739" fmla="*/ 97380 w 117952"/>
              <a:gd name="connsiteY2-740" fmla="*/ 259592 h 390353"/>
              <a:gd name="connsiteX3-741" fmla="*/ 117455 w 117952"/>
              <a:gd name="connsiteY3-742" fmla="*/ 317191 h 390353"/>
              <a:gd name="connsiteX4-743" fmla="*/ 94397 w 117952"/>
              <a:gd name="connsiteY4-744" fmla="*/ 343022 h 390353"/>
              <a:gd name="connsiteX5-745" fmla="*/ 63633 w 117952"/>
              <a:gd name="connsiteY5-746" fmla="*/ 361265 h 390353"/>
              <a:gd name="connsiteX6-747" fmla="*/ 35125 w 117952"/>
              <a:gd name="connsiteY6-748" fmla="*/ 381972 h 390353"/>
              <a:gd name="connsiteX7-749" fmla="*/ 9268 w 117952"/>
              <a:gd name="connsiteY7-750" fmla="*/ 310978 h 390353"/>
              <a:gd name="connsiteX8-751" fmla="*/ 2803 w 117952"/>
              <a:gd name="connsiteY8-752" fmla="*/ 175946 h 390353"/>
              <a:gd name="connsiteX9-753" fmla="*/ 26088 w 117952"/>
              <a:gd name="connsiteY9-754" fmla="*/ 107651 h 390353"/>
              <a:gd name="connsiteX10" fmla="*/ 83927 w 117952"/>
              <a:gd name="connsiteY10" fmla="*/ 8499 h 390353"/>
              <a:gd name="connsiteX0-755" fmla="*/ 85504 w 119529"/>
              <a:gd name="connsiteY0-756" fmla="*/ 8499 h 390353"/>
              <a:gd name="connsiteX1-757" fmla="*/ 86490 w 119529"/>
              <a:gd name="connsiteY1-758" fmla="*/ 158647 h 390353"/>
              <a:gd name="connsiteX2-759" fmla="*/ 98957 w 119529"/>
              <a:gd name="connsiteY2-760" fmla="*/ 259592 h 390353"/>
              <a:gd name="connsiteX3-761" fmla="*/ 119032 w 119529"/>
              <a:gd name="connsiteY3-762" fmla="*/ 317191 h 390353"/>
              <a:gd name="connsiteX4-763" fmla="*/ 95974 w 119529"/>
              <a:gd name="connsiteY4-764" fmla="*/ 343022 h 390353"/>
              <a:gd name="connsiteX5-765" fmla="*/ 65210 w 119529"/>
              <a:gd name="connsiteY5-766" fmla="*/ 361265 h 390353"/>
              <a:gd name="connsiteX6-767" fmla="*/ 36702 w 119529"/>
              <a:gd name="connsiteY6-768" fmla="*/ 381972 h 390353"/>
              <a:gd name="connsiteX7-769" fmla="*/ 10845 w 119529"/>
              <a:gd name="connsiteY7-770" fmla="*/ 310978 h 390353"/>
              <a:gd name="connsiteX8-771" fmla="*/ 4380 w 119529"/>
              <a:gd name="connsiteY8-772" fmla="*/ 175946 h 390353"/>
              <a:gd name="connsiteX9-773" fmla="*/ 37123 w 119529"/>
              <a:gd name="connsiteY9-774" fmla="*/ 79745 h 390353"/>
              <a:gd name="connsiteX10-775" fmla="*/ 85504 w 119529"/>
              <a:gd name="connsiteY10-776" fmla="*/ 8499 h 390353"/>
              <a:gd name="connsiteX0-777" fmla="*/ 85504 w 119529"/>
              <a:gd name="connsiteY0-778" fmla="*/ 8499 h 390353"/>
              <a:gd name="connsiteX1-779" fmla="*/ 86490 w 119529"/>
              <a:gd name="connsiteY1-780" fmla="*/ 158647 h 390353"/>
              <a:gd name="connsiteX2-781" fmla="*/ 98957 w 119529"/>
              <a:gd name="connsiteY2-782" fmla="*/ 259592 h 390353"/>
              <a:gd name="connsiteX3-783" fmla="*/ 119032 w 119529"/>
              <a:gd name="connsiteY3-784" fmla="*/ 317191 h 390353"/>
              <a:gd name="connsiteX4-785" fmla="*/ 95974 w 119529"/>
              <a:gd name="connsiteY4-786" fmla="*/ 343022 h 390353"/>
              <a:gd name="connsiteX5-787" fmla="*/ 65210 w 119529"/>
              <a:gd name="connsiteY5-788" fmla="*/ 361265 h 390353"/>
              <a:gd name="connsiteX6-789" fmla="*/ 36702 w 119529"/>
              <a:gd name="connsiteY6-790" fmla="*/ 381972 h 390353"/>
              <a:gd name="connsiteX7-791" fmla="*/ 10845 w 119529"/>
              <a:gd name="connsiteY7-792" fmla="*/ 310978 h 390353"/>
              <a:gd name="connsiteX8-793" fmla="*/ 4380 w 119529"/>
              <a:gd name="connsiteY8-794" fmla="*/ 197979 h 390353"/>
              <a:gd name="connsiteX9-795" fmla="*/ 37123 w 119529"/>
              <a:gd name="connsiteY9-796" fmla="*/ 79745 h 390353"/>
              <a:gd name="connsiteX10-797" fmla="*/ 85504 w 119529"/>
              <a:gd name="connsiteY10-798" fmla="*/ 8499 h 390353"/>
              <a:gd name="connsiteX0-799" fmla="*/ 85504 w 119529"/>
              <a:gd name="connsiteY0-800" fmla="*/ 3274 h 385128"/>
              <a:gd name="connsiteX1-801" fmla="*/ 85505 w 119529"/>
              <a:gd name="connsiteY1-802" fmla="*/ 94164 h 385128"/>
              <a:gd name="connsiteX2-803" fmla="*/ 86490 w 119529"/>
              <a:gd name="connsiteY2-804" fmla="*/ 153422 h 385128"/>
              <a:gd name="connsiteX3-805" fmla="*/ 98957 w 119529"/>
              <a:gd name="connsiteY3-806" fmla="*/ 254367 h 385128"/>
              <a:gd name="connsiteX4-807" fmla="*/ 119032 w 119529"/>
              <a:gd name="connsiteY4-808" fmla="*/ 311966 h 385128"/>
              <a:gd name="connsiteX5-809" fmla="*/ 95974 w 119529"/>
              <a:gd name="connsiteY5-810" fmla="*/ 337797 h 385128"/>
              <a:gd name="connsiteX6-811" fmla="*/ 65210 w 119529"/>
              <a:gd name="connsiteY6-812" fmla="*/ 356040 h 385128"/>
              <a:gd name="connsiteX7-813" fmla="*/ 36702 w 119529"/>
              <a:gd name="connsiteY7-814" fmla="*/ 376747 h 385128"/>
              <a:gd name="connsiteX8-815" fmla="*/ 10845 w 119529"/>
              <a:gd name="connsiteY8-816" fmla="*/ 305753 h 385128"/>
              <a:gd name="connsiteX9-817" fmla="*/ 4380 w 119529"/>
              <a:gd name="connsiteY9-818" fmla="*/ 192754 h 385128"/>
              <a:gd name="connsiteX10-819" fmla="*/ 37123 w 119529"/>
              <a:gd name="connsiteY10-820" fmla="*/ 74520 h 385128"/>
              <a:gd name="connsiteX11" fmla="*/ 85504 w 119529"/>
              <a:gd name="connsiteY11" fmla="*/ 3274 h 385128"/>
              <a:gd name="connsiteX0-821" fmla="*/ 85504 w 119529"/>
              <a:gd name="connsiteY0-822" fmla="*/ 2295 h 384149"/>
              <a:gd name="connsiteX1-823" fmla="*/ 86302 w 119529"/>
              <a:gd name="connsiteY1-824" fmla="*/ 59770 h 384149"/>
              <a:gd name="connsiteX2-825" fmla="*/ 86490 w 119529"/>
              <a:gd name="connsiteY2-826" fmla="*/ 152443 h 384149"/>
              <a:gd name="connsiteX3-827" fmla="*/ 98957 w 119529"/>
              <a:gd name="connsiteY3-828" fmla="*/ 253388 h 384149"/>
              <a:gd name="connsiteX4-829" fmla="*/ 119032 w 119529"/>
              <a:gd name="connsiteY4-830" fmla="*/ 310987 h 384149"/>
              <a:gd name="connsiteX5-831" fmla="*/ 95974 w 119529"/>
              <a:gd name="connsiteY5-832" fmla="*/ 336818 h 384149"/>
              <a:gd name="connsiteX6-833" fmla="*/ 65210 w 119529"/>
              <a:gd name="connsiteY6-834" fmla="*/ 355061 h 384149"/>
              <a:gd name="connsiteX7-835" fmla="*/ 36702 w 119529"/>
              <a:gd name="connsiteY7-836" fmla="*/ 375768 h 384149"/>
              <a:gd name="connsiteX8-837" fmla="*/ 10845 w 119529"/>
              <a:gd name="connsiteY8-838" fmla="*/ 304774 h 384149"/>
              <a:gd name="connsiteX9-839" fmla="*/ 4380 w 119529"/>
              <a:gd name="connsiteY9-840" fmla="*/ 191775 h 384149"/>
              <a:gd name="connsiteX10-841" fmla="*/ 37123 w 119529"/>
              <a:gd name="connsiteY10-842" fmla="*/ 73541 h 384149"/>
              <a:gd name="connsiteX11-843" fmla="*/ 85504 w 119529"/>
              <a:gd name="connsiteY11-844" fmla="*/ 2295 h 384149"/>
              <a:gd name="connsiteX0-845" fmla="*/ 85504 w 119529"/>
              <a:gd name="connsiteY0-846" fmla="*/ 2295 h 384149"/>
              <a:gd name="connsiteX1-847" fmla="*/ 86302 w 119529"/>
              <a:gd name="connsiteY1-848" fmla="*/ 59770 h 384149"/>
              <a:gd name="connsiteX2-849" fmla="*/ 83736 w 119529"/>
              <a:gd name="connsiteY2-850" fmla="*/ 171723 h 384149"/>
              <a:gd name="connsiteX3-851" fmla="*/ 98957 w 119529"/>
              <a:gd name="connsiteY3-852" fmla="*/ 253388 h 384149"/>
              <a:gd name="connsiteX4-853" fmla="*/ 119032 w 119529"/>
              <a:gd name="connsiteY4-854" fmla="*/ 310987 h 384149"/>
              <a:gd name="connsiteX5-855" fmla="*/ 95974 w 119529"/>
              <a:gd name="connsiteY5-856" fmla="*/ 336818 h 384149"/>
              <a:gd name="connsiteX6-857" fmla="*/ 65210 w 119529"/>
              <a:gd name="connsiteY6-858" fmla="*/ 355061 h 384149"/>
              <a:gd name="connsiteX7-859" fmla="*/ 36702 w 119529"/>
              <a:gd name="connsiteY7-860" fmla="*/ 375768 h 384149"/>
              <a:gd name="connsiteX8-861" fmla="*/ 10845 w 119529"/>
              <a:gd name="connsiteY8-862" fmla="*/ 304774 h 384149"/>
              <a:gd name="connsiteX9-863" fmla="*/ 4380 w 119529"/>
              <a:gd name="connsiteY9-864" fmla="*/ 191775 h 384149"/>
              <a:gd name="connsiteX10-865" fmla="*/ 37123 w 119529"/>
              <a:gd name="connsiteY10-866" fmla="*/ 73541 h 384149"/>
              <a:gd name="connsiteX11-867" fmla="*/ 85504 w 119529"/>
              <a:gd name="connsiteY11-868" fmla="*/ 2295 h 384149"/>
              <a:gd name="connsiteX0-869" fmla="*/ 85504 w 119529"/>
              <a:gd name="connsiteY0-870" fmla="*/ 2295 h 384149"/>
              <a:gd name="connsiteX1-871" fmla="*/ 86302 w 119529"/>
              <a:gd name="connsiteY1-872" fmla="*/ 59770 h 384149"/>
              <a:gd name="connsiteX2-873" fmla="*/ 83736 w 119529"/>
              <a:gd name="connsiteY2-874" fmla="*/ 171723 h 384149"/>
              <a:gd name="connsiteX3-875" fmla="*/ 98957 w 119529"/>
              <a:gd name="connsiteY3-876" fmla="*/ 256143 h 384149"/>
              <a:gd name="connsiteX4-877" fmla="*/ 119032 w 119529"/>
              <a:gd name="connsiteY4-878" fmla="*/ 310987 h 384149"/>
              <a:gd name="connsiteX5-879" fmla="*/ 95974 w 119529"/>
              <a:gd name="connsiteY5-880" fmla="*/ 336818 h 384149"/>
              <a:gd name="connsiteX6-881" fmla="*/ 65210 w 119529"/>
              <a:gd name="connsiteY6-882" fmla="*/ 355061 h 384149"/>
              <a:gd name="connsiteX7-883" fmla="*/ 36702 w 119529"/>
              <a:gd name="connsiteY7-884" fmla="*/ 375768 h 384149"/>
              <a:gd name="connsiteX8-885" fmla="*/ 10845 w 119529"/>
              <a:gd name="connsiteY8-886" fmla="*/ 304774 h 384149"/>
              <a:gd name="connsiteX9-887" fmla="*/ 4380 w 119529"/>
              <a:gd name="connsiteY9-888" fmla="*/ 191775 h 384149"/>
              <a:gd name="connsiteX10-889" fmla="*/ 37123 w 119529"/>
              <a:gd name="connsiteY10-890" fmla="*/ 73541 h 384149"/>
              <a:gd name="connsiteX11-891" fmla="*/ 85504 w 119529"/>
              <a:gd name="connsiteY11-892" fmla="*/ 2295 h 384149"/>
              <a:gd name="connsiteX0-893" fmla="*/ 104084 w 119529"/>
              <a:gd name="connsiteY0-894" fmla="*/ 2295 h 403958"/>
              <a:gd name="connsiteX1-895" fmla="*/ 86302 w 119529"/>
              <a:gd name="connsiteY1-896" fmla="*/ 79579 h 403958"/>
              <a:gd name="connsiteX2-897" fmla="*/ 83736 w 119529"/>
              <a:gd name="connsiteY2-898" fmla="*/ 191532 h 403958"/>
              <a:gd name="connsiteX3-899" fmla="*/ 98957 w 119529"/>
              <a:gd name="connsiteY3-900" fmla="*/ 275952 h 403958"/>
              <a:gd name="connsiteX4-901" fmla="*/ 119032 w 119529"/>
              <a:gd name="connsiteY4-902" fmla="*/ 330796 h 403958"/>
              <a:gd name="connsiteX5-903" fmla="*/ 95974 w 119529"/>
              <a:gd name="connsiteY5-904" fmla="*/ 356627 h 403958"/>
              <a:gd name="connsiteX6-905" fmla="*/ 65210 w 119529"/>
              <a:gd name="connsiteY6-906" fmla="*/ 374870 h 403958"/>
              <a:gd name="connsiteX7-907" fmla="*/ 36702 w 119529"/>
              <a:gd name="connsiteY7-908" fmla="*/ 395577 h 403958"/>
              <a:gd name="connsiteX8-909" fmla="*/ 10845 w 119529"/>
              <a:gd name="connsiteY8-910" fmla="*/ 324583 h 403958"/>
              <a:gd name="connsiteX9-911" fmla="*/ 4380 w 119529"/>
              <a:gd name="connsiteY9-912" fmla="*/ 211584 h 403958"/>
              <a:gd name="connsiteX10-913" fmla="*/ 37123 w 119529"/>
              <a:gd name="connsiteY10-914" fmla="*/ 93350 h 403958"/>
              <a:gd name="connsiteX11-915" fmla="*/ 104084 w 119529"/>
              <a:gd name="connsiteY11-916" fmla="*/ 2295 h 403958"/>
              <a:gd name="connsiteX0-917" fmla="*/ 167138 w 175335"/>
              <a:gd name="connsiteY0-918" fmla="*/ 2295 h 463688"/>
              <a:gd name="connsiteX1-919" fmla="*/ 86302 w 175335"/>
              <a:gd name="connsiteY1-920" fmla="*/ 139309 h 463688"/>
              <a:gd name="connsiteX2-921" fmla="*/ 83736 w 175335"/>
              <a:gd name="connsiteY2-922" fmla="*/ 251262 h 463688"/>
              <a:gd name="connsiteX3-923" fmla="*/ 98957 w 175335"/>
              <a:gd name="connsiteY3-924" fmla="*/ 335682 h 463688"/>
              <a:gd name="connsiteX4-925" fmla="*/ 119032 w 175335"/>
              <a:gd name="connsiteY4-926" fmla="*/ 390526 h 463688"/>
              <a:gd name="connsiteX5-927" fmla="*/ 95974 w 175335"/>
              <a:gd name="connsiteY5-928" fmla="*/ 416357 h 463688"/>
              <a:gd name="connsiteX6-929" fmla="*/ 65210 w 175335"/>
              <a:gd name="connsiteY6-930" fmla="*/ 434600 h 463688"/>
              <a:gd name="connsiteX7-931" fmla="*/ 36702 w 175335"/>
              <a:gd name="connsiteY7-932" fmla="*/ 455307 h 463688"/>
              <a:gd name="connsiteX8-933" fmla="*/ 10845 w 175335"/>
              <a:gd name="connsiteY8-934" fmla="*/ 384313 h 463688"/>
              <a:gd name="connsiteX9-935" fmla="*/ 4380 w 175335"/>
              <a:gd name="connsiteY9-936" fmla="*/ 271314 h 463688"/>
              <a:gd name="connsiteX10-937" fmla="*/ 37123 w 175335"/>
              <a:gd name="connsiteY10-938" fmla="*/ 153080 h 463688"/>
              <a:gd name="connsiteX11-939" fmla="*/ 167138 w 175335"/>
              <a:gd name="connsiteY11-940" fmla="*/ 2295 h 463688"/>
              <a:gd name="connsiteX0-941" fmla="*/ 167138 w 175335"/>
              <a:gd name="connsiteY0-942" fmla="*/ 6564 h 467957"/>
              <a:gd name="connsiteX1-943" fmla="*/ 86302 w 175335"/>
              <a:gd name="connsiteY1-944" fmla="*/ 143578 h 467957"/>
              <a:gd name="connsiteX2-945" fmla="*/ 83736 w 175335"/>
              <a:gd name="connsiteY2-946" fmla="*/ 255531 h 467957"/>
              <a:gd name="connsiteX3-947" fmla="*/ 98957 w 175335"/>
              <a:gd name="connsiteY3-948" fmla="*/ 339951 h 467957"/>
              <a:gd name="connsiteX4-949" fmla="*/ 119032 w 175335"/>
              <a:gd name="connsiteY4-950" fmla="*/ 394795 h 467957"/>
              <a:gd name="connsiteX5-951" fmla="*/ 95974 w 175335"/>
              <a:gd name="connsiteY5-952" fmla="*/ 420626 h 467957"/>
              <a:gd name="connsiteX6-953" fmla="*/ 65210 w 175335"/>
              <a:gd name="connsiteY6-954" fmla="*/ 438869 h 467957"/>
              <a:gd name="connsiteX7-955" fmla="*/ 36702 w 175335"/>
              <a:gd name="connsiteY7-956" fmla="*/ 459576 h 467957"/>
              <a:gd name="connsiteX8-957" fmla="*/ 10845 w 175335"/>
              <a:gd name="connsiteY8-958" fmla="*/ 388582 h 467957"/>
              <a:gd name="connsiteX9-959" fmla="*/ 4380 w 175335"/>
              <a:gd name="connsiteY9-960" fmla="*/ 275583 h 467957"/>
              <a:gd name="connsiteX10-961" fmla="*/ 37123 w 175335"/>
              <a:gd name="connsiteY10-962" fmla="*/ 157349 h 467957"/>
              <a:gd name="connsiteX11-963" fmla="*/ 81413 w 175335"/>
              <a:gd name="connsiteY11-964" fmla="*/ 104196 h 467957"/>
              <a:gd name="connsiteX12" fmla="*/ 167138 w 175335"/>
              <a:gd name="connsiteY12" fmla="*/ 6564 h 467957"/>
              <a:gd name="connsiteX0-965" fmla="*/ 167138 w 175335"/>
              <a:gd name="connsiteY0-966" fmla="*/ 6564 h 467957"/>
              <a:gd name="connsiteX1-967" fmla="*/ 86302 w 175335"/>
              <a:gd name="connsiteY1-968" fmla="*/ 143578 h 467957"/>
              <a:gd name="connsiteX2-969" fmla="*/ 83736 w 175335"/>
              <a:gd name="connsiteY2-970" fmla="*/ 255531 h 467957"/>
              <a:gd name="connsiteX3-971" fmla="*/ 98957 w 175335"/>
              <a:gd name="connsiteY3-972" fmla="*/ 339951 h 467957"/>
              <a:gd name="connsiteX4-973" fmla="*/ 119032 w 175335"/>
              <a:gd name="connsiteY4-974" fmla="*/ 394795 h 467957"/>
              <a:gd name="connsiteX5-975" fmla="*/ 95974 w 175335"/>
              <a:gd name="connsiteY5-976" fmla="*/ 420626 h 467957"/>
              <a:gd name="connsiteX6-977" fmla="*/ 65210 w 175335"/>
              <a:gd name="connsiteY6-978" fmla="*/ 438869 h 467957"/>
              <a:gd name="connsiteX7-979" fmla="*/ 36702 w 175335"/>
              <a:gd name="connsiteY7-980" fmla="*/ 459576 h 467957"/>
              <a:gd name="connsiteX8-981" fmla="*/ 10845 w 175335"/>
              <a:gd name="connsiteY8-982" fmla="*/ 388582 h 467957"/>
              <a:gd name="connsiteX9-983" fmla="*/ 4380 w 175335"/>
              <a:gd name="connsiteY9-984" fmla="*/ 275583 h 467957"/>
              <a:gd name="connsiteX10-985" fmla="*/ 37123 w 175335"/>
              <a:gd name="connsiteY10-986" fmla="*/ 157349 h 467957"/>
              <a:gd name="connsiteX11-987" fmla="*/ 90938 w 175335"/>
              <a:gd name="connsiteY11-988" fmla="*/ 78002 h 467957"/>
              <a:gd name="connsiteX12-989" fmla="*/ 167138 w 175335"/>
              <a:gd name="connsiteY12-990" fmla="*/ 6564 h 467957"/>
              <a:gd name="connsiteX0-991" fmla="*/ 174282 w 182479"/>
              <a:gd name="connsiteY0-992" fmla="*/ 6564 h 465576"/>
              <a:gd name="connsiteX1-993" fmla="*/ 86302 w 182479"/>
              <a:gd name="connsiteY1-994" fmla="*/ 141197 h 465576"/>
              <a:gd name="connsiteX2-995" fmla="*/ 83736 w 182479"/>
              <a:gd name="connsiteY2-996" fmla="*/ 253150 h 465576"/>
              <a:gd name="connsiteX3-997" fmla="*/ 98957 w 182479"/>
              <a:gd name="connsiteY3-998" fmla="*/ 337570 h 465576"/>
              <a:gd name="connsiteX4-999" fmla="*/ 119032 w 182479"/>
              <a:gd name="connsiteY4-1000" fmla="*/ 392414 h 465576"/>
              <a:gd name="connsiteX5-1001" fmla="*/ 95974 w 182479"/>
              <a:gd name="connsiteY5-1002" fmla="*/ 418245 h 465576"/>
              <a:gd name="connsiteX6-1003" fmla="*/ 65210 w 182479"/>
              <a:gd name="connsiteY6-1004" fmla="*/ 436488 h 465576"/>
              <a:gd name="connsiteX7-1005" fmla="*/ 36702 w 182479"/>
              <a:gd name="connsiteY7-1006" fmla="*/ 457195 h 465576"/>
              <a:gd name="connsiteX8-1007" fmla="*/ 10845 w 182479"/>
              <a:gd name="connsiteY8-1008" fmla="*/ 386201 h 465576"/>
              <a:gd name="connsiteX9-1009" fmla="*/ 4380 w 182479"/>
              <a:gd name="connsiteY9-1010" fmla="*/ 273202 h 465576"/>
              <a:gd name="connsiteX10-1011" fmla="*/ 37123 w 182479"/>
              <a:gd name="connsiteY10-1012" fmla="*/ 154968 h 465576"/>
              <a:gd name="connsiteX11-1013" fmla="*/ 90938 w 182479"/>
              <a:gd name="connsiteY11-1014" fmla="*/ 75621 h 465576"/>
              <a:gd name="connsiteX12-1015" fmla="*/ 174282 w 182479"/>
              <a:gd name="connsiteY12-1016" fmla="*/ 6564 h 465576"/>
              <a:gd name="connsiteX0-1017" fmla="*/ 174282 w 182479"/>
              <a:gd name="connsiteY0-1018" fmla="*/ 6564 h 465576"/>
              <a:gd name="connsiteX1-1019" fmla="*/ 86302 w 182479"/>
              <a:gd name="connsiteY1-1020" fmla="*/ 141197 h 465576"/>
              <a:gd name="connsiteX2-1021" fmla="*/ 83736 w 182479"/>
              <a:gd name="connsiteY2-1022" fmla="*/ 253150 h 465576"/>
              <a:gd name="connsiteX3-1023" fmla="*/ 98957 w 182479"/>
              <a:gd name="connsiteY3-1024" fmla="*/ 337570 h 465576"/>
              <a:gd name="connsiteX4-1025" fmla="*/ 119032 w 182479"/>
              <a:gd name="connsiteY4-1026" fmla="*/ 392414 h 465576"/>
              <a:gd name="connsiteX5-1027" fmla="*/ 95974 w 182479"/>
              <a:gd name="connsiteY5-1028" fmla="*/ 418245 h 465576"/>
              <a:gd name="connsiteX6-1029" fmla="*/ 65210 w 182479"/>
              <a:gd name="connsiteY6-1030" fmla="*/ 436488 h 465576"/>
              <a:gd name="connsiteX7-1031" fmla="*/ 36702 w 182479"/>
              <a:gd name="connsiteY7-1032" fmla="*/ 457195 h 465576"/>
              <a:gd name="connsiteX8-1033" fmla="*/ 10845 w 182479"/>
              <a:gd name="connsiteY8-1034" fmla="*/ 386201 h 465576"/>
              <a:gd name="connsiteX9-1035" fmla="*/ 4380 w 182479"/>
              <a:gd name="connsiteY9-1036" fmla="*/ 273202 h 465576"/>
              <a:gd name="connsiteX10-1037" fmla="*/ 37123 w 182479"/>
              <a:gd name="connsiteY10-1038" fmla="*/ 154968 h 465576"/>
              <a:gd name="connsiteX11-1039" fmla="*/ 83794 w 182479"/>
              <a:gd name="connsiteY11-1040" fmla="*/ 78002 h 465576"/>
              <a:gd name="connsiteX12-1041" fmla="*/ 174282 w 182479"/>
              <a:gd name="connsiteY12-1042" fmla="*/ 6564 h 465576"/>
              <a:gd name="connsiteX0-1043" fmla="*/ 172694 w 180891"/>
              <a:gd name="connsiteY0-1044" fmla="*/ 6564 h 465576"/>
              <a:gd name="connsiteX1-1045" fmla="*/ 84714 w 180891"/>
              <a:gd name="connsiteY1-1046" fmla="*/ 141197 h 465576"/>
              <a:gd name="connsiteX2-1047" fmla="*/ 82148 w 180891"/>
              <a:gd name="connsiteY2-1048" fmla="*/ 253150 h 465576"/>
              <a:gd name="connsiteX3-1049" fmla="*/ 97369 w 180891"/>
              <a:gd name="connsiteY3-1050" fmla="*/ 337570 h 465576"/>
              <a:gd name="connsiteX4-1051" fmla="*/ 117444 w 180891"/>
              <a:gd name="connsiteY4-1052" fmla="*/ 392414 h 465576"/>
              <a:gd name="connsiteX5-1053" fmla="*/ 94386 w 180891"/>
              <a:gd name="connsiteY5-1054" fmla="*/ 418245 h 465576"/>
              <a:gd name="connsiteX6-1055" fmla="*/ 63622 w 180891"/>
              <a:gd name="connsiteY6-1056" fmla="*/ 436488 h 465576"/>
              <a:gd name="connsiteX7-1057" fmla="*/ 35114 w 180891"/>
              <a:gd name="connsiteY7-1058" fmla="*/ 457195 h 465576"/>
              <a:gd name="connsiteX8-1059" fmla="*/ 9257 w 180891"/>
              <a:gd name="connsiteY8-1060" fmla="*/ 386201 h 465576"/>
              <a:gd name="connsiteX9-1061" fmla="*/ 2792 w 180891"/>
              <a:gd name="connsiteY9-1062" fmla="*/ 273202 h 465576"/>
              <a:gd name="connsiteX10-1063" fmla="*/ 26010 w 180891"/>
              <a:gd name="connsiteY10-1064" fmla="*/ 174018 h 465576"/>
              <a:gd name="connsiteX11-1065" fmla="*/ 82206 w 180891"/>
              <a:gd name="connsiteY11-1066" fmla="*/ 78002 h 465576"/>
              <a:gd name="connsiteX12-1067" fmla="*/ 172694 w 180891"/>
              <a:gd name="connsiteY12-1068" fmla="*/ 6564 h 465576"/>
              <a:gd name="connsiteX0-1069" fmla="*/ 177457 w 185654"/>
              <a:gd name="connsiteY0-1070" fmla="*/ 6564 h 465576"/>
              <a:gd name="connsiteX1-1071" fmla="*/ 89477 w 185654"/>
              <a:gd name="connsiteY1-1072" fmla="*/ 141197 h 465576"/>
              <a:gd name="connsiteX2-1073" fmla="*/ 86911 w 185654"/>
              <a:gd name="connsiteY2-1074" fmla="*/ 253150 h 465576"/>
              <a:gd name="connsiteX3-1075" fmla="*/ 102132 w 185654"/>
              <a:gd name="connsiteY3-1076" fmla="*/ 337570 h 465576"/>
              <a:gd name="connsiteX4-1077" fmla="*/ 122207 w 185654"/>
              <a:gd name="connsiteY4-1078" fmla="*/ 392414 h 465576"/>
              <a:gd name="connsiteX5-1079" fmla="*/ 99149 w 185654"/>
              <a:gd name="connsiteY5-1080" fmla="*/ 418245 h 465576"/>
              <a:gd name="connsiteX6-1081" fmla="*/ 68385 w 185654"/>
              <a:gd name="connsiteY6-1082" fmla="*/ 436488 h 465576"/>
              <a:gd name="connsiteX7-1083" fmla="*/ 39877 w 185654"/>
              <a:gd name="connsiteY7-1084" fmla="*/ 457195 h 465576"/>
              <a:gd name="connsiteX8-1085" fmla="*/ 14020 w 185654"/>
              <a:gd name="connsiteY8-1086" fmla="*/ 386201 h 465576"/>
              <a:gd name="connsiteX9-1087" fmla="*/ 2792 w 185654"/>
              <a:gd name="connsiteY9-1088" fmla="*/ 292252 h 465576"/>
              <a:gd name="connsiteX10-1089" fmla="*/ 30773 w 185654"/>
              <a:gd name="connsiteY10-1090" fmla="*/ 174018 h 465576"/>
              <a:gd name="connsiteX11-1091" fmla="*/ 86969 w 185654"/>
              <a:gd name="connsiteY11-1092" fmla="*/ 78002 h 465576"/>
              <a:gd name="connsiteX12-1093" fmla="*/ 177457 w 185654"/>
              <a:gd name="connsiteY12-1094" fmla="*/ 6564 h 465576"/>
              <a:gd name="connsiteX0-1095" fmla="*/ 177457 w 185654"/>
              <a:gd name="connsiteY0-1096" fmla="*/ 6564 h 463988"/>
              <a:gd name="connsiteX1-1097" fmla="*/ 89477 w 185654"/>
              <a:gd name="connsiteY1-1098" fmla="*/ 141197 h 463988"/>
              <a:gd name="connsiteX2-1099" fmla="*/ 86911 w 185654"/>
              <a:gd name="connsiteY2-1100" fmla="*/ 253150 h 463988"/>
              <a:gd name="connsiteX3-1101" fmla="*/ 102132 w 185654"/>
              <a:gd name="connsiteY3-1102" fmla="*/ 337570 h 463988"/>
              <a:gd name="connsiteX4-1103" fmla="*/ 122207 w 185654"/>
              <a:gd name="connsiteY4-1104" fmla="*/ 392414 h 463988"/>
              <a:gd name="connsiteX5-1105" fmla="*/ 99149 w 185654"/>
              <a:gd name="connsiteY5-1106" fmla="*/ 418245 h 463988"/>
              <a:gd name="connsiteX6-1107" fmla="*/ 68385 w 185654"/>
              <a:gd name="connsiteY6-1108" fmla="*/ 436488 h 463988"/>
              <a:gd name="connsiteX7-1109" fmla="*/ 39877 w 185654"/>
              <a:gd name="connsiteY7-1110" fmla="*/ 457195 h 463988"/>
              <a:gd name="connsiteX8-1111" fmla="*/ 14020 w 185654"/>
              <a:gd name="connsiteY8-1112" fmla="*/ 395726 h 463988"/>
              <a:gd name="connsiteX9-1113" fmla="*/ 2792 w 185654"/>
              <a:gd name="connsiteY9-1114" fmla="*/ 292252 h 463988"/>
              <a:gd name="connsiteX10-1115" fmla="*/ 30773 w 185654"/>
              <a:gd name="connsiteY10-1116" fmla="*/ 174018 h 463988"/>
              <a:gd name="connsiteX11-1117" fmla="*/ 86969 w 185654"/>
              <a:gd name="connsiteY11-1118" fmla="*/ 78002 h 463988"/>
              <a:gd name="connsiteX12-1119" fmla="*/ 177457 w 185654"/>
              <a:gd name="connsiteY12-1120" fmla="*/ 6564 h 463988"/>
              <a:gd name="connsiteX0-1121" fmla="*/ 177457 w 185654"/>
              <a:gd name="connsiteY0-1122" fmla="*/ 6564 h 463988"/>
              <a:gd name="connsiteX1-1123" fmla="*/ 96621 w 185654"/>
              <a:gd name="connsiteY1-1124" fmla="*/ 162628 h 463988"/>
              <a:gd name="connsiteX2-1125" fmla="*/ 86911 w 185654"/>
              <a:gd name="connsiteY2-1126" fmla="*/ 253150 h 463988"/>
              <a:gd name="connsiteX3-1127" fmla="*/ 102132 w 185654"/>
              <a:gd name="connsiteY3-1128" fmla="*/ 337570 h 463988"/>
              <a:gd name="connsiteX4-1129" fmla="*/ 122207 w 185654"/>
              <a:gd name="connsiteY4-1130" fmla="*/ 392414 h 463988"/>
              <a:gd name="connsiteX5-1131" fmla="*/ 99149 w 185654"/>
              <a:gd name="connsiteY5-1132" fmla="*/ 418245 h 463988"/>
              <a:gd name="connsiteX6-1133" fmla="*/ 68385 w 185654"/>
              <a:gd name="connsiteY6-1134" fmla="*/ 436488 h 463988"/>
              <a:gd name="connsiteX7-1135" fmla="*/ 39877 w 185654"/>
              <a:gd name="connsiteY7-1136" fmla="*/ 457195 h 463988"/>
              <a:gd name="connsiteX8-1137" fmla="*/ 14020 w 185654"/>
              <a:gd name="connsiteY8-1138" fmla="*/ 395726 h 463988"/>
              <a:gd name="connsiteX9-1139" fmla="*/ 2792 w 185654"/>
              <a:gd name="connsiteY9-1140" fmla="*/ 292252 h 463988"/>
              <a:gd name="connsiteX10-1141" fmla="*/ 30773 w 185654"/>
              <a:gd name="connsiteY10-1142" fmla="*/ 174018 h 463988"/>
              <a:gd name="connsiteX11-1143" fmla="*/ 86969 w 185654"/>
              <a:gd name="connsiteY11-1144" fmla="*/ 78002 h 463988"/>
              <a:gd name="connsiteX12-1145" fmla="*/ 177457 w 185654"/>
              <a:gd name="connsiteY12-1146" fmla="*/ 6564 h 463988"/>
              <a:gd name="connsiteX0-1147" fmla="*/ 177457 w 185654"/>
              <a:gd name="connsiteY0-1148" fmla="*/ 6564 h 463988"/>
              <a:gd name="connsiteX1-1149" fmla="*/ 96621 w 185654"/>
              <a:gd name="connsiteY1-1150" fmla="*/ 162628 h 463988"/>
              <a:gd name="connsiteX2-1151" fmla="*/ 77386 w 185654"/>
              <a:gd name="connsiteY2-1152" fmla="*/ 257912 h 463988"/>
              <a:gd name="connsiteX3-1153" fmla="*/ 102132 w 185654"/>
              <a:gd name="connsiteY3-1154" fmla="*/ 337570 h 463988"/>
              <a:gd name="connsiteX4-1155" fmla="*/ 122207 w 185654"/>
              <a:gd name="connsiteY4-1156" fmla="*/ 392414 h 463988"/>
              <a:gd name="connsiteX5-1157" fmla="*/ 99149 w 185654"/>
              <a:gd name="connsiteY5-1158" fmla="*/ 418245 h 463988"/>
              <a:gd name="connsiteX6-1159" fmla="*/ 68385 w 185654"/>
              <a:gd name="connsiteY6-1160" fmla="*/ 436488 h 463988"/>
              <a:gd name="connsiteX7-1161" fmla="*/ 39877 w 185654"/>
              <a:gd name="connsiteY7-1162" fmla="*/ 457195 h 463988"/>
              <a:gd name="connsiteX8-1163" fmla="*/ 14020 w 185654"/>
              <a:gd name="connsiteY8-1164" fmla="*/ 395726 h 463988"/>
              <a:gd name="connsiteX9-1165" fmla="*/ 2792 w 185654"/>
              <a:gd name="connsiteY9-1166" fmla="*/ 292252 h 463988"/>
              <a:gd name="connsiteX10-1167" fmla="*/ 30773 w 185654"/>
              <a:gd name="connsiteY10-1168" fmla="*/ 174018 h 463988"/>
              <a:gd name="connsiteX11-1169" fmla="*/ 86969 w 185654"/>
              <a:gd name="connsiteY11-1170" fmla="*/ 78002 h 463988"/>
              <a:gd name="connsiteX12-1171" fmla="*/ 177457 w 185654"/>
              <a:gd name="connsiteY12-1172" fmla="*/ 6564 h 463988"/>
              <a:gd name="connsiteX0-1173" fmla="*/ 177457 w 185654"/>
              <a:gd name="connsiteY0-1174" fmla="*/ 6564 h 463988"/>
              <a:gd name="connsiteX1-1175" fmla="*/ 96621 w 185654"/>
              <a:gd name="connsiteY1-1176" fmla="*/ 162628 h 463988"/>
              <a:gd name="connsiteX2-1177" fmla="*/ 94055 w 185654"/>
              <a:gd name="connsiteY2-1178" fmla="*/ 248387 h 463988"/>
              <a:gd name="connsiteX3-1179" fmla="*/ 102132 w 185654"/>
              <a:gd name="connsiteY3-1180" fmla="*/ 337570 h 463988"/>
              <a:gd name="connsiteX4-1181" fmla="*/ 122207 w 185654"/>
              <a:gd name="connsiteY4-1182" fmla="*/ 392414 h 463988"/>
              <a:gd name="connsiteX5-1183" fmla="*/ 99149 w 185654"/>
              <a:gd name="connsiteY5-1184" fmla="*/ 418245 h 463988"/>
              <a:gd name="connsiteX6-1185" fmla="*/ 68385 w 185654"/>
              <a:gd name="connsiteY6-1186" fmla="*/ 436488 h 463988"/>
              <a:gd name="connsiteX7-1187" fmla="*/ 39877 w 185654"/>
              <a:gd name="connsiteY7-1188" fmla="*/ 457195 h 463988"/>
              <a:gd name="connsiteX8-1189" fmla="*/ 14020 w 185654"/>
              <a:gd name="connsiteY8-1190" fmla="*/ 395726 h 463988"/>
              <a:gd name="connsiteX9-1191" fmla="*/ 2792 w 185654"/>
              <a:gd name="connsiteY9-1192" fmla="*/ 292252 h 463988"/>
              <a:gd name="connsiteX10-1193" fmla="*/ 30773 w 185654"/>
              <a:gd name="connsiteY10-1194" fmla="*/ 174018 h 463988"/>
              <a:gd name="connsiteX11-1195" fmla="*/ 86969 w 185654"/>
              <a:gd name="connsiteY11-1196" fmla="*/ 78002 h 463988"/>
              <a:gd name="connsiteX12-1197" fmla="*/ 177457 w 185654"/>
              <a:gd name="connsiteY12-1198" fmla="*/ 6564 h 463988"/>
              <a:gd name="connsiteX0-1199" fmla="*/ 177457 w 183013"/>
              <a:gd name="connsiteY0-1200" fmla="*/ 5159 h 462583"/>
              <a:gd name="connsiteX1-1201" fmla="*/ 120306 w 183013"/>
              <a:gd name="connsiteY1-1202" fmla="*/ 107553 h 462583"/>
              <a:gd name="connsiteX2-1203" fmla="*/ 96621 w 183013"/>
              <a:gd name="connsiteY2-1204" fmla="*/ 161223 h 462583"/>
              <a:gd name="connsiteX3-1205" fmla="*/ 94055 w 183013"/>
              <a:gd name="connsiteY3-1206" fmla="*/ 246982 h 462583"/>
              <a:gd name="connsiteX4-1207" fmla="*/ 102132 w 183013"/>
              <a:gd name="connsiteY4-1208" fmla="*/ 336165 h 462583"/>
              <a:gd name="connsiteX5-1209" fmla="*/ 122207 w 183013"/>
              <a:gd name="connsiteY5-1210" fmla="*/ 391009 h 462583"/>
              <a:gd name="connsiteX6-1211" fmla="*/ 99149 w 183013"/>
              <a:gd name="connsiteY6-1212" fmla="*/ 416840 h 462583"/>
              <a:gd name="connsiteX7-1213" fmla="*/ 68385 w 183013"/>
              <a:gd name="connsiteY7-1214" fmla="*/ 435083 h 462583"/>
              <a:gd name="connsiteX8-1215" fmla="*/ 39877 w 183013"/>
              <a:gd name="connsiteY8-1216" fmla="*/ 455790 h 462583"/>
              <a:gd name="connsiteX9-1217" fmla="*/ 14020 w 183013"/>
              <a:gd name="connsiteY9-1218" fmla="*/ 394321 h 462583"/>
              <a:gd name="connsiteX10-1219" fmla="*/ 2792 w 183013"/>
              <a:gd name="connsiteY10-1220" fmla="*/ 290847 h 462583"/>
              <a:gd name="connsiteX11-1221" fmla="*/ 30773 w 183013"/>
              <a:gd name="connsiteY11-1222" fmla="*/ 172613 h 462583"/>
              <a:gd name="connsiteX12-1223" fmla="*/ 86969 w 183013"/>
              <a:gd name="connsiteY12-1224" fmla="*/ 76597 h 462583"/>
              <a:gd name="connsiteX13" fmla="*/ 177457 w 183013"/>
              <a:gd name="connsiteY13" fmla="*/ 5159 h 462583"/>
              <a:gd name="connsiteX0-1225" fmla="*/ 177457 w 182616"/>
              <a:gd name="connsiteY0-1226" fmla="*/ 5556 h 462980"/>
              <a:gd name="connsiteX1-1227" fmla="*/ 117925 w 182616"/>
              <a:gd name="connsiteY1-1228" fmla="*/ 110331 h 462980"/>
              <a:gd name="connsiteX2-1229" fmla="*/ 96621 w 182616"/>
              <a:gd name="connsiteY2-1230" fmla="*/ 161620 h 462980"/>
              <a:gd name="connsiteX3-1231" fmla="*/ 94055 w 182616"/>
              <a:gd name="connsiteY3-1232" fmla="*/ 247379 h 462980"/>
              <a:gd name="connsiteX4-1233" fmla="*/ 102132 w 182616"/>
              <a:gd name="connsiteY4-1234" fmla="*/ 336562 h 462980"/>
              <a:gd name="connsiteX5-1235" fmla="*/ 122207 w 182616"/>
              <a:gd name="connsiteY5-1236" fmla="*/ 391406 h 462980"/>
              <a:gd name="connsiteX6-1237" fmla="*/ 99149 w 182616"/>
              <a:gd name="connsiteY6-1238" fmla="*/ 417237 h 462980"/>
              <a:gd name="connsiteX7-1239" fmla="*/ 68385 w 182616"/>
              <a:gd name="connsiteY7-1240" fmla="*/ 435480 h 462980"/>
              <a:gd name="connsiteX8-1241" fmla="*/ 39877 w 182616"/>
              <a:gd name="connsiteY8-1242" fmla="*/ 456187 h 462980"/>
              <a:gd name="connsiteX9-1243" fmla="*/ 14020 w 182616"/>
              <a:gd name="connsiteY9-1244" fmla="*/ 394718 h 462980"/>
              <a:gd name="connsiteX10-1245" fmla="*/ 2792 w 182616"/>
              <a:gd name="connsiteY10-1246" fmla="*/ 291244 h 462980"/>
              <a:gd name="connsiteX11-1247" fmla="*/ 30773 w 182616"/>
              <a:gd name="connsiteY11-1248" fmla="*/ 173010 h 462980"/>
              <a:gd name="connsiteX12-1249" fmla="*/ 86969 w 182616"/>
              <a:gd name="connsiteY12-1250" fmla="*/ 76994 h 462980"/>
              <a:gd name="connsiteX13-1251" fmla="*/ 177457 w 182616"/>
              <a:gd name="connsiteY13-1252" fmla="*/ 5556 h 462980"/>
              <a:gd name="connsiteX0-1253" fmla="*/ 177457 w 182616"/>
              <a:gd name="connsiteY0-1254" fmla="*/ 5556 h 462980"/>
              <a:gd name="connsiteX1-1255" fmla="*/ 117925 w 182616"/>
              <a:gd name="connsiteY1-1256" fmla="*/ 110331 h 462980"/>
              <a:gd name="connsiteX2-1257" fmla="*/ 96621 w 182616"/>
              <a:gd name="connsiteY2-1258" fmla="*/ 183051 h 462980"/>
              <a:gd name="connsiteX3-1259" fmla="*/ 94055 w 182616"/>
              <a:gd name="connsiteY3-1260" fmla="*/ 247379 h 462980"/>
              <a:gd name="connsiteX4-1261" fmla="*/ 102132 w 182616"/>
              <a:gd name="connsiteY4-1262" fmla="*/ 336562 h 462980"/>
              <a:gd name="connsiteX5-1263" fmla="*/ 122207 w 182616"/>
              <a:gd name="connsiteY5-1264" fmla="*/ 391406 h 462980"/>
              <a:gd name="connsiteX6-1265" fmla="*/ 99149 w 182616"/>
              <a:gd name="connsiteY6-1266" fmla="*/ 417237 h 462980"/>
              <a:gd name="connsiteX7-1267" fmla="*/ 68385 w 182616"/>
              <a:gd name="connsiteY7-1268" fmla="*/ 435480 h 462980"/>
              <a:gd name="connsiteX8-1269" fmla="*/ 39877 w 182616"/>
              <a:gd name="connsiteY8-1270" fmla="*/ 456187 h 462980"/>
              <a:gd name="connsiteX9-1271" fmla="*/ 14020 w 182616"/>
              <a:gd name="connsiteY9-1272" fmla="*/ 394718 h 462980"/>
              <a:gd name="connsiteX10-1273" fmla="*/ 2792 w 182616"/>
              <a:gd name="connsiteY10-1274" fmla="*/ 291244 h 462980"/>
              <a:gd name="connsiteX11-1275" fmla="*/ 30773 w 182616"/>
              <a:gd name="connsiteY11-1276" fmla="*/ 173010 h 462980"/>
              <a:gd name="connsiteX12-1277" fmla="*/ 86969 w 182616"/>
              <a:gd name="connsiteY12-1278" fmla="*/ 76994 h 462980"/>
              <a:gd name="connsiteX13-1279" fmla="*/ 177457 w 182616"/>
              <a:gd name="connsiteY13-1280" fmla="*/ 5556 h 462980"/>
              <a:gd name="connsiteX0-1281" fmla="*/ 177457 w 182616"/>
              <a:gd name="connsiteY0-1282" fmla="*/ 5556 h 462980"/>
              <a:gd name="connsiteX1-1283" fmla="*/ 117925 w 182616"/>
              <a:gd name="connsiteY1-1284" fmla="*/ 110331 h 462980"/>
              <a:gd name="connsiteX2-1285" fmla="*/ 96621 w 182616"/>
              <a:gd name="connsiteY2-1286" fmla="*/ 183051 h 462980"/>
              <a:gd name="connsiteX3-1287" fmla="*/ 89293 w 182616"/>
              <a:gd name="connsiteY3-1288" fmla="*/ 268811 h 462980"/>
              <a:gd name="connsiteX4-1289" fmla="*/ 102132 w 182616"/>
              <a:gd name="connsiteY4-1290" fmla="*/ 336562 h 462980"/>
              <a:gd name="connsiteX5-1291" fmla="*/ 122207 w 182616"/>
              <a:gd name="connsiteY5-1292" fmla="*/ 391406 h 462980"/>
              <a:gd name="connsiteX6-1293" fmla="*/ 99149 w 182616"/>
              <a:gd name="connsiteY6-1294" fmla="*/ 417237 h 462980"/>
              <a:gd name="connsiteX7-1295" fmla="*/ 68385 w 182616"/>
              <a:gd name="connsiteY7-1296" fmla="*/ 435480 h 462980"/>
              <a:gd name="connsiteX8-1297" fmla="*/ 39877 w 182616"/>
              <a:gd name="connsiteY8-1298" fmla="*/ 456187 h 462980"/>
              <a:gd name="connsiteX9-1299" fmla="*/ 14020 w 182616"/>
              <a:gd name="connsiteY9-1300" fmla="*/ 394718 h 462980"/>
              <a:gd name="connsiteX10-1301" fmla="*/ 2792 w 182616"/>
              <a:gd name="connsiteY10-1302" fmla="*/ 291244 h 462980"/>
              <a:gd name="connsiteX11-1303" fmla="*/ 30773 w 182616"/>
              <a:gd name="connsiteY11-1304" fmla="*/ 173010 h 462980"/>
              <a:gd name="connsiteX12-1305" fmla="*/ 86969 w 182616"/>
              <a:gd name="connsiteY12-1306" fmla="*/ 76994 h 462980"/>
              <a:gd name="connsiteX13-1307" fmla="*/ 177457 w 182616"/>
              <a:gd name="connsiteY13-1308" fmla="*/ 5556 h 462980"/>
              <a:gd name="connsiteX0-1309" fmla="*/ 177457 w 182616"/>
              <a:gd name="connsiteY0-1310" fmla="*/ 5556 h 462980"/>
              <a:gd name="connsiteX1-1311" fmla="*/ 117925 w 182616"/>
              <a:gd name="connsiteY1-1312" fmla="*/ 110331 h 462980"/>
              <a:gd name="connsiteX2-1313" fmla="*/ 96621 w 182616"/>
              <a:gd name="connsiteY2-1314" fmla="*/ 183051 h 462980"/>
              <a:gd name="connsiteX3-1315" fmla="*/ 89293 w 182616"/>
              <a:gd name="connsiteY3-1316" fmla="*/ 268811 h 462980"/>
              <a:gd name="connsiteX4-1317" fmla="*/ 104513 w 182616"/>
              <a:gd name="connsiteY4-1318" fmla="*/ 350850 h 462980"/>
              <a:gd name="connsiteX5-1319" fmla="*/ 122207 w 182616"/>
              <a:gd name="connsiteY5-1320" fmla="*/ 391406 h 462980"/>
              <a:gd name="connsiteX6-1321" fmla="*/ 99149 w 182616"/>
              <a:gd name="connsiteY6-1322" fmla="*/ 417237 h 462980"/>
              <a:gd name="connsiteX7-1323" fmla="*/ 68385 w 182616"/>
              <a:gd name="connsiteY7-1324" fmla="*/ 435480 h 462980"/>
              <a:gd name="connsiteX8-1325" fmla="*/ 39877 w 182616"/>
              <a:gd name="connsiteY8-1326" fmla="*/ 456187 h 462980"/>
              <a:gd name="connsiteX9-1327" fmla="*/ 14020 w 182616"/>
              <a:gd name="connsiteY9-1328" fmla="*/ 394718 h 462980"/>
              <a:gd name="connsiteX10-1329" fmla="*/ 2792 w 182616"/>
              <a:gd name="connsiteY10-1330" fmla="*/ 291244 h 462980"/>
              <a:gd name="connsiteX11-1331" fmla="*/ 30773 w 182616"/>
              <a:gd name="connsiteY11-1332" fmla="*/ 173010 h 462980"/>
              <a:gd name="connsiteX12-1333" fmla="*/ 86969 w 182616"/>
              <a:gd name="connsiteY12-1334" fmla="*/ 76994 h 462980"/>
              <a:gd name="connsiteX13-1335" fmla="*/ 177457 w 182616"/>
              <a:gd name="connsiteY13-1336" fmla="*/ 5556 h 462980"/>
              <a:gd name="connsiteX0-1337" fmla="*/ 177457 w 188570"/>
              <a:gd name="connsiteY0-1338" fmla="*/ 3572 h 460996"/>
              <a:gd name="connsiteX1-1339" fmla="*/ 153645 w 188570"/>
              <a:gd name="connsiteY1-1340" fmla="*/ 53579 h 460996"/>
              <a:gd name="connsiteX2-1341" fmla="*/ 117925 w 188570"/>
              <a:gd name="connsiteY2-1342" fmla="*/ 108347 h 460996"/>
              <a:gd name="connsiteX3-1343" fmla="*/ 96621 w 188570"/>
              <a:gd name="connsiteY3-1344" fmla="*/ 181067 h 460996"/>
              <a:gd name="connsiteX4-1345" fmla="*/ 89293 w 188570"/>
              <a:gd name="connsiteY4-1346" fmla="*/ 266827 h 460996"/>
              <a:gd name="connsiteX5-1347" fmla="*/ 104513 w 188570"/>
              <a:gd name="connsiteY5-1348" fmla="*/ 348866 h 460996"/>
              <a:gd name="connsiteX6-1349" fmla="*/ 122207 w 188570"/>
              <a:gd name="connsiteY6-1350" fmla="*/ 389422 h 460996"/>
              <a:gd name="connsiteX7-1351" fmla="*/ 99149 w 188570"/>
              <a:gd name="connsiteY7-1352" fmla="*/ 415253 h 460996"/>
              <a:gd name="connsiteX8-1353" fmla="*/ 68385 w 188570"/>
              <a:gd name="connsiteY8-1354" fmla="*/ 433496 h 460996"/>
              <a:gd name="connsiteX9-1355" fmla="*/ 39877 w 188570"/>
              <a:gd name="connsiteY9-1356" fmla="*/ 454203 h 460996"/>
              <a:gd name="connsiteX10-1357" fmla="*/ 14020 w 188570"/>
              <a:gd name="connsiteY10-1358" fmla="*/ 392734 h 460996"/>
              <a:gd name="connsiteX11-1359" fmla="*/ 2792 w 188570"/>
              <a:gd name="connsiteY11-1360" fmla="*/ 289260 h 460996"/>
              <a:gd name="connsiteX12-1361" fmla="*/ 30773 w 188570"/>
              <a:gd name="connsiteY12-1362" fmla="*/ 171026 h 460996"/>
              <a:gd name="connsiteX13-1363" fmla="*/ 86969 w 188570"/>
              <a:gd name="connsiteY13-1364" fmla="*/ 75010 h 460996"/>
              <a:gd name="connsiteX14" fmla="*/ 177457 w 188570"/>
              <a:gd name="connsiteY14" fmla="*/ 3572 h 460996"/>
              <a:gd name="connsiteX0-1365" fmla="*/ 177457 w 186284"/>
              <a:gd name="connsiteY0-1366" fmla="*/ 1621 h 459045"/>
              <a:gd name="connsiteX1-1367" fmla="*/ 139928 w 186284"/>
              <a:gd name="connsiteY1-1368" fmla="*/ 63336 h 459045"/>
              <a:gd name="connsiteX2-1369" fmla="*/ 117925 w 186284"/>
              <a:gd name="connsiteY2-1370" fmla="*/ 106396 h 459045"/>
              <a:gd name="connsiteX3-1371" fmla="*/ 96621 w 186284"/>
              <a:gd name="connsiteY3-1372" fmla="*/ 179116 h 459045"/>
              <a:gd name="connsiteX4-1373" fmla="*/ 89293 w 186284"/>
              <a:gd name="connsiteY4-1374" fmla="*/ 264876 h 459045"/>
              <a:gd name="connsiteX5-1375" fmla="*/ 104513 w 186284"/>
              <a:gd name="connsiteY5-1376" fmla="*/ 346915 h 459045"/>
              <a:gd name="connsiteX6-1377" fmla="*/ 122207 w 186284"/>
              <a:gd name="connsiteY6-1378" fmla="*/ 387471 h 459045"/>
              <a:gd name="connsiteX7-1379" fmla="*/ 99149 w 186284"/>
              <a:gd name="connsiteY7-1380" fmla="*/ 413302 h 459045"/>
              <a:gd name="connsiteX8-1381" fmla="*/ 68385 w 186284"/>
              <a:gd name="connsiteY8-1382" fmla="*/ 431545 h 459045"/>
              <a:gd name="connsiteX9-1383" fmla="*/ 39877 w 186284"/>
              <a:gd name="connsiteY9-1384" fmla="*/ 452252 h 459045"/>
              <a:gd name="connsiteX10-1385" fmla="*/ 14020 w 186284"/>
              <a:gd name="connsiteY10-1386" fmla="*/ 390783 h 459045"/>
              <a:gd name="connsiteX11-1387" fmla="*/ 2792 w 186284"/>
              <a:gd name="connsiteY11-1388" fmla="*/ 287309 h 459045"/>
              <a:gd name="connsiteX12-1389" fmla="*/ 30773 w 186284"/>
              <a:gd name="connsiteY12-1390" fmla="*/ 169075 h 459045"/>
              <a:gd name="connsiteX13-1391" fmla="*/ 86969 w 186284"/>
              <a:gd name="connsiteY13-1392" fmla="*/ 73059 h 459045"/>
              <a:gd name="connsiteX14-1393" fmla="*/ 177457 w 186284"/>
              <a:gd name="connsiteY14-1394" fmla="*/ 1621 h 459045"/>
              <a:gd name="connsiteX0-1395" fmla="*/ 177457 w 186284"/>
              <a:gd name="connsiteY0-1396" fmla="*/ 1621 h 459839"/>
              <a:gd name="connsiteX1-1397" fmla="*/ 139928 w 186284"/>
              <a:gd name="connsiteY1-1398" fmla="*/ 63336 h 459839"/>
              <a:gd name="connsiteX2-1399" fmla="*/ 117925 w 186284"/>
              <a:gd name="connsiteY2-1400" fmla="*/ 106396 h 459839"/>
              <a:gd name="connsiteX3-1401" fmla="*/ 96621 w 186284"/>
              <a:gd name="connsiteY3-1402" fmla="*/ 179116 h 459839"/>
              <a:gd name="connsiteX4-1403" fmla="*/ 89293 w 186284"/>
              <a:gd name="connsiteY4-1404" fmla="*/ 264876 h 459839"/>
              <a:gd name="connsiteX5-1405" fmla="*/ 104513 w 186284"/>
              <a:gd name="connsiteY5-1406" fmla="*/ 346915 h 459839"/>
              <a:gd name="connsiteX6-1407" fmla="*/ 122207 w 186284"/>
              <a:gd name="connsiteY6-1408" fmla="*/ 387471 h 459839"/>
              <a:gd name="connsiteX7-1409" fmla="*/ 99149 w 186284"/>
              <a:gd name="connsiteY7-1410" fmla="*/ 413302 h 459839"/>
              <a:gd name="connsiteX8-1411" fmla="*/ 68385 w 186284"/>
              <a:gd name="connsiteY8-1412" fmla="*/ 436307 h 459839"/>
              <a:gd name="connsiteX9-1413" fmla="*/ 39877 w 186284"/>
              <a:gd name="connsiteY9-1414" fmla="*/ 452252 h 459839"/>
              <a:gd name="connsiteX10-1415" fmla="*/ 14020 w 186284"/>
              <a:gd name="connsiteY10-1416" fmla="*/ 390783 h 459839"/>
              <a:gd name="connsiteX11-1417" fmla="*/ 2792 w 186284"/>
              <a:gd name="connsiteY11-1418" fmla="*/ 287309 h 459839"/>
              <a:gd name="connsiteX12-1419" fmla="*/ 30773 w 186284"/>
              <a:gd name="connsiteY12-1420" fmla="*/ 169075 h 459839"/>
              <a:gd name="connsiteX13-1421" fmla="*/ 86969 w 186284"/>
              <a:gd name="connsiteY13-1422" fmla="*/ 73059 h 459839"/>
              <a:gd name="connsiteX14-1423" fmla="*/ 177457 w 186284"/>
              <a:gd name="connsiteY14-1424" fmla="*/ 1621 h 459839"/>
              <a:gd name="connsiteX0-1425" fmla="*/ 177457 w 186284"/>
              <a:gd name="connsiteY0-1426" fmla="*/ 1621 h 462109"/>
              <a:gd name="connsiteX1-1427" fmla="*/ 139928 w 186284"/>
              <a:gd name="connsiteY1-1428" fmla="*/ 63336 h 462109"/>
              <a:gd name="connsiteX2-1429" fmla="*/ 117925 w 186284"/>
              <a:gd name="connsiteY2-1430" fmla="*/ 106396 h 462109"/>
              <a:gd name="connsiteX3-1431" fmla="*/ 96621 w 186284"/>
              <a:gd name="connsiteY3-1432" fmla="*/ 179116 h 462109"/>
              <a:gd name="connsiteX4-1433" fmla="*/ 89293 w 186284"/>
              <a:gd name="connsiteY4-1434" fmla="*/ 264876 h 462109"/>
              <a:gd name="connsiteX5-1435" fmla="*/ 104513 w 186284"/>
              <a:gd name="connsiteY5-1436" fmla="*/ 346915 h 462109"/>
              <a:gd name="connsiteX6-1437" fmla="*/ 122207 w 186284"/>
              <a:gd name="connsiteY6-1438" fmla="*/ 387471 h 462109"/>
              <a:gd name="connsiteX7-1439" fmla="*/ 99149 w 186284"/>
              <a:gd name="connsiteY7-1440" fmla="*/ 413302 h 462109"/>
              <a:gd name="connsiteX8-1441" fmla="*/ 33807 w 186284"/>
              <a:gd name="connsiteY8-1442" fmla="*/ 449925 h 462109"/>
              <a:gd name="connsiteX9-1443" fmla="*/ 39877 w 186284"/>
              <a:gd name="connsiteY9-1444" fmla="*/ 452252 h 462109"/>
              <a:gd name="connsiteX10-1445" fmla="*/ 14020 w 186284"/>
              <a:gd name="connsiteY10-1446" fmla="*/ 390783 h 462109"/>
              <a:gd name="connsiteX11-1447" fmla="*/ 2792 w 186284"/>
              <a:gd name="connsiteY11-1448" fmla="*/ 287309 h 462109"/>
              <a:gd name="connsiteX12-1449" fmla="*/ 30773 w 186284"/>
              <a:gd name="connsiteY12-1450" fmla="*/ 169075 h 462109"/>
              <a:gd name="connsiteX13-1451" fmla="*/ 86969 w 186284"/>
              <a:gd name="connsiteY13-1452" fmla="*/ 73059 h 462109"/>
              <a:gd name="connsiteX14-1453" fmla="*/ 177457 w 186284"/>
              <a:gd name="connsiteY14-1454" fmla="*/ 1621 h 462109"/>
              <a:gd name="connsiteX0-1455" fmla="*/ 177457 w 186284"/>
              <a:gd name="connsiteY0-1456" fmla="*/ 1621 h 462109"/>
              <a:gd name="connsiteX1-1457" fmla="*/ 139928 w 186284"/>
              <a:gd name="connsiteY1-1458" fmla="*/ 63336 h 462109"/>
              <a:gd name="connsiteX2-1459" fmla="*/ 117925 w 186284"/>
              <a:gd name="connsiteY2-1460" fmla="*/ 106396 h 462109"/>
              <a:gd name="connsiteX3-1461" fmla="*/ 96621 w 186284"/>
              <a:gd name="connsiteY3-1462" fmla="*/ 179116 h 462109"/>
              <a:gd name="connsiteX4-1463" fmla="*/ 89293 w 186284"/>
              <a:gd name="connsiteY4-1464" fmla="*/ 264876 h 462109"/>
              <a:gd name="connsiteX5-1465" fmla="*/ 104513 w 186284"/>
              <a:gd name="connsiteY5-1466" fmla="*/ 346915 h 462109"/>
              <a:gd name="connsiteX6-1467" fmla="*/ 122207 w 186284"/>
              <a:gd name="connsiteY6-1468" fmla="*/ 387471 h 462109"/>
              <a:gd name="connsiteX7-1469" fmla="*/ 120580 w 186284"/>
              <a:gd name="connsiteY7-1470" fmla="*/ 396633 h 462109"/>
              <a:gd name="connsiteX8-1471" fmla="*/ 33807 w 186284"/>
              <a:gd name="connsiteY8-1472" fmla="*/ 449925 h 462109"/>
              <a:gd name="connsiteX9-1473" fmla="*/ 39877 w 186284"/>
              <a:gd name="connsiteY9-1474" fmla="*/ 452252 h 462109"/>
              <a:gd name="connsiteX10-1475" fmla="*/ 14020 w 186284"/>
              <a:gd name="connsiteY10-1476" fmla="*/ 390783 h 462109"/>
              <a:gd name="connsiteX11-1477" fmla="*/ 2792 w 186284"/>
              <a:gd name="connsiteY11-1478" fmla="*/ 287309 h 462109"/>
              <a:gd name="connsiteX12-1479" fmla="*/ 30773 w 186284"/>
              <a:gd name="connsiteY12-1480" fmla="*/ 169075 h 462109"/>
              <a:gd name="connsiteX13-1481" fmla="*/ 86969 w 186284"/>
              <a:gd name="connsiteY13-1482" fmla="*/ 73059 h 462109"/>
              <a:gd name="connsiteX14-1483" fmla="*/ 177457 w 186284"/>
              <a:gd name="connsiteY14-1484" fmla="*/ 1621 h 462109"/>
              <a:gd name="connsiteX0-1485" fmla="*/ 177457 w 186284"/>
              <a:gd name="connsiteY0-1486" fmla="*/ 1621 h 500875"/>
              <a:gd name="connsiteX1-1487" fmla="*/ 139928 w 186284"/>
              <a:gd name="connsiteY1-1488" fmla="*/ 63336 h 500875"/>
              <a:gd name="connsiteX2-1489" fmla="*/ 117925 w 186284"/>
              <a:gd name="connsiteY2-1490" fmla="*/ 106396 h 500875"/>
              <a:gd name="connsiteX3-1491" fmla="*/ 96621 w 186284"/>
              <a:gd name="connsiteY3-1492" fmla="*/ 179116 h 500875"/>
              <a:gd name="connsiteX4-1493" fmla="*/ 89293 w 186284"/>
              <a:gd name="connsiteY4-1494" fmla="*/ 264876 h 500875"/>
              <a:gd name="connsiteX5-1495" fmla="*/ 104513 w 186284"/>
              <a:gd name="connsiteY5-1496" fmla="*/ 346915 h 500875"/>
              <a:gd name="connsiteX6-1497" fmla="*/ 122207 w 186284"/>
              <a:gd name="connsiteY6-1498" fmla="*/ 387471 h 500875"/>
              <a:gd name="connsiteX7-1499" fmla="*/ 120580 w 186284"/>
              <a:gd name="connsiteY7-1500" fmla="*/ 396633 h 500875"/>
              <a:gd name="connsiteX8-1501" fmla="*/ 33807 w 186284"/>
              <a:gd name="connsiteY8-1502" fmla="*/ 449925 h 500875"/>
              <a:gd name="connsiteX9-1503" fmla="*/ 29642 w 186284"/>
              <a:gd name="connsiteY9-1504" fmla="*/ 491018 h 500875"/>
              <a:gd name="connsiteX10-1505" fmla="*/ 14020 w 186284"/>
              <a:gd name="connsiteY10-1506" fmla="*/ 390783 h 500875"/>
              <a:gd name="connsiteX11-1507" fmla="*/ 2792 w 186284"/>
              <a:gd name="connsiteY11-1508" fmla="*/ 287309 h 500875"/>
              <a:gd name="connsiteX12-1509" fmla="*/ 30773 w 186284"/>
              <a:gd name="connsiteY12-1510" fmla="*/ 169075 h 500875"/>
              <a:gd name="connsiteX13-1511" fmla="*/ 86969 w 186284"/>
              <a:gd name="connsiteY13-1512" fmla="*/ 73059 h 500875"/>
              <a:gd name="connsiteX14-1513" fmla="*/ 177457 w 186284"/>
              <a:gd name="connsiteY14-1514" fmla="*/ 1621 h 500875"/>
              <a:gd name="connsiteX0-1515" fmla="*/ 177457 w 186284"/>
              <a:gd name="connsiteY0-1516" fmla="*/ 1621 h 462775"/>
              <a:gd name="connsiteX1-1517" fmla="*/ 139928 w 186284"/>
              <a:gd name="connsiteY1-1518" fmla="*/ 63336 h 462775"/>
              <a:gd name="connsiteX2-1519" fmla="*/ 117925 w 186284"/>
              <a:gd name="connsiteY2-1520" fmla="*/ 106396 h 462775"/>
              <a:gd name="connsiteX3-1521" fmla="*/ 96621 w 186284"/>
              <a:gd name="connsiteY3-1522" fmla="*/ 179116 h 462775"/>
              <a:gd name="connsiteX4-1523" fmla="*/ 89293 w 186284"/>
              <a:gd name="connsiteY4-1524" fmla="*/ 264876 h 462775"/>
              <a:gd name="connsiteX5-1525" fmla="*/ 104513 w 186284"/>
              <a:gd name="connsiteY5-1526" fmla="*/ 346915 h 462775"/>
              <a:gd name="connsiteX6-1527" fmla="*/ 122207 w 186284"/>
              <a:gd name="connsiteY6-1528" fmla="*/ 387471 h 462775"/>
              <a:gd name="connsiteX7-1529" fmla="*/ 120580 w 186284"/>
              <a:gd name="connsiteY7-1530" fmla="*/ 396633 h 462775"/>
              <a:gd name="connsiteX8-1531" fmla="*/ 33807 w 186284"/>
              <a:gd name="connsiteY8-1532" fmla="*/ 449925 h 462775"/>
              <a:gd name="connsiteX9-1533" fmla="*/ 43930 w 186284"/>
              <a:gd name="connsiteY9-1534" fmla="*/ 452918 h 462775"/>
              <a:gd name="connsiteX10-1535" fmla="*/ 14020 w 186284"/>
              <a:gd name="connsiteY10-1536" fmla="*/ 390783 h 462775"/>
              <a:gd name="connsiteX11-1537" fmla="*/ 2792 w 186284"/>
              <a:gd name="connsiteY11-1538" fmla="*/ 287309 h 462775"/>
              <a:gd name="connsiteX12-1539" fmla="*/ 30773 w 186284"/>
              <a:gd name="connsiteY12-1540" fmla="*/ 169075 h 462775"/>
              <a:gd name="connsiteX13-1541" fmla="*/ 86969 w 186284"/>
              <a:gd name="connsiteY13-1542" fmla="*/ 73059 h 462775"/>
              <a:gd name="connsiteX14-1543" fmla="*/ 177457 w 186284"/>
              <a:gd name="connsiteY14-1544" fmla="*/ 1621 h 462775"/>
              <a:gd name="connsiteX0-1545" fmla="*/ 177457 w 186284"/>
              <a:gd name="connsiteY0-1546" fmla="*/ 1621 h 474681"/>
              <a:gd name="connsiteX1-1547" fmla="*/ 139928 w 186284"/>
              <a:gd name="connsiteY1-1548" fmla="*/ 63336 h 474681"/>
              <a:gd name="connsiteX2-1549" fmla="*/ 117925 w 186284"/>
              <a:gd name="connsiteY2-1550" fmla="*/ 106396 h 474681"/>
              <a:gd name="connsiteX3-1551" fmla="*/ 96621 w 186284"/>
              <a:gd name="connsiteY3-1552" fmla="*/ 179116 h 474681"/>
              <a:gd name="connsiteX4-1553" fmla="*/ 89293 w 186284"/>
              <a:gd name="connsiteY4-1554" fmla="*/ 264876 h 474681"/>
              <a:gd name="connsiteX5-1555" fmla="*/ 104513 w 186284"/>
              <a:gd name="connsiteY5-1556" fmla="*/ 346915 h 474681"/>
              <a:gd name="connsiteX6-1557" fmla="*/ 122207 w 186284"/>
              <a:gd name="connsiteY6-1558" fmla="*/ 387471 h 474681"/>
              <a:gd name="connsiteX7-1559" fmla="*/ 120580 w 186284"/>
              <a:gd name="connsiteY7-1560" fmla="*/ 396633 h 474681"/>
              <a:gd name="connsiteX8-1561" fmla="*/ 33807 w 186284"/>
              <a:gd name="connsiteY8-1562" fmla="*/ 449925 h 474681"/>
              <a:gd name="connsiteX9-1563" fmla="*/ 34405 w 186284"/>
              <a:gd name="connsiteY9-1564" fmla="*/ 464824 h 474681"/>
              <a:gd name="connsiteX10-1565" fmla="*/ 14020 w 186284"/>
              <a:gd name="connsiteY10-1566" fmla="*/ 390783 h 474681"/>
              <a:gd name="connsiteX11-1567" fmla="*/ 2792 w 186284"/>
              <a:gd name="connsiteY11-1568" fmla="*/ 287309 h 474681"/>
              <a:gd name="connsiteX12-1569" fmla="*/ 30773 w 186284"/>
              <a:gd name="connsiteY12-1570" fmla="*/ 169075 h 474681"/>
              <a:gd name="connsiteX13-1571" fmla="*/ 86969 w 186284"/>
              <a:gd name="connsiteY13-1572" fmla="*/ 73059 h 474681"/>
              <a:gd name="connsiteX14-1573" fmla="*/ 177457 w 186284"/>
              <a:gd name="connsiteY14-1574" fmla="*/ 1621 h 474681"/>
              <a:gd name="connsiteX0-1575" fmla="*/ 177457 w 186284"/>
              <a:gd name="connsiteY0-1576" fmla="*/ 1621 h 469919"/>
              <a:gd name="connsiteX1-1577" fmla="*/ 139928 w 186284"/>
              <a:gd name="connsiteY1-1578" fmla="*/ 63336 h 469919"/>
              <a:gd name="connsiteX2-1579" fmla="*/ 117925 w 186284"/>
              <a:gd name="connsiteY2-1580" fmla="*/ 106396 h 469919"/>
              <a:gd name="connsiteX3-1581" fmla="*/ 96621 w 186284"/>
              <a:gd name="connsiteY3-1582" fmla="*/ 179116 h 469919"/>
              <a:gd name="connsiteX4-1583" fmla="*/ 89293 w 186284"/>
              <a:gd name="connsiteY4-1584" fmla="*/ 264876 h 469919"/>
              <a:gd name="connsiteX5-1585" fmla="*/ 104513 w 186284"/>
              <a:gd name="connsiteY5-1586" fmla="*/ 346915 h 469919"/>
              <a:gd name="connsiteX6-1587" fmla="*/ 122207 w 186284"/>
              <a:gd name="connsiteY6-1588" fmla="*/ 387471 h 469919"/>
              <a:gd name="connsiteX7-1589" fmla="*/ 120580 w 186284"/>
              <a:gd name="connsiteY7-1590" fmla="*/ 396633 h 469919"/>
              <a:gd name="connsiteX8-1591" fmla="*/ 33807 w 186284"/>
              <a:gd name="connsiteY8-1592" fmla="*/ 449925 h 469919"/>
              <a:gd name="connsiteX9-1593" fmla="*/ 48692 w 186284"/>
              <a:gd name="connsiteY9-1594" fmla="*/ 460062 h 469919"/>
              <a:gd name="connsiteX10-1595" fmla="*/ 14020 w 186284"/>
              <a:gd name="connsiteY10-1596" fmla="*/ 390783 h 469919"/>
              <a:gd name="connsiteX11-1597" fmla="*/ 2792 w 186284"/>
              <a:gd name="connsiteY11-1598" fmla="*/ 287309 h 469919"/>
              <a:gd name="connsiteX12-1599" fmla="*/ 30773 w 186284"/>
              <a:gd name="connsiteY12-1600" fmla="*/ 169075 h 469919"/>
              <a:gd name="connsiteX13-1601" fmla="*/ 86969 w 186284"/>
              <a:gd name="connsiteY13-1602" fmla="*/ 73059 h 469919"/>
              <a:gd name="connsiteX14-1603" fmla="*/ 177457 w 186284"/>
              <a:gd name="connsiteY14-1604" fmla="*/ 1621 h 469919"/>
              <a:gd name="connsiteX0-1605" fmla="*/ 177457 w 186284"/>
              <a:gd name="connsiteY0-1606" fmla="*/ 1621 h 469919"/>
              <a:gd name="connsiteX1-1607" fmla="*/ 139928 w 186284"/>
              <a:gd name="connsiteY1-1608" fmla="*/ 63336 h 469919"/>
              <a:gd name="connsiteX2-1609" fmla="*/ 117925 w 186284"/>
              <a:gd name="connsiteY2-1610" fmla="*/ 106396 h 469919"/>
              <a:gd name="connsiteX3-1611" fmla="*/ 96621 w 186284"/>
              <a:gd name="connsiteY3-1612" fmla="*/ 179116 h 469919"/>
              <a:gd name="connsiteX4-1613" fmla="*/ 89293 w 186284"/>
              <a:gd name="connsiteY4-1614" fmla="*/ 264876 h 469919"/>
              <a:gd name="connsiteX5-1615" fmla="*/ 104513 w 186284"/>
              <a:gd name="connsiteY5-1616" fmla="*/ 346915 h 469919"/>
              <a:gd name="connsiteX6-1617" fmla="*/ 122207 w 186284"/>
              <a:gd name="connsiteY6-1618" fmla="*/ 387471 h 469919"/>
              <a:gd name="connsiteX7-1619" fmla="*/ 120580 w 186284"/>
              <a:gd name="connsiteY7-1620" fmla="*/ 396633 h 469919"/>
              <a:gd name="connsiteX8-1621" fmla="*/ 33807 w 186284"/>
              <a:gd name="connsiteY8-1622" fmla="*/ 449925 h 469919"/>
              <a:gd name="connsiteX9-1623" fmla="*/ 41549 w 186284"/>
              <a:gd name="connsiteY9-1624" fmla="*/ 460062 h 469919"/>
              <a:gd name="connsiteX10-1625" fmla="*/ 14020 w 186284"/>
              <a:gd name="connsiteY10-1626" fmla="*/ 390783 h 469919"/>
              <a:gd name="connsiteX11-1627" fmla="*/ 2792 w 186284"/>
              <a:gd name="connsiteY11-1628" fmla="*/ 287309 h 469919"/>
              <a:gd name="connsiteX12-1629" fmla="*/ 30773 w 186284"/>
              <a:gd name="connsiteY12-1630" fmla="*/ 169075 h 469919"/>
              <a:gd name="connsiteX13-1631" fmla="*/ 86969 w 186284"/>
              <a:gd name="connsiteY13-1632" fmla="*/ 73059 h 469919"/>
              <a:gd name="connsiteX14-1633" fmla="*/ 177457 w 186284"/>
              <a:gd name="connsiteY14-1634" fmla="*/ 1621 h 469919"/>
              <a:gd name="connsiteX0-1635" fmla="*/ 177457 w 186284"/>
              <a:gd name="connsiteY0-1636" fmla="*/ 1621 h 456925"/>
              <a:gd name="connsiteX1-1637" fmla="*/ 139928 w 186284"/>
              <a:gd name="connsiteY1-1638" fmla="*/ 63336 h 456925"/>
              <a:gd name="connsiteX2-1639" fmla="*/ 117925 w 186284"/>
              <a:gd name="connsiteY2-1640" fmla="*/ 106396 h 456925"/>
              <a:gd name="connsiteX3-1641" fmla="*/ 96621 w 186284"/>
              <a:gd name="connsiteY3-1642" fmla="*/ 179116 h 456925"/>
              <a:gd name="connsiteX4-1643" fmla="*/ 89293 w 186284"/>
              <a:gd name="connsiteY4-1644" fmla="*/ 264876 h 456925"/>
              <a:gd name="connsiteX5-1645" fmla="*/ 104513 w 186284"/>
              <a:gd name="connsiteY5-1646" fmla="*/ 346915 h 456925"/>
              <a:gd name="connsiteX6-1647" fmla="*/ 122207 w 186284"/>
              <a:gd name="connsiteY6-1648" fmla="*/ 387471 h 456925"/>
              <a:gd name="connsiteX7-1649" fmla="*/ 120580 w 186284"/>
              <a:gd name="connsiteY7-1650" fmla="*/ 396633 h 456925"/>
              <a:gd name="connsiteX8-1651" fmla="*/ 33807 w 186284"/>
              <a:gd name="connsiteY8-1652" fmla="*/ 449925 h 456925"/>
              <a:gd name="connsiteX9-1653" fmla="*/ 72505 w 186284"/>
              <a:gd name="connsiteY9-1654" fmla="*/ 438631 h 456925"/>
              <a:gd name="connsiteX10-1655" fmla="*/ 14020 w 186284"/>
              <a:gd name="connsiteY10-1656" fmla="*/ 390783 h 456925"/>
              <a:gd name="connsiteX11-1657" fmla="*/ 2792 w 186284"/>
              <a:gd name="connsiteY11-1658" fmla="*/ 287309 h 456925"/>
              <a:gd name="connsiteX12-1659" fmla="*/ 30773 w 186284"/>
              <a:gd name="connsiteY12-1660" fmla="*/ 169075 h 456925"/>
              <a:gd name="connsiteX13-1661" fmla="*/ 86969 w 186284"/>
              <a:gd name="connsiteY13-1662" fmla="*/ 73059 h 456925"/>
              <a:gd name="connsiteX14-1663" fmla="*/ 177457 w 186284"/>
              <a:gd name="connsiteY14-1664" fmla="*/ 1621 h 456925"/>
              <a:gd name="connsiteX0-1665" fmla="*/ 177457 w 186284"/>
              <a:gd name="connsiteY0-1666" fmla="*/ 1621 h 484207"/>
              <a:gd name="connsiteX1-1667" fmla="*/ 139928 w 186284"/>
              <a:gd name="connsiteY1-1668" fmla="*/ 63336 h 484207"/>
              <a:gd name="connsiteX2-1669" fmla="*/ 117925 w 186284"/>
              <a:gd name="connsiteY2-1670" fmla="*/ 106396 h 484207"/>
              <a:gd name="connsiteX3-1671" fmla="*/ 96621 w 186284"/>
              <a:gd name="connsiteY3-1672" fmla="*/ 179116 h 484207"/>
              <a:gd name="connsiteX4-1673" fmla="*/ 89293 w 186284"/>
              <a:gd name="connsiteY4-1674" fmla="*/ 264876 h 484207"/>
              <a:gd name="connsiteX5-1675" fmla="*/ 104513 w 186284"/>
              <a:gd name="connsiteY5-1676" fmla="*/ 346915 h 484207"/>
              <a:gd name="connsiteX6-1677" fmla="*/ 122207 w 186284"/>
              <a:gd name="connsiteY6-1678" fmla="*/ 387471 h 484207"/>
              <a:gd name="connsiteX7-1679" fmla="*/ 120580 w 186284"/>
              <a:gd name="connsiteY7-1680" fmla="*/ 396633 h 484207"/>
              <a:gd name="connsiteX8-1681" fmla="*/ 33807 w 186284"/>
              <a:gd name="connsiteY8-1682" fmla="*/ 449925 h 484207"/>
              <a:gd name="connsiteX9-1683" fmla="*/ 10593 w 186284"/>
              <a:gd name="connsiteY9-1684" fmla="*/ 474350 h 484207"/>
              <a:gd name="connsiteX10-1685" fmla="*/ 14020 w 186284"/>
              <a:gd name="connsiteY10-1686" fmla="*/ 390783 h 484207"/>
              <a:gd name="connsiteX11-1687" fmla="*/ 2792 w 186284"/>
              <a:gd name="connsiteY11-1688" fmla="*/ 287309 h 484207"/>
              <a:gd name="connsiteX12-1689" fmla="*/ 30773 w 186284"/>
              <a:gd name="connsiteY12-1690" fmla="*/ 169075 h 484207"/>
              <a:gd name="connsiteX13-1691" fmla="*/ 86969 w 186284"/>
              <a:gd name="connsiteY13-1692" fmla="*/ 73059 h 484207"/>
              <a:gd name="connsiteX14-1693" fmla="*/ 177457 w 186284"/>
              <a:gd name="connsiteY14-1694" fmla="*/ 1621 h 484207"/>
              <a:gd name="connsiteX0-1695" fmla="*/ 177457 w 186284"/>
              <a:gd name="connsiteY0-1696" fmla="*/ 1621 h 483413"/>
              <a:gd name="connsiteX1-1697" fmla="*/ 139928 w 186284"/>
              <a:gd name="connsiteY1-1698" fmla="*/ 63336 h 483413"/>
              <a:gd name="connsiteX2-1699" fmla="*/ 117925 w 186284"/>
              <a:gd name="connsiteY2-1700" fmla="*/ 106396 h 483413"/>
              <a:gd name="connsiteX3-1701" fmla="*/ 96621 w 186284"/>
              <a:gd name="connsiteY3-1702" fmla="*/ 179116 h 483413"/>
              <a:gd name="connsiteX4-1703" fmla="*/ 89293 w 186284"/>
              <a:gd name="connsiteY4-1704" fmla="*/ 264876 h 483413"/>
              <a:gd name="connsiteX5-1705" fmla="*/ 104513 w 186284"/>
              <a:gd name="connsiteY5-1706" fmla="*/ 346915 h 483413"/>
              <a:gd name="connsiteX6-1707" fmla="*/ 122207 w 186284"/>
              <a:gd name="connsiteY6-1708" fmla="*/ 387471 h 483413"/>
              <a:gd name="connsiteX7-1709" fmla="*/ 120580 w 186284"/>
              <a:gd name="connsiteY7-1710" fmla="*/ 396633 h 483413"/>
              <a:gd name="connsiteX8-1711" fmla="*/ 52857 w 186284"/>
              <a:gd name="connsiteY8-1712" fmla="*/ 445163 h 483413"/>
              <a:gd name="connsiteX9-1713" fmla="*/ 10593 w 186284"/>
              <a:gd name="connsiteY9-1714" fmla="*/ 474350 h 483413"/>
              <a:gd name="connsiteX10-1715" fmla="*/ 14020 w 186284"/>
              <a:gd name="connsiteY10-1716" fmla="*/ 390783 h 483413"/>
              <a:gd name="connsiteX11-1717" fmla="*/ 2792 w 186284"/>
              <a:gd name="connsiteY11-1718" fmla="*/ 287309 h 483413"/>
              <a:gd name="connsiteX12-1719" fmla="*/ 30773 w 186284"/>
              <a:gd name="connsiteY12-1720" fmla="*/ 169075 h 483413"/>
              <a:gd name="connsiteX13-1721" fmla="*/ 86969 w 186284"/>
              <a:gd name="connsiteY13-1722" fmla="*/ 73059 h 483413"/>
              <a:gd name="connsiteX14-1723" fmla="*/ 177457 w 186284"/>
              <a:gd name="connsiteY14-1724" fmla="*/ 1621 h 483413"/>
              <a:gd name="connsiteX0-1725" fmla="*/ 177457 w 186284"/>
              <a:gd name="connsiteY0-1726" fmla="*/ 1621 h 466744"/>
              <a:gd name="connsiteX1-1727" fmla="*/ 139928 w 186284"/>
              <a:gd name="connsiteY1-1728" fmla="*/ 63336 h 466744"/>
              <a:gd name="connsiteX2-1729" fmla="*/ 117925 w 186284"/>
              <a:gd name="connsiteY2-1730" fmla="*/ 106396 h 466744"/>
              <a:gd name="connsiteX3-1731" fmla="*/ 96621 w 186284"/>
              <a:gd name="connsiteY3-1732" fmla="*/ 179116 h 466744"/>
              <a:gd name="connsiteX4-1733" fmla="*/ 89293 w 186284"/>
              <a:gd name="connsiteY4-1734" fmla="*/ 264876 h 466744"/>
              <a:gd name="connsiteX5-1735" fmla="*/ 104513 w 186284"/>
              <a:gd name="connsiteY5-1736" fmla="*/ 346915 h 466744"/>
              <a:gd name="connsiteX6-1737" fmla="*/ 122207 w 186284"/>
              <a:gd name="connsiteY6-1738" fmla="*/ 387471 h 466744"/>
              <a:gd name="connsiteX7-1739" fmla="*/ 120580 w 186284"/>
              <a:gd name="connsiteY7-1740" fmla="*/ 396633 h 466744"/>
              <a:gd name="connsiteX8-1741" fmla="*/ 52857 w 186284"/>
              <a:gd name="connsiteY8-1742" fmla="*/ 445163 h 466744"/>
              <a:gd name="connsiteX9-1743" fmla="*/ 39168 w 186284"/>
              <a:gd name="connsiteY9-1744" fmla="*/ 457681 h 466744"/>
              <a:gd name="connsiteX10-1745" fmla="*/ 14020 w 186284"/>
              <a:gd name="connsiteY10-1746" fmla="*/ 390783 h 466744"/>
              <a:gd name="connsiteX11-1747" fmla="*/ 2792 w 186284"/>
              <a:gd name="connsiteY11-1748" fmla="*/ 287309 h 466744"/>
              <a:gd name="connsiteX12-1749" fmla="*/ 30773 w 186284"/>
              <a:gd name="connsiteY12-1750" fmla="*/ 169075 h 466744"/>
              <a:gd name="connsiteX13-1751" fmla="*/ 86969 w 186284"/>
              <a:gd name="connsiteY13-1752" fmla="*/ 73059 h 466744"/>
              <a:gd name="connsiteX14-1753" fmla="*/ 177457 w 186284"/>
              <a:gd name="connsiteY14-1754" fmla="*/ 1621 h 466744"/>
              <a:gd name="connsiteX0-1755" fmla="*/ 177457 w 186284"/>
              <a:gd name="connsiteY0-1756" fmla="*/ 1621 h 466744"/>
              <a:gd name="connsiteX1-1757" fmla="*/ 139928 w 186284"/>
              <a:gd name="connsiteY1-1758" fmla="*/ 63336 h 466744"/>
              <a:gd name="connsiteX2-1759" fmla="*/ 117925 w 186284"/>
              <a:gd name="connsiteY2-1760" fmla="*/ 106396 h 466744"/>
              <a:gd name="connsiteX3-1761" fmla="*/ 96621 w 186284"/>
              <a:gd name="connsiteY3-1762" fmla="*/ 179116 h 466744"/>
              <a:gd name="connsiteX4-1763" fmla="*/ 89293 w 186284"/>
              <a:gd name="connsiteY4-1764" fmla="*/ 264876 h 466744"/>
              <a:gd name="connsiteX5-1765" fmla="*/ 104513 w 186284"/>
              <a:gd name="connsiteY5-1766" fmla="*/ 346915 h 466744"/>
              <a:gd name="connsiteX6-1767" fmla="*/ 122207 w 186284"/>
              <a:gd name="connsiteY6-1768" fmla="*/ 387471 h 466744"/>
              <a:gd name="connsiteX7-1769" fmla="*/ 117061 w 186284"/>
              <a:gd name="connsiteY7-1770" fmla="*/ 391353 h 466744"/>
              <a:gd name="connsiteX8-1771" fmla="*/ 52857 w 186284"/>
              <a:gd name="connsiteY8-1772" fmla="*/ 445163 h 466744"/>
              <a:gd name="connsiteX9-1773" fmla="*/ 39168 w 186284"/>
              <a:gd name="connsiteY9-1774" fmla="*/ 457681 h 466744"/>
              <a:gd name="connsiteX10-1775" fmla="*/ 14020 w 186284"/>
              <a:gd name="connsiteY10-1776" fmla="*/ 390783 h 466744"/>
              <a:gd name="connsiteX11-1777" fmla="*/ 2792 w 186284"/>
              <a:gd name="connsiteY11-1778" fmla="*/ 287309 h 466744"/>
              <a:gd name="connsiteX12-1779" fmla="*/ 30773 w 186284"/>
              <a:gd name="connsiteY12-1780" fmla="*/ 169075 h 466744"/>
              <a:gd name="connsiteX13-1781" fmla="*/ 86969 w 186284"/>
              <a:gd name="connsiteY13-1782" fmla="*/ 73059 h 466744"/>
              <a:gd name="connsiteX14-1783" fmla="*/ 177457 w 186284"/>
              <a:gd name="connsiteY14-1784" fmla="*/ 1621 h 466744"/>
              <a:gd name="connsiteX0-1785" fmla="*/ 177457 w 186284"/>
              <a:gd name="connsiteY0-1786" fmla="*/ 1621 h 465587"/>
              <a:gd name="connsiteX1-1787" fmla="*/ 139928 w 186284"/>
              <a:gd name="connsiteY1-1788" fmla="*/ 63336 h 465587"/>
              <a:gd name="connsiteX2-1789" fmla="*/ 117925 w 186284"/>
              <a:gd name="connsiteY2-1790" fmla="*/ 106396 h 465587"/>
              <a:gd name="connsiteX3-1791" fmla="*/ 96621 w 186284"/>
              <a:gd name="connsiteY3-1792" fmla="*/ 179116 h 465587"/>
              <a:gd name="connsiteX4-1793" fmla="*/ 89293 w 186284"/>
              <a:gd name="connsiteY4-1794" fmla="*/ 264876 h 465587"/>
              <a:gd name="connsiteX5-1795" fmla="*/ 104513 w 186284"/>
              <a:gd name="connsiteY5-1796" fmla="*/ 346915 h 465587"/>
              <a:gd name="connsiteX6-1797" fmla="*/ 122207 w 186284"/>
              <a:gd name="connsiteY6-1798" fmla="*/ 387471 h 465587"/>
              <a:gd name="connsiteX7-1799" fmla="*/ 117061 w 186284"/>
              <a:gd name="connsiteY7-1800" fmla="*/ 391353 h 465587"/>
              <a:gd name="connsiteX8-1801" fmla="*/ 64429 w 186284"/>
              <a:gd name="connsiteY8-1802" fmla="*/ 438219 h 465587"/>
              <a:gd name="connsiteX9-1803" fmla="*/ 39168 w 186284"/>
              <a:gd name="connsiteY9-1804" fmla="*/ 457681 h 465587"/>
              <a:gd name="connsiteX10-1805" fmla="*/ 14020 w 186284"/>
              <a:gd name="connsiteY10-1806" fmla="*/ 390783 h 465587"/>
              <a:gd name="connsiteX11-1807" fmla="*/ 2792 w 186284"/>
              <a:gd name="connsiteY11-1808" fmla="*/ 287309 h 465587"/>
              <a:gd name="connsiteX12-1809" fmla="*/ 30773 w 186284"/>
              <a:gd name="connsiteY12-1810" fmla="*/ 169075 h 465587"/>
              <a:gd name="connsiteX13-1811" fmla="*/ 86969 w 186284"/>
              <a:gd name="connsiteY13-1812" fmla="*/ 73059 h 465587"/>
              <a:gd name="connsiteX14-1813" fmla="*/ 177457 w 186284"/>
              <a:gd name="connsiteY14-1814" fmla="*/ 1621 h 465587"/>
              <a:gd name="connsiteX0-1815" fmla="*/ 184399 w 193226"/>
              <a:gd name="connsiteY0-1816" fmla="*/ 1621 h 465587"/>
              <a:gd name="connsiteX1-1817" fmla="*/ 139928 w 193226"/>
              <a:gd name="connsiteY1-1818" fmla="*/ 63336 h 465587"/>
              <a:gd name="connsiteX2-1819" fmla="*/ 117925 w 193226"/>
              <a:gd name="connsiteY2-1820" fmla="*/ 106396 h 465587"/>
              <a:gd name="connsiteX3-1821" fmla="*/ 96621 w 193226"/>
              <a:gd name="connsiteY3-1822" fmla="*/ 179116 h 465587"/>
              <a:gd name="connsiteX4-1823" fmla="*/ 89293 w 193226"/>
              <a:gd name="connsiteY4-1824" fmla="*/ 264876 h 465587"/>
              <a:gd name="connsiteX5-1825" fmla="*/ 104513 w 193226"/>
              <a:gd name="connsiteY5-1826" fmla="*/ 346915 h 465587"/>
              <a:gd name="connsiteX6-1827" fmla="*/ 122207 w 193226"/>
              <a:gd name="connsiteY6-1828" fmla="*/ 387471 h 465587"/>
              <a:gd name="connsiteX7-1829" fmla="*/ 117061 w 193226"/>
              <a:gd name="connsiteY7-1830" fmla="*/ 391353 h 465587"/>
              <a:gd name="connsiteX8-1831" fmla="*/ 64429 w 193226"/>
              <a:gd name="connsiteY8-1832" fmla="*/ 438219 h 465587"/>
              <a:gd name="connsiteX9-1833" fmla="*/ 39168 w 193226"/>
              <a:gd name="connsiteY9-1834" fmla="*/ 457681 h 465587"/>
              <a:gd name="connsiteX10-1835" fmla="*/ 14020 w 193226"/>
              <a:gd name="connsiteY10-1836" fmla="*/ 390783 h 465587"/>
              <a:gd name="connsiteX11-1837" fmla="*/ 2792 w 193226"/>
              <a:gd name="connsiteY11-1838" fmla="*/ 287309 h 465587"/>
              <a:gd name="connsiteX12-1839" fmla="*/ 30773 w 193226"/>
              <a:gd name="connsiteY12-1840" fmla="*/ 169075 h 465587"/>
              <a:gd name="connsiteX13-1841" fmla="*/ 86969 w 193226"/>
              <a:gd name="connsiteY13-1842" fmla="*/ 73059 h 465587"/>
              <a:gd name="connsiteX14-1843" fmla="*/ 184399 w 193226"/>
              <a:gd name="connsiteY14-1844" fmla="*/ 1621 h 465587"/>
              <a:gd name="connsiteX0-1845" fmla="*/ 184399 w 192840"/>
              <a:gd name="connsiteY0-1846" fmla="*/ 1235 h 465201"/>
              <a:gd name="connsiteX1-1847" fmla="*/ 139928 w 192840"/>
              <a:gd name="connsiteY1-1848" fmla="*/ 62950 h 465201"/>
              <a:gd name="connsiteX2-1849" fmla="*/ 117925 w 192840"/>
              <a:gd name="connsiteY2-1850" fmla="*/ 106010 h 465201"/>
              <a:gd name="connsiteX3-1851" fmla="*/ 96621 w 192840"/>
              <a:gd name="connsiteY3-1852" fmla="*/ 178730 h 465201"/>
              <a:gd name="connsiteX4-1853" fmla="*/ 89293 w 192840"/>
              <a:gd name="connsiteY4-1854" fmla="*/ 264490 h 465201"/>
              <a:gd name="connsiteX5-1855" fmla="*/ 104513 w 192840"/>
              <a:gd name="connsiteY5-1856" fmla="*/ 346529 h 465201"/>
              <a:gd name="connsiteX6-1857" fmla="*/ 122207 w 192840"/>
              <a:gd name="connsiteY6-1858" fmla="*/ 387085 h 465201"/>
              <a:gd name="connsiteX7-1859" fmla="*/ 117061 w 192840"/>
              <a:gd name="connsiteY7-1860" fmla="*/ 390967 h 465201"/>
              <a:gd name="connsiteX8-1861" fmla="*/ 64429 w 192840"/>
              <a:gd name="connsiteY8-1862" fmla="*/ 437833 h 465201"/>
              <a:gd name="connsiteX9-1863" fmla="*/ 39168 w 192840"/>
              <a:gd name="connsiteY9-1864" fmla="*/ 457295 h 465201"/>
              <a:gd name="connsiteX10-1865" fmla="*/ 14020 w 192840"/>
              <a:gd name="connsiteY10-1866" fmla="*/ 390397 h 465201"/>
              <a:gd name="connsiteX11-1867" fmla="*/ 2792 w 192840"/>
              <a:gd name="connsiteY11-1868" fmla="*/ 286923 h 465201"/>
              <a:gd name="connsiteX12-1869" fmla="*/ 30773 w 192840"/>
              <a:gd name="connsiteY12-1870" fmla="*/ 168689 h 465201"/>
              <a:gd name="connsiteX13-1871" fmla="*/ 89284 w 192840"/>
              <a:gd name="connsiteY13-1872" fmla="*/ 70358 h 465201"/>
              <a:gd name="connsiteX14-1873" fmla="*/ 184399 w 192840"/>
              <a:gd name="connsiteY14-1874" fmla="*/ 1235 h 465201"/>
              <a:gd name="connsiteX0-1875" fmla="*/ 184785 w 193226"/>
              <a:gd name="connsiteY0-1876" fmla="*/ 1235 h 465201"/>
              <a:gd name="connsiteX1-1877" fmla="*/ 140314 w 193226"/>
              <a:gd name="connsiteY1-1878" fmla="*/ 62950 h 465201"/>
              <a:gd name="connsiteX2-1879" fmla="*/ 118311 w 193226"/>
              <a:gd name="connsiteY2-1880" fmla="*/ 106010 h 465201"/>
              <a:gd name="connsiteX3-1881" fmla="*/ 97007 w 193226"/>
              <a:gd name="connsiteY3-1882" fmla="*/ 178730 h 465201"/>
              <a:gd name="connsiteX4-1883" fmla="*/ 89679 w 193226"/>
              <a:gd name="connsiteY4-1884" fmla="*/ 264490 h 465201"/>
              <a:gd name="connsiteX5-1885" fmla="*/ 104899 w 193226"/>
              <a:gd name="connsiteY5-1886" fmla="*/ 346529 h 465201"/>
              <a:gd name="connsiteX6-1887" fmla="*/ 122593 w 193226"/>
              <a:gd name="connsiteY6-1888" fmla="*/ 387085 h 465201"/>
              <a:gd name="connsiteX7-1889" fmla="*/ 117447 w 193226"/>
              <a:gd name="connsiteY7-1890" fmla="*/ 390967 h 465201"/>
              <a:gd name="connsiteX8-1891" fmla="*/ 64815 w 193226"/>
              <a:gd name="connsiteY8-1892" fmla="*/ 437833 h 465201"/>
              <a:gd name="connsiteX9-1893" fmla="*/ 39554 w 193226"/>
              <a:gd name="connsiteY9-1894" fmla="*/ 457295 h 465201"/>
              <a:gd name="connsiteX10-1895" fmla="*/ 12091 w 193226"/>
              <a:gd name="connsiteY10-1896" fmla="*/ 390398 h 465201"/>
              <a:gd name="connsiteX11-1897" fmla="*/ 3178 w 193226"/>
              <a:gd name="connsiteY11-1898" fmla="*/ 286923 h 465201"/>
              <a:gd name="connsiteX12-1899" fmla="*/ 31159 w 193226"/>
              <a:gd name="connsiteY12-1900" fmla="*/ 168689 h 465201"/>
              <a:gd name="connsiteX13-1901" fmla="*/ 89670 w 193226"/>
              <a:gd name="connsiteY13-1902" fmla="*/ 70358 h 465201"/>
              <a:gd name="connsiteX14-1903" fmla="*/ 184785 w 193226"/>
              <a:gd name="connsiteY14-1904" fmla="*/ 1235 h 465201"/>
              <a:gd name="connsiteX0-1905" fmla="*/ 184785 w 193226"/>
              <a:gd name="connsiteY0-1906" fmla="*/ 1235 h 460572"/>
              <a:gd name="connsiteX1-1907" fmla="*/ 140314 w 193226"/>
              <a:gd name="connsiteY1-1908" fmla="*/ 62950 h 460572"/>
              <a:gd name="connsiteX2-1909" fmla="*/ 118311 w 193226"/>
              <a:gd name="connsiteY2-1910" fmla="*/ 106010 h 460572"/>
              <a:gd name="connsiteX3-1911" fmla="*/ 97007 w 193226"/>
              <a:gd name="connsiteY3-1912" fmla="*/ 178730 h 460572"/>
              <a:gd name="connsiteX4-1913" fmla="*/ 89679 w 193226"/>
              <a:gd name="connsiteY4-1914" fmla="*/ 264490 h 460572"/>
              <a:gd name="connsiteX5-1915" fmla="*/ 104899 w 193226"/>
              <a:gd name="connsiteY5-1916" fmla="*/ 346529 h 460572"/>
              <a:gd name="connsiteX6-1917" fmla="*/ 122593 w 193226"/>
              <a:gd name="connsiteY6-1918" fmla="*/ 387085 h 460572"/>
              <a:gd name="connsiteX7-1919" fmla="*/ 117447 w 193226"/>
              <a:gd name="connsiteY7-1920" fmla="*/ 390967 h 460572"/>
              <a:gd name="connsiteX8-1921" fmla="*/ 64815 w 193226"/>
              <a:gd name="connsiteY8-1922" fmla="*/ 437833 h 460572"/>
              <a:gd name="connsiteX9-1923" fmla="*/ 34926 w 193226"/>
              <a:gd name="connsiteY9-1924" fmla="*/ 452666 h 460572"/>
              <a:gd name="connsiteX10-1925" fmla="*/ 12091 w 193226"/>
              <a:gd name="connsiteY10-1926" fmla="*/ 390398 h 460572"/>
              <a:gd name="connsiteX11-1927" fmla="*/ 3178 w 193226"/>
              <a:gd name="connsiteY11-1928" fmla="*/ 286923 h 460572"/>
              <a:gd name="connsiteX12-1929" fmla="*/ 31159 w 193226"/>
              <a:gd name="connsiteY12-1930" fmla="*/ 168689 h 460572"/>
              <a:gd name="connsiteX13-1931" fmla="*/ 89670 w 193226"/>
              <a:gd name="connsiteY13-1932" fmla="*/ 70358 h 460572"/>
              <a:gd name="connsiteX14-1933" fmla="*/ 184785 w 193226"/>
              <a:gd name="connsiteY14-1934" fmla="*/ 1235 h 460572"/>
              <a:gd name="connsiteX0-1935" fmla="*/ 184785 w 193226"/>
              <a:gd name="connsiteY0-1936" fmla="*/ 1235 h 455063"/>
              <a:gd name="connsiteX1-1937" fmla="*/ 140314 w 193226"/>
              <a:gd name="connsiteY1-1938" fmla="*/ 62950 h 455063"/>
              <a:gd name="connsiteX2-1939" fmla="*/ 118311 w 193226"/>
              <a:gd name="connsiteY2-1940" fmla="*/ 106010 h 455063"/>
              <a:gd name="connsiteX3-1941" fmla="*/ 97007 w 193226"/>
              <a:gd name="connsiteY3-1942" fmla="*/ 178730 h 455063"/>
              <a:gd name="connsiteX4-1943" fmla="*/ 89679 w 193226"/>
              <a:gd name="connsiteY4-1944" fmla="*/ 264490 h 455063"/>
              <a:gd name="connsiteX5-1945" fmla="*/ 104899 w 193226"/>
              <a:gd name="connsiteY5-1946" fmla="*/ 346529 h 455063"/>
              <a:gd name="connsiteX6-1947" fmla="*/ 122593 w 193226"/>
              <a:gd name="connsiteY6-1948" fmla="*/ 387085 h 455063"/>
              <a:gd name="connsiteX7-1949" fmla="*/ 117447 w 193226"/>
              <a:gd name="connsiteY7-1950" fmla="*/ 390967 h 455063"/>
              <a:gd name="connsiteX8-1951" fmla="*/ 101195 w 193226"/>
              <a:gd name="connsiteY8-1952" fmla="*/ 404781 h 455063"/>
              <a:gd name="connsiteX9-1953" fmla="*/ 34926 w 193226"/>
              <a:gd name="connsiteY9-1954" fmla="*/ 452666 h 455063"/>
              <a:gd name="connsiteX10-1955" fmla="*/ 12091 w 193226"/>
              <a:gd name="connsiteY10-1956" fmla="*/ 390398 h 455063"/>
              <a:gd name="connsiteX11-1957" fmla="*/ 3178 w 193226"/>
              <a:gd name="connsiteY11-1958" fmla="*/ 286923 h 455063"/>
              <a:gd name="connsiteX12-1959" fmla="*/ 31159 w 193226"/>
              <a:gd name="connsiteY12-1960" fmla="*/ 168689 h 455063"/>
              <a:gd name="connsiteX13-1961" fmla="*/ 89670 w 193226"/>
              <a:gd name="connsiteY13-1962" fmla="*/ 70358 h 455063"/>
              <a:gd name="connsiteX14-1963" fmla="*/ 184785 w 193226"/>
              <a:gd name="connsiteY14-1964" fmla="*/ 1235 h 455063"/>
              <a:gd name="connsiteX0-1965" fmla="*/ 184785 w 193226"/>
              <a:gd name="connsiteY0-1966" fmla="*/ 1235 h 456946"/>
              <a:gd name="connsiteX1-1967" fmla="*/ 140314 w 193226"/>
              <a:gd name="connsiteY1-1968" fmla="*/ 62950 h 456946"/>
              <a:gd name="connsiteX2-1969" fmla="*/ 118311 w 193226"/>
              <a:gd name="connsiteY2-1970" fmla="*/ 106010 h 456946"/>
              <a:gd name="connsiteX3-1971" fmla="*/ 97007 w 193226"/>
              <a:gd name="connsiteY3-1972" fmla="*/ 178730 h 456946"/>
              <a:gd name="connsiteX4-1973" fmla="*/ 89679 w 193226"/>
              <a:gd name="connsiteY4-1974" fmla="*/ 264490 h 456946"/>
              <a:gd name="connsiteX5-1975" fmla="*/ 104899 w 193226"/>
              <a:gd name="connsiteY5-1976" fmla="*/ 346529 h 456946"/>
              <a:gd name="connsiteX6-1977" fmla="*/ 122593 w 193226"/>
              <a:gd name="connsiteY6-1978" fmla="*/ 387085 h 456946"/>
              <a:gd name="connsiteX7-1979" fmla="*/ 117447 w 193226"/>
              <a:gd name="connsiteY7-1980" fmla="*/ 390967 h 456946"/>
              <a:gd name="connsiteX8-1981" fmla="*/ 29631 w 193226"/>
              <a:gd name="connsiteY8-1982" fmla="*/ 416081 h 456946"/>
              <a:gd name="connsiteX9-1983" fmla="*/ 34926 w 193226"/>
              <a:gd name="connsiteY9-1984" fmla="*/ 452666 h 456946"/>
              <a:gd name="connsiteX10-1985" fmla="*/ 12091 w 193226"/>
              <a:gd name="connsiteY10-1986" fmla="*/ 390398 h 456946"/>
              <a:gd name="connsiteX11-1987" fmla="*/ 3178 w 193226"/>
              <a:gd name="connsiteY11-1988" fmla="*/ 286923 h 456946"/>
              <a:gd name="connsiteX12-1989" fmla="*/ 31159 w 193226"/>
              <a:gd name="connsiteY12-1990" fmla="*/ 168689 h 456946"/>
              <a:gd name="connsiteX13-1991" fmla="*/ 89670 w 193226"/>
              <a:gd name="connsiteY13-1992" fmla="*/ 70358 h 456946"/>
              <a:gd name="connsiteX14-1993" fmla="*/ 184785 w 193226"/>
              <a:gd name="connsiteY14-1994" fmla="*/ 1235 h 456946"/>
              <a:gd name="connsiteX0-1995" fmla="*/ 184785 w 193226"/>
              <a:gd name="connsiteY0-1996" fmla="*/ 1235 h 461575"/>
              <a:gd name="connsiteX1-1997" fmla="*/ 140314 w 193226"/>
              <a:gd name="connsiteY1-1998" fmla="*/ 62950 h 461575"/>
              <a:gd name="connsiteX2-1999" fmla="*/ 118311 w 193226"/>
              <a:gd name="connsiteY2-2000" fmla="*/ 106010 h 461575"/>
              <a:gd name="connsiteX3-2001" fmla="*/ 97007 w 193226"/>
              <a:gd name="connsiteY3-2002" fmla="*/ 178730 h 461575"/>
              <a:gd name="connsiteX4-2003" fmla="*/ 89679 w 193226"/>
              <a:gd name="connsiteY4-2004" fmla="*/ 264490 h 461575"/>
              <a:gd name="connsiteX5-2005" fmla="*/ 104899 w 193226"/>
              <a:gd name="connsiteY5-2006" fmla="*/ 346529 h 461575"/>
              <a:gd name="connsiteX6-2007" fmla="*/ 122593 w 193226"/>
              <a:gd name="connsiteY6-2008" fmla="*/ 387085 h 461575"/>
              <a:gd name="connsiteX7-2009" fmla="*/ 117447 w 193226"/>
              <a:gd name="connsiteY7-2010" fmla="*/ 390967 h 461575"/>
              <a:gd name="connsiteX8-2011" fmla="*/ 48146 w 193226"/>
              <a:gd name="connsiteY8-2012" fmla="*/ 443854 h 461575"/>
              <a:gd name="connsiteX9-2013" fmla="*/ 34926 w 193226"/>
              <a:gd name="connsiteY9-2014" fmla="*/ 452666 h 461575"/>
              <a:gd name="connsiteX10-2015" fmla="*/ 12091 w 193226"/>
              <a:gd name="connsiteY10-2016" fmla="*/ 390398 h 461575"/>
              <a:gd name="connsiteX11-2017" fmla="*/ 3178 w 193226"/>
              <a:gd name="connsiteY11-2018" fmla="*/ 286923 h 461575"/>
              <a:gd name="connsiteX12-2019" fmla="*/ 31159 w 193226"/>
              <a:gd name="connsiteY12-2020" fmla="*/ 168689 h 461575"/>
              <a:gd name="connsiteX13-2021" fmla="*/ 89670 w 193226"/>
              <a:gd name="connsiteY13-2022" fmla="*/ 70358 h 461575"/>
              <a:gd name="connsiteX14-2023" fmla="*/ 184785 w 193226"/>
              <a:gd name="connsiteY14-2024" fmla="*/ 1235 h 461575"/>
              <a:gd name="connsiteX0-2025" fmla="*/ 184785 w 192840"/>
              <a:gd name="connsiteY0-2026" fmla="*/ 2392 h 462732"/>
              <a:gd name="connsiteX1-2027" fmla="*/ 140314 w 192840"/>
              <a:gd name="connsiteY1-2028" fmla="*/ 64107 h 462732"/>
              <a:gd name="connsiteX2-2029" fmla="*/ 118311 w 192840"/>
              <a:gd name="connsiteY2-2030" fmla="*/ 107167 h 462732"/>
              <a:gd name="connsiteX3-2031" fmla="*/ 97007 w 192840"/>
              <a:gd name="connsiteY3-2032" fmla="*/ 179887 h 462732"/>
              <a:gd name="connsiteX4-2033" fmla="*/ 89679 w 192840"/>
              <a:gd name="connsiteY4-2034" fmla="*/ 265647 h 462732"/>
              <a:gd name="connsiteX5-2035" fmla="*/ 104899 w 192840"/>
              <a:gd name="connsiteY5-2036" fmla="*/ 347686 h 462732"/>
              <a:gd name="connsiteX6-2037" fmla="*/ 122593 w 192840"/>
              <a:gd name="connsiteY6-2038" fmla="*/ 388242 h 462732"/>
              <a:gd name="connsiteX7-2039" fmla="*/ 117447 w 192840"/>
              <a:gd name="connsiteY7-2040" fmla="*/ 392124 h 462732"/>
              <a:gd name="connsiteX8-2041" fmla="*/ 48146 w 192840"/>
              <a:gd name="connsiteY8-2042" fmla="*/ 445011 h 462732"/>
              <a:gd name="connsiteX9-2043" fmla="*/ 34926 w 192840"/>
              <a:gd name="connsiteY9-2044" fmla="*/ 453823 h 462732"/>
              <a:gd name="connsiteX10-2045" fmla="*/ 12091 w 192840"/>
              <a:gd name="connsiteY10-2046" fmla="*/ 391555 h 462732"/>
              <a:gd name="connsiteX11-2047" fmla="*/ 3178 w 192840"/>
              <a:gd name="connsiteY11-2048" fmla="*/ 288080 h 462732"/>
              <a:gd name="connsiteX12-2049" fmla="*/ 31159 w 192840"/>
              <a:gd name="connsiteY12-2050" fmla="*/ 169846 h 462732"/>
              <a:gd name="connsiteX13-2051" fmla="*/ 91984 w 192840"/>
              <a:gd name="connsiteY13-2052" fmla="*/ 78458 h 462732"/>
              <a:gd name="connsiteX14-2053" fmla="*/ 184785 w 192840"/>
              <a:gd name="connsiteY14-2054" fmla="*/ 2392 h 46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209" y="connsiteY8-210"/>
              </a:cxn>
              <a:cxn ang="0">
                <a:pos x="connsiteX9-373" y="connsiteY9-374"/>
              </a:cxn>
              <a:cxn ang="0">
                <a:pos x="connsiteX10-775" y="connsiteY10-776"/>
              </a:cxn>
              <a:cxn ang="0">
                <a:pos x="connsiteX11-843" y="connsiteY11-844"/>
              </a:cxn>
              <a:cxn ang="0">
                <a:pos x="connsiteX12-989" y="connsiteY12-990"/>
              </a:cxn>
              <a:cxn ang="0">
                <a:pos x="connsiteX13-1251" y="connsiteY13-1252"/>
              </a:cxn>
              <a:cxn ang="0">
                <a:pos x="connsiteX14-1393" y="connsiteY14-139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1"/>
      <p:bldP spid="24" grpId="2"/>
      <p:bldP spid="43" grpId="0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879475" y="806450"/>
            <a:ext cx="7591425" cy="4495800"/>
          </a:xfrm>
          <a:prstGeom prst="arc">
            <a:avLst>
              <a:gd name="adj1" fmla="val 3330893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57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8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9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5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76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86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88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3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48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0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58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3" name="Elipse 162"/>
              <p:cNvSpPr/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69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73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879475" y="806450"/>
            <a:ext cx="7591425" cy="4495800"/>
          </a:xfrm>
          <a:prstGeom prst="arc">
            <a:avLst>
              <a:gd name="adj1" fmla="val 3330893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3" name="Elipse 162"/>
              <p:cNvSpPr/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-1" fmla="*/ 7977 w 127068"/>
                  <a:gd name="connsiteY0-2" fmla="*/ 4492 h 131146"/>
                  <a:gd name="connsiteX1-3" fmla="*/ 63316 w 127068"/>
                  <a:gd name="connsiteY1-4" fmla="*/ 39827 h 131146"/>
                  <a:gd name="connsiteX2-5" fmla="*/ 122588 w 127068"/>
                  <a:gd name="connsiteY2-6" fmla="*/ 64289 h 131146"/>
                  <a:gd name="connsiteX3-7" fmla="*/ 90198 w 127068"/>
                  <a:gd name="connsiteY3-8" fmla="*/ 91696 h 131146"/>
                  <a:gd name="connsiteX4-9" fmla="*/ 37876 w 127068"/>
                  <a:gd name="connsiteY4-10" fmla="*/ 129070 h 131146"/>
                  <a:gd name="connsiteX5-11" fmla="*/ 25418 w 127068"/>
                  <a:gd name="connsiteY5-12" fmla="*/ 104154 h 131146"/>
                  <a:gd name="connsiteX6-13" fmla="*/ 15452 w 127068"/>
                  <a:gd name="connsiteY6-14" fmla="*/ 66781 h 131146"/>
                  <a:gd name="connsiteX7-15" fmla="*/ 7977 w 127068"/>
                  <a:gd name="connsiteY7-16" fmla="*/ 4492 h 131146"/>
                  <a:gd name="connsiteX0-17" fmla="*/ 8771 w 127862"/>
                  <a:gd name="connsiteY0-18" fmla="*/ 2508 h 129162"/>
                  <a:gd name="connsiteX1-19" fmla="*/ 64110 w 127862"/>
                  <a:gd name="connsiteY1-20" fmla="*/ 37843 h 129162"/>
                  <a:gd name="connsiteX2-21" fmla="*/ 123382 w 127862"/>
                  <a:gd name="connsiteY2-22" fmla="*/ 62305 h 129162"/>
                  <a:gd name="connsiteX3-23" fmla="*/ 90992 w 127862"/>
                  <a:gd name="connsiteY3-24" fmla="*/ 89712 h 129162"/>
                  <a:gd name="connsiteX4-25" fmla="*/ 38670 w 127862"/>
                  <a:gd name="connsiteY4-26" fmla="*/ 127086 h 129162"/>
                  <a:gd name="connsiteX5-27" fmla="*/ 26212 w 127862"/>
                  <a:gd name="connsiteY5-28" fmla="*/ 102170 h 129162"/>
                  <a:gd name="connsiteX6-29" fmla="*/ 11483 w 127862"/>
                  <a:gd name="connsiteY6-30" fmla="*/ 52891 h 129162"/>
                  <a:gd name="connsiteX7-31" fmla="*/ 8771 w 127862"/>
                  <a:gd name="connsiteY7-32" fmla="*/ 2508 h 129162"/>
                  <a:gd name="connsiteX0-33" fmla="*/ 8771 w 127862"/>
                  <a:gd name="connsiteY0-34" fmla="*/ 2508 h 128765"/>
                  <a:gd name="connsiteX1-35" fmla="*/ 64110 w 127862"/>
                  <a:gd name="connsiteY1-36" fmla="*/ 37843 h 128765"/>
                  <a:gd name="connsiteX2-37" fmla="*/ 123382 w 127862"/>
                  <a:gd name="connsiteY2-38" fmla="*/ 62305 h 128765"/>
                  <a:gd name="connsiteX3-39" fmla="*/ 90992 w 127862"/>
                  <a:gd name="connsiteY3-40" fmla="*/ 89712 h 128765"/>
                  <a:gd name="connsiteX4-41" fmla="*/ 38670 w 127862"/>
                  <a:gd name="connsiteY4-42" fmla="*/ 127086 h 128765"/>
                  <a:gd name="connsiteX5-43" fmla="*/ 19068 w 127862"/>
                  <a:gd name="connsiteY5-44" fmla="*/ 99788 h 128765"/>
                  <a:gd name="connsiteX6-45" fmla="*/ 11483 w 127862"/>
                  <a:gd name="connsiteY6-46" fmla="*/ 52891 h 128765"/>
                  <a:gd name="connsiteX7-47" fmla="*/ 8771 w 127862"/>
                  <a:gd name="connsiteY7-48" fmla="*/ 2508 h 128765"/>
                  <a:gd name="connsiteX0-49" fmla="*/ 9962 w 129053"/>
                  <a:gd name="connsiteY0-50" fmla="*/ 2508 h 128765"/>
                  <a:gd name="connsiteX1-51" fmla="*/ 65301 w 129053"/>
                  <a:gd name="connsiteY1-52" fmla="*/ 37843 h 128765"/>
                  <a:gd name="connsiteX2-53" fmla="*/ 124573 w 129053"/>
                  <a:gd name="connsiteY2-54" fmla="*/ 62305 h 128765"/>
                  <a:gd name="connsiteX3-55" fmla="*/ 92183 w 129053"/>
                  <a:gd name="connsiteY3-56" fmla="*/ 89712 h 128765"/>
                  <a:gd name="connsiteX4-57" fmla="*/ 39861 w 129053"/>
                  <a:gd name="connsiteY4-58" fmla="*/ 127086 h 128765"/>
                  <a:gd name="connsiteX5-59" fmla="*/ 20259 w 129053"/>
                  <a:gd name="connsiteY5-60" fmla="*/ 99788 h 128765"/>
                  <a:gd name="connsiteX6-61" fmla="*/ 5531 w 129053"/>
                  <a:gd name="connsiteY6-62" fmla="*/ 52891 h 128765"/>
                  <a:gd name="connsiteX7-63" fmla="*/ 9962 w 129053"/>
                  <a:gd name="connsiteY7-64" fmla="*/ 2508 h 128765"/>
                  <a:gd name="connsiteX0-65" fmla="*/ 9962 w 127863"/>
                  <a:gd name="connsiteY0-66" fmla="*/ 2508 h 127391"/>
                  <a:gd name="connsiteX1-67" fmla="*/ 65301 w 127863"/>
                  <a:gd name="connsiteY1-68" fmla="*/ 37843 h 127391"/>
                  <a:gd name="connsiteX2-69" fmla="*/ 124573 w 127863"/>
                  <a:gd name="connsiteY2-70" fmla="*/ 62305 h 127391"/>
                  <a:gd name="connsiteX3-71" fmla="*/ 85039 w 127863"/>
                  <a:gd name="connsiteY3-72" fmla="*/ 101618 h 127391"/>
                  <a:gd name="connsiteX4-73" fmla="*/ 39861 w 127863"/>
                  <a:gd name="connsiteY4-74" fmla="*/ 127086 h 127391"/>
                  <a:gd name="connsiteX5-75" fmla="*/ 20259 w 127863"/>
                  <a:gd name="connsiteY5-76" fmla="*/ 99788 h 127391"/>
                  <a:gd name="connsiteX6-77" fmla="*/ 5531 w 127863"/>
                  <a:gd name="connsiteY6-78" fmla="*/ 52891 h 127391"/>
                  <a:gd name="connsiteX7-79" fmla="*/ 9962 w 127863"/>
                  <a:gd name="connsiteY7-80" fmla="*/ 2508 h 127391"/>
                  <a:gd name="connsiteX0-81" fmla="*/ 9962 w 127069"/>
                  <a:gd name="connsiteY0-82" fmla="*/ 2508 h 127575"/>
                  <a:gd name="connsiteX1-83" fmla="*/ 65301 w 127069"/>
                  <a:gd name="connsiteY1-84" fmla="*/ 37843 h 127575"/>
                  <a:gd name="connsiteX2-85" fmla="*/ 124573 w 127069"/>
                  <a:gd name="connsiteY2-86" fmla="*/ 62305 h 127575"/>
                  <a:gd name="connsiteX3-87" fmla="*/ 80277 w 127069"/>
                  <a:gd name="connsiteY3-88" fmla="*/ 96855 h 127575"/>
                  <a:gd name="connsiteX4-89" fmla="*/ 39861 w 127069"/>
                  <a:gd name="connsiteY4-90" fmla="*/ 127086 h 127575"/>
                  <a:gd name="connsiteX5-91" fmla="*/ 20259 w 127069"/>
                  <a:gd name="connsiteY5-92" fmla="*/ 99788 h 127575"/>
                  <a:gd name="connsiteX6-93" fmla="*/ 5531 w 127069"/>
                  <a:gd name="connsiteY6-94" fmla="*/ 52891 h 127575"/>
                  <a:gd name="connsiteX7-95" fmla="*/ 9962 w 127069"/>
                  <a:gd name="connsiteY7-96" fmla="*/ 2508 h 127575"/>
                  <a:gd name="connsiteX0-97" fmla="*/ 9962 w 134212"/>
                  <a:gd name="connsiteY0-98" fmla="*/ 2508 h 134719"/>
                  <a:gd name="connsiteX1-99" fmla="*/ 72444 w 134212"/>
                  <a:gd name="connsiteY1-100" fmla="*/ 44987 h 134719"/>
                  <a:gd name="connsiteX2-101" fmla="*/ 131716 w 134212"/>
                  <a:gd name="connsiteY2-102" fmla="*/ 69449 h 134719"/>
                  <a:gd name="connsiteX3-103" fmla="*/ 87420 w 134212"/>
                  <a:gd name="connsiteY3-104" fmla="*/ 103999 h 134719"/>
                  <a:gd name="connsiteX4-105" fmla="*/ 47004 w 134212"/>
                  <a:gd name="connsiteY4-106" fmla="*/ 134230 h 134719"/>
                  <a:gd name="connsiteX5-107" fmla="*/ 27402 w 134212"/>
                  <a:gd name="connsiteY5-108" fmla="*/ 106932 h 134719"/>
                  <a:gd name="connsiteX6-109" fmla="*/ 12674 w 134212"/>
                  <a:gd name="connsiteY6-110" fmla="*/ 60035 h 134719"/>
                  <a:gd name="connsiteX7-111" fmla="*/ 9962 w 134212"/>
                  <a:gd name="connsiteY7-112" fmla="*/ 2508 h 134719"/>
                  <a:gd name="connsiteX0-113" fmla="*/ 8659 w 134211"/>
                  <a:gd name="connsiteY0-114" fmla="*/ 2525 h 134736"/>
                  <a:gd name="connsiteX1-115" fmla="*/ 63328 w 134211"/>
                  <a:gd name="connsiteY1-116" fmla="*/ 44905 h 134736"/>
                  <a:gd name="connsiteX2-117" fmla="*/ 130413 w 134211"/>
                  <a:gd name="connsiteY2-118" fmla="*/ 69466 h 134736"/>
                  <a:gd name="connsiteX3-119" fmla="*/ 86117 w 134211"/>
                  <a:gd name="connsiteY3-120" fmla="*/ 104016 h 134736"/>
                  <a:gd name="connsiteX4-121" fmla="*/ 45701 w 134211"/>
                  <a:gd name="connsiteY4-122" fmla="*/ 134247 h 134736"/>
                  <a:gd name="connsiteX5-123" fmla="*/ 26099 w 134211"/>
                  <a:gd name="connsiteY5-124" fmla="*/ 106949 h 134736"/>
                  <a:gd name="connsiteX6-125" fmla="*/ 11371 w 134211"/>
                  <a:gd name="connsiteY6-126" fmla="*/ 60052 h 134736"/>
                  <a:gd name="connsiteX7-127" fmla="*/ 8659 w 134211"/>
                  <a:gd name="connsiteY7-128" fmla="*/ 2525 h 134736"/>
                  <a:gd name="connsiteX0-129" fmla="*/ 9056 w 134211"/>
                  <a:gd name="connsiteY0-130" fmla="*/ 3715 h 135926"/>
                  <a:gd name="connsiteX1-131" fmla="*/ 66106 w 134211"/>
                  <a:gd name="connsiteY1-132" fmla="*/ 38952 h 135926"/>
                  <a:gd name="connsiteX2-133" fmla="*/ 130810 w 134211"/>
                  <a:gd name="connsiteY2-134" fmla="*/ 70656 h 135926"/>
                  <a:gd name="connsiteX3-135" fmla="*/ 86514 w 134211"/>
                  <a:gd name="connsiteY3-136" fmla="*/ 105206 h 135926"/>
                  <a:gd name="connsiteX4-137" fmla="*/ 46098 w 134211"/>
                  <a:gd name="connsiteY4-138" fmla="*/ 135437 h 135926"/>
                  <a:gd name="connsiteX5-139" fmla="*/ 26496 w 134211"/>
                  <a:gd name="connsiteY5-140" fmla="*/ 108139 h 135926"/>
                  <a:gd name="connsiteX6-141" fmla="*/ 11768 w 134211"/>
                  <a:gd name="connsiteY6-142" fmla="*/ 61242 h 135926"/>
                  <a:gd name="connsiteX7-143" fmla="*/ 9056 w 134211"/>
                  <a:gd name="connsiteY7-144" fmla="*/ 3715 h 135926"/>
                  <a:gd name="connsiteX0-145" fmla="*/ 9056 w 133418"/>
                  <a:gd name="connsiteY0-146" fmla="*/ 3715 h 136139"/>
                  <a:gd name="connsiteX1-147" fmla="*/ 66106 w 133418"/>
                  <a:gd name="connsiteY1-148" fmla="*/ 38952 h 136139"/>
                  <a:gd name="connsiteX2-149" fmla="*/ 130810 w 133418"/>
                  <a:gd name="connsiteY2-150" fmla="*/ 70656 h 136139"/>
                  <a:gd name="connsiteX3-151" fmla="*/ 81751 w 133418"/>
                  <a:gd name="connsiteY3-152" fmla="*/ 112350 h 136139"/>
                  <a:gd name="connsiteX4-153" fmla="*/ 46098 w 133418"/>
                  <a:gd name="connsiteY4-154" fmla="*/ 135437 h 136139"/>
                  <a:gd name="connsiteX5-155" fmla="*/ 26496 w 133418"/>
                  <a:gd name="connsiteY5-156" fmla="*/ 108139 h 136139"/>
                  <a:gd name="connsiteX6-157" fmla="*/ 11768 w 133418"/>
                  <a:gd name="connsiteY6-158" fmla="*/ 61242 h 136139"/>
                  <a:gd name="connsiteX7-159" fmla="*/ 9056 w 133418"/>
                  <a:gd name="connsiteY7-160" fmla="*/ 3715 h 136139"/>
                  <a:gd name="connsiteX0-161" fmla="*/ 9056 w 133418"/>
                  <a:gd name="connsiteY0-162" fmla="*/ 3715 h 138521"/>
                  <a:gd name="connsiteX1-163" fmla="*/ 66106 w 133418"/>
                  <a:gd name="connsiteY1-164" fmla="*/ 38952 h 138521"/>
                  <a:gd name="connsiteX2-165" fmla="*/ 130810 w 133418"/>
                  <a:gd name="connsiteY2-166" fmla="*/ 70656 h 138521"/>
                  <a:gd name="connsiteX3-167" fmla="*/ 81751 w 133418"/>
                  <a:gd name="connsiteY3-168" fmla="*/ 112350 h 138521"/>
                  <a:gd name="connsiteX4-169" fmla="*/ 41336 w 133418"/>
                  <a:gd name="connsiteY4-170" fmla="*/ 137819 h 138521"/>
                  <a:gd name="connsiteX5-171" fmla="*/ 26496 w 133418"/>
                  <a:gd name="connsiteY5-172" fmla="*/ 108139 h 138521"/>
                  <a:gd name="connsiteX6-173" fmla="*/ 11768 w 133418"/>
                  <a:gd name="connsiteY6-174" fmla="*/ 61242 h 138521"/>
                  <a:gd name="connsiteX7-175" fmla="*/ 9056 w 133418"/>
                  <a:gd name="connsiteY7-176" fmla="*/ 3715 h 138521"/>
                  <a:gd name="connsiteX0-177" fmla="*/ 9056 w 133159"/>
                  <a:gd name="connsiteY0-178" fmla="*/ 3715 h 138521"/>
                  <a:gd name="connsiteX1-179" fmla="*/ 66106 w 133159"/>
                  <a:gd name="connsiteY1-180" fmla="*/ 38952 h 138521"/>
                  <a:gd name="connsiteX2-181" fmla="*/ 95845 w 133159"/>
                  <a:gd name="connsiteY2-182" fmla="*/ 53625 h 138521"/>
                  <a:gd name="connsiteX3-183" fmla="*/ 130810 w 133159"/>
                  <a:gd name="connsiteY3-184" fmla="*/ 70656 h 138521"/>
                  <a:gd name="connsiteX4-185" fmla="*/ 81751 w 133159"/>
                  <a:gd name="connsiteY4-186" fmla="*/ 112350 h 138521"/>
                  <a:gd name="connsiteX5-187" fmla="*/ 41336 w 133159"/>
                  <a:gd name="connsiteY5-188" fmla="*/ 137819 h 138521"/>
                  <a:gd name="connsiteX6-189" fmla="*/ 26496 w 133159"/>
                  <a:gd name="connsiteY6-190" fmla="*/ 108139 h 138521"/>
                  <a:gd name="connsiteX7-191" fmla="*/ 11768 w 133159"/>
                  <a:gd name="connsiteY7-192" fmla="*/ 61242 h 138521"/>
                  <a:gd name="connsiteX8" fmla="*/ 9056 w 133159"/>
                  <a:gd name="connsiteY8" fmla="*/ 3715 h 138521"/>
                  <a:gd name="connsiteX0-193" fmla="*/ 7469 w 131572"/>
                  <a:gd name="connsiteY0-194" fmla="*/ 4906 h 139712"/>
                  <a:gd name="connsiteX1-195" fmla="*/ 54994 w 131572"/>
                  <a:gd name="connsiteY1-196" fmla="*/ 32999 h 139712"/>
                  <a:gd name="connsiteX2-197" fmla="*/ 94258 w 131572"/>
                  <a:gd name="connsiteY2-198" fmla="*/ 54816 h 139712"/>
                  <a:gd name="connsiteX3-199" fmla="*/ 129223 w 131572"/>
                  <a:gd name="connsiteY3-200" fmla="*/ 71847 h 139712"/>
                  <a:gd name="connsiteX4-201" fmla="*/ 80164 w 131572"/>
                  <a:gd name="connsiteY4-202" fmla="*/ 113541 h 139712"/>
                  <a:gd name="connsiteX5-203" fmla="*/ 39749 w 131572"/>
                  <a:gd name="connsiteY5-204" fmla="*/ 139010 h 139712"/>
                  <a:gd name="connsiteX6-205" fmla="*/ 24909 w 131572"/>
                  <a:gd name="connsiteY6-206" fmla="*/ 109330 h 139712"/>
                  <a:gd name="connsiteX7-207" fmla="*/ 10181 w 131572"/>
                  <a:gd name="connsiteY7-208" fmla="*/ 62433 h 139712"/>
                  <a:gd name="connsiteX8-209" fmla="*/ 7469 w 131572"/>
                  <a:gd name="connsiteY8-210" fmla="*/ 4906 h 139712"/>
                  <a:gd name="connsiteX0-211" fmla="*/ 7469 w 131572"/>
                  <a:gd name="connsiteY0-212" fmla="*/ 4906 h 139712"/>
                  <a:gd name="connsiteX1-213" fmla="*/ 54994 w 131572"/>
                  <a:gd name="connsiteY1-214" fmla="*/ 32999 h 139712"/>
                  <a:gd name="connsiteX2-215" fmla="*/ 94258 w 131572"/>
                  <a:gd name="connsiteY2-216" fmla="*/ 64341 h 139712"/>
                  <a:gd name="connsiteX3-217" fmla="*/ 129223 w 131572"/>
                  <a:gd name="connsiteY3-218" fmla="*/ 71847 h 139712"/>
                  <a:gd name="connsiteX4-219" fmla="*/ 80164 w 131572"/>
                  <a:gd name="connsiteY4-220" fmla="*/ 113541 h 139712"/>
                  <a:gd name="connsiteX5-221" fmla="*/ 39749 w 131572"/>
                  <a:gd name="connsiteY5-222" fmla="*/ 139010 h 139712"/>
                  <a:gd name="connsiteX6-223" fmla="*/ 24909 w 131572"/>
                  <a:gd name="connsiteY6-224" fmla="*/ 109330 h 139712"/>
                  <a:gd name="connsiteX7-225" fmla="*/ 10181 w 131572"/>
                  <a:gd name="connsiteY7-226" fmla="*/ 62433 h 139712"/>
                  <a:gd name="connsiteX8-227" fmla="*/ 7469 w 131572"/>
                  <a:gd name="connsiteY8-228" fmla="*/ 4906 h 139712"/>
                  <a:gd name="connsiteX0-229" fmla="*/ 7469 w 129255"/>
                  <a:gd name="connsiteY0-230" fmla="*/ 4906 h 139712"/>
                  <a:gd name="connsiteX1-231" fmla="*/ 54994 w 129255"/>
                  <a:gd name="connsiteY1-232" fmla="*/ 32999 h 139712"/>
                  <a:gd name="connsiteX2-233" fmla="*/ 79971 w 129255"/>
                  <a:gd name="connsiteY2-234" fmla="*/ 52435 h 139712"/>
                  <a:gd name="connsiteX3-235" fmla="*/ 129223 w 129255"/>
                  <a:gd name="connsiteY3-236" fmla="*/ 71847 h 139712"/>
                  <a:gd name="connsiteX4-237" fmla="*/ 80164 w 129255"/>
                  <a:gd name="connsiteY4-238" fmla="*/ 113541 h 139712"/>
                  <a:gd name="connsiteX5-239" fmla="*/ 39749 w 129255"/>
                  <a:gd name="connsiteY5-240" fmla="*/ 139010 h 139712"/>
                  <a:gd name="connsiteX6-241" fmla="*/ 24909 w 129255"/>
                  <a:gd name="connsiteY6-242" fmla="*/ 109330 h 139712"/>
                  <a:gd name="connsiteX7-243" fmla="*/ 10181 w 129255"/>
                  <a:gd name="connsiteY7-244" fmla="*/ 62433 h 139712"/>
                  <a:gd name="connsiteX8-245" fmla="*/ 7469 w 129255"/>
                  <a:gd name="connsiteY8-246" fmla="*/ 4906 h 139712"/>
                  <a:gd name="connsiteX0-247" fmla="*/ 5881 w 127667"/>
                  <a:gd name="connsiteY0-248" fmla="*/ 4509 h 139315"/>
                  <a:gd name="connsiteX1-249" fmla="*/ 43881 w 127667"/>
                  <a:gd name="connsiteY1-250" fmla="*/ 34983 h 139315"/>
                  <a:gd name="connsiteX2-251" fmla="*/ 78383 w 127667"/>
                  <a:gd name="connsiteY2-252" fmla="*/ 52038 h 139315"/>
                  <a:gd name="connsiteX3-253" fmla="*/ 127635 w 127667"/>
                  <a:gd name="connsiteY3-254" fmla="*/ 71450 h 139315"/>
                  <a:gd name="connsiteX4-255" fmla="*/ 78576 w 127667"/>
                  <a:gd name="connsiteY4-256" fmla="*/ 113144 h 139315"/>
                  <a:gd name="connsiteX5-257" fmla="*/ 38161 w 127667"/>
                  <a:gd name="connsiteY5-258" fmla="*/ 138613 h 139315"/>
                  <a:gd name="connsiteX6-259" fmla="*/ 23321 w 127667"/>
                  <a:gd name="connsiteY6-260" fmla="*/ 108933 h 139315"/>
                  <a:gd name="connsiteX7-261" fmla="*/ 8593 w 127667"/>
                  <a:gd name="connsiteY7-262" fmla="*/ 62036 h 139315"/>
                  <a:gd name="connsiteX8-263" fmla="*/ 5881 w 127667"/>
                  <a:gd name="connsiteY8-264" fmla="*/ 4509 h 139315"/>
                  <a:gd name="connsiteX0-265" fmla="*/ 5881 w 127667"/>
                  <a:gd name="connsiteY0-266" fmla="*/ 6096 h 140902"/>
                  <a:gd name="connsiteX1-267" fmla="*/ 43881 w 127667"/>
                  <a:gd name="connsiteY1-268" fmla="*/ 27045 h 140902"/>
                  <a:gd name="connsiteX2-269" fmla="*/ 78383 w 127667"/>
                  <a:gd name="connsiteY2-270" fmla="*/ 53625 h 140902"/>
                  <a:gd name="connsiteX3-271" fmla="*/ 127635 w 127667"/>
                  <a:gd name="connsiteY3-272" fmla="*/ 73037 h 140902"/>
                  <a:gd name="connsiteX4-273" fmla="*/ 78576 w 127667"/>
                  <a:gd name="connsiteY4-274" fmla="*/ 114731 h 140902"/>
                  <a:gd name="connsiteX5-275" fmla="*/ 38161 w 127667"/>
                  <a:gd name="connsiteY5-276" fmla="*/ 140200 h 140902"/>
                  <a:gd name="connsiteX6-277" fmla="*/ 23321 w 127667"/>
                  <a:gd name="connsiteY6-278" fmla="*/ 110520 h 140902"/>
                  <a:gd name="connsiteX7-279" fmla="*/ 8593 w 127667"/>
                  <a:gd name="connsiteY7-280" fmla="*/ 63623 h 140902"/>
                  <a:gd name="connsiteX8-281" fmla="*/ 5881 w 127667"/>
                  <a:gd name="connsiteY8-282" fmla="*/ 6096 h 140902"/>
                  <a:gd name="connsiteX0-283" fmla="*/ 5881 w 127667"/>
                  <a:gd name="connsiteY0-284" fmla="*/ 6096 h 148046"/>
                  <a:gd name="connsiteX1-285" fmla="*/ 43881 w 127667"/>
                  <a:gd name="connsiteY1-286" fmla="*/ 34189 h 148046"/>
                  <a:gd name="connsiteX2-287" fmla="*/ 78383 w 127667"/>
                  <a:gd name="connsiteY2-288" fmla="*/ 60769 h 148046"/>
                  <a:gd name="connsiteX3-289" fmla="*/ 127635 w 127667"/>
                  <a:gd name="connsiteY3-290" fmla="*/ 80181 h 148046"/>
                  <a:gd name="connsiteX4-291" fmla="*/ 78576 w 127667"/>
                  <a:gd name="connsiteY4-292" fmla="*/ 121875 h 148046"/>
                  <a:gd name="connsiteX5-293" fmla="*/ 38161 w 127667"/>
                  <a:gd name="connsiteY5-294" fmla="*/ 147344 h 148046"/>
                  <a:gd name="connsiteX6-295" fmla="*/ 23321 w 127667"/>
                  <a:gd name="connsiteY6-296" fmla="*/ 117664 h 148046"/>
                  <a:gd name="connsiteX7-297" fmla="*/ 8593 w 127667"/>
                  <a:gd name="connsiteY7-298" fmla="*/ 70767 h 148046"/>
                  <a:gd name="connsiteX8-299" fmla="*/ 5881 w 127667"/>
                  <a:gd name="connsiteY8-300" fmla="*/ 6096 h 148046"/>
                  <a:gd name="connsiteX0-301" fmla="*/ 5881 w 120523"/>
                  <a:gd name="connsiteY0-302" fmla="*/ 6096 h 148046"/>
                  <a:gd name="connsiteX1-303" fmla="*/ 43881 w 120523"/>
                  <a:gd name="connsiteY1-304" fmla="*/ 34189 h 148046"/>
                  <a:gd name="connsiteX2-305" fmla="*/ 78383 w 120523"/>
                  <a:gd name="connsiteY2-306" fmla="*/ 60769 h 148046"/>
                  <a:gd name="connsiteX3-307" fmla="*/ 120491 w 120523"/>
                  <a:gd name="connsiteY3-308" fmla="*/ 82563 h 148046"/>
                  <a:gd name="connsiteX4-309" fmla="*/ 78576 w 120523"/>
                  <a:gd name="connsiteY4-310" fmla="*/ 121875 h 148046"/>
                  <a:gd name="connsiteX5-311" fmla="*/ 38161 w 120523"/>
                  <a:gd name="connsiteY5-312" fmla="*/ 147344 h 148046"/>
                  <a:gd name="connsiteX6-313" fmla="*/ 23321 w 120523"/>
                  <a:gd name="connsiteY6-314" fmla="*/ 117664 h 148046"/>
                  <a:gd name="connsiteX7-315" fmla="*/ 8593 w 120523"/>
                  <a:gd name="connsiteY7-316" fmla="*/ 70767 h 148046"/>
                  <a:gd name="connsiteX8-317" fmla="*/ 5881 w 120523"/>
                  <a:gd name="connsiteY8-318" fmla="*/ 6096 h 148046"/>
                  <a:gd name="connsiteX0-319" fmla="*/ 5881 w 122840"/>
                  <a:gd name="connsiteY0-320" fmla="*/ 6096 h 149633"/>
                  <a:gd name="connsiteX1-321" fmla="*/ 43881 w 122840"/>
                  <a:gd name="connsiteY1-322" fmla="*/ 34189 h 149633"/>
                  <a:gd name="connsiteX2-323" fmla="*/ 78383 w 122840"/>
                  <a:gd name="connsiteY2-324" fmla="*/ 60769 h 149633"/>
                  <a:gd name="connsiteX3-325" fmla="*/ 120491 w 122840"/>
                  <a:gd name="connsiteY3-326" fmla="*/ 82563 h 149633"/>
                  <a:gd name="connsiteX4-327" fmla="*/ 64288 w 122840"/>
                  <a:gd name="connsiteY4-328" fmla="*/ 131400 h 149633"/>
                  <a:gd name="connsiteX5-329" fmla="*/ 38161 w 122840"/>
                  <a:gd name="connsiteY5-330" fmla="*/ 147344 h 149633"/>
                  <a:gd name="connsiteX6-331" fmla="*/ 23321 w 122840"/>
                  <a:gd name="connsiteY6-332" fmla="*/ 117664 h 149633"/>
                  <a:gd name="connsiteX7-333" fmla="*/ 8593 w 122840"/>
                  <a:gd name="connsiteY7-334" fmla="*/ 70767 h 149633"/>
                  <a:gd name="connsiteX8-335" fmla="*/ 5881 w 122840"/>
                  <a:gd name="connsiteY8-336" fmla="*/ 6096 h 149633"/>
                  <a:gd name="connsiteX0-337" fmla="*/ 5881 w 123666"/>
                  <a:gd name="connsiteY0-338" fmla="*/ 6096 h 149633"/>
                  <a:gd name="connsiteX1-339" fmla="*/ 43881 w 123666"/>
                  <a:gd name="connsiteY1-340" fmla="*/ 34189 h 149633"/>
                  <a:gd name="connsiteX2-341" fmla="*/ 78383 w 123666"/>
                  <a:gd name="connsiteY2-342" fmla="*/ 60769 h 149633"/>
                  <a:gd name="connsiteX3-343" fmla="*/ 120491 w 123666"/>
                  <a:gd name="connsiteY3-344" fmla="*/ 82563 h 149633"/>
                  <a:gd name="connsiteX4-345" fmla="*/ 97433 w 123666"/>
                  <a:gd name="connsiteY4-346" fmla="*/ 103632 h 149633"/>
                  <a:gd name="connsiteX5-347" fmla="*/ 64288 w 123666"/>
                  <a:gd name="connsiteY5-348" fmla="*/ 131400 h 149633"/>
                  <a:gd name="connsiteX6-349" fmla="*/ 38161 w 123666"/>
                  <a:gd name="connsiteY6-350" fmla="*/ 147344 h 149633"/>
                  <a:gd name="connsiteX7-351" fmla="*/ 23321 w 123666"/>
                  <a:gd name="connsiteY7-352" fmla="*/ 117664 h 149633"/>
                  <a:gd name="connsiteX8-353" fmla="*/ 8593 w 123666"/>
                  <a:gd name="connsiteY8-354" fmla="*/ 70767 h 149633"/>
                  <a:gd name="connsiteX9" fmla="*/ 5881 w 123666"/>
                  <a:gd name="connsiteY9" fmla="*/ 6096 h 149633"/>
                  <a:gd name="connsiteX0-355" fmla="*/ 5881 w 123269"/>
                  <a:gd name="connsiteY0-356" fmla="*/ 6096 h 149633"/>
                  <a:gd name="connsiteX1-357" fmla="*/ 43881 w 123269"/>
                  <a:gd name="connsiteY1-358" fmla="*/ 34189 h 149633"/>
                  <a:gd name="connsiteX2-359" fmla="*/ 78383 w 123269"/>
                  <a:gd name="connsiteY2-360" fmla="*/ 60769 h 149633"/>
                  <a:gd name="connsiteX3-361" fmla="*/ 120491 w 123269"/>
                  <a:gd name="connsiteY3-362" fmla="*/ 82563 h 149633"/>
                  <a:gd name="connsiteX4-363" fmla="*/ 95052 w 123269"/>
                  <a:gd name="connsiteY4-364" fmla="*/ 101250 h 149633"/>
                  <a:gd name="connsiteX5-365" fmla="*/ 64288 w 123269"/>
                  <a:gd name="connsiteY5-366" fmla="*/ 131400 h 149633"/>
                  <a:gd name="connsiteX6-367" fmla="*/ 38161 w 123269"/>
                  <a:gd name="connsiteY6-368" fmla="*/ 147344 h 149633"/>
                  <a:gd name="connsiteX7-369" fmla="*/ 23321 w 123269"/>
                  <a:gd name="connsiteY7-370" fmla="*/ 117664 h 149633"/>
                  <a:gd name="connsiteX8-371" fmla="*/ 8593 w 123269"/>
                  <a:gd name="connsiteY8-372" fmla="*/ 70767 h 149633"/>
                  <a:gd name="connsiteX9-373" fmla="*/ 5881 w 123269"/>
                  <a:gd name="connsiteY9-374" fmla="*/ 6096 h 149633"/>
                  <a:gd name="connsiteX0-375" fmla="*/ 5881 w 123269"/>
                  <a:gd name="connsiteY0-376" fmla="*/ 6096 h 148443"/>
                  <a:gd name="connsiteX1-377" fmla="*/ 43881 w 123269"/>
                  <a:gd name="connsiteY1-378" fmla="*/ 34189 h 148443"/>
                  <a:gd name="connsiteX2-379" fmla="*/ 78383 w 123269"/>
                  <a:gd name="connsiteY2-380" fmla="*/ 60769 h 148443"/>
                  <a:gd name="connsiteX3-381" fmla="*/ 120491 w 123269"/>
                  <a:gd name="connsiteY3-382" fmla="*/ 82563 h 148443"/>
                  <a:gd name="connsiteX4-383" fmla="*/ 95052 w 123269"/>
                  <a:gd name="connsiteY4-384" fmla="*/ 101250 h 148443"/>
                  <a:gd name="connsiteX5-385" fmla="*/ 57144 w 123269"/>
                  <a:gd name="connsiteY5-386" fmla="*/ 124256 h 148443"/>
                  <a:gd name="connsiteX6-387" fmla="*/ 38161 w 123269"/>
                  <a:gd name="connsiteY6-388" fmla="*/ 147344 h 148443"/>
                  <a:gd name="connsiteX7-389" fmla="*/ 23321 w 123269"/>
                  <a:gd name="connsiteY7-390" fmla="*/ 117664 h 148443"/>
                  <a:gd name="connsiteX8-391" fmla="*/ 8593 w 123269"/>
                  <a:gd name="connsiteY8-392" fmla="*/ 70767 h 148443"/>
                  <a:gd name="connsiteX9-393" fmla="*/ 5881 w 123269"/>
                  <a:gd name="connsiteY9-394" fmla="*/ 6096 h 148443"/>
                  <a:gd name="connsiteX0-395" fmla="*/ 5881 w 123269"/>
                  <a:gd name="connsiteY0-396" fmla="*/ 6096 h 149236"/>
                  <a:gd name="connsiteX1-397" fmla="*/ 43881 w 123269"/>
                  <a:gd name="connsiteY1-398" fmla="*/ 34189 h 149236"/>
                  <a:gd name="connsiteX2-399" fmla="*/ 78383 w 123269"/>
                  <a:gd name="connsiteY2-400" fmla="*/ 60769 h 149236"/>
                  <a:gd name="connsiteX3-401" fmla="*/ 120491 w 123269"/>
                  <a:gd name="connsiteY3-402" fmla="*/ 82563 h 149236"/>
                  <a:gd name="connsiteX4-403" fmla="*/ 95052 w 123269"/>
                  <a:gd name="connsiteY4-404" fmla="*/ 101250 h 149236"/>
                  <a:gd name="connsiteX5-405" fmla="*/ 57144 w 123269"/>
                  <a:gd name="connsiteY5-406" fmla="*/ 129018 h 149236"/>
                  <a:gd name="connsiteX6-407" fmla="*/ 38161 w 123269"/>
                  <a:gd name="connsiteY6-408" fmla="*/ 147344 h 149236"/>
                  <a:gd name="connsiteX7-409" fmla="*/ 23321 w 123269"/>
                  <a:gd name="connsiteY7-410" fmla="*/ 117664 h 149236"/>
                  <a:gd name="connsiteX8-411" fmla="*/ 8593 w 123269"/>
                  <a:gd name="connsiteY8-412" fmla="*/ 70767 h 149236"/>
                  <a:gd name="connsiteX9-413" fmla="*/ 5881 w 123269"/>
                  <a:gd name="connsiteY9-414" fmla="*/ 6096 h 149236"/>
                  <a:gd name="connsiteX0-415" fmla="*/ 5881 w 123269"/>
                  <a:gd name="connsiteY0-416" fmla="*/ 6096 h 148839"/>
                  <a:gd name="connsiteX1-417" fmla="*/ 43881 w 123269"/>
                  <a:gd name="connsiteY1-418" fmla="*/ 34189 h 148839"/>
                  <a:gd name="connsiteX2-419" fmla="*/ 78383 w 123269"/>
                  <a:gd name="connsiteY2-420" fmla="*/ 60769 h 148839"/>
                  <a:gd name="connsiteX3-421" fmla="*/ 120491 w 123269"/>
                  <a:gd name="connsiteY3-422" fmla="*/ 82563 h 148839"/>
                  <a:gd name="connsiteX4-423" fmla="*/ 95052 w 123269"/>
                  <a:gd name="connsiteY4-424" fmla="*/ 101250 h 148839"/>
                  <a:gd name="connsiteX5-425" fmla="*/ 66669 w 123269"/>
                  <a:gd name="connsiteY5-426" fmla="*/ 126637 h 148839"/>
                  <a:gd name="connsiteX6-427" fmla="*/ 38161 w 123269"/>
                  <a:gd name="connsiteY6-428" fmla="*/ 147344 h 148839"/>
                  <a:gd name="connsiteX7-429" fmla="*/ 23321 w 123269"/>
                  <a:gd name="connsiteY7-430" fmla="*/ 117664 h 148839"/>
                  <a:gd name="connsiteX8-431" fmla="*/ 8593 w 123269"/>
                  <a:gd name="connsiteY8-432" fmla="*/ 70767 h 148839"/>
                  <a:gd name="connsiteX9-433" fmla="*/ 5881 w 123269"/>
                  <a:gd name="connsiteY9-434" fmla="*/ 6096 h 148839"/>
                  <a:gd name="connsiteX0-435" fmla="*/ 5881 w 123666"/>
                  <a:gd name="connsiteY0-436" fmla="*/ 6096 h 148839"/>
                  <a:gd name="connsiteX1-437" fmla="*/ 43881 w 123666"/>
                  <a:gd name="connsiteY1-438" fmla="*/ 34189 h 148839"/>
                  <a:gd name="connsiteX2-439" fmla="*/ 78383 w 123666"/>
                  <a:gd name="connsiteY2-440" fmla="*/ 60769 h 148839"/>
                  <a:gd name="connsiteX3-441" fmla="*/ 120491 w 123666"/>
                  <a:gd name="connsiteY3-442" fmla="*/ 82563 h 148839"/>
                  <a:gd name="connsiteX4-443" fmla="*/ 97433 w 123666"/>
                  <a:gd name="connsiteY4-444" fmla="*/ 108394 h 148839"/>
                  <a:gd name="connsiteX5-445" fmla="*/ 66669 w 123666"/>
                  <a:gd name="connsiteY5-446" fmla="*/ 126637 h 148839"/>
                  <a:gd name="connsiteX6-447" fmla="*/ 38161 w 123666"/>
                  <a:gd name="connsiteY6-448" fmla="*/ 147344 h 148839"/>
                  <a:gd name="connsiteX7-449" fmla="*/ 23321 w 123666"/>
                  <a:gd name="connsiteY7-450" fmla="*/ 117664 h 148839"/>
                  <a:gd name="connsiteX8-451" fmla="*/ 8593 w 123666"/>
                  <a:gd name="connsiteY8-452" fmla="*/ 70767 h 148839"/>
                  <a:gd name="connsiteX9-453" fmla="*/ 5881 w 123666"/>
                  <a:gd name="connsiteY9-454" fmla="*/ 6096 h 148839"/>
                  <a:gd name="connsiteX0-455" fmla="*/ 5881 w 116962"/>
                  <a:gd name="connsiteY0-456" fmla="*/ 6096 h 312499"/>
                  <a:gd name="connsiteX1-457" fmla="*/ 37177 w 116962"/>
                  <a:gd name="connsiteY1-458" fmla="*/ 197849 h 312499"/>
                  <a:gd name="connsiteX2-459" fmla="*/ 71679 w 116962"/>
                  <a:gd name="connsiteY2-460" fmla="*/ 224429 h 312499"/>
                  <a:gd name="connsiteX3-461" fmla="*/ 113787 w 116962"/>
                  <a:gd name="connsiteY3-462" fmla="*/ 246223 h 312499"/>
                  <a:gd name="connsiteX4-463" fmla="*/ 90729 w 116962"/>
                  <a:gd name="connsiteY4-464" fmla="*/ 272054 h 312499"/>
                  <a:gd name="connsiteX5-465" fmla="*/ 59965 w 116962"/>
                  <a:gd name="connsiteY5-466" fmla="*/ 290297 h 312499"/>
                  <a:gd name="connsiteX6-467" fmla="*/ 31457 w 116962"/>
                  <a:gd name="connsiteY6-468" fmla="*/ 311004 h 312499"/>
                  <a:gd name="connsiteX7-469" fmla="*/ 16617 w 116962"/>
                  <a:gd name="connsiteY7-470" fmla="*/ 281324 h 312499"/>
                  <a:gd name="connsiteX8-471" fmla="*/ 1889 w 116962"/>
                  <a:gd name="connsiteY8-472" fmla="*/ 234427 h 312499"/>
                  <a:gd name="connsiteX9-473" fmla="*/ 5881 w 116962"/>
                  <a:gd name="connsiteY9-474" fmla="*/ 6096 h 312499"/>
                  <a:gd name="connsiteX0-475" fmla="*/ 11390 w 122471"/>
                  <a:gd name="connsiteY0-476" fmla="*/ 17572 h 323975"/>
                  <a:gd name="connsiteX1-477" fmla="*/ 75737 w 122471"/>
                  <a:gd name="connsiteY1-478" fmla="*/ 140469 h 323975"/>
                  <a:gd name="connsiteX2-479" fmla="*/ 77188 w 122471"/>
                  <a:gd name="connsiteY2-480" fmla="*/ 235905 h 323975"/>
                  <a:gd name="connsiteX3-481" fmla="*/ 119296 w 122471"/>
                  <a:gd name="connsiteY3-482" fmla="*/ 257699 h 323975"/>
                  <a:gd name="connsiteX4-483" fmla="*/ 96238 w 122471"/>
                  <a:gd name="connsiteY4-484" fmla="*/ 283530 h 323975"/>
                  <a:gd name="connsiteX5-485" fmla="*/ 65474 w 122471"/>
                  <a:gd name="connsiteY5-486" fmla="*/ 301773 h 323975"/>
                  <a:gd name="connsiteX6-487" fmla="*/ 36966 w 122471"/>
                  <a:gd name="connsiteY6-488" fmla="*/ 322480 h 323975"/>
                  <a:gd name="connsiteX7-489" fmla="*/ 22126 w 122471"/>
                  <a:gd name="connsiteY7-490" fmla="*/ 292800 h 323975"/>
                  <a:gd name="connsiteX8-491" fmla="*/ 7398 w 122471"/>
                  <a:gd name="connsiteY8-492" fmla="*/ 245903 h 323975"/>
                  <a:gd name="connsiteX9-493" fmla="*/ 11390 w 122471"/>
                  <a:gd name="connsiteY9-494" fmla="*/ 17572 h 323975"/>
                  <a:gd name="connsiteX0-495" fmla="*/ 11390 w 119793"/>
                  <a:gd name="connsiteY0-496" fmla="*/ 17572 h 323975"/>
                  <a:gd name="connsiteX1-497" fmla="*/ 75737 w 119793"/>
                  <a:gd name="connsiteY1-498" fmla="*/ 140469 h 323975"/>
                  <a:gd name="connsiteX2-499" fmla="*/ 99221 w 119793"/>
                  <a:gd name="connsiteY2-500" fmla="*/ 200100 h 323975"/>
                  <a:gd name="connsiteX3-501" fmla="*/ 119296 w 119793"/>
                  <a:gd name="connsiteY3-502" fmla="*/ 257699 h 323975"/>
                  <a:gd name="connsiteX4-503" fmla="*/ 96238 w 119793"/>
                  <a:gd name="connsiteY4-504" fmla="*/ 283530 h 323975"/>
                  <a:gd name="connsiteX5-505" fmla="*/ 65474 w 119793"/>
                  <a:gd name="connsiteY5-506" fmla="*/ 301773 h 323975"/>
                  <a:gd name="connsiteX6-507" fmla="*/ 36966 w 119793"/>
                  <a:gd name="connsiteY6-508" fmla="*/ 322480 h 323975"/>
                  <a:gd name="connsiteX7-509" fmla="*/ 22126 w 119793"/>
                  <a:gd name="connsiteY7-510" fmla="*/ 292800 h 323975"/>
                  <a:gd name="connsiteX8-511" fmla="*/ 7398 w 119793"/>
                  <a:gd name="connsiteY8-512" fmla="*/ 245903 h 323975"/>
                  <a:gd name="connsiteX9-513" fmla="*/ 11390 w 119793"/>
                  <a:gd name="connsiteY9-514" fmla="*/ 17572 h 323975"/>
                  <a:gd name="connsiteX0-515" fmla="*/ 88961 w 123000"/>
                  <a:gd name="connsiteY0-516" fmla="*/ 17572 h 379060"/>
                  <a:gd name="connsiteX1-517" fmla="*/ 78944 w 123000"/>
                  <a:gd name="connsiteY1-518" fmla="*/ 195554 h 379060"/>
                  <a:gd name="connsiteX2-519" fmla="*/ 102428 w 123000"/>
                  <a:gd name="connsiteY2-520" fmla="*/ 255185 h 379060"/>
                  <a:gd name="connsiteX3-521" fmla="*/ 122503 w 123000"/>
                  <a:gd name="connsiteY3-522" fmla="*/ 312784 h 379060"/>
                  <a:gd name="connsiteX4-523" fmla="*/ 99445 w 123000"/>
                  <a:gd name="connsiteY4-524" fmla="*/ 338615 h 379060"/>
                  <a:gd name="connsiteX5-525" fmla="*/ 68681 w 123000"/>
                  <a:gd name="connsiteY5-526" fmla="*/ 356858 h 379060"/>
                  <a:gd name="connsiteX6-527" fmla="*/ 40173 w 123000"/>
                  <a:gd name="connsiteY6-528" fmla="*/ 377565 h 379060"/>
                  <a:gd name="connsiteX7-529" fmla="*/ 25333 w 123000"/>
                  <a:gd name="connsiteY7-530" fmla="*/ 347885 h 379060"/>
                  <a:gd name="connsiteX8-531" fmla="*/ 10605 w 123000"/>
                  <a:gd name="connsiteY8-532" fmla="*/ 300988 h 379060"/>
                  <a:gd name="connsiteX9-533" fmla="*/ 88961 w 123000"/>
                  <a:gd name="connsiteY9-534" fmla="*/ 17572 h 379060"/>
                  <a:gd name="connsiteX0-535" fmla="*/ 91715 w 125754"/>
                  <a:gd name="connsiteY0-536" fmla="*/ 4002 h 368653"/>
                  <a:gd name="connsiteX1-537" fmla="*/ 81698 w 125754"/>
                  <a:gd name="connsiteY1-538" fmla="*/ 181984 h 368653"/>
                  <a:gd name="connsiteX2-539" fmla="*/ 105182 w 125754"/>
                  <a:gd name="connsiteY2-540" fmla="*/ 241615 h 368653"/>
                  <a:gd name="connsiteX3-541" fmla="*/ 125257 w 125754"/>
                  <a:gd name="connsiteY3-542" fmla="*/ 299214 h 368653"/>
                  <a:gd name="connsiteX4-543" fmla="*/ 102199 w 125754"/>
                  <a:gd name="connsiteY4-544" fmla="*/ 325045 h 368653"/>
                  <a:gd name="connsiteX5-545" fmla="*/ 71435 w 125754"/>
                  <a:gd name="connsiteY5-546" fmla="*/ 343288 h 368653"/>
                  <a:gd name="connsiteX6-547" fmla="*/ 42927 w 125754"/>
                  <a:gd name="connsiteY6-548" fmla="*/ 363995 h 368653"/>
                  <a:gd name="connsiteX7-549" fmla="*/ 28087 w 125754"/>
                  <a:gd name="connsiteY7-550" fmla="*/ 334315 h 368653"/>
                  <a:gd name="connsiteX8-551" fmla="*/ 10605 w 125754"/>
                  <a:gd name="connsiteY8-552" fmla="*/ 157969 h 368653"/>
                  <a:gd name="connsiteX9-553" fmla="*/ 91715 w 125754"/>
                  <a:gd name="connsiteY9-554" fmla="*/ 4002 h 368653"/>
                  <a:gd name="connsiteX0-555" fmla="*/ 94928 w 128967"/>
                  <a:gd name="connsiteY0-556" fmla="*/ 4002 h 373294"/>
                  <a:gd name="connsiteX1-557" fmla="*/ 84911 w 128967"/>
                  <a:gd name="connsiteY1-558" fmla="*/ 181984 h 373294"/>
                  <a:gd name="connsiteX2-559" fmla="*/ 108395 w 128967"/>
                  <a:gd name="connsiteY2-560" fmla="*/ 241615 h 373294"/>
                  <a:gd name="connsiteX3-561" fmla="*/ 128470 w 128967"/>
                  <a:gd name="connsiteY3-562" fmla="*/ 299214 h 373294"/>
                  <a:gd name="connsiteX4-563" fmla="*/ 105412 w 128967"/>
                  <a:gd name="connsiteY4-564" fmla="*/ 325045 h 373294"/>
                  <a:gd name="connsiteX5-565" fmla="*/ 74648 w 128967"/>
                  <a:gd name="connsiteY5-566" fmla="*/ 343288 h 373294"/>
                  <a:gd name="connsiteX6-567" fmla="*/ 46140 w 128967"/>
                  <a:gd name="connsiteY6-568" fmla="*/ 363995 h 373294"/>
                  <a:gd name="connsiteX7-569" fmla="*/ 12020 w 128967"/>
                  <a:gd name="connsiteY7-570" fmla="*/ 287493 h 373294"/>
                  <a:gd name="connsiteX8-571" fmla="*/ 13818 w 128967"/>
                  <a:gd name="connsiteY8-572" fmla="*/ 157969 h 373294"/>
                  <a:gd name="connsiteX9-573" fmla="*/ 94928 w 128967"/>
                  <a:gd name="connsiteY9-574" fmla="*/ 4002 h 373294"/>
                  <a:gd name="connsiteX0-575" fmla="*/ 92174 w 126213"/>
                  <a:gd name="connsiteY0-576" fmla="*/ 4002 h 372835"/>
                  <a:gd name="connsiteX1-577" fmla="*/ 82157 w 126213"/>
                  <a:gd name="connsiteY1-578" fmla="*/ 181984 h 372835"/>
                  <a:gd name="connsiteX2-579" fmla="*/ 105641 w 126213"/>
                  <a:gd name="connsiteY2-580" fmla="*/ 241615 h 372835"/>
                  <a:gd name="connsiteX3-581" fmla="*/ 125716 w 126213"/>
                  <a:gd name="connsiteY3-582" fmla="*/ 299214 h 372835"/>
                  <a:gd name="connsiteX4-583" fmla="*/ 102658 w 126213"/>
                  <a:gd name="connsiteY4-584" fmla="*/ 325045 h 372835"/>
                  <a:gd name="connsiteX5-585" fmla="*/ 71894 w 126213"/>
                  <a:gd name="connsiteY5-586" fmla="*/ 343288 h 372835"/>
                  <a:gd name="connsiteX6-587" fmla="*/ 43386 w 126213"/>
                  <a:gd name="connsiteY6-588" fmla="*/ 363995 h 372835"/>
                  <a:gd name="connsiteX7-589" fmla="*/ 25792 w 126213"/>
                  <a:gd name="connsiteY7-590" fmla="*/ 290247 h 372835"/>
                  <a:gd name="connsiteX8-591" fmla="*/ 11064 w 126213"/>
                  <a:gd name="connsiteY8-592" fmla="*/ 157969 h 372835"/>
                  <a:gd name="connsiteX9-593" fmla="*/ 92174 w 126213"/>
                  <a:gd name="connsiteY9-594" fmla="*/ 4002 h 372835"/>
                  <a:gd name="connsiteX0-595" fmla="*/ 93551 w 127590"/>
                  <a:gd name="connsiteY0-596" fmla="*/ 4002 h 372376"/>
                  <a:gd name="connsiteX1-597" fmla="*/ 83534 w 127590"/>
                  <a:gd name="connsiteY1-598" fmla="*/ 181984 h 372376"/>
                  <a:gd name="connsiteX2-599" fmla="*/ 107018 w 127590"/>
                  <a:gd name="connsiteY2-600" fmla="*/ 241615 h 372376"/>
                  <a:gd name="connsiteX3-601" fmla="*/ 127093 w 127590"/>
                  <a:gd name="connsiteY3-602" fmla="*/ 299214 h 372376"/>
                  <a:gd name="connsiteX4-603" fmla="*/ 104035 w 127590"/>
                  <a:gd name="connsiteY4-604" fmla="*/ 325045 h 372376"/>
                  <a:gd name="connsiteX5-605" fmla="*/ 73271 w 127590"/>
                  <a:gd name="connsiteY5-606" fmla="*/ 343288 h 372376"/>
                  <a:gd name="connsiteX6-607" fmla="*/ 44763 w 127590"/>
                  <a:gd name="connsiteY6-608" fmla="*/ 363995 h 372376"/>
                  <a:gd name="connsiteX7-609" fmla="*/ 18906 w 127590"/>
                  <a:gd name="connsiteY7-610" fmla="*/ 293001 h 372376"/>
                  <a:gd name="connsiteX8-611" fmla="*/ 12441 w 127590"/>
                  <a:gd name="connsiteY8-612" fmla="*/ 157969 h 372376"/>
                  <a:gd name="connsiteX9-613" fmla="*/ 93551 w 127590"/>
                  <a:gd name="connsiteY9-614" fmla="*/ 4002 h 372376"/>
                  <a:gd name="connsiteX0-615" fmla="*/ 93551 w 127590"/>
                  <a:gd name="connsiteY0-616" fmla="*/ 2883 h 371257"/>
                  <a:gd name="connsiteX1-617" fmla="*/ 94551 w 127590"/>
                  <a:gd name="connsiteY1-618" fmla="*/ 139551 h 371257"/>
                  <a:gd name="connsiteX2-619" fmla="*/ 107018 w 127590"/>
                  <a:gd name="connsiteY2-620" fmla="*/ 240496 h 371257"/>
                  <a:gd name="connsiteX3-621" fmla="*/ 127093 w 127590"/>
                  <a:gd name="connsiteY3-622" fmla="*/ 298095 h 371257"/>
                  <a:gd name="connsiteX4-623" fmla="*/ 104035 w 127590"/>
                  <a:gd name="connsiteY4-624" fmla="*/ 323926 h 371257"/>
                  <a:gd name="connsiteX5-625" fmla="*/ 73271 w 127590"/>
                  <a:gd name="connsiteY5-626" fmla="*/ 342169 h 371257"/>
                  <a:gd name="connsiteX6-627" fmla="*/ 44763 w 127590"/>
                  <a:gd name="connsiteY6-628" fmla="*/ 362876 h 371257"/>
                  <a:gd name="connsiteX7-629" fmla="*/ 18906 w 127590"/>
                  <a:gd name="connsiteY7-630" fmla="*/ 291882 h 371257"/>
                  <a:gd name="connsiteX8-631" fmla="*/ 12441 w 127590"/>
                  <a:gd name="connsiteY8-632" fmla="*/ 156850 h 371257"/>
                  <a:gd name="connsiteX9-633" fmla="*/ 93551 w 127590"/>
                  <a:gd name="connsiteY9-634" fmla="*/ 2883 h 371257"/>
                  <a:gd name="connsiteX0-635" fmla="*/ 93551 w 127590"/>
                  <a:gd name="connsiteY0-636" fmla="*/ 2883 h 371257"/>
                  <a:gd name="connsiteX1-637" fmla="*/ 94551 w 127590"/>
                  <a:gd name="connsiteY1-638" fmla="*/ 139551 h 371257"/>
                  <a:gd name="connsiteX2-639" fmla="*/ 107018 w 127590"/>
                  <a:gd name="connsiteY2-640" fmla="*/ 240496 h 371257"/>
                  <a:gd name="connsiteX3-641" fmla="*/ 127093 w 127590"/>
                  <a:gd name="connsiteY3-642" fmla="*/ 298095 h 371257"/>
                  <a:gd name="connsiteX4-643" fmla="*/ 104035 w 127590"/>
                  <a:gd name="connsiteY4-644" fmla="*/ 323926 h 371257"/>
                  <a:gd name="connsiteX5-645" fmla="*/ 73271 w 127590"/>
                  <a:gd name="connsiteY5-646" fmla="*/ 342169 h 371257"/>
                  <a:gd name="connsiteX6-647" fmla="*/ 44763 w 127590"/>
                  <a:gd name="connsiteY6-648" fmla="*/ 362876 h 371257"/>
                  <a:gd name="connsiteX7-649" fmla="*/ 18906 w 127590"/>
                  <a:gd name="connsiteY7-650" fmla="*/ 291882 h 371257"/>
                  <a:gd name="connsiteX8-651" fmla="*/ 12441 w 127590"/>
                  <a:gd name="connsiteY8-652" fmla="*/ 156850 h 371257"/>
                  <a:gd name="connsiteX9-653" fmla="*/ 93551 w 127590"/>
                  <a:gd name="connsiteY9-654" fmla="*/ 2883 h 371257"/>
                  <a:gd name="connsiteX0-655" fmla="*/ 93551 w 127590"/>
                  <a:gd name="connsiteY0-656" fmla="*/ 2883 h 371257"/>
                  <a:gd name="connsiteX1-657" fmla="*/ 94551 w 127590"/>
                  <a:gd name="connsiteY1-658" fmla="*/ 139551 h 371257"/>
                  <a:gd name="connsiteX2-659" fmla="*/ 107018 w 127590"/>
                  <a:gd name="connsiteY2-660" fmla="*/ 240496 h 371257"/>
                  <a:gd name="connsiteX3-661" fmla="*/ 127093 w 127590"/>
                  <a:gd name="connsiteY3-662" fmla="*/ 298095 h 371257"/>
                  <a:gd name="connsiteX4-663" fmla="*/ 104035 w 127590"/>
                  <a:gd name="connsiteY4-664" fmla="*/ 323926 h 371257"/>
                  <a:gd name="connsiteX5-665" fmla="*/ 73271 w 127590"/>
                  <a:gd name="connsiteY5-666" fmla="*/ 342169 h 371257"/>
                  <a:gd name="connsiteX6-667" fmla="*/ 44763 w 127590"/>
                  <a:gd name="connsiteY6-668" fmla="*/ 362876 h 371257"/>
                  <a:gd name="connsiteX7-669" fmla="*/ 18906 w 127590"/>
                  <a:gd name="connsiteY7-670" fmla="*/ 291882 h 371257"/>
                  <a:gd name="connsiteX8-671" fmla="*/ 12441 w 127590"/>
                  <a:gd name="connsiteY8-672" fmla="*/ 156850 h 371257"/>
                  <a:gd name="connsiteX9-673" fmla="*/ 93551 w 127590"/>
                  <a:gd name="connsiteY9-674" fmla="*/ 2883 h 371257"/>
                  <a:gd name="connsiteX0-675" fmla="*/ 93551 w 127590"/>
                  <a:gd name="connsiteY0-676" fmla="*/ 2883 h 371257"/>
                  <a:gd name="connsiteX1-677" fmla="*/ 94551 w 127590"/>
                  <a:gd name="connsiteY1-678" fmla="*/ 139551 h 371257"/>
                  <a:gd name="connsiteX2-679" fmla="*/ 107018 w 127590"/>
                  <a:gd name="connsiteY2-680" fmla="*/ 240496 h 371257"/>
                  <a:gd name="connsiteX3-681" fmla="*/ 127093 w 127590"/>
                  <a:gd name="connsiteY3-682" fmla="*/ 298095 h 371257"/>
                  <a:gd name="connsiteX4-683" fmla="*/ 104035 w 127590"/>
                  <a:gd name="connsiteY4-684" fmla="*/ 323926 h 371257"/>
                  <a:gd name="connsiteX5-685" fmla="*/ 73271 w 127590"/>
                  <a:gd name="connsiteY5-686" fmla="*/ 342169 h 371257"/>
                  <a:gd name="connsiteX6-687" fmla="*/ 44763 w 127590"/>
                  <a:gd name="connsiteY6-688" fmla="*/ 362876 h 371257"/>
                  <a:gd name="connsiteX7-689" fmla="*/ 18906 w 127590"/>
                  <a:gd name="connsiteY7-690" fmla="*/ 291882 h 371257"/>
                  <a:gd name="connsiteX8-691" fmla="*/ 12441 w 127590"/>
                  <a:gd name="connsiteY8-692" fmla="*/ 156850 h 371257"/>
                  <a:gd name="connsiteX9-693" fmla="*/ 93551 w 127590"/>
                  <a:gd name="connsiteY9-694" fmla="*/ 2883 h 371257"/>
                  <a:gd name="connsiteX0-695" fmla="*/ 34334 w 119130"/>
                  <a:gd name="connsiteY0-696" fmla="*/ 2883 h 335195"/>
                  <a:gd name="connsiteX1-697" fmla="*/ 86091 w 119130"/>
                  <a:gd name="connsiteY1-698" fmla="*/ 103489 h 335195"/>
                  <a:gd name="connsiteX2-699" fmla="*/ 98558 w 119130"/>
                  <a:gd name="connsiteY2-700" fmla="*/ 204434 h 335195"/>
                  <a:gd name="connsiteX3-701" fmla="*/ 118633 w 119130"/>
                  <a:gd name="connsiteY3-702" fmla="*/ 262033 h 335195"/>
                  <a:gd name="connsiteX4-703" fmla="*/ 95575 w 119130"/>
                  <a:gd name="connsiteY4-704" fmla="*/ 287864 h 335195"/>
                  <a:gd name="connsiteX5-705" fmla="*/ 64811 w 119130"/>
                  <a:gd name="connsiteY5-706" fmla="*/ 306107 h 335195"/>
                  <a:gd name="connsiteX6-707" fmla="*/ 36303 w 119130"/>
                  <a:gd name="connsiteY6-708" fmla="*/ 326814 h 335195"/>
                  <a:gd name="connsiteX7-709" fmla="*/ 10446 w 119130"/>
                  <a:gd name="connsiteY7-710" fmla="*/ 255820 h 335195"/>
                  <a:gd name="connsiteX8-711" fmla="*/ 3981 w 119130"/>
                  <a:gd name="connsiteY8-712" fmla="*/ 120788 h 335195"/>
                  <a:gd name="connsiteX9-713" fmla="*/ 34334 w 119130"/>
                  <a:gd name="connsiteY9-714" fmla="*/ 2883 h 335195"/>
                  <a:gd name="connsiteX0-715" fmla="*/ 93567 w 127592"/>
                  <a:gd name="connsiteY0-716" fmla="*/ 2883 h 384737"/>
                  <a:gd name="connsiteX1-717" fmla="*/ 94553 w 127592"/>
                  <a:gd name="connsiteY1-718" fmla="*/ 153031 h 384737"/>
                  <a:gd name="connsiteX2-719" fmla="*/ 107020 w 127592"/>
                  <a:gd name="connsiteY2-720" fmla="*/ 253976 h 384737"/>
                  <a:gd name="connsiteX3-721" fmla="*/ 127095 w 127592"/>
                  <a:gd name="connsiteY3-722" fmla="*/ 311575 h 384737"/>
                  <a:gd name="connsiteX4-723" fmla="*/ 104037 w 127592"/>
                  <a:gd name="connsiteY4-724" fmla="*/ 337406 h 384737"/>
                  <a:gd name="connsiteX5-725" fmla="*/ 73273 w 127592"/>
                  <a:gd name="connsiteY5-726" fmla="*/ 355649 h 384737"/>
                  <a:gd name="connsiteX6-727" fmla="*/ 44765 w 127592"/>
                  <a:gd name="connsiteY6-728" fmla="*/ 376356 h 384737"/>
                  <a:gd name="connsiteX7-729" fmla="*/ 18908 w 127592"/>
                  <a:gd name="connsiteY7-730" fmla="*/ 305362 h 384737"/>
                  <a:gd name="connsiteX8-731" fmla="*/ 12443 w 127592"/>
                  <a:gd name="connsiteY8-732" fmla="*/ 170330 h 384737"/>
                  <a:gd name="connsiteX9-733" fmla="*/ 93567 w 127592"/>
                  <a:gd name="connsiteY9-734" fmla="*/ 2883 h 384737"/>
                  <a:gd name="connsiteX0-735" fmla="*/ 83927 w 117952"/>
                  <a:gd name="connsiteY0-736" fmla="*/ 8499 h 390353"/>
                  <a:gd name="connsiteX1-737" fmla="*/ 84913 w 117952"/>
                  <a:gd name="connsiteY1-738" fmla="*/ 158647 h 390353"/>
                  <a:gd name="connsiteX2-739" fmla="*/ 97380 w 117952"/>
                  <a:gd name="connsiteY2-740" fmla="*/ 259592 h 390353"/>
                  <a:gd name="connsiteX3-741" fmla="*/ 117455 w 117952"/>
                  <a:gd name="connsiteY3-742" fmla="*/ 317191 h 390353"/>
                  <a:gd name="connsiteX4-743" fmla="*/ 94397 w 117952"/>
                  <a:gd name="connsiteY4-744" fmla="*/ 343022 h 390353"/>
                  <a:gd name="connsiteX5-745" fmla="*/ 63633 w 117952"/>
                  <a:gd name="connsiteY5-746" fmla="*/ 361265 h 390353"/>
                  <a:gd name="connsiteX6-747" fmla="*/ 35125 w 117952"/>
                  <a:gd name="connsiteY6-748" fmla="*/ 381972 h 390353"/>
                  <a:gd name="connsiteX7-749" fmla="*/ 9268 w 117952"/>
                  <a:gd name="connsiteY7-750" fmla="*/ 310978 h 390353"/>
                  <a:gd name="connsiteX8-751" fmla="*/ 2803 w 117952"/>
                  <a:gd name="connsiteY8-752" fmla="*/ 175946 h 390353"/>
                  <a:gd name="connsiteX9-753" fmla="*/ 26088 w 117952"/>
                  <a:gd name="connsiteY9-754" fmla="*/ 107651 h 390353"/>
                  <a:gd name="connsiteX10" fmla="*/ 83927 w 117952"/>
                  <a:gd name="connsiteY10" fmla="*/ 8499 h 390353"/>
                  <a:gd name="connsiteX0-755" fmla="*/ 85504 w 119529"/>
                  <a:gd name="connsiteY0-756" fmla="*/ 8499 h 390353"/>
                  <a:gd name="connsiteX1-757" fmla="*/ 86490 w 119529"/>
                  <a:gd name="connsiteY1-758" fmla="*/ 158647 h 390353"/>
                  <a:gd name="connsiteX2-759" fmla="*/ 98957 w 119529"/>
                  <a:gd name="connsiteY2-760" fmla="*/ 259592 h 390353"/>
                  <a:gd name="connsiteX3-761" fmla="*/ 119032 w 119529"/>
                  <a:gd name="connsiteY3-762" fmla="*/ 317191 h 390353"/>
                  <a:gd name="connsiteX4-763" fmla="*/ 95974 w 119529"/>
                  <a:gd name="connsiteY4-764" fmla="*/ 343022 h 390353"/>
                  <a:gd name="connsiteX5-765" fmla="*/ 65210 w 119529"/>
                  <a:gd name="connsiteY5-766" fmla="*/ 361265 h 390353"/>
                  <a:gd name="connsiteX6-767" fmla="*/ 36702 w 119529"/>
                  <a:gd name="connsiteY6-768" fmla="*/ 381972 h 390353"/>
                  <a:gd name="connsiteX7-769" fmla="*/ 10845 w 119529"/>
                  <a:gd name="connsiteY7-770" fmla="*/ 310978 h 390353"/>
                  <a:gd name="connsiteX8-771" fmla="*/ 4380 w 119529"/>
                  <a:gd name="connsiteY8-772" fmla="*/ 175946 h 390353"/>
                  <a:gd name="connsiteX9-773" fmla="*/ 37123 w 119529"/>
                  <a:gd name="connsiteY9-774" fmla="*/ 79745 h 390353"/>
                  <a:gd name="connsiteX10-775" fmla="*/ 85504 w 119529"/>
                  <a:gd name="connsiteY10-776" fmla="*/ 8499 h 390353"/>
                  <a:gd name="connsiteX0-777" fmla="*/ 85504 w 119529"/>
                  <a:gd name="connsiteY0-778" fmla="*/ 8499 h 390353"/>
                  <a:gd name="connsiteX1-779" fmla="*/ 86490 w 119529"/>
                  <a:gd name="connsiteY1-780" fmla="*/ 158647 h 390353"/>
                  <a:gd name="connsiteX2-781" fmla="*/ 98957 w 119529"/>
                  <a:gd name="connsiteY2-782" fmla="*/ 259592 h 390353"/>
                  <a:gd name="connsiteX3-783" fmla="*/ 119032 w 119529"/>
                  <a:gd name="connsiteY3-784" fmla="*/ 317191 h 390353"/>
                  <a:gd name="connsiteX4-785" fmla="*/ 95974 w 119529"/>
                  <a:gd name="connsiteY4-786" fmla="*/ 343022 h 390353"/>
                  <a:gd name="connsiteX5-787" fmla="*/ 65210 w 119529"/>
                  <a:gd name="connsiteY5-788" fmla="*/ 361265 h 390353"/>
                  <a:gd name="connsiteX6-789" fmla="*/ 36702 w 119529"/>
                  <a:gd name="connsiteY6-790" fmla="*/ 381972 h 390353"/>
                  <a:gd name="connsiteX7-791" fmla="*/ 10845 w 119529"/>
                  <a:gd name="connsiteY7-792" fmla="*/ 310978 h 390353"/>
                  <a:gd name="connsiteX8-793" fmla="*/ 4380 w 119529"/>
                  <a:gd name="connsiteY8-794" fmla="*/ 197979 h 390353"/>
                  <a:gd name="connsiteX9-795" fmla="*/ 37123 w 119529"/>
                  <a:gd name="connsiteY9-796" fmla="*/ 79745 h 390353"/>
                  <a:gd name="connsiteX10-797" fmla="*/ 85504 w 119529"/>
                  <a:gd name="connsiteY10-798" fmla="*/ 8499 h 390353"/>
                  <a:gd name="connsiteX0-799" fmla="*/ 85504 w 119529"/>
                  <a:gd name="connsiteY0-800" fmla="*/ 3274 h 385128"/>
                  <a:gd name="connsiteX1-801" fmla="*/ 85505 w 119529"/>
                  <a:gd name="connsiteY1-802" fmla="*/ 94164 h 385128"/>
                  <a:gd name="connsiteX2-803" fmla="*/ 86490 w 119529"/>
                  <a:gd name="connsiteY2-804" fmla="*/ 153422 h 385128"/>
                  <a:gd name="connsiteX3-805" fmla="*/ 98957 w 119529"/>
                  <a:gd name="connsiteY3-806" fmla="*/ 254367 h 385128"/>
                  <a:gd name="connsiteX4-807" fmla="*/ 119032 w 119529"/>
                  <a:gd name="connsiteY4-808" fmla="*/ 311966 h 385128"/>
                  <a:gd name="connsiteX5-809" fmla="*/ 95974 w 119529"/>
                  <a:gd name="connsiteY5-810" fmla="*/ 337797 h 385128"/>
                  <a:gd name="connsiteX6-811" fmla="*/ 65210 w 119529"/>
                  <a:gd name="connsiteY6-812" fmla="*/ 356040 h 385128"/>
                  <a:gd name="connsiteX7-813" fmla="*/ 36702 w 119529"/>
                  <a:gd name="connsiteY7-814" fmla="*/ 376747 h 385128"/>
                  <a:gd name="connsiteX8-815" fmla="*/ 10845 w 119529"/>
                  <a:gd name="connsiteY8-816" fmla="*/ 305753 h 385128"/>
                  <a:gd name="connsiteX9-817" fmla="*/ 4380 w 119529"/>
                  <a:gd name="connsiteY9-818" fmla="*/ 192754 h 385128"/>
                  <a:gd name="connsiteX10-819" fmla="*/ 37123 w 119529"/>
                  <a:gd name="connsiteY10-820" fmla="*/ 74520 h 385128"/>
                  <a:gd name="connsiteX11" fmla="*/ 85504 w 119529"/>
                  <a:gd name="connsiteY11" fmla="*/ 3274 h 385128"/>
                  <a:gd name="connsiteX0-821" fmla="*/ 85504 w 119529"/>
                  <a:gd name="connsiteY0-822" fmla="*/ 2295 h 384149"/>
                  <a:gd name="connsiteX1-823" fmla="*/ 86302 w 119529"/>
                  <a:gd name="connsiteY1-824" fmla="*/ 59770 h 384149"/>
                  <a:gd name="connsiteX2-825" fmla="*/ 86490 w 119529"/>
                  <a:gd name="connsiteY2-826" fmla="*/ 152443 h 384149"/>
                  <a:gd name="connsiteX3-827" fmla="*/ 98957 w 119529"/>
                  <a:gd name="connsiteY3-828" fmla="*/ 253388 h 384149"/>
                  <a:gd name="connsiteX4-829" fmla="*/ 119032 w 119529"/>
                  <a:gd name="connsiteY4-830" fmla="*/ 310987 h 384149"/>
                  <a:gd name="connsiteX5-831" fmla="*/ 95974 w 119529"/>
                  <a:gd name="connsiteY5-832" fmla="*/ 336818 h 384149"/>
                  <a:gd name="connsiteX6-833" fmla="*/ 65210 w 119529"/>
                  <a:gd name="connsiteY6-834" fmla="*/ 355061 h 384149"/>
                  <a:gd name="connsiteX7-835" fmla="*/ 36702 w 119529"/>
                  <a:gd name="connsiteY7-836" fmla="*/ 375768 h 384149"/>
                  <a:gd name="connsiteX8-837" fmla="*/ 10845 w 119529"/>
                  <a:gd name="connsiteY8-838" fmla="*/ 304774 h 384149"/>
                  <a:gd name="connsiteX9-839" fmla="*/ 4380 w 119529"/>
                  <a:gd name="connsiteY9-840" fmla="*/ 191775 h 384149"/>
                  <a:gd name="connsiteX10-841" fmla="*/ 37123 w 119529"/>
                  <a:gd name="connsiteY10-842" fmla="*/ 73541 h 384149"/>
                  <a:gd name="connsiteX11-843" fmla="*/ 85504 w 119529"/>
                  <a:gd name="connsiteY11-844" fmla="*/ 2295 h 384149"/>
                  <a:gd name="connsiteX0-845" fmla="*/ 85504 w 119529"/>
                  <a:gd name="connsiteY0-846" fmla="*/ 2295 h 384149"/>
                  <a:gd name="connsiteX1-847" fmla="*/ 86302 w 119529"/>
                  <a:gd name="connsiteY1-848" fmla="*/ 59770 h 384149"/>
                  <a:gd name="connsiteX2-849" fmla="*/ 83736 w 119529"/>
                  <a:gd name="connsiteY2-850" fmla="*/ 171723 h 384149"/>
                  <a:gd name="connsiteX3-851" fmla="*/ 98957 w 119529"/>
                  <a:gd name="connsiteY3-852" fmla="*/ 253388 h 384149"/>
                  <a:gd name="connsiteX4-853" fmla="*/ 119032 w 119529"/>
                  <a:gd name="connsiteY4-854" fmla="*/ 310987 h 384149"/>
                  <a:gd name="connsiteX5-855" fmla="*/ 95974 w 119529"/>
                  <a:gd name="connsiteY5-856" fmla="*/ 336818 h 384149"/>
                  <a:gd name="connsiteX6-857" fmla="*/ 65210 w 119529"/>
                  <a:gd name="connsiteY6-858" fmla="*/ 355061 h 384149"/>
                  <a:gd name="connsiteX7-859" fmla="*/ 36702 w 119529"/>
                  <a:gd name="connsiteY7-860" fmla="*/ 375768 h 384149"/>
                  <a:gd name="connsiteX8-861" fmla="*/ 10845 w 119529"/>
                  <a:gd name="connsiteY8-862" fmla="*/ 304774 h 384149"/>
                  <a:gd name="connsiteX9-863" fmla="*/ 4380 w 119529"/>
                  <a:gd name="connsiteY9-864" fmla="*/ 191775 h 384149"/>
                  <a:gd name="connsiteX10-865" fmla="*/ 37123 w 119529"/>
                  <a:gd name="connsiteY10-866" fmla="*/ 73541 h 384149"/>
                  <a:gd name="connsiteX11-867" fmla="*/ 85504 w 119529"/>
                  <a:gd name="connsiteY11-868" fmla="*/ 2295 h 384149"/>
                  <a:gd name="connsiteX0-869" fmla="*/ 85504 w 119529"/>
                  <a:gd name="connsiteY0-870" fmla="*/ 2295 h 384149"/>
                  <a:gd name="connsiteX1-871" fmla="*/ 86302 w 119529"/>
                  <a:gd name="connsiteY1-872" fmla="*/ 59770 h 384149"/>
                  <a:gd name="connsiteX2-873" fmla="*/ 83736 w 119529"/>
                  <a:gd name="connsiteY2-874" fmla="*/ 171723 h 384149"/>
                  <a:gd name="connsiteX3-875" fmla="*/ 98957 w 119529"/>
                  <a:gd name="connsiteY3-876" fmla="*/ 256143 h 384149"/>
                  <a:gd name="connsiteX4-877" fmla="*/ 119032 w 119529"/>
                  <a:gd name="connsiteY4-878" fmla="*/ 310987 h 384149"/>
                  <a:gd name="connsiteX5-879" fmla="*/ 95974 w 119529"/>
                  <a:gd name="connsiteY5-880" fmla="*/ 336818 h 384149"/>
                  <a:gd name="connsiteX6-881" fmla="*/ 65210 w 119529"/>
                  <a:gd name="connsiteY6-882" fmla="*/ 355061 h 384149"/>
                  <a:gd name="connsiteX7-883" fmla="*/ 36702 w 119529"/>
                  <a:gd name="connsiteY7-884" fmla="*/ 375768 h 384149"/>
                  <a:gd name="connsiteX8-885" fmla="*/ 10845 w 119529"/>
                  <a:gd name="connsiteY8-886" fmla="*/ 304774 h 384149"/>
                  <a:gd name="connsiteX9-887" fmla="*/ 4380 w 119529"/>
                  <a:gd name="connsiteY9-888" fmla="*/ 191775 h 384149"/>
                  <a:gd name="connsiteX10-889" fmla="*/ 37123 w 119529"/>
                  <a:gd name="connsiteY10-890" fmla="*/ 73541 h 384149"/>
                  <a:gd name="connsiteX11-891" fmla="*/ 85504 w 119529"/>
                  <a:gd name="connsiteY11-892" fmla="*/ 2295 h 384149"/>
                  <a:gd name="connsiteX0-893" fmla="*/ 104084 w 119529"/>
                  <a:gd name="connsiteY0-894" fmla="*/ 2295 h 403958"/>
                  <a:gd name="connsiteX1-895" fmla="*/ 86302 w 119529"/>
                  <a:gd name="connsiteY1-896" fmla="*/ 79579 h 403958"/>
                  <a:gd name="connsiteX2-897" fmla="*/ 83736 w 119529"/>
                  <a:gd name="connsiteY2-898" fmla="*/ 191532 h 403958"/>
                  <a:gd name="connsiteX3-899" fmla="*/ 98957 w 119529"/>
                  <a:gd name="connsiteY3-900" fmla="*/ 275952 h 403958"/>
                  <a:gd name="connsiteX4-901" fmla="*/ 119032 w 119529"/>
                  <a:gd name="connsiteY4-902" fmla="*/ 330796 h 403958"/>
                  <a:gd name="connsiteX5-903" fmla="*/ 95974 w 119529"/>
                  <a:gd name="connsiteY5-904" fmla="*/ 356627 h 403958"/>
                  <a:gd name="connsiteX6-905" fmla="*/ 65210 w 119529"/>
                  <a:gd name="connsiteY6-906" fmla="*/ 374870 h 403958"/>
                  <a:gd name="connsiteX7-907" fmla="*/ 36702 w 119529"/>
                  <a:gd name="connsiteY7-908" fmla="*/ 395577 h 403958"/>
                  <a:gd name="connsiteX8-909" fmla="*/ 10845 w 119529"/>
                  <a:gd name="connsiteY8-910" fmla="*/ 324583 h 403958"/>
                  <a:gd name="connsiteX9-911" fmla="*/ 4380 w 119529"/>
                  <a:gd name="connsiteY9-912" fmla="*/ 211584 h 403958"/>
                  <a:gd name="connsiteX10-913" fmla="*/ 37123 w 119529"/>
                  <a:gd name="connsiteY10-914" fmla="*/ 93350 h 403958"/>
                  <a:gd name="connsiteX11-915" fmla="*/ 104084 w 119529"/>
                  <a:gd name="connsiteY11-916" fmla="*/ 2295 h 403958"/>
                  <a:gd name="connsiteX0-917" fmla="*/ 167138 w 175335"/>
                  <a:gd name="connsiteY0-918" fmla="*/ 2295 h 463688"/>
                  <a:gd name="connsiteX1-919" fmla="*/ 86302 w 175335"/>
                  <a:gd name="connsiteY1-920" fmla="*/ 139309 h 463688"/>
                  <a:gd name="connsiteX2-921" fmla="*/ 83736 w 175335"/>
                  <a:gd name="connsiteY2-922" fmla="*/ 251262 h 463688"/>
                  <a:gd name="connsiteX3-923" fmla="*/ 98957 w 175335"/>
                  <a:gd name="connsiteY3-924" fmla="*/ 335682 h 463688"/>
                  <a:gd name="connsiteX4-925" fmla="*/ 119032 w 175335"/>
                  <a:gd name="connsiteY4-926" fmla="*/ 390526 h 463688"/>
                  <a:gd name="connsiteX5-927" fmla="*/ 95974 w 175335"/>
                  <a:gd name="connsiteY5-928" fmla="*/ 416357 h 463688"/>
                  <a:gd name="connsiteX6-929" fmla="*/ 65210 w 175335"/>
                  <a:gd name="connsiteY6-930" fmla="*/ 434600 h 463688"/>
                  <a:gd name="connsiteX7-931" fmla="*/ 36702 w 175335"/>
                  <a:gd name="connsiteY7-932" fmla="*/ 455307 h 463688"/>
                  <a:gd name="connsiteX8-933" fmla="*/ 10845 w 175335"/>
                  <a:gd name="connsiteY8-934" fmla="*/ 384313 h 463688"/>
                  <a:gd name="connsiteX9-935" fmla="*/ 4380 w 175335"/>
                  <a:gd name="connsiteY9-936" fmla="*/ 271314 h 463688"/>
                  <a:gd name="connsiteX10-937" fmla="*/ 37123 w 175335"/>
                  <a:gd name="connsiteY10-938" fmla="*/ 153080 h 463688"/>
                  <a:gd name="connsiteX11-939" fmla="*/ 167138 w 175335"/>
                  <a:gd name="connsiteY11-940" fmla="*/ 2295 h 463688"/>
                  <a:gd name="connsiteX0-941" fmla="*/ 167138 w 175335"/>
                  <a:gd name="connsiteY0-942" fmla="*/ 6564 h 467957"/>
                  <a:gd name="connsiteX1-943" fmla="*/ 86302 w 175335"/>
                  <a:gd name="connsiteY1-944" fmla="*/ 143578 h 467957"/>
                  <a:gd name="connsiteX2-945" fmla="*/ 83736 w 175335"/>
                  <a:gd name="connsiteY2-946" fmla="*/ 255531 h 467957"/>
                  <a:gd name="connsiteX3-947" fmla="*/ 98957 w 175335"/>
                  <a:gd name="connsiteY3-948" fmla="*/ 339951 h 467957"/>
                  <a:gd name="connsiteX4-949" fmla="*/ 119032 w 175335"/>
                  <a:gd name="connsiteY4-950" fmla="*/ 394795 h 467957"/>
                  <a:gd name="connsiteX5-951" fmla="*/ 95974 w 175335"/>
                  <a:gd name="connsiteY5-952" fmla="*/ 420626 h 467957"/>
                  <a:gd name="connsiteX6-953" fmla="*/ 65210 w 175335"/>
                  <a:gd name="connsiteY6-954" fmla="*/ 438869 h 467957"/>
                  <a:gd name="connsiteX7-955" fmla="*/ 36702 w 175335"/>
                  <a:gd name="connsiteY7-956" fmla="*/ 459576 h 467957"/>
                  <a:gd name="connsiteX8-957" fmla="*/ 10845 w 175335"/>
                  <a:gd name="connsiteY8-958" fmla="*/ 388582 h 467957"/>
                  <a:gd name="connsiteX9-959" fmla="*/ 4380 w 175335"/>
                  <a:gd name="connsiteY9-960" fmla="*/ 275583 h 467957"/>
                  <a:gd name="connsiteX10-961" fmla="*/ 37123 w 175335"/>
                  <a:gd name="connsiteY10-962" fmla="*/ 157349 h 467957"/>
                  <a:gd name="connsiteX11-963" fmla="*/ 81413 w 175335"/>
                  <a:gd name="connsiteY11-964" fmla="*/ 104196 h 467957"/>
                  <a:gd name="connsiteX12" fmla="*/ 167138 w 175335"/>
                  <a:gd name="connsiteY12" fmla="*/ 6564 h 467957"/>
                  <a:gd name="connsiteX0-965" fmla="*/ 167138 w 175335"/>
                  <a:gd name="connsiteY0-966" fmla="*/ 6564 h 467957"/>
                  <a:gd name="connsiteX1-967" fmla="*/ 86302 w 175335"/>
                  <a:gd name="connsiteY1-968" fmla="*/ 143578 h 467957"/>
                  <a:gd name="connsiteX2-969" fmla="*/ 83736 w 175335"/>
                  <a:gd name="connsiteY2-970" fmla="*/ 255531 h 467957"/>
                  <a:gd name="connsiteX3-971" fmla="*/ 98957 w 175335"/>
                  <a:gd name="connsiteY3-972" fmla="*/ 339951 h 467957"/>
                  <a:gd name="connsiteX4-973" fmla="*/ 119032 w 175335"/>
                  <a:gd name="connsiteY4-974" fmla="*/ 394795 h 467957"/>
                  <a:gd name="connsiteX5-975" fmla="*/ 95974 w 175335"/>
                  <a:gd name="connsiteY5-976" fmla="*/ 420626 h 467957"/>
                  <a:gd name="connsiteX6-977" fmla="*/ 65210 w 175335"/>
                  <a:gd name="connsiteY6-978" fmla="*/ 438869 h 467957"/>
                  <a:gd name="connsiteX7-979" fmla="*/ 36702 w 175335"/>
                  <a:gd name="connsiteY7-980" fmla="*/ 459576 h 467957"/>
                  <a:gd name="connsiteX8-981" fmla="*/ 10845 w 175335"/>
                  <a:gd name="connsiteY8-982" fmla="*/ 388582 h 467957"/>
                  <a:gd name="connsiteX9-983" fmla="*/ 4380 w 175335"/>
                  <a:gd name="connsiteY9-984" fmla="*/ 275583 h 467957"/>
                  <a:gd name="connsiteX10-985" fmla="*/ 37123 w 175335"/>
                  <a:gd name="connsiteY10-986" fmla="*/ 157349 h 467957"/>
                  <a:gd name="connsiteX11-987" fmla="*/ 90938 w 175335"/>
                  <a:gd name="connsiteY11-988" fmla="*/ 78002 h 467957"/>
                  <a:gd name="connsiteX12-989" fmla="*/ 167138 w 175335"/>
                  <a:gd name="connsiteY12-990" fmla="*/ 6564 h 467957"/>
                  <a:gd name="connsiteX0-991" fmla="*/ 174282 w 182479"/>
                  <a:gd name="connsiteY0-992" fmla="*/ 6564 h 465576"/>
                  <a:gd name="connsiteX1-993" fmla="*/ 86302 w 182479"/>
                  <a:gd name="connsiteY1-994" fmla="*/ 141197 h 465576"/>
                  <a:gd name="connsiteX2-995" fmla="*/ 83736 w 182479"/>
                  <a:gd name="connsiteY2-996" fmla="*/ 253150 h 465576"/>
                  <a:gd name="connsiteX3-997" fmla="*/ 98957 w 182479"/>
                  <a:gd name="connsiteY3-998" fmla="*/ 337570 h 465576"/>
                  <a:gd name="connsiteX4-999" fmla="*/ 119032 w 182479"/>
                  <a:gd name="connsiteY4-1000" fmla="*/ 392414 h 465576"/>
                  <a:gd name="connsiteX5-1001" fmla="*/ 95974 w 182479"/>
                  <a:gd name="connsiteY5-1002" fmla="*/ 418245 h 465576"/>
                  <a:gd name="connsiteX6-1003" fmla="*/ 65210 w 182479"/>
                  <a:gd name="connsiteY6-1004" fmla="*/ 436488 h 465576"/>
                  <a:gd name="connsiteX7-1005" fmla="*/ 36702 w 182479"/>
                  <a:gd name="connsiteY7-1006" fmla="*/ 457195 h 465576"/>
                  <a:gd name="connsiteX8-1007" fmla="*/ 10845 w 182479"/>
                  <a:gd name="connsiteY8-1008" fmla="*/ 386201 h 465576"/>
                  <a:gd name="connsiteX9-1009" fmla="*/ 4380 w 182479"/>
                  <a:gd name="connsiteY9-1010" fmla="*/ 273202 h 465576"/>
                  <a:gd name="connsiteX10-1011" fmla="*/ 37123 w 182479"/>
                  <a:gd name="connsiteY10-1012" fmla="*/ 154968 h 465576"/>
                  <a:gd name="connsiteX11-1013" fmla="*/ 90938 w 182479"/>
                  <a:gd name="connsiteY11-1014" fmla="*/ 75621 h 465576"/>
                  <a:gd name="connsiteX12-1015" fmla="*/ 174282 w 182479"/>
                  <a:gd name="connsiteY12-1016" fmla="*/ 6564 h 465576"/>
                  <a:gd name="connsiteX0-1017" fmla="*/ 174282 w 182479"/>
                  <a:gd name="connsiteY0-1018" fmla="*/ 6564 h 465576"/>
                  <a:gd name="connsiteX1-1019" fmla="*/ 86302 w 182479"/>
                  <a:gd name="connsiteY1-1020" fmla="*/ 141197 h 465576"/>
                  <a:gd name="connsiteX2-1021" fmla="*/ 83736 w 182479"/>
                  <a:gd name="connsiteY2-1022" fmla="*/ 253150 h 465576"/>
                  <a:gd name="connsiteX3-1023" fmla="*/ 98957 w 182479"/>
                  <a:gd name="connsiteY3-1024" fmla="*/ 337570 h 465576"/>
                  <a:gd name="connsiteX4-1025" fmla="*/ 119032 w 182479"/>
                  <a:gd name="connsiteY4-1026" fmla="*/ 392414 h 465576"/>
                  <a:gd name="connsiteX5-1027" fmla="*/ 95974 w 182479"/>
                  <a:gd name="connsiteY5-1028" fmla="*/ 418245 h 465576"/>
                  <a:gd name="connsiteX6-1029" fmla="*/ 65210 w 182479"/>
                  <a:gd name="connsiteY6-1030" fmla="*/ 436488 h 465576"/>
                  <a:gd name="connsiteX7-1031" fmla="*/ 36702 w 182479"/>
                  <a:gd name="connsiteY7-1032" fmla="*/ 457195 h 465576"/>
                  <a:gd name="connsiteX8-1033" fmla="*/ 10845 w 182479"/>
                  <a:gd name="connsiteY8-1034" fmla="*/ 386201 h 465576"/>
                  <a:gd name="connsiteX9-1035" fmla="*/ 4380 w 182479"/>
                  <a:gd name="connsiteY9-1036" fmla="*/ 273202 h 465576"/>
                  <a:gd name="connsiteX10-1037" fmla="*/ 37123 w 182479"/>
                  <a:gd name="connsiteY10-1038" fmla="*/ 154968 h 465576"/>
                  <a:gd name="connsiteX11-1039" fmla="*/ 83794 w 182479"/>
                  <a:gd name="connsiteY11-1040" fmla="*/ 78002 h 465576"/>
                  <a:gd name="connsiteX12-1041" fmla="*/ 174282 w 182479"/>
                  <a:gd name="connsiteY12-1042" fmla="*/ 6564 h 465576"/>
                  <a:gd name="connsiteX0-1043" fmla="*/ 172694 w 180891"/>
                  <a:gd name="connsiteY0-1044" fmla="*/ 6564 h 465576"/>
                  <a:gd name="connsiteX1-1045" fmla="*/ 84714 w 180891"/>
                  <a:gd name="connsiteY1-1046" fmla="*/ 141197 h 465576"/>
                  <a:gd name="connsiteX2-1047" fmla="*/ 82148 w 180891"/>
                  <a:gd name="connsiteY2-1048" fmla="*/ 253150 h 465576"/>
                  <a:gd name="connsiteX3-1049" fmla="*/ 97369 w 180891"/>
                  <a:gd name="connsiteY3-1050" fmla="*/ 337570 h 465576"/>
                  <a:gd name="connsiteX4-1051" fmla="*/ 117444 w 180891"/>
                  <a:gd name="connsiteY4-1052" fmla="*/ 392414 h 465576"/>
                  <a:gd name="connsiteX5-1053" fmla="*/ 94386 w 180891"/>
                  <a:gd name="connsiteY5-1054" fmla="*/ 418245 h 465576"/>
                  <a:gd name="connsiteX6-1055" fmla="*/ 63622 w 180891"/>
                  <a:gd name="connsiteY6-1056" fmla="*/ 436488 h 465576"/>
                  <a:gd name="connsiteX7-1057" fmla="*/ 35114 w 180891"/>
                  <a:gd name="connsiteY7-1058" fmla="*/ 457195 h 465576"/>
                  <a:gd name="connsiteX8-1059" fmla="*/ 9257 w 180891"/>
                  <a:gd name="connsiteY8-1060" fmla="*/ 386201 h 465576"/>
                  <a:gd name="connsiteX9-1061" fmla="*/ 2792 w 180891"/>
                  <a:gd name="connsiteY9-1062" fmla="*/ 273202 h 465576"/>
                  <a:gd name="connsiteX10-1063" fmla="*/ 26010 w 180891"/>
                  <a:gd name="connsiteY10-1064" fmla="*/ 174018 h 465576"/>
                  <a:gd name="connsiteX11-1065" fmla="*/ 82206 w 180891"/>
                  <a:gd name="connsiteY11-1066" fmla="*/ 78002 h 465576"/>
                  <a:gd name="connsiteX12-1067" fmla="*/ 172694 w 180891"/>
                  <a:gd name="connsiteY12-1068" fmla="*/ 6564 h 465576"/>
                  <a:gd name="connsiteX0-1069" fmla="*/ 177457 w 185654"/>
                  <a:gd name="connsiteY0-1070" fmla="*/ 6564 h 465576"/>
                  <a:gd name="connsiteX1-1071" fmla="*/ 89477 w 185654"/>
                  <a:gd name="connsiteY1-1072" fmla="*/ 141197 h 465576"/>
                  <a:gd name="connsiteX2-1073" fmla="*/ 86911 w 185654"/>
                  <a:gd name="connsiteY2-1074" fmla="*/ 253150 h 465576"/>
                  <a:gd name="connsiteX3-1075" fmla="*/ 102132 w 185654"/>
                  <a:gd name="connsiteY3-1076" fmla="*/ 337570 h 465576"/>
                  <a:gd name="connsiteX4-1077" fmla="*/ 122207 w 185654"/>
                  <a:gd name="connsiteY4-1078" fmla="*/ 392414 h 465576"/>
                  <a:gd name="connsiteX5-1079" fmla="*/ 99149 w 185654"/>
                  <a:gd name="connsiteY5-1080" fmla="*/ 418245 h 465576"/>
                  <a:gd name="connsiteX6-1081" fmla="*/ 68385 w 185654"/>
                  <a:gd name="connsiteY6-1082" fmla="*/ 436488 h 465576"/>
                  <a:gd name="connsiteX7-1083" fmla="*/ 39877 w 185654"/>
                  <a:gd name="connsiteY7-1084" fmla="*/ 457195 h 465576"/>
                  <a:gd name="connsiteX8-1085" fmla="*/ 14020 w 185654"/>
                  <a:gd name="connsiteY8-1086" fmla="*/ 386201 h 465576"/>
                  <a:gd name="connsiteX9-1087" fmla="*/ 2792 w 185654"/>
                  <a:gd name="connsiteY9-1088" fmla="*/ 292252 h 465576"/>
                  <a:gd name="connsiteX10-1089" fmla="*/ 30773 w 185654"/>
                  <a:gd name="connsiteY10-1090" fmla="*/ 174018 h 465576"/>
                  <a:gd name="connsiteX11-1091" fmla="*/ 86969 w 185654"/>
                  <a:gd name="connsiteY11-1092" fmla="*/ 78002 h 465576"/>
                  <a:gd name="connsiteX12-1093" fmla="*/ 177457 w 185654"/>
                  <a:gd name="connsiteY12-1094" fmla="*/ 6564 h 465576"/>
                  <a:gd name="connsiteX0-1095" fmla="*/ 177457 w 185654"/>
                  <a:gd name="connsiteY0-1096" fmla="*/ 6564 h 463988"/>
                  <a:gd name="connsiteX1-1097" fmla="*/ 89477 w 185654"/>
                  <a:gd name="connsiteY1-1098" fmla="*/ 141197 h 463988"/>
                  <a:gd name="connsiteX2-1099" fmla="*/ 86911 w 185654"/>
                  <a:gd name="connsiteY2-1100" fmla="*/ 253150 h 463988"/>
                  <a:gd name="connsiteX3-1101" fmla="*/ 102132 w 185654"/>
                  <a:gd name="connsiteY3-1102" fmla="*/ 337570 h 463988"/>
                  <a:gd name="connsiteX4-1103" fmla="*/ 122207 w 185654"/>
                  <a:gd name="connsiteY4-1104" fmla="*/ 392414 h 463988"/>
                  <a:gd name="connsiteX5-1105" fmla="*/ 99149 w 185654"/>
                  <a:gd name="connsiteY5-1106" fmla="*/ 418245 h 463988"/>
                  <a:gd name="connsiteX6-1107" fmla="*/ 68385 w 185654"/>
                  <a:gd name="connsiteY6-1108" fmla="*/ 436488 h 463988"/>
                  <a:gd name="connsiteX7-1109" fmla="*/ 39877 w 185654"/>
                  <a:gd name="connsiteY7-1110" fmla="*/ 457195 h 463988"/>
                  <a:gd name="connsiteX8-1111" fmla="*/ 14020 w 185654"/>
                  <a:gd name="connsiteY8-1112" fmla="*/ 395726 h 463988"/>
                  <a:gd name="connsiteX9-1113" fmla="*/ 2792 w 185654"/>
                  <a:gd name="connsiteY9-1114" fmla="*/ 292252 h 463988"/>
                  <a:gd name="connsiteX10-1115" fmla="*/ 30773 w 185654"/>
                  <a:gd name="connsiteY10-1116" fmla="*/ 174018 h 463988"/>
                  <a:gd name="connsiteX11-1117" fmla="*/ 86969 w 185654"/>
                  <a:gd name="connsiteY11-1118" fmla="*/ 78002 h 463988"/>
                  <a:gd name="connsiteX12-1119" fmla="*/ 177457 w 185654"/>
                  <a:gd name="connsiteY12-1120" fmla="*/ 6564 h 463988"/>
                  <a:gd name="connsiteX0-1121" fmla="*/ 177457 w 185654"/>
                  <a:gd name="connsiteY0-1122" fmla="*/ 6564 h 463988"/>
                  <a:gd name="connsiteX1-1123" fmla="*/ 96621 w 185654"/>
                  <a:gd name="connsiteY1-1124" fmla="*/ 162628 h 463988"/>
                  <a:gd name="connsiteX2-1125" fmla="*/ 86911 w 185654"/>
                  <a:gd name="connsiteY2-1126" fmla="*/ 253150 h 463988"/>
                  <a:gd name="connsiteX3-1127" fmla="*/ 102132 w 185654"/>
                  <a:gd name="connsiteY3-1128" fmla="*/ 337570 h 463988"/>
                  <a:gd name="connsiteX4-1129" fmla="*/ 122207 w 185654"/>
                  <a:gd name="connsiteY4-1130" fmla="*/ 392414 h 463988"/>
                  <a:gd name="connsiteX5-1131" fmla="*/ 99149 w 185654"/>
                  <a:gd name="connsiteY5-1132" fmla="*/ 418245 h 463988"/>
                  <a:gd name="connsiteX6-1133" fmla="*/ 68385 w 185654"/>
                  <a:gd name="connsiteY6-1134" fmla="*/ 436488 h 463988"/>
                  <a:gd name="connsiteX7-1135" fmla="*/ 39877 w 185654"/>
                  <a:gd name="connsiteY7-1136" fmla="*/ 457195 h 463988"/>
                  <a:gd name="connsiteX8-1137" fmla="*/ 14020 w 185654"/>
                  <a:gd name="connsiteY8-1138" fmla="*/ 395726 h 463988"/>
                  <a:gd name="connsiteX9-1139" fmla="*/ 2792 w 185654"/>
                  <a:gd name="connsiteY9-1140" fmla="*/ 292252 h 463988"/>
                  <a:gd name="connsiteX10-1141" fmla="*/ 30773 w 185654"/>
                  <a:gd name="connsiteY10-1142" fmla="*/ 174018 h 463988"/>
                  <a:gd name="connsiteX11-1143" fmla="*/ 86969 w 185654"/>
                  <a:gd name="connsiteY11-1144" fmla="*/ 78002 h 463988"/>
                  <a:gd name="connsiteX12-1145" fmla="*/ 177457 w 185654"/>
                  <a:gd name="connsiteY12-1146" fmla="*/ 6564 h 463988"/>
                  <a:gd name="connsiteX0-1147" fmla="*/ 177457 w 185654"/>
                  <a:gd name="connsiteY0-1148" fmla="*/ 6564 h 463988"/>
                  <a:gd name="connsiteX1-1149" fmla="*/ 96621 w 185654"/>
                  <a:gd name="connsiteY1-1150" fmla="*/ 162628 h 463988"/>
                  <a:gd name="connsiteX2-1151" fmla="*/ 77386 w 185654"/>
                  <a:gd name="connsiteY2-1152" fmla="*/ 257912 h 463988"/>
                  <a:gd name="connsiteX3-1153" fmla="*/ 102132 w 185654"/>
                  <a:gd name="connsiteY3-1154" fmla="*/ 337570 h 463988"/>
                  <a:gd name="connsiteX4-1155" fmla="*/ 122207 w 185654"/>
                  <a:gd name="connsiteY4-1156" fmla="*/ 392414 h 463988"/>
                  <a:gd name="connsiteX5-1157" fmla="*/ 99149 w 185654"/>
                  <a:gd name="connsiteY5-1158" fmla="*/ 418245 h 463988"/>
                  <a:gd name="connsiteX6-1159" fmla="*/ 68385 w 185654"/>
                  <a:gd name="connsiteY6-1160" fmla="*/ 436488 h 463988"/>
                  <a:gd name="connsiteX7-1161" fmla="*/ 39877 w 185654"/>
                  <a:gd name="connsiteY7-1162" fmla="*/ 457195 h 463988"/>
                  <a:gd name="connsiteX8-1163" fmla="*/ 14020 w 185654"/>
                  <a:gd name="connsiteY8-1164" fmla="*/ 395726 h 463988"/>
                  <a:gd name="connsiteX9-1165" fmla="*/ 2792 w 185654"/>
                  <a:gd name="connsiteY9-1166" fmla="*/ 292252 h 463988"/>
                  <a:gd name="connsiteX10-1167" fmla="*/ 30773 w 185654"/>
                  <a:gd name="connsiteY10-1168" fmla="*/ 174018 h 463988"/>
                  <a:gd name="connsiteX11-1169" fmla="*/ 86969 w 185654"/>
                  <a:gd name="connsiteY11-1170" fmla="*/ 78002 h 463988"/>
                  <a:gd name="connsiteX12-1171" fmla="*/ 177457 w 185654"/>
                  <a:gd name="connsiteY12-1172" fmla="*/ 6564 h 463988"/>
                  <a:gd name="connsiteX0-1173" fmla="*/ 177457 w 185654"/>
                  <a:gd name="connsiteY0-1174" fmla="*/ 6564 h 463988"/>
                  <a:gd name="connsiteX1-1175" fmla="*/ 96621 w 185654"/>
                  <a:gd name="connsiteY1-1176" fmla="*/ 162628 h 463988"/>
                  <a:gd name="connsiteX2-1177" fmla="*/ 94055 w 185654"/>
                  <a:gd name="connsiteY2-1178" fmla="*/ 248387 h 463988"/>
                  <a:gd name="connsiteX3-1179" fmla="*/ 102132 w 185654"/>
                  <a:gd name="connsiteY3-1180" fmla="*/ 337570 h 463988"/>
                  <a:gd name="connsiteX4-1181" fmla="*/ 122207 w 185654"/>
                  <a:gd name="connsiteY4-1182" fmla="*/ 392414 h 463988"/>
                  <a:gd name="connsiteX5-1183" fmla="*/ 99149 w 185654"/>
                  <a:gd name="connsiteY5-1184" fmla="*/ 418245 h 463988"/>
                  <a:gd name="connsiteX6-1185" fmla="*/ 68385 w 185654"/>
                  <a:gd name="connsiteY6-1186" fmla="*/ 436488 h 463988"/>
                  <a:gd name="connsiteX7-1187" fmla="*/ 39877 w 185654"/>
                  <a:gd name="connsiteY7-1188" fmla="*/ 457195 h 463988"/>
                  <a:gd name="connsiteX8-1189" fmla="*/ 14020 w 185654"/>
                  <a:gd name="connsiteY8-1190" fmla="*/ 395726 h 463988"/>
                  <a:gd name="connsiteX9-1191" fmla="*/ 2792 w 185654"/>
                  <a:gd name="connsiteY9-1192" fmla="*/ 292252 h 463988"/>
                  <a:gd name="connsiteX10-1193" fmla="*/ 30773 w 185654"/>
                  <a:gd name="connsiteY10-1194" fmla="*/ 174018 h 463988"/>
                  <a:gd name="connsiteX11-1195" fmla="*/ 86969 w 185654"/>
                  <a:gd name="connsiteY11-1196" fmla="*/ 78002 h 463988"/>
                  <a:gd name="connsiteX12-1197" fmla="*/ 177457 w 185654"/>
                  <a:gd name="connsiteY12-1198" fmla="*/ 6564 h 463988"/>
                  <a:gd name="connsiteX0-1199" fmla="*/ 177457 w 183013"/>
                  <a:gd name="connsiteY0-1200" fmla="*/ 5159 h 462583"/>
                  <a:gd name="connsiteX1-1201" fmla="*/ 120306 w 183013"/>
                  <a:gd name="connsiteY1-1202" fmla="*/ 107553 h 462583"/>
                  <a:gd name="connsiteX2-1203" fmla="*/ 96621 w 183013"/>
                  <a:gd name="connsiteY2-1204" fmla="*/ 161223 h 462583"/>
                  <a:gd name="connsiteX3-1205" fmla="*/ 94055 w 183013"/>
                  <a:gd name="connsiteY3-1206" fmla="*/ 246982 h 462583"/>
                  <a:gd name="connsiteX4-1207" fmla="*/ 102132 w 183013"/>
                  <a:gd name="connsiteY4-1208" fmla="*/ 336165 h 462583"/>
                  <a:gd name="connsiteX5-1209" fmla="*/ 122207 w 183013"/>
                  <a:gd name="connsiteY5-1210" fmla="*/ 391009 h 462583"/>
                  <a:gd name="connsiteX6-1211" fmla="*/ 99149 w 183013"/>
                  <a:gd name="connsiteY6-1212" fmla="*/ 416840 h 462583"/>
                  <a:gd name="connsiteX7-1213" fmla="*/ 68385 w 183013"/>
                  <a:gd name="connsiteY7-1214" fmla="*/ 435083 h 462583"/>
                  <a:gd name="connsiteX8-1215" fmla="*/ 39877 w 183013"/>
                  <a:gd name="connsiteY8-1216" fmla="*/ 455790 h 462583"/>
                  <a:gd name="connsiteX9-1217" fmla="*/ 14020 w 183013"/>
                  <a:gd name="connsiteY9-1218" fmla="*/ 394321 h 462583"/>
                  <a:gd name="connsiteX10-1219" fmla="*/ 2792 w 183013"/>
                  <a:gd name="connsiteY10-1220" fmla="*/ 290847 h 462583"/>
                  <a:gd name="connsiteX11-1221" fmla="*/ 30773 w 183013"/>
                  <a:gd name="connsiteY11-1222" fmla="*/ 172613 h 462583"/>
                  <a:gd name="connsiteX12-1223" fmla="*/ 86969 w 183013"/>
                  <a:gd name="connsiteY12-1224" fmla="*/ 76597 h 462583"/>
                  <a:gd name="connsiteX13" fmla="*/ 177457 w 183013"/>
                  <a:gd name="connsiteY13" fmla="*/ 5159 h 462583"/>
                  <a:gd name="connsiteX0-1225" fmla="*/ 177457 w 182616"/>
                  <a:gd name="connsiteY0-1226" fmla="*/ 5556 h 462980"/>
                  <a:gd name="connsiteX1-1227" fmla="*/ 117925 w 182616"/>
                  <a:gd name="connsiteY1-1228" fmla="*/ 110331 h 462980"/>
                  <a:gd name="connsiteX2-1229" fmla="*/ 96621 w 182616"/>
                  <a:gd name="connsiteY2-1230" fmla="*/ 161620 h 462980"/>
                  <a:gd name="connsiteX3-1231" fmla="*/ 94055 w 182616"/>
                  <a:gd name="connsiteY3-1232" fmla="*/ 247379 h 462980"/>
                  <a:gd name="connsiteX4-1233" fmla="*/ 102132 w 182616"/>
                  <a:gd name="connsiteY4-1234" fmla="*/ 336562 h 462980"/>
                  <a:gd name="connsiteX5-1235" fmla="*/ 122207 w 182616"/>
                  <a:gd name="connsiteY5-1236" fmla="*/ 391406 h 462980"/>
                  <a:gd name="connsiteX6-1237" fmla="*/ 99149 w 182616"/>
                  <a:gd name="connsiteY6-1238" fmla="*/ 417237 h 462980"/>
                  <a:gd name="connsiteX7-1239" fmla="*/ 68385 w 182616"/>
                  <a:gd name="connsiteY7-1240" fmla="*/ 435480 h 462980"/>
                  <a:gd name="connsiteX8-1241" fmla="*/ 39877 w 182616"/>
                  <a:gd name="connsiteY8-1242" fmla="*/ 456187 h 462980"/>
                  <a:gd name="connsiteX9-1243" fmla="*/ 14020 w 182616"/>
                  <a:gd name="connsiteY9-1244" fmla="*/ 394718 h 462980"/>
                  <a:gd name="connsiteX10-1245" fmla="*/ 2792 w 182616"/>
                  <a:gd name="connsiteY10-1246" fmla="*/ 291244 h 462980"/>
                  <a:gd name="connsiteX11-1247" fmla="*/ 30773 w 182616"/>
                  <a:gd name="connsiteY11-1248" fmla="*/ 173010 h 462980"/>
                  <a:gd name="connsiteX12-1249" fmla="*/ 86969 w 182616"/>
                  <a:gd name="connsiteY12-1250" fmla="*/ 76994 h 462980"/>
                  <a:gd name="connsiteX13-1251" fmla="*/ 177457 w 182616"/>
                  <a:gd name="connsiteY13-1252" fmla="*/ 5556 h 462980"/>
                  <a:gd name="connsiteX0-1253" fmla="*/ 177457 w 182616"/>
                  <a:gd name="connsiteY0-1254" fmla="*/ 5556 h 462980"/>
                  <a:gd name="connsiteX1-1255" fmla="*/ 117925 w 182616"/>
                  <a:gd name="connsiteY1-1256" fmla="*/ 110331 h 462980"/>
                  <a:gd name="connsiteX2-1257" fmla="*/ 96621 w 182616"/>
                  <a:gd name="connsiteY2-1258" fmla="*/ 183051 h 462980"/>
                  <a:gd name="connsiteX3-1259" fmla="*/ 94055 w 182616"/>
                  <a:gd name="connsiteY3-1260" fmla="*/ 247379 h 462980"/>
                  <a:gd name="connsiteX4-1261" fmla="*/ 102132 w 182616"/>
                  <a:gd name="connsiteY4-1262" fmla="*/ 336562 h 462980"/>
                  <a:gd name="connsiteX5-1263" fmla="*/ 122207 w 182616"/>
                  <a:gd name="connsiteY5-1264" fmla="*/ 391406 h 462980"/>
                  <a:gd name="connsiteX6-1265" fmla="*/ 99149 w 182616"/>
                  <a:gd name="connsiteY6-1266" fmla="*/ 417237 h 462980"/>
                  <a:gd name="connsiteX7-1267" fmla="*/ 68385 w 182616"/>
                  <a:gd name="connsiteY7-1268" fmla="*/ 435480 h 462980"/>
                  <a:gd name="connsiteX8-1269" fmla="*/ 39877 w 182616"/>
                  <a:gd name="connsiteY8-1270" fmla="*/ 456187 h 462980"/>
                  <a:gd name="connsiteX9-1271" fmla="*/ 14020 w 182616"/>
                  <a:gd name="connsiteY9-1272" fmla="*/ 394718 h 462980"/>
                  <a:gd name="connsiteX10-1273" fmla="*/ 2792 w 182616"/>
                  <a:gd name="connsiteY10-1274" fmla="*/ 291244 h 462980"/>
                  <a:gd name="connsiteX11-1275" fmla="*/ 30773 w 182616"/>
                  <a:gd name="connsiteY11-1276" fmla="*/ 173010 h 462980"/>
                  <a:gd name="connsiteX12-1277" fmla="*/ 86969 w 182616"/>
                  <a:gd name="connsiteY12-1278" fmla="*/ 76994 h 462980"/>
                  <a:gd name="connsiteX13-1279" fmla="*/ 177457 w 182616"/>
                  <a:gd name="connsiteY13-1280" fmla="*/ 5556 h 462980"/>
                  <a:gd name="connsiteX0-1281" fmla="*/ 177457 w 182616"/>
                  <a:gd name="connsiteY0-1282" fmla="*/ 5556 h 462980"/>
                  <a:gd name="connsiteX1-1283" fmla="*/ 117925 w 182616"/>
                  <a:gd name="connsiteY1-1284" fmla="*/ 110331 h 462980"/>
                  <a:gd name="connsiteX2-1285" fmla="*/ 96621 w 182616"/>
                  <a:gd name="connsiteY2-1286" fmla="*/ 183051 h 462980"/>
                  <a:gd name="connsiteX3-1287" fmla="*/ 89293 w 182616"/>
                  <a:gd name="connsiteY3-1288" fmla="*/ 268811 h 462980"/>
                  <a:gd name="connsiteX4-1289" fmla="*/ 102132 w 182616"/>
                  <a:gd name="connsiteY4-1290" fmla="*/ 336562 h 462980"/>
                  <a:gd name="connsiteX5-1291" fmla="*/ 122207 w 182616"/>
                  <a:gd name="connsiteY5-1292" fmla="*/ 391406 h 462980"/>
                  <a:gd name="connsiteX6-1293" fmla="*/ 99149 w 182616"/>
                  <a:gd name="connsiteY6-1294" fmla="*/ 417237 h 462980"/>
                  <a:gd name="connsiteX7-1295" fmla="*/ 68385 w 182616"/>
                  <a:gd name="connsiteY7-1296" fmla="*/ 435480 h 462980"/>
                  <a:gd name="connsiteX8-1297" fmla="*/ 39877 w 182616"/>
                  <a:gd name="connsiteY8-1298" fmla="*/ 456187 h 462980"/>
                  <a:gd name="connsiteX9-1299" fmla="*/ 14020 w 182616"/>
                  <a:gd name="connsiteY9-1300" fmla="*/ 394718 h 462980"/>
                  <a:gd name="connsiteX10-1301" fmla="*/ 2792 w 182616"/>
                  <a:gd name="connsiteY10-1302" fmla="*/ 291244 h 462980"/>
                  <a:gd name="connsiteX11-1303" fmla="*/ 30773 w 182616"/>
                  <a:gd name="connsiteY11-1304" fmla="*/ 173010 h 462980"/>
                  <a:gd name="connsiteX12-1305" fmla="*/ 86969 w 182616"/>
                  <a:gd name="connsiteY12-1306" fmla="*/ 76994 h 462980"/>
                  <a:gd name="connsiteX13-1307" fmla="*/ 177457 w 182616"/>
                  <a:gd name="connsiteY13-1308" fmla="*/ 5556 h 462980"/>
                  <a:gd name="connsiteX0-1309" fmla="*/ 177457 w 182616"/>
                  <a:gd name="connsiteY0-1310" fmla="*/ 5556 h 462980"/>
                  <a:gd name="connsiteX1-1311" fmla="*/ 117925 w 182616"/>
                  <a:gd name="connsiteY1-1312" fmla="*/ 110331 h 462980"/>
                  <a:gd name="connsiteX2-1313" fmla="*/ 96621 w 182616"/>
                  <a:gd name="connsiteY2-1314" fmla="*/ 183051 h 462980"/>
                  <a:gd name="connsiteX3-1315" fmla="*/ 89293 w 182616"/>
                  <a:gd name="connsiteY3-1316" fmla="*/ 268811 h 462980"/>
                  <a:gd name="connsiteX4-1317" fmla="*/ 104513 w 182616"/>
                  <a:gd name="connsiteY4-1318" fmla="*/ 350850 h 462980"/>
                  <a:gd name="connsiteX5-1319" fmla="*/ 122207 w 182616"/>
                  <a:gd name="connsiteY5-1320" fmla="*/ 391406 h 462980"/>
                  <a:gd name="connsiteX6-1321" fmla="*/ 99149 w 182616"/>
                  <a:gd name="connsiteY6-1322" fmla="*/ 417237 h 462980"/>
                  <a:gd name="connsiteX7-1323" fmla="*/ 68385 w 182616"/>
                  <a:gd name="connsiteY7-1324" fmla="*/ 435480 h 462980"/>
                  <a:gd name="connsiteX8-1325" fmla="*/ 39877 w 182616"/>
                  <a:gd name="connsiteY8-1326" fmla="*/ 456187 h 462980"/>
                  <a:gd name="connsiteX9-1327" fmla="*/ 14020 w 182616"/>
                  <a:gd name="connsiteY9-1328" fmla="*/ 394718 h 462980"/>
                  <a:gd name="connsiteX10-1329" fmla="*/ 2792 w 182616"/>
                  <a:gd name="connsiteY10-1330" fmla="*/ 291244 h 462980"/>
                  <a:gd name="connsiteX11-1331" fmla="*/ 30773 w 182616"/>
                  <a:gd name="connsiteY11-1332" fmla="*/ 173010 h 462980"/>
                  <a:gd name="connsiteX12-1333" fmla="*/ 86969 w 182616"/>
                  <a:gd name="connsiteY12-1334" fmla="*/ 76994 h 462980"/>
                  <a:gd name="connsiteX13-1335" fmla="*/ 177457 w 182616"/>
                  <a:gd name="connsiteY13-1336" fmla="*/ 5556 h 462980"/>
                  <a:gd name="connsiteX0-1337" fmla="*/ 177457 w 188570"/>
                  <a:gd name="connsiteY0-1338" fmla="*/ 3572 h 460996"/>
                  <a:gd name="connsiteX1-1339" fmla="*/ 153645 w 188570"/>
                  <a:gd name="connsiteY1-1340" fmla="*/ 53579 h 460996"/>
                  <a:gd name="connsiteX2-1341" fmla="*/ 117925 w 188570"/>
                  <a:gd name="connsiteY2-1342" fmla="*/ 108347 h 460996"/>
                  <a:gd name="connsiteX3-1343" fmla="*/ 96621 w 188570"/>
                  <a:gd name="connsiteY3-1344" fmla="*/ 181067 h 460996"/>
                  <a:gd name="connsiteX4-1345" fmla="*/ 89293 w 188570"/>
                  <a:gd name="connsiteY4-1346" fmla="*/ 266827 h 460996"/>
                  <a:gd name="connsiteX5-1347" fmla="*/ 104513 w 188570"/>
                  <a:gd name="connsiteY5-1348" fmla="*/ 348866 h 460996"/>
                  <a:gd name="connsiteX6-1349" fmla="*/ 122207 w 188570"/>
                  <a:gd name="connsiteY6-1350" fmla="*/ 389422 h 460996"/>
                  <a:gd name="connsiteX7-1351" fmla="*/ 99149 w 188570"/>
                  <a:gd name="connsiteY7-1352" fmla="*/ 415253 h 460996"/>
                  <a:gd name="connsiteX8-1353" fmla="*/ 68385 w 188570"/>
                  <a:gd name="connsiteY8-1354" fmla="*/ 433496 h 460996"/>
                  <a:gd name="connsiteX9-1355" fmla="*/ 39877 w 188570"/>
                  <a:gd name="connsiteY9-1356" fmla="*/ 454203 h 460996"/>
                  <a:gd name="connsiteX10-1357" fmla="*/ 14020 w 188570"/>
                  <a:gd name="connsiteY10-1358" fmla="*/ 392734 h 460996"/>
                  <a:gd name="connsiteX11-1359" fmla="*/ 2792 w 188570"/>
                  <a:gd name="connsiteY11-1360" fmla="*/ 289260 h 460996"/>
                  <a:gd name="connsiteX12-1361" fmla="*/ 30773 w 188570"/>
                  <a:gd name="connsiteY12-1362" fmla="*/ 171026 h 460996"/>
                  <a:gd name="connsiteX13-1363" fmla="*/ 86969 w 188570"/>
                  <a:gd name="connsiteY13-1364" fmla="*/ 75010 h 460996"/>
                  <a:gd name="connsiteX14" fmla="*/ 177457 w 188570"/>
                  <a:gd name="connsiteY14" fmla="*/ 3572 h 460996"/>
                  <a:gd name="connsiteX0-1365" fmla="*/ 177457 w 186284"/>
                  <a:gd name="connsiteY0-1366" fmla="*/ 1621 h 459045"/>
                  <a:gd name="connsiteX1-1367" fmla="*/ 139928 w 186284"/>
                  <a:gd name="connsiteY1-1368" fmla="*/ 63336 h 459045"/>
                  <a:gd name="connsiteX2-1369" fmla="*/ 117925 w 186284"/>
                  <a:gd name="connsiteY2-1370" fmla="*/ 106396 h 459045"/>
                  <a:gd name="connsiteX3-1371" fmla="*/ 96621 w 186284"/>
                  <a:gd name="connsiteY3-1372" fmla="*/ 179116 h 459045"/>
                  <a:gd name="connsiteX4-1373" fmla="*/ 89293 w 186284"/>
                  <a:gd name="connsiteY4-1374" fmla="*/ 264876 h 459045"/>
                  <a:gd name="connsiteX5-1375" fmla="*/ 104513 w 186284"/>
                  <a:gd name="connsiteY5-1376" fmla="*/ 346915 h 459045"/>
                  <a:gd name="connsiteX6-1377" fmla="*/ 122207 w 186284"/>
                  <a:gd name="connsiteY6-1378" fmla="*/ 387471 h 459045"/>
                  <a:gd name="connsiteX7-1379" fmla="*/ 99149 w 186284"/>
                  <a:gd name="connsiteY7-1380" fmla="*/ 413302 h 459045"/>
                  <a:gd name="connsiteX8-1381" fmla="*/ 68385 w 186284"/>
                  <a:gd name="connsiteY8-1382" fmla="*/ 431545 h 459045"/>
                  <a:gd name="connsiteX9-1383" fmla="*/ 39877 w 186284"/>
                  <a:gd name="connsiteY9-1384" fmla="*/ 452252 h 459045"/>
                  <a:gd name="connsiteX10-1385" fmla="*/ 14020 w 186284"/>
                  <a:gd name="connsiteY10-1386" fmla="*/ 390783 h 459045"/>
                  <a:gd name="connsiteX11-1387" fmla="*/ 2792 w 186284"/>
                  <a:gd name="connsiteY11-1388" fmla="*/ 287309 h 459045"/>
                  <a:gd name="connsiteX12-1389" fmla="*/ 30773 w 186284"/>
                  <a:gd name="connsiteY12-1390" fmla="*/ 169075 h 459045"/>
                  <a:gd name="connsiteX13-1391" fmla="*/ 86969 w 186284"/>
                  <a:gd name="connsiteY13-1392" fmla="*/ 73059 h 459045"/>
                  <a:gd name="connsiteX14-1393" fmla="*/ 177457 w 186284"/>
                  <a:gd name="connsiteY14-1394" fmla="*/ 1621 h 459045"/>
                  <a:gd name="connsiteX0-1395" fmla="*/ 177457 w 186284"/>
                  <a:gd name="connsiteY0-1396" fmla="*/ 1621 h 459839"/>
                  <a:gd name="connsiteX1-1397" fmla="*/ 139928 w 186284"/>
                  <a:gd name="connsiteY1-1398" fmla="*/ 63336 h 459839"/>
                  <a:gd name="connsiteX2-1399" fmla="*/ 117925 w 186284"/>
                  <a:gd name="connsiteY2-1400" fmla="*/ 106396 h 459839"/>
                  <a:gd name="connsiteX3-1401" fmla="*/ 96621 w 186284"/>
                  <a:gd name="connsiteY3-1402" fmla="*/ 179116 h 459839"/>
                  <a:gd name="connsiteX4-1403" fmla="*/ 89293 w 186284"/>
                  <a:gd name="connsiteY4-1404" fmla="*/ 264876 h 459839"/>
                  <a:gd name="connsiteX5-1405" fmla="*/ 104513 w 186284"/>
                  <a:gd name="connsiteY5-1406" fmla="*/ 346915 h 459839"/>
                  <a:gd name="connsiteX6-1407" fmla="*/ 122207 w 186284"/>
                  <a:gd name="connsiteY6-1408" fmla="*/ 387471 h 459839"/>
                  <a:gd name="connsiteX7-1409" fmla="*/ 99149 w 186284"/>
                  <a:gd name="connsiteY7-1410" fmla="*/ 413302 h 459839"/>
                  <a:gd name="connsiteX8-1411" fmla="*/ 68385 w 186284"/>
                  <a:gd name="connsiteY8-1412" fmla="*/ 436307 h 459839"/>
                  <a:gd name="connsiteX9-1413" fmla="*/ 39877 w 186284"/>
                  <a:gd name="connsiteY9-1414" fmla="*/ 452252 h 459839"/>
                  <a:gd name="connsiteX10-1415" fmla="*/ 14020 w 186284"/>
                  <a:gd name="connsiteY10-1416" fmla="*/ 390783 h 459839"/>
                  <a:gd name="connsiteX11-1417" fmla="*/ 2792 w 186284"/>
                  <a:gd name="connsiteY11-1418" fmla="*/ 287309 h 459839"/>
                  <a:gd name="connsiteX12-1419" fmla="*/ 30773 w 186284"/>
                  <a:gd name="connsiteY12-1420" fmla="*/ 169075 h 459839"/>
                  <a:gd name="connsiteX13-1421" fmla="*/ 86969 w 186284"/>
                  <a:gd name="connsiteY13-1422" fmla="*/ 73059 h 459839"/>
                  <a:gd name="connsiteX14-1423" fmla="*/ 177457 w 186284"/>
                  <a:gd name="connsiteY14-1424" fmla="*/ 1621 h 459839"/>
                  <a:gd name="connsiteX0-1425" fmla="*/ 177457 w 186284"/>
                  <a:gd name="connsiteY0-1426" fmla="*/ 1621 h 462109"/>
                  <a:gd name="connsiteX1-1427" fmla="*/ 139928 w 186284"/>
                  <a:gd name="connsiteY1-1428" fmla="*/ 63336 h 462109"/>
                  <a:gd name="connsiteX2-1429" fmla="*/ 117925 w 186284"/>
                  <a:gd name="connsiteY2-1430" fmla="*/ 106396 h 462109"/>
                  <a:gd name="connsiteX3-1431" fmla="*/ 96621 w 186284"/>
                  <a:gd name="connsiteY3-1432" fmla="*/ 179116 h 462109"/>
                  <a:gd name="connsiteX4-1433" fmla="*/ 89293 w 186284"/>
                  <a:gd name="connsiteY4-1434" fmla="*/ 264876 h 462109"/>
                  <a:gd name="connsiteX5-1435" fmla="*/ 104513 w 186284"/>
                  <a:gd name="connsiteY5-1436" fmla="*/ 346915 h 462109"/>
                  <a:gd name="connsiteX6-1437" fmla="*/ 122207 w 186284"/>
                  <a:gd name="connsiteY6-1438" fmla="*/ 387471 h 462109"/>
                  <a:gd name="connsiteX7-1439" fmla="*/ 99149 w 186284"/>
                  <a:gd name="connsiteY7-1440" fmla="*/ 413302 h 462109"/>
                  <a:gd name="connsiteX8-1441" fmla="*/ 33807 w 186284"/>
                  <a:gd name="connsiteY8-1442" fmla="*/ 449925 h 462109"/>
                  <a:gd name="connsiteX9-1443" fmla="*/ 39877 w 186284"/>
                  <a:gd name="connsiteY9-1444" fmla="*/ 452252 h 462109"/>
                  <a:gd name="connsiteX10-1445" fmla="*/ 14020 w 186284"/>
                  <a:gd name="connsiteY10-1446" fmla="*/ 390783 h 462109"/>
                  <a:gd name="connsiteX11-1447" fmla="*/ 2792 w 186284"/>
                  <a:gd name="connsiteY11-1448" fmla="*/ 287309 h 462109"/>
                  <a:gd name="connsiteX12-1449" fmla="*/ 30773 w 186284"/>
                  <a:gd name="connsiteY12-1450" fmla="*/ 169075 h 462109"/>
                  <a:gd name="connsiteX13-1451" fmla="*/ 86969 w 186284"/>
                  <a:gd name="connsiteY13-1452" fmla="*/ 73059 h 462109"/>
                  <a:gd name="connsiteX14-1453" fmla="*/ 177457 w 186284"/>
                  <a:gd name="connsiteY14-1454" fmla="*/ 1621 h 462109"/>
                  <a:gd name="connsiteX0-1455" fmla="*/ 177457 w 186284"/>
                  <a:gd name="connsiteY0-1456" fmla="*/ 1621 h 462109"/>
                  <a:gd name="connsiteX1-1457" fmla="*/ 139928 w 186284"/>
                  <a:gd name="connsiteY1-1458" fmla="*/ 63336 h 462109"/>
                  <a:gd name="connsiteX2-1459" fmla="*/ 117925 w 186284"/>
                  <a:gd name="connsiteY2-1460" fmla="*/ 106396 h 462109"/>
                  <a:gd name="connsiteX3-1461" fmla="*/ 96621 w 186284"/>
                  <a:gd name="connsiteY3-1462" fmla="*/ 179116 h 462109"/>
                  <a:gd name="connsiteX4-1463" fmla="*/ 89293 w 186284"/>
                  <a:gd name="connsiteY4-1464" fmla="*/ 264876 h 462109"/>
                  <a:gd name="connsiteX5-1465" fmla="*/ 104513 w 186284"/>
                  <a:gd name="connsiteY5-1466" fmla="*/ 346915 h 462109"/>
                  <a:gd name="connsiteX6-1467" fmla="*/ 122207 w 186284"/>
                  <a:gd name="connsiteY6-1468" fmla="*/ 387471 h 462109"/>
                  <a:gd name="connsiteX7-1469" fmla="*/ 120580 w 186284"/>
                  <a:gd name="connsiteY7-1470" fmla="*/ 396633 h 462109"/>
                  <a:gd name="connsiteX8-1471" fmla="*/ 33807 w 186284"/>
                  <a:gd name="connsiteY8-1472" fmla="*/ 449925 h 462109"/>
                  <a:gd name="connsiteX9-1473" fmla="*/ 39877 w 186284"/>
                  <a:gd name="connsiteY9-1474" fmla="*/ 452252 h 462109"/>
                  <a:gd name="connsiteX10-1475" fmla="*/ 14020 w 186284"/>
                  <a:gd name="connsiteY10-1476" fmla="*/ 390783 h 462109"/>
                  <a:gd name="connsiteX11-1477" fmla="*/ 2792 w 186284"/>
                  <a:gd name="connsiteY11-1478" fmla="*/ 287309 h 462109"/>
                  <a:gd name="connsiteX12-1479" fmla="*/ 30773 w 186284"/>
                  <a:gd name="connsiteY12-1480" fmla="*/ 169075 h 462109"/>
                  <a:gd name="connsiteX13-1481" fmla="*/ 86969 w 186284"/>
                  <a:gd name="connsiteY13-1482" fmla="*/ 73059 h 462109"/>
                  <a:gd name="connsiteX14-1483" fmla="*/ 177457 w 186284"/>
                  <a:gd name="connsiteY14-1484" fmla="*/ 1621 h 462109"/>
                  <a:gd name="connsiteX0-1485" fmla="*/ 177457 w 186284"/>
                  <a:gd name="connsiteY0-1486" fmla="*/ 1621 h 500875"/>
                  <a:gd name="connsiteX1-1487" fmla="*/ 139928 w 186284"/>
                  <a:gd name="connsiteY1-1488" fmla="*/ 63336 h 500875"/>
                  <a:gd name="connsiteX2-1489" fmla="*/ 117925 w 186284"/>
                  <a:gd name="connsiteY2-1490" fmla="*/ 106396 h 500875"/>
                  <a:gd name="connsiteX3-1491" fmla="*/ 96621 w 186284"/>
                  <a:gd name="connsiteY3-1492" fmla="*/ 179116 h 500875"/>
                  <a:gd name="connsiteX4-1493" fmla="*/ 89293 w 186284"/>
                  <a:gd name="connsiteY4-1494" fmla="*/ 264876 h 500875"/>
                  <a:gd name="connsiteX5-1495" fmla="*/ 104513 w 186284"/>
                  <a:gd name="connsiteY5-1496" fmla="*/ 346915 h 500875"/>
                  <a:gd name="connsiteX6-1497" fmla="*/ 122207 w 186284"/>
                  <a:gd name="connsiteY6-1498" fmla="*/ 387471 h 500875"/>
                  <a:gd name="connsiteX7-1499" fmla="*/ 120580 w 186284"/>
                  <a:gd name="connsiteY7-1500" fmla="*/ 396633 h 500875"/>
                  <a:gd name="connsiteX8-1501" fmla="*/ 33807 w 186284"/>
                  <a:gd name="connsiteY8-1502" fmla="*/ 449925 h 500875"/>
                  <a:gd name="connsiteX9-1503" fmla="*/ 29642 w 186284"/>
                  <a:gd name="connsiteY9-1504" fmla="*/ 491018 h 500875"/>
                  <a:gd name="connsiteX10-1505" fmla="*/ 14020 w 186284"/>
                  <a:gd name="connsiteY10-1506" fmla="*/ 390783 h 500875"/>
                  <a:gd name="connsiteX11-1507" fmla="*/ 2792 w 186284"/>
                  <a:gd name="connsiteY11-1508" fmla="*/ 287309 h 500875"/>
                  <a:gd name="connsiteX12-1509" fmla="*/ 30773 w 186284"/>
                  <a:gd name="connsiteY12-1510" fmla="*/ 169075 h 500875"/>
                  <a:gd name="connsiteX13-1511" fmla="*/ 86969 w 186284"/>
                  <a:gd name="connsiteY13-1512" fmla="*/ 73059 h 500875"/>
                  <a:gd name="connsiteX14-1513" fmla="*/ 177457 w 186284"/>
                  <a:gd name="connsiteY14-1514" fmla="*/ 1621 h 500875"/>
                  <a:gd name="connsiteX0-1515" fmla="*/ 177457 w 186284"/>
                  <a:gd name="connsiteY0-1516" fmla="*/ 1621 h 462775"/>
                  <a:gd name="connsiteX1-1517" fmla="*/ 139928 w 186284"/>
                  <a:gd name="connsiteY1-1518" fmla="*/ 63336 h 462775"/>
                  <a:gd name="connsiteX2-1519" fmla="*/ 117925 w 186284"/>
                  <a:gd name="connsiteY2-1520" fmla="*/ 106396 h 462775"/>
                  <a:gd name="connsiteX3-1521" fmla="*/ 96621 w 186284"/>
                  <a:gd name="connsiteY3-1522" fmla="*/ 179116 h 462775"/>
                  <a:gd name="connsiteX4-1523" fmla="*/ 89293 w 186284"/>
                  <a:gd name="connsiteY4-1524" fmla="*/ 264876 h 462775"/>
                  <a:gd name="connsiteX5-1525" fmla="*/ 104513 w 186284"/>
                  <a:gd name="connsiteY5-1526" fmla="*/ 346915 h 462775"/>
                  <a:gd name="connsiteX6-1527" fmla="*/ 122207 w 186284"/>
                  <a:gd name="connsiteY6-1528" fmla="*/ 387471 h 462775"/>
                  <a:gd name="connsiteX7-1529" fmla="*/ 120580 w 186284"/>
                  <a:gd name="connsiteY7-1530" fmla="*/ 396633 h 462775"/>
                  <a:gd name="connsiteX8-1531" fmla="*/ 33807 w 186284"/>
                  <a:gd name="connsiteY8-1532" fmla="*/ 449925 h 462775"/>
                  <a:gd name="connsiteX9-1533" fmla="*/ 43930 w 186284"/>
                  <a:gd name="connsiteY9-1534" fmla="*/ 452918 h 462775"/>
                  <a:gd name="connsiteX10-1535" fmla="*/ 14020 w 186284"/>
                  <a:gd name="connsiteY10-1536" fmla="*/ 390783 h 462775"/>
                  <a:gd name="connsiteX11-1537" fmla="*/ 2792 w 186284"/>
                  <a:gd name="connsiteY11-1538" fmla="*/ 287309 h 462775"/>
                  <a:gd name="connsiteX12-1539" fmla="*/ 30773 w 186284"/>
                  <a:gd name="connsiteY12-1540" fmla="*/ 169075 h 462775"/>
                  <a:gd name="connsiteX13-1541" fmla="*/ 86969 w 186284"/>
                  <a:gd name="connsiteY13-1542" fmla="*/ 73059 h 462775"/>
                  <a:gd name="connsiteX14-1543" fmla="*/ 177457 w 186284"/>
                  <a:gd name="connsiteY14-1544" fmla="*/ 1621 h 462775"/>
                  <a:gd name="connsiteX0-1545" fmla="*/ 177457 w 186284"/>
                  <a:gd name="connsiteY0-1546" fmla="*/ 1621 h 474681"/>
                  <a:gd name="connsiteX1-1547" fmla="*/ 139928 w 186284"/>
                  <a:gd name="connsiteY1-1548" fmla="*/ 63336 h 474681"/>
                  <a:gd name="connsiteX2-1549" fmla="*/ 117925 w 186284"/>
                  <a:gd name="connsiteY2-1550" fmla="*/ 106396 h 474681"/>
                  <a:gd name="connsiteX3-1551" fmla="*/ 96621 w 186284"/>
                  <a:gd name="connsiteY3-1552" fmla="*/ 179116 h 474681"/>
                  <a:gd name="connsiteX4-1553" fmla="*/ 89293 w 186284"/>
                  <a:gd name="connsiteY4-1554" fmla="*/ 264876 h 474681"/>
                  <a:gd name="connsiteX5-1555" fmla="*/ 104513 w 186284"/>
                  <a:gd name="connsiteY5-1556" fmla="*/ 346915 h 474681"/>
                  <a:gd name="connsiteX6-1557" fmla="*/ 122207 w 186284"/>
                  <a:gd name="connsiteY6-1558" fmla="*/ 387471 h 474681"/>
                  <a:gd name="connsiteX7-1559" fmla="*/ 120580 w 186284"/>
                  <a:gd name="connsiteY7-1560" fmla="*/ 396633 h 474681"/>
                  <a:gd name="connsiteX8-1561" fmla="*/ 33807 w 186284"/>
                  <a:gd name="connsiteY8-1562" fmla="*/ 449925 h 474681"/>
                  <a:gd name="connsiteX9-1563" fmla="*/ 34405 w 186284"/>
                  <a:gd name="connsiteY9-1564" fmla="*/ 464824 h 474681"/>
                  <a:gd name="connsiteX10-1565" fmla="*/ 14020 w 186284"/>
                  <a:gd name="connsiteY10-1566" fmla="*/ 390783 h 474681"/>
                  <a:gd name="connsiteX11-1567" fmla="*/ 2792 w 186284"/>
                  <a:gd name="connsiteY11-1568" fmla="*/ 287309 h 474681"/>
                  <a:gd name="connsiteX12-1569" fmla="*/ 30773 w 186284"/>
                  <a:gd name="connsiteY12-1570" fmla="*/ 169075 h 474681"/>
                  <a:gd name="connsiteX13-1571" fmla="*/ 86969 w 186284"/>
                  <a:gd name="connsiteY13-1572" fmla="*/ 73059 h 474681"/>
                  <a:gd name="connsiteX14-1573" fmla="*/ 177457 w 186284"/>
                  <a:gd name="connsiteY14-1574" fmla="*/ 1621 h 474681"/>
                  <a:gd name="connsiteX0-1575" fmla="*/ 177457 w 186284"/>
                  <a:gd name="connsiteY0-1576" fmla="*/ 1621 h 469919"/>
                  <a:gd name="connsiteX1-1577" fmla="*/ 139928 w 186284"/>
                  <a:gd name="connsiteY1-1578" fmla="*/ 63336 h 469919"/>
                  <a:gd name="connsiteX2-1579" fmla="*/ 117925 w 186284"/>
                  <a:gd name="connsiteY2-1580" fmla="*/ 106396 h 469919"/>
                  <a:gd name="connsiteX3-1581" fmla="*/ 96621 w 186284"/>
                  <a:gd name="connsiteY3-1582" fmla="*/ 179116 h 469919"/>
                  <a:gd name="connsiteX4-1583" fmla="*/ 89293 w 186284"/>
                  <a:gd name="connsiteY4-1584" fmla="*/ 264876 h 469919"/>
                  <a:gd name="connsiteX5-1585" fmla="*/ 104513 w 186284"/>
                  <a:gd name="connsiteY5-1586" fmla="*/ 346915 h 469919"/>
                  <a:gd name="connsiteX6-1587" fmla="*/ 122207 w 186284"/>
                  <a:gd name="connsiteY6-1588" fmla="*/ 387471 h 469919"/>
                  <a:gd name="connsiteX7-1589" fmla="*/ 120580 w 186284"/>
                  <a:gd name="connsiteY7-1590" fmla="*/ 396633 h 469919"/>
                  <a:gd name="connsiteX8-1591" fmla="*/ 33807 w 186284"/>
                  <a:gd name="connsiteY8-1592" fmla="*/ 449925 h 469919"/>
                  <a:gd name="connsiteX9-1593" fmla="*/ 48692 w 186284"/>
                  <a:gd name="connsiteY9-1594" fmla="*/ 460062 h 469919"/>
                  <a:gd name="connsiteX10-1595" fmla="*/ 14020 w 186284"/>
                  <a:gd name="connsiteY10-1596" fmla="*/ 390783 h 469919"/>
                  <a:gd name="connsiteX11-1597" fmla="*/ 2792 w 186284"/>
                  <a:gd name="connsiteY11-1598" fmla="*/ 287309 h 469919"/>
                  <a:gd name="connsiteX12-1599" fmla="*/ 30773 w 186284"/>
                  <a:gd name="connsiteY12-1600" fmla="*/ 169075 h 469919"/>
                  <a:gd name="connsiteX13-1601" fmla="*/ 86969 w 186284"/>
                  <a:gd name="connsiteY13-1602" fmla="*/ 73059 h 469919"/>
                  <a:gd name="connsiteX14-1603" fmla="*/ 177457 w 186284"/>
                  <a:gd name="connsiteY14-1604" fmla="*/ 1621 h 469919"/>
                  <a:gd name="connsiteX0-1605" fmla="*/ 177457 w 186284"/>
                  <a:gd name="connsiteY0-1606" fmla="*/ 1621 h 469919"/>
                  <a:gd name="connsiteX1-1607" fmla="*/ 139928 w 186284"/>
                  <a:gd name="connsiteY1-1608" fmla="*/ 63336 h 469919"/>
                  <a:gd name="connsiteX2-1609" fmla="*/ 117925 w 186284"/>
                  <a:gd name="connsiteY2-1610" fmla="*/ 106396 h 469919"/>
                  <a:gd name="connsiteX3-1611" fmla="*/ 96621 w 186284"/>
                  <a:gd name="connsiteY3-1612" fmla="*/ 179116 h 469919"/>
                  <a:gd name="connsiteX4-1613" fmla="*/ 89293 w 186284"/>
                  <a:gd name="connsiteY4-1614" fmla="*/ 264876 h 469919"/>
                  <a:gd name="connsiteX5-1615" fmla="*/ 104513 w 186284"/>
                  <a:gd name="connsiteY5-1616" fmla="*/ 346915 h 469919"/>
                  <a:gd name="connsiteX6-1617" fmla="*/ 122207 w 186284"/>
                  <a:gd name="connsiteY6-1618" fmla="*/ 387471 h 469919"/>
                  <a:gd name="connsiteX7-1619" fmla="*/ 120580 w 186284"/>
                  <a:gd name="connsiteY7-1620" fmla="*/ 396633 h 469919"/>
                  <a:gd name="connsiteX8-1621" fmla="*/ 33807 w 186284"/>
                  <a:gd name="connsiteY8-1622" fmla="*/ 449925 h 469919"/>
                  <a:gd name="connsiteX9-1623" fmla="*/ 41549 w 186284"/>
                  <a:gd name="connsiteY9-1624" fmla="*/ 460062 h 469919"/>
                  <a:gd name="connsiteX10-1625" fmla="*/ 14020 w 186284"/>
                  <a:gd name="connsiteY10-1626" fmla="*/ 390783 h 469919"/>
                  <a:gd name="connsiteX11-1627" fmla="*/ 2792 w 186284"/>
                  <a:gd name="connsiteY11-1628" fmla="*/ 287309 h 469919"/>
                  <a:gd name="connsiteX12-1629" fmla="*/ 30773 w 186284"/>
                  <a:gd name="connsiteY12-1630" fmla="*/ 169075 h 469919"/>
                  <a:gd name="connsiteX13-1631" fmla="*/ 86969 w 186284"/>
                  <a:gd name="connsiteY13-1632" fmla="*/ 73059 h 469919"/>
                  <a:gd name="connsiteX14-1633" fmla="*/ 177457 w 186284"/>
                  <a:gd name="connsiteY14-1634" fmla="*/ 1621 h 469919"/>
                  <a:gd name="connsiteX0-1635" fmla="*/ 177457 w 186284"/>
                  <a:gd name="connsiteY0-1636" fmla="*/ 1621 h 456925"/>
                  <a:gd name="connsiteX1-1637" fmla="*/ 139928 w 186284"/>
                  <a:gd name="connsiteY1-1638" fmla="*/ 63336 h 456925"/>
                  <a:gd name="connsiteX2-1639" fmla="*/ 117925 w 186284"/>
                  <a:gd name="connsiteY2-1640" fmla="*/ 106396 h 456925"/>
                  <a:gd name="connsiteX3-1641" fmla="*/ 96621 w 186284"/>
                  <a:gd name="connsiteY3-1642" fmla="*/ 179116 h 456925"/>
                  <a:gd name="connsiteX4-1643" fmla="*/ 89293 w 186284"/>
                  <a:gd name="connsiteY4-1644" fmla="*/ 264876 h 456925"/>
                  <a:gd name="connsiteX5-1645" fmla="*/ 104513 w 186284"/>
                  <a:gd name="connsiteY5-1646" fmla="*/ 346915 h 456925"/>
                  <a:gd name="connsiteX6-1647" fmla="*/ 122207 w 186284"/>
                  <a:gd name="connsiteY6-1648" fmla="*/ 387471 h 456925"/>
                  <a:gd name="connsiteX7-1649" fmla="*/ 120580 w 186284"/>
                  <a:gd name="connsiteY7-1650" fmla="*/ 396633 h 456925"/>
                  <a:gd name="connsiteX8-1651" fmla="*/ 33807 w 186284"/>
                  <a:gd name="connsiteY8-1652" fmla="*/ 449925 h 456925"/>
                  <a:gd name="connsiteX9-1653" fmla="*/ 72505 w 186284"/>
                  <a:gd name="connsiteY9-1654" fmla="*/ 438631 h 456925"/>
                  <a:gd name="connsiteX10-1655" fmla="*/ 14020 w 186284"/>
                  <a:gd name="connsiteY10-1656" fmla="*/ 390783 h 456925"/>
                  <a:gd name="connsiteX11-1657" fmla="*/ 2792 w 186284"/>
                  <a:gd name="connsiteY11-1658" fmla="*/ 287309 h 456925"/>
                  <a:gd name="connsiteX12-1659" fmla="*/ 30773 w 186284"/>
                  <a:gd name="connsiteY12-1660" fmla="*/ 169075 h 456925"/>
                  <a:gd name="connsiteX13-1661" fmla="*/ 86969 w 186284"/>
                  <a:gd name="connsiteY13-1662" fmla="*/ 73059 h 456925"/>
                  <a:gd name="connsiteX14-1663" fmla="*/ 177457 w 186284"/>
                  <a:gd name="connsiteY14-1664" fmla="*/ 1621 h 456925"/>
                  <a:gd name="connsiteX0-1665" fmla="*/ 177457 w 186284"/>
                  <a:gd name="connsiteY0-1666" fmla="*/ 1621 h 484207"/>
                  <a:gd name="connsiteX1-1667" fmla="*/ 139928 w 186284"/>
                  <a:gd name="connsiteY1-1668" fmla="*/ 63336 h 484207"/>
                  <a:gd name="connsiteX2-1669" fmla="*/ 117925 w 186284"/>
                  <a:gd name="connsiteY2-1670" fmla="*/ 106396 h 484207"/>
                  <a:gd name="connsiteX3-1671" fmla="*/ 96621 w 186284"/>
                  <a:gd name="connsiteY3-1672" fmla="*/ 179116 h 484207"/>
                  <a:gd name="connsiteX4-1673" fmla="*/ 89293 w 186284"/>
                  <a:gd name="connsiteY4-1674" fmla="*/ 264876 h 484207"/>
                  <a:gd name="connsiteX5-1675" fmla="*/ 104513 w 186284"/>
                  <a:gd name="connsiteY5-1676" fmla="*/ 346915 h 484207"/>
                  <a:gd name="connsiteX6-1677" fmla="*/ 122207 w 186284"/>
                  <a:gd name="connsiteY6-1678" fmla="*/ 387471 h 484207"/>
                  <a:gd name="connsiteX7-1679" fmla="*/ 120580 w 186284"/>
                  <a:gd name="connsiteY7-1680" fmla="*/ 396633 h 484207"/>
                  <a:gd name="connsiteX8-1681" fmla="*/ 33807 w 186284"/>
                  <a:gd name="connsiteY8-1682" fmla="*/ 449925 h 484207"/>
                  <a:gd name="connsiteX9-1683" fmla="*/ 10593 w 186284"/>
                  <a:gd name="connsiteY9-1684" fmla="*/ 474350 h 484207"/>
                  <a:gd name="connsiteX10-1685" fmla="*/ 14020 w 186284"/>
                  <a:gd name="connsiteY10-1686" fmla="*/ 390783 h 484207"/>
                  <a:gd name="connsiteX11-1687" fmla="*/ 2792 w 186284"/>
                  <a:gd name="connsiteY11-1688" fmla="*/ 287309 h 484207"/>
                  <a:gd name="connsiteX12-1689" fmla="*/ 30773 w 186284"/>
                  <a:gd name="connsiteY12-1690" fmla="*/ 169075 h 484207"/>
                  <a:gd name="connsiteX13-1691" fmla="*/ 86969 w 186284"/>
                  <a:gd name="connsiteY13-1692" fmla="*/ 73059 h 484207"/>
                  <a:gd name="connsiteX14-1693" fmla="*/ 177457 w 186284"/>
                  <a:gd name="connsiteY14-1694" fmla="*/ 1621 h 484207"/>
                  <a:gd name="connsiteX0-1695" fmla="*/ 177457 w 186284"/>
                  <a:gd name="connsiteY0-1696" fmla="*/ 1621 h 483413"/>
                  <a:gd name="connsiteX1-1697" fmla="*/ 139928 w 186284"/>
                  <a:gd name="connsiteY1-1698" fmla="*/ 63336 h 483413"/>
                  <a:gd name="connsiteX2-1699" fmla="*/ 117925 w 186284"/>
                  <a:gd name="connsiteY2-1700" fmla="*/ 106396 h 483413"/>
                  <a:gd name="connsiteX3-1701" fmla="*/ 96621 w 186284"/>
                  <a:gd name="connsiteY3-1702" fmla="*/ 179116 h 483413"/>
                  <a:gd name="connsiteX4-1703" fmla="*/ 89293 w 186284"/>
                  <a:gd name="connsiteY4-1704" fmla="*/ 264876 h 483413"/>
                  <a:gd name="connsiteX5-1705" fmla="*/ 104513 w 186284"/>
                  <a:gd name="connsiteY5-1706" fmla="*/ 346915 h 483413"/>
                  <a:gd name="connsiteX6-1707" fmla="*/ 122207 w 186284"/>
                  <a:gd name="connsiteY6-1708" fmla="*/ 387471 h 483413"/>
                  <a:gd name="connsiteX7-1709" fmla="*/ 120580 w 186284"/>
                  <a:gd name="connsiteY7-1710" fmla="*/ 396633 h 483413"/>
                  <a:gd name="connsiteX8-1711" fmla="*/ 52857 w 186284"/>
                  <a:gd name="connsiteY8-1712" fmla="*/ 445163 h 483413"/>
                  <a:gd name="connsiteX9-1713" fmla="*/ 10593 w 186284"/>
                  <a:gd name="connsiteY9-1714" fmla="*/ 474350 h 483413"/>
                  <a:gd name="connsiteX10-1715" fmla="*/ 14020 w 186284"/>
                  <a:gd name="connsiteY10-1716" fmla="*/ 390783 h 483413"/>
                  <a:gd name="connsiteX11-1717" fmla="*/ 2792 w 186284"/>
                  <a:gd name="connsiteY11-1718" fmla="*/ 287309 h 483413"/>
                  <a:gd name="connsiteX12-1719" fmla="*/ 30773 w 186284"/>
                  <a:gd name="connsiteY12-1720" fmla="*/ 169075 h 483413"/>
                  <a:gd name="connsiteX13-1721" fmla="*/ 86969 w 186284"/>
                  <a:gd name="connsiteY13-1722" fmla="*/ 73059 h 483413"/>
                  <a:gd name="connsiteX14-1723" fmla="*/ 177457 w 186284"/>
                  <a:gd name="connsiteY14-1724" fmla="*/ 1621 h 483413"/>
                  <a:gd name="connsiteX0-1725" fmla="*/ 177457 w 186284"/>
                  <a:gd name="connsiteY0-1726" fmla="*/ 1621 h 466744"/>
                  <a:gd name="connsiteX1-1727" fmla="*/ 139928 w 186284"/>
                  <a:gd name="connsiteY1-1728" fmla="*/ 63336 h 466744"/>
                  <a:gd name="connsiteX2-1729" fmla="*/ 117925 w 186284"/>
                  <a:gd name="connsiteY2-1730" fmla="*/ 106396 h 466744"/>
                  <a:gd name="connsiteX3-1731" fmla="*/ 96621 w 186284"/>
                  <a:gd name="connsiteY3-1732" fmla="*/ 179116 h 466744"/>
                  <a:gd name="connsiteX4-1733" fmla="*/ 89293 w 186284"/>
                  <a:gd name="connsiteY4-1734" fmla="*/ 264876 h 466744"/>
                  <a:gd name="connsiteX5-1735" fmla="*/ 104513 w 186284"/>
                  <a:gd name="connsiteY5-1736" fmla="*/ 346915 h 466744"/>
                  <a:gd name="connsiteX6-1737" fmla="*/ 122207 w 186284"/>
                  <a:gd name="connsiteY6-1738" fmla="*/ 387471 h 466744"/>
                  <a:gd name="connsiteX7-1739" fmla="*/ 120580 w 186284"/>
                  <a:gd name="connsiteY7-1740" fmla="*/ 396633 h 466744"/>
                  <a:gd name="connsiteX8-1741" fmla="*/ 52857 w 186284"/>
                  <a:gd name="connsiteY8-1742" fmla="*/ 445163 h 466744"/>
                  <a:gd name="connsiteX9-1743" fmla="*/ 39168 w 186284"/>
                  <a:gd name="connsiteY9-1744" fmla="*/ 457681 h 466744"/>
                  <a:gd name="connsiteX10-1745" fmla="*/ 14020 w 186284"/>
                  <a:gd name="connsiteY10-1746" fmla="*/ 390783 h 466744"/>
                  <a:gd name="connsiteX11-1747" fmla="*/ 2792 w 186284"/>
                  <a:gd name="connsiteY11-1748" fmla="*/ 287309 h 466744"/>
                  <a:gd name="connsiteX12-1749" fmla="*/ 30773 w 186284"/>
                  <a:gd name="connsiteY12-1750" fmla="*/ 169075 h 466744"/>
                  <a:gd name="connsiteX13-1751" fmla="*/ 86969 w 186284"/>
                  <a:gd name="connsiteY13-1752" fmla="*/ 73059 h 466744"/>
                  <a:gd name="connsiteX14-1753" fmla="*/ 177457 w 186284"/>
                  <a:gd name="connsiteY14-1754" fmla="*/ 1621 h 4667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209" y="connsiteY8-210"/>
                  </a:cxn>
                  <a:cxn ang="0">
                    <a:pos x="connsiteX9-373" y="connsiteY9-374"/>
                  </a:cxn>
                  <a:cxn ang="0">
                    <a:pos x="connsiteX10-775" y="connsiteY10-776"/>
                  </a:cxn>
                  <a:cxn ang="0">
                    <a:pos x="connsiteX11-843" y="connsiteY11-844"/>
                  </a:cxn>
                  <a:cxn ang="0">
                    <a:pos x="connsiteX12-989" y="connsiteY12-990"/>
                  </a:cxn>
                  <a:cxn ang="0">
                    <a:pos x="connsiteX13-1251" y="connsiteY13-1252"/>
                  </a:cxn>
                  <a:cxn ang="0">
                    <a:pos x="connsiteX14-1393" y="connsiteY14-139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1073200" y="83671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2 -0.09667 C 0.51667 -0.09667 0.70261 0.0488 0.70261 0.22826 C 0.70261 0.40749 0.51667 0.55342 0.2882 0.55342 C 0.05955 0.55342 -0.12621 0.40749 -0.12621 0.22826 C -0.12621 0.0488 0.05955 -0.09667 0.2882 -0.09667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0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2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Eclipse Solar</a:t>
            </a:r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(Lua Nova)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Eclipse Lunar</a:t>
            </a:r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(Lua Cheia)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3" animBg="1"/>
      <p:bldP spid="59" grpId="4" animBg="1"/>
      <p:bldP spid="61" grpId="0" animBg="1"/>
      <p:bldP spid="61" grpId="1" animBg="1"/>
      <p:bldP spid="63" grpId="3" animBg="1"/>
      <p:bldP spid="63" grpId="4" animBg="1"/>
      <p:bldP spid="67" grpId="0"/>
      <p:bldP spid="67" grpId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Mecanismo dos eclipses</a:t>
            </a:r>
            <a:endParaRPr lang="pt-BR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Planetário de Milão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>
            <a:hlinkClick r:id="rId1" action="ppaction://hlinkfile"/>
          </p:cNvPr>
          <p:cNvPicPr>
            <a:picLocks noChangeArrowheads="1"/>
          </p:cNvPicPr>
          <p:nvPr/>
        </p:nvPicPr>
        <p:blipFill>
          <a:blip r:embed="rId2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/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3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7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Fases da Lua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Eclipses Solares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tipos: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Parcial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Anular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1" name="Título 3"/>
          <p:cNvSpPr txBox="1"/>
          <p:nvPr/>
        </p:nvSpPr>
        <p:spPr bwMode="auto">
          <a:xfrm>
            <a:off x="1370751" y="5013176"/>
            <a:ext cx="3849321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(Híbrido)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1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 solar total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imagem: </a:t>
            </a:r>
            <a:r>
              <a:rPr lang="en-US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Marj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and Roland Christen 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5" name="Grupo 24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8" name="Elipse 27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1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777404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4066305" y="2492896"/>
            <a:ext cx="1068043" cy="1975076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03517" y="3356992"/>
            <a:ext cx="19791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0593247">
            <a:off x="2566191" y="2211744"/>
            <a:ext cx="2933906" cy="1421754"/>
          </a:xfrm>
          <a:prstGeom prst="arc">
            <a:avLst>
              <a:gd name="adj1" fmla="val 13115243"/>
              <a:gd name="adj2" fmla="val 333146"/>
            </a:avLst>
          </a:prstGeom>
          <a:noFill/>
          <a:ln w="292100" cap="flat" cmpd="sng" algn="ctr">
            <a:solidFill>
              <a:schemeClr val="tx1">
                <a:alpha val="3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643865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9"/>
          <p:cNvGrpSpPr>
            <a:grpSpLocks noChangeAspect="1"/>
          </p:cNvGrpSpPr>
          <p:nvPr/>
        </p:nvGrpSpPr>
        <p:grpSpPr bwMode="auto">
          <a:xfrm>
            <a:off x="6300192" y="2996952"/>
            <a:ext cx="880024" cy="901893"/>
            <a:chOff x="2982" y="1935"/>
            <a:chExt cx="483" cy="500"/>
          </a:xfrm>
        </p:grpSpPr>
        <p:sp>
          <p:nvSpPr>
            <p:cNvPr id="16" name="Arc 10"/>
            <p:cNvSpPr/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17" name="Arc 11"/>
            <p:cNvSpPr/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8" name="Conector Reto 17"/>
          <p:cNvCxnSpPr/>
          <p:nvPr/>
        </p:nvCxnSpPr>
        <p:spPr bwMode="auto">
          <a:xfrm flipH="1" flipV="1">
            <a:off x="4662714" y="2518229"/>
            <a:ext cx="2069526" cy="47872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666343" y="3909060"/>
            <a:ext cx="2059071" cy="5468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4782457" y="3002507"/>
            <a:ext cx="1945890" cy="37569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4775200" y="3617686"/>
            <a:ext cx="1963928" cy="2868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4" name="Texto explicativo 1 53"/>
          <p:cNvSpPr/>
          <p:nvPr/>
        </p:nvSpPr>
        <p:spPr bwMode="auto">
          <a:xfrm>
            <a:off x="971600" y="5589240"/>
            <a:ext cx="6912768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trajetória da totalidade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5" name="Conector de Seta Reta 54"/>
          <p:cNvCxnSpPr>
            <a:stCxn id="54" idx="3"/>
          </p:cNvCxnSpPr>
          <p:nvPr/>
        </p:nvCxnSpPr>
        <p:spPr bwMode="auto">
          <a:xfrm flipH="1" flipV="1">
            <a:off x="3491880" y="3573016"/>
            <a:ext cx="936104" cy="20162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flipH="1" flipV="1">
            <a:off x="4644008" y="4077072"/>
            <a:ext cx="1584176" cy="50405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o explicativo 1 60"/>
          <p:cNvSpPr/>
          <p:nvPr/>
        </p:nvSpPr>
        <p:spPr bwMode="auto">
          <a:xfrm>
            <a:off x="3851920" y="764704"/>
            <a:ext cx="216024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62" name="Conector de Seta Reta 61"/>
          <p:cNvCxnSpPr/>
          <p:nvPr/>
        </p:nvCxnSpPr>
        <p:spPr bwMode="auto">
          <a:xfrm flipH="1">
            <a:off x="4829762" y="1484784"/>
            <a:ext cx="102278" cy="199857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o explicativo 1 63"/>
          <p:cNvSpPr/>
          <p:nvPr/>
        </p:nvSpPr>
        <p:spPr bwMode="auto">
          <a:xfrm>
            <a:off x="6300192" y="4265712"/>
            <a:ext cx="230425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penu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24" grpId="0" animBg="1"/>
      <p:bldP spid="54" grpId="0"/>
      <p:bldP spid="61" grpId="0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da totalidade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Planetário de Milão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>
            <a:hlinkClick r:id="rId1" action="ppaction://hlinkfile"/>
          </p:cNvPr>
          <p:cNvPicPr>
            <a:picLocks noChangeArrowheads="1"/>
          </p:cNvPicPr>
          <p:nvPr/>
        </p:nvPicPr>
        <p:blipFill>
          <a:blip r:embed="rId2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Eclipse Solar Total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ítulo 2"/>
          <p:cNvSpPr txBox="1"/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Regiões na trajetória da totalidade</a:t>
            </a:r>
            <a:endParaRPr lang="pt-BR" sz="36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6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Cerca de 200 km de largura</a:t>
            </a:r>
            <a:endParaRPr lang="pt-BR" sz="36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6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Comprimento: cerca de15 mil km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1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 solar anular</a:t>
            </a:r>
            <a:endParaRPr lang="pt-BR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669429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/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48880" cy="16797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Quantas e quais fases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Lua tem?</a:t>
            </a:r>
            <a:endParaRPr lang="pt-BR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41732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777404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4066305" y="2492896"/>
            <a:ext cx="1068043" cy="197507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03517" y="3356992"/>
            <a:ext cx="197910" cy="288000"/>
          </a:xfrm>
          <a:prstGeom prst="ellipse">
            <a:avLst/>
          </a:prstGeom>
          <a:solidFill>
            <a:srgbClr val="005392">
              <a:alpha val="8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0593247">
            <a:off x="2566191" y="2211744"/>
            <a:ext cx="2933906" cy="1421754"/>
          </a:xfrm>
          <a:prstGeom prst="arc">
            <a:avLst>
              <a:gd name="adj1" fmla="val 13115243"/>
              <a:gd name="adj2" fmla="val 333146"/>
            </a:avLst>
          </a:prstGeom>
          <a:noFill/>
          <a:ln w="292100" cap="flat" cmpd="sng" algn="ctr">
            <a:solidFill>
              <a:srgbClr val="005392">
                <a:alpha val="54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643865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4662714" y="2518230"/>
            <a:ext cx="2720580" cy="482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666344" y="3895928"/>
            <a:ext cx="2716950" cy="55995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4816643" y="3005847"/>
            <a:ext cx="2556923" cy="62769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4795736" y="3356043"/>
            <a:ext cx="2582694" cy="54474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4" name="Texto explicativo 1 53"/>
          <p:cNvSpPr/>
          <p:nvPr/>
        </p:nvSpPr>
        <p:spPr bwMode="auto">
          <a:xfrm>
            <a:off x="971600" y="5589240"/>
            <a:ext cx="6912768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trajetória da </a:t>
            </a: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anularidade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5" name="Conector de Seta Reta 54"/>
          <p:cNvCxnSpPr>
            <a:stCxn id="54" idx="3"/>
          </p:cNvCxnSpPr>
          <p:nvPr/>
        </p:nvCxnSpPr>
        <p:spPr bwMode="auto">
          <a:xfrm flipH="1" flipV="1">
            <a:off x="3491880" y="3573016"/>
            <a:ext cx="936104" cy="20162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Texto explicativo 1 33"/>
          <p:cNvSpPr/>
          <p:nvPr/>
        </p:nvSpPr>
        <p:spPr bwMode="auto">
          <a:xfrm>
            <a:off x="6012160" y="1268760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0" name="Conector de Seta Reta 39"/>
          <p:cNvCxnSpPr>
            <a:stCxn id="34" idx="1"/>
          </p:cNvCxnSpPr>
          <p:nvPr/>
        </p:nvCxnSpPr>
        <p:spPr bwMode="auto">
          <a:xfrm flipH="1">
            <a:off x="6533002" y="1916832"/>
            <a:ext cx="739298" cy="156449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6" name="Conector de Seta Reta 45"/>
          <p:cNvCxnSpPr>
            <a:stCxn id="45" idx="2"/>
          </p:cNvCxnSpPr>
          <p:nvPr/>
        </p:nvCxnSpPr>
        <p:spPr bwMode="auto">
          <a:xfrm flipH="1" flipV="1">
            <a:off x="4935558" y="3988106"/>
            <a:ext cx="1148610" cy="9890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Texto explicativo 1 51"/>
          <p:cNvSpPr/>
          <p:nvPr/>
        </p:nvSpPr>
        <p:spPr bwMode="auto">
          <a:xfrm>
            <a:off x="3491880" y="764704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3" name="Conector de Seta Reta 52"/>
          <p:cNvCxnSpPr>
            <a:endCxn id="24" idx="0"/>
          </p:cNvCxnSpPr>
          <p:nvPr/>
        </p:nvCxnSpPr>
        <p:spPr bwMode="auto">
          <a:xfrm flipH="1">
            <a:off x="4829762" y="1484784"/>
            <a:ext cx="102278" cy="199857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7080705" y="3009418"/>
            <a:ext cx="887550" cy="887550"/>
            <a:chOff x="1904305" y="3246310"/>
            <a:chExt cx="329007" cy="327335"/>
          </a:xfrm>
        </p:grpSpPr>
        <p:sp>
          <p:nvSpPr>
            <p:cNvPr id="31" name="Elipse 3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17951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24" grpId="0" animBg="1"/>
      <p:bldP spid="54" grpId="0"/>
      <p:bldP spid="34" grpId="0"/>
      <p:bldP spid="45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6432366" y="2132991"/>
            <a:ext cx="11842" cy="93596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263724" y="2905883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25857" y="1053216"/>
            <a:ext cx="288000" cy="1727199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no 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perigeu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no 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apogeu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ítulo 1"/>
          <p:cNvSpPr txBox="1"/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732240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no perigeu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no apogeu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217717" y="5601434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Distância </a:t>
            </a:r>
            <a:endParaRPr lang="pt-BR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 perigeu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3762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Distância </a:t>
            </a:r>
            <a:endParaRPr lang="pt-BR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 apogeu</a:t>
            </a:r>
            <a:endParaRPr lang="pt-BR" sz="3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771800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à Terra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313794" y="2908033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97057" y="222465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5" name="Grupo 58"/>
          <p:cNvGrpSpPr>
            <a:grpSpLocks noChangeAspect="1"/>
          </p:cNvGrpSpPr>
          <p:nvPr/>
        </p:nvGrpSpPr>
        <p:grpSpPr bwMode="auto">
          <a:xfrm>
            <a:off x="3858957" y="2224208"/>
            <a:ext cx="1368152" cy="1374399"/>
            <a:chOff x="4397386" y="4522849"/>
            <a:chExt cx="3798892" cy="3800884"/>
          </a:xfrm>
        </p:grpSpPr>
        <p:grpSp>
          <p:nvGrpSpPr>
            <p:cNvPr id="36" name="Group 43"/>
            <p:cNvGrpSpPr/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</a:ln>
            </p:spPr>
            <p:txBody>
              <a:bodyPr wrap="none" anchor="ctr"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Freeform 45"/>
              <p:cNvSpPr/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-1" fmla="*/ 8095 w 10000"/>
                  <a:gd name="connsiteY0-2" fmla="*/ 9895 h 10000"/>
                  <a:gd name="connsiteX1-3" fmla="*/ 8611 w 10000"/>
                  <a:gd name="connsiteY1-4" fmla="*/ 10000 h 10000"/>
                  <a:gd name="connsiteX2-5" fmla="*/ 8929 w 10000"/>
                  <a:gd name="connsiteY2-6" fmla="*/ 9790 h 10000"/>
                  <a:gd name="connsiteX3-7" fmla="*/ 9207 w 10000"/>
                  <a:gd name="connsiteY3-8" fmla="*/ 9790 h 10000"/>
                  <a:gd name="connsiteX4-9" fmla="*/ 9603 w 10000"/>
                  <a:gd name="connsiteY4-10" fmla="*/ 9371 h 10000"/>
                  <a:gd name="connsiteX5-11" fmla="*/ 10000 w 10000"/>
                  <a:gd name="connsiteY5-12" fmla="*/ 9424 h 10000"/>
                  <a:gd name="connsiteX6-13" fmla="*/ 9365 w 10000"/>
                  <a:gd name="connsiteY6-14" fmla="*/ 9267 h 10000"/>
                  <a:gd name="connsiteX7-15" fmla="*/ 9207 w 10000"/>
                  <a:gd name="connsiteY7-16" fmla="*/ 9293 h 10000"/>
                  <a:gd name="connsiteX8-17" fmla="*/ 8929 w 10000"/>
                  <a:gd name="connsiteY8-18" fmla="*/ 8665 h 10000"/>
                  <a:gd name="connsiteX9-19" fmla="*/ 9326 w 10000"/>
                  <a:gd name="connsiteY9-20" fmla="*/ 7566 h 10000"/>
                  <a:gd name="connsiteX10-21" fmla="*/ 9326 w 10000"/>
                  <a:gd name="connsiteY10-22" fmla="*/ 7330 h 10000"/>
                  <a:gd name="connsiteX11-23" fmla="*/ 9524 w 10000"/>
                  <a:gd name="connsiteY11-24" fmla="*/ 7094 h 10000"/>
                  <a:gd name="connsiteX12-25" fmla="*/ 9723 w 10000"/>
                  <a:gd name="connsiteY12-26" fmla="*/ 6492 h 10000"/>
                  <a:gd name="connsiteX13-27" fmla="*/ 9603 w 10000"/>
                  <a:gd name="connsiteY13-28" fmla="*/ 6335 h 10000"/>
                  <a:gd name="connsiteX14-29" fmla="*/ 9406 w 10000"/>
                  <a:gd name="connsiteY14-30" fmla="*/ 5995 h 10000"/>
                  <a:gd name="connsiteX15-31" fmla="*/ 9485 w 10000"/>
                  <a:gd name="connsiteY15-32" fmla="*/ 5549 h 10000"/>
                  <a:gd name="connsiteX16-33" fmla="*/ 8890 w 10000"/>
                  <a:gd name="connsiteY16-34" fmla="*/ 5157 h 10000"/>
                  <a:gd name="connsiteX17-35" fmla="*/ 9128 w 10000"/>
                  <a:gd name="connsiteY17-36" fmla="*/ 5523 h 10000"/>
                  <a:gd name="connsiteX18-37" fmla="*/ 9087 w 10000"/>
                  <a:gd name="connsiteY18-38" fmla="*/ 5864 h 10000"/>
                  <a:gd name="connsiteX19-39" fmla="*/ 8849 w 10000"/>
                  <a:gd name="connsiteY19-40" fmla="*/ 5445 h 10000"/>
                  <a:gd name="connsiteX20-41" fmla="*/ 8691 w 10000"/>
                  <a:gd name="connsiteY20-42" fmla="*/ 5183 h 10000"/>
                  <a:gd name="connsiteX21-43" fmla="*/ 8453 w 10000"/>
                  <a:gd name="connsiteY21-44" fmla="*/ 4817 h 10000"/>
                  <a:gd name="connsiteX22-45" fmla="*/ 7818 w 10000"/>
                  <a:gd name="connsiteY22-46" fmla="*/ 4503 h 10000"/>
                  <a:gd name="connsiteX23-47" fmla="*/ 7540 w 10000"/>
                  <a:gd name="connsiteY23-48" fmla="*/ 4451 h 10000"/>
                  <a:gd name="connsiteX24-49" fmla="*/ 7302 w 10000"/>
                  <a:gd name="connsiteY24-50" fmla="*/ 4503 h 10000"/>
                  <a:gd name="connsiteX25-51" fmla="*/ 7064 w 10000"/>
                  <a:gd name="connsiteY25-52" fmla="*/ 4503 h 10000"/>
                  <a:gd name="connsiteX26-53" fmla="*/ 6746 w 10000"/>
                  <a:gd name="connsiteY26-54" fmla="*/ 4189 h 10000"/>
                  <a:gd name="connsiteX27-55" fmla="*/ 6469 w 10000"/>
                  <a:gd name="connsiteY27-56" fmla="*/ 4267 h 10000"/>
                  <a:gd name="connsiteX28-57" fmla="*/ 6151 w 10000"/>
                  <a:gd name="connsiteY28-58" fmla="*/ 3900 h 10000"/>
                  <a:gd name="connsiteX29-59" fmla="*/ 5833 w 10000"/>
                  <a:gd name="connsiteY29-60" fmla="*/ 3900 h 10000"/>
                  <a:gd name="connsiteX30-61" fmla="*/ 5516 w 10000"/>
                  <a:gd name="connsiteY30-62" fmla="*/ 4005 h 10000"/>
                  <a:gd name="connsiteX31-63" fmla="*/ 5159 w 10000"/>
                  <a:gd name="connsiteY31-64" fmla="*/ 3979 h 10000"/>
                  <a:gd name="connsiteX32-65" fmla="*/ 5159 w 10000"/>
                  <a:gd name="connsiteY32-66" fmla="*/ 3482 h 10000"/>
                  <a:gd name="connsiteX33-67" fmla="*/ 5357 w 10000"/>
                  <a:gd name="connsiteY33-68" fmla="*/ 3455 h 10000"/>
                  <a:gd name="connsiteX34-69" fmla="*/ 5238 w 10000"/>
                  <a:gd name="connsiteY34-70" fmla="*/ 3325 h 10000"/>
                  <a:gd name="connsiteX35-71" fmla="*/ 5238 w 10000"/>
                  <a:gd name="connsiteY35-72" fmla="*/ 3115 h 10000"/>
                  <a:gd name="connsiteX36-73" fmla="*/ 5278 w 10000"/>
                  <a:gd name="connsiteY36-74" fmla="*/ 2985 h 10000"/>
                  <a:gd name="connsiteX37-75" fmla="*/ 4882 w 10000"/>
                  <a:gd name="connsiteY37-76" fmla="*/ 2775 h 10000"/>
                  <a:gd name="connsiteX38-77" fmla="*/ 4484 w 10000"/>
                  <a:gd name="connsiteY38-78" fmla="*/ 2540 h 10000"/>
                  <a:gd name="connsiteX39-79" fmla="*/ 4286 w 10000"/>
                  <a:gd name="connsiteY39-80" fmla="*/ 2382 h 10000"/>
                  <a:gd name="connsiteX40-81" fmla="*/ 4008 w 10000"/>
                  <a:gd name="connsiteY40-82" fmla="*/ 2330 h 10000"/>
                  <a:gd name="connsiteX41-83" fmla="*/ 3691 w 10000"/>
                  <a:gd name="connsiteY41-84" fmla="*/ 2356 h 10000"/>
                  <a:gd name="connsiteX42-85" fmla="*/ 3373 w 10000"/>
                  <a:gd name="connsiteY42-86" fmla="*/ 2278 h 10000"/>
                  <a:gd name="connsiteX43-87" fmla="*/ 2976 w 10000"/>
                  <a:gd name="connsiteY43-88" fmla="*/ 1649 h 10000"/>
                  <a:gd name="connsiteX44-89" fmla="*/ 2857 w 10000"/>
                  <a:gd name="connsiteY44-90" fmla="*/ 1492 h 10000"/>
                  <a:gd name="connsiteX45-91" fmla="*/ 2738 w 10000"/>
                  <a:gd name="connsiteY45-92" fmla="*/ 1126 h 10000"/>
                  <a:gd name="connsiteX46-93" fmla="*/ 2579 w 10000"/>
                  <a:gd name="connsiteY46-94" fmla="*/ 785 h 10000"/>
                  <a:gd name="connsiteX47-95" fmla="*/ 2103 w 10000"/>
                  <a:gd name="connsiteY47-96" fmla="*/ 549 h 10000"/>
                  <a:gd name="connsiteX48-97" fmla="*/ 1825 w 10000"/>
                  <a:gd name="connsiteY48-98" fmla="*/ 52 h 10000"/>
                  <a:gd name="connsiteX49-99" fmla="*/ 1468 w 10000"/>
                  <a:gd name="connsiteY49-100" fmla="*/ 52 h 10000"/>
                  <a:gd name="connsiteX50-101" fmla="*/ 1309 w 10000"/>
                  <a:gd name="connsiteY50-102" fmla="*/ 157 h 10000"/>
                  <a:gd name="connsiteX51-103" fmla="*/ 1270 w 10000"/>
                  <a:gd name="connsiteY51-104" fmla="*/ 0 h 10000"/>
                  <a:gd name="connsiteX52-105" fmla="*/ 754 w 10000"/>
                  <a:gd name="connsiteY52-106" fmla="*/ 104 h 10000"/>
                  <a:gd name="connsiteX53-107" fmla="*/ 1309 w 10000"/>
                  <a:gd name="connsiteY53-108" fmla="*/ 210 h 10000"/>
                  <a:gd name="connsiteX54-109" fmla="*/ 1270 w 10000"/>
                  <a:gd name="connsiteY54-110" fmla="*/ 445 h 10000"/>
                  <a:gd name="connsiteX55-111" fmla="*/ 1389 w 10000"/>
                  <a:gd name="connsiteY55-112" fmla="*/ 759 h 10000"/>
                  <a:gd name="connsiteX56-113" fmla="*/ 1508 w 10000"/>
                  <a:gd name="connsiteY56-114" fmla="*/ 942 h 10000"/>
                  <a:gd name="connsiteX57-115" fmla="*/ 1309 w 10000"/>
                  <a:gd name="connsiteY57-116" fmla="*/ 1282 h 10000"/>
                  <a:gd name="connsiteX58-117" fmla="*/ 1151 w 10000"/>
                  <a:gd name="connsiteY58-118" fmla="*/ 1282 h 10000"/>
                  <a:gd name="connsiteX59-119" fmla="*/ 992 w 10000"/>
                  <a:gd name="connsiteY59-120" fmla="*/ 1518 h 10000"/>
                  <a:gd name="connsiteX60-121" fmla="*/ 1270 w 10000"/>
                  <a:gd name="connsiteY60-122" fmla="*/ 1623 h 10000"/>
                  <a:gd name="connsiteX61-123" fmla="*/ 913 w 10000"/>
                  <a:gd name="connsiteY61-124" fmla="*/ 1597 h 10000"/>
                  <a:gd name="connsiteX62-125" fmla="*/ 754 w 10000"/>
                  <a:gd name="connsiteY62-126" fmla="*/ 1911 h 10000"/>
                  <a:gd name="connsiteX63-127" fmla="*/ 714 w 10000"/>
                  <a:gd name="connsiteY63-128" fmla="*/ 1963 h 10000"/>
                  <a:gd name="connsiteX64-129" fmla="*/ 555 w 10000"/>
                  <a:gd name="connsiteY64-130" fmla="*/ 2304 h 10000"/>
                  <a:gd name="connsiteX65-131" fmla="*/ 794 w 10000"/>
                  <a:gd name="connsiteY65-132" fmla="*/ 2382 h 10000"/>
                  <a:gd name="connsiteX66-133" fmla="*/ 476 w 10000"/>
                  <a:gd name="connsiteY66-134" fmla="*/ 2644 h 10000"/>
                  <a:gd name="connsiteX67-135" fmla="*/ 79 w 10000"/>
                  <a:gd name="connsiteY67-136" fmla="*/ 2932 h 10000"/>
                  <a:gd name="connsiteX68-137" fmla="*/ 0 w 10000"/>
                  <a:gd name="connsiteY68-138" fmla="*/ 3089 h 10000"/>
                  <a:gd name="connsiteX69-139" fmla="*/ 199 w 10000"/>
                  <a:gd name="connsiteY69-140" fmla="*/ 3429 h 10000"/>
                  <a:gd name="connsiteX70-141" fmla="*/ 0 w 10000"/>
                  <a:gd name="connsiteY70-142" fmla="*/ 3744 h 10000"/>
                  <a:gd name="connsiteX71-143" fmla="*/ 40 w 10000"/>
                  <a:gd name="connsiteY71-144" fmla="*/ 4084 h 10000"/>
                  <a:gd name="connsiteX72-145" fmla="*/ 159 w 10000"/>
                  <a:gd name="connsiteY72-146" fmla="*/ 4189 h 10000"/>
                  <a:gd name="connsiteX73-147" fmla="*/ 397 w 10000"/>
                  <a:gd name="connsiteY73-148" fmla="*/ 4162 h 10000"/>
                  <a:gd name="connsiteX74-149" fmla="*/ 873 w 10000"/>
                  <a:gd name="connsiteY74-150" fmla="*/ 4215 h 10000"/>
                  <a:gd name="connsiteX75-151" fmla="*/ 1270 w 10000"/>
                  <a:gd name="connsiteY75-152" fmla="*/ 4110 h 10000"/>
                  <a:gd name="connsiteX76-153" fmla="*/ 1707 w 10000"/>
                  <a:gd name="connsiteY76-154" fmla="*/ 4110 h 10000"/>
                  <a:gd name="connsiteX77-155" fmla="*/ 1984 w 10000"/>
                  <a:gd name="connsiteY77-156" fmla="*/ 4005 h 10000"/>
                  <a:gd name="connsiteX78-157" fmla="*/ 2063 w 10000"/>
                  <a:gd name="connsiteY78-158" fmla="*/ 4031 h 10000"/>
                  <a:gd name="connsiteX79-159" fmla="*/ 1945 w 10000"/>
                  <a:gd name="connsiteY79-160" fmla="*/ 4084 h 10000"/>
                  <a:gd name="connsiteX80-161" fmla="*/ 2222 w 10000"/>
                  <a:gd name="connsiteY80-162" fmla="*/ 4319 h 10000"/>
                  <a:gd name="connsiteX81-163" fmla="*/ 2421 w 10000"/>
                  <a:gd name="connsiteY81-164" fmla="*/ 4267 h 10000"/>
                  <a:gd name="connsiteX82-165" fmla="*/ 2699 w 10000"/>
                  <a:gd name="connsiteY82-166" fmla="*/ 4371 h 10000"/>
                  <a:gd name="connsiteX83-167" fmla="*/ 3055 w 10000"/>
                  <a:gd name="connsiteY83-168" fmla="*/ 4345 h 10000"/>
                  <a:gd name="connsiteX84-169" fmla="*/ 3651 w 10000"/>
                  <a:gd name="connsiteY84-170" fmla="*/ 4425 h 10000"/>
                  <a:gd name="connsiteX85-171" fmla="*/ 3809 w 10000"/>
                  <a:gd name="connsiteY85-172" fmla="*/ 4477 h 10000"/>
                  <a:gd name="connsiteX86-173" fmla="*/ 4365 w 10000"/>
                  <a:gd name="connsiteY86-174" fmla="*/ 4345 h 10000"/>
                  <a:gd name="connsiteX87-175" fmla="*/ 4445 w 10000"/>
                  <a:gd name="connsiteY87-176" fmla="*/ 4425 h 10000"/>
                  <a:gd name="connsiteX88-177" fmla="*/ 4603 w 10000"/>
                  <a:gd name="connsiteY88-178" fmla="*/ 4319 h 10000"/>
                  <a:gd name="connsiteX89-179" fmla="*/ 4683 w 10000"/>
                  <a:gd name="connsiteY89-180" fmla="*/ 4451 h 10000"/>
                  <a:gd name="connsiteX90-181" fmla="*/ 5238 w 10000"/>
                  <a:gd name="connsiteY90-182" fmla="*/ 4293 h 10000"/>
                  <a:gd name="connsiteX91-183" fmla="*/ 5238 w 10000"/>
                  <a:gd name="connsiteY91-184" fmla="*/ 4136 h 10000"/>
                  <a:gd name="connsiteX92-185" fmla="*/ 5357 w 10000"/>
                  <a:gd name="connsiteY92-186" fmla="*/ 4110 h 10000"/>
                  <a:gd name="connsiteX93-187" fmla="*/ 5477 w 10000"/>
                  <a:gd name="connsiteY93-188" fmla="*/ 4162 h 10000"/>
                  <a:gd name="connsiteX94-189" fmla="*/ 5873 w 10000"/>
                  <a:gd name="connsiteY94-190" fmla="*/ 4058 h 10000"/>
                  <a:gd name="connsiteX95-191" fmla="*/ 5953 w 10000"/>
                  <a:gd name="connsiteY95-192" fmla="*/ 4084 h 10000"/>
                  <a:gd name="connsiteX96-193" fmla="*/ 6151 w 10000"/>
                  <a:gd name="connsiteY96-194" fmla="*/ 4555 h 10000"/>
                  <a:gd name="connsiteX97-195" fmla="*/ 6270 w 10000"/>
                  <a:gd name="connsiteY97-196" fmla="*/ 4607 h 10000"/>
                  <a:gd name="connsiteX98-197" fmla="*/ 6548 w 10000"/>
                  <a:gd name="connsiteY98-198" fmla="*/ 4607 h 10000"/>
                  <a:gd name="connsiteX99-199" fmla="*/ 6667 w 10000"/>
                  <a:gd name="connsiteY99-200" fmla="*/ 4817 h 10000"/>
                  <a:gd name="connsiteX100-201" fmla="*/ 6707 w 10000"/>
                  <a:gd name="connsiteY100-202" fmla="*/ 4974 h 10000"/>
                  <a:gd name="connsiteX101-203" fmla="*/ 7024 w 10000"/>
                  <a:gd name="connsiteY101-204" fmla="*/ 4896 h 10000"/>
                  <a:gd name="connsiteX102-205" fmla="*/ 7262 w 10000"/>
                  <a:gd name="connsiteY102-206" fmla="*/ 4817 h 10000"/>
                  <a:gd name="connsiteX103-207" fmla="*/ 7382 w 10000"/>
                  <a:gd name="connsiteY103-208" fmla="*/ 4764 h 10000"/>
                  <a:gd name="connsiteX104-209" fmla="*/ 7659 w 10000"/>
                  <a:gd name="connsiteY104-210" fmla="*/ 4896 h 10000"/>
                  <a:gd name="connsiteX105-211" fmla="*/ 7739 w 10000"/>
                  <a:gd name="connsiteY105-212" fmla="*/ 5078 h 10000"/>
                  <a:gd name="connsiteX106-213" fmla="*/ 7579 w 10000"/>
                  <a:gd name="connsiteY106-214" fmla="*/ 5157 h 10000"/>
                  <a:gd name="connsiteX107-215" fmla="*/ 7500 w 10000"/>
                  <a:gd name="connsiteY107-216" fmla="*/ 5183 h 10000"/>
                  <a:gd name="connsiteX108-217" fmla="*/ 7540 w 10000"/>
                  <a:gd name="connsiteY108-218" fmla="*/ 5314 h 10000"/>
                  <a:gd name="connsiteX109-219" fmla="*/ 7619 w 10000"/>
                  <a:gd name="connsiteY109-220" fmla="*/ 5497 h 10000"/>
                  <a:gd name="connsiteX110-221" fmla="*/ 7183 w 10000"/>
                  <a:gd name="connsiteY110-222" fmla="*/ 5602 h 10000"/>
                  <a:gd name="connsiteX111-223" fmla="*/ 6985 w 10000"/>
                  <a:gd name="connsiteY111-224" fmla="*/ 5497 h 10000"/>
                  <a:gd name="connsiteX112-225" fmla="*/ 6429 w 10000"/>
                  <a:gd name="connsiteY112-226" fmla="*/ 5602 h 10000"/>
                  <a:gd name="connsiteX113-227" fmla="*/ 6151 w 10000"/>
                  <a:gd name="connsiteY113-228" fmla="*/ 5288 h 10000"/>
                  <a:gd name="connsiteX114-229" fmla="*/ 5953 w 10000"/>
                  <a:gd name="connsiteY114-230" fmla="*/ 5314 h 10000"/>
                  <a:gd name="connsiteX115-231" fmla="*/ 6111 w 10000"/>
                  <a:gd name="connsiteY115-232" fmla="*/ 5523 h 10000"/>
                  <a:gd name="connsiteX116-233" fmla="*/ 6151 w 10000"/>
                  <a:gd name="connsiteY116-234" fmla="*/ 5681 h 10000"/>
                  <a:gd name="connsiteX117-235" fmla="*/ 5754 w 10000"/>
                  <a:gd name="connsiteY117-236" fmla="*/ 5969 h 10000"/>
                  <a:gd name="connsiteX118-237" fmla="*/ 5675 w 10000"/>
                  <a:gd name="connsiteY118-238" fmla="*/ 6126 h 10000"/>
                  <a:gd name="connsiteX119-239" fmla="*/ 5636 w 10000"/>
                  <a:gd name="connsiteY119-240" fmla="*/ 6256 h 10000"/>
                  <a:gd name="connsiteX120-241" fmla="*/ 5595 w 10000"/>
                  <a:gd name="connsiteY120-242" fmla="*/ 6308 h 10000"/>
                  <a:gd name="connsiteX121-243" fmla="*/ 5516 w 10000"/>
                  <a:gd name="connsiteY121-244" fmla="*/ 6414 h 10000"/>
                  <a:gd name="connsiteX122-245" fmla="*/ 5278 w 10000"/>
                  <a:gd name="connsiteY122-246" fmla="*/ 6492 h 10000"/>
                  <a:gd name="connsiteX123-247" fmla="*/ 5357 w 10000"/>
                  <a:gd name="connsiteY123-248" fmla="*/ 6675 h 10000"/>
                  <a:gd name="connsiteX124-249" fmla="*/ 5317 w 10000"/>
                  <a:gd name="connsiteY124-250" fmla="*/ 6727 h 10000"/>
                  <a:gd name="connsiteX125-251" fmla="*/ 5000 w 10000"/>
                  <a:gd name="connsiteY125-252" fmla="*/ 6885 h 10000"/>
                  <a:gd name="connsiteX126-253" fmla="*/ 4683 w 10000"/>
                  <a:gd name="connsiteY126-254" fmla="*/ 6859 h 10000"/>
                  <a:gd name="connsiteX127-255" fmla="*/ 4961 w 10000"/>
                  <a:gd name="connsiteY127-256" fmla="*/ 6963 h 10000"/>
                  <a:gd name="connsiteX128-257" fmla="*/ 4961 w 10000"/>
                  <a:gd name="connsiteY128-258" fmla="*/ 7277 h 10000"/>
                  <a:gd name="connsiteX129-259" fmla="*/ 4603 w 10000"/>
                  <a:gd name="connsiteY129-260" fmla="*/ 7356 h 10000"/>
                  <a:gd name="connsiteX130-261" fmla="*/ 4524 w 10000"/>
                  <a:gd name="connsiteY130-262" fmla="*/ 7225 h 10000"/>
                  <a:gd name="connsiteX131-263" fmla="*/ 4484 w 10000"/>
                  <a:gd name="connsiteY131-264" fmla="*/ 7121 h 10000"/>
                  <a:gd name="connsiteX132-265" fmla="*/ 4128 w 10000"/>
                  <a:gd name="connsiteY132-266" fmla="*/ 7199 h 10000"/>
                  <a:gd name="connsiteX133-267" fmla="*/ 4286 w 10000"/>
                  <a:gd name="connsiteY133-268" fmla="*/ 7304 h 10000"/>
                  <a:gd name="connsiteX134-269" fmla="*/ 4405 w 10000"/>
                  <a:gd name="connsiteY134-270" fmla="*/ 7408 h 10000"/>
                  <a:gd name="connsiteX135-271" fmla="*/ 4563 w 10000"/>
                  <a:gd name="connsiteY135-272" fmla="*/ 7670 h 10000"/>
                  <a:gd name="connsiteX136-273" fmla="*/ 4762 w 10000"/>
                  <a:gd name="connsiteY136-274" fmla="*/ 7618 h 10000"/>
                  <a:gd name="connsiteX137-275" fmla="*/ 4921 w 10000"/>
                  <a:gd name="connsiteY137-276" fmla="*/ 7827 h 10000"/>
                  <a:gd name="connsiteX138-277" fmla="*/ 5040 w 10000"/>
                  <a:gd name="connsiteY138-278" fmla="*/ 7879 h 10000"/>
                  <a:gd name="connsiteX139-279" fmla="*/ 5317 w 10000"/>
                  <a:gd name="connsiteY139-280" fmla="*/ 7853 h 10000"/>
                  <a:gd name="connsiteX140-281" fmla="*/ 5437 w 10000"/>
                  <a:gd name="connsiteY140-282" fmla="*/ 7984 h 10000"/>
                  <a:gd name="connsiteX141-283" fmla="*/ 5556 w 10000"/>
                  <a:gd name="connsiteY141-284" fmla="*/ 8115 h 10000"/>
                  <a:gd name="connsiteX142-285" fmla="*/ 6111 w 10000"/>
                  <a:gd name="connsiteY142-286" fmla="*/ 7932 h 10000"/>
                  <a:gd name="connsiteX143-287" fmla="*/ 6111 w 10000"/>
                  <a:gd name="connsiteY143-288" fmla="*/ 7853 h 10000"/>
                  <a:gd name="connsiteX144-289" fmla="*/ 5953 w 10000"/>
                  <a:gd name="connsiteY144-290" fmla="*/ 7696 h 10000"/>
                  <a:gd name="connsiteX145-291" fmla="*/ 6151 w 10000"/>
                  <a:gd name="connsiteY145-292" fmla="*/ 7540 h 10000"/>
                  <a:gd name="connsiteX146-293" fmla="*/ 6032 w 10000"/>
                  <a:gd name="connsiteY146-294" fmla="*/ 7356 h 10000"/>
                  <a:gd name="connsiteX147-295" fmla="*/ 6151 w 10000"/>
                  <a:gd name="connsiteY147-296" fmla="*/ 7277 h 10000"/>
                  <a:gd name="connsiteX148-297" fmla="*/ 6310 w 10000"/>
                  <a:gd name="connsiteY148-298" fmla="*/ 7460 h 10000"/>
                  <a:gd name="connsiteX149-299" fmla="*/ 6231 w 10000"/>
                  <a:gd name="connsiteY149-300" fmla="*/ 7566 h 10000"/>
                  <a:gd name="connsiteX150-301" fmla="*/ 6587 w 10000"/>
                  <a:gd name="connsiteY150-302" fmla="*/ 7618 h 10000"/>
                  <a:gd name="connsiteX151-303" fmla="*/ 6746 w 10000"/>
                  <a:gd name="connsiteY151-304" fmla="*/ 7696 h 10000"/>
                  <a:gd name="connsiteX152-305" fmla="*/ 6905 w 10000"/>
                  <a:gd name="connsiteY152-306" fmla="*/ 7906 h 10000"/>
                  <a:gd name="connsiteX153-307" fmla="*/ 6667 w 10000"/>
                  <a:gd name="connsiteY153-308" fmla="*/ 8089 h 10000"/>
                  <a:gd name="connsiteX154-309" fmla="*/ 6270 w 10000"/>
                  <a:gd name="connsiteY154-310" fmla="*/ 8219 h 10000"/>
                  <a:gd name="connsiteX155-311" fmla="*/ 6191 w 10000"/>
                  <a:gd name="connsiteY155-312" fmla="*/ 8377 h 10000"/>
                  <a:gd name="connsiteX156-313" fmla="*/ 5953 w 10000"/>
                  <a:gd name="connsiteY156-314" fmla="*/ 8455 h 10000"/>
                  <a:gd name="connsiteX157-315" fmla="*/ 6071 w 10000"/>
                  <a:gd name="connsiteY157-316" fmla="*/ 8612 h 10000"/>
                  <a:gd name="connsiteX158-317" fmla="*/ 6310 w 10000"/>
                  <a:gd name="connsiteY158-318" fmla="*/ 8612 h 10000"/>
                  <a:gd name="connsiteX159-319" fmla="*/ 6349 w 10000"/>
                  <a:gd name="connsiteY159-320" fmla="*/ 8612 h 10000"/>
                  <a:gd name="connsiteX160-321" fmla="*/ 6508 w 10000"/>
                  <a:gd name="connsiteY160-322" fmla="*/ 8900 h 10000"/>
                  <a:gd name="connsiteX161-323" fmla="*/ 6587 w 10000"/>
                  <a:gd name="connsiteY161-324" fmla="*/ 8612 h 10000"/>
                  <a:gd name="connsiteX162-325" fmla="*/ 6786 w 10000"/>
                  <a:gd name="connsiteY162-326" fmla="*/ 8560 h 10000"/>
                  <a:gd name="connsiteX163-327" fmla="*/ 6985 w 10000"/>
                  <a:gd name="connsiteY163-328" fmla="*/ 8638 h 10000"/>
                  <a:gd name="connsiteX164-329" fmla="*/ 6985 w 10000"/>
                  <a:gd name="connsiteY164-330" fmla="*/ 8665 h 10000"/>
                  <a:gd name="connsiteX165-331" fmla="*/ 7183 w 10000"/>
                  <a:gd name="connsiteY165-332" fmla="*/ 8612 h 10000"/>
                  <a:gd name="connsiteX166-333" fmla="*/ 7302 w 10000"/>
                  <a:gd name="connsiteY166-334" fmla="*/ 8796 h 10000"/>
                  <a:gd name="connsiteX167-335" fmla="*/ 6905 w 10000"/>
                  <a:gd name="connsiteY167-336" fmla="*/ 8691 h 10000"/>
                  <a:gd name="connsiteX168-337" fmla="*/ 6825 w 10000"/>
                  <a:gd name="connsiteY168-338" fmla="*/ 8718 h 10000"/>
                  <a:gd name="connsiteX169-339" fmla="*/ 6786 w 10000"/>
                  <a:gd name="connsiteY169-340" fmla="*/ 8926 h 10000"/>
                  <a:gd name="connsiteX170-341" fmla="*/ 6746 w 10000"/>
                  <a:gd name="connsiteY170-342" fmla="*/ 9058 h 10000"/>
                  <a:gd name="connsiteX171-343" fmla="*/ 7064 w 10000"/>
                  <a:gd name="connsiteY171-344" fmla="*/ 9031 h 10000"/>
                  <a:gd name="connsiteX172-345" fmla="*/ 7144 w 10000"/>
                  <a:gd name="connsiteY172-346" fmla="*/ 9110 h 10000"/>
                  <a:gd name="connsiteX173-347" fmla="*/ 7183 w 10000"/>
                  <a:gd name="connsiteY173-348" fmla="*/ 8953 h 10000"/>
                  <a:gd name="connsiteX174-349" fmla="*/ 7302 w 10000"/>
                  <a:gd name="connsiteY174-350" fmla="*/ 8744 h 10000"/>
                  <a:gd name="connsiteX175-351" fmla="*/ 7579 w 10000"/>
                  <a:gd name="connsiteY175-352" fmla="*/ 9136 h 10000"/>
                  <a:gd name="connsiteX176-353" fmla="*/ 7857 w 10000"/>
                  <a:gd name="connsiteY176-354" fmla="*/ 9188 h 10000"/>
                  <a:gd name="connsiteX177-355" fmla="*/ 8095 w 10000"/>
                  <a:gd name="connsiteY177-356" fmla="*/ 9895 h 10000"/>
                  <a:gd name="connsiteX0-357" fmla="*/ 8095 w 10000"/>
                  <a:gd name="connsiteY0-358" fmla="*/ 9895 h 10000"/>
                  <a:gd name="connsiteX1-359" fmla="*/ 8611 w 10000"/>
                  <a:gd name="connsiteY1-360" fmla="*/ 10000 h 10000"/>
                  <a:gd name="connsiteX2-361" fmla="*/ 8929 w 10000"/>
                  <a:gd name="connsiteY2-362" fmla="*/ 9790 h 10000"/>
                  <a:gd name="connsiteX3-363" fmla="*/ 9207 w 10000"/>
                  <a:gd name="connsiteY3-364" fmla="*/ 9790 h 10000"/>
                  <a:gd name="connsiteX4-365" fmla="*/ 9603 w 10000"/>
                  <a:gd name="connsiteY4-366" fmla="*/ 9371 h 10000"/>
                  <a:gd name="connsiteX5-367" fmla="*/ 10000 w 10000"/>
                  <a:gd name="connsiteY5-368" fmla="*/ 9424 h 10000"/>
                  <a:gd name="connsiteX6-369" fmla="*/ 9365 w 10000"/>
                  <a:gd name="connsiteY6-370" fmla="*/ 9267 h 10000"/>
                  <a:gd name="connsiteX7-371" fmla="*/ 9207 w 10000"/>
                  <a:gd name="connsiteY7-372" fmla="*/ 9293 h 10000"/>
                  <a:gd name="connsiteX8-373" fmla="*/ 9326 w 10000"/>
                  <a:gd name="connsiteY8-374" fmla="*/ 7566 h 10000"/>
                  <a:gd name="connsiteX9-375" fmla="*/ 9326 w 10000"/>
                  <a:gd name="connsiteY9-376" fmla="*/ 7330 h 10000"/>
                  <a:gd name="connsiteX10-377" fmla="*/ 9524 w 10000"/>
                  <a:gd name="connsiteY10-378" fmla="*/ 7094 h 10000"/>
                  <a:gd name="connsiteX11-379" fmla="*/ 9723 w 10000"/>
                  <a:gd name="connsiteY11-380" fmla="*/ 6492 h 10000"/>
                  <a:gd name="connsiteX12-381" fmla="*/ 9603 w 10000"/>
                  <a:gd name="connsiteY12-382" fmla="*/ 6335 h 10000"/>
                  <a:gd name="connsiteX13-383" fmla="*/ 9406 w 10000"/>
                  <a:gd name="connsiteY13-384" fmla="*/ 5995 h 10000"/>
                  <a:gd name="connsiteX14-385" fmla="*/ 9485 w 10000"/>
                  <a:gd name="connsiteY14-386" fmla="*/ 5549 h 10000"/>
                  <a:gd name="connsiteX15-387" fmla="*/ 8890 w 10000"/>
                  <a:gd name="connsiteY15-388" fmla="*/ 5157 h 10000"/>
                  <a:gd name="connsiteX16-389" fmla="*/ 9128 w 10000"/>
                  <a:gd name="connsiteY16-390" fmla="*/ 5523 h 10000"/>
                  <a:gd name="connsiteX17-391" fmla="*/ 9087 w 10000"/>
                  <a:gd name="connsiteY17-392" fmla="*/ 5864 h 10000"/>
                  <a:gd name="connsiteX18-393" fmla="*/ 8849 w 10000"/>
                  <a:gd name="connsiteY18-394" fmla="*/ 5445 h 10000"/>
                  <a:gd name="connsiteX19-395" fmla="*/ 8691 w 10000"/>
                  <a:gd name="connsiteY19-396" fmla="*/ 5183 h 10000"/>
                  <a:gd name="connsiteX20-397" fmla="*/ 8453 w 10000"/>
                  <a:gd name="connsiteY20-398" fmla="*/ 4817 h 10000"/>
                  <a:gd name="connsiteX21-399" fmla="*/ 7818 w 10000"/>
                  <a:gd name="connsiteY21-400" fmla="*/ 4503 h 10000"/>
                  <a:gd name="connsiteX22-401" fmla="*/ 7540 w 10000"/>
                  <a:gd name="connsiteY22-402" fmla="*/ 4451 h 10000"/>
                  <a:gd name="connsiteX23-403" fmla="*/ 7302 w 10000"/>
                  <a:gd name="connsiteY23-404" fmla="*/ 4503 h 10000"/>
                  <a:gd name="connsiteX24-405" fmla="*/ 7064 w 10000"/>
                  <a:gd name="connsiteY24-406" fmla="*/ 4503 h 10000"/>
                  <a:gd name="connsiteX25-407" fmla="*/ 6746 w 10000"/>
                  <a:gd name="connsiteY25-408" fmla="*/ 4189 h 10000"/>
                  <a:gd name="connsiteX26-409" fmla="*/ 6469 w 10000"/>
                  <a:gd name="connsiteY26-410" fmla="*/ 4267 h 10000"/>
                  <a:gd name="connsiteX27-411" fmla="*/ 6151 w 10000"/>
                  <a:gd name="connsiteY27-412" fmla="*/ 3900 h 10000"/>
                  <a:gd name="connsiteX28-413" fmla="*/ 5833 w 10000"/>
                  <a:gd name="connsiteY28-414" fmla="*/ 3900 h 10000"/>
                  <a:gd name="connsiteX29-415" fmla="*/ 5516 w 10000"/>
                  <a:gd name="connsiteY29-416" fmla="*/ 4005 h 10000"/>
                  <a:gd name="connsiteX30-417" fmla="*/ 5159 w 10000"/>
                  <a:gd name="connsiteY30-418" fmla="*/ 3979 h 10000"/>
                  <a:gd name="connsiteX31-419" fmla="*/ 5159 w 10000"/>
                  <a:gd name="connsiteY31-420" fmla="*/ 3482 h 10000"/>
                  <a:gd name="connsiteX32-421" fmla="*/ 5357 w 10000"/>
                  <a:gd name="connsiteY32-422" fmla="*/ 3455 h 10000"/>
                  <a:gd name="connsiteX33-423" fmla="*/ 5238 w 10000"/>
                  <a:gd name="connsiteY33-424" fmla="*/ 3325 h 10000"/>
                  <a:gd name="connsiteX34-425" fmla="*/ 5238 w 10000"/>
                  <a:gd name="connsiteY34-426" fmla="*/ 3115 h 10000"/>
                  <a:gd name="connsiteX35-427" fmla="*/ 5278 w 10000"/>
                  <a:gd name="connsiteY35-428" fmla="*/ 2985 h 10000"/>
                  <a:gd name="connsiteX36-429" fmla="*/ 4882 w 10000"/>
                  <a:gd name="connsiteY36-430" fmla="*/ 2775 h 10000"/>
                  <a:gd name="connsiteX37-431" fmla="*/ 4484 w 10000"/>
                  <a:gd name="connsiteY37-432" fmla="*/ 2540 h 10000"/>
                  <a:gd name="connsiteX38-433" fmla="*/ 4286 w 10000"/>
                  <a:gd name="connsiteY38-434" fmla="*/ 2382 h 10000"/>
                  <a:gd name="connsiteX39-435" fmla="*/ 4008 w 10000"/>
                  <a:gd name="connsiteY39-436" fmla="*/ 2330 h 10000"/>
                  <a:gd name="connsiteX40-437" fmla="*/ 3691 w 10000"/>
                  <a:gd name="connsiteY40-438" fmla="*/ 2356 h 10000"/>
                  <a:gd name="connsiteX41-439" fmla="*/ 3373 w 10000"/>
                  <a:gd name="connsiteY41-440" fmla="*/ 2278 h 10000"/>
                  <a:gd name="connsiteX42-441" fmla="*/ 2976 w 10000"/>
                  <a:gd name="connsiteY42-442" fmla="*/ 1649 h 10000"/>
                  <a:gd name="connsiteX43-443" fmla="*/ 2857 w 10000"/>
                  <a:gd name="connsiteY43-444" fmla="*/ 1492 h 10000"/>
                  <a:gd name="connsiteX44-445" fmla="*/ 2738 w 10000"/>
                  <a:gd name="connsiteY44-446" fmla="*/ 1126 h 10000"/>
                  <a:gd name="connsiteX45-447" fmla="*/ 2579 w 10000"/>
                  <a:gd name="connsiteY45-448" fmla="*/ 785 h 10000"/>
                  <a:gd name="connsiteX46-449" fmla="*/ 2103 w 10000"/>
                  <a:gd name="connsiteY46-450" fmla="*/ 549 h 10000"/>
                  <a:gd name="connsiteX47-451" fmla="*/ 1825 w 10000"/>
                  <a:gd name="connsiteY47-452" fmla="*/ 52 h 10000"/>
                  <a:gd name="connsiteX48-453" fmla="*/ 1468 w 10000"/>
                  <a:gd name="connsiteY48-454" fmla="*/ 52 h 10000"/>
                  <a:gd name="connsiteX49-455" fmla="*/ 1309 w 10000"/>
                  <a:gd name="connsiteY49-456" fmla="*/ 157 h 10000"/>
                  <a:gd name="connsiteX50-457" fmla="*/ 1270 w 10000"/>
                  <a:gd name="connsiteY50-458" fmla="*/ 0 h 10000"/>
                  <a:gd name="connsiteX51-459" fmla="*/ 754 w 10000"/>
                  <a:gd name="connsiteY51-460" fmla="*/ 104 h 10000"/>
                  <a:gd name="connsiteX52-461" fmla="*/ 1309 w 10000"/>
                  <a:gd name="connsiteY52-462" fmla="*/ 210 h 10000"/>
                  <a:gd name="connsiteX53-463" fmla="*/ 1270 w 10000"/>
                  <a:gd name="connsiteY53-464" fmla="*/ 445 h 10000"/>
                  <a:gd name="connsiteX54-465" fmla="*/ 1389 w 10000"/>
                  <a:gd name="connsiteY54-466" fmla="*/ 759 h 10000"/>
                  <a:gd name="connsiteX55-467" fmla="*/ 1508 w 10000"/>
                  <a:gd name="connsiteY55-468" fmla="*/ 942 h 10000"/>
                  <a:gd name="connsiteX56-469" fmla="*/ 1309 w 10000"/>
                  <a:gd name="connsiteY56-470" fmla="*/ 1282 h 10000"/>
                  <a:gd name="connsiteX57-471" fmla="*/ 1151 w 10000"/>
                  <a:gd name="connsiteY57-472" fmla="*/ 1282 h 10000"/>
                  <a:gd name="connsiteX58-473" fmla="*/ 992 w 10000"/>
                  <a:gd name="connsiteY58-474" fmla="*/ 1518 h 10000"/>
                  <a:gd name="connsiteX59-475" fmla="*/ 1270 w 10000"/>
                  <a:gd name="connsiteY59-476" fmla="*/ 1623 h 10000"/>
                  <a:gd name="connsiteX60-477" fmla="*/ 913 w 10000"/>
                  <a:gd name="connsiteY60-478" fmla="*/ 1597 h 10000"/>
                  <a:gd name="connsiteX61-479" fmla="*/ 754 w 10000"/>
                  <a:gd name="connsiteY61-480" fmla="*/ 1911 h 10000"/>
                  <a:gd name="connsiteX62-481" fmla="*/ 714 w 10000"/>
                  <a:gd name="connsiteY62-482" fmla="*/ 1963 h 10000"/>
                  <a:gd name="connsiteX63-483" fmla="*/ 555 w 10000"/>
                  <a:gd name="connsiteY63-484" fmla="*/ 2304 h 10000"/>
                  <a:gd name="connsiteX64-485" fmla="*/ 794 w 10000"/>
                  <a:gd name="connsiteY64-486" fmla="*/ 2382 h 10000"/>
                  <a:gd name="connsiteX65-487" fmla="*/ 476 w 10000"/>
                  <a:gd name="connsiteY65-488" fmla="*/ 2644 h 10000"/>
                  <a:gd name="connsiteX66-489" fmla="*/ 79 w 10000"/>
                  <a:gd name="connsiteY66-490" fmla="*/ 2932 h 10000"/>
                  <a:gd name="connsiteX67-491" fmla="*/ 0 w 10000"/>
                  <a:gd name="connsiteY67-492" fmla="*/ 3089 h 10000"/>
                  <a:gd name="connsiteX68-493" fmla="*/ 199 w 10000"/>
                  <a:gd name="connsiteY68-494" fmla="*/ 3429 h 10000"/>
                  <a:gd name="connsiteX69-495" fmla="*/ 0 w 10000"/>
                  <a:gd name="connsiteY69-496" fmla="*/ 3744 h 10000"/>
                  <a:gd name="connsiteX70-497" fmla="*/ 40 w 10000"/>
                  <a:gd name="connsiteY70-498" fmla="*/ 4084 h 10000"/>
                  <a:gd name="connsiteX71-499" fmla="*/ 159 w 10000"/>
                  <a:gd name="connsiteY71-500" fmla="*/ 4189 h 10000"/>
                  <a:gd name="connsiteX72-501" fmla="*/ 397 w 10000"/>
                  <a:gd name="connsiteY72-502" fmla="*/ 4162 h 10000"/>
                  <a:gd name="connsiteX73-503" fmla="*/ 873 w 10000"/>
                  <a:gd name="connsiteY73-504" fmla="*/ 4215 h 10000"/>
                  <a:gd name="connsiteX74-505" fmla="*/ 1270 w 10000"/>
                  <a:gd name="connsiteY74-506" fmla="*/ 4110 h 10000"/>
                  <a:gd name="connsiteX75-507" fmla="*/ 1707 w 10000"/>
                  <a:gd name="connsiteY75-508" fmla="*/ 4110 h 10000"/>
                  <a:gd name="connsiteX76-509" fmla="*/ 1984 w 10000"/>
                  <a:gd name="connsiteY76-510" fmla="*/ 4005 h 10000"/>
                  <a:gd name="connsiteX77-511" fmla="*/ 2063 w 10000"/>
                  <a:gd name="connsiteY77-512" fmla="*/ 4031 h 10000"/>
                  <a:gd name="connsiteX78-513" fmla="*/ 1945 w 10000"/>
                  <a:gd name="connsiteY78-514" fmla="*/ 4084 h 10000"/>
                  <a:gd name="connsiteX79-515" fmla="*/ 2222 w 10000"/>
                  <a:gd name="connsiteY79-516" fmla="*/ 4319 h 10000"/>
                  <a:gd name="connsiteX80-517" fmla="*/ 2421 w 10000"/>
                  <a:gd name="connsiteY80-518" fmla="*/ 4267 h 10000"/>
                  <a:gd name="connsiteX81-519" fmla="*/ 2699 w 10000"/>
                  <a:gd name="connsiteY81-520" fmla="*/ 4371 h 10000"/>
                  <a:gd name="connsiteX82-521" fmla="*/ 3055 w 10000"/>
                  <a:gd name="connsiteY82-522" fmla="*/ 4345 h 10000"/>
                  <a:gd name="connsiteX83-523" fmla="*/ 3651 w 10000"/>
                  <a:gd name="connsiteY83-524" fmla="*/ 4425 h 10000"/>
                  <a:gd name="connsiteX84-525" fmla="*/ 3809 w 10000"/>
                  <a:gd name="connsiteY84-526" fmla="*/ 4477 h 10000"/>
                  <a:gd name="connsiteX85-527" fmla="*/ 4365 w 10000"/>
                  <a:gd name="connsiteY85-528" fmla="*/ 4345 h 10000"/>
                  <a:gd name="connsiteX86-529" fmla="*/ 4445 w 10000"/>
                  <a:gd name="connsiteY86-530" fmla="*/ 4425 h 10000"/>
                  <a:gd name="connsiteX87-531" fmla="*/ 4603 w 10000"/>
                  <a:gd name="connsiteY87-532" fmla="*/ 4319 h 10000"/>
                  <a:gd name="connsiteX88-533" fmla="*/ 4683 w 10000"/>
                  <a:gd name="connsiteY88-534" fmla="*/ 4451 h 10000"/>
                  <a:gd name="connsiteX89-535" fmla="*/ 5238 w 10000"/>
                  <a:gd name="connsiteY89-536" fmla="*/ 4293 h 10000"/>
                  <a:gd name="connsiteX90-537" fmla="*/ 5238 w 10000"/>
                  <a:gd name="connsiteY90-538" fmla="*/ 4136 h 10000"/>
                  <a:gd name="connsiteX91-539" fmla="*/ 5357 w 10000"/>
                  <a:gd name="connsiteY91-540" fmla="*/ 4110 h 10000"/>
                  <a:gd name="connsiteX92-541" fmla="*/ 5477 w 10000"/>
                  <a:gd name="connsiteY92-542" fmla="*/ 4162 h 10000"/>
                  <a:gd name="connsiteX93-543" fmla="*/ 5873 w 10000"/>
                  <a:gd name="connsiteY93-544" fmla="*/ 4058 h 10000"/>
                  <a:gd name="connsiteX94-545" fmla="*/ 5953 w 10000"/>
                  <a:gd name="connsiteY94-546" fmla="*/ 4084 h 10000"/>
                  <a:gd name="connsiteX95-547" fmla="*/ 6151 w 10000"/>
                  <a:gd name="connsiteY95-548" fmla="*/ 4555 h 10000"/>
                  <a:gd name="connsiteX96-549" fmla="*/ 6270 w 10000"/>
                  <a:gd name="connsiteY96-550" fmla="*/ 4607 h 10000"/>
                  <a:gd name="connsiteX97-551" fmla="*/ 6548 w 10000"/>
                  <a:gd name="connsiteY97-552" fmla="*/ 4607 h 10000"/>
                  <a:gd name="connsiteX98-553" fmla="*/ 6667 w 10000"/>
                  <a:gd name="connsiteY98-554" fmla="*/ 4817 h 10000"/>
                  <a:gd name="connsiteX99-555" fmla="*/ 6707 w 10000"/>
                  <a:gd name="connsiteY99-556" fmla="*/ 4974 h 10000"/>
                  <a:gd name="connsiteX100-557" fmla="*/ 7024 w 10000"/>
                  <a:gd name="connsiteY100-558" fmla="*/ 4896 h 10000"/>
                  <a:gd name="connsiteX101-559" fmla="*/ 7262 w 10000"/>
                  <a:gd name="connsiteY101-560" fmla="*/ 4817 h 10000"/>
                  <a:gd name="connsiteX102-561" fmla="*/ 7382 w 10000"/>
                  <a:gd name="connsiteY102-562" fmla="*/ 4764 h 10000"/>
                  <a:gd name="connsiteX103-563" fmla="*/ 7659 w 10000"/>
                  <a:gd name="connsiteY103-564" fmla="*/ 4896 h 10000"/>
                  <a:gd name="connsiteX104-565" fmla="*/ 7739 w 10000"/>
                  <a:gd name="connsiteY104-566" fmla="*/ 5078 h 10000"/>
                  <a:gd name="connsiteX105-567" fmla="*/ 7579 w 10000"/>
                  <a:gd name="connsiteY105-568" fmla="*/ 5157 h 10000"/>
                  <a:gd name="connsiteX106-569" fmla="*/ 7500 w 10000"/>
                  <a:gd name="connsiteY106-570" fmla="*/ 5183 h 10000"/>
                  <a:gd name="connsiteX107-571" fmla="*/ 7540 w 10000"/>
                  <a:gd name="connsiteY107-572" fmla="*/ 5314 h 10000"/>
                  <a:gd name="connsiteX108-573" fmla="*/ 7619 w 10000"/>
                  <a:gd name="connsiteY108-574" fmla="*/ 5497 h 10000"/>
                  <a:gd name="connsiteX109-575" fmla="*/ 7183 w 10000"/>
                  <a:gd name="connsiteY109-576" fmla="*/ 5602 h 10000"/>
                  <a:gd name="connsiteX110-577" fmla="*/ 6985 w 10000"/>
                  <a:gd name="connsiteY110-578" fmla="*/ 5497 h 10000"/>
                  <a:gd name="connsiteX111-579" fmla="*/ 6429 w 10000"/>
                  <a:gd name="connsiteY111-580" fmla="*/ 5602 h 10000"/>
                  <a:gd name="connsiteX112-581" fmla="*/ 6151 w 10000"/>
                  <a:gd name="connsiteY112-582" fmla="*/ 5288 h 10000"/>
                  <a:gd name="connsiteX113-583" fmla="*/ 5953 w 10000"/>
                  <a:gd name="connsiteY113-584" fmla="*/ 5314 h 10000"/>
                  <a:gd name="connsiteX114-585" fmla="*/ 6111 w 10000"/>
                  <a:gd name="connsiteY114-586" fmla="*/ 5523 h 10000"/>
                  <a:gd name="connsiteX115-587" fmla="*/ 6151 w 10000"/>
                  <a:gd name="connsiteY115-588" fmla="*/ 5681 h 10000"/>
                  <a:gd name="connsiteX116-589" fmla="*/ 5754 w 10000"/>
                  <a:gd name="connsiteY116-590" fmla="*/ 5969 h 10000"/>
                  <a:gd name="connsiteX117-591" fmla="*/ 5675 w 10000"/>
                  <a:gd name="connsiteY117-592" fmla="*/ 6126 h 10000"/>
                  <a:gd name="connsiteX118-593" fmla="*/ 5636 w 10000"/>
                  <a:gd name="connsiteY118-594" fmla="*/ 6256 h 10000"/>
                  <a:gd name="connsiteX119-595" fmla="*/ 5595 w 10000"/>
                  <a:gd name="connsiteY119-596" fmla="*/ 6308 h 10000"/>
                  <a:gd name="connsiteX120-597" fmla="*/ 5516 w 10000"/>
                  <a:gd name="connsiteY120-598" fmla="*/ 6414 h 10000"/>
                  <a:gd name="connsiteX121-599" fmla="*/ 5278 w 10000"/>
                  <a:gd name="connsiteY121-600" fmla="*/ 6492 h 10000"/>
                  <a:gd name="connsiteX122-601" fmla="*/ 5357 w 10000"/>
                  <a:gd name="connsiteY122-602" fmla="*/ 6675 h 10000"/>
                  <a:gd name="connsiteX123-603" fmla="*/ 5317 w 10000"/>
                  <a:gd name="connsiteY123-604" fmla="*/ 6727 h 10000"/>
                  <a:gd name="connsiteX124-605" fmla="*/ 5000 w 10000"/>
                  <a:gd name="connsiteY124-606" fmla="*/ 6885 h 10000"/>
                  <a:gd name="connsiteX125-607" fmla="*/ 4683 w 10000"/>
                  <a:gd name="connsiteY125-608" fmla="*/ 6859 h 10000"/>
                  <a:gd name="connsiteX126-609" fmla="*/ 4961 w 10000"/>
                  <a:gd name="connsiteY126-610" fmla="*/ 6963 h 10000"/>
                  <a:gd name="connsiteX127-611" fmla="*/ 4961 w 10000"/>
                  <a:gd name="connsiteY127-612" fmla="*/ 7277 h 10000"/>
                  <a:gd name="connsiteX128-613" fmla="*/ 4603 w 10000"/>
                  <a:gd name="connsiteY128-614" fmla="*/ 7356 h 10000"/>
                  <a:gd name="connsiteX129-615" fmla="*/ 4524 w 10000"/>
                  <a:gd name="connsiteY129-616" fmla="*/ 7225 h 10000"/>
                  <a:gd name="connsiteX130-617" fmla="*/ 4484 w 10000"/>
                  <a:gd name="connsiteY130-618" fmla="*/ 7121 h 10000"/>
                  <a:gd name="connsiteX131-619" fmla="*/ 4128 w 10000"/>
                  <a:gd name="connsiteY131-620" fmla="*/ 7199 h 10000"/>
                  <a:gd name="connsiteX132-621" fmla="*/ 4286 w 10000"/>
                  <a:gd name="connsiteY132-622" fmla="*/ 7304 h 10000"/>
                  <a:gd name="connsiteX133-623" fmla="*/ 4405 w 10000"/>
                  <a:gd name="connsiteY133-624" fmla="*/ 7408 h 10000"/>
                  <a:gd name="connsiteX134-625" fmla="*/ 4563 w 10000"/>
                  <a:gd name="connsiteY134-626" fmla="*/ 7670 h 10000"/>
                  <a:gd name="connsiteX135-627" fmla="*/ 4762 w 10000"/>
                  <a:gd name="connsiteY135-628" fmla="*/ 7618 h 10000"/>
                  <a:gd name="connsiteX136-629" fmla="*/ 4921 w 10000"/>
                  <a:gd name="connsiteY136-630" fmla="*/ 7827 h 10000"/>
                  <a:gd name="connsiteX137-631" fmla="*/ 5040 w 10000"/>
                  <a:gd name="connsiteY137-632" fmla="*/ 7879 h 10000"/>
                  <a:gd name="connsiteX138-633" fmla="*/ 5317 w 10000"/>
                  <a:gd name="connsiteY138-634" fmla="*/ 7853 h 10000"/>
                  <a:gd name="connsiteX139-635" fmla="*/ 5437 w 10000"/>
                  <a:gd name="connsiteY139-636" fmla="*/ 7984 h 10000"/>
                  <a:gd name="connsiteX140-637" fmla="*/ 5556 w 10000"/>
                  <a:gd name="connsiteY140-638" fmla="*/ 8115 h 10000"/>
                  <a:gd name="connsiteX141-639" fmla="*/ 6111 w 10000"/>
                  <a:gd name="connsiteY141-640" fmla="*/ 7932 h 10000"/>
                  <a:gd name="connsiteX142-641" fmla="*/ 6111 w 10000"/>
                  <a:gd name="connsiteY142-642" fmla="*/ 7853 h 10000"/>
                  <a:gd name="connsiteX143-643" fmla="*/ 5953 w 10000"/>
                  <a:gd name="connsiteY143-644" fmla="*/ 7696 h 10000"/>
                  <a:gd name="connsiteX144-645" fmla="*/ 6151 w 10000"/>
                  <a:gd name="connsiteY144-646" fmla="*/ 7540 h 10000"/>
                  <a:gd name="connsiteX145-647" fmla="*/ 6032 w 10000"/>
                  <a:gd name="connsiteY145-648" fmla="*/ 7356 h 10000"/>
                  <a:gd name="connsiteX146-649" fmla="*/ 6151 w 10000"/>
                  <a:gd name="connsiteY146-650" fmla="*/ 7277 h 10000"/>
                  <a:gd name="connsiteX147-651" fmla="*/ 6310 w 10000"/>
                  <a:gd name="connsiteY147-652" fmla="*/ 7460 h 10000"/>
                  <a:gd name="connsiteX148-653" fmla="*/ 6231 w 10000"/>
                  <a:gd name="connsiteY148-654" fmla="*/ 7566 h 10000"/>
                  <a:gd name="connsiteX149-655" fmla="*/ 6587 w 10000"/>
                  <a:gd name="connsiteY149-656" fmla="*/ 7618 h 10000"/>
                  <a:gd name="connsiteX150-657" fmla="*/ 6746 w 10000"/>
                  <a:gd name="connsiteY150-658" fmla="*/ 7696 h 10000"/>
                  <a:gd name="connsiteX151-659" fmla="*/ 6905 w 10000"/>
                  <a:gd name="connsiteY151-660" fmla="*/ 7906 h 10000"/>
                  <a:gd name="connsiteX152-661" fmla="*/ 6667 w 10000"/>
                  <a:gd name="connsiteY152-662" fmla="*/ 8089 h 10000"/>
                  <a:gd name="connsiteX153-663" fmla="*/ 6270 w 10000"/>
                  <a:gd name="connsiteY153-664" fmla="*/ 8219 h 10000"/>
                  <a:gd name="connsiteX154-665" fmla="*/ 6191 w 10000"/>
                  <a:gd name="connsiteY154-666" fmla="*/ 8377 h 10000"/>
                  <a:gd name="connsiteX155-667" fmla="*/ 5953 w 10000"/>
                  <a:gd name="connsiteY155-668" fmla="*/ 8455 h 10000"/>
                  <a:gd name="connsiteX156-669" fmla="*/ 6071 w 10000"/>
                  <a:gd name="connsiteY156-670" fmla="*/ 8612 h 10000"/>
                  <a:gd name="connsiteX157-671" fmla="*/ 6310 w 10000"/>
                  <a:gd name="connsiteY157-672" fmla="*/ 8612 h 10000"/>
                  <a:gd name="connsiteX158-673" fmla="*/ 6349 w 10000"/>
                  <a:gd name="connsiteY158-674" fmla="*/ 8612 h 10000"/>
                  <a:gd name="connsiteX159-675" fmla="*/ 6508 w 10000"/>
                  <a:gd name="connsiteY159-676" fmla="*/ 8900 h 10000"/>
                  <a:gd name="connsiteX160-677" fmla="*/ 6587 w 10000"/>
                  <a:gd name="connsiteY160-678" fmla="*/ 8612 h 10000"/>
                  <a:gd name="connsiteX161-679" fmla="*/ 6786 w 10000"/>
                  <a:gd name="connsiteY161-680" fmla="*/ 8560 h 10000"/>
                  <a:gd name="connsiteX162-681" fmla="*/ 6985 w 10000"/>
                  <a:gd name="connsiteY162-682" fmla="*/ 8638 h 10000"/>
                  <a:gd name="connsiteX163-683" fmla="*/ 6985 w 10000"/>
                  <a:gd name="connsiteY163-684" fmla="*/ 8665 h 10000"/>
                  <a:gd name="connsiteX164-685" fmla="*/ 7183 w 10000"/>
                  <a:gd name="connsiteY164-686" fmla="*/ 8612 h 10000"/>
                  <a:gd name="connsiteX165-687" fmla="*/ 7302 w 10000"/>
                  <a:gd name="connsiteY165-688" fmla="*/ 8796 h 10000"/>
                  <a:gd name="connsiteX166-689" fmla="*/ 6905 w 10000"/>
                  <a:gd name="connsiteY166-690" fmla="*/ 8691 h 10000"/>
                  <a:gd name="connsiteX167-691" fmla="*/ 6825 w 10000"/>
                  <a:gd name="connsiteY167-692" fmla="*/ 8718 h 10000"/>
                  <a:gd name="connsiteX168-693" fmla="*/ 6786 w 10000"/>
                  <a:gd name="connsiteY168-694" fmla="*/ 8926 h 10000"/>
                  <a:gd name="connsiteX169-695" fmla="*/ 6746 w 10000"/>
                  <a:gd name="connsiteY169-696" fmla="*/ 9058 h 10000"/>
                  <a:gd name="connsiteX170-697" fmla="*/ 7064 w 10000"/>
                  <a:gd name="connsiteY170-698" fmla="*/ 9031 h 10000"/>
                  <a:gd name="connsiteX171-699" fmla="*/ 7144 w 10000"/>
                  <a:gd name="connsiteY171-700" fmla="*/ 9110 h 10000"/>
                  <a:gd name="connsiteX172-701" fmla="*/ 7183 w 10000"/>
                  <a:gd name="connsiteY172-702" fmla="*/ 8953 h 10000"/>
                  <a:gd name="connsiteX173-703" fmla="*/ 7302 w 10000"/>
                  <a:gd name="connsiteY173-704" fmla="*/ 8744 h 10000"/>
                  <a:gd name="connsiteX174-705" fmla="*/ 7579 w 10000"/>
                  <a:gd name="connsiteY174-706" fmla="*/ 9136 h 10000"/>
                  <a:gd name="connsiteX175-707" fmla="*/ 7857 w 10000"/>
                  <a:gd name="connsiteY175-708" fmla="*/ 9188 h 10000"/>
                  <a:gd name="connsiteX176-709" fmla="*/ 8095 w 10000"/>
                  <a:gd name="connsiteY176-710" fmla="*/ 9895 h 10000"/>
                  <a:gd name="connsiteX0-711" fmla="*/ 8095 w 10000"/>
                  <a:gd name="connsiteY0-712" fmla="*/ 9895 h 10000"/>
                  <a:gd name="connsiteX1-713" fmla="*/ 8611 w 10000"/>
                  <a:gd name="connsiteY1-714" fmla="*/ 10000 h 10000"/>
                  <a:gd name="connsiteX2-715" fmla="*/ 8929 w 10000"/>
                  <a:gd name="connsiteY2-716" fmla="*/ 9790 h 10000"/>
                  <a:gd name="connsiteX3-717" fmla="*/ 9207 w 10000"/>
                  <a:gd name="connsiteY3-718" fmla="*/ 9790 h 10000"/>
                  <a:gd name="connsiteX4-719" fmla="*/ 9603 w 10000"/>
                  <a:gd name="connsiteY4-720" fmla="*/ 9371 h 10000"/>
                  <a:gd name="connsiteX5-721" fmla="*/ 10000 w 10000"/>
                  <a:gd name="connsiteY5-722" fmla="*/ 9424 h 10000"/>
                  <a:gd name="connsiteX6-723" fmla="*/ 9365 w 10000"/>
                  <a:gd name="connsiteY6-724" fmla="*/ 9267 h 10000"/>
                  <a:gd name="connsiteX7-725" fmla="*/ 9207 w 10000"/>
                  <a:gd name="connsiteY7-726" fmla="*/ 9293 h 10000"/>
                  <a:gd name="connsiteX8-727" fmla="*/ 9326 w 10000"/>
                  <a:gd name="connsiteY8-728" fmla="*/ 7566 h 10000"/>
                  <a:gd name="connsiteX9-729" fmla="*/ 9326 w 10000"/>
                  <a:gd name="connsiteY9-730" fmla="*/ 7330 h 10000"/>
                  <a:gd name="connsiteX10-731" fmla="*/ 9524 w 10000"/>
                  <a:gd name="connsiteY10-732" fmla="*/ 7094 h 10000"/>
                  <a:gd name="connsiteX11-733" fmla="*/ 9723 w 10000"/>
                  <a:gd name="connsiteY11-734" fmla="*/ 6492 h 10000"/>
                  <a:gd name="connsiteX12-735" fmla="*/ 9603 w 10000"/>
                  <a:gd name="connsiteY12-736" fmla="*/ 6335 h 10000"/>
                  <a:gd name="connsiteX13-737" fmla="*/ 9406 w 10000"/>
                  <a:gd name="connsiteY13-738" fmla="*/ 5995 h 10000"/>
                  <a:gd name="connsiteX14-739" fmla="*/ 9485 w 10000"/>
                  <a:gd name="connsiteY14-740" fmla="*/ 5549 h 10000"/>
                  <a:gd name="connsiteX15-741" fmla="*/ 8890 w 10000"/>
                  <a:gd name="connsiteY15-742" fmla="*/ 5157 h 10000"/>
                  <a:gd name="connsiteX16-743" fmla="*/ 9128 w 10000"/>
                  <a:gd name="connsiteY16-744" fmla="*/ 5523 h 10000"/>
                  <a:gd name="connsiteX17-745" fmla="*/ 9087 w 10000"/>
                  <a:gd name="connsiteY17-746" fmla="*/ 5864 h 10000"/>
                  <a:gd name="connsiteX18-747" fmla="*/ 8849 w 10000"/>
                  <a:gd name="connsiteY18-748" fmla="*/ 5445 h 10000"/>
                  <a:gd name="connsiteX19-749" fmla="*/ 8691 w 10000"/>
                  <a:gd name="connsiteY19-750" fmla="*/ 5183 h 10000"/>
                  <a:gd name="connsiteX20-751" fmla="*/ 8453 w 10000"/>
                  <a:gd name="connsiteY20-752" fmla="*/ 4817 h 10000"/>
                  <a:gd name="connsiteX21-753" fmla="*/ 7818 w 10000"/>
                  <a:gd name="connsiteY21-754" fmla="*/ 4503 h 10000"/>
                  <a:gd name="connsiteX22-755" fmla="*/ 7540 w 10000"/>
                  <a:gd name="connsiteY22-756" fmla="*/ 4451 h 10000"/>
                  <a:gd name="connsiteX23-757" fmla="*/ 7302 w 10000"/>
                  <a:gd name="connsiteY23-758" fmla="*/ 4503 h 10000"/>
                  <a:gd name="connsiteX24-759" fmla="*/ 7064 w 10000"/>
                  <a:gd name="connsiteY24-760" fmla="*/ 4503 h 10000"/>
                  <a:gd name="connsiteX25-761" fmla="*/ 6746 w 10000"/>
                  <a:gd name="connsiteY25-762" fmla="*/ 4189 h 10000"/>
                  <a:gd name="connsiteX26-763" fmla="*/ 6469 w 10000"/>
                  <a:gd name="connsiteY26-764" fmla="*/ 4267 h 10000"/>
                  <a:gd name="connsiteX27-765" fmla="*/ 6151 w 10000"/>
                  <a:gd name="connsiteY27-766" fmla="*/ 3900 h 10000"/>
                  <a:gd name="connsiteX28-767" fmla="*/ 5833 w 10000"/>
                  <a:gd name="connsiteY28-768" fmla="*/ 3900 h 10000"/>
                  <a:gd name="connsiteX29-769" fmla="*/ 5516 w 10000"/>
                  <a:gd name="connsiteY29-770" fmla="*/ 4005 h 10000"/>
                  <a:gd name="connsiteX30-771" fmla="*/ 5159 w 10000"/>
                  <a:gd name="connsiteY30-772" fmla="*/ 3979 h 10000"/>
                  <a:gd name="connsiteX31-773" fmla="*/ 5159 w 10000"/>
                  <a:gd name="connsiteY31-774" fmla="*/ 3482 h 10000"/>
                  <a:gd name="connsiteX32-775" fmla="*/ 5357 w 10000"/>
                  <a:gd name="connsiteY32-776" fmla="*/ 3455 h 10000"/>
                  <a:gd name="connsiteX33-777" fmla="*/ 5238 w 10000"/>
                  <a:gd name="connsiteY33-778" fmla="*/ 3325 h 10000"/>
                  <a:gd name="connsiteX34-779" fmla="*/ 5238 w 10000"/>
                  <a:gd name="connsiteY34-780" fmla="*/ 3115 h 10000"/>
                  <a:gd name="connsiteX35-781" fmla="*/ 5278 w 10000"/>
                  <a:gd name="connsiteY35-782" fmla="*/ 2985 h 10000"/>
                  <a:gd name="connsiteX36-783" fmla="*/ 4882 w 10000"/>
                  <a:gd name="connsiteY36-784" fmla="*/ 2775 h 10000"/>
                  <a:gd name="connsiteX37-785" fmla="*/ 4484 w 10000"/>
                  <a:gd name="connsiteY37-786" fmla="*/ 2540 h 10000"/>
                  <a:gd name="connsiteX38-787" fmla="*/ 4286 w 10000"/>
                  <a:gd name="connsiteY38-788" fmla="*/ 2382 h 10000"/>
                  <a:gd name="connsiteX39-789" fmla="*/ 4008 w 10000"/>
                  <a:gd name="connsiteY39-790" fmla="*/ 2330 h 10000"/>
                  <a:gd name="connsiteX40-791" fmla="*/ 3691 w 10000"/>
                  <a:gd name="connsiteY40-792" fmla="*/ 2356 h 10000"/>
                  <a:gd name="connsiteX41-793" fmla="*/ 3373 w 10000"/>
                  <a:gd name="connsiteY41-794" fmla="*/ 2278 h 10000"/>
                  <a:gd name="connsiteX42-795" fmla="*/ 2976 w 10000"/>
                  <a:gd name="connsiteY42-796" fmla="*/ 1649 h 10000"/>
                  <a:gd name="connsiteX43-797" fmla="*/ 2857 w 10000"/>
                  <a:gd name="connsiteY43-798" fmla="*/ 1492 h 10000"/>
                  <a:gd name="connsiteX44-799" fmla="*/ 2738 w 10000"/>
                  <a:gd name="connsiteY44-800" fmla="*/ 1126 h 10000"/>
                  <a:gd name="connsiteX45-801" fmla="*/ 2579 w 10000"/>
                  <a:gd name="connsiteY45-802" fmla="*/ 785 h 10000"/>
                  <a:gd name="connsiteX46-803" fmla="*/ 2103 w 10000"/>
                  <a:gd name="connsiteY46-804" fmla="*/ 549 h 10000"/>
                  <a:gd name="connsiteX47-805" fmla="*/ 1825 w 10000"/>
                  <a:gd name="connsiteY47-806" fmla="*/ 52 h 10000"/>
                  <a:gd name="connsiteX48-807" fmla="*/ 1468 w 10000"/>
                  <a:gd name="connsiteY48-808" fmla="*/ 52 h 10000"/>
                  <a:gd name="connsiteX49-809" fmla="*/ 1309 w 10000"/>
                  <a:gd name="connsiteY49-810" fmla="*/ 157 h 10000"/>
                  <a:gd name="connsiteX50-811" fmla="*/ 1270 w 10000"/>
                  <a:gd name="connsiteY50-812" fmla="*/ 0 h 10000"/>
                  <a:gd name="connsiteX51-813" fmla="*/ 754 w 10000"/>
                  <a:gd name="connsiteY51-814" fmla="*/ 104 h 10000"/>
                  <a:gd name="connsiteX52-815" fmla="*/ 1309 w 10000"/>
                  <a:gd name="connsiteY52-816" fmla="*/ 210 h 10000"/>
                  <a:gd name="connsiteX53-817" fmla="*/ 1270 w 10000"/>
                  <a:gd name="connsiteY53-818" fmla="*/ 445 h 10000"/>
                  <a:gd name="connsiteX54-819" fmla="*/ 1389 w 10000"/>
                  <a:gd name="connsiteY54-820" fmla="*/ 759 h 10000"/>
                  <a:gd name="connsiteX55-821" fmla="*/ 1508 w 10000"/>
                  <a:gd name="connsiteY55-822" fmla="*/ 942 h 10000"/>
                  <a:gd name="connsiteX56-823" fmla="*/ 1309 w 10000"/>
                  <a:gd name="connsiteY56-824" fmla="*/ 1282 h 10000"/>
                  <a:gd name="connsiteX57-825" fmla="*/ 1151 w 10000"/>
                  <a:gd name="connsiteY57-826" fmla="*/ 1282 h 10000"/>
                  <a:gd name="connsiteX58-827" fmla="*/ 992 w 10000"/>
                  <a:gd name="connsiteY58-828" fmla="*/ 1518 h 10000"/>
                  <a:gd name="connsiteX59-829" fmla="*/ 1270 w 10000"/>
                  <a:gd name="connsiteY59-830" fmla="*/ 1623 h 10000"/>
                  <a:gd name="connsiteX60-831" fmla="*/ 913 w 10000"/>
                  <a:gd name="connsiteY60-832" fmla="*/ 1597 h 10000"/>
                  <a:gd name="connsiteX61-833" fmla="*/ 754 w 10000"/>
                  <a:gd name="connsiteY61-834" fmla="*/ 1911 h 10000"/>
                  <a:gd name="connsiteX62-835" fmla="*/ 714 w 10000"/>
                  <a:gd name="connsiteY62-836" fmla="*/ 1963 h 10000"/>
                  <a:gd name="connsiteX63-837" fmla="*/ 555 w 10000"/>
                  <a:gd name="connsiteY63-838" fmla="*/ 2304 h 10000"/>
                  <a:gd name="connsiteX64-839" fmla="*/ 794 w 10000"/>
                  <a:gd name="connsiteY64-840" fmla="*/ 2382 h 10000"/>
                  <a:gd name="connsiteX65-841" fmla="*/ 476 w 10000"/>
                  <a:gd name="connsiteY65-842" fmla="*/ 2644 h 10000"/>
                  <a:gd name="connsiteX66-843" fmla="*/ 79 w 10000"/>
                  <a:gd name="connsiteY66-844" fmla="*/ 2932 h 10000"/>
                  <a:gd name="connsiteX67-845" fmla="*/ 0 w 10000"/>
                  <a:gd name="connsiteY67-846" fmla="*/ 3089 h 10000"/>
                  <a:gd name="connsiteX68-847" fmla="*/ 199 w 10000"/>
                  <a:gd name="connsiteY68-848" fmla="*/ 3429 h 10000"/>
                  <a:gd name="connsiteX69-849" fmla="*/ 0 w 10000"/>
                  <a:gd name="connsiteY69-850" fmla="*/ 3744 h 10000"/>
                  <a:gd name="connsiteX70-851" fmla="*/ 40 w 10000"/>
                  <a:gd name="connsiteY70-852" fmla="*/ 4084 h 10000"/>
                  <a:gd name="connsiteX71-853" fmla="*/ 159 w 10000"/>
                  <a:gd name="connsiteY71-854" fmla="*/ 4189 h 10000"/>
                  <a:gd name="connsiteX72-855" fmla="*/ 397 w 10000"/>
                  <a:gd name="connsiteY72-856" fmla="*/ 4162 h 10000"/>
                  <a:gd name="connsiteX73-857" fmla="*/ 873 w 10000"/>
                  <a:gd name="connsiteY73-858" fmla="*/ 4215 h 10000"/>
                  <a:gd name="connsiteX74-859" fmla="*/ 1270 w 10000"/>
                  <a:gd name="connsiteY74-860" fmla="*/ 4110 h 10000"/>
                  <a:gd name="connsiteX75-861" fmla="*/ 1707 w 10000"/>
                  <a:gd name="connsiteY75-862" fmla="*/ 4110 h 10000"/>
                  <a:gd name="connsiteX76-863" fmla="*/ 1984 w 10000"/>
                  <a:gd name="connsiteY76-864" fmla="*/ 4005 h 10000"/>
                  <a:gd name="connsiteX77-865" fmla="*/ 2063 w 10000"/>
                  <a:gd name="connsiteY77-866" fmla="*/ 4031 h 10000"/>
                  <a:gd name="connsiteX78-867" fmla="*/ 1945 w 10000"/>
                  <a:gd name="connsiteY78-868" fmla="*/ 4084 h 10000"/>
                  <a:gd name="connsiteX79-869" fmla="*/ 2222 w 10000"/>
                  <a:gd name="connsiteY79-870" fmla="*/ 4319 h 10000"/>
                  <a:gd name="connsiteX80-871" fmla="*/ 2421 w 10000"/>
                  <a:gd name="connsiteY80-872" fmla="*/ 4267 h 10000"/>
                  <a:gd name="connsiteX81-873" fmla="*/ 2699 w 10000"/>
                  <a:gd name="connsiteY81-874" fmla="*/ 4371 h 10000"/>
                  <a:gd name="connsiteX82-875" fmla="*/ 3055 w 10000"/>
                  <a:gd name="connsiteY82-876" fmla="*/ 4345 h 10000"/>
                  <a:gd name="connsiteX83-877" fmla="*/ 3651 w 10000"/>
                  <a:gd name="connsiteY83-878" fmla="*/ 4425 h 10000"/>
                  <a:gd name="connsiteX84-879" fmla="*/ 3809 w 10000"/>
                  <a:gd name="connsiteY84-880" fmla="*/ 4477 h 10000"/>
                  <a:gd name="connsiteX85-881" fmla="*/ 4365 w 10000"/>
                  <a:gd name="connsiteY85-882" fmla="*/ 4345 h 10000"/>
                  <a:gd name="connsiteX86-883" fmla="*/ 4445 w 10000"/>
                  <a:gd name="connsiteY86-884" fmla="*/ 4425 h 10000"/>
                  <a:gd name="connsiteX87-885" fmla="*/ 4603 w 10000"/>
                  <a:gd name="connsiteY87-886" fmla="*/ 4319 h 10000"/>
                  <a:gd name="connsiteX88-887" fmla="*/ 4683 w 10000"/>
                  <a:gd name="connsiteY88-888" fmla="*/ 4451 h 10000"/>
                  <a:gd name="connsiteX89-889" fmla="*/ 5238 w 10000"/>
                  <a:gd name="connsiteY89-890" fmla="*/ 4293 h 10000"/>
                  <a:gd name="connsiteX90-891" fmla="*/ 5238 w 10000"/>
                  <a:gd name="connsiteY90-892" fmla="*/ 4136 h 10000"/>
                  <a:gd name="connsiteX91-893" fmla="*/ 5357 w 10000"/>
                  <a:gd name="connsiteY91-894" fmla="*/ 4110 h 10000"/>
                  <a:gd name="connsiteX92-895" fmla="*/ 5477 w 10000"/>
                  <a:gd name="connsiteY92-896" fmla="*/ 4162 h 10000"/>
                  <a:gd name="connsiteX93-897" fmla="*/ 5873 w 10000"/>
                  <a:gd name="connsiteY93-898" fmla="*/ 4058 h 10000"/>
                  <a:gd name="connsiteX94-899" fmla="*/ 5953 w 10000"/>
                  <a:gd name="connsiteY94-900" fmla="*/ 4084 h 10000"/>
                  <a:gd name="connsiteX95-901" fmla="*/ 6151 w 10000"/>
                  <a:gd name="connsiteY95-902" fmla="*/ 4555 h 10000"/>
                  <a:gd name="connsiteX96-903" fmla="*/ 6270 w 10000"/>
                  <a:gd name="connsiteY96-904" fmla="*/ 4607 h 10000"/>
                  <a:gd name="connsiteX97-905" fmla="*/ 6548 w 10000"/>
                  <a:gd name="connsiteY97-906" fmla="*/ 4607 h 10000"/>
                  <a:gd name="connsiteX98-907" fmla="*/ 6667 w 10000"/>
                  <a:gd name="connsiteY98-908" fmla="*/ 4817 h 10000"/>
                  <a:gd name="connsiteX99-909" fmla="*/ 6707 w 10000"/>
                  <a:gd name="connsiteY99-910" fmla="*/ 4974 h 10000"/>
                  <a:gd name="connsiteX100-911" fmla="*/ 7024 w 10000"/>
                  <a:gd name="connsiteY100-912" fmla="*/ 4896 h 10000"/>
                  <a:gd name="connsiteX101-913" fmla="*/ 7262 w 10000"/>
                  <a:gd name="connsiteY101-914" fmla="*/ 4817 h 10000"/>
                  <a:gd name="connsiteX102-915" fmla="*/ 7382 w 10000"/>
                  <a:gd name="connsiteY102-916" fmla="*/ 4764 h 10000"/>
                  <a:gd name="connsiteX103-917" fmla="*/ 7659 w 10000"/>
                  <a:gd name="connsiteY103-918" fmla="*/ 4896 h 10000"/>
                  <a:gd name="connsiteX104-919" fmla="*/ 7739 w 10000"/>
                  <a:gd name="connsiteY104-920" fmla="*/ 5078 h 10000"/>
                  <a:gd name="connsiteX105-921" fmla="*/ 7500 w 10000"/>
                  <a:gd name="connsiteY105-922" fmla="*/ 5183 h 10000"/>
                  <a:gd name="connsiteX106-923" fmla="*/ 7540 w 10000"/>
                  <a:gd name="connsiteY106-924" fmla="*/ 5314 h 10000"/>
                  <a:gd name="connsiteX107-925" fmla="*/ 7619 w 10000"/>
                  <a:gd name="connsiteY107-926" fmla="*/ 5497 h 10000"/>
                  <a:gd name="connsiteX108-927" fmla="*/ 7183 w 10000"/>
                  <a:gd name="connsiteY108-928" fmla="*/ 5602 h 10000"/>
                  <a:gd name="connsiteX109-929" fmla="*/ 6985 w 10000"/>
                  <a:gd name="connsiteY109-930" fmla="*/ 5497 h 10000"/>
                  <a:gd name="connsiteX110-931" fmla="*/ 6429 w 10000"/>
                  <a:gd name="connsiteY110-932" fmla="*/ 5602 h 10000"/>
                  <a:gd name="connsiteX111-933" fmla="*/ 6151 w 10000"/>
                  <a:gd name="connsiteY111-934" fmla="*/ 5288 h 10000"/>
                  <a:gd name="connsiteX112-935" fmla="*/ 5953 w 10000"/>
                  <a:gd name="connsiteY112-936" fmla="*/ 5314 h 10000"/>
                  <a:gd name="connsiteX113-937" fmla="*/ 6111 w 10000"/>
                  <a:gd name="connsiteY113-938" fmla="*/ 5523 h 10000"/>
                  <a:gd name="connsiteX114-939" fmla="*/ 6151 w 10000"/>
                  <a:gd name="connsiteY114-940" fmla="*/ 5681 h 10000"/>
                  <a:gd name="connsiteX115-941" fmla="*/ 5754 w 10000"/>
                  <a:gd name="connsiteY115-942" fmla="*/ 5969 h 10000"/>
                  <a:gd name="connsiteX116-943" fmla="*/ 5675 w 10000"/>
                  <a:gd name="connsiteY116-944" fmla="*/ 6126 h 10000"/>
                  <a:gd name="connsiteX117-945" fmla="*/ 5636 w 10000"/>
                  <a:gd name="connsiteY117-946" fmla="*/ 6256 h 10000"/>
                  <a:gd name="connsiteX118-947" fmla="*/ 5595 w 10000"/>
                  <a:gd name="connsiteY118-948" fmla="*/ 6308 h 10000"/>
                  <a:gd name="connsiteX119-949" fmla="*/ 5516 w 10000"/>
                  <a:gd name="connsiteY119-950" fmla="*/ 6414 h 10000"/>
                  <a:gd name="connsiteX120-951" fmla="*/ 5278 w 10000"/>
                  <a:gd name="connsiteY120-952" fmla="*/ 6492 h 10000"/>
                  <a:gd name="connsiteX121-953" fmla="*/ 5357 w 10000"/>
                  <a:gd name="connsiteY121-954" fmla="*/ 6675 h 10000"/>
                  <a:gd name="connsiteX122-955" fmla="*/ 5317 w 10000"/>
                  <a:gd name="connsiteY122-956" fmla="*/ 6727 h 10000"/>
                  <a:gd name="connsiteX123-957" fmla="*/ 5000 w 10000"/>
                  <a:gd name="connsiteY123-958" fmla="*/ 6885 h 10000"/>
                  <a:gd name="connsiteX124-959" fmla="*/ 4683 w 10000"/>
                  <a:gd name="connsiteY124-960" fmla="*/ 6859 h 10000"/>
                  <a:gd name="connsiteX125-961" fmla="*/ 4961 w 10000"/>
                  <a:gd name="connsiteY125-962" fmla="*/ 6963 h 10000"/>
                  <a:gd name="connsiteX126-963" fmla="*/ 4961 w 10000"/>
                  <a:gd name="connsiteY126-964" fmla="*/ 7277 h 10000"/>
                  <a:gd name="connsiteX127-965" fmla="*/ 4603 w 10000"/>
                  <a:gd name="connsiteY127-966" fmla="*/ 7356 h 10000"/>
                  <a:gd name="connsiteX128-967" fmla="*/ 4524 w 10000"/>
                  <a:gd name="connsiteY128-968" fmla="*/ 7225 h 10000"/>
                  <a:gd name="connsiteX129-969" fmla="*/ 4484 w 10000"/>
                  <a:gd name="connsiteY129-970" fmla="*/ 7121 h 10000"/>
                  <a:gd name="connsiteX130-971" fmla="*/ 4128 w 10000"/>
                  <a:gd name="connsiteY130-972" fmla="*/ 7199 h 10000"/>
                  <a:gd name="connsiteX131-973" fmla="*/ 4286 w 10000"/>
                  <a:gd name="connsiteY131-974" fmla="*/ 7304 h 10000"/>
                  <a:gd name="connsiteX132-975" fmla="*/ 4405 w 10000"/>
                  <a:gd name="connsiteY132-976" fmla="*/ 7408 h 10000"/>
                  <a:gd name="connsiteX133-977" fmla="*/ 4563 w 10000"/>
                  <a:gd name="connsiteY133-978" fmla="*/ 7670 h 10000"/>
                  <a:gd name="connsiteX134-979" fmla="*/ 4762 w 10000"/>
                  <a:gd name="connsiteY134-980" fmla="*/ 7618 h 10000"/>
                  <a:gd name="connsiteX135-981" fmla="*/ 4921 w 10000"/>
                  <a:gd name="connsiteY135-982" fmla="*/ 7827 h 10000"/>
                  <a:gd name="connsiteX136-983" fmla="*/ 5040 w 10000"/>
                  <a:gd name="connsiteY136-984" fmla="*/ 7879 h 10000"/>
                  <a:gd name="connsiteX137-985" fmla="*/ 5317 w 10000"/>
                  <a:gd name="connsiteY137-986" fmla="*/ 7853 h 10000"/>
                  <a:gd name="connsiteX138-987" fmla="*/ 5437 w 10000"/>
                  <a:gd name="connsiteY138-988" fmla="*/ 7984 h 10000"/>
                  <a:gd name="connsiteX139-989" fmla="*/ 5556 w 10000"/>
                  <a:gd name="connsiteY139-990" fmla="*/ 8115 h 10000"/>
                  <a:gd name="connsiteX140-991" fmla="*/ 6111 w 10000"/>
                  <a:gd name="connsiteY140-992" fmla="*/ 7932 h 10000"/>
                  <a:gd name="connsiteX141-993" fmla="*/ 6111 w 10000"/>
                  <a:gd name="connsiteY141-994" fmla="*/ 7853 h 10000"/>
                  <a:gd name="connsiteX142-995" fmla="*/ 5953 w 10000"/>
                  <a:gd name="connsiteY142-996" fmla="*/ 7696 h 10000"/>
                  <a:gd name="connsiteX143-997" fmla="*/ 6151 w 10000"/>
                  <a:gd name="connsiteY143-998" fmla="*/ 7540 h 10000"/>
                  <a:gd name="connsiteX144-999" fmla="*/ 6032 w 10000"/>
                  <a:gd name="connsiteY144-1000" fmla="*/ 7356 h 10000"/>
                  <a:gd name="connsiteX145-1001" fmla="*/ 6151 w 10000"/>
                  <a:gd name="connsiteY145-1002" fmla="*/ 7277 h 10000"/>
                  <a:gd name="connsiteX146-1003" fmla="*/ 6310 w 10000"/>
                  <a:gd name="connsiteY146-1004" fmla="*/ 7460 h 10000"/>
                  <a:gd name="connsiteX147-1005" fmla="*/ 6231 w 10000"/>
                  <a:gd name="connsiteY147-1006" fmla="*/ 7566 h 10000"/>
                  <a:gd name="connsiteX148-1007" fmla="*/ 6587 w 10000"/>
                  <a:gd name="connsiteY148-1008" fmla="*/ 7618 h 10000"/>
                  <a:gd name="connsiteX149-1009" fmla="*/ 6746 w 10000"/>
                  <a:gd name="connsiteY149-1010" fmla="*/ 7696 h 10000"/>
                  <a:gd name="connsiteX150-1011" fmla="*/ 6905 w 10000"/>
                  <a:gd name="connsiteY150-1012" fmla="*/ 7906 h 10000"/>
                  <a:gd name="connsiteX151-1013" fmla="*/ 6667 w 10000"/>
                  <a:gd name="connsiteY151-1014" fmla="*/ 8089 h 10000"/>
                  <a:gd name="connsiteX152-1015" fmla="*/ 6270 w 10000"/>
                  <a:gd name="connsiteY152-1016" fmla="*/ 8219 h 10000"/>
                  <a:gd name="connsiteX153-1017" fmla="*/ 6191 w 10000"/>
                  <a:gd name="connsiteY153-1018" fmla="*/ 8377 h 10000"/>
                  <a:gd name="connsiteX154-1019" fmla="*/ 5953 w 10000"/>
                  <a:gd name="connsiteY154-1020" fmla="*/ 8455 h 10000"/>
                  <a:gd name="connsiteX155-1021" fmla="*/ 6071 w 10000"/>
                  <a:gd name="connsiteY155-1022" fmla="*/ 8612 h 10000"/>
                  <a:gd name="connsiteX156-1023" fmla="*/ 6310 w 10000"/>
                  <a:gd name="connsiteY156-1024" fmla="*/ 8612 h 10000"/>
                  <a:gd name="connsiteX157-1025" fmla="*/ 6349 w 10000"/>
                  <a:gd name="connsiteY157-1026" fmla="*/ 8612 h 10000"/>
                  <a:gd name="connsiteX158-1027" fmla="*/ 6508 w 10000"/>
                  <a:gd name="connsiteY158-1028" fmla="*/ 8900 h 10000"/>
                  <a:gd name="connsiteX159-1029" fmla="*/ 6587 w 10000"/>
                  <a:gd name="connsiteY159-1030" fmla="*/ 8612 h 10000"/>
                  <a:gd name="connsiteX160-1031" fmla="*/ 6786 w 10000"/>
                  <a:gd name="connsiteY160-1032" fmla="*/ 8560 h 10000"/>
                  <a:gd name="connsiteX161-1033" fmla="*/ 6985 w 10000"/>
                  <a:gd name="connsiteY161-1034" fmla="*/ 8638 h 10000"/>
                  <a:gd name="connsiteX162-1035" fmla="*/ 6985 w 10000"/>
                  <a:gd name="connsiteY162-1036" fmla="*/ 8665 h 10000"/>
                  <a:gd name="connsiteX163-1037" fmla="*/ 7183 w 10000"/>
                  <a:gd name="connsiteY163-1038" fmla="*/ 8612 h 10000"/>
                  <a:gd name="connsiteX164-1039" fmla="*/ 7302 w 10000"/>
                  <a:gd name="connsiteY164-1040" fmla="*/ 8796 h 10000"/>
                  <a:gd name="connsiteX165-1041" fmla="*/ 6905 w 10000"/>
                  <a:gd name="connsiteY165-1042" fmla="*/ 8691 h 10000"/>
                  <a:gd name="connsiteX166-1043" fmla="*/ 6825 w 10000"/>
                  <a:gd name="connsiteY166-1044" fmla="*/ 8718 h 10000"/>
                  <a:gd name="connsiteX167-1045" fmla="*/ 6786 w 10000"/>
                  <a:gd name="connsiteY167-1046" fmla="*/ 8926 h 10000"/>
                  <a:gd name="connsiteX168-1047" fmla="*/ 6746 w 10000"/>
                  <a:gd name="connsiteY168-1048" fmla="*/ 9058 h 10000"/>
                  <a:gd name="connsiteX169-1049" fmla="*/ 7064 w 10000"/>
                  <a:gd name="connsiteY169-1050" fmla="*/ 9031 h 10000"/>
                  <a:gd name="connsiteX170-1051" fmla="*/ 7144 w 10000"/>
                  <a:gd name="connsiteY170-1052" fmla="*/ 9110 h 10000"/>
                  <a:gd name="connsiteX171-1053" fmla="*/ 7183 w 10000"/>
                  <a:gd name="connsiteY171-1054" fmla="*/ 8953 h 10000"/>
                  <a:gd name="connsiteX172-1055" fmla="*/ 7302 w 10000"/>
                  <a:gd name="connsiteY172-1056" fmla="*/ 8744 h 10000"/>
                  <a:gd name="connsiteX173-1057" fmla="*/ 7579 w 10000"/>
                  <a:gd name="connsiteY173-1058" fmla="*/ 9136 h 10000"/>
                  <a:gd name="connsiteX174-1059" fmla="*/ 7857 w 10000"/>
                  <a:gd name="connsiteY174-1060" fmla="*/ 9188 h 10000"/>
                  <a:gd name="connsiteX175-1061" fmla="*/ 8095 w 10000"/>
                  <a:gd name="connsiteY175-1062" fmla="*/ 9895 h 10000"/>
                  <a:gd name="connsiteX0-1063" fmla="*/ 8095 w 10000"/>
                  <a:gd name="connsiteY0-1064" fmla="*/ 9895 h 10000"/>
                  <a:gd name="connsiteX1-1065" fmla="*/ 8611 w 10000"/>
                  <a:gd name="connsiteY1-1066" fmla="*/ 10000 h 10000"/>
                  <a:gd name="connsiteX2-1067" fmla="*/ 8929 w 10000"/>
                  <a:gd name="connsiteY2-1068" fmla="*/ 9790 h 10000"/>
                  <a:gd name="connsiteX3-1069" fmla="*/ 9207 w 10000"/>
                  <a:gd name="connsiteY3-1070" fmla="*/ 9790 h 10000"/>
                  <a:gd name="connsiteX4-1071" fmla="*/ 9603 w 10000"/>
                  <a:gd name="connsiteY4-1072" fmla="*/ 9371 h 10000"/>
                  <a:gd name="connsiteX5-1073" fmla="*/ 10000 w 10000"/>
                  <a:gd name="connsiteY5-1074" fmla="*/ 9424 h 10000"/>
                  <a:gd name="connsiteX6-1075" fmla="*/ 9365 w 10000"/>
                  <a:gd name="connsiteY6-1076" fmla="*/ 9267 h 10000"/>
                  <a:gd name="connsiteX7-1077" fmla="*/ 9207 w 10000"/>
                  <a:gd name="connsiteY7-1078" fmla="*/ 9293 h 10000"/>
                  <a:gd name="connsiteX8-1079" fmla="*/ 9326 w 10000"/>
                  <a:gd name="connsiteY8-1080" fmla="*/ 7566 h 10000"/>
                  <a:gd name="connsiteX9-1081" fmla="*/ 9326 w 10000"/>
                  <a:gd name="connsiteY9-1082" fmla="*/ 7330 h 10000"/>
                  <a:gd name="connsiteX10-1083" fmla="*/ 9524 w 10000"/>
                  <a:gd name="connsiteY10-1084" fmla="*/ 7094 h 10000"/>
                  <a:gd name="connsiteX11-1085" fmla="*/ 9723 w 10000"/>
                  <a:gd name="connsiteY11-1086" fmla="*/ 6492 h 10000"/>
                  <a:gd name="connsiteX12-1087" fmla="*/ 9603 w 10000"/>
                  <a:gd name="connsiteY12-1088" fmla="*/ 6335 h 10000"/>
                  <a:gd name="connsiteX13-1089" fmla="*/ 9406 w 10000"/>
                  <a:gd name="connsiteY13-1090" fmla="*/ 5995 h 10000"/>
                  <a:gd name="connsiteX14-1091" fmla="*/ 9485 w 10000"/>
                  <a:gd name="connsiteY14-1092" fmla="*/ 5549 h 10000"/>
                  <a:gd name="connsiteX15-1093" fmla="*/ 8890 w 10000"/>
                  <a:gd name="connsiteY15-1094" fmla="*/ 5157 h 10000"/>
                  <a:gd name="connsiteX16-1095" fmla="*/ 9128 w 10000"/>
                  <a:gd name="connsiteY16-1096" fmla="*/ 5523 h 10000"/>
                  <a:gd name="connsiteX17-1097" fmla="*/ 9087 w 10000"/>
                  <a:gd name="connsiteY17-1098" fmla="*/ 5864 h 10000"/>
                  <a:gd name="connsiteX18-1099" fmla="*/ 8849 w 10000"/>
                  <a:gd name="connsiteY18-1100" fmla="*/ 5445 h 10000"/>
                  <a:gd name="connsiteX19-1101" fmla="*/ 8691 w 10000"/>
                  <a:gd name="connsiteY19-1102" fmla="*/ 5183 h 10000"/>
                  <a:gd name="connsiteX20-1103" fmla="*/ 8453 w 10000"/>
                  <a:gd name="connsiteY20-1104" fmla="*/ 4817 h 10000"/>
                  <a:gd name="connsiteX21-1105" fmla="*/ 7818 w 10000"/>
                  <a:gd name="connsiteY21-1106" fmla="*/ 4503 h 10000"/>
                  <a:gd name="connsiteX22-1107" fmla="*/ 7540 w 10000"/>
                  <a:gd name="connsiteY22-1108" fmla="*/ 4451 h 10000"/>
                  <a:gd name="connsiteX23-1109" fmla="*/ 7302 w 10000"/>
                  <a:gd name="connsiteY23-1110" fmla="*/ 4503 h 10000"/>
                  <a:gd name="connsiteX24-1111" fmla="*/ 7064 w 10000"/>
                  <a:gd name="connsiteY24-1112" fmla="*/ 4503 h 10000"/>
                  <a:gd name="connsiteX25-1113" fmla="*/ 6746 w 10000"/>
                  <a:gd name="connsiteY25-1114" fmla="*/ 4189 h 10000"/>
                  <a:gd name="connsiteX26-1115" fmla="*/ 6469 w 10000"/>
                  <a:gd name="connsiteY26-1116" fmla="*/ 4267 h 10000"/>
                  <a:gd name="connsiteX27-1117" fmla="*/ 6151 w 10000"/>
                  <a:gd name="connsiteY27-1118" fmla="*/ 3900 h 10000"/>
                  <a:gd name="connsiteX28-1119" fmla="*/ 5833 w 10000"/>
                  <a:gd name="connsiteY28-1120" fmla="*/ 3900 h 10000"/>
                  <a:gd name="connsiteX29-1121" fmla="*/ 5516 w 10000"/>
                  <a:gd name="connsiteY29-1122" fmla="*/ 4005 h 10000"/>
                  <a:gd name="connsiteX30-1123" fmla="*/ 5159 w 10000"/>
                  <a:gd name="connsiteY30-1124" fmla="*/ 3979 h 10000"/>
                  <a:gd name="connsiteX31-1125" fmla="*/ 5159 w 10000"/>
                  <a:gd name="connsiteY31-1126" fmla="*/ 3482 h 10000"/>
                  <a:gd name="connsiteX32-1127" fmla="*/ 5357 w 10000"/>
                  <a:gd name="connsiteY32-1128" fmla="*/ 3455 h 10000"/>
                  <a:gd name="connsiteX33-1129" fmla="*/ 5238 w 10000"/>
                  <a:gd name="connsiteY33-1130" fmla="*/ 3325 h 10000"/>
                  <a:gd name="connsiteX34-1131" fmla="*/ 5238 w 10000"/>
                  <a:gd name="connsiteY34-1132" fmla="*/ 3115 h 10000"/>
                  <a:gd name="connsiteX35-1133" fmla="*/ 5278 w 10000"/>
                  <a:gd name="connsiteY35-1134" fmla="*/ 2985 h 10000"/>
                  <a:gd name="connsiteX36-1135" fmla="*/ 4882 w 10000"/>
                  <a:gd name="connsiteY36-1136" fmla="*/ 2775 h 10000"/>
                  <a:gd name="connsiteX37-1137" fmla="*/ 4484 w 10000"/>
                  <a:gd name="connsiteY37-1138" fmla="*/ 2540 h 10000"/>
                  <a:gd name="connsiteX38-1139" fmla="*/ 4286 w 10000"/>
                  <a:gd name="connsiteY38-1140" fmla="*/ 2382 h 10000"/>
                  <a:gd name="connsiteX39-1141" fmla="*/ 4008 w 10000"/>
                  <a:gd name="connsiteY39-1142" fmla="*/ 2330 h 10000"/>
                  <a:gd name="connsiteX40-1143" fmla="*/ 3691 w 10000"/>
                  <a:gd name="connsiteY40-1144" fmla="*/ 2356 h 10000"/>
                  <a:gd name="connsiteX41-1145" fmla="*/ 3373 w 10000"/>
                  <a:gd name="connsiteY41-1146" fmla="*/ 2278 h 10000"/>
                  <a:gd name="connsiteX42-1147" fmla="*/ 2976 w 10000"/>
                  <a:gd name="connsiteY42-1148" fmla="*/ 1649 h 10000"/>
                  <a:gd name="connsiteX43-1149" fmla="*/ 2857 w 10000"/>
                  <a:gd name="connsiteY43-1150" fmla="*/ 1492 h 10000"/>
                  <a:gd name="connsiteX44-1151" fmla="*/ 2738 w 10000"/>
                  <a:gd name="connsiteY44-1152" fmla="*/ 1126 h 10000"/>
                  <a:gd name="connsiteX45-1153" fmla="*/ 2579 w 10000"/>
                  <a:gd name="connsiteY45-1154" fmla="*/ 785 h 10000"/>
                  <a:gd name="connsiteX46-1155" fmla="*/ 2103 w 10000"/>
                  <a:gd name="connsiteY46-1156" fmla="*/ 549 h 10000"/>
                  <a:gd name="connsiteX47-1157" fmla="*/ 1825 w 10000"/>
                  <a:gd name="connsiteY47-1158" fmla="*/ 52 h 10000"/>
                  <a:gd name="connsiteX48-1159" fmla="*/ 1468 w 10000"/>
                  <a:gd name="connsiteY48-1160" fmla="*/ 52 h 10000"/>
                  <a:gd name="connsiteX49-1161" fmla="*/ 1309 w 10000"/>
                  <a:gd name="connsiteY49-1162" fmla="*/ 157 h 10000"/>
                  <a:gd name="connsiteX50-1163" fmla="*/ 1270 w 10000"/>
                  <a:gd name="connsiteY50-1164" fmla="*/ 0 h 10000"/>
                  <a:gd name="connsiteX51-1165" fmla="*/ 754 w 10000"/>
                  <a:gd name="connsiteY51-1166" fmla="*/ 104 h 10000"/>
                  <a:gd name="connsiteX52-1167" fmla="*/ 1309 w 10000"/>
                  <a:gd name="connsiteY52-1168" fmla="*/ 210 h 10000"/>
                  <a:gd name="connsiteX53-1169" fmla="*/ 1270 w 10000"/>
                  <a:gd name="connsiteY53-1170" fmla="*/ 445 h 10000"/>
                  <a:gd name="connsiteX54-1171" fmla="*/ 1389 w 10000"/>
                  <a:gd name="connsiteY54-1172" fmla="*/ 759 h 10000"/>
                  <a:gd name="connsiteX55-1173" fmla="*/ 1508 w 10000"/>
                  <a:gd name="connsiteY55-1174" fmla="*/ 942 h 10000"/>
                  <a:gd name="connsiteX56-1175" fmla="*/ 1309 w 10000"/>
                  <a:gd name="connsiteY56-1176" fmla="*/ 1282 h 10000"/>
                  <a:gd name="connsiteX57-1177" fmla="*/ 1151 w 10000"/>
                  <a:gd name="connsiteY57-1178" fmla="*/ 1282 h 10000"/>
                  <a:gd name="connsiteX58-1179" fmla="*/ 992 w 10000"/>
                  <a:gd name="connsiteY58-1180" fmla="*/ 1518 h 10000"/>
                  <a:gd name="connsiteX59-1181" fmla="*/ 1270 w 10000"/>
                  <a:gd name="connsiteY59-1182" fmla="*/ 1623 h 10000"/>
                  <a:gd name="connsiteX60-1183" fmla="*/ 913 w 10000"/>
                  <a:gd name="connsiteY60-1184" fmla="*/ 1597 h 10000"/>
                  <a:gd name="connsiteX61-1185" fmla="*/ 754 w 10000"/>
                  <a:gd name="connsiteY61-1186" fmla="*/ 1911 h 10000"/>
                  <a:gd name="connsiteX62-1187" fmla="*/ 714 w 10000"/>
                  <a:gd name="connsiteY62-1188" fmla="*/ 1963 h 10000"/>
                  <a:gd name="connsiteX63-1189" fmla="*/ 555 w 10000"/>
                  <a:gd name="connsiteY63-1190" fmla="*/ 2304 h 10000"/>
                  <a:gd name="connsiteX64-1191" fmla="*/ 794 w 10000"/>
                  <a:gd name="connsiteY64-1192" fmla="*/ 2382 h 10000"/>
                  <a:gd name="connsiteX65-1193" fmla="*/ 476 w 10000"/>
                  <a:gd name="connsiteY65-1194" fmla="*/ 2644 h 10000"/>
                  <a:gd name="connsiteX66-1195" fmla="*/ 79 w 10000"/>
                  <a:gd name="connsiteY66-1196" fmla="*/ 2932 h 10000"/>
                  <a:gd name="connsiteX67-1197" fmla="*/ 0 w 10000"/>
                  <a:gd name="connsiteY67-1198" fmla="*/ 3089 h 10000"/>
                  <a:gd name="connsiteX68-1199" fmla="*/ 199 w 10000"/>
                  <a:gd name="connsiteY68-1200" fmla="*/ 3429 h 10000"/>
                  <a:gd name="connsiteX69-1201" fmla="*/ 0 w 10000"/>
                  <a:gd name="connsiteY69-1202" fmla="*/ 3744 h 10000"/>
                  <a:gd name="connsiteX70-1203" fmla="*/ 40 w 10000"/>
                  <a:gd name="connsiteY70-1204" fmla="*/ 4084 h 10000"/>
                  <a:gd name="connsiteX71-1205" fmla="*/ 159 w 10000"/>
                  <a:gd name="connsiteY71-1206" fmla="*/ 4189 h 10000"/>
                  <a:gd name="connsiteX72-1207" fmla="*/ 397 w 10000"/>
                  <a:gd name="connsiteY72-1208" fmla="*/ 4162 h 10000"/>
                  <a:gd name="connsiteX73-1209" fmla="*/ 873 w 10000"/>
                  <a:gd name="connsiteY73-1210" fmla="*/ 4215 h 10000"/>
                  <a:gd name="connsiteX74-1211" fmla="*/ 1270 w 10000"/>
                  <a:gd name="connsiteY74-1212" fmla="*/ 4110 h 10000"/>
                  <a:gd name="connsiteX75-1213" fmla="*/ 1707 w 10000"/>
                  <a:gd name="connsiteY75-1214" fmla="*/ 4110 h 10000"/>
                  <a:gd name="connsiteX76-1215" fmla="*/ 1984 w 10000"/>
                  <a:gd name="connsiteY76-1216" fmla="*/ 4005 h 10000"/>
                  <a:gd name="connsiteX77-1217" fmla="*/ 2063 w 10000"/>
                  <a:gd name="connsiteY77-1218" fmla="*/ 4031 h 10000"/>
                  <a:gd name="connsiteX78-1219" fmla="*/ 1945 w 10000"/>
                  <a:gd name="connsiteY78-1220" fmla="*/ 4084 h 10000"/>
                  <a:gd name="connsiteX79-1221" fmla="*/ 2222 w 10000"/>
                  <a:gd name="connsiteY79-1222" fmla="*/ 4319 h 10000"/>
                  <a:gd name="connsiteX80-1223" fmla="*/ 2421 w 10000"/>
                  <a:gd name="connsiteY80-1224" fmla="*/ 4267 h 10000"/>
                  <a:gd name="connsiteX81-1225" fmla="*/ 2699 w 10000"/>
                  <a:gd name="connsiteY81-1226" fmla="*/ 4371 h 10000"/>
                  <a:gd name="connsiteX82-1227" fmla="*/ 3055 w 10000"/>
                  <a:gd name="connsiteY82-1228" fmla="*/ 4345 h 10000"/>
                  <a:gd name="connsiteX83-1229" fmla="*/ 3651 w 10000"/>
                  <a:gd name="connsiteY83-1230" fmla="*/ 4425 h 10000"/>
                  <a:gd name="connsiteX84-1231" fmla="*/ 3809 w 10000"/>
                  <a:gd name="connsiteY84-1232" fmla="*/ 4477 h 10000"/>
                  <a:gd name="connsiteX85-1233" fmla="*/ 4365 w 10000"/>
                  <a:gd name="connsiteY85-1234" fmla="*/ 4345 h 10000"/>
                  <a:gd name="connsiteX86-1235" fmla="*/ 4445 w 10000"/>
                  <a:gd name="connsiteY86-1236" fmla="*/ 4425 h 10000"/>
                  <a:gd name="connsiteX87-1237" fmla="*/ 4603 w 10000"/>
                  <a:gd name="connsiteY87-1238" fmla="*/ 4319 h 10000"/>
                  <a:gd name="connsiteX88-1239" fmla="*/ 4683 w 10000"/>
                  <a:gd name="connsiteY88-1240" fmla="*/ 4451 h 10000"/>
                  <a:gd name="connsiteX89-1241" fmla="*/ 5238 w 10000"/>
                  <a:gd name="connsiteY89-1242" fmla="*/ 4293 h 10000"/>
                  <a:gd name="connsiteX90-1243" fmla="*/ 5238 w 10000"/>
                  <a:gd name="connsiteY90-1244" fmla="*/ 4136 h 10000"/>
                  <a:gd name="connsiteX91-1245" fmla="*/ 5357 w 10000"/>
                  <a:gd name="connsiteY91-1246" fmla="*/ 4110 h 10000"/>
                  <a:gd name="connsiteX92-1247" fmla="*/ 5477 w 10000"/>
                  <a:gd name="connsiteY92-1248" fmla="*/ 4162 h 10000"/>
                  <a:gd name="connsiteX93-1249" fmla="*/ 5873 w 10000"/>
                  <a:gd name="connsiteY93-1250" fmla="*/ 4058 h 10000"/>
                  <a:gd name="connsiteX94-1251" fmla="*/ 5953 w 10000"/>
                  <a:gd name="connsiteY94-1252" fmla="*/ 4084 h 10000"/>
                  <a:gd name="connsiteX95-1253" fmla="*/ 6151 w 10000"/>
                  <a:gd name="connsiteY95-1254" fmla="*/ 4555 h 10000"/>
                  <a:gd name="connsiteX96-1255" fmla="*/ 6270 w 10000"/>
                  <a:gd name="connsiteY96-1256" fmla="*/ 4607 h 10000"/>
                  <a:gd name="connsiteX97-1257" fmla="*/ 6548 w 10000"/>
                  <a:gd name="connsiteY97-1258" fmla="*/ 4607 h 10000"/>
                  <a:gd name="connsiteX98-1259" fmla="*/ 6667 w 10000"/>
                  <a:gd name="connsiteY98-1260" fmla="*/ 4817 h 10000"/>
                  <a:gd name="connsiteX99-1261" fmla="*/ 6707 w 10000"/>
                  <a:gd name="connsiteY99-1262" fmla="*/ 4974 h 10000"/>
                  <a:gd name="connsiteX100-1263" fmla="*/ 7262 w 10000"/>
                  <a:gd name="connsiteY100-1264" fmla="*/ 4817 h 10000"/>
                  <a:gd name="connsiteX101-1265" fmla="*/ 7382 w 10000"/>
                  <a:gd name="connsiteY101-1266" fmla="*/ 4764 h 10000"/>
                  <a:gd name="connsiteX102-1267" fmla="*/ 7659 w 10000"/>
                  <a:gd name="connsiteY102-1268" fmla="*/ 4896 h 10000"/>
                  <a:gd name="connsiteX103-1269" fmla="*/ 7739 w 10000"/>
                  <a:gd name="connsiteY103-1270" fmla="*/ 5078 h 10000"/>
                  <a:gd name="connsiteX104-1271" fmla="*/ 7500 w 10000"/>
                  <a:gd name="connsiteY104-1272" fmla="*/ 5183 h 10000"/>
                  <a:gd name="connsiteX105-1273" fmla="*/ 7540 w 10000"/>
                  <a:gd name="connsiteY105-1274" fmla="*/ 5314 h 10000"/>
                  <a:gd name="connsiteX106-1275" fmla="*/ 7619 w 10000"/>
                  <a:gd name="connsiteY106-1276" fmla="*/ 5497 h 10000"/>
                  <a:gd name="connsiteX107-1277" fmla="*/ 7183 w 10000"/>
                  <a:gd name="connsiteY107-1278" fmla="*/ 5602 h 10000"/>
                  <a:gd name="connsiteX108-1279" fmla="*/ 6985 w 10000"/>
                  <a:gd name="connsiteY108-1280" fmla="*/ 5497 h 10000"/>
                  <a:gd name="connsiteX109-1281" fmla="*/ 6429 w 10000"/>
                  <a:gd name="connsiteY109-1282" fmla="*/ 5602 h 10000"/>
                  <a:gd name="connsiteX110-1283" fmla="*/ 6151 w 10000"/>
                  <a:gd name="connsiteY110-1284" fmla="*/ 5288 h 10000"/>
                  <a:gd name="connsiteX111-1285" fmla="*/ 5953 w 10000"/>
                  <a:gd name="connsiteY111-1286" fmla="*/ 5314 h 10000"/>
                  <a:gd name="connsiteX112-1287" fmla="*/ 6111 w 10000"/>
                  <a:gd name="connsiteY112-1288" fmla="*/ 5523 h 10000"/>
                  <a:gd name="connsiteX113-1289" fmla="*/ 6151 w 10000"/>
                  <a:gd name="connsiteY113-1290" fmla="*/ 5681 h 10000"/>
                  <a:gd name="connsiteX114-1291" fmla="*/ 5754 w 10000"/>
                  <a:gd name="connsiteY114-1292" fmla="*/ 5969 h 10000"/>
                  <a:gd name="connsiteX115-1293" fmla="*/ 5675 w 10000"/>
                  <a:gd name="connsiteY115-1294" fmla="*/ 6126 h 10000"/>
                  <a:gd name="connsiteX116-1295" fmla="*/ 5636 w 10000"/>
                  <a:gd name="connsiteY116-1296" fmla="*/ 6256 h 10000"/>
                  <a:gd name="connsiteX117-1297" fmla="*/ 5595 w 10000"/>
                  <a:gd name="connsiteY117-1298" fmla="*/ 6308 h 10000"/>
                  <a:gd name="connsiteX118-1299" fmla="*/ 5516 w 10000"/>
                  <a:gd name="connsiteY118-1300" fmla="*/ 6414 h 10000"/>
                  <a:gd name="connsiteX119-1301" fmla="*/ 5278 w 10000"/>
                  <a:gd name="connsiteY119-1302" fmla="*/ 6492 h 10000"/>
                  <a:gd name="connsiteX120-1303" fmla="*/ 5357 w 10000"/>
                  <a:gd name="connsiteY120-1304" fmla="*/ 6675 h 10000"/>
                  <a:gd name="connsiteX121-1305" fmla="*/ 5317 w 10000"/>
                  <a:gd name="connsiteY121-1306" fmla="*/ 6727 h 10000"/>
                  <a:gd name="connsiteX122-1307" fmla="*/ 5000 w 10000"/>
                  <a:gd name="connsiteY122-1308" fmla="*/ 6885 h 10000"/>
                  <a:gd name="connsiteX123-1309" fmla="*/ 4683 w 10000"/>
                  <a:gd name="connsiteY123-1310" fmla="*/ 6859 h 10000"/>
                  <a:gd name="connsiteX124-1311" fmla="*/ 4961 w 10000"/>
                  <a:gd name="connsiteY124-1312" fmla="*/ 6963 h 10000"/>
                  <a:gd name="connsiteX125-1313" fmla="*/ 4961 w 10000"/>
                  <a:gd name="connsiteY125-1314" fmla="*/ 7277 h 10000"/>
                  <a:gd name="connsiteX126-1315" fmla="*/ 4603 w 10000"/>
                  <a:gd name="connsiteY126-1316" fmla="*/ 7356 h 10000"/>
                  <a:gd name="connsiteX127-1317" fmla="*/ 4524 w 10000"/>
                  <a:gd name="connsiteY127-1318" fmla="*/ 7225 h 10000"/>
                  <a:gd name="connsiteX128-1319" fmla="*/ 4484 w 10000"/>
                  <a:gd name="connsiteY128-1320" fmla="*/ 7121 h 10000"/>
                  <a:gd name="connsiteX129-1321" fmla="*/ 4128 w 10000"/>
                  <a:gd name="connsiteY129-1322" fmla="*/ 7199 h 10000"/>
                  <a:gd name="connsiteX130-1323" fmla="*/ 4286 w 10000"/>
                  <a:gd name="connsiteY130-1324" fmla="*/ 7304 h 10000"/>
                  <a:gd name="connsiteX131-1325" fmla="*/ 4405 w 10000"/>
                  <a:gd name="connsiteY131-1326" fmla="*/ 7408 h 10000"/>
                  <a:gd name="connsiteX132-1327" fmla="*/ 4563 w 10000"/>
                  <a:gd name="connsiteY132-1328" fmla="*/ 7670 h 10000"/>
                  <a:gd name="connsiteX133-1329" fmla="*/ 4762 w 10000"/>
                  <a:gd name="connsiteY133-1330" fmla="*/ 7618 h 10000"/>
                  <a:gd name="connsiteX134-1331" fmla="*/ 4921 w 10000"/>
                  <a:gd name="connsiteY134-1332" fmla="*/ 7827 h 10000"/>
                  <a:gd name="connsiteX135-1333" fmla="*/ 5040 w 10000"/>
                  <a:gd name="connsiteY135-1334" fmla="*/ 7879 h 10000"/>
                  <a:gd name="connsiteX136-1335" fmla="*/ 5317 w 10000"/>
                  <a:gd name="connsiteY136-1336" fmla="*/ 7853 h 10000"/>
                  <a:gd name="connsiteX137-1337" fmla="*/ 5437 w 10000"/>
                  <a:gd name="connsiteY137-1338" fmla="*/ 7984 h 10000"/>
                  <a:gd name="connsiteX138-1339" fmla="*/ 5556 w 10000"/>
                  <a:gd name="connsiteY138-1340" fmla="*/ 8115 h 10000"/>
                  <a:gd name="connsiteX139-1341" fmla="*/ 6111 w 10000"/>
                  <a:gd name="connsiteY139-1342" fmla="*/ 7932 h 10000"/>
                  <a:gd name="connsiteX140-1343" fmla="*/ 6111 w 10000"/>
                  <a:gd name="connsiteY140-1344" fmla="*/ 7853 h 10000"/>
                  <a:gd name="connsiteX141-1345" fmla="*/ 5953 w 10000"/>
                  <a:gd name="connsiteY141-1346" fmla="*/ 7696 h 10000"/>
                  <a:gd name="connsiteX142-1347" fmla="*/ 6151 w 10000"/>
                  <a:gd name="connsiteY142-1348" fmla="*/ 7540 h 10000"/>
                  <a:gd name="connsiteX143-1349" fmla="*/ 6032 w 10000"/>
                  <a:gd name="connsiteY143-1350" fmla="*/ 7356 h 10000"/>
                  <a:gd name="connsiteX144-1351" fmla="*/ 6151 w 10000"/>
                  <a:gd name="connsiteY144-1352" fmla="*/ 7277 h 10000"/>
                  <a:gd name="connsiteX145-1353" fmla="*/ 6310 w 10000"/>
                  <a:gd name="connsiteY145-1354" fmla="*/ 7460 h 10000"/>
                  <a:gd name="connsiteX146-1355" fmla="*/ 6231 w 10000"/>
                  <a:gd name="connsiteY146-1356" fmla="*/ 7566 h 10000"/>
                  <a:gd name="connsiteX147-1357" fmla="*/ 6587 w 10000"/>
                  <a:gd name="connsiteY147-1358" fmla="*/ 7618 h 10000"/>
                  <a:gd name="connsiteX148-1359" fmla="*/ 6746 w 10000"/>
                  <a:gd name="connsiteY148-1360" fmla="*/ 7696 h 10000"/>
                  <a:gd name="connsiteX149-1361" fmla="*/ 6905 w 10000"/>
                  <a:gd name="connsiteY149-1362" fmla="*/ 7906 h 10000"/>
                  <a:gd name="connsiteX150-1363" fmla="*/ 6667 w 10000"/>
                  <a:gd name="connsiteY150-1364" fmla="*/ 8089 h 10000"/>
                  <a:gd name="connsiteX151-1365" fmla="*/ 6270 w 10000"/>
                  <a:gd name="connsiteY151-1366" fmla="*/ 8219 h 10000"/>
                  <a:gd name="connsiteX152-1367" fmla="*/ 6191 w 10000"/>
                  <a:gd name="connsiteY152-1368" fmla="*/ 8377 h 10000"/>
                  <a:gd name="connsiteX153-1369" fmla="*/ 5953 w 10000"/>
                  <a:gd name="connsiteY153-1370" fmla="*/ 8455 h 10000"/>
                  <a:gd name="connsiteX154-1371" fmla="*/ 6071 w 10000"/>
                  <a:gd name="connsiteY154-1372" fmla="*/ 8612 h 10000"/>
                  <a:gd name="connsiteX155-1373" fmla="*/ 6310 w 10000"/>
                  <a:gd name="connsiteY155-1374" fmla="*/ 8612 h 10000"/>
                  <a:gd name="connsiteX156-1375" fmla="*/ 6349 w 10000"/>
                  <a:gd name="connsiteY156-1376" fmla="*/ 8612 h 10000"/>
                  <a:gd name="connsiteX157-1377" fmla="*/ 6508 w 10000"/>
                  <a:gd name="connsiteY157-1378" fmla="*/ 8900 h 10000"/>
                  <a:gd name="connsiteX158-1379" fmla="*/ 6587 w 10000"/>
                  <a:gd name="connsiteY158-1380" fmla="*/ 8612 h 10000"/>
                  <a:gd name="connsiteX159-1381" fmla="*/ 6786 w 10000"/>
                  <a:gd name="connsiteY159-1382" fmla="*/ 8560 h 10000"/>
                  <a:gd name="connsiteX160-1383" fmla="*/ 6985 w 10000"/>
                  <a:gd name="connsiteY160-1384" fmla="*/ 8638 h 10000"/>
                  <a:gd name="connsiteX161-1385" fmla="*/ 6985 w 10000"/>
                  <a:gd name="connsiteY161-1386" fmla="*/ 8665 h 10000"/>
                  <a:gd name="connsiteX162-1387" fmla="*/ 7183 w 10000"/>
                  <a:gd name="connsiteY162-1388" fmla="*/ 8612 h 10000"/>
                  <a:gd name="connsiteX163-1389" fmla="*/ 7302 w 10000"/>
                  <a:gd name="connsiteY163-1390" fmla="*/ 8796 h 10000"/>
                  <a:gd name="connsiteX164-1391" fmla="*/ 6905 w 10000"/>
                  <a:gd name="connsiteY164-1392" fmla="*/ 8691 h 10000"/>
                  <a:gd name="connsiteX165-1393" fmla="*/ 6825 w 10000"/>
                  <a:gd name="connsiteY165-1394" fmla="*/ 8718 h 10000"/>
                  <a:gd name="connsiteX166-1395" fmla="*/ 6786 w 10000"/>
                  <a:gd name="connsiteY166-1396" fmla="*/ 8926 h 10000"/>
                  <a:gd name="connsiteX167-1397" fmla="*/ 6746 w 10000"/>
                  <a:gd name="connsiteY167-1398" fmla="*/ 9058 h 10000"/>
                  <a:gd name="connsiteX168-1399" fmla="*/ 7064 w 10000"/>
                  <a:gd name="connsiteY168-1400" fmla="*/ 9031 h 10000"/>
                  <a:gd name="connsiteX169-1401" fmla="*/ 7144 w 10000"/>
                  <a:gd name="connsiteY169-1402" fmla="*/ 9110 h 10000"/>
                  <a:gd name="connsiteX170-1403" fmla="*/ 7183 w 10000"/>
                  <a:gd name="connsiteY170-1404" fmla="*/ 8953 h 10000"/>
                  <a:gd name="connsiteX171-1405" fmla="*/ 7302 w 10000"/>
                  <a:gd name="connsiteY171-1406" fmla="*/ 8744 h 10000"/>
                  <a:gd name="connsiteX172-1407" fmla="*/ 7579 w 10000"/>
                  <a:gd name="connsiteY172-1408" fmla="*/ 9136 h 10000"/>
                  <a:gd name="connsiteX173-1409" fmla="*/ 7857 w 10000"/>
                  <a:gd name="connsiteY173-1410" fmla="*/ 9188 h 10000"/>
                  <a:gd name="connsiteX174-1411" fmla="*/ 8095 w 10000"/>
                  <a:gd name="connsiteY174-1412" fmla="*/ 9895 h 10000"/>
                  <a:gd name="connsiteX0-1413" fmla="*/ 8095 w 10000"/>
                  <a:gd name="connsiteY0-1414" fmla="*/ 9895 h 10000"/>
                  <a:gd name="connsiteX1-1415" fmla="*/ 8611 w 10000"/>
                  <a:gd name="connsiteY1-1416" fmla="*/ 10000 h 10000"/>
                  <a:gd name="connsiteX2-1417" fmla="*/ 8929 w 10000"/>
                  <a:gd name="connsiteY2-1418" fmla="*/ 9790 h 10000"/>
                  <a:gd name="connsiteX3-1419" fmla="*/ 9207 w 10000"/>
                  <a:gd name="connsiteY3-1420" fmla="*/ 9790 h 10000"/>
                  <a:gd name="connsiteX4-1421" fmla="*/ 9603 w 10000"/>
                  <a:gd name="connsiteY4-1422" fmla="*/ 9371 h 10000"/>
                  <a:gd name="connsiteX5-1423" fmla="*/ 10000 w 10000"/>
                  <a:gd name="connsiteY5-1424" fmla="*/ 9424 h 10000"/>
                  <a:gd name="connsiteX6-1425" fmla="*/ 9365 w 10000"/>
                  <a:gd name="connsiteY6-1426" fmla="*/ 9267 h 10000"/>
                  <a:gd name="connsiteX7-1427" fmla="*/ 9207 w 10000"/>
                  <a:gd name="connsiteY7-1428" fmla="*/ 9293 h 10000"/>
                  <a:gd name="connsiteX8-1429" fmla="*/ 9326 w 10000"/>
                  <a:gd name="connsiteY8-1430" fmla="*/ 7566 h 10000"/>
                  <a:gd name="connsiteX9-1431" fmla="*/ 9326 w 10000"/>
                  <a:gd name="connsiteY9-1432" fmla="*/ 7330 h 10000"/>
                  <a:gd name="connsiteX10-1433" fmla="*/ 9524 w 10000"/>
                  <a:gd name="connsiteY10-1434" fmla="*/ 7094 h 10000"/>
                  <a:gd name="connsiteX11-1435" fmla="*/ 9723 w 10000"/>
                  <a:gd name="connsiteY11-1436" fmla="*/ 6492 h 10000"/>
                  <a:gd name="connsiteX12-1437" fmla="*/ 9603 w 10000"/>
                  <a:gd name="connsiteY12-1438" fmla="*/ 6335 h 10000"/>
                  <a:gd name="connsiteX13-1439" fmla="*/ 9406 w 10000"/>
                  <a:gd name="connsiteY13-1440" fmla="*/ 5995 h 10000"/>
                  <a:gd name="connsiteX14-1441" fmla="*/ 9485 w 10000"/>
                  <a:gd name="connsiteY14-1442" fmla="*/ 5549 h 10000"/>
                  <a:gd name="connsiteX15-1443" fmla="*/ 8890 w 10000"/>
                  <a:gd name="connsiteY15-1444" fmla="*/ 5157 h 10000"/>
                  <a:gd name="connsiteX16-1445" fmla="*/ 9128 w 10000"/>
                  <a:gd name="connsiteY16-1446" fmla="*/ 5523 h 10000"/>
                  <a:gd name="connsiteX17-1447" fmla="*/ 9087 w 10000"/>
                  <a:gd name="connsiteY17-1448" fmla="*/ 5864 h 10000"/>
                  <a:gd name="connsiteX18-1449" fmla="*/ 8849 w 10000"/>
                  <a:gd name="connsiteY18-1450" fmla="*/ 5445 h 10000"/>
                  <a:gd name="connsiteX19-1451" fmla="*/ 8691 w 10000"/>
                  <a:gd name="connsiteY19-1452" fmla="*/ 5183 h 10000"/>
                  <a:gd name="connsiteX20-1453" fmla="*/ 8453 w 10000"/>
                  <a:gd name="connsiteY20-1454" fmla="*/ 4817 h 10000"/>
                  <a:gd name="connsiteX21-1455" fmla="*/ 7818 w 10000"/>
                  <a:gd name="connsiteY21-1456" fmla="*/ 4503 h 10000"/>
                  <a:gd name="connsiteX22-1457" fmla="*/ 7540 w 10000"/>
                  <a:gd name="connsiteY22-1458" fmla="*/ 4451 h 10000"/>
                  <a:gd name="connsiteX23-1459" fmla="*/ 7302 w 10000"/>
                  <a:gd name="connsiteY23-1460" fmla="*/ 4503 h 10000"/>
                  <a:gd name="connsiteX24-1461" fmla="*/ 7064 w 10000"/>
                  <a:gd name="connsiteY24-1462" fmla="*/ 4503 h 10000"/>
                  <a:gd name="connsiteX25-1463" fmla="*/ 6746 w 10000"/>
                  <a:gd name="connsiteY25-1464" fmla="*/ 4189 h 10000"/>
                  <a:gd name="connsiteX26-1465" fmla="*/ 6469 w 10000"/>
                  <a:gd name="connsiteY26-1466" fmla="*/ 4267 h 10000"/>
                  <a:gd name="connsiteX27-1467" fmla="*/ 6151 w 10000"/>
                  <a:gd name="connsiteY27-1468" fmla="*/ 3900 h 10000"/>
                  <a:gd name="connsiteX28-1469" fmla="*/ 5833 w 10000"/>
                  <a:gd name="connsiteY28-1470" fmla="*/ 3900 h 10000"/>
                  <a:gd name="connsiteX29-1471" fmla="*/ 5516 w 10000"/>
                  <a:gd name="connsiteY29-1472" fmla="*/ 4005 h 10000"/>
                  <a:gd name="connsiteX30-1473" fmla="*/ 5159 w 10000"/>
                  <a:gd name="connsiteY30-1474" fmla="*/ 3979 h 10000"/>
                  <a:gd name="connsiteX31-1475" fmla="*/ 5159 w 10000"/>
                  <a:gd name="connsiteY31-1476" fmla="*/ 3482 h 10000"/>
                  <a:gd name="connsiteX32-1477" fmla="*/ 5357 w 10000"/>
                  <a:gd name="connsiteY32-1478" fmla="*/ 3455 h 10000"/>
                  <a:gd name="connsiteX33-1479" fmla="*/ 5238 w 10000"/>
                  <a:gd name="connsiteY33-1480" fmla="*/ 3325 h 10000"/>
                  <a:gd name="connsiteX34-1481" fmla="*/ 5238 w 10000"/>
                  <a:gd name="connsiteY34-1482" fmla="*/ 3115 h 10000"/>
                  <a:gd name="connsiteX35-1483" fmla="*/ 5278 w 10000"/>
                  <a:gd name="connsiteY35-1484" fmla="*/ 2985 h 10000"/>
                  <a:gd name="connsiteX36-1485" fmla="*/ 4882 w 10000"/>
                  <a:gd name="connsiteY36-1486" fmla="*/ 2775 h 10000"/>
                  <a:gd name="connsiteX37-1487" fmla="*/ 4484 w 10000"/>
                  <a:gd name="connsiteY37-1488" fmla="*/ 2540 h 10000"/>
                  <a:gd name="connsiteX38-1489" fmla="*/ 4286 w 10000"/>
                  <a:gd name="connsiteY38-1490" fmla="*/ 2382 h 10000"/>
                  <a:gd name="connsiteX39-1491" fmla="*/ 4008 w 10000"/>
                  <a:gd name="connsiteY39-1492" fmla="*/ 2330 h 10000"/>
                  <a:gd name="connsiteX40-1493" fmla="*/ 3691 w 10000"/>
                  <a:gd name="connsiteY40-1494" fmla="*/ 2356 h 10000"/>
                  <a:gd name="connsiteX41-1495" fmla="*/ 3373 w 10000"/>
                  <a:gd name="connsiteY41-1496" fmla="*/ 2278 h 10000"/>
                  <a:gd name="connsiteX42-1497" fmla="*/ 2976 w 10000"/>
                  <a:gd name="connsiteY42-1498" fmla="*/ 1649 h 10000"/>
                  <a:gd name="connsiteX43-1499" fmla="*/ 2857 w 10000"/>
                  <a:gd name="connsiteY43-1500" fmla="*/ 1492 h 10000"/>
                  <a:gd name="connsiteX44-1501" fmla="*/ 2738 w 10000"/>
                  <a:gd name="connsiteY44-1502" fmla="*/ 1126 h 10000"/>
                  <a:gd name="connsiteX45-1503" fmla="*/ 2579 w 10000"/>
                  <a:gd name="connsiteY45-1504" fmla="*/ 785 h 10000"/>
                  <a:gd name="connsiteX46-1505" fmla="*/ 2103 w 10000"/>
                  <a:gd name="connsiteY46-1506" fmla="*/ 549 h 10000"/>
                  <a:gd name="connsiteX47-1507" fmla="*/ 1825 w 10000"/>
                  <a:gd name="connsiteY47-1508" fmla="*/ 52 h 10000"/>
                  <a:gd name="connsiteX48-1509" fmla="*/ 1468 w 10000"/>
                  <a:gd name="connsiteY48-1510" fmla="*/ 52 h 10000"/>
                  <a:gd name="connsiteX49-1511" fmla="*/ 1309 w 10000"/>
                  <a:gd name="connsiteY49-1512" fmla="*/ 157 h 10000"/>
                  <a:gd name="connsiteX50-1513" fmla="*/ 1270 w 10000"/>
                  <a:gd name="connsiteY50-1514" fmla="*/ 0 h 10000"/>
                  <a:gd name="connsiteX51-1515" fmla="*/ 754 w 10000"/>
                  <a:gd name="connsiteY51-1516" fmla="*/ 104 h 10000"/>
                  <a:gd name="connsiteX52-1517" fmla="*/ 1309 w 10000"/>
                  <a:gd name="connsiteY52-1518" fmla="*/ 210 h 10000"/>
                  <a:gd name="connsiteX53-1519" fmla="*/ 1270 w 10000"/>
                  <a:gd name="connsiteY53-1520" fmla="*/ 445 h 10000"/>
                  <a:gd name="connsiteX54-1521" fmla="*/ 1389 w 10000"/>
                  <a:gd name="connsiteY54-1522" fmla="*/ 759 h 10000"/>
                  <a:gd name="connsiteX55-1523" fmla="*/ 1508 w 10000"/>
                  <a:gd name="connsiteY55-1524" fmla="*/ 942 h 10000"/>
                  <a:gd name="connsiteX56-1525" fmla="*/ 1309 w 10000"/>
                  <a:gd name="connsiteY56-1526" fmla="*/ 1282 h 10000"/>
                  <a:gd name="connsiteX57-1527" fmla="*/ 1151 w 10000"/>
                  <a:gd name="connsiteY57-1528" fmla="*/ 1282 h 10000"/>
                  <a:gd name="connsiteX58-1529" fmla="*/ 992 w 10000"/>
                  <a:gd name="connsiteY58-1530" fmla="*/ 1518 h 10000"/>
                  <a:gd name="connsiteX59-1531" fmla="*/ 1270 w 10000"/>
                  <a:gd name="connsiteY59-1532" fmla="*/ 1623 h 10000"/>
                  <a:gd name="connsiteX60-1533" fmla="*/ 913 w 10000"/>
                  <a:gd name="connsiteY60-1534" fmla="*/ 1597 h 10000"/>
                  <a:gd name="connsiteX61-1535" fmla="*/ 754 w 10000"/>
                  <a:gd name="connsiteY61-1536" fmla="*/ 1911 h 10000"/>
                  <a:gd name="connsiteX62-1537" fmla="*/ 714 w 10000"/>
                  <a:gd name="connsiteY62-1538" fmla="*/ 1963 h 10000"/>
                  <a:gd name="connsiteX63-1539" fmla="*/ 555 w 10000"/>
                  <a:gd name="connsiteY63-1540" fmla="*/ 2304 h 10000"/>
                  <a:gd name="connsiteX64-1541" fmla="*/ 794 w 10000"/>
                  <a:gd name="connsiteY64-1542" fmla="*/ 2382 h 10000"/>
                  <a:gd name="connsiteX65-1543" fmla="*/ 476 w 10000"/>
                  <a:gd name="connsiteY65-1544" fmla="*/ 2644 h 10000"/>
                  <a:gd name="connsiteX66-1545" fmla="*/ 79 w 10000"/>
                  <a:gd name="connsiteY66-1546" fmla="*/ 2932 h 10000"/>
                  <a:gd name="connsiteX67-1547" fmla="*/ 0 w 10000"/>
                  <a:gd name="connsiteY67-1548" fmla="*/ 3089 h 10000"/>
                  <a:gd name="connsiteX68-1549" fmla="*/ 199 w 10000"/>
                  <a:gd name="connsiteY68-1550" fmla="*/ 3429 h 10000"/>
                  <a:gd name="connsiteX69-1551" fmla="*/ 0 w 10000"/>
                  <a:gd name="connsiteY69-1552" fmla="*/ 3744 h 10000"/>
                  <a:gd name="connsiteX70-1553" fmla="*/ 40 w 10000"/>
                  <a:gd name="connsiteY70-1554" fmla="*/ 4084 h 10000"/>
                  <a:gd name="connsiteX71-1555" fmla="*/ 159 w 10000"/>
                  <a:gd name="connsiteY71-1556" fmla="*/ 4189 h 10000"/>
                  <a:gd name="connsiteX72-1557" fmla="*/ 397 w 10000"/>
                  <a:gd name="connsiteY72-1558" fmla="*/ 4162 h 10000"/>
                  <a:gd name="connsiteX73-1559" fmla="*/ 873 w 10000"/>
                  <a:gd name="connsiteY73-1560" fmla="*/ 4215 h 10000"/>
                  <a:gd name="connsiteX74-1561" fmla="*/ 1270 w 10000"/>
                  <a:gd name="connsiteY74-1562" fmla="*/ 4110 h 10000"/>
                  <a:gd name="connsiteX75-1563" fmla="*/ 1707 w 10000"/>
                  <a:gd name="connsiteY75-1564" fmla="*/ 4110 h 10000"/>
                  <a:gd name="connsiteX76-1565" fmla="*/ 1984 w 10000"/>
                  <a:gd name="connsiteY76-1566" fmla="*/ 4005 h 10000"/>
                  <a:gd name="connsiteX77-1567" fmla="*/ 2063 w 10000"/>
                  <a:gd name="connsiteY77-1568" fmla="*/ 4031 h 10000"/>
                  <a:gd name="connsiteX78-1569" fmla="*/ 1945 w 10000"/>
                  <a:gd name="connsiteY78-1570" fmla="*/ 4084 h 10000"/>
                  <a:gd name="connsiteX79-1571" fmla="*/ 2222 w 10000"/>
                  <a:gd name="connsiteY79-1572" fmla="*/ 4319 h 10000"/>
                  <a:gd name="connsiteX80-1573" fmla="*/ 2421 w 10000"/>
                  <a:gd name="connsiteY80-1574" fmla="*/ 4267 h 10000"/>
                  <a:gd name="connsiteX81-1575" fmla="*/ 2699 w 10000"/>
                  <a:gd name="connsiteY81-1576" fmla="*/ 4371 h 10000"/>
                  <a:gd name="connsiteX82-1577" fmla="*/ 3055 w 10000"/>
                  <a:gd name="connsiteY82-1578" fmla="*/ 4345 h 10000"/>
                  <a:gd name="connsiteX83-1579" fmla="*/ 3651 w 10000"/>
                  <a:gd name="connsiteY83-1580" fmla="*/ 4425 h 10000"/>
                  <a:gd name="connsiteX84-1581" fmla="*/ 3809 w 10000"/>
                  <a:gd name="connsiteY84-1582" fmla="*/ 4477 h 10000"/>
                  <a:gd name="connsiteX85-1583" fmla="*/ 4365 w 10000"/>
                  <a:gd name="connsiteY85-1584" fmla="*/ 4345 h 10000"/>
                  <a:gd name="connsiteX86-1585" fmla="*/ 4445 w 10000"/>
                  <a:gd name="connsiteY86-1586" fmla="*/ 4425 h 10000"/>
                  <a:gd name="connsiteX87-1587" fmla="*/ 4603 w 10000"/>
                  <a:gd name="connsiteY87-1588" fmla="*/ 4319 h 10000"/>
                  <a:gd name="connsiteX88-1589" fmla="*/ 4683 w 10000"/>
                  <a:gd name="connsiteY88-1590" fmla="*/ 4451 h 10000"/>
                  <a:gd name="connsiteX89-1591" fmla="*/ 5238 w 10000"/>
                  <a:gd name="connsiteY89-1592" fmla="*/ 4293 h 10000"/>
                  <a:gd name="connsiteX90-1593" fmla="*/ 5238 w 10000"/>
                  <a:gd name="connsiteY90-1594" fmla="*/ 4136 h 10000"/>
                  <a:gd name="connsiteX91-1595" fmla="*/ 5357 w 10000"/>
                  <a:gd name="connsiteY91-1596" fmla="*/ 4110 h 10000"/>
                  <a:gd name="connsiteX92-1597" fmla="*/ 5477 w 10000"/>
                  <a:gd name="connsiteY92-1598" fmla="*/ 4162 h 10000"/>
                  <a:gd name="connsiteX93-1599" fmla="*/ 5873 w 10000"/>
                  <a:gd name="connsiteY93-1600" fmla="*/ 4058 h 10000"/>
                  <a:gd name="connsiteX94-1601" fmla="*/ 5953 w 10000"/>
                  <a:gd name="connsiteY94-1602" fmla="*/ 4084 h 10000"/>
                  <a:gd name="connsiteX95-1603" fmla="*/ 6151 w 10000"/>
                  <a:gd name="connsiteY95-1604" fmla="*/ 4555 h 10000"/>
                  <a:gd name="connsiteX96-1605" fmla="*/ 6270 w 10000"/>
                  <a:gd name="connsiteY96-1606" fmla="*/ 4607 h 10000"/>
                  <a:gd name="connsiteX97-1607" fmla="*/ 6548 w 10000"/>
                  <a:gd name="connsiteY97-1608" fmla="*/ 4607 h 10000"/>
                  <a:gd name="connsiteX98-1609" fmla="*/ 6667 w 10000"/>
                  <a:gd name="connsiteY98-1610" fmla="*/ 4817 h 10000"/>
                  <a:gd name="connsiteX99-1611" fmla="*/ 6707 w 10000"/>
                  <a:gd name="connsiteY99-1612" fmla="*/ 4974 h 10000"/>
                  <a:gd name="connsiteX100-1613" fmla="*/ 7262 w 10000"/>
                  <a:gd name="connsiteY100-1614" fmla="*/ 4817 h 10000"/>
                  <a:gd name="connsiteX101-1615" fmla="*/ 7659 w 10000"/>
                  <a:gd name="connsiteY101-1616" fmla="*/ 4896 h 10000"/>
                  <a:gd name="connsiteX102-1617" fmla="*/ 7739 w 10000"/>
                  <a:gd name="connsiteY102-1618" fmla="*/ 5078 h 10000"/>
                  <a:gd name="connsiteX103-1619" fmla="*/ 7500 w 10000"/>
                  <a:gd name="connsiteY103-1620" fmla="*/ 5183 h 10000"/>
                  <a:gd name="connsiteX104-1621" fmla="*/ 7540 w 10000"/>
                  <a:gd name="connsiteY104-1622" fmla="*/ 5314 h 10000"/>
                  <a:gd name="connsiteX105-1623" fmla="*/ 7619 w 10000"/>
                  <a:gd name="connsiteY105-1624" fmla="*/ 5497 h 10000"/>
                  <a:gd name="connsiteX106-1625" fmla="*/ 7183 w 10000"/>
                  <a:gd name="connsiteY106-1626" fmla="*/ 5602 h 10000"/>
                  <a:gd name="connsiteX107-1627" fmla="*/ 6985 w 10000"/>
                  <a:gd name="connsiteY107-1628" fmla="*/ 5497 h 10000"/>
                  <a:gd name="connsiteX108-1629" fmla="*/ 6429 w 10000"/>
                  <a:gd name="connsiteY108-1630" fmla="*/ 5602 h 10000"/>
                  <a:gd name="connsiteX109-1631" fmla="*/ 6151 w 10000"/>
                  <a:gd name="connsiteY109-1632" fmla="*/ 5288 h 10000"/>
                  <a:gd name="connsiteX110-1633" fmla="*/ 5953 w 10000"/>
                  <a:gd name="connsiteY110-1634" fmla="*/ 5314 h 10000"/>
                  <a:gd name="connsiteX111-1635" fmla="*/ 6111 w 10000"/>
                  <a:gd name="connsiteY111-1636" fmla="*/ 5523 h 10000"/>
                  <a:gd name="connsiteX112-1637" fmla="*/ 6151 w 10000"/>
                  <a:gd name="connsiteY112-1638" fmla="*/ 5681 h 10000"/>
                  <a:gd name="connsiteX113-1639" fmla="*/ 5754 w 10000"/>
                  <a:gd name="connsiteY113-1640" fmla="*/ 5969 h 10000"/>
                  <a:gd name="connsiteX114-1641" fmla="*/ 5675 w 10000"/>
                  <a:gd name="connsiteY114-1642" fmla="*/ 6126 h 10000"/>
                  <a:gd name="connsiteX115-1643" fmla="*/ 5636 w 10000"/>
                  <a:gd name="connsiteY115-1644" fmla="*/ 6256 h 10000"/>
                  <a:gd name="connsiteX116-1645" fmla="*/ 5595 w 10000"/>
                  <a:gd name="connsiteY116-1646" fmla="*/ 6308 h 10000"/>
                  <a:gd name="connsiteX117-1647" fmla="*/ 5516 w 10000"/>
                  <a:gd name="connsiteY117-1648" fmla="*/ 6414 h 10000"/>
                  <a:gd name="connsiteX118-1649" fmla="*/ 5278 w 10000"/>
                  <a:gd name="connsiteY118-1650" fmla="*/ 6492 h 10000"/>
                  <a:gd name="connsiteX119-1651" fmla="*/ 5357 w 10000"/>
                  <a:gd name="connsiteY119-1652" fmla="*/ 6675 h 10000"/>
                  <a:gd name="connsiteX120-1653" fmla="*/ 5317 w 10000"/>
                  <a:gd name="connsiteY120-1654" fmla="*/ 6727 h 10000"/>
                  <a:gd name="connsiteX121-1655" fmla="*/ 5000 w 10000"/>
                  <a:gd name="connsiteY121-1656" fmla="*/ 6885 h 10000"/>
                  <a:gd name="connsiteX122-1657" fmla="*/ 4683 w 10000"/>
                  <a:gd name="connsiteY122-1658" fmla="*/ 6859 h 10000"/>
                  <a:gd name="connsiteX123-1659" fmla="*/ 4961 w 10000"/>
                  <a:gd name="connsiteY123-1660" fmla="*/ 6963 h 10000"/>
                  <a:gd name="connsiteX124-1661" fmla="*/ 4961 w 10000"/>
                  <a:gd name="connsiteY124-1662" fmla="*/ 7277 h 10000"/>
                  <a:gd name="connsiteX125-1663" fmla="*/ 4603 w 10000"/>
                  <a:gd name="connsiteY125-1664" fmla="*/ 7356 h 10000"/>
                  <a:gd name="connsiteX126-1665" fmla="*/ 4524 w 10000"/>
                  <a:gd name="connsiteY126-1666" fmla="*/ 7225 h 10000"/>
                  <a:gd name="connsiteX127-1667" fmla="*/ 4484 w 10000"/>
                  <a:gd name="connsiteY127-1668" fmla="*/ 7121 h 10000"/>
                  <a:gd name="connsiteX128-1669" fmla="*/ 4128 w 10000"/>
                  <a:gd name="connsiteY128-1670" fmla="*/ 7199 h 10000"/>
                  <a:gd name="connsiteX129-1671" fmla="*/ 4286 w 10000"/>
                  <a:gd name="connsiteY129-1672" fmla="*/ 7304 h 10000"/>
                  <a:gd name="connsiteX130-1673" fmla="*/ 4405 w 10000"/>
                  <a:gd name="connsiteY130-1674" fmla="*/ 7408 h 10000"/>
                  <a:gd name="connsiteX131-1675" fmla="*/ 4563 w 10000"/>
                  <a:gd name="connsiteY131-1676" fmla="*/ 7670 h 10000"/>
                  <a:gd name="connsiteX132-1677" fmla="*/ 4762 w 10000"/>
                  <a:gd name="connsiteY132-1678" fmla="*/ 7618 h 10000"/>
                  <a:gd name="connsiteX133-1679" fmla="*/ 4921 w 10000"/>
                  <a:gd name="connsiteY133-1680" fmla="*/ 7827 h 10000"/>
                  <a:gd name="connsiteX134-1681" fmla="*/ 5040 w 10000"/>
                  <a:gd name="connsiteY134-1682" fmla="*/ 7879 h 10000"/>
                  <a:gd name="connsiteX135-1683" fmla="*/ 5317 w 10000"/>
                  <a:gd name="connsiteY135-1684" fmla="*/ 7853 h 10000"/>
                  <a:gd name="connsiteX136-1685" fmla="*/ 5437 w 10000"/>
                  <a:gd name="connsiteY136-1686" fmla="*/ 7984 h 10000"/>
                  <a:gd name="connsiteX137-1687" fmla="*/ 5556 w 10000"/>
                  <a:gd name="connsiteY137-1688" fmla="*/ 8115 h 10000"/>
                  <a:gd name="connsiteX138-1689" fmla="*/ 6111 w 10000"/>
                  <a:gd name="connsiteY138-1690" fmla="*/ 7932 h 10000"/>
                  <a:gd name="connsiteX139-1691" fmla="*/ 6111 w 10000"/>
                  <a:gd name="connsiteY139-1692" fmla="*/ 7853 h 10000"/>
                  <a:gd name="connsiteX140-1693" fmla="*/ 5953 w 10000"/>
                  <a:gd name="connsiteY140-1694" fmla="*/ 7696 h 10000"/>
                  <a:gd name="connsiteX141-1695" fmla="*/ 6151 w 10000"/>
                  <a:gd name="connsiteY141-1696" fmla="*/ 7540 h 10000"/>
                  <a:gd name="connsiteX142-1697" fmla="*/ 6032 w 10000"/>
                  <a:gd name="connsiteY142-1698" fmla="*/ 7356 h 10000"/>
                  <a:gd name="connsiteX143-1699" fmla="*/ 6151 w 10000"/>
                  <a:gd name="connsiteY143-1700" fmla="*/ 7277 h 10000"/>
                  <a:gd name="connsiteX144-1701" fmla="*/ 6310 w 10000"/>
                  <a:gd name="connsiteY144-1702" fmla="*/ 7460 h 10000"/>
                  <a:gd name="connsiteX145-1703" fmla="*/ 6231 w 10000"/>
                  <a:gd name="connsiteY145-1704" fmla="*/ 7566 h 10000"/>
                  <a:gd name="connsiteX146-1705" fmla="*/ 6587 w 10000"/>
                  <a:gd name="connsiteY146-1706" fmla="*/ 7618 h 10000"/>
                  <a:gd name="connsiteX147-1707" fmla="*/ 6746 w 10000"/>
                  <a:gd name="connsiteY147-1708" fmla="*/ 7696 h 10000"/>
                  <a:gd name="connsiteX148-1709" fmla="*/ 6905 w 10000"/>
                  <a:gd name="connsiteY148-1710" fmla="*/ 7906 h 10000"/>
                  <a:gd name="connsiteX149-1711" fmla="*/ 6667 w 10000"/>
                  <a:gd name="connsiteY149-1712" fmla="*/ 8089 h 10000"/>
                  <a:gd name="connsiteX150-1713" fmla="*/ 6270 w 10000"/>
                  <a:gd name="connsiteY150-1714" fmla="*/ 8219 h 10000"/>
                  <a:gd name="connsiteX151-1715" fmla="*/ 6191 w 10000"/>
                  <a:gd name="connsiteY151-1716" fmla="*/ 8377 h 10000"/>
                  <a:gd name="connsiteX152-1717" fmla="*/ 5953 w 10000"/>
                  <a:gd name="connsiteY152-1718" fmla="*/ 8455 h 10000"/>
                  <a:gd name="connsiteX153-1719" fmla="*/ 6071 w 10000"/>
                  <a:gd name="connsiteY153-1720" fmla="*/ 8612 h 10000"/>
                  <a:gd name="connsiteX154-1721" fmla="*/ 6310 w 10000"/>
                  <a:gd name="connsiteY154-1722" fmla="*/ 8612 h 10000"/>
                  <a:gd name="connsiteX155-1723" fmla="*/ 6349 w 10000"/>
                  <a:gd name="connsiteY155-1724" fmla="*/ 8612 h 10000"/>
                  <a:gd name="connsiteX156-1725" fmla="*/ 6508 w 10000"/>
                  <a:gd name="connsiteY156-1726" fmla="*/ 8900 h 10000"/>
                  <a:gd name="connsiteX157-1727" fmla="*/ 6587 w 10000"/>
                  <a:gd name="connsiteY157-1728" fmla="*/ 8612 h 10000"/>
                  <a:gd name="connsiteX158-1729" fmla="*/ 6786 w 10000"/>
                  <a:gd name="connsiteY158-1730" fmla="*/ 8560 h 10000"/>
                  <a:gd name="connsiteX159-1731" fmla="*/ 6985 w 10000"/>
                  <a:gd name="connsiteY159-1732" fmla="*/ 8638 h 10000"/>
                  <a:gd name="connsiteX160-1733" fmla="*/ 6985 w 10000"/>
                  <a:gd name="connsiteY160-1734" fmla="*/ 8665 h 10000"/>
                  <a:gd name="connsiteX161-1735" fmla="*/ 7183 w 10000"/>
                  <a:gd name="connsiteY161-1736" fmla="*/ 8612 h 10000"/>
                  <a:gd name="connsiteX162-1737" fmla="*/ 7302 w 10000"/>
                  <a:gd name="connsiteY162-1738" fmla="*/ 8796 h 10000"/>
                  <a:gd name="connsiteX163-1739" fmla="*/ 6905 w 10000"/>
                  <a:gd name="connsiteY163-1740" fmla="*/ 8691 h 10000"/>
                  <a:gd name="connsiteX164-1741" fmla="*/ 6825 w 10000"/>
                  <a:gd name="connsiteY164-1742" fmla="*/ 8718 h 10000"/>
                  <a:gd name="connsiteX165-1743" fmla="*/ 6786 w 10000"/>
                  <a:gd name="connsiteY165-1744" fmla="*/ 8926 h 10000"/>
                  <a:gd name="connsiteX166-1745" fmla="*/ 6746 w 10000"/>
                  <a:gd name="connsiteY166-1746" fmla="*/ 9058 h 10000"/>
                  <a:gd name="connsiteX167-1747" fmla="*/ 7064 w 10000"/>
                  <a:gd name="connsiteY167-1748" fmla="*/ 9031 h 10000"/>
                  <a:gd name="connsiteX168-1749" fmla="*/ 7144 w 10000"/>
                  <a:gd name="connsiteY168-1750" fmla="*/ 9110 h 10000"/>
                  <a:gd name="connsiteX169-1751" fmla="*/ 7183 w 10000"/>
                  <a:gd name="connsiteY169-1752" fmla="*/ 8953 h 10000"/>
                  <a:gd name="connsiteX170-1753" fmla="*/ 7302 w 10000"/>
                  <a:gd name="connsiteY170-1754" fmla="*/ 8744 h 10000"/>
                  <a:gd name="connsiteX171-1755" fmla="*/ 7579 w 10000"/>
                  <a:gd name="connsiteY171-1756" fmla="*/ 9136 h 10000"/>
                  <a:gd name="connsiteX172-1757" fmla="*/ 7857 w 10000"/>
                  <a:gd name="connsiteY172-1758" fmla="*/ 9188 h 10000"/>
                  <a:gd name="connsiteX173-1759" fmla="*/ 8095 w 10000"/>
                  <a:gd name="connsiteY173-1760" fmla="*/ 9895 h 10000"/>
                  <a:gd name="connsiteX0-1761" fmla="*/ 8095 w 10000"/>
                  <a:gd name="connsiteY0-1762" fmla="*/ 9895 h 10000"/>
                  <a:gd name="connsiteX1-1763" fmla="*/ 8611 w 10000"/>
                  <a:gd name="connsiteY1-1764" fmla="*/ 10000 h 10000"/>
                  <a:gd name="connsiteX2-1765" fmla="*/ 8929 w 10000"/>
                  <a:gd name="connsiteY2-1766" fmla="*/ 9790 h 10000"/>
                  <a:gd name="connsiteX3-1767" fmla="*/ 9207 w 10000"/>
                  <a:gd name="connsiteY3-1768" fmla="*/ 9790 h 10000"/>
                  <a:gd name="connsiteX4-1769" fmla="*/ 9603 w 10000"/>
                  <a:gd name="connsiteY4-1770" fmla="*/ 9371 h 10000"/>
                  <a:gd name="connsiteX5-1771" fmla="*/ 10000 w 10000"/>
                  <a:gd name="connsiteY5-1772" fmla="*/ 9424 h 10000"/>
                  <a:gd name="connsiteX6-1773" fmla="*/ 9365 w 10000"/>
                  <a:gd name="connsiteY6-1774" fmla="*/ 9267 h 10000"/>
                  <a:gd name="connsiteX7-1775" fmla="*/ 9207 w 10000"/>
                  <a:gd name="connsiteY7-1776" fmla="*/ 9293 h 10000"/>
                  <a:gd name="connsiteX8-1777" fmla="*/ 9326 w 10000"/>
                  <a:gd name="connsiteY8-1778" fmla="*/ 7566 h 10000"/>
                  <a:gd name="connsiteX9-1779" fmla="*/ 9326 w 10000"/>
                  <a:gd name="connsiteY9-1780" fmla="*/ 7330 h 10000"/>
                  <a:gd name="connsiteX10-1781" fmla="*/ 9524 w 10000"/>
                  <a:gd name="connsiteY10-1782" fmla="*/ 7094 h 10000"/>
                  <a:gd name="connsiteX11-1783" fmla="*/ 9723 w 10000"/>
                  <a:gd name="connsiteY11-1784" fmla="*/ 6492 h 10000"/>
                  <a:gd name="connsiteX12-1785" fmla="*/ 9603 w 10000"/>
                  <a:gd name="connsiteY12-1786" fmla="*/ 6335 h 10000"/>
                  <a:gd name="connsiteX13-1787" fmla="*/ 9406 w 10000"/>
                  <a:gd name="connsiteY13-1788" fmla="*/ 5995 h 10000"/>
                  <a:gd name="connsiteX14-1789" fmla="*/ 9485 w 10000"/>
                  <a:gd name="connsiteY14-1790" fmla="*/ 5549 h 10000"/>
                  <a:gd name="connsiteX15-1791" fmla="*/ 8890 w 10000"/>
                  <a:gd name="connsiteY15-1792" fmla="*/ 5157 h 10000"/>
                  <a:gd name="connsiteX16-1793" fmla="*/ 9128 w 10000"/>
                  <a:gd name="connsiteY16-1794" fmla="*/ 5523 h 10000"/>
                  <a:gd name="connsiteX17-1795" fmla="*/ 9087 w 10000"/>
                  <a:gd name="connsiteY17-1796" fmla="*/ 5864 h 10000"/>
                  <a:gd name="connsiteX18-1797" fmla="*/ 8849 w 10000"/>
                  <a:gd name="connsiteY18-1798" fmla="*/ 5445 h 10000"/>
                  <a:gd name="connsiteX19-1799" fmla="*/ 8691 w 10000"/>
                  <a:gd name="connsiteY19-1800" fmla="*/ 5183 h 10000"/>
                  <a:gd name="connsiteX20-1801" fmla="*/ 8453 w 10000"/>
                  <a:gd name="connsiteY20-1802" fmla="*/ 4817 h 10000"/>
                  <a:gd name="connsiteX21-1803" fmla="*/ 7818 w 10000"/>
                  <a:gd name="connsiteY21-1804" fmla="*/ 4503 h 10000"/>
                  <a:gd name="connsiteX22-1805" fmla="*/ 7540 w 10000"/>
                  <a:gd name="connsiteY22-1806" fmla="*/ 4451 h 10000"/>
                  <a:gd name="connsiteX23-1807" fmla="*/ 7302 w 10000"/>
                  <a:gd name="connsiteY23-1808" fmla="*/ 4503 h 10000"/>
                  <a:gd name="connsiteX24-1809" fmla="*/ 7064 w 10000"/>
                  <a:gd name="connsiteY24-1810" fmla="*/ 4503 h 10000"/>
                  <a:gd name="connsiteX25-1811" fmla="*/ 6746 w 10000"/>
                  <a:gd name="connsiteY25-1812" fmla="*/ 4189 h 10000"/>
                  <a:gd name="connsiteX26-1813" fmla="*/ 6469 w 10000"/>
                  <a:gd name="connsiteY26-1814" fmla="*/ 4267 h 10000"/>
                  <a:gd name="connsiteX27-1815" fmla="*/ 6151 w 10000"/>
                  <a:gd name="connsiteY27-1816" fmla="*/ 3900 h 10000"/>
                  <a:gd name="connsiteX28-1817" fmla="*/ 5833 w 10000"/>
                  <a:gd name="connsiteY28-1818" fmla="*/ 3900 h 10000"/>
                  <a:gd name="connsiteX29-1819" fmla="*/ 5516 w 10000"/>
                  <a:gd name="connsiteY29-1820" fmla="*/ 4005 h 10000"/>
                  <a:gd name="connsiteX30-1821" fmla="*/ 5159 w 10000"/>
                  <a:gd name="connsiteY30-1822" fmla="*/ 3979 h 10000"/>
                  <a:gd name="connsiteX31-1823" fmla="*/ 5159 w 10000"/>
                  <a:gd name="connsiteY31-1824" fmla="*/ 3482 h 10000"/>
                  <a:gd name="connsiteX32-1825" fmla="*/ 5357 w 10000"/>
                  <a:gd name="connsiteY32-1826" fmla="*/ 3455 h 10000"/>
                  <a:gd name="connsiteX33-1827" fmla="*/ 5238 w 10000"/>
                  <a:gd name="connsiteY33-1828" fmla="*/ 3325 h 10000"/>
                  <a:gd name="connsiteX34-1829" fmla="*/ 5238 w 10000"/>
                  <a:gd name="connsiteY34-1830" fmla="*/ 3115 h 10000"/>
                  <a:gd name="connsiteX35-1831" fmla="*/ 5278 w 10000"/>
                  <a:gd name="connsiteY35-1832" fmla="*/ 2985 h 10000"/>
                  <a:gd name="connsiteX36-1833" fmla="*/ 4882 w 10000"/>
                  <a:gd name="connsiteY36-1834" fmla="*/ 2775 h 10000"/>
                  <a:gd name="connsiteX37-1835" fmla="*/ 4484 w 10000"/>
                  <a:gd name="connsiteY37-1836" fmla="*/ 2540 h 10000"/>
                  <a:gd name="connsiteX38-1837" fmla="*/ 4286 w 10000"/>
                  <a:gd name="connsiteY38-1838" fmla="*/ 2382 h 10000"/>
                  <a:gd name="connsiteX39-1839" fmla="*/ 4008 w 10000"/>
                  <a:gd name="connsiteY39-1840" fmla="*/ 2330 h 10000"/>
                  <a:gd name="connsiteX40-1841" fmla="*/ 3691 w 10000"/>
                  <a:gd name="connsiteY40-1842" fmla="*/ 2356 h 10000"/>
                  <a:gd name="connsiteX41-1843" fmla="*/ 3373 w 10000"/>
                  <a:gd name="connsiteY41-1844" fmla="*/ 2278 h 10000"/>
                  <a:gd name="connsiteX42-1845" fmla="*/ 2976 w 10000"/>
                  <a:gd name="connsiteY42-1846" fmla="*/ 1649 h 10000"/>
                  <a:gd name="connsiteX43-1847" fmla="*/ 2857 w 10000"/>
                  <a:gd name="connsiteY43-1848" fmla="*/ 1492 h 10000"/>
                  <a:gd name="connsiteX44-1849" fmla="*/ 2738 w 10000"/>
                  <a:gd name="connsiteY44-1850" fmla="*/ 1126 h 10000"/>
                  <a:gd name="connsiteX45-1851" fmla="*/ 2579 w 10000"/>
                  <a:gd name="connsiteY45-1852" fmla="*/ 785 h 10000"/>
                  <a:gd name="connsiteX46-1853" fmla="*/ 2103 w 10000"/>
                  <a:gd name="connsiteY46-1854" fmla="*/ 549 h 10000"/>
                  <a:gd name="connsiteX47-1855" fmla="*/ 1825 w 10000"/>
                  <a:gd name="connsiteY47-1856" fmla="*/ 52 h 10000"/>
                  <a:gd name="connsiteX48-1857" fmla="*/ 1468 w 10000"/>
                  <a:gd name="connsiteY48-1858" fmla="*/ 52 h 10000"/>
                  <a:gd name="connsiteX49-1859" fmla="*/ 1309 w 10000"/>
                  <a:gd name="connsiteY49-1860" fmla="*/ 157 h 10000"/>
                  <a:gd name="connsiteX50-1861" fmla="*/ 1270 w 10000"/>
                  <a:gd name="connsiteY50-1862" fmla="*/ 0 h 10000"/>
                  <a:gd name="connsiteX51-1863" fmla="*/ 754 w 10000"/>
                  <a:gd name="connsiteY51-1864" fmla="*/ 104 h 10000"/>
                  <a:gd name="connsiteX52-1865" fmla="*/ 1309 w 10000"/>
                  <a:gd name="connsiteY52-1866" fmla="*/ 210 h 10000"/>
                  <a:gd name="connsiteX53-1867" fmla="*/ 1270 w 10000"/>
                  <a:gd name="connsiteY53-1868" fmla="*/ 445 h 10000"/>
                  <a:gd name="connsiteX54-1869" fmla="*/ 1389 w 10000"/>
                  <a:gd name="connsiteY54-1870" fmla="*/ 759 h 10000"/>
                  <a:gd name="connsiteX55-1871" fmla="*/ 1508 w 10000"/>
                  <a:gd name="connsiteY55-1872" fmla="*/ 942 h 10000"/>
                  <a:gd name="connsiteX56-1873" fmla="*/ 1309 w 10000"/>
                  <a:gd name="connsiteY56-1874" fmla="*/ 1282 h 10000"/>
                  <a:gd name="connsiteX57-1875" fmla="*/ 1151 w 10000"/>
                  <a:gd name="connsiteY57-1876" fmla="*/ 1282 h 10000"/>
                  <a:gd name="connsiteX58-1877" fmla="*/ 992 w 10000"/>
                  <a:gd name="connsiteY58-1878" fmla="*/ 1518 h 10000"/>
                  <a:gd name="connsiteX59-1879" fmla="*/ 1270 w 10000"/>
                  <a:gd name="connsiteY59-1880" fmla="*/ 1623 h 10000"/>
                  <a:gd name="connsiteX60-1881" fmla="*/ 913 w 10000"/>
                  <a:gd name="connsiteY60-1882" fmla="*/ 1597 h 10000"/>
                  <a:gd name="connsiteX61-1883" fmla="*/ 754 w 10000"/>
                  <a:gd name="connsiteY61-1884" fmla="*/ 1911 h 10000"/>
                  <a:gd name="connsiteX62-1885" fmla="*/ 714 w 10000"/>
                  <a:gd name="connsiteY62-1886" fmla="*/ 1963 h 10000"/>
                  <a:gd name="connsiteX63-1887" fmla="*/ 555 w 10000"/>
                  <a:gd name="connsiteY63-1888" fmla="*/ 2304 h 10000"/>
                  <a:gd name="connsiteX64-1889" fmla="*/ 794 w 10000"/>
                  <a:gd name="connsiteY64-1890" fmla="*/ 2382 h 10000"/>
                  <a:gd name="connsiteX65-1891" fmla="*/ 476 w 10000"/>
                  <a:gd name="connsiteY65-1892" fmla="*/ 2644 h 10000"/>
                  <a:gd name="connsiteX66-1893" fmla="*/ 79 w 10000"/>
                  <a:gd name="connsiteY66-1894" fmla="*/ 2932 h 10000"/>
                  <a:gd name="connsiteX67-1895" fmla="*/ 0 w 10000"/>
                  <a:gd name="connsiteY67-1896" fmla="*/ 3089 h 10000"/>
                  <a:gd name="connsiteX68-1897" fmla="*/ 199 w 10000"/>
                  <a:gd name="connsiteY68-1898" fmla="*/ 3429 h 10000"/>
                  <a:gd name="connsiteX69-1899" fmla="*/ 0 w 10000"/>
                  <a:gd name="connsiteY69-1900" fmla="*/ 3744 h 10000"/>
                  <a:gd name="connsiteX70-1901" fmla="*/ 40 w 10000"/>
                  <a:gd name="connsiteY70-1902" fmla="*/ 4084 h 10000"/>
                  <a:gd name="connsiteX71-1903" fmla="*/ 159 w 10000"/>
                  <a:gd name="connsiteY71-1904" fmla="*/ 4189 h 10000"/>
                  <a:gd name="connsiteX72-1905" fmla="*/ 397 w 10000"/>
                  <a:gd name="connsiteY72-1906" fmla="*/ 4162 h 10000"/>
                  <a:gd name="connsiteX73-1907" fmla="*/ 873 w 10000"/>
                  <a:gd name="connsiteY73-1908" fmla="*/ 4215 h 10000"/>
                  <a:gd name="connsiteX74-1909" fmla="*/ 1270 w 10000"/>
                  <a:gd name="connsiteY74-1910" fmla="*/ 4110 h 10000"/>
                  <a:gd name="connsiteX75-1911" fmla="*/ 1707 w 10000"/>
                  <a:gd name="connsiteY75-1912" fmla="*/ 4110 h 10000"/>
                  <a:gd name="connsiteX76-1913" fmla="*/ 1984 w 10000"/>
                  <a:gd name="connsiteY76-1914" fmla="*/ 4005 h 10000"/>
                  <a:gd name="connsiteX77-1915" fmla="*/ 2063 w 10000"/>
                  <a:gd name="connsiteY77-1916" fmla="*/ 4031 h 10000"/>
                  <a:gd name="connsiteX78-1917" fmla="*/ 1945 w 10000"/>
                  <a:gd name="connsiteY78-1918" fmla="*/ 4084 h 10000"/>
                  <a:gd name="connsiteX79-1919" fmla="*/ 2222 w 10000"/>
                  <a:gd name="connsiteY79-1920" fmla="*/ 4319 h 10000"/>
                  <a:gd name="connsiteX80-1921" fmla="*/ 2421 w 10000"/>
                  <a:gd name="connsiteY80-1922" fmla="*/ 4267 h 10000"/>
                  <a:gd name="connsiteX81-1923" fmla="*/ 2699 w 10000"/>
                  <a:gd name="connsiteY81-1924" fmla="*/ 4371 h 10000"/>
                  <a:gd name="connsiteX82-1925" fmla="*/ 3055 w 10000"/>
                  <a:gd name="connsiteY82-1926" fmla="*/ 4345 h 10000"/>
                  <a:gd name="connsiteX83-1927" fmla="*/ 3651 w 10000"/>
                  <a:gd name="connsiteY83-1928" fmla="*/ 4425 h 10000"/>
                  <a:gd name="connsiteX84-1929" fmla="*/ 3809 w 10000"/>
                  <a:gd name="connsiteY84-1930" fmla="*/ 4477 h 10000"/>
                  <a:gd name="connsiteX85-1931" fmla="*/ 4365 w 10000"/>
                  <a:gd name="connsiteY85-1932" fmla="*/ 4345 h 10000"/>
                  <a:gd name="connsiteX86-1933" fmla="*/ 4445 w 10000"/>
                  <a:gd name="connsiteY86-1934" fmla="*/ 4425 h 10000"/>
                  <a:gd name="connsiteX87-1935" fmla="*/ 4603 w 10000"/>
                  <a:gd name="connsiteY87-1936" fmla="*/ 4319 h 10000"/>
                  <a:gd name="connsiteX88-1937" fmla="*/ 4683 w 10000"/>
                  <a:gd name="connsiteY88-1938" fmla="*/ 4451 h 10000"/>
                  <a:gd name="connsiteX89-1939" fmla="*/ 5238 w 10000"/>
                  <a:gd name="connsiteY89-1940" fmla="*/ 4293 h 10000"/>
                  <a:gd name="connsiteX90-1941" fmla="*/ 5238 w 10000"/>
                  <a:gd name="connsiteY90-1942" fmla="*/ 4136 h 10000"/>
                  <a:gd name="connsiteX91-1943" fmla="*/ 5357 w 10000"/>
                  <a:gd name="connsiteY91-1944" fmla="*/ 4110 h 10000"/>
                  <a:gd name="connsiteX92-1945" fmla="*/ 5477 w 10000"/>
                  <a:gd name="connsiteY92-1946" fmla="*/ 4162 h 10000"/>
                  <a:gd name="connsiteX93-1947" fmla="*/ 5873 w 10000"/>
                  <a:gd name="connsiteY93-1948" fmla="*/ 4058 h 10000"/>
                  <a:gd name="connsiteX94-1949" fmla="*/ 5953 w 10000"/>
                  <a:gd name="connsiteY94-1950" fmla="*/ 4084 h 10000"/>
                  <a:gd name="connsiteX95-1951" fmla="*/ 6151 w 10000"/>
                  <a:gd name="connsiteY95-1952" fmla="*/ 4555 h 10000"/>
                  <a:gd name="connsiteX96-1953" fmla="*/ 6270 w 10000"/>
                  <a:gd name="connsiteY96-1954" fmla="*/ 4607 h 10000"/>
                  <a:gd name="connsiteX97-1955" fmla="*/ 6548 w 10000"/>
                  <a:gd name="connsiteY97-1956" fmla="*/ 4607 h 10000"/>
                  <a:gd name="connsiteX98-1957" fmla="*/ 6667 w 10000"/>
                  <a:gd name="connsiteY98-1958" fmla="*/ 4817 h 10000"/>
                  <a:gd name="connsiteX99-1959" fmla="*/ 6707 w 10000"/>
                  <a:gd name="connsiteY99-1960" fmla="*/ 4974 h 10000"/>
                  <a:gd name="connsiteX100-1961" fmla="*/ 7659 w 10000"/>
                  <a:gd name="connsiteY100-1962" fmla="*/ 4896 h 10000"/>
                  <a:gd name="connsiteX101-1963" fmla="*/ 7739 w 10000"/>
                  <a:gd name="connsiteY101-1964" fmla="*/ 5078 h 10000"/>
                  <a:gd name="connsiteX102-1965" fmla="*/ 7500 w 10000"/>
                  <a:gd name="connsiteY102-1966" fmla="*/ 5183 h 10000"/>
                  <a:gd name="connsiteX103-1967" fmla="*/ 7540 w 10000"/>
                  <a:gd name="connsiteY103-1968" fmla="*/ 5314 h 10000"/>
                  <a:gd name="connsiteX104-1969" fmla="*/ 7619 w 10000"/>
                  <a:gd name="connsiteY104-1970" fmla="*/ 5497 h 10000"/>
                  <a:gd name="connsiteX105-1971" fmla="*/ 7183 w 10000"/>
                  <a:gd name="connsiteY105-1972" fmla="*/ 5602 h 10000"/>
                  <a:gd name="connsiteX106-1973" fmla="*/ 6985 w 10000"/>
                  <a:gd name="connsiteY106-1974" fmla="*/ 5497 h 10000"/>
                  <a:gd name="connsiteX107-1975" fmla="*/ 6429 w 10000"/>
                  <a:gd name="connsiteY107-1976" fmla="*/ 5602 h 10000"/>
                  <a:gd name="connsiteX108-1977" fmla="*/ 6151 w 10000"/>
                  <a:gd name="connsiteY108-1978" fmla="*/ 5288 h 10000"/>
                  <a:gd name="connsiteX109-1979" fmla="*/ 5953 w 10000"/>
                  <a:gd name="connsiteY109-1980" fmla="*/ 5314 h 10000"/>
                  <a:gd name="connsiteX110-1981" fmla="*/ 6111 w 10000"/>
                  <a:gd name="connsiteY110-1982" fmla="*/ 5523 h 10000"/>
                  <a:gd name="connsiteX111-1983" fmla="*/ 6151 w 10000"/>
                  <a:gd name="connsiteY111-1984" fmla="*/ 5681 h 10000"/>
                  <a:gd name="connsiteX112-1985" fmla="*/ 5754 w 10000"/>
                  <a:gd name="connsiteY112-1986" fmla="*/ 5969 h 10000"/>
                  <a:gd name="connsiteX113-1987" fmla="*/ 5675 w 10000"/>
                  <a:gd name="connsiteY113-1988" fmla="*/ 6126 h 10000"/>
                  <a:gd name="connsiteX114-1989" fmla="*/ 5636 w 10000"/>
                  <a:gd name="connsiteY114-1990" fmla="*/ 6256 h 10000"/>
                  <a:gd name="connsiteX115-1991" fmla="*/ 5595 w 10000"/>
                  <a:gd name="connsiteY115-1992" fmla="*/ 6308 h 10000"/>
                  <a:gd name="connsiteX116-1993" fmla="*/ 5516 w 10000"/>
                  <a:gd name="connsiteY116-1994" fmla="*/ 6414 h 10000"/>
                  <a:gd name="connsiteX117-1995" fmla="*/ 5278 w 10000"/>
                  <a:gd name="connsiteY117-1996" fmla="*/ 6492 h 10000"/>
                  <a:gd name="connsiteX118-1997" fmla="*/ 5357 w 10000"/>
                  <a:gd name="connsiteY118-1998" fmla="*/ 6675 h 10000"/>
                  <a:gd name="connsiteX119-1999" fmla="*/ 5317 w 10000"/>
                  <a:gd name="connsiteY119-2000" fmla="*/ 6727 h 10000"/>
                  <a:gd name="connsiteX120-2001" fmla="*/ 5000 w 10000"/>
                  <a:gd name="connsiteY120-2002" fmla="*/ 6885 h 10000"/>
                  <a:gd name="connsiteX121-2003" fmla="*/ 4683 w 10000"/>
                  <a:gd name="connsiteY121-2004" fmla="*/ 6859 h 10000"/>
                  <a:gd name="connsiteX122-2005" fmla="*/ 4961 w 10000"/>
                  <a:gd name="connsiteY122-2006" fmla="*/ 6963 h 10000"/>
                  <a:gd name="connsiteX123-2007" fmla="*/ 4961 w 10000"/>
                  <a:gd name="connsiteY123-2008" fmla="*/ 7277 h 10000"/>
                  <a:gd name="connsiteX124-2009" fmla="*/ 4603 w 10000"/>
                  <a:gd name="connsiteY124-2010" fmla="*/ 7356 h 10000"/>
                  <a:gd name="connsiteX125-2011" fmla="*/ 4524 w 10000"/>
                  <a:gd name="connsiteY125-2012" fmla="*/ 7225 h 10000"/>
                  <a:gd name="connsiteX126-2013" fmla="*/ 4484 w 10000"/>
                  <a:gd name="connsiteY126-2014" fmla="*/ 7121 h 10000"/>
                  <a:gd name="connsiteX127-2015" fmla="*/ 4128 w 10000"/>
                  <a:gd name="connsiteY127-2016" fmla="*/ 7199 h 10000"/>
                  <a:gd name="connsiteX128-2017" fmla="*/ 4286 w 10000"/>
                  <a:gd name="connsiteY128-2018" fmla="*/ 7304 h 10000"/>
                  <a:gd name="connsiteX129-2019" fmla="*/ 4405 w 10000"/>
                  <a:gd name="connsiteY129-2020" fmla="*/ 7408 h 10000"/>
                  <a:gd name="connsiteX130-2021" fmla="*/ 4563 w 10000"/>
                  <a:gd name="connsiteY130-2022" fmla="*/ 7670 h 10000"/>
                  <a:gd name="connsiteX131-2023" fmla="*/ 4762 w 10000"/>
                  <a:gd name="connsiteY131-2024" fmla="*/ 7618 h 10000"/>
                  <a:gd name="connsiteX132-2025" fmla="*/ 4921 w 10000"/>
                  <a:gd name="connsiteY132-2026" fmla="*/ 7827 h 10000"/>
                  <a:gd name="connsiteX133-2027" fmla="*/ 5040 w 10000"/>
                  <a:gd name="connsiteY133-2028" fmla="*/ 7879 h 10000"/>
                  <a:gd name="connsiteX134-2029" fmla="*/ 5317 w 10000"/>
                  <a:gd name="connsiteY134-2030" fmla="*/ 7853 h 10000"/>
                  <a:gd name="connsiteX135-2031" fmla="*/ 5437 w 10000"/>
                  <a:gd name="connsiteY135-2032" fmla="*/ 7984 h 10000"/>
                  <a:gd name="connsiteX136-2033" fmla="*/ 5556 w 10000"/>
                  <a:gd name="connsiteY136-2034" fmla="*/ 8115 h 10000"/>
                  <a:gd name="connsiteX137-2035" fmla="*/ 6111 w 10000"/>
                  <a:gd name="connsiteY137-2036" fmla="*/ 7932 h 10000"/>
                  <a:gd name="connsiteX138-2037" fmla="*/ 6111 w 10000"/>
                  <a:gd name="connsiteY138-2038" fmla="*/ 7853 h 10000"/>
                  <a:gd name="connsiteX139-2039" fmla="*/ 5953 w 10000"/>
                  <a:gd name="connsiteY139-2040" fmla="*/ 7696 h 10000"/>
                  <a:gd name="connsiteX140-2041" fmla="*/ 6151 w 10000"/>
                  <a:gd name="connsiteY140-2042" fmla="*/ 7540 h 10000"/>
                  <a:gd name="connsiteX141-2043" fmla="*/ 6032 w 10000"/>
                  <a:gd name="connsiteY141-2044" fmla="*/ 7356 h 10000"/>
                  <a:gd name="connsiteX142-2045" fmla="*/ 6151 w 10000"/>
                  <a:gd name="connsiteY142-2046" fmla="*/ 7277 h 10000"/>
                  <a:gd name="connsiteX143-2047" fmla="*/ 6310 w 10000"/>
                  <a:gd name="connsiteY143-2048" fmla="*/ 7460 h 10000"/>
                  <a:gd name="connsiteX144-2049" fmla="*/ 6231 w 10000"/>
                  <a:gd name="connsiteY144-2050" fmla="*/ 7566 h 10000"/>
                  <a:gd name="connsiteX145-2051" fmla="*/ 6587 w 10000"/>
                  <a:gd name="connsiteY145-2052" fmla="*/ 7618 h 10000"/>
                  <a:gd name="connsiteX146-2053" fmla="*/ 6746 w 10000"/>
                  <a:gd name="connsiteY146-2054" fmla="*/ 7696 h 10000"/>
                  <a:gd name="connsiteX147-2055" fmla="*/ 6905 w 10000"/>
                  <a:gd name="connsiteY147-2056" fmla="*/ 7906 h 10000"/>
                  <a:gd name="connsiteX148-2057" fmla="*/ 6667 w 10000"/>
                  <a:gd name="connsiteY148-2058" fmla="*/ 8089 h 10000"/>
                  <a:gd name="connsiteX149-2059" fmla="*/ 6270 w 10000"/>
                  <a:gd name="connsiteY149-2060" fmla="*/ 8219 h 10000"/>
                  <a:gd name="connsiteX150-2061" fmla="*/ 6191 w 10000"/>
                  <a:gd name="connsiteY150-2062" fmla="*/ 8377 h 10000"/>
                  <a:gd name="connsiteX151-2063" fmla="*/ 5953 w 10000"/>
                  <a:gd name="connsiteY151-2064" fmla="*/ 8455 h 10000"/>
                  <a:gd name="connsiteX152-2065" fmla="*/ 6071 w 10000"/>
                  <a:gd name="connsiteY152-2066" fmla="*/ 8612 h 10000"/>
                  <a:gd name="connsiteX153-2067" fmla="*/ 6310 w 10000"/>
                  <a:gd name="connsiteY153-2068" fmla="*/ 8612 h 10000"/>
                  <a:gd name="connsiteX154-2069" fmla="*/ 6349 w 10000"/>
                  <a:gd name="connsiteY154-2070" fmla="*/ 8612 h 10000"/>
                  <a:gd name="connsiteX155-2071" fmla="*/ 6508 w 10000"/>
                  <a:gd name="connsiteY155-2072" fmla="*/ 8900 h 10000"/>
                  <a:gd name="connsiteX156-2073" fmla="*/ 6587 w 10000"/>
                  <a:gd name="connsiteY156-2074" fmla="*/ 8612 h 10000"/>
                  <a:gd name="connsiteX157-2075" fmla="*/ 6786 w 10000"/>
                  <a:gd name="connsiteY157-2076" fmla="*/ 8560 h 10000"/>
                  <a:gd name="connsiteX158-2077" fmla="*/ 6985 w 10000"/>
                  <a:gd name="connsiteY158-2078" fmla="*/ 8638 h 10000"/>
                  <a:gd name="connsiteX159-2079" fmla="*/ 6985 w 10000"/>
                  <a:gd name="connsiteY159-2080" fmla="*/ 8665 h 10000"/>
                  <a:gd name="connsiteX160-2081" fmla="*/ 7183 w 10000"/>
                  <a:gd name="connsiteY160-2082" fmla="*/ 8612 h 10000"/>
                  <a:gd name="connsiteX161-2083" fmla="*/ 7302 w 10000"/>
                  <a:gd name="connsiteY161-2084" fmla="*/ 8796 h 10000"/>
                  <a:gd name="connsiteX162-2085" fmla="*/ 6905 w 10000"/>
                  <a:gd name="connsiteY162-2086" fmla="*/ 8691 h 10000"/>
                  <a:gd name="connsiteX163-2087" fmla="*/ 6825 w 10000"/>
                  <a:gd name="connsiteY163-2088" fmla="*/ 8718 h 10000"/>
                  <a:gd name="connsiteX164-2089" fmla="*/ 6786 w 10000"/>
                  <a:gd name="connsiteY164-2090" fmla="*/ 8926 h 10000"/>
                  <a:gd name="connsiteX165-2091" fmla="*/ 6746 w 10000"/>
                  <a:gd name="connsiteY165-2092" fmla="*/ 9058 h 10000"/>
                  <a:gd name="connsiteX166-2093" fmla="*/ 7064 w 10000"/>
                  <a:gd name="connsiteY166-2094" fmla="*/ 9031 h 10000"/>
                  <a:gd name="connsiteX167-2095" fmla="*/ 7144 w 10000"/>
                  <a:gd name="connsiteY167-2096" fmla="*/ 9110 h 10000"/>
                  <a:gd name="connsiteX168-2097" fmla="*/ 7183 w 10000"/>
                  <a:gd name="connsiteY168-2098" fmla="*/ 8953 h 10000"/>
                  <a:gd name="connsiteX169-2099" fmla="*/ 7302 w 10000"/>
                  <a:gd name="connsiteY169-2100" fmla="*/ 8744 h 10000"/>
                  <a:gd name="connsiteX170-2101" fmla="*/ 7579 w 10000"/>
                  <a:gd name="connsiteY170-2102" fmla="*/ 9136 h 10000"/>
                  <a:gd name="connsiteX171-2103" fmla="*/ 7857 w 10000"/>
                  <a:gd name="connsiteY171-2104" fmla="*/ 9188 h 10000"/>
                  <a:gd name="connsiteX172-2105" fmla="*/ 8095 w 10000"/>
                  <a:gd name="connsiteY172-2106" fmla="*/ 9895 h 10000"/>
                  <a:gd name="connsiteX0-2107" fmla="*/ 8095 w 10000"/>
                  <a:gd name="connsiteY0-2108" fmla="*/ 9895 h 10000"/>
                  <a:gd name="connsiteX1-2109" fmla="*/ 8611 w 10000"/>
                  <a:gd name="connsiteY1-2110" fmla="*/ 10000 h 10000"/>
                  <a:gd name="connsiteX2-2111" fmla="*/ 8929 w 10000"/>
                  <a:gd name="connsiteY2-2112" fmla="*/ 9790 h 10000"/>
                  <a:gd name="connsiteX3-2113" fmla="*/ 9207 w 10000"/>
                  <a:gd name="connsiteY3-2114" fmla="*/ 9790 h 10000"/>
                  <a:gd name="connsiteX4-2115" fmla="*/ 9603 w 10000"/>
                  <a:gd name="connsiteY4-2116" fmla="*/ 9371 h 10000"/>
                  <a:gd name="connsiteX5-2117" fmla="*/ 10000 w 10000"/>
                  <a:gd name="connsiteY5-2118" fmla="*/ 9424 h 10000"/>
                  <a:gd name="connsiteX6-2119" fmla="*/ 9365 w 10000"/>
                  <a:gd name="connsiteY6-2120" fmla="*/ 9267 h 10000"/>
                  <a:gd name="connsiteX7-2121" fmla="*/ 9207 w 10000"/>
                  <a:gd name="connsiteY7-2122" fmla="*/ 9293 h 10000"/>
                  <a:gd name="connsiteX8-2123" fmla="*/ 9326 w 10000"/>
                  <a:gd name="connsiteY8-2124" fmla="*/ 7566 h 10000"/>
                  <a:gd name="connsiteX9-2125" fmla="*/ 9326 w 10000"/>
                  <a:gd name="connsiteY9-2126" fmla="*/ 7330 h 10000"/>
                  <a:gd name="connsiteX10-2127" fmla="*/ 9524 w 10000"/>
                  <a:gd name="connsiteY10-2128" fmla="*/ 7094 h 10000"/>
                  <a:gd name="connsiteX11-2129" fmla="*/ 9723 w 10000"/>
                  <a:gd name="connsiteY11-2130" fmla="*/ 6492 h 10000"/>
                  <a:gd name="connsiteX12-2131" fmla="*/ 9603 w 10000"/>
                  <a:gd name="connsiteY12-2132" fmla="*/ 6335 h 10000"/>
                  <a:gd name="connsiteX13-2133" fmla="*/ 9406 w 10000"/>
                  <a:gd name="connsiteY13-2134" fmla="*/ 5995 h 10000"/>
                  <a:gd name="connsiteX14-2135" fmla="*/ 9485 w 10000"/>
                  <a:gd name="connsiteY14-2136" fmla="*/ 5549 h 10000"/>
                  <a:gd name="connsiteX15-2137" fmla="*/ 8890 w 10000"/>
                  <a:gd name="connsiteY15-2138" fmla="*/ 5157 h 10000"/>
                  <a:gd name="connsiteX16-2139" fmla="*/ 9128 w 10000"/>
                  <a:gd name="connsiteY16-2140" fmla="*/ 5523 h 10000"/>
                  <a:gd name="connsiteX17-2141" fmla="*/ 9087 w 10000"/>
                  <a:gd name="connsiteY17-2142" fmla="*/ 5864 h 10000"/>
                  <a:gd name="connsiteX18-2143" fmla="*/ 8849 w 10000"/>
                  <a:gd name="connsiteY18-2144" fmla="*/ 5445 h 10000"/>
                  <a:gd name="connsiteX19-2145" fmla="*/ 8691 w 10000"/>
                  <a:gd name="connsiteY19-2146" fmla="*/ 5183 h 10000"/>
                  <a:gd name="connsiteX20-2147" fmla="*/ 8453 w 10000"/>
                  <a:gd name="connsiteY20-2148" fmla="*/ 4817 h 10000"/>
                  <a:gd name="connsiteX21-2149" fmla="*/ 7818 w 10000"/>
                  <a:gd name="connsiteY21-2150" fmla="*/ 4503 h 10000"/>
                  <a:gd name="connsiteX22-2151" fmla="*/ 7302 w 10000"/>
                  <a:gd name="connsiteY22-2152" fmla="*/ 4503 h 10000"/>
                  <a:gd name="connsiteX23-2153" fmla="*/ 7064 w 10000"/>
                  <a:gd name="connsiteY23-2154" fmla="*/ 4503 h 10000"/>
                  <a:gd name="connsiteX24-2155" fmla="*/ 6746 w 10000"/>
                  <a:gd name="connsiteY24-2156" fmla="*/ 4189 h 10000"/>
                  <a:gd name="connsiteX25-2157" fmla="*/ 6469 w 10000"/>
                  <a:gd name="connsiteY25-2158" fmla="*/ 4267 h 10000"/>
                  <a:gd name="connsiteX26-2159" fmla="*/ 6151 w 10000"/>
                  <a:gd name="connsiteY26-2160" fmla="*/ 3900 h 10000"/>
                  <a:gd name="connsiteX27-2161" fmla="*/ 5833 w 10000"/>
                  <a:gd name="connsiteY27-2162" fmla="*/ 3900 h 10000"/>
                  <a:gd name="connsiteX28-2163" fmla="*/ 5516 w 10000"/>
                  <a:gd name="connsiteY28-2164" fmla="*/ 4005 h 10000"/>
                  <a:gd name="connsiteX29-2165" fmla="*/ 5159 w 10000"/>
                  <a:gd name="connsiteY29-2166" fmla="*/ 3979 h 10000"/>
                  <a:gd name="connsiteX30-2167" fmla="*/ 5159 w 10000"/>
                  <a:gd name="connsiteY30-2168" fmla="*/ 3482 h 10000"/>
                  <a:gd name="connsiteX31-2169" fmla="*/ 5357 w 10000"/>
                  <a:gd name="connsiteY31-2170" fmla="*/ 3455 h 10000"/>
                  <a:gd name="connsiteX32-2171" fmla="*/ 5238 w 10000"/>
                  <a:gd name="connsiteY32-2172" fmla="*/ 3325 h 10000"/>
                  <a:gd name="connsiteX33-2173" fmla="*/ 5238 w 10000"/>
                  <a:gd name="connsiteY33-2174" fmla="*/ 3115 h 10000"/>
                  <a:gd name="connsiteX34-2175" fmla="*/ 5278 w 10000"/>
                  <a:gd name="connsiteY34-2176" fmla="*/ 2985 h 10000"/>
                  <a:gd name="connsiteX35-2177" fmla="*/ 4882 w 10000"/>
                  <a:gd name="connsiteY35-2178" fmla="*/ 2775 h 10000"/>
                  <a:gd name="connsiteX36-2179" fmla="*/ 4484 w 10000"/>
                  <a:gd name="connsiteY36-2180" fmla="*/ 2540 h 10000"/>
                  <a:gd name="connsiteX37-2181" fmla="*/ 4286 w 10000"/>
                  <a:gd name="connsiteY37-2182" fmla="*/ 2382 h 10000"/>
                  <a:gd name="connsiteX38-2183" fmla="*/ 4008 w 10000"/>
                  <a:gd name="connsiteY38-2184" fmla="*/ 2330 h 10000"/>
                  <a:gd name="connsiteX39-2185" fmla="*/ 3691 w 10000"/>
                  <a:gd name="connsiteY39-2186" fmla="*/ 2356 h 10000"/>
                  <a:gd name="connsiteX40-2187" fmla="*/ 3373 w 10000"/>
                  <a:gd name="connsiteY40-2188" fmla="*/ 2278 h 10000"/>
                  <a:gd name="connsiteX41-2189" fmla="*/ 2976 w 10000"/>
                  <a:gd name="connsiteY41-2190" fmla="*/ 1649 h 10000"/>
                  <a:gd name="connsiteX42-2191" fmla="*/ 2857 w 10000"/>
                  <a:gd name="connsiteY42-2192" fmla="*/ 1492 h 10000"/>
                  <a:gd name="connsiteX43-2193" fmla="*/ 2738 w 10000"/>
                  <a:gd name="connsiteY43-2194" fmla="*/ 1126 h 10000"/>
                  <a:gd name="connsiteX44-2195" fmla="*/ 2579 w 10000"/>
                  <a:gd name="connsiteY44-2196" fmla="*/ 785 h 10000"/>
                  <a:gd name="connsiteX45-2197" fmla="*/ 2103 w 10000"/>
                  <a:gd name="connsiteY45-2198" fmla="*/ 549 h 10000"/>
                  <a:gd name="connsiteX46-2199" fmla="*/ 1825 w 10000"/>
                  <a:gd name="connsiteY46-2200" fmla="*/ 52 h 10000"/>
                  <a:gd name="connsiteX47-2201" fmla="*/ 1468 w 10000"/>
                  <a:gd name="connsiteY47-2202" fmla="*/ 52 h 10000"/>
                  <a:gd name="connsiteX48-2203" fmla="*/ 1309 w 10000"/>
                  <a:gd name="connsiteY48-2204" fmla="*/ 157 h 10000"/>
                  <a:gd name="connsiteX49-2205" fmla="*/ 1270 w 10000"/>
                  <a:gd name="connsiteY49-2206" fmla="*/ 0 h 10000"/>
                  <a:gd name="connsiteX50-2207" fmla="*/ 754 w 10000"/>
                  <a:gd name="connsiteY50-2208" fmla="*/ 104 h 10000"/>
                  <a:gd name="connsiteX51-2209" fmla="*/ 1309 w 10000"/>
                  <a:gd name="connsiteY51-2210" fmla="*/ 210 h 10000"/>
                  <a:gd name="connsiteX52-2211" fmla="*/ 1270 w 10000"/>
                  <a:gd name="connsiteY52-2212" fmla="*/ 445 h 10000"/>
                  <a:gd name="connsiteX53-2213" fmla="*/ 1389 w 10000"/>
                  <a:gd name="connsiteY53-2214" fmla="*/ 759 h 10000"/>
                  <a:gd name="connsiteX54-2215" fmla="*/ 1508 w 10000"/>
                  <a:gd name="connsiteY54-2216" fmla="*/ 942 h 10000"/>
                  <a:gd name="connsiteX55-2217" fmla="*/ 1309 w 10000"/>
                  <a:gd name="connsiteY55-2218" fmla="*/ 1282 h 10000"/>
                  <a:gd name="connsiteX56-2219" fmla="*/ 1151 w 10000"/>
                  <a:gd name="connsiteY56-2220" fmla="*/ 1282 h 10000"/>
                  <a:gd name="connsiteX57-2221" fmla="*/ 992 w 10000"/>
                  <a:gd name="connsiteY57-2222" fmla="*/ 1518 h 10000"/>
                  <a:gd name="connsiteX58-2223" fmla="*/ 1270 w 10000"/>
                  <a:gd name="connsiteY58-2224" fmla="*/ 1623 h 10000"/>
                  <a:gd name="connsiteX59-2225" fmla="*/ 913 w 10000"/>
                  <a:gd name="connsiteY59-2226" fmla="*/ 1597 h 10000"/>
                  <a:gd name="connsiteX60-2227" fmla="*/ 754 w 10000"/>
                  <a:gd name="connsiteY60-2228" fmla="*/ 1911 h 10000"/>
                  <a:gd name="connsiteX61-2229" fmla="*/ 714 w 10000"/>
                  <a:gd name="connsiteY61-2230" fmla="*/ 1963 h 10000"/>
                  <a:gd name="connsiteX62-2231" fmla="*/ 555 w 10000"/>
                  <a:gd name="connsiteY62-2232" fmla="*/ 2304 h 10000"/>
                  <a:gd name="connsiteX63-2233" fmla="*/ 794 w 10000"/>
                  <a:gd name="connsiteY63-2234" fmla="*/ 2382 h 10000"/>
                  <a:gd name="connsiteX64-2235" fmla="*/ 476 w 10000"/>
                  <a:gd name="connsiteY64-2236" fmla="*/ 2644 h 10000"/>
                  <a:gd name="connsiteX65-2237" fmla="*/ 79 w 10000"/>
                  <a:gd name="connsiteY65-2238" fmla="*/ 2932 h 10000"/>
                  <a:gd name="connsiteX66-2239" fmla="*/ 0 w 10000"/>
                  <a:gd name="connsiteY66-2240" fmla="*/ 3089 h 10000"/>
                  <a:gd name="connsiteX67-2241" fmla="*/ 199 w 10000"/>
                  <a:gd name="connsiteY67-2242" fmla="*/ 3429 h 10000"/>
                  <a:gd name="connsiteX68-2243" fmla="*/ 0 w 10000"/>
                  <a:gd name="connsiteY68-2244" fmla="*/ 3744 h 10000"/>
                  <a:gd name="connsiteX69-2245" fmla="*/ 40 w 10000"/>
                  <a:gd name="connsiteY69-2246" fmla="*/ 4084 h 10000"/>
                  <a:gd name="connsiteX70-2247" fmla="*/ 159 w 10000"/>
                  <a:gd name="connsiteY70-2248" fmla="*/ 4189 h 10000"/>
                  <a:gd name="connsiteX71-2249" fmla="*/ 397 w 10000"/>
                  <a:gd name="connsiteY71-2250" fmla="*/ 4162 h 10000"/>
                  <a:gd name="connsiteX72-2251" fmla="*/ 873 w 10000"/>
                  <a:gd name="connsiteY72-2252" fmla="*/ 4215 h 10000"/>
                  <a:gd name="connsiteX73-2253" fmla="*/ 1270 w 10000"/>
                  <a:gd name="connsiteY73-2254" fmla="*/ 4110 h 10000"/>
                  <a:gd name="connsiteX74-2255" fmla="*/ 1707 w 10000"/>
                  <a:gd name="connsiteY74-2256" fmla="*/ 4110 h 10000"/>
                  <a:gd name="connsiteX75-2257" fmla="*/ 1984 w 10000"/>
                  <a:gd name="connsiteY75-2258" fmla="*/ 4005 h 10000"/>
                  <a:gd name="connsiteX76-2259" fmla="*/ 2063 w 10000"/>
                  <a:gd name="connsiteY76-2260" fmla="*/ 4031 h 10000"/>
                  <a:gd name="connsiteX77-2261" fmla="*/ 1945 w 10000"/>
                  <a:gd name="connsiteY77-2262" fmla="*/ 4084 h 10000"/>
                  <a:gd name="connsiteX78-2263" fmla="*/ 2222 w 10000"/>
                  <a:gd name="connsiteY78-2264" fmla="*/ 4319 h 10000"/>
                  <a:gd name="connsiteX79-2265" fmla="*/ 2421 w 10000"/>
                  <a:gd name="connsiteY79-2266" fmla="*/ 4267 h 10000"/>
                  <a:gd name="connsiteX80-2267" fmla="*/ 2699 w 10000"/>
                  <a:gd name="connsiteY80-2268" fmla="*/ 4371 h 10000"/>
                  <a:gd name="connsiteX81-2269" fmla="*/ 3055 w 10000"/>
                  <a:gd name="connsiteY81-2270" fmla="*/ 4345 h 10000"/>
                  <a:gd name="connsiteX82-2271" fmla="*/ 3651 w 10000"/>
                  <a:gd name="connsiteY82-2272" fmla="*/ 4425 h 10000"/>
                  <a:gd name="connsiteX83-2273" fmla="*/ 3809 w 10000"/>
                  <a:gd name="connsiteY83-2274" fmla="*/ 4477 h 10000"/>
                  <a:gd name="connsiteX84-2275" fmla="*/ 4365 w 10000"/>
                  <a:gd name="connsiteY84-2276" fmla="*/ 4345 h 10000"/>
                  <a:gd name="connsiteX85-2277" fmla="*/ 4445 w 10000"/>
                  <a:gd name="connsiteY85-2278" fmla="*/ 4425 h 10000"/>
                  <a:gd name="connsiteX86-2279" fmla="*/ 4603 w 10000"/>
                  <a:gd name="connsiteY86-2280" fmla="*/ 4319 h 10000"/>
                  <a:gd name="connsiteX87-2281" fmla="*/ 4683 w 10000"/>
                  <a:gd name="connsiteY87-2282" fmla="*/ 4451 h 10000"/>
                  <a:gd name="connsiteX88-2283" fmla="*/ 5238 w 10000"/>
                  <a:gd name="connsiteY88-2284" fmla="*/ 4293 h 10000"/>
                  <a:gd name="connsiteX89-2285" fmla="*/ 5238 w 10000"/>
                  <a:gd name="connsiteY89-2286" fmla="*/ 4136 h 10000"/>
                  <a:gd name="connsiteX90-2287" fmla="*/ 5357 w 10000"/>
                  <a:gd name="connsiteY90-2288" fmla="*/ 4110 h 10000"/>
                  <a:gd name="connsiteX91-2289" fmla="*/ 5477 w 10000"/>
                  <a:gd name="connsiteY91-2290" fmla="*/ 4162 h 10000"/>
                  <a:gd name="connsiteX92-2291" fmla="*/ 5873 w 10000"/>
                  <a:gd name="connsiteY92-2292" fmla="*/ 4058 h 10000"/>
                  <a:gd name="connsiteX93-2293" fmla="*/ 5953 w 10000"/>
                  <a:gd name="connsiteY93-2294" fmla="*/ 4084 h 10000"/>
                  <a:gd name="connsiteX94-2295" fmla="*/ 6151 w 10000"/>
                  <a:gd name="connsiteY94-2296" fmla="*/ 4555 h 10000"/>
                  <a:gd name="connsiteX95-2297" fmla="*/ 6270 w 10000"/>
                  <a:gd name="connsiteY95-2298" fmla="*/ 4607 h 10000"/>
                  <a:gd name="connsiteX96-2299" fmla="*/ 6548 w 10000"/>
                  <a:gd name="connsiteY96-2300" fmla="*/ 4607 h 10000"/>
                  <a:gd name="connsiteX97-2301" fmla="*/ 6667 w 10000"/>
                  <a:gd name="connsiteY97-2302" fmla="*/ 4817 h 10000"/>
                  <a:gd name="connsiteX98-2303" fmla="*/ 6707 w 10000"/>
                  <a:gd name="connsiteY98-2304" fmla="*/ 4974 h 10000"/>
                  <a:gd name="connsiteX99-2305" fmla="*/ 7659 w 10000"/>
                  <a:gd name="connsiteY99-2306" fmla="*/ 4896 h 10000"/>
                  <a:gd name="connsiteX100-2307" fmla="*/ 7739 w 10000"/>
                  <a:gd name="connsiteY100-2308" fmla="*/ 5078 h 10000"/>
                  <a:gd name="connsiteX101-2309" fmla="*/ 7500 w 10000"/>
                  <a:gd name="connsiteY101-2310" fmla="*/ 5183 h 10000"/>
                  <a:gd name="connsiteX102-2311" fmla="*/ 7540 w 10000"/>
                  <a:gd name="connsiteY102-2312" fmla="*/ 5314 h 10000"/>
                  <a:gd name="connsiteX103-2313" fmla="*/ 7619 w 10000"/>
                  <a:gd name="connsiteY103-2314" fmla="*/ 5497 h 10000"/>
                  <a:gd name="connsiteX104-2315" fmla="*/ 7183 w 10000"/>
                  <a:gd name="connsiteY104-2316" fmla="*/ 5602 h 10000"/>
                  <a:gd name="connsiteX105-2317" fmla="*/ 6985 w 10000"/>
                  <a:gd name="connsiteY105-2318" fmla="*/ 5497 h 10000"/>
                  <a:gd name="connsiteX106-2319" fmla="*/ 6429 w 10000"/>
                  <a:gd name="connsiteY106-2320" fmla="*/ 5602 h 10000"/>
                  <a:gd name="connsiteX107-2321" fmla="*/ 6151 w 10000"/>
                  <a:gd name="connsiteY107-2322" fmla="*/ 5288 h 10000"/>
                  <a:gd name="connsiteX108-2323" fmla="*/ 5953 w 10000"/>
                  <a:gd name="connsiteY108-2324" fmla="*/ 5314 h 10000"/>
                  <a:gd name="connsiteX109-2325" fmla="*/ 6111 w 10000"/>
                  <a:gd name="connsiteY109-2326" fmla="*/ 5523 h 10000"/>
                  <a:gd name="connsiteX110-2327" fmla="*/ 6151 w 10000"/>
                  <a:gd name="connsiteY110-2328" fmla="*/ 5681 h 10000"/>
                  <a:gd name="connsiteX111-2329" fmla="*/ 5754 w 10000"/>
                  <a:gd name="connsiteY111-2330" fmla="*/ 5969 h 10000"/>
                  <a:gd name="connsiteX112-2331" fmla="*/ 5675 w 10000"/>
                  <a:gd name="connsiteY112-2332" fmla="*/ 6126 h 10000"/>
                  <a:gd name="connsiteX113-2333" fmla="*/ 5636 w 10000"/>
                  <a:gd name="connsiteY113-2334" fmla="*/ 6256 h 10000"/>
                  <a:gd name="connsiteX114-2335" fmla="*/ 5595 w 10000"/>
                  <a:gd name="connsiteY114-2336" fmla="*/ 6308 h 10000"/>
                  <a:gd name="connsiteX115-2337" fmla="*/ 5516 w 10000"/>
                  <a:gd name="connsiteY115-2338" fmla="*/ 6414 h 10000"/>
                  <a:gd name="connsiteX116-2339" fmla="*/ 5278 w 10000"/>
                  <a:gd name="connsiteY116-2340" fmla="*/ 6492 h 10000"/>
                  <a:gd name="connsiteX117-2341" fmla="*/ 5357 w 10000"/>
                  <a:gd name="connsiteY117-2342" fmla="*/ 6675 h 10000"/>
                  <a:gd name="connsiteX118-2343" fmla="*/ 5317 w 10000"/>
                  <a:gd name="connsiteY118-2344" fmla="*/ 6727 h 10000"/>
                  <a:gd name="connsiteX119-2345" fmla="*/ 5000 w 10000"/>
                  <a:gd name="connsiteY119-2346" fmla="*/ 6885 h 10000"/>
                  <a:gd name="connsiteX120-2347" fmla="*/ 4683 w 10000"/>
                  <a:gd name="connsiteY120-2348" fmla="*/ 6859 h 10000"/>
                  <a:gd name="connsiteX121-2349" fmla="*/ 4961 w 10000"/>
                  <a:gd name="connsiteY121-2350" fmla="*/ 6963 h 10000"/>
                  <a:gd name="connsiteX122-2351" fmla="*/ 4961 w 10000"/>
                  <a:gd name="connsiteY122-2352" fmla="*/ 7277 h 10000"/>
                  <a:gd name="connsiteX123-2353" fmla="*/ 4603 w 10000"/>
                  <a:gd name="connsiteY123-2354" fmla="*/ 7356 h 10000"/>
                  <a:gd name="connsiteX124-2355" fmla="*/ 4524 w 10000"/>
                  <a:gd name="connsiteY124-2356" fmla="*/ 7225 h 10000"/>
                  <a:gd name="connsiteX125-2357" fmla="*/ 4484 w 10000"/>
                  <a:gd name="connsiteY125-2358" fmla="*/ 7121 h 10000"/>
                  <a:gd name="connsiteX126-2359" fmla="*/ 4128 w 10000"/>
                  <a:gd name="connsiteY126-2360" fmla="*/ 7199 h 10000"/>
                  <a:gd name="connsiteX127-2361" fmla="*/ 4286 w 10000"/>
                  <a:gd name="connsiteY127-2362" fmla="*/ 7304 h 10000"/>
                  <a:gd name="connsiteX128-2363" fmla="*/ 4405 w 10000"/>
                  <a:gd name="connsiteY128-2364" fmla="*/ 7408 h 10000"/>
                  <a:gd name="connsiteX129-2365" fmla="*/ 4563 w 10000"/>
                  <a:gd name="connsiteY129-2366" fmla="*/ 7670 h 10000"/>
                  <a:gd name="connsiteX130-2367" fmla="*/ 4762 w 10000"/>
                  <a:gd name="connsiteY130-2368" fmla="*/ 7618 h 10000"/>
                  <a:gd name="connsiteX131-2369" fmla="*/ 4921 w 10000"/>
                  <a:gd name="connsiteY131-2370" fmla="*/ 7827 h 10000"/>
                  <a:gd name="connsiteX132-2371" fmla="*/ 5040 w 10000"/>
                  <a:gd name="connsiteY132-2372" fmla="*/ 7879 h 10000"/>
                  <a:gd name="connsiteX133-2373" fmla="*/ 5317 w 10000"/>
                  <a:gd name="connsiteY133-2374" fmla="*/ 7853 h 10000"/>
                  <a:gd name="connsiteX134-2375" fmla="*/ 5437 w 10000"/>
                  <a:gd name="connsiteY134-2376" fmla="*/ 7984 h 10000"/>
                  <a:gd name="connsiteX135-2377" fmla="*/ 5556 w 10000"/>
                  <a:gd name="connsiteY135-2378" fmla="*/ 8115 h 10000"/>
                  <a:gd name="connsiteX136-2379" fmla="*/ 6111 w 10000"/>
                  <a:gd name="connsiteY136-2380" fmla="*/ 7932 h 10000"/>
                  <a:gd name="connsiteX137-2381" fmla="*/ 6111 w 10000"/>
                  <a:gd name="connsiteY137-2382" fmla="*/ 7853 h 10000"/>
                  <a:gd name="connsiteX138-2383" fmla="*/ 5953 w 10000"/>
                  <a:gd name="connsiteY138-2384" fmla="*/ 7696 h 10000"/>
                  <a:gd name="connsiteX139-2385" fmla="*/ 6151 w 10000"/>
                  <a:gd name="connsiteY139-2386" fmla="*/ 7540 h 10000"/>
                  <a:gd name="connsiteX140-2387" fmla="*/ 6032 w 10000"/>
                  <a:gd name="connsiteY140-2388" fmla="*/ 7356 h 10000"/>
                  <a:gd name="connsiteX141-2389" fmla="*/ 6151 w 10000"/>
                  <a:gd name="connsiteY141-2390" fmla="*/ 7277 h 10000"/>
                  <a:gd name="connsiteX142-2391" fmla="*/ 6310 w 10000"/>
                  <a:gd name="connsiteY142-2392" fmla="*/ 7460 h 10000"/>
                  <a:gd name="connsiteX143-2393" fmla="*/ 6231 w 10000"/>
                  <a:gd name="connsiteY143-2394" fmla="*/ 7566 h 10000"/>
                  <a:gd name="connsiteX144-2395" fmla="*/ 6587 w 10000"/>
                  <a:gd name="connsiteY144-2396" fmla="*/ 7618 h 10000"/>
                  <a:gd name="connsiteX145-2397" fmla="*/ 6746 w 10000"/>
                  <a:gd name="connsiteY145-2398" fmla="*/ 7696 h 10000"/>
                  <a:gd name="connsiteX146-2399" fmla="*/ 6905 w 10000"/>
                  <a:gd name="connsiteY146-2400" fmla="*/ 7906 h 10000"/>
                  <a:gd name="connsiteX147-2401" fmla="*/ 6667 w 10000"/>
                  <a:gd name="connsiteY147-2402" fmla="*/ 8089 h 10000"/>
                  <a:gd name="connsiteX148-2403" fmla="*/ 6270 w 10000"/>
                  <a:gd name="connsiteY148-2404" fmla="*/ 8219 h 10000"/>
                  <a:gd name="connsiteX149-2405" fmla="*/ 6191 w 10000"/>
                  <a:gd name="connsiteY149-2406" fmla="*/ 8377 h 10000"/>
                  <a:gd name="connsiteX150-2407" fmla="*/ 5953 w 10000"/>
                  <a:gd name="connsiteY150-2408" fmla="*/ 8455 h 10000"/>
                  <a:gd name="connsiteX151-2409" fmla="*/ 6071 w 10000"/>
                  <a:gd name="connsiteY151-2410" fmla="*/ 8612 h 10000"/>
                  <a:gd name="connsiteX152-2411" fmla="*/ 6310 w 10000"/>
                  <a:gd name="connsiteY152-2412" fmla="*/ 8612 h 10000"/>
                  <a:gd name="connsiteX153-2413" fmla="*/ 6349 w 10000"/>
                  <a:gd name="connsiteY153-2414" fmla="*/ 8612 h 10000"/>
                  <a:gd name="connsiteX154-2415" fmla="*/ 6508 w 10000"/>
                  <a:gd name="connsiteY154-2416" fmla="*/ 8900 h 10000"/>
                  <a:gd name="connsiteX155-2417" fmla="*/ 6587 w 10000"/>
                  <a:gd name="connsiteY155-2418" fmla="*/ 8612 h 10000"/>
                  <a:gd name="connsiteX156-2419" fmla="*/ 6786 w 10000"/>
                  <a:gd name="connsiteY156-2420" fmla="*/ 8560 h 10000"/>
                  <a:gd name="connsiteX157-2421" fmla="*/ 6985 w 10000"/>
                  <a:gd name="connsiteY157-2422" fmla="*/ 8638 h 10000"/>
                  <a:gd name="connsiteX158-2423" fmla="*/ 6985 w 10000"/>
                  <a:gd name="connsiteY158-2424" fmla="*/ 8665 h 10000"/>
                  <a:gd name="connsiteX159-2425" fmla="*/ 7183 w 10000"/>
                  <a:gd name="connsiteY159-2426" fmla="*/ 8612 h 10000"/>
                  <a:gd name="connsiteX160-2427" fmla="*/ 7302 w 10000"/>
                  <a:gd name="connsiteY160-2428" fmla="*/ 8796 h 10000"/>
                  <a:gd name="connsiteX161-2429" fmla="*/ 6905 w 10000"/>
                  <a:gd name="connsiteY161-2430" fmla="*/ 8691 h 10000"/>
                  <a:gd name="connsiteX162-2431" fmla="*/ 6825 w 10000"/>
                  <a:gd name="connsiteY162-2432" fmla="*/ 8718 h 10000"/>
                  <a:gd name="connsiteX163-2433" fmla="*/ 6786 w 10000"/>
                  <a:gd name="connsiteY163-2434" fmla="*/ 8926 h 10000"/>
                  <a:gd name="connsiteX164-2435" fmla="*/ 6746 w 10000"/>
                  <a:gd name="connsiteY164-2436" fmla="*/ 9058 h 10000"/>
                  <a:gd name="connsiteX165-2437" fmla="*/ 7064 w 10000"/>
                  <a:gd name="connsiteY165-2438" fmla="*/ 9031 h 10000"/>
                  <a:gd name="connsiteX166-2439" fmla="*/ 7144 w 10000"/>
                  <a:gd name="connsiteY166-2440" fmla="*/ 9110 h 10000"/>
                  <a:gd name="connsiteX167-2441" fmla="*/ 7183 w 10000"/>
                  <a:gd name="connsiteY167-2442" fmla="*/ 8953 h 10000"/>
                  <a:gd name="connsiteX168-2443" fmla="*/ 7302 w 10000"/>
                  <a:gd name="connsiteY168-2444" fmla="*/ 8744 h 10000"/>
                  <a:gd name="connsiteX169-2445" fmla="*/ 7579 w 10000"/>
                  <a:gd name="connsiteY169-2446" fmla="*/ 9136 h 10000"/>
                  <a:gd name="connsiteX170-2447" fmla="*/ 7857 w 10000"/>
                  <a:gd name="connsiteY170-2448" fmla="*/ 9188 h 10000"/>
                  <a:gd name="connsiteX171-2449" fmla="*/ 8095 w 10000"/>
                  <a:gd name="connsiteY171-2450" fmla="*/ 9895 h 10000"/>
                  <a:gd name="connsiteX0-2451" fmla="*/ 8095 w 10000"/>
                  <a:gd name="connsiteY0-2452" fmla="*/ 9895 h 10000"/>
                  <a:gd name="connsiteX1-2453" fmla="*/ 8611 w 10000"/>
                  <a:gd name="connsiteY1-2454" fmla="*/ 10000 h 10000"/>
                  <a:gd name="connsiteX2-2455" fmla="*/ 8929 w 10000"/>
                  <a:gd name="connsiteY2-2456" fmla="*/ 9790 h 10000"/>
                  <a:gd name="connsiteX3-2457" fmla="*/ 9207 w 10000"/>
                  <a:gd name="connsiteY3-2458" fmla="*/ 9790 h 10000"/>
                  <a:gd name="connsiteX4-2459" fmla="*/ 9603 w 10000"/>
                  <a:gd name="connsiteY4-2460" fmla="*/ 9371 h 10000"/>
                  <a:gd name="connsiteX5-2461" fmla="*/ 10000 w 10000"/>
                  <a:gd name="connsiteY5-2462" fmla="*/ 9424 h 10000"/>
                  <a:gd name="connsiteX6-2463" fmla="*/ 9365 w 10000"/>
                  <a:gd name="connsiteY6-2464" fmla="*/ 9267 h 10000"/>
                  <a:gd name="connsiteX7-2465" fmla="*/ 9207 w 10000"/>
                  <a:gd name="connsiteY7-2466" fmla="*/ 9293 h 10000"/>
                  <a:gd name="connsiteX8-2467" fmla="*/ 9326 w 10000"/>
                  <a:gd name="connsiteY8-2468" fmla="*/ 7566 h 10000"/>
                  <a:gd name="connsiteX9-2469" fmla="*/ 9326 w 10000"/>
                  <a:gd name="connsiteY9-2470" fmla="*/ 7330 h 10000"/>
                  <a:gd name="connsiteX10-2471" fmla="*/ 9524 w 10000"/>
                  <a:gd name="connsiteY10-2472" fmla="*/ 7094 h 10000"/>
                  <a:gd name="connsiteX11-2473" fmla="*/ 9723 w 10000"/>
                  <a:gd name="connsiteY11-2474" fmla="*/ 6492 h 10000"/>
                  <a:gd name="connsiteX12-2475" fmla="*/ 9603 w 10000"/>
                  <a:gd name="connsiteY12-2476" fmla="*/ 6335 h 10000"/>
                  <a:gd name="connsiteX13-2477" fmla="*/ 9406 w 10000"/>
                  <a:gd name="connsiteY13-2478" fmla="*/ 5995 h 10000"/>
                  <a:gd name="connsiteX14-2479" fmla="*/ 9485 w 10000"/>
                  <a:gd name="connsiteY14-2480" fmla="*/ 5549 h 10000"/>
                  <a:gd name="connsiteX15-2481" fmla="*/ 8890 w 10000"/>
                  <a:gd name="connsiteY15-2482" fmla="*/ 5157 h 10000"/>
                  <a:gd name="connsiteX16-2483" fmla="*/ 9128 w 10000"/>
                  <a:gd name="connsiteY16-2484" fmla="*/ 5523 h 10000"/>
                  <a:gd name="connsiteX17-2485" fmla="*/ 9087 w 10000"/>
                  <a:gd name="connsiteY17-2486" fmla="*/ 5864 h 10000"/>
                  <a:gd name="connsiteX18-2487" fmla="*/ 8849 w 10000"/>
                  <a:gd name="connsiteY18-2488" fmla="*/ 5445 h 10000"/>
                  <a:gd name="connsiteX19-2489" fmla="*/ 8691 w 10000"/>
                  <a:gd name="connsiteY19-2490" fmla="*/ 5183 h 10000"/>
                  <a:gd name="connsiteX20-2491" fmla="*/ 8453 w 10000"/>
                  <a:gd name="connsiteY20-2492" fmla="*/ 4817 h 10000"/>
                  <a:gd name="connsiteX21-2493" fmla="*/ 7302 w 10000"/>
                  <a:gd name="connsiteY21-2494" fmla="*/ 4503 h 10000"/>
                  <a:gd name="connsiteX22-2495" fmla="*/ 7064 w 10000"/>
                  <a:gd name="connsiteY22-2496" fmla="*/ 4503 h 10000"/>
                  <a:gd name="connsiteX23-2497" fmla="*/ 6746 w 10000"/>
                  <a:gd name="connsiteY23-2498" fmla="*/ 4189 h 10000"/>
                  <a:gd name="connsiteX24-2499" fmla="*/ 6469 w 10000"/>
                  <a:gd name="connsiteY24-2500" fmla="*/ 4267 h 10000"/>
                  <a:gd name="connsiteX25-2501" fmla="*/ 6151 w 10000"/>
                  <a:gd name="connsiteY25-2502" fmla="*/ 3900 h 10000"/>
                  <a:gd name="connsiteX26-2503" fmla="*/ 5833 w 10000"/>
                  <a:gd name="connsiteY26-2504" fmla="*/ 3900 h 10000"/>
                  <a:gd name="connsiteX27-2505" fmla="*/ 5516 w 10000"/>
                  <a:gd name="connsiteY27-2506" fmla="*/ 4005 h 10000"/>
                  <a:gd name="connsiteX28-2507" fmla="*/ 5159 w 10000"/>
                  <a:gd name="connsiteY28-2508" fmla="*/ 3979 h 10000"/>
                  <a:gd name="connsiteX29-2509" fmla="*/ 5159 w 10000"/>
                  <a:gd name="connsiteY29-2510" fmla="*/ 3482 h 10000"/>
                  <a:gd name="connsiteX30-2511" fmla="*/ 5357 w 10000"/>
                  <a:gd name="connsiteY30-2512" fmla="*/ 3455 h 10000"/>
                  <a:gd name="connsiteX31-2513" fmla="*/ 5238 w 10000"/>
                  <a:gd name="connsiteY31-2514" fmla="*/ 3325 h 10000"/>
                  <a:gd name="connsiteX32-2515" fmla="*/ 5238 w 10000"/>
                  <a:gd name="connsiteY32-2516" fmla="*/ 3115 h 10000"/>
                  <a:gd name="connsiteX33-2517" fmla="*/ 5278 w 10000"/>
                  <a:gd name="connsiteY33-2518" fmla="*/ 2985 h 10000"/>
                  <a:gd name="connsiteX34-2519" fmla="*/ 4882 w 10000"/>
                  <a:gd name="connsiteY34-2520" fmla="*/ 2775 h 10000"/>
                  <a:gd name="connsiteX35-2521" fmla="*/ 4484 w 10000"/>
                  <a:gd name="connsiteY35-2522" fmla="*/ 2540 h 10000"/>
                  <a:gd name="connsiteX36-2523" fmla="*/ 4286 w 10000"/>
                  <a:gd name="connsiteY36-2524" fmla="*/ 2382 h 10000"/>
                  <a:gd name="connsiteX37-2525" fmla="*/ 4008 w 10000"/>
                  <a:gd name="connsiteY37-2526" fmla="*/ 2330 h 10000"/>
                  <a:gd name="connsiteX38-2527" fmla="*/ 3691 w 10000"/>
                  <a:gd name="connsiteY38-2528" fmla="*/ 2356 h 10000"/>
                  <a:gd name="connsiteX39-2529" fmla="*/ 3373 w 10000"/>
                  <a:gd name="connsiteY39-2530" fmla="*/ 2278 h 10000"/>
                  <a:gd name="connsiteX40-2531" fmla="*/ 2976 w 10000"/>
                  <a:gd name="connsiteY40-2532" fmla="*/ 1649 h 10000"/>
                  <a:gd name="connsiteX41-2533" fmla="*/ 2857 w 10000"/>
                  <a:gd name="connsiteY41-2534" fmla="*/ 1492 h 10000"/>
                  <a:gd name="connsiteX42-2535" fmla="*/ 2738 w 10000"/>
                  <a:gd name="connsiteY42-2536" fmla="*/ 1126 h 10000"/>
                  <a:gd name="connsiteX43-2537" fmla="*/ 2579 w 10000"/>
                  <a:gd name="connsiteY43-2538" fmla="*/ 785 h 10000"/>
                  <a:gd name="connsiteX44-2539" fmla="*/ 2103 w 10000"/>
                  <a:gd name="connsiteY44-2540" fmla="*/ 549 h 10000"/>
                  <a:gd name="connsiteX45-2541" fmla="*/ 1825 w 10000"/>
                  <a:gd name="connsiteY45-2542" fmla="*/ 52 h 10000"/>
                  <a:gd name="connsiteX46-2543" fmla="*/ 1468 w 10000"/>
                  <a:gd name="connsiteY46-2544" fmla="*/ 52 h 10000"/>
                  <a:gd name="connsiteX47-2545" fmla="*/ 1309 w 10000"/>
                  <a:gd name="connsiteY47-2546" fmla="*/ 157 h 10000"/>
                  <a:gd name="connsiteX48-2547" fmla="*/ 1270 w 10000"/>
                  <a:gd name="connsiteY48-2548" fmla="*/ 0 h 10000"/>
                  <a:gd name="connsiteX49-2549" fmla="*/ 754 w 10000"/>
                  <a:gd name="connsiteY49-2550" fmla="*/ 104 h 10000"/>
                  <a:gd name="connsiteX50-2551" fmla="*/ 1309 w 10000"/>
                  <a:gd name="connsiteY50-2552" fmla="*/ 210 h 10000"/>
                  <a:gd name="connsiteX51-2553" fmla="*/ 1270 w 10000"/>
                  <a:gd name="connsiteY51-2554" fmla="*/ 445 h 10000"/>
                  <a:gd name="connsiteX52-2555" fmla="*/ 1389 w 10000"/>
                  <a:gd name="connsiteY52-2556" fmla="*/ 759 h 10000"/>
                  <a:gd name="connsiteX53-2557" fmla="*/ 1508 w 10000"/>
                  <a:gd name="connsiteY53-2558" fmla="*/ 942 h 10000"/>
                  <a:gd name="connsiteX54-2559" fmla="*/ 1309 w 10000"/>
                  <a:gd name="connsiteY54-2560" fmla="*/ 1282 h 10000"/>
                  <a:gd name="connsiteX55-2561" fmla="*/ 1151 w 10000"/>
                  <a:gd name="connsiteY55-2562" fmla="*/ 1282 h 10000"/>
                  <a:gd name="connsiteX56-2563" fmla="*/ 992 w 10000"/>
                  <a:gd name="connsiteY56-2564" fmla="*/ 1518 h 10000"/>
                  <a:gd name="connsiteX57-2565" fmla="*/ 1270 w 10000"/>
                  <a:gd name="connsiteY57-2566" fmla="*/ 1623 h 10000"/>
                  <a:gd name="connsiteX58-2567" fmla="*/ 913 w 10000"/>
                  <a:gd name="connsiteY58-2568" fmla="*/ 1597 h 10000"/>
                  <a:gd name="connsiteX59-2569" fmla="*/ 754 w 10000"/>
                  <a:gd name="connsiteY59-2570" fmla="*/ 1911 h 10000"/>
                  <a:gd name="connsiteX60-2571" fmla="*/ 714 w 10000"/>
                  <a:gd name="connsiteY60-2572" fmla="*/ 1963 h 10000"/>
                  <a:gd name="connsiteX61-2573" fmla="*/ 555 w 10000"/>
                  <a:gd name="connsiteY61-2574" fmla="*/ 2304 h 10000"/>
                  <a:gd name="connsiteX62-2575" fmla="*/ 794 w 10000"/>
                  <a:gd name="connsiteY62-2576" fmla="*/ 2382 h 10000"/>
                  <a:gd name="connsiteX63-2577" fmla="*/ 476 w 10000"/>
                  <a:gd name="connsiteY63-2578" fmla="*/ 2644 h 10000"/>
                  <a:gd name="connsiteX64-2579" fmla="*/ 79 w 10000"/>
                  <a:gd name="connsiteY64-2580" fmla="*/ 2932 h 10000"/>
                  <a:gd name="connsiteX65-2581" fmla="*/ 0 w 10000"/>
                  <a:gd name="connsiteY65-2582" fmla="*/ 3089 h 10000"/>
                  <a:gd name="connsiteX66-2583" fmla="*/ 199 w 10000"/>
                  <a:gd name="connsiteY66-2584" fmla="*/ 3429 h 10000"/>
                  <a:gd name="connsiteX67-2585" fmla="*/ 0 w 10000"/>
                  <a:gd name="connsiteY67-2586" fmla="*/ 3744 h 10000"/>
                  <a:gd name="connsiteX68-2587" fmla="*/ 40 w 10000"/>
                  <a:gd name="connsiteY68-2588" fmla="*/ 4084 h 10000"/>
                  <a:gd name="connsiteX69-2589" fmla="*/ 159 w 10000"/>
                  <a:gd name="connsiteY69-2590" fmla="*/ 4189 h 10000"/>
                  <a:gd name="connsiteX70-2591" fmla="*/ 397 w 10000"/>
                  <a:gd name="connsiteY70-2592" fmla="*/ 4162 h 10000"/>
                  <a:gd name="connsiteX71-2593" fmla="*/ 873 w 10000"/>
                  <a:gd name="connsiteY71-2594" fmla="*/ 4215 h 10000"/>
                  <a:gd name="connsiteX72-2595" fmla="*/ 1270 w 10000"/>
                  <a:gd name="connsiteY72-2596" fmla="*/ 4110 h 10000"/>
                  <a:gd name="connsiteX73-2597" fmla="*/ 1707 w 10000"/>
                  <a:gd name="connsiteY73-2598" fmla="*/ 4110 h 10000"/>
                  <a:gd name="connsiteX74-2599" fmla="*/ 1984 w 10000"/>
                  <a:gd name="connsiteY74-2600" fmla="*/ 4005 h 10000"/>
                  <a:gd name="connsiteX75-2601" fmla="*/ 2063 w 10000"/>
                  <a:gd name="connsiteY75-2602" fmla="*/ 4031 h 10000"/>
                  <a:gd name="connsiteX76-2603" fmla="*/ 1945 w 10000"/>
                  <a:gd name="connsiteY76-2604" fmla="*/ 4084 h 10000"/>
                  <a:gd name="connsiteX77-2605" fmla="*/ 2222 w 10000"/>
                  <a:gd name="connsiteY77-2606" fmla="*/ 4319 h 10000"/>
                  <a:gd name="connsiteX78-2607" fmla="*/ 2421 w 10000"/>
                  <a:gd name="connsiteY78-2608" fmla="*/ 4267 h 10000"/>
                  <a:gd name="connsiteX79-2609" fmla="*/ 2699 w 10000"/>
                  <a:gd name="connsiteY79-2610" fmla="*/ 4371 h 10000"/>
                  <a:gd name="connsiteX80-2611" fmla="*/ 3055 w 10000"/>
                  <a:gd name="connsiteY80-2612" fmla="*/ 4345 h 10000"/>
                  <a:gd name="connsiteX81-2613" fmla="*/ 3651 w 10000"/>
                  <a:gd name="connsiteY81-2614" fmla="*/ 4425 h 10000"/>
                  <a:gd name="connsiteX82-2615" fmla="*/ 3809 w 10000"/>
                  <a:gd name="connsiteY82-2616" fmla="*/ 4477 h 10000"/>
                  <a:gd name="connsiteX83-2617" fmla="*/ 4365 w 10000"/>
                  <a:gd name="connsiteY83-2618" fmla="*/ 4345 h 10000"/>
                  <a:gd name="connsiteX84-2619" fmla="*/ 4445 w 10000"/>
                  <a:gd name="connsiteY84-2620" fmla="*/ 4425 h 10000"/>
                  <a:gd name="connsiteX85-2621" fmla="*/ 4603 w 10000"/>
                  <a:gd name="connsiteY85-2622" fmla="*/ 4319 h 10000"/>
                  <a:gd name="connsiteX86-2623" fmla="*/ 4683 w 10000"/>
                  <a:gd name="connsiteY86-2624" fmla="*/ 4451 h 10000"/>
                  <a:gd name="connsiteX87-2625" fmla="*/ 5238 w 10000"/>
                  <a:gd name="connsiteY87-2626" fmla="*/ 4293 h 10000"/>
                  <a:gd name="connsiteX88-2627" fmla="*/ 5238 w 10000"/>
                  <a:gd name="connsiteY88-2628" fmla="*/ 4136 h 10000"/>
                  <a:gd name="connsiteX89-2629" fmla="*/ 5357 w 10000"/>
                  <a:gd name="connsiteY89-2630" fmla="*/ 4110 h 10000"/>
                  <a:gd name="connsiteX90-2631" fmla="*/ 5477 w 10000"/>
                  <a:gd name="connsiteY90-2632" fmla="*/ 4162 h 10000"/>
                  <a:gd name="connsiteX91-2633" fmla="*/ 5873 w 10000"/>
                  <a:gd name="connsiteY91-2634" fmla="*/ 4058 h 10000"/>
                  <a:gd name="connsiteX92-2635" fmla="*/ 5953 w 10000"/>
                  <a:gd name="connsiteY92-2636" fmla="*/ 4084 h 10000"/>
                  <a:gd name="connsiteX93-2637" fmla="*/ 6151 w 10000"/>
                  <a:gd name="connsiteY93-2638" fmla="*/ 4555 h 10000"/>
                  <a:gd name="connsiteX94-2639" fmla="*/ 6270 w 10000"/>
                  <a:gd name="connsiteY94-2640" fmla="*/ 4607 h 10000"/>
                  <a:gd name="connsiteX95-2641" fmla="*/ 6548 w 10000"/>
                  <a:gd name="connsiteY95-2642" fmla="*/ 4607 h 10000"/>
                  <a:gd name="connsiteX96-2643" fmla="*/ 6667 w 10000"/>
                  <a:gd name="connsiteY96-2644" fmla="*/ 4817 h 10000"/>
                  <a:gd name="connsiteX97-2645" fmla="*/ 6707 w 10000"/>
                  <a:gd name="connsiteY97-2646" fmla="*/ 4974 h 10000"/>
                  <a:gd name="connsiteX98-2647" fmla="*/ 7659 w 10000"/>
                  <a:gd name="connsiteY98-2648" fmla="*/ 4896 h 10000"/>
                  <a:gd name="connsiteX99-2649" fmla="*/ 7739 w 10000"/>
                  <a:gd name="connsiteY99-2650" fmla="*/ 5078 h 10000"/>
                  <a:gd name="connsiteX100-2651" fmla="*/ 7500 w 10000"/>
                  <a:gd name="connsiteY100-2652" fmla="*/ 5183 h 10000"/>
                  <a:gd name="connsiteX101-2653" fmla="*/ 7540 w 10000"/>
                  <a:gd name="connsiteY101-2654" fmla="*/ 5314 h 10000"/>
                  <a:gd name="connsiteX102-2655" fmla="*/ 7619 w 10000"/>
                  <a:gd name="connsiteY102-2656" fmla="*/ 5497 h 10000"/>
                  <a:gd name="connsiteX103-2657" fmla="*/ 7183 w 10000"/>
                  <a:gd name="connsiteY103-2658" fmla="*/ 5602 h 10000"/>
                  <a:gd name="connsiteX104-2659" fmla="*/ 6985 w 10000"/>
                  <a:gd name="connsiteY104-2660" fmla="*/ 5497 h 10000"/>
                  <a:gd name="connsiteX105-2661" fmla="*/ 6429 w 10000"/>
                  <a:gd name="connsiteY105-2662" fmla="*/ 5602 h 10000"/>
                  <a:gd name="connsiteX106-2663" fmla="*/ 6151 w 10000"/>
                  <a:gd name="connsiteY106-2664" fmla="*/ 5288 h 10000"/>
                  <a:gd name="connsiteX107-2665" fmla="*/ 5953 w 10000"/>
                  <a:gd name="connsiteY107-2666" fmla="*/ 5314 h 10000"/>
                  <a:gd name="connsiteX108-2667" fmla="*/ 6111 w 10000"/>
                  <a:gd name="connsiteY108-2668" fmla="*/ 5523 h 10000"/>
                  <a:gd name="connsiteX109-2669" fmla="*/ 6151 w 10000"/>
                  <a:gd name="connsiteY109-2670" fmla="*/ 5681 h 10000"/>
                  <a:gd name="connsiteX110-2671" fmla="*/ 5754 w 10000"/>
                  <a:gd name="connsiteY110-2672" fmla="*/ 5969 h 10000"/>
                  <a:gd name="connsiteX111-2673" fmla="*/ 5675 w 10000"/>
                  <a:gd name="connsiteY111-2674" fmla="*/ 6126 h 10000"/>
                  <a:gd name="connsiteX112-2675" fmla="*/ 5636 w 10000"/>
                  <a:gd name="connsiteY112-2676" fmla="*/ 6256 h 10000"/>
                  <a:gd name="connsiteX113-2677" fmla="*/ 5595 w 10000"/>
                  <a:gd name="connsiteY113-2678" fmla="*/ 6308 h 10000"/>
                  <a:gd name="connsiteX114-2679" fmla="*/ 5516 w 10000"/>
                  <a:gd name="connsiteY114-2680" fmla="*/ 6414 h 10000"/>
                  <a:gd name="connsiteX115-2681" fmla="*/ 5278 w 10000"/>
                  <a:gd name="connsiteY115-2682" fmla="*/ 6492 h 10000"/>
                  <a:gd name="connsiteX116-2683" fmla="*/ 5357 w 10000"/>
                  <a:gd name="connsiteY116-2684" fmla="*/ 6675 h 10000"/>
                  <a:gd name="connsiteX117-2685" fmla="*/ 5317 w 10000"/>
                  <a:gd name="connsiteY117-2686" fmla="*/ 6727 h 10000"/>
                  <a:gd name="connsiteX118-2687" fmla="*/ 5000 w 10000"/>
                  <a:gd name="connsiteY118-2688" fmla="*/ 6885 h 10000"/>
                  <a:gd name="connsiteX119-2689" fmla="*/ 4683 w 10000"/>
                  <a:gd name="connsiteY119-2690" fmla="*/ 6859 h 10000"/>
                  <a:gd name="connsiteX120-2691" fmla="*/ 4961 w 10000"/>
                  <a:gd name="connsiteY120-2692" fmla="*/ 6963 h 10000"/>
                  <a:gd name="connsiteX121-2693" fmla="*/ 4961 w 10000"/>
                  <a:gd name="connsiteY121-2694" fmla="*/ 7277 h 10000"/>
                  <a:gd name="connsiteX122-2695" fmla="*/ 4603 w 10000"/>
                  <a:gd name="connsiteY122-2696" fmla="*/ 7356 h 10000"/>
                  <a:gd name="connsiteX123-2697" fmla="*/ 4524 w 10000"/>
                  <a:gd name="connsiteY123-2698" fmla="*/ 7225 h 10000"/>
                  <a:gd name="connsiteX124-2699" fmla="*/ 4484 w 10000"/>
                  <a:gd name="connsiteY124-2700" fmla="*/ 7121 h 10000"/>
                  <a:gd name="connsiteX125-2701" fmla="*/ 4128 w 10000"/>
                  <a:gd name="connsiteY125-2702" fmla="*/ 7199 h 10000"/>
                  <a:gd name="connsiteX126-2703" fmla="*/ 4286 w 10000"/>
                  <a:gd name="connsiteY126-2704" fmla="*/ 7304 h 10000"/>
                  <a:gd name="connsiteX127-2705" fmla="*/ 4405 w 10000"/>
                  <a:gd name="connsiteY127-2706" fmla="*/ 7408 h 10000"/>
                  <a:gd name="connsiteX128-2707" fmla="*/ 4563 w 10000"/>
                  <a:gd name="connsiteY128-2708" fmla="*/ 7670 h 10000"/>
                  <a:gd name="connsiteX129-2709" fmla="*/ 4762 w 10000"/>
                  <a:gd name="connsiteY129-2710" fmla="*/ 7618 h 10000"/>
                  <a:gd name="connsiteX130-2711" fmla="*/ 4921 w 10000"/>
                  <a:gd name="connsiteY130-2712" fmla="*/ 7827 h 10000"/>
                  <a:gd name="connsiteX131-2713" fmla="*/ 5040 w 10000"/>
                  <a:gd name="connsiteY131-2714" fmla="*/ 7879 h 10000"/>
                  <a:gd name="connsiteX132-2715" fmla="*/ 5317 w 10000"/>
                  <a:gd name="connsiteY132-2716" fmla="*/ 7853 h 10000"/>
                  <a:gd name="connsiteX133-2717" fmla="*/ 5437 w 10000"/>
                  <a:gd name="connsiteY133-2718" fmla="*/ 7984 h 10000"/>
                  <a:gd name="connsiteX134-2719" fmla="*/ 5556 w 10000"/>
                  <a:gd name="connsiteY134-2720" fmla="*/ 8115 h 10000"/>
                  <a:gd name="connsiteX135-2721" fmla="*/ 6111 w 10000"/>
                  <a:gd name="connsiteY135-2722" fmla="*/ 7932 h 10000"/>
                  <a:gd name="connsiteX136-2723" fmla="*/ 6111 w 10000"/>
                  <a:gd name="connsiteY136-2724" fmla="*/ 7853 h 10000"/>
                  <a:gd name="connsiteX137-2725" fmla="*/ 5953 w 10000"/>
                  <a:gd name="connsiteY137-2726" fmla="*/ 7696 h 10000"/>
                  <a:gd name="connsiteX138-2727" fmla="*/ 6151 w 10000"/>
                  <a:gd name="connsiteY138-2728" fmla="*/ 7540 h 10000"/>
                  <a:gd name="connsiteX139-2729" fmla="*/ 6032 w 10000"/>
                  <a:gd name="connsiteY139-2730" fmla="*/ 7356 h 10000"/>
                  <a:gd name="connsiteX140-2731" fmla="*/ 6151 w 10000"/>
                  <a:gd name="connsiteY140-2732" fmla="*/ 7277 h 10000"/>
                  <a:gd name="connsiteX141-2733" fmla="*/ 6310 w 10000"/>
                  <a:gd name="connsiteY141-2734" fmla="*/ 7460 h 10000"/>
                  <a:gd name="connsiteX142-2735" fmla="*/ 6231 w 10000"/>
                  <a:gd name="connsiteY142-2736" fmla="*/ 7566 h 10000"/>
                  <a:gd name="connsiteX143-2737" fmla="*/ 6587 w 10000"/>
                  <a:gd name="connsiteY143-2738" fmla="*/ 7618 h 10000"/>
                  <a:gd name="connsiteX144-2739" fmla="*/ 6746 w 10000"/>
                  <a:gd name="connsiteY144-2740" fmla="*/ 7696 h 10000"/>
                  <a:gd name="connsiteX145-2741" fmla="*/ 6905 w 10000"/>
                  <a:gd name="connsiteY145-2742" fmla="*/ 7906 h 10000"/>
                  <a:gd name="connsiteX146-2743" fmla="*/ 6667 w 10000"/>
                  <a:gd name="connsiteY146-2744" fmla="*/ 8089 h 10000"/>
                  <a:gd name="connsiteX147-2745" fmla="*/ 6270 w 10000"/>
                  <a:gd name="connsiteY147-2746" fmla="*/ 8219 h 10000"/>
                  <a:gd name="connsiteX148-2747" fmla="*/ 6191 w 10000"/>
                  <a:gd name="connsiteY148-2748" fmla="*/ 8377 h 10000"/>
                  <a:gd name="connsiteX149-2749" fmla="*/ 5953 w 10000"/>
                  <a:gd name="connsiteY149-2750" fmla="*/ 8455 h 10000"/>
                  <a:gd name="connsiteX150-2751" fmla="*/ 6071 w 10000"/>
                  <a:gd name="connsiteY150-2752" fmla="*/ 8612 h 10000"/>
                  <a:gd name="connsiteX151-2753" fmla="*/ 6310 w 10000"/>
                  <a:gd name="connsiteY151-2754" fmla="*/ 8612 h 10000"/>
                  <a:gd name="connsiteX152-2755" fmla="*/ 6349 w 10000"/>
                  <a:gd name="connsiteY152-2756" fmla="*/ 8612 h 10000"/>
                  <a:gd name="connsiteX153-2757" fmla="*/ 6508 w 10000"/>
                  <a:gd name="connsiteY153-2758" fmla="*/ 8900 h 10000"/>
                  <a:gd name="connsiteX154-2759" fmla="*/ 6587 w 10000"/>
                  <a:gd name="connsiteY154-2760" fmla="*/ 8612 h 10000"/>
                  <a:gd name="connsiteX155-2761" fmla="*/ 6786 w 10000"/>
                  <a:gd name="connsiteY155-2762" fmla="*/ 8560 h 10000"/>
                  <a:gd name="connsiteX156-2763" fmla="*/ 6985 w 10000"/>
                  <a:gd name="connsiteY156-2764" fmla="*/ 8638 h 10000"/>
                  <a:gd name="connsiteX157-2765" fmla="*/ 6985 w 10000"/>
                  <a:gd name="connsiteY157-2766" fmla="*/ 8665 h 10000"/>
                  <a:gd name="connsiteX158-2767" fmla="*/ 7183 w 10000"/>
                  <a:gd name="connsiteY158-2768" fmla="*/ 8612 h 10000"/>
                  <a:gd name="connsiteX159-2769" fmla="*/ 7302 w 10000"/>
                  <a:gd name="connsiteY159-2770" fmla="*/ 8796 h 10000"/>
                  <a:gd name="connsiteX160-2771" fmla="*/ 6905 w 10000"/>
                  <a:gd name="connsiteY160-2772" fmla="*/ 8691 h 10000"/>
                  <a:gd name="connsiteX161-2773" fmla="*/ 6825 w 10000"/>
                  <a:gd name="connsiteY161-2774" fmla="*/ 8718 h 10000"/>
                  <a:gd name="connsiteX162-2775" fmla="*/ 6786 w 10000"/>
                  <a:gd name="connsiteY162-2776" fmla="*/ 8926 h 10000"/>
                  <a:gd name="connsiteX163-2777" fmla="*/ 6746 w 10000"/>
                  <a:gd name="connsiteY163-2778" fmla="*/ 9058 h 10000"/>
                  <a:gd name="connsiteX164-2779" fmla="*/ 7064 w 10000"/>
                  <a:gd name="connsiteY164-2780" fmla="*/ 9031 h 10000"/>
                  <a:gd name="connsiteX165-2781" fmla="*/ 7144 w 10000"/>
                  <a:gd name="connsiteY165-2782" fmla="*/ 9110 h 10000"/>
                  <a:gd name="connsiteX166-2783" fmla="*/ 7183 w 10000"/>
                  <a:gd name="connsiteY166-2784" fmla="*/ 8953 h 10000"/>
                  <a:gd name="connsiteX167-2785" fmla="*/ 7302 w 10000"/>
                  <a:gd name="connsiteY167-2786" fmla="*/ 8744 h 10000"/>
                  <a:gd name="connsiteX168-2787" fmla="*/ 7579 w 10000"/>
                  <a:gd name="connsiteY168-2788" fmla="*/ 9136 h 10000"/>
                  <a:gd name="connsiteX169-2789" fmla="*/ 7857 w 10000"/>
                  <a:gd name="connsiteY169-2790" fmla="*/ 9188 h 10000"/>
                  <a:gd name="connsiteX170-2791" fmla="*/ 8095 w 10000"/>
                  <a:gd name="connsiteY170-2792" fmla="*/ 9895 h 10000"/>
                  <a:gd name="connsiteX0-2793" fmla="*/ 8095 w 10000"/>
                  <a:gd name="connsiteY0-2794" fmla="*/ 9895 h 10000"/>
                  <a:gd name="connsiteX1-2795" fmla="*/ 8611 w 10000"/>
                  <a:gd name="connsiteY1-2796" fmla="*/ 10000 h 10000"/>
                  <a:gd name="connsiteX2-2797" fmla="*/ 8929 w 10000"/>
                  <a:gd name="connsiteY2-2798" fmla="*/ 9790 h 10000"/>
                  <a:gd name="connsiteX3-2799" fmla="*/ 9207 w 10000"/>
                  <a:gd name="connsiteY3-2800" fmla="*/ 9790 h 10000"/>
                  <a:gd name="connsiteX4-2801" fmla="*/ 9603 w 10000"/>
                  <a:gd name="connsiteY4-2802" fmla="*/ 9371 h 10000"/>
                  <a:gd name="connsiteX5-2803" fmla="*/ 10000 w 10000"/>
                  <a:gd name="connsiteY5-2804" fmla="*/ 9424 h 10000"/>
                  <a:gd name="connsiteX6-2805" fmla="*/ 9365 w 10000"/>
                  <a:gd name="connsiteY6-2806" fmla="*/ 9267 h 10000"/>
                  <a:gd name="connsiteX7-2807" fmla="*/ 9207 w 10000"/>
                  <a:gd name="connsiteY7-2808" fmla="*/ 9293 h 10000"/>
                  <a:gd name="connsiteX8-2809" fmla="*/ 9326 w 10000"/>
                  <a:gd name="connsiteY8-2810" fmla="*/ 7566 h 10000"/>
                  <a:gd name="connsiteX9-2811" fmla="*/ 9326 w 10000"/>
                  <a:gd name="connsiteY9-2812" fmla="*/ 7330 h 10000"/>
                  <a:gd name="connsiteX10-2813" fmla="*/ 9524 w 10000"/>
                  <a:gd name="connsiteY10-2814" fmla="*/ 7094 h 10000"/>
                  <a:gd name="connsiteX11-2815" fmla="*/ 9723 w 10000"/>
                  <a:gd name="connsiteY11-2816" fmla="*/ 6492 h 10000"/>
                  <a:gd name="connsiteX12-2817" fmla="*/ 9603 w 10000"/>
                  <a:gd name="connsiteY12-2818" fmla="*/ 6335 h 10000"/>
                  <a:gd name="connsiteX13-2819" fmla="*/ 9406 w 10000"/>
                  <a:gd name="connsiteY13-2820" fmla="*/ 5995 h 10000"/>
                  <a:gd name="connsiteX14-2821" fmla="*/ 9485 w 10000"/>
                  <a:gd name="connsiteY14-2822" fmla="*/ 5549 h 10000"/>
                  <a:gd name="connsiteX15-2823" fmla="*/ 8890 w 10000"/>
                  <a:gd name="connsiteY15-2824" fmla="*/ 5157 h 10000"/>
                  <a:gd name="connsiteX16-2825" fmla="*/ 9128 w 10000"/>
                  <a:gd name="connsiteY16-2826" fmla="*/ 5523 h 10000"/>
                  <a:gd name="connsiteX17-2827" fmla="*/ 9087 w 10000"/>
                  <a:gd name="connsiteY17-2828" fmla="*/ 5864 h 10000"/>
                  <a:gd name="connsiteX18-2829" fmla="*/ 8849 w 10000"/>
                  <a:gd name="connsiteY18-2830" fmla="*/ 5445 h 10000"/>
                  <a:gd name="connsiteX19-2831" fmla="*/ 8691 w 10000"/>
                  <a:gd name="connsiteY19-2832" fmla="*/ 5183 h 10000"/>
                  <a:gd name="connsiteX20-2833" fmla="*/ 8453 w 10000"/>
                  <a:gd name="connsiteY20-2834" fmla="*/ 4817 h 10000"/>
                  <a:gd name="connsiteX21-2835" fmla="*/ 7302 w 10000"/>
                  <a:gd name="connsiteY21-2836" fmla="*/ 4503 h 10000"/>
                  <a:gd name="connsiteX22-2837" fmla="*/ 7064 w 10000"/>
                  <a:gd name="connsiteY22-2838" fmla="*/ 4503 h 10000"/>
                  <a:gd name="connsiteX23-2839" fmla="*/ 6746 w 10000"/>
                  <a:gd name="connsiteY23-2840" fmla="*/ 4189 h 10000"/>
                  <a:gd name="connsiteX24-2841" fmla="*/ 6469 w 10000"/>
                  <a:gd name="connsiteY24-2842" fmla="*/ 4267 h 10000"/>
                  <a:gd name="connsiteX25-2843" fmla="*/ 6151 w 10000"/>
                  <a:gd name="connsiteY25-2844" fmla="*/ 3900 h 10000"/>
                  <a:gd name="connsiteX26-2845" fmla="*/ 5833 w 10000"/>
                  <a:gd name="connsiteY26-2846" fmla="*/ 3900 h 10000"/>
                  <a:gd name="connsiteX27-2847" fmla="*/ 5516 w 10000"/>
                  <a:gd name="connsiteY27-2848" fmla="*/ 4005 h 10000"/>
                  <a:gd name="connsiteX28-2849" fmla="*/ 5159 w 10000"/>
                  <a:gd name="connsiteY28-2850" fmla="*/ 3979 h 10000"/>
                  <a:gd name="connsiteX29-2851" fmla="*/ 5159 w 10000"/>
                  <a:gd name="connsiteY29-2852" fmla="*/ 3482 h 10000"/>
                  <a:gd name="connsiteX30-2853" fmla="*/ 5357 w 10000"/>
                  <a:gd name="connsiteY30-2854" fmla="*/ 3455 h 10000"/>
                  <a:gd name="connsiteX31-2855" fmla="*/ 5238 w 10000"/>
                  <a:gd name="connsiteY31-2856" fmla="*/ 3325 h 10000"/>
                  <a:gd name="connsiteX32-2857" fmla="*/ 5238 w 10000"/>
                  <a:gd name="connsiteY32-2858" fmla="*/ 3115 h 10000"/>
                  <a:gd name="connsiteX33-2859" fmla="*/ 5278 w 10000"/>
                  <a:gd name="connsiteY33-2860" fmla="*/ 2985 h 10000"/>
                  <a:gd name="connsiteX34-2861" fmla="*/ 4882 w 10000"/>
                  <a:gd name="connsiteY34-2862" fmla="*/ 2775 h 10000"/>
                  <a:gd name="connsiteX35-2863" fmla="*/ 4484 w 10000"/>
                  <a:gd name="connsiteY35-2864" fmla="*/ 2540 h 10000"/>
                  <a:gd name="connsiteX36-2865" fmla="*/ 4286 w 10000"/>
                  <a:gd name="connsiteY36-2866" fmla="*/ 2382 h 10000"/>
                  <a:gd name="connsiteX37-2867" fmla="*/ 4008 w 10000"/>
                  <a:gd name="connsiteY37-2868" fmla="*/ 2330 h 10000"/>
                  <a:gd name="connsiteX38-2869" fmla="*/ 3691 w 10000"/>
                  <a:gd name="connsiteY38-2870" fmla="*/ 2356 h 10000"/>
                  <a:gd name="connsiteX39-2871" fmla="*/ 3373 w 10000"/>
                  <a:gd name="connsiteY39-2872" fmla="*/ 2278 h 10000"/>
                  <a:gd name="connsiteX40-2873" fmla="*/ 2976 w 10000"/>
                  <a:gd name="connsiteY40-2874" fmla="*/ 1649 h 10000"/>
                  <a:gd name="connsiteX41-2875" fmla="*/ 2857 w 10000"/>
                  <a:gd name="connsiteY41-2876" fmla="*/ 1492 h 10000"/>
                  <a:gd name="connsiteX42-2877" fmla="*/ 2738 w 10000"/>
                  <a:gd name="connsiteY42-2878" fmla="*/ 1126 h 10000"/>
                  <a:gd name="connsiteX43-2879" fmla="*/ 2579 w 10000"/>
                  <a:gd name="connsiteY43-2880" fmla="*/ 785 h 10000"/>
                  <a:gd name="connsiteX44-2881" fmla="*/ 2103 w 10000"/>
                  <a:gd name="connsiteY44-2882" fmla="*/ 549 h 10000"/>
                  <a:gd name="connsiteX45-2883" fmla="*/ 1825 w 10000"/>
                  <a:gd name="connsiteY45-2884" fmla="*/ 52 h 10000"/>
                  <a:gd name="connsiteX46-2885" fmla="*/ 1468 w 10000"/>
                  <a:gd name="connsiteY46-2886" fmla="*/ 52 h 10000"/>
                  <a:gd name="connsiteX47-2887" fmla="*/ 1309 w 10000"/>
                  <a:gd name="connsiteY47-2888" fmla="*/ 157 h 10000"/>
                  <a:gd name="connsiteX48-2889" fmla="*/ 1270 w 10000"/>
                  <a:gd name="connsiteY48-2890" fmla="*/ 0 h 10000"/>
                  <a:gd name="connsiteX49-2891" fmla="*/ 754 w 10000"/>
                  <a:gd name="connsiteY49-2892" fmla="*/ 104 h 10000"/>
                  <a:gd name="connsiteX50-2893" fmla="*/ 1309 w 10000"/>
                  <a:gd name="connsiteY50-2894" fmla="*/ 210 h 10000"/>
                  <a:gd name="connsiteX51-2895" fmla="*/ 1270 w 10000"/>
                  <a:gd name="connsiteY51-2896" fmla="*/ 445 h 10000"/>
                  <a:gd name="connsiteX52-2897" fmla="*/ 1389 w 10000"/>
                  <a:gd name="connsiteY52-2898" fmla="*/ 759 h 10000"/>
                  <a:gd name="connsiteX53-2899" fmla="*/ 1508 w 10000"/>
                  <a:gd name="connsiteY53-2900" fmla="*/ 942 h 10000"/>
                  <a:gd name="connsiteX54-2901" fmla="*/ 1309 w 10000"/>
                  <a:gd name="connsiteY54-2902" fmla="*/ 1282 h 10000"/>
                  <a:gd name="connsiteX55-2903" fmla="*/ 1151 w 10000"/>
                  <a:gd name="connsiteY55-2904" fmla="*/ 1282 h 10000"/>
                  <a:gd name="connsiteX56-2905" fmla="*/ 992 w 10000"/>
                  <a:gd name="connsiteY56-2906" fmla="*/ 1518 h 10000"/>
                  <a:gd name="connsiteX57-2907" fmla="*/ 1270 w 10000"/>
                  <a:gd name="connsiteY57-2908" fmla="*/ 1623 h 10000"/>
                  <a:gd name="connsiteX58-2909" fmla="*/ 913 w 10000"/>
                  <a:gd name="connsiteY58-2910" fmla="*/ 1597 h 10000"/>
                  <a:gd name="connsiteX59-2911" fmla="*/ 754 w 10000"/>
                  <a:gd name="connsiteY59-2912" fmla="*/ 1911 h 10000"/>
                  <a:gd name="connsiteX60-2913" fmla="*/ 714 w 10000"/>
                  <a:gd name="connsiteY60-2914" fmla="*/ 1963 h 10000"/>
                  <a:gd name="connsiteX61-2915" fmla="*/ 555 w 10000"/>
                  <a:gd name="connsiteY61-2916" fmla="*/ 2304 h 10000"/>
                  <a:gd name="connsiteX62-2917" fmla="*/ 794 w 10000"/>
                  <a:gd name="connsiteY62-2918" fmla="*/ 2382 h 10000"/>
                  <a:gd name="connsiteX63-2919" fmla="*/ 476 w 10000"/>
                  <a:gd name="connsiteY63-2920" fmla="*/ 2644 h 10000"/>
                  <a:gd name="connsiteX64-2921" fmla="*/ 79 w 10000"/>
                  <a:gd name="connsiteY64-2922" fmla="*/ 2932 h 10000"/>
                  <a:gd name="connsiteX65-2923" fmla="*/ 0 w 10000"/>
                  <a:gd name="connsiteY65-2924" fmla="*/ 3089 h 10000"/>
                  <a:gd name="connsiteX66-2925" fmla="*/ 199 w 10000"/>
                  <a:gd name="connsiteY66-2926" fmla="*/ 3429 h 10000"/>
                  <a:gd name="connsiteX67-2927" fmla="*/ 0 w 10000"/>
                  <a:gd name="connsiteY67-2928" fmla="*/ 3744 h 10000"/>
                  <a:gd name="connsiteX68-2929" fmla="*/ 40 w 10000"/>
                  <a:gd name="connsiteY68-2930" fmla="*/ 4084 h 10000"/>
                  <a:gd name="connsiteX69-2931" fmla="*/ 159 w 10000"/>
                  <a:gd name="connsiteY69-2932" fmla="*/ 4189 h 10000"/>
                  <a:gd name="connsiteX70-2933" fmla="*/ 397 w 10000"/>
                  <a:gd name="connsiteY70-2934" fmla="*/ 4162 h 10000"/>
                  <a:gd name="connsiteX71-2935" fmla="*/ 873 w 10000"/>
                  <a:gd name="connsiteY71-2936" fmla="*/ 4215 h 10000"/>
                  <a:gd name="connsiteX72-2937" fmla="*/ 1270 w 10000"/>
                  <a:gd name="connsiteY72-2938" fmla="*/ 4110 h 10000"/>
                  <a:gd name="connsiteX73-2939" fmla="*/ 1707 w 10000"/>
                  <a:gd name="connsiteY73-2940" fmla="*/ 4110 h 10000"/>
                  <a:gd name="connsiteX74-2941" fmla="*/ 1984 w 10000"/>
                  <a:gd name="connsiteY74-2942" fmla="*/ 4005 h 10000"/>
                  <a:gd name="connsiteX75-2943" fmla="*/ 2063 w 10000"/>
                  <a:gd name="connsiteY75-2944" fmla="*/ 4031 h 10000"/>
                  <a:gd name="connsiteX76-2945" fmla="*/ 1945 w 10000"/>
                  <a:gd name="connsiteY76-2946" fmla="*/ 4084 h 10000"/>
                  <a:gd name="connsiteX77-2947" fmla="*/ 2222 w 10000"/>
                  <a:gd name="connsiteY77-2948" fmla="*/ 4319 h 10000"/>
                  <a:gd name="connsiteX78-2949" fmla="*/ 2421 w 10000"/>
                  <a:gd name="connsiteY78-2950" fmla="*/ 4267 h 10000"/>
                  <a:gd name="connsiteX79-2951" fmla="*/ 2699 w 10000"/>
                  <a:gd name="connsiteY79-2952" fmla="*/ 4371 h 10000"/>
                  <a:gd name="connsiteX80-2953" fmla="*/ 3055 w 10000"/>
                  <a:gd name="connsiteY80-2954" fmla="*/ 4345 h 10000"/>
                  <a:gd name="connsiteX81-2955" fmla="*/ 3651 w 10000"/>
                  <a:gd name="connsiteY81-2956" fmla="*/ 4425 h 10000"/>
                  <a:gd name="connsiteX82-2957" fmla="*/ 3809 w 10000"/>
                  <a:gd name="connsiteY82-2958" fmla="*/ 4477 h 10000"/>
                  <a:gd name="connsiteX83-2959" fmla="*/ 4365 w 10000"/>
                  <a:gd name="connsiteY83-2960" fmla="*/ 4345 h 10000"/>
                  <a:gd name="connsiteX84-2961" fmla="*/ 4445 w 10000"/>
                  <a:gd name="connsiteY84-2962" fmla="*/ 4425 h 10000"/>
                  <a:gd name="connsiteX85-2963" fmla="*/ 4603 w 10000"/>
                  <a:gd name="connsiteY85-2964" fmla="*/ 4319 h 10000"/>
                  <a:gd name="connsiteX86-2965" fmla="*/ 4683 w 10000"/>
                  <a:gd name="connsiteY86-2966" fmla="*/ 4451 h 10000"/>
                  <a:gd name="connsiteX87-2967" fmla="*/ 5238 w 10000"/>
                  <a:gd name="connsiteY87-2968" fmla="*/ 4293 h 10000"/>
                  <a:gd name="connsiteX88-2969" fmla="*/ 5238 w 10000"/>
                  <a:gd name="connsiteY88-2970" fmla="*/ 4136 h 10000"/>
                  <a:gd name="connsiteX89-2971" fmla="*/ 5357 w 10000"/>
                  <a:gd name="connsiteY89-2972" fmla="*/ 4110 h 10000"/>
                  <a:gd name="connsiteX90-2973" fmla="*/ 5477 w 10000"/>
                  <a:gd name="connsiteY90-2974" fmla="*/ 4162 h 10000"/>
                  <a:gd name="connsiteX91-2975" fmla="*/ 5873 w 10000"/>
                  <a:gd name="connsiteY91-2976" fmla="*/ 4058 h 10000"/>
                  <a:gd name="connsiteX92-2977" fmla="*/ 5953 w 10000"/>
                  <a:gd name="connsiteY92-2978" fmla="*/ 4084 h 10000"/>
                  <a:gd name="connsiteX93-2979" fmla="*/ 6151 w 10000"/>
                  <a:gd name="connsiteY93-2980" fmla="*/ 4555 h 10000"/>
                  <a:gd name="connsiteX94-2981" fmla="*/ 6270 w 10000"/>
                  <a:gd name="connsiteY94-2982" fmla="*/ 4607 h 10000"/>
                  <a:gd name="connsiteX95-2983" fmla="*/ 6548 w 10000"/>
                  <a:gd name="connsiteY95-2984" fmla="*/ 4607 h 10000"/>
                  <a:gd name="connsiteX96-2985" fmla="*/ 6667 w 10000"/>
                  <a:gd name="connsiteY96-2986" fmla="*/ 4817 h 10000"/>
                  <a:gd name="connsiteX97-2987" fmla="*/ 6707 w 10000"/>
                  <a:gd name="connsiteY97-2988" fmla="*/ 4974 h 10000"/>
                  <a:gd name="connsiteX98-2989" fmla="*/ 7739 w 10000"/>
                  <a:gd name="connsiteY98-2990" fmla="*/ 5078 h 10000"/>
                  <a:gd name="connsiteX99-2991" fmla="*/ 7500 w 10000"/>
                  <a:gd name="connsiteY99-2992" fmla="*/ 5183 h 10000"/>
                  <a:gd name="connsiteX100-2993" fmla="*/ 7540 w 10000"/>
                  <a:gd name="connsiteY100-2994" fmla="*/ 5314 h 10000"/>
                  <a:gd name="connsiteX101-2995" fmla="*/ 7619 w 10000"/>
                  <a:gd name="connsiteY101-2996" fmla="*/ 5497 h 10000"/>
                  <a:gd name="connsiteX102-2997" fmla="*/ 7183 w 10000"/>
                  <a:gd name="connsiteY102-2998" fmla="*/ 5602 h 10000"/>
                  <a:gd name="connsiteX103-2999" fmla="*/ 6985 w 10000"/>
                  <a:gd name="connsiteY103-3000" fmla="*/ 5497 h 10000"/>
                  <a:gd name="connsiteX104-3001" fmla="*/ 6429 w 10000"/>
                  <a:gd name="connsiteY104-3002" fmla="*/ 5602 h 10000"/>
                  <a:gd name="connsiteX105-3003" fmla="*/ 6151 w 10000"/>
                  <a:gd name="connsiteY105-3004" fmla="*/ 5288 h 10000"/>
                  <a:gd name="connsiteX106-3005" fmla="*/ 5953 w 10000"/>
                  <a:gd name="connsiteY106-3006" fmla="*/ 5314 h 10000"/>
                  <a:gd name="connsiteX107-3007" fmla="*/ 6111 w 10000"/>
                  <a:gd name="connsiteY107-3008" fmla="*/ 5523 h 10000"/>
                  <a:gd name="connsiteX108-3009" fmla="*/ 6151 w 10000"/>
                  <a:gd name="connsiteY108-3010" fmla="*/ 5681 h 10000"/>
                  <a:gd name="connsiteX109-3011" fmla="*/ 5754 w 10000"/>
                  <a:gd name="connsiteY109-3012" fmla="*/ 5969 h 10000"/>
                  <a:gd name="connsiteX110-3013" fmla="*/ 5675 w 10000"/>
                  <a:gd name="connsiteY110-3014" fmla="*/ 6126 h 10000"/>
                  <a:gd name="connsiteX111-3015" fmla="*/ 5636 w 10000"/>
                  <a:gd name="connsiteY111-3016" fmla="*/ 6256 h 10000"/>
                  <a:gd name="connsiteX112-3017" fmla="*/ 5595 w 10000"/>
                  <a:gd name="connsiteY112-3018" fmla="*/ 6308 h 10000"/>
                  <a:gd name="connsiteX113-3019" fmla="*/ 5516 w 10000"/>
                  <a:gd name="connsiteY113-3020" fmla="*/ 6414 h 10000"/>
                  <a:gd name="connsiteX114-3021" fmla="*/ 5278 w 10000"/>
                  <a:gd name="connsiteY114-3022" fmla="*/ 6492 h 10000"/>
                  <a:gd name="connsiteX115-3023" fmla="*/ 5357 w 10000"/>
                  <a:gd name="connsiteY115-3024" fmla="*/ 6675 h 10000"/>
                  <a:gd name="connsiteX116-3025" fmla="*/ 5317 w 10000"/>
                  <a:gd name="connsiteY116-3026" fmla="*/ 6727 h 10000"/>
                  <a:gd name="connsiteX117-3027" fmla="*/ 5000 w 10000"/>
                  <a:gd name="connsiteY117-3028" fmla="*/ 6885 h 10000"/>
                  <a:gd name="connsiteX118-3029" fmla="*/ 4683 w 10000"/>
                  <a:gd name="connsiteY118-3030" fmla="*/ 6859 h 10000"/>
                  <a:gd name="connsiteX119-3031" fmla="*/ 4961 w 10000"/>
                  <a:gd name="connsiteY119-3032" fmla="*/ 6963 h 10000"/>
                  <a:gd name="connsiteX120-3033" fmla="*/ 4961 w 10000"/>
                  <a:gd name="connsiteY120-3034" fmla="*/ 7277 h 10000"/>
                  <a:gd name="connsiteX121-3035" fmla="*/ 4603 w 10000"/>
                  <a:gd name="connsiteY121-3036" fmla="*/ 7356 h 10000"/>
                  <a:gd name="connsiteX122-3037" fmla="*/ 4524 w 10000"/>
                  <a:gd name="connsiteY122-3038" fmla="*/ 7225 h 10000"/>
                  <a:gd name="connsiteX123-3039" fmla="*/ 4484 w 10000"/>
                  <a:gd name="connsiteY123-3040" fmla="*/ 7121 h 10000"/>
                  <a:gd name="connsiteX124-3041" fmla="*/ 4128 w 10000"/>
                  <a:gd name="connsiteY124-3042" fmla="*/ 7199 h 10000"/>
                  <a:gd name="connsiteX125-3043" fmla="*/ 4286 w 10000"/>
                  <a:gd name="connsiteY125-3044" fmla="*/ 7304 h 10000"/>
                  <a:gd name="connsiteX126-3045" fmla="*/ 4405 w 10000"/>
                  <a:gd name="connsiteY126-3046" fmla="*/ 7408 h 10000"/>
                  <a:gd name="connsiteX127-3047" fmla="*/ 4563 w 10000"/>
                  <a:gd name="connsiteY127-3048" fmla="*/ 7670 h 10000"/>
                  <a:gd name="connsiteX128-3049" fmla="*/ 4762 w 10000"/>
                  <a:gd name="connsiteY128-3050" fmla="*/ 7618 h 10000"/>
                  <a:gd name="connsiteX129-3051" fmla="*/ 4921 w 10000"/>
                  <a:gd name="connsiteY129-3052" fmla="*/ 7827 h 10000"/>
                  <a:gd name="connsiteX130-3053" fmla="*/ 5040 w 10000"/>
                  <a:gd name="connsiteY130-3054" fmla="*/ 7879 h 10000"/>
                  <a:gd name="connsiteX131-3055" fmla="*/ 5317 w 10000"/>
                  <a:gd name="connsiteY131-3056" fmla="*/ 7853 h 10000"/>
                  <a:gd name="connsiteX132-3057" fmla="*/ 5437 w 10000"/>
                  <a:gd name="connsiteY132-3058" fmla="*/ 7984 h 10000"/>
                  <a:gd name="connsiteX133-3059" fmla="*/ 5556 w 10000"/>
                  <a:gd name="connsiteY133-3060" fmla="*/ 8115 h 10000"/>
                  <a:gd name="connsiteX134-3061" fmla="*/ 6111 w 10000"/>
                  <a:gd name="connsiteY134-3062" fmla="*/ 7932 h 10000"/>
                  <a:gd name="connsiteX135-3063" fmla="*/ 6111 w 10000"/>
                  <a:gd name="connsiteY135-3064" fmla="*/ 7853 h 10000"/>
                  <a:gd name="connsiteX136-3065" fmla="*/ 5953 w 10000"/>
                  <a:gd name="connsiteY136-3066" fmla="*/ 7696 h 10000"/>
                  <a:gd name="connsiteX137-3067" fmla="*/ 6151 w 10000"/>
                  <a:gd name="connsiteY137-3068" fmla="*/ 7540 h 10000"/>
                  <a:gd name="connsiteX138-3069" fmla="*/ 6032 w 10000"/>
                  <a:gd name="connsiteY138-3070" fmla="*/ 7356 h 10000"/>
                  <a:gd name="connsiteX139-3071" fmla="*/ 6151 w 10000"/>
                  <a:gd name="connsiteY139-3072" fmla="*/ 7277 h 10000"/>
                  <a:gd name="connsiteX140-3073" fmla="*/ 6310 w 10000"/>
                  <a:gd name="connsiteY140-3074" fmla="*/ 7460 h 10000"/>
                  <a:gd name="connsiteX141-3075" fmla="*/ 6231 w 10000"/>
                  <a:gd name="connsiteY141-3076" fmla="*/ 7566 h 10000"/>
                  <a:gd name="connsiteX142-3077" fmla="*/ 6587 w 10000"/>
                  <a:gd name="connsiteY142-3078" fmla="*/ 7618 h 10000"/>
                  <a:gd name="connsiteX143-3079" fmla="*/ 6746 w 10000"/>
                  <a:gd name="connsiteY143-3080" fmla="*/ 7696 h 10000"/>
                  <a:gd name="connsiteX144-3081" fmla="*/ 6905 w 10000"/>
                  <a:gd name="connsiteY144-3082" fmla="*/ 7906 h 10000"/>
                  <a:gd name="connsiteX145-3083" fmla="*/ 6667 w 10000"/>
                  <a:gd name="connsiteY145-3084" fmla="*/ 8089 h 10000"/>
                  <a:gd name="connsiteX146-3085" fmla="*/ 6270 w 10000"/>
                  <a:gd name="connsiteY146-3086" fmla="*/ 8219 h 10000"/>
                  <a:gd name="connsiteX147-3087" fmla="*/ 6191 w 10000"/>
                  <a:gd name="connsiteY147-3088" fmla="*/ 8377 h 10000"/>
                  <a:gd name="connsiteX148-3089" fmla="*/ 5953 w 10000"/>
                  <a:gd name="connsiteY148-3090" fmla="*/ 8455 h 10000"/>
                  <a:gd name="connsiteX149-3091" fmla="*/ 6071 w 10000"/>
                  <a:gd name="connsiteY149-3092" fmla="*/ 8612 h 10000"/>
                  <a:gd name="connsiteX150-3093" fmla="*/ 6310 w 10000"/>
                  <a:gd name="connsiteY150-3094" fmla="*/ 8612 h 10000"/>
                  <a:gd name="connsiteX151-3095" fmla="*/ 6349 w 10000"/>
                  <a:gd name="connsiteY151-3096" fmla="*/ 8612 h 10000"/>
                  <a:gd name="connsiteX152-3097" fmla="*/ 6508 w 10000"/>
                  <a:gd name="connsiteY152-3098" fmla="*/ 8900 h 10000"/>
                  <a:gd name="connsiteX153-3099" fmla="*/ 6587 w 10000"/>
                  <a:gd name="connsiteY153-3100" fmla="*/ 8612 h 10000"/>
                  <a:gd name="connsiteX154-3101" fmla="*/ 6786 w 10000"/>
                  <a:gd name="connsiteY154-3102" fmla="*/ 8560 h 10000"/>
                  <a:gd name="connsiteX155-3103" fmla="*/ 6985 w 10000"/>
                  <a:gd name="connsiteY155-3104" fmla="*/ 8638 h 10000"/>
                  <a:gd name="connsiteX156-3105" fmla="*/ 6985 w 10000"/>
                  <a:gd name="connsiteY156-3106" fmla="*/ 8665 h 10000"/>
                  <a:gd name="connsiteX157-3107" fmla="*/ 7183 w 10000"/>
                  <a:gd name="connsiteY157-3108" fmla="*/ 8612 h 10000"/>
                  <a:gd name="connsiteX158-3109" fmla="*/ 7302 w 10000"/>
                  <a:gd name="connsiteY158-3110" fmla="*/ 8796 h 10000"/>
                  <a:gd name="connsiteX159-3111" fmla="*/ 6905 w 10000"/>
                  <a:gd name="connsiteY159-3112" fmla="*/ 8691 h 10000"/>
                  <a:gd name="connsiteX160-3113" fmla="*/ 6825 w 10000"/>
                  <a:gd name="connsiteY160-3114" fmla="*/ 8718 h 10000"/>
                  <a:gd name="connsiteX161-3115" fmla="*/ 6786 w 10000"/>
                  <a:gd name="connsiteY161-3116" fmla="*/ 8926 h 10000"/>
                  <a:gd name="connsiteX162-3117" fmla="*/ 6746 w 10000"/>
                  <a:gd name="connsiteY162-3118" fmla="*/ 9058 h 10000"/>
                  <a:gd name="connsiteX163-3119" fmla="*/ 7064 w 10000"/>
                  <a:gd name="connsiteY163-3120" fmla="*/ 9031 h 10000"/>
                  <a:gd name="connsiteX164-3121" fmla="*/ 7144 w 10000"/>
                  <a:gd name="connsiteY164-3122" fmla="*/ 9110 h 10000"/>
                  <a:gd name="connsiteX165-3123" fmla="*/ 7183 w 10000"/>
                  <a:gd name="connsiteY165-3124" fmla="*/ 8953 h 10000"/>
                  <a:gd name="connsiteX166-3125" fmla="*/ 7302 w 10000"/>
                  <a:gd name="connsiteY166-3126" fmla="*/ 8744 h 10000"/>
                  <a:gd name="connsiteX167-3127" fmla="*/ 7579 w 10000"/>
                  <a:gd name="connsiteY167-3128" fmla="*/ 9136 h 10000"/>
                  <a:gd name="connsiteX168-3129" fmla="*/ 7857 w 10000"/>
                  <a:gd name="connsiteY168-3130" fmla="*/ 9188 h 10000"/>
                  <a:gd name="connsiteX169-3131" fmla="*/ 8095 w 10000"/>
                  <a:gd name="connsiteY169-3132" fmla="*/ 9895 h 10000"/>
                  <a:gd name="connsiteX0-3133" fmla="*/ 8095 w 10000"/>
                  <a:gd name="connsiteY0-3134" fmla="*/ 9895 h 10000"/>
                  <a:gd name="connsiteX1-3135" fmla="*/ 8611 w 10000"/>
                  <a:gd name="connsiteY1-3136" fmla="*/ 10000 h 10000"/>
                  <a:gd name="connsiteX2-3137" fmla="*/ 8929 w 10000"/>
                  <a:gd name="connsiteY2-3138" fmla="*/ 9790 h 10000"/>
                  <a:gd name="connsiteX3-3139" fmla="*/ 9207 w 10000"/>
                  <a:gd name="connsiteY3-3140" fmla="*/ 9790 h 10000"/>
                  <a:gd name="connsiteX4-3141" fmla="*/ 9603 w 10000"/>
                  <a:gd name="connsiteY4-3142" fmla="*/ 9371 h 10000"/>
                  <a:gd name="connsiteX5-3143" fmla="*/ 10000 w 10000"/>
                  <a:gd name="connsiteY5-3144" fmla="*/ 9424 h 10000"/>
                  <a:gd name="connsiteX6-3145" fmla="*/ 9365 w 10000"/>
                  <a:gd name="connsiteY6-3146" fmla="*/ 9267 h 10000"/>
                  <a:gd name="connsiteX7-3147" fmla="*/ 9207 w 10000"/>
                  <a:gd name="connsiteY7-3148" fmla="*/ 9293 h 10000"/>
                  <a:gd name="connsiteX8-3149" fmla="*/ 9326 w 10000"/>
                  <a:gd name="connsiteY8-3150" fmla="*/ 7566 h 10000"/>
                  <a:gd name="connsiteX9-3151" fmla="*/ 9326 w 10000"/>
                  <a:gd name="connsiteY9-3152" fmla="*/ 7330 h 10000"/>
                  <a:gd name="connsiteX10-3153" fmla="*/ 9524 w 10000"/>
                  <a:gd name="connsiteY10-3154" fmla="*/ 7094 h 10000"/>
                  <a:gd name="connsiteX11-3155" fmla="*/ 9723 w 10000"/>
                  <a:gd name="connsiteY11-3156" fmla="*/ 6492 h 10000"/>
                  <a:gd name="connsiteX12-3157" fmla="*/ 9603 w 10000"/>
                  <a:gd name="connsiteY12-3158" fmla="*/ 6335 h 10000"/>
                  <a:gd name="connsiteX13-3159" fmla="*/ 9406 w 10000"/>
                  <a:gd name="connsiteY13-3160" fmla="*/ 5995 h 10000"/>
                  <a:gd name="connsiteX14-3161" fmla="*/ 9485 w 10000"/>
                  <a:gd name="connsiteY14-3162" fmla="*/ 5549 h 10000"/>
                  <a:gd name="connsiteX15-3163" fmla="*/ 8890 w 10000"/>
                  <a:gd name="connsiteY15-3164" fmla="*/ 5157 h 10000"/>
                  <a:gd name="connsiteX16-3165" fmla="*/ 9128 w 10000"/>
                  <a:gd name="connsiteY16-3166" fmla="*/ 5523 h 10000"/>
                  <a:gd name="connsiteX17-3167" fmla="*/ 9087 w 10000"/>
                  <a:gd name="connsiteY17-3168" fmla="*/ 5864 h 10000"/>
                  <a:gd name="connsiteX18-3169" fmla="*/ 8849 w 10000"/>
                  <a:gd name="connsiteY18-3170" fmla="*/ 5445 h 10000"/>
                  <a:gd name="connsiteX19-3171" fmla="*/ 8691 w 10000"/>
                  <a:gd name="connsiteY19-3172" fmla="*/ 5183 h 10000"/>
                  <a:gd name="connsiteX20-3173" fmla="*/ 8453 w 10000"/>
                  <a:gd name="connsiteY20-3174" fmla="*/ 4817 h 10000"/>
                  <a:gd name="connsiteX21-3175" fmla="*/ 7302 w 10000"/>
                  <a:gd name="connsiteY21-3176" fmla="*/ 4503 h 10000"/>
                  <a:gd name="connsiteX22-3177" fmla="*/ 7064 w 10000"/>
                  <a:gd name="connsiteY22-3178" fmla="*/ 4503 h 10000"/>
                  <a:gd name="connsiteX23-3179" fmla="*/ 6746 w 10000"/>
                  <a:gd name="connsiteY23-3180" fmla="*/ 4189 h 10000"/>
                  <a:gd name="connsiteX24-3181" fmla="*/ 6469 w 10000"/>
                  <a:gd name="connsiteY24-3182" fmla="*/ 4267 h 10000"/>
                  <a:gd name="connsiteX25-3183" fmla="*/ 6151 w 10000"/>
                  <a:gd name="connsiteY25-3184" fmla="*/ 3900 h 10000"/>
                  <a:gd name="connsiteX26-3185" fmla="*/ 5833 w 10000"/>
                  <a:gd name="connsiteY26-3186" fmla="*/ 3900 h 10000"/>
                  <a:gd name="connsiteX27-3187" fmla="*/ 5516 w 10000"/>
                  <a:gd name="connsiteY27-3188" fmla="*/ 4005 h 10000"/>
                  <a:gd name="connsiteX28-3189" fmla="*/ 5159 w 10000"/>
                  <a:gd name="connsiteY28-3190" fmla="*/ 3979 h 10000"/>
                  <a:gd name="connsiteX29-3191" fmla="*/ 5159 w 10000"/>
                  <a:gd name="connsiteY29-3192" fmla="*/ 3482 h 10000"/>
                  <a:gd name="connsiteX30-3193" fmla="*/ 5357 w 10000"/>
                  <a:gd name="connsiteY30-3194" fmla="*/ 3455 h 10000"/>
                  <a:gd name="connsiteX31-3195" fmla="*/ 5238 w 10000"/>
                  <a:gd name="connsiteY31-3196" fmla="*/ 3325 h 10000"/>
                  <a:gd name="connsiteX32-3197" fmla="*/ 5238 w 10000"/>
                  <a:gd name="connsiteY32-3198" fmla="*/ 3115 h 10000"/>
                  <a:gd name="connsiteX33-3199" fmla="*/ 5278 w 10000"/>
                  <a:gd name="connsiteY33-3200" fmla="*/ 2985 h 10000"/>
                  <a:gd name="connsiteX34-3201" fmla="*/ 4882 w 10000"/>
                  <a:gd name="connsiteY34-3202" fmla="*/ 2775 h 10000"/>
                  <a:gd name="connsiteX35-3203" fmla="*/ 4484 w 10000"/>
                  <a:gd name="connsiteY35-3204" fmla="*/ 2540 h 10000"/>
                  <a:gd name="connsiteX36-3205" fmla="*/ 4286 w 10000"/>
                  <a:gd name="connsiteY36-3206" fmla="*/ 2382 h 10000"/>
                  <a:gd name="connsiteX37-3207" fmla="*/ 4008 w 10000"/>
                  <a:gd name="connsiteY37-3208" fmla="*/ 2330 h 10000"/>
                  <a:gd name="connsiteX38-3209" fmla="*/ 3691 w 10000"/>
                  <a:gd name="connsiteY38-3210" fmla="*/ 2356 h 10000"/>
                  <a:gd name="connsiteX39-3211" fmla="*/ 3373 w 10000"/>
                  <a:gd name="connsiteY39-3212" fmla="*/ 2278 h 10000"/>
                  <a:gd name="connsiteX40-3213" fmla="*/ 2976 w 10000"/>
                  <a:gd name="connsiteY40-3214" fmla="*/ 1649 h 10000"/>
                  <a:gd name="connsiteX41-3215" fmla="*/ 2857 w 10000"/>
                  <a:gd name="connsiteY41-3216" fmla="*/ 1492 h 10000"/>
                  <a:gd name="connsiteX42-3217" fmla="*/ 2738 w 10000"/>
                  <a:gd name="connsiteY42-3218" fmla="*/ 1126 h 10000"/>
                  <a:gd name="connsiteX43-3219" fmla="*/ 2579 w 10000"/>
                  <a:gd name="connsiteY43-3220" fmla="*/ 785 h 10000"/>
                  <a:gd name="connsiteX44-3221" fmla="*/ 2103 w 10000"/>
                  <a:gd name="connsiteY44-3222" fmla="*/ 549 h 10000"/>
                  <a:gd name="connsiteX45-3223" fmla="*/ 1825 w 10000"/>
                  <a:gd name="connsiteY45-3224" fmla="*/ 52 h 10000"/>
                  <a:gd name="connsiteX46-3225" fmla="*/ 1468 w 10000"/>
                  <a:gd name="connsiteY46-3226" fmla="*/ 52 h 10000"/>
                  <a:gd name="connsiteX47-3227" fmla="*/ 1309 w 10000"/>
                  <a:gd name="connsiteY47-3228" fmla="*/ 157 h 10000"/>
                  <a:gd name="connsiteX48-3229" fmla="*/ 1270 w 10000"/>
                  <a:gd name="connsiteY48-3230" fmla="*/ 0 h 10000"/>
                  <a:gd name="connsiteX49-3231" fmla="*/ 754 w 10000"/>
                  <a:gd name="connsiteY49-3232" fmla="*/ 104 h 10000"/>
                  <a:gd name="connsiteX50-3233" fmla="*/ 1309 w 10000"/>
                  <a:gd name="connsiteY50-3234" fmla="*/ 210 h 10000"/>
                  <a:gd name="connsiteX51-3235" fmla="*/ 1270 w 10000"/>
                  <a:gd name="connsiteY51-3236" fmla="*/ 445 h 10000"/>
                  <a:gd name="connsiteX52-3237" fmla="*/ 1389 w 10000"/>
                  <a:gd name="connsiteY52-3238" fmla="*/ 759 h 10000"/>
                  <a:gd name="connsiteX53-3239" fmla="*/ 1508 w 10000"/>
                  <a:gd name="connsiteY53-3240" fmla="*/ 942 h 10000"/>
                  <a:gd name="connsiteX54-3241" fmla="*/ 1309 w 10000"/>
                  <a:gd name="connsiteY54-3242" fmla="*/ 1282 h 10000"/>
                  <a:gd name="connsiteX55-3243" fmla="*/ 1151 w 10000"/>
                  <a:gd name="connsiteY55-3244" fmla="*/ 1282 h 10000"/>
                  <a:gd name="connsiteX56-3245" fmla="*/ 992 w 10000"/>
                  <a:gd name="connsiteY56-3246" fmla="*/ 1518 h 10000"/>
                  <a:gd name="connsiteX57-3247" fmla="*/ 1270 w 10000"/>
                  <a:gd name="connsiteY57-3248" fmla="*/ 1623 h 10000"/>
                  <a:gd name="connsiteX58-3249" fmla="*/ 913 w 10000"/>
                  <a:gd name="connsiteY58-3250" fmla="*/ 1597 h 10000"/>
                  <a:gd name="connsiteX59-3251" fmla="*/ 754 w 10000"/>
                  <a:gd name="connsiteY59-3252" fmla="*/ 1911 h 10000"/>
                  <a:gd name="connsiteX60-3253" fmla="*/ 714 w 10000"/>
                  <a:gd name="connsiteY60-3254" fmla="*/ 1963 h 10000"/>
                  <a:gd name="connsiteX61-3255" fmla="*/ 555 w 10000"/>
                  <a:gd name="connsiteY61-3256" fmla="*/ 2304 h 10000"/>
                  <a:gd name="connsiteX62-3257" fmla="*/ 794 w 10000"/>
                  <a:gd name="connsiteY62-3258" fmla="*/ 2382 h 10000"/>
                  <a:gd name="connsiteX63-3259" fmla="*/ 476 w 10000"/>
                  <a:gd name="connsiteY63-3260" fmla="*/ 2644 h 10000"/>
                  <a:gd name="connsiteX64-3261" fmla="*/ 79 w 10000"/>
                  <a:gd name="connsiteY64-3262" fmla="*/ 2932 h 10000"/>
                  <a:gd name="connsiteX65-3263" fmla="*/ 0 w 10000"/>
                  <a:gd name="connsiteY65-3264" fmla="*/ 3089 h 10000"/>
                  <a:gd name="connsiteX66-3265" fmla="*/ 199 w 10000"/>
                  <a:gd name="connsiteY66-3266" fmla="*/ 3429 h 10000"/>
                  <a:gd name="connsiteX67-3267" fmla="*/ 0 w 10000"/>
                  <a:gd name="connsiteY67-3268" fmla="*/ 3744 h 10000"/>
                  <a:gd name="connsiteX68-3269" fmla="*/ 40 w 10000"/>
                  <a:gd name="connsiteY68-3270" fmla="*/ 4084 h 10000"/>
                  <a:gd name="connsiteX69-3271" fmla="*/ 159 w 10000"/>
                  <a:gd name="connsiteY69-3272" fmla="*/ 4189 h 10000"/>
                  <a:gd name="connsiteX70-3273" fmla="*/ 397 w 10000"/>
                  <a:gd name="connsiteY70-3274" fmla="*/ 4162 h 10000"/>
                  <a:gd name="connsiteX71-3275" fmla="*/ 873 w 10000"/>
                  <a:gd name="connsiteY71-3276" fmla="*/ 4215 h 10000"/>
                  <a:gd name="connsiteX72-3277" fmla="*/ 1270 w 10000"/>
                  <a:gd name="connsiteY72-3278" fmla="*/ 4110 h 10000"/>
                  <a:gd name="connsiteX73-3279" fmla="*/ 1707 w 10000"/>
                  <a:gd name="connsiteY73-3280" fmla="*/ 4110 h 10000"/>
                  <a:gd name="connsiteX74-3281" fmla="*/ 1984 w 10000"/>
                  <a:gd name="connsiteY74-3282" fmla="*/ 4005 h 10000"/>
                  <a:gd name="connsiteX75-3283" fmla="*/ 2063 w 10000"/>
                  <a:gd name="connsiteY75-3284" fmla="*/ 4031 h 10000"/>
                  <a:gd name="connsiteX76-3285" fmla="*/ 1945 w 10000"/>
                  <a:gd name="connsiteY76-3286" fmla="*/ 4084 h 10000"/>
                  <a:gd name="connsiteX77-3287" fmla="*/ 2222 w 10000"/>
                  <a:gd name="connsiteY77-3288" fmla="*/ 4319 h 10000"/>
                  <a:gd name="connsiteX78-3289" fmla="*/ 2421 w 10000"/>
                  <a:gd name="connsiteY78-3290" fmla="*/ 4267 h 10000"/>
                  <a:gd name="connsiteX79-3291" fmla="*/ 2699 w 10000"/>
                  <a:gd name="connsiteY79-3292" fmla="*/ 4371 h 10000"/>
                  <a:gd name="connsiteX80-3293" fmla="*/ 3055 w 10000"/>
                  <a:gd name="connsiteY80-3294" fmla="*/ 4345 h 10000"/>
                  <a:gd name="connsiteX81-3295" fmla="*/ 3651 w 10000"/>
                  <a:gd name="connsiteY81-3296" fmla="*/ 4425 h 10000"/>
                  <a:gd name="connsiteX82-3297" fmla="*/ 3809 w 10000"/>
                  <a:gd name="connsiteY82-3298" fmla="*/ 4477 h 10000"/>
                  <a:gd name="connsiteX83-3299" fmla="*/ 4365 w 10000"/>
                  <a:gd name="connsiteY83-3300" fmla="*/ 4345 h 10000"/>
                  <a:gd name="connsiteX84-3301" fmla="*/ 4445 w 10000"/>
                  <a:gd name="connsiteY84-3302" fmla="*/ 4425 h 10000"/>
                  <a:gd name="connsiteX85-3303" fmla="*/ 4603 w 10000"/>
                  <a:gd name="connsiteY85-3304" fmla="*/ 4319 h 10000"/>
                  <a:gd name="connsiteX86-3305" fmla="*/ 4683 w 10000"/>
                  <a:gd name="connsiteY86-3306" fmla="*/ 4451 h 10000"/>
                  <a:gd name="connsiteX87-3307" fmla="*/ 5238 w 10000"/>
                  <a:gd name="connsiteY87-3308" fmla="*/ 4293 h 10000"/>
                  <a:gd name="connsiteX88-3309" fmla="*/ 5238 w 10000"/>
                  <a:gd name="connsiteY88-3310" fmla="*/ 4136 h 10000"/>
                  <a:gd name="connsiteX89-3311" fmla="*/ 5357 w 10000"/>
                  <a:gd name="connsiteY89-3312" fmla="*/ 4110 h 10000"/>
                  <a:gd name="connsiteX90-3313" fmla="*/ 5477 w 10000"/>
                  <a:gd name="connsiteY90-3314" fmla="*/ 4162 h 10000"/>
                  <a:gd name="connsiteX91-3315" fmla="*/ 5873 w 10000"/>
                  <a:gd name="connsiteY91-3316" fmla="*/ 4058 h 10000"/>
                  <a:gd name="connsiteX92-3317" fmla="*/ 5953 w 10000"/>
                  <a:gd name="connsiteY92-3318" fmla="*/ 4084 h 10000"/>
                  <a:gd name="connsiteX93-3319" fmla="*/ 6151 w 10000"/>
                  <a:gd name="connsiteY93-3320" fmla="*/ 4555 h 10000"/>
                  <a:gd name="connsiteX94-3321" fmla="*/ 6270 w 10000"/>
                  <a:gd name="connsiteY94-3322" fmla="*/ 4607 h 10000"/>
                  <a:gd name="connsiteX95-3323" fmla="*/ 6548 w 10000"/>
                  <a:gd name="connsiteY95-3324" fmla="*/ 4607 h 10000"/>
                  <a:gd name="connsiteX96-3325" fmla="*/ 6667 w 10000"/>
                  <a:gd name="connsiteY96-3326" fmla="*/ 4817 h 10000"/>
                  <a:gd name="connsiteX97-3327" fmla="*/ 6707 w 10000"/>
                  <a:gd name="connsiteY97-3328" fmla="*/ 4974 h 10000"/>
                  <a:gd name="connsiteX98-3329" fmla="*/ 7500 w 10000"/>
                  <a:gd name="connsiteY98-3330" fmla="*/ 5183 h 10000"/>
                  <a:gd name="connsiteX99-3331" fmla="*/ 7540 w 10000"/>
                  <a:gd name="connsiteY99-3332" fmla="*/ 5314 h 10000"/>
                  <a:gd name="connsiteX100-3333" fmla="*/ 7619 w 10000"/>
                  <a:gd name="connsiteY100-3334" fmla="*/ 5497 h 10000"/>
                  <a:gd name="connsiteX101-3335" fmla="*/ 7183 w 10000"/>
                  <a:gd name="connsiteY101-3336" fmla="*/ 5602 h 10000"/>
                  <a:gd name="connsiteX102-3337" fmla="*/ 6985 w 10000"/>
                  <a:gd name="connsiteY102-3338" fmla="*/ 5497 h 10000"/>
                  <a:gd name="connsiteX103-3339" fmla="*/ 6429 w 10000"/>
                  <a:gd name="connsiteY103-3340" fmla="*/ 5602 h 10000"/>
                  <a:gd name="connsiteX104-3341" fmla="*/ 6151 w 10000"/>
                  <a:gd name="connsiteY104-3342" fmla="*/ 5288 h 10000"/>
                  <a:gd name="connsiteX105-3343" fmla="*/ 5953 w 10000"/>
                  <a:gd name="connsiteY105-3344" fmla="*/ 5314 h 10000"/>
                  <a:gd name="connsiteX106-3345" fmla="*/ 6111 w 10000"/>
                  <a:gd name="connsiteY106-3346" fmla="*/ 5523 h 10000"/>
                  <a:gd name="connsiteX107-3347" fmla="*/ 6151 w 10000"/>
                  <a:gd name="connsiteY107-3348" fmla="*/ 5681 h 10000"/>
                  <a:gd name="connsiteX108-3349" fmla="*/ 5754 w 10000"/>
                  <a:gd name="connsiteY108-3350" fmla="*/ 5969 h 10000"/>
                  <a:gd name="connsiteX109-3351" fmla="*/ 5675 w 10000"/>
                  <a:gd name="connsiteY109-3352" fmla="*/ 6126 h 10000"/>
                  <a:gd name="connsiteX110-3353" fmla="*/ 5636 w 10000"/>
                  <a:gd name="connsiteY110-3354" fmla="*/ 6256 h 10000"/>
                  <a:gd name="connsiteX111-3355" fmla="*/ 5595 w 10000"/>
                  <a:gd name="connsiteY111-3356" fmla="*/ 6308 h 10000"/>
                  <a:gd name="connsiteX112-3357" fmla="*/ 5516 w 10000"/>
                  <a:gd name="connsiteY112-3358" fmla="*/ 6414 h 10000"/>
                  <a:gd name="connsiteX113-3359" fmla="*/ 5278 w 10000"/>
                  <a:gd name="connsiteY113-3360" fmla="*/ 6492 h 10000"/>
                  <a:gd name="connsiteX114-3361" fmla="*/ 5357 w 10000"/>
                  <a:gd name="connsiteY114-3362" fmla="*/ 6675 h 10000"/>
                  <a:gd name="connsiteX115-3363" fmla="*/ 5317 w 10000"/>
                  <a:gd name="connsiteY115-3364" fmla="*/ 6727 h 10000"/>
                  <a:gd name="connsiteX116-3365" fmla="*/ 5000 w 10000"/>
                  <a:gd name="connsiteY116-3366" fmla="*/ 6885 h 10000"/>
                  <a:gd name="connsiteX117-3367" fmla="*/ 4683 w 10000"/>
                  <a:gd name="connsiteY117-3368" fmla="*/ 6859 h 10000"/>
                  <a:gd name="connsiteX118-3369" fmla="*/ 4961 w 10000"/>
                  <a:gd name="connsiteY118-3370" fmla="*/ 6963 h 10000"/>
                  <a:gd name="connsiteX119-3371" fmla="*/ 4961 w 10000"/>
                  <a:gd name="connsiteY119-3372" fmla="*/ 7277 h 10000"/>
                  <a:gd name="connsiteX120-3373" fmla="*/ 4603 w 10000"/>
                  <a:gd name="connsiteY120-3374" fmla="*/ 7356 h 10000"/>
                  <a:gd name="connsiteX121-3375" fmla="*/ 4524 w 10000"/>
                  <a:gd name="connsiteY121-3376" fmla="*/ 7225 h 10000"/>
                  <a:gd name="connsiteX122-3377" fmla="*/ 4484 w 10000"/>
                  <a:gd name="connsiteY122-3378" fmla="*/ 7121 h 10000"/>
                  <a:gd name="connsiteX123-3379" fmla="*/ 4128 w 10000"/>
                  <a:gd name="connsiteY123-3380" fmla="*/ 7199 h 10000"/>
                  <a:gd name="connsiteX124-3381" fmla="*/ 4286 w 10000"/>
                  <a:gd name="connsiteY124-3382" fmla="*/ 7304 h 10000"/>
                  <a:gd name="connsiteX125-3383" fmla="*/ 4405 w 10000"/>
                  <a:gd name="connsiteY125-3384" fmla="*/ 7408 h 10000"/>
                  <a:gd name="connsiteX126-3385" fmla="*/ 4563 w 10000"/>
                  <a:gd name="connsiteY126-3386" fmla="*/ 7670 h 10000"/>
                  <a:gd name="connsiteX127-3387" fmla="*/ 4762 w 10000"/>
                  <a:gd name="connsiteY127-3388" fmla="*/ 7618 h 10000"/>
                  <a:gd name="connsiteX128-3389" fmla="*/ 4921 w 10000"/>
                  <a:gd name="connsiteY128-3390" fmla="*/ 7827 h 10000"/>
                  <a:gd name="connsiteX129-3391" fmla="*/ 5040 w 10000"/>
                  <a:gd name="connsiteY129-3392" fmla="*/ 7879 h 10000"/>
                  <a:gd name="connsiteX130-3393" fmla="*/ 5317 w 10000"/>
                  <a:gd name="connsiteY130-3394" fmla="*/ 7853 h 10000"/>
                  <a:gd name="connsiteX131-3395" fmla="*/ 5437 w 10000"/>
                  <a:gd name="connsiteY131-3396" fmla="*/ 7984 h 10000"/>
                  <a:gd name="connsiteX132-3397" fmla="*/ 5556 w 10000"/>
                  <a:gd name="connsiteY132-3398" fmla="*/ 8115 h 10000"/>
                  <a:gd name="connsiteX133-3399" fmla="*/ 6111 w 10000"/>
                  <a:gd name="connsiteY133-3400" fmla="*/ 7932 h 10000"/>
                  <a:gd name="connsiteX134-3401" fmla="*/ 6111 w 10000"/>
                  <a:gd name="connsiteY134-3402" fmla="*/ 7853 h 10000"/>
                  <a:gd name="connsiteX135-3403" fmla="*/ 5953 w 10000"/>
                  <a:gd name="connsiteY135-3404" fmla="*/ 7696 h 10000"/>
                  <a:gd name="connsiteX136-3405" fmla="*/ 6151 w 10000"/>
                  <a:gd name="connsiteY136-3406" fmla="*/ 7540 h 10000"/>
                  <a:gd name="connsiteX137-3407" fmla="*/ 6032 w 10000"/>
                  <a:gd name="connsiteY137-3408" fmla="*/ 7356 h 10000"/>
                  <a:gd name="connsiteX138-3409" fmla="*/ 6151 w 10000"/>
                  <a:gd name="connsiteY138-3410" fmla="*/ 7277 h 10000"/>
                  <a:gd name="connsiteX139-3411" fmla="*/ 6310 w 10000"/>
                  <a:gd name="connsiteY139-3412" fmla="*/ 7460 h 10000"/>
                  <a:gd name="connsiteX140-3413" fmla="*/ 6231 w 10000"/>
                  <a:gd name="connsiteY140-3414" fmla="*/ 7566 h 10000"/>
                  <a:gd name="connsiteX141-3415" fmla="*/ 6587 w 10000"/>
                  <a:gd name="connsiteY141-3416" fmla="*/ 7618 h 10000"/>
                  <a:gd name="connsiteX142-3417" fmla="*/ 6746 w 10000"/>
                  <a:gd name="connsiteY142-3418" fmla="*/ 7696 h 10000"/>
                  <a:gd name="connsiteX143-3419" fmla="*/ 6905 w 10000"/>
                  <a:gd name="connsiteY143-3420" fmla="*/ 7906 h 10000"/>
                  <a:gd name="connsiteX144-3421" fmla="*/ 6667 w 10000"/>
                  <a:gd name="connsiteY144-3422" fmla="*/ 8089 h 10000"/>
                  <a:gd name="connsiteX145-3423" fmla="*/ 6270 w 10000"/>
                  <a:gd name="connsiteY145-3424" fmla="*/ 8219 h 10000"/>
                  <a:gd name="connsiteX146-3425" fmla="*/ 6191 w 10000"/>
                  <a:gd name="connsiteY146-3426" fmla="*/ 8377 h 10000"/>
                  <a:gd name="connsiteX147-3427" fmla="*/ 5953 w 10000"/>
                  <a:gd name="connsiteY147-3428" fmla="*/ 8455 h 10000"/>
                  <a:gd name="connsiteX148-3429" fmla="*/ 6071 w 10000"/>
                  <a:gd name="connsiteY148-3430" fmla="*/ 8612 h 10000"/>
                  <a:gd name="connsiteX149-3431" fmla="*/ 6310 w 10000"/>
                  <a:gd name="connsiteY149-3432" fmla="*/ 8612 h 10000"/>
                  <a:gd name="connsiteX150-3433" fmla="*/ 6349 w 10000"/>
                  <a:gd name="connsiteY150-3434" fmla="*/ 8612 h 10000"/>
                  <a:gd name="connsiteX151-3435" fmla="*/ 6508 w 10000"/>
                  <a:gd name="connsiteY151-3436" fmla="*/ 8900 h 10000"/>
                  <a:gd name="connsiteX152-3437" fmla="*/ 6587 w 10000"/>
                  <a:gd name="connsiteY152-3438" fmla="*/ 8612 h 10000"/>
                  <a:gd name="connsiteX153-3439" fmla="*/ 6786 w 10000"/>
                  <a:gd name="connsiteY153-3440" fmla="*/ 8560 h 10000"/>
                  <a:gd name="connsiteX154-3441" fmla="*/ 6985 w 10000"/>
                  <a:gd name="connsiteY154-3442" fmla="*/ 8638 h 10000"/>
                  <a:gd name="connsiteX155-3443" fmla="*/ 6985 w 10000"/>
                  <a:gd name="connsiteY155-3444" fmla="*/ 8665 h 10000"/>
                  <a:gd name="connsiteX156-3445" fmla="*/ 7183 w 10000"/>
                  <a:gd name="connsiteY156-3446" fmla="*/ 8612 h 10000"/>
                  <a:gd name="connsiteX157-3447" fmla="*/ 7302 w 10000"/>
                  <a:gd name="connsiteY157-3448" fmla="*/ 8796 h 10000"/>
                  <a:gd name="connsiteX158-3449" fmla="*/ 6905 w 10000"/>
                  <a:gd name="connsiteY158-3450" fmla="*/ 8691 h 10000"/>
                  <a:gd name="connsiteX159-3451" fmla="*/ 6825 w 10000"/>
                  <a:gd name="connsiteY159-3452" fmla="*/ 8718 h 10000"/>
                  <a:gd name="connsiteX160-3453" fmla="*/ 6786 w 10000"/>
                  <a:gd name="connsiteY160-3454" fmla="*/ 8926 h 10000"/>
                  <a:gd name="connsiteX161-3455" fmla="*/ 6746 w 10000"/>
                  <a:gd name="connsiteY161-3456" fmla="*/ 9058 h 10000"/>
                  <a:gd name="connsiteX162-3457" fmla="*/ 7064 w 10000"/>
                  <a:gd name="connsiteY162-3458" fmla="*/ 9031 h 10000"/>
                  <a:gd name="connsiteX163-3459" fmla="*/ 7144 w 10000"/>
                  <a:gd name="connsiteY163-3460" fmla="*/ 9110 h 10000"/>
                  <a:gd name="connsiteX164-3461" fmla="*/ 7183 w 10000"/>
                  <a:gd name="connsiteY164-3462" fmla="*/ 8953 h 10000"/>
                  <a:gd name="connsiteX165-3463" fmla="*/ 7302 w 10000"/>
                  <a:gd name="connsiteY165-3464" fmla="*/ 8744 h 10000"/>
                  <a:gd name="connsiteX166-3465" fmla="*/ 7579 w 10000"/>
                  <a:gd name="connsiteY166-3466" fmla="*/ 9136 h 10000"/>
                  <a:gd name="connsiteX167-3467" fmla="*/ 7857 w 10000"/>
                  <a:gd name="connsiteY167-3468" fmla="*/ 9188 h 10000"/>
                  <a:gd name="connsiteX168-3469" fmla="*/ 8095 w 10000"/>
                  <a:gd name="connsiteY168-3470" fmla="*/ 9895 h 10000"/>
                  <a:gd name="connsiteX0-3471" fmla="*/ 8095 w 10000"/>
                  <a:gd name="connsiteY0-3472" fmla="*/ 9895 h 10000"/>
                  <a:gd name="connsiteX1-3473" fmla="*/ 8611 w 10000"/>
                  <a:gd name="connsiteY1-3474" fmla="*/ 10000 h 10000"/>
                  <a:gd name="connsiteX2-3475" fmla="*/ 8929 w 10000"/>
                  <a:gd name="connsiteY2-3476" fmla="*/ 9790 h 10000"/>
                  <a:gd name="connsiteX3-3477" fmla="*/ 9207 w 10000"/>
                  <a:gd name="connsiteY3-3478" fmla="*/ 9790 h 10000"/>
                  <a:gd name="connsiteX4-3479" fmla="*/ 9603 w 10000"/>
                  <a:gd name="connsiteY4-3480" fmla="*/ 9371 h 10000"/>
                  <a:gd name="connsiteX5-3481" fmla="*/ 10000 w 10000"/>
                  <a:gd name="connsiteY5-3482" fmla="*/ 9424 h 10000"/>
                  <a:gd name="connsiteX6-3483" fmla="*/ 9365 w 10000"/>
                  <a:gd name="connsiteY6-3484" fmla="*/ 9267 h 10000"/>
                  <a:gd name="connsiteX7-3485" fmla="*/ 9207 w 10000"/>
                  <a:gd name="connsiteY7-3486" fmla="*/ 9293 h 10000"/>
                  <a:gd name="connsiteX8-3487" fmla="*/ 9326 w 10000"/>
                  <a:gd name="connsiteY8-3488" fmla="*/ 7566 h 10000"/>
                  <a:gd name="connsiteX9-3489" fmla="*/ 9326 w 10000"/>
                  <a:gd name="connsiteY9-3490" fmla="*/ 7330 h 10000"/>
                  <a:gd name="connsiteX10-3491" fmla="*/ 9524 w 10000"/>
                  <a:gd name="connsiteY10-3492" fmla="*/ 7094 h 10000"/>
                  <a:gd name="connsiteX11-3493" fmla="*/ 9723 w 10000"/>
                  <a:gd name="connsiteY11-3494" fmla="*/ 6492 h 10000"/>
                  <a:gd name="connsiteX12-3495" fmla="*/ 9603 w 10000"/>
                  <a:gd name="connsiteY12-3496" fmla="*/ 6335 h 10000"/>
                  <a:gd name="connsiteX13-3497" fmla="*/ 9406 w 10000"/>
                  <a:gd name="connsiteY13-3498" fmla="*/ 5995 h 10000"/>
                  <a:gd name="connsiteX14-3499" fmla="*/ 9485 w 10000"/>
                  <a:gd name="connsiteY14-3500" fmla="*/ 5549 h 10000"/>
                  <a:gd name="connsiteX15-3501" fmla="*/ 8890 w 10000"/>
                  <a:gd name="connsiteY15-3502" fmla="*/ 5157 h 10000"/>
                  <a:gd name="connsiteX16-3503" fmla="*/ 9128 w 10000"/>
                  <a:gd name="connsiteY16-3504" fmla="*/ 5523 h 10000"/>
                  <a:gd name="connsiteX17-3505" fmla="*/ 9087 w 10000"/>
                  <a:gd name="connsiteY17-3506" fmla="*/ 5864 h 10000"/>
                  <a:gd name="connsiteX18-3507" fmla="*/ 8849 w 10000"/>
                  <a:gd name="connsiteY18-3508" fmla="*/ 5445 h 10000"/>
                  <a:gd name="connsiteX19-3509" fmla="*/ 8691 w 10000"/>
                  <a:gd name="connsiteY19-3510" fmla="*/ 5183 h 10000"/>
                  <a:gd name="connsiteX20-3511" fmla="*/ 8453 w 10000"/>
                  <a:gd name="connsiteY20-3512" fmla="*/ 4817 h 10000"/>
                  <a:gd name="connsiteX21-3513" fmla="*/ 7302 w 10000"/>
                  <a:gd name="connsiteY21-3514" fmla="*/ 4503 h 10000"/>
                  <a:gd name="connsiteX22-3515" fmla="*/ 7064 w 10000"/>
                  <a:gd name="connsiteY22-3516" fmla="*/ 4503 h 10000"/>
                  <a:gd name="connsiteX23-3517" fmla="*/ 6746 w 10000"/>
                  <a:gd name="connsiteY23-3518" fmla="*/ 4189 h 10000"/>
                  <a:gd name="connsiteX24-3519" fmla="*/ 6469 w 10000"/>
                  <a:gd name="connsiteY24-3520" fmla="*/ 4267 h 10000"/>
                  <a:gd name="connsiteX25-3521" fmla="*/ 6151 w 10000"/>
                  <a:gd name="connsiteY25-3522" fmla="*/ 3900 h 10000"/>
                  <a:gd name="connsiteX26-3523" fmla="*/ 5833 w 10000"/>
                  <a:gd name="connsiteY26-3524" fmla="*/ 3900 h 10000"/>
                  <a:gd name="connsiteX27-3525" fmla="*/ 5516 w 10000"/>
                  <a:gd name="connsiteY27-3526" fmla="*/ 4005 h 10000"/>
                  <a:gd name="connsiteX28-3527" fmla="*/ 5159 w 10000"/>
                  <a:gd name="connsiteY28-3528" fmla="*/ 3979 h 10000"/>
                  <a:gd name="connsiteX29-3529" fmla="*/ 5159 w 10000"/>
                  <a:gd name="connsiteY29-3530" fmla="*/ 3482 h 10000"/>
                  <a:gd name="connsiteX30-3531" fmla="*/ 5357 w 10000"/>
                  <a:gd name="connsiteY30-3532" fmla="*/ 3455 h 10000"/>
                  <a:gd name="connsiteX31-3533" fmla="*/ 5238 w 10000"/>
                  <a:gd name="connsiteY31-3534" fmla="*/ 3325 h 10000"/>
                  <a:gd name="connsiteX32-3535" fmla="*/ 5238 w 10000"/>
                  <a:gd name="connsiteY32-3536" fmla="*/ 3115 h 10000"/>
                  <a:gd name="connsiteX33-3537" fmla="*/ 5278 w 10000"/>
                  <a:gd name="connsiteY33-3538" fmla="*/ 2985 h 10000"/>
                  <a:gd name="connsiteX34-3539" fmla="*/ 4882 w 10000"/>
                  <a:gd name="connsiteY34-3540" fmla="*/ 2775 h 10000"/>
                  <a:gd name="connsiteX35-3541" fmla="*/ 4484 w 10000"/>
                  <a:gd name="connsiteY35-3542" fmla="*/ 2540 h 10000"/>
                  <a:gd name="connsiteX36-3543" fmla="*/ 4286 w 10000"/>
                  <a:gd name="connsiteY36-3544" fmla="*/ 2382 h 10000"/>
                  <a:gd name="connsiteX37-3545" fmla="*/ 4008 w 10000"/>
                  <a:gd name="connsiteY37-3546" fmla="*/ 2330 h 10000"/>
                  <a:gd name="connsiteX38-3547" fmla="*/ 3691 w 10000"/>
                  <a:gd name="connsiteY38-3548" fmla="*/ 2356 h 10000"/>
                  <a:gd name="connsiteX39-3549" fmla="*/ 3373 w 10000"/>
                  <a:gd name="connsiteY39-3550" fmla="*/ 2278 h 10000"/>
                  <a:gd name="connsiteX40-3551" fmla="*/ 2976 w 10000"/>
                  <a:gd name="connsiteY40-3552" fmla="*/ 1649 h 10000"/>
                  <a:gd name="connsiteX41-3553" fmla="*/ 2857 w 10000"/>
                  <a:gd name="connsiteY41-3554" fmla="*/ 1492 h 10000"/>
                  <a:gd name="connsiteX42-3555" fmla="*/ 2738 w 10000"/>
                  <a:gd name="connsiteY42-3556" fmla="*/ 1126 h 10000"/>
                  <a:gd name="connsiteX43-3557" fmla="*/ 2579 w 10000"/>
                  <a:gd name="connsiteY43-3558" fmla="*/ 785 h 10000"/>
                  <a:gd name="connsiteX44-3559" fmla="*/ 2103 w 10000"/>
                  <a:gd name="connsiteY44-3560" fmla="*/ 549 h 10000"/>
                  <a:gd name="connsiteX45-3561" fmla="*/ 1825 w 10000"/>
                  <a:gd name="connsiteY45-3562" fmla="*/ 52 h 10000"/>
                  <a:gd name="connsiteX46-3563" fmla="*/ 1468 w 10000"/>
                  <a:gd name="connsiteY46-3564" fmla="*/ 52 h 10000"/>
                  <a:gd name="connsiteX47-3565" fmla="*/ 1309 w 10000"/>
                  <a:gd name="connsiteY47-3566" fmla="*/ 157 h 10000"/>
                  <a:gd name="connsiteX48-3567" fmla="*/ 1270 w 10000"/>
                  <a:gd name="connsiteY48-3568" fmla="*/ 0 h 10000"/>
                  <a:gd name="connsiteX49-3569" fmla="*/ 754 w 10000"/>
                  <a:gd name="connsiteY49-3570" fmla="*/ 104 h 10000"/>
                  <a:gd name="connsiteX50-3571" fmla="*/ 1309 w 10000"/>
                  <a:gd name="connsiteY50-3572" fmla="*/ 210 h 10000"/>
                  <a:gd name="connsiteX51-3573" fmla="*/ 1270 w 10000"/>
                  <a:gd name="connsiteY51-3574" fmla="*/ 445 h 10000"/>
                  <a:gd name="connsiteX52-3575" fmla="*/ 1389 w 10000"/>
                  <a:gd name="connsiteY52-3576" fmla="*/ 759 h 10000"/>
                  <a:gd name="connsiteX53-3577" fmla="*/ 1508 w 10000"/>
                  <a:gd name="connsiteY53-3578" fmla="*/ 942 h 10000"/>
                  <a:gd name="connsiteX54-3579" fmla="*/ 1309 w 10000"/>
                  <a:gd name="connsiteY54-3580" fmla="*/ 1282 h 10000"/>
                  <a:gd name="connsiteX55-3581" fmla="*/ 1151 w 10000"/>
                  <a:gd name="connsiteY55-3582" fmla="*/ 1282 h 10000"/>
                  <a:gd name="connsiteX56-3583" fmla="*/ 992 w 10000"/>
                  <a:gd name="connsiteY56-3584" fmla="*/ 1518 h 10000"/>
                  <a:gd name="connsiteX57-3585" fmla="*/ 1270 w 10000"/>
                  <a:gd name="connsiteY57-3586" fmla="*/ 1623 h 10000"/>
                  <a:gd name="connsiteX58-3587" fmla="*/ 913 w 10000"/>
                  <a:gd name="connsiteY58-3588" fmla="*/ 1597 h 10000"/>
                  <a:gd name="connsiteX59-3589" fmla="*/ 754 w 10000"/>
                  <a:gd name="connsiteY59-3590" fmla="*/ 1911 h 10000"/>
                  <a:gd name="connsiteX60-3591" fmla="*/ 714 w 10000"/>
                  <a:gd name="connsiteY60-3592" fmla="*/ 1963 h 10000"/>
                  <a:gd name="connsiteX61-3593" fmla="*/ 555 w 10000"/>
                  <a:gd name="connsiteY61-3594" fmla="*/ 2304 h 10000"/>
                  <a:gd name="connsiteX62-3595" fmla="*/ 794 w 10000"/>
                  <a:gd name="connsiteY62-3596" fmla="*/ 2382 h 10000"/>
                  <a:gd name="connsiteX63-3597" fmla="*/ 476 w 10000"/>
                  <a:gd name="connsiteY63-3598" fmla="*/ 2644 h 10000"/>
                  <a:gd name="connsiteX64-3599" fmla="*/ 79 w 10000"/>
                  <a:gd name="connsiteY64-3600" fmla="*/ 2932 h 10000"/>
                  <a:gd name="connsiteX65-3601" fmla="*/ 0 w 10000"/>
                  <a:gd name="connsiteY65-3602" fmla="*/ 3089 h 10000"/>
                  <a:gd name="connsiteX66-3603" fmla="*/ 199 w 10000"/>
                  <a:gd name="connsiteY66-3604" fmla="*/ 3429 h 10000"/>
                  <a:gd name="connsiteX67-3605" fmla="*/ 0 w 10000"/>
                  <a:gd name="connsiteY67-3606" fmla="*/ 3744 h 10000"/>
                  <a:gd name="connsiteX68-3607" fmla="*/ 40 w 10000"/>
                  <a:gd name="connsiteY68-3608" fmla="*/ 4084 h 10000"/>
                  <a:gd name="connsiteX69-3609" fmla="*/ 159 w 10000"/>
                  <a:gd name="connsiteY69-3610" fmla="*/ 4189 h 10000"/>
                  <a:gd name="connsiteX70-3611" fmla="*/ 397 w 10000"/>
                  <a:gd name="connsiteY70-3612" fmla="*/ 4162 h 10000"/>
                  <a:gd name="connsiteX71-3613" fmla="*/ 873 w 10000"/>
                  <a:gd name="connsiteY71-3614" fmla="*/ 4215 h 10000"/>
                  <a:gd name="connsiteX72-3615" fmla="*/ 1270 w 10000"/>
                  <a:gd name="connsiteY72-3616" fmla="*/ 4110 h 10000"/>
                  <a:gd name="connsiteX73-3617" fmla="*/ 1707 w 10000"/>
                  <a:gd name="connsiteY73-3618" fmla="*/ 4110 h 10000"/>
                  <a:gd name="connsiteX74-3619" fmla="*/ 1984 w 10000"/>
                  <a:gd name="connsiteY74-3620" fmla="*/ 4005 h 10000"/>
                  <a:gd name="connsiteX75-3621" fmla="*/ 2063 w 10000"/>
                  <a:gd name="connsiteY75-3622" fmla="*/ 4031 h 10000"/>
                  <a:gd name="connsiteX76-3623" fmla="*/ 1945 w 10000"/>
                  <a:gd name="connsiteY76-3624" fmla="*/ 4084 h 10000"/>
                  <a:gd name="connsiteX77-3625" fmla="*/ 2222 w 10000"/>
                  <a:gd name="connsiteY77-3626" fmla="*/ 4319 h 10000"/>
                  <a:gd name="connsiteX78-3627" fmla="*/ 2421 w 10000"/>
                  <a:gd name="connsiteY78-3628" fmla="*/ 4267 h 10000"/>
                  <a:gd name="connsiteX79-3629" fmla="*/ 2699 w 10000"/>
                  <a:gd name="connsiteY79-3630" fmla="*/ 4371 h 10000"/>
                  <a:gd name="connsiteX80-3631" fmla="*/ 3055 w 10000"/>
                  <a:gd name="connsiteY80-3632" fmla="*/ 4345 h 10000"/>
                  <a:gd name="connsiteX81-3633" fmla="*/ 3651 w 10000"/>
                  <a:gd name="connsiteY81-3634" fmla="*/ 4425 h 10000"/>
                  <a:gd name="connsiteX82-3635" fmla="*/ 3809 w 10000"/>
                  <a:gd name="connsiteY82-3636" fmla="*/ 4477 h 10000"/>
                  <a:gd name="connsiteX83-3637" fmla="*/ 4365 w 10000"/>
                  <a:gd name="connsiteY83-3638" fmla="*/ 4345 h 10000"/>
                  <a:gd name="connsiteX84-3639" fmla="*/ 4445 w 10000"/>
                  <a:gd name="connsiteY84-3640" fmla="*/ 4425 h 10000"/>
                  <a:gd name="connsiteX85-3641" fmla="*/ 4603 w 10000"/>
                  <a:gd name="connsiteY85-3642" fmla="*/ 4319 h 10000"/>
                  <a:gd name="connsiteX86-3643" fmla="*/ 4683 w 10000"/>
                  <a:gd name="connsiteY86-3644" fmla="*/ 4451 h 10000"/>
                  <a:gd name="connsiteX87-3645" fmla="*/ 5238 w 10000"/>
                  <a:gd name="connsiteY87-3646" fmla="*/ 4293 h 10000"/>
                  <a:gd name="connsiteX88-3647" fmla="*/ 5238 w 10000"/>
                  <a:gd name="connsiteY88-3648" fmla="*/ 4136 h 10000"/>
                  <a:gd name="connsiteX89-3649" fmla="*/ 5357 w 10000"/>
                  <a:gd name="connsiteY89-3650" fmla="*/ 4110 h 10000"/>
                  <a:gd name="connsiteX90-3651" fmla="*/ 5477 w 10000"/>
                  <a:gd name="connsiteY90-3652" fmla="*/ 4162 h 10000"/>
                  <a:gd name="connsiteX91-3653" fmla="*/ 5873 w 10000"/>
                  <a:gd name="connsiteY91-3654" fmla="*/ 4058 h 10000"/>
                  <a:gd name="connsiteX92-3655" fmla="*/ 5953 w 10000"/>
                  <a:gd name="connsiteY92-3656" fmla="*/ 4084 h 10000"/>
                  <a:gd name="connsiteX93-3657" fmla="*/ 6151 w 10000"/>
                  <a:gd name="connsiteY93-3658" fmla="*/ 4555 h 10000"/>
                  <a:gd name="connsiteX94-3659" fmla="*/ 6270 w 10000"/>
                  <a:gd name="connsiteY94-3660" fmla="*/ 4607 h 10000"/>
                  <a:gd name="connsiteX95-3661" fmla="*/ 6548 w 10000"/>
                  <a:gd name="connsiteY95-3662" fmla="*/ 4607 h 10000"/>
                  <a:gd name="connsiteX96-3663" fmla="*/ 6667 w 10000"/>
                  <a:gd name="connsiteY96-3664" fmla="*/ 4817 h 10000"/>
                  <a:gd name="connsiteX97-3665" fmla="*/ 6707 w 10000"/>
                  <a:gd name="connsiteY97-3666" fmla="*/ 4974 h 10000"/>
                  <a:gd name="connsiteX98-3667" fmla="*/ 7500 w 10000"/>
                  <a:gd name="connsiteY98-3668" fmla="*/ 5183 h 10000"/>
                  <a:gd name="connsiteX99-3669" fmla="*/ 7619 w 10000"/>
                  <a:gd name="connsiteY99-3670" fmla="*/ 5497 h 10000"/>
                  <a:gd name="connsiteX100-3671" fmla="*/ 7183 w 10000"/>
                  <a:gd name="connsiteY100-3672" fmla="*/ 5602 h 10000"/>
                  <a:gd name="connsiteX101-3673" fmla="*/ 6985 w 10000"/>
                  <a:gd name="connsiteY101-3674" fmla="*/ 5497 h 10000"/>
                  <a:gd name="connsiteX102-3675" fmla="*/ 6429 w 10000"/>
                  <a:gd name="connsiteY102-3676" fmla="*/ 5602 h 10000"/>
                  <a:gd name="connsiteX103-3677" fmla="*/ 6151 w 10000"/>
                  <a:gd name="connsiteY103-3678" fmla="*/ 5288 h 10000"/>
                  <a:gd name="connsiteX104-3679" fmla="*/ 5953 w 10000"/>
                  <a:gd name="connsiteY104-3680" fmla="*/ 5314 h 10000"/>
                  <a:gd name="connsiteX105-3681" fmla="*/ 6111 w 10000"/>
                  <a:gd name="connsiteY105-3682" fmla="*/ 5523 h 10000"/>
                  <a:gd name="connsiteX106-3683" fmla="*/ 6151 w 10000"/>
                  <a:gd name="connsiteY106-3684" fmla="*/ 5681 h 10000"/>
                  <a:gd name="connsiteX107-3685" fmla="*/ 5754 w 10000"/>
                  <a:gd name="connsiteY107-3686" fmla="*/ 5969 h 10000"/>
                  <a:gd name="connsiteX108-3687" fmla="*/ 5675 w 10000"/>
                  <a:gd name="connsiteY108-3688" fmla="*/ 6126 h 10000"/>
                  <a:gd name="connsiteX109-3689" fmla="*/ 5636 w 10000"/>
                  <a:gd name="connsiteY109-3690" fmla="*/ 6256 h 10000"/>
                  <a:gd name="connsiteX110-3691" fmla="*/ 5595 w 10000"/>
                  <a:gd name="connsiteY110-3692" fmla="*/ 6308 h 10000"/>
                  <a:gd name="connsiteX111-3693" fmla="*/ 5516 w 10000"/>
                  <a:gd name="connsiteY111-3694" fmla="*/ 6414 h 10000"/>
                  <a:gd name="connsiteX112-3695" fmla="*/ 5278 w 10000"/>
                  <a:gd name="connsiteY112-3696" fmla="*/ 6492 h 10000"/>
                  <a:gd name="connsiteX113-3697" fmla="*/ 5357 w 10000"/>
                  <a:gd name="connsiteY113-3698" fmla="*/ 6675 h 10000"/>
                  <a:gd name="connsiteX114-3699" fmla="*/ 5317 w 10000"/>
                  <a:gd name="connsiteY114-3700" fmla="*/ 6727 h 10000"/>
                  <a:gd name="connsiteX115-3701" fmla="*/ 5000 w 10000"/>
                  <a:gd name="connsiteY115-3702" fmla="*/ 6885 h 10000"/>
                  <a:gd name="connsiteX116-3703" fmla="*/ 4683 w 10000"/>
                  <a:gd name="connsiteY116-3704" fmla="*/ 6859 h 10000"/>
                  <a:gd name="connsiteX117-3705" fmla="*/ 4961 w 10000"/>
                  <a:gd name="connsiteY117-3706" fmla="*/ 6963 h 10000"/>
                  <a:gd name="connsiteX118-3707" fmla="*/ 4961 w 10000"/>
                  <a:gd name="connsiteY118-3708" fmla="*/ 7277 h 10000"/>
                  <a:gd name="connsiteX119-3709" fmla="*/ 4603 w 10000"/>
                  <a:gd name="connsiteY119-3710" fmla="*/ 7356 h 10000"/>
                  <a:gd name="connsiteX120-3711" fmla="*/ 4524 w 10000"/>
                  <a:gd name="connsiteY120-3712" fmla="*/ 7225 h 10000"/>
                  <a:gd name="connsiteX121-3713" fmla="*/ 4484 w 10000"/>
                  <a:gd name="connsiteY121-3714" fmla="*/ 7121 h 10000"/>
                  <a:gd name="connsiteX122-3715" fmla="*/ 4128 w 10000"/>
                  <a:gd name="connsiteY122-3716" fmla="*/ 7199 h 10000"/>
                  <a:gd name="connsiteX123-3717" fmla="*/ 4286 w 10000"/>
                  <a:gd name="connsiteY123-3718" fmla="*/ 7304 h 10000"/>
                  <a:gd name="connsiteX124-3719" fmla="*/ 4405 w 10000"/>
                  <a:gd name="connsiteY124-3720" fmla="*/ 7408 h 10000"/>
                  <a:gd name="connsiteX125-3721" fmla="*/ 4563 w 10000"/>
                  <a:gd name="connsiteY125-3722" fmla="*/ 7670 h 10000"/>
                  <a:gd name="connsiteX126-3723" fmla="*/ 4762 w 10000"/>
                  <a:gd name="connsiteY126-3724" fmla="*/ 7618 h 10000"/>
                  <a:gd name="connsiteX127-3725" fmla="*/ 4921 w 10000"/>
                  <a:gd name="connsiteY127-3726" fmla="*/ 7827 h 10000"/>
                  <a:gd name="connsiteX128-3727" fmla="*/ 5040 w 10000"/>
                  <a:gd name="connsiteY128-3728" fmla="*/ 7879 h 10000"/>
                  <a:gd name="connsiteX129-3729" fmla="*/ 5317 w 10000"/>
                  <a:gd name="connsiteY129-3730" fmla="*/ 7853 h 10000"/>
                  <a:gd name="connsiteX130-3731" fmla="*/ 5437 w 10000"/>
                  <a:gd name="connsiteY130-3732" fmla="*/ 7984 h 10000"/>
                  <a:gd name="connsiteX131-3733" fmla="*/ 5556 w 10000"/>
                  <a:gd name="connsiteY131-3734" fmla="*/ 8115 h 10000"/>
                  <a:gd name="connsiteX132-3735" fmla="*/ 6111 w 10000"/>
                  <a:gd name="connsiteY132-3736" fmla="*/ 7932 h 10000"/>
                  <a:gd name="connsiteX133-3737" fmla="*/ 6111 w 10000"/>
                  <a:gd name="connsiteY133-3738" fmla="*/ 7853 h 10000"/>
                  <a:gd name="connsiteX134-3739" fmla="*/ 5953 w 10000"/>
                  <a:gd name="connsiteY134-3740" fmla="*/ 7696 h 10000"/>
                  <a:gd name="connsiteX135-3741" fmla="*/ 6151 w 10000"/>
                  <a:gd name="connsiteY135-3742" fmla="*/ 7540 h 10000"/>
                  <a:gd name="connsiteX136-3743" fmla="*/ 6032 w 10000"/>
                  <a:gd name="connsiteY136-3744" fmla="*/ 7356 h 10000"/>
                  <a:gd name="connsiteX137-3745" fmla="*/ 6151 w 10000"/>
                  <a:gd name="connsiteY137-3746" fmla="*/ 7277 h 10000"/>
                  <a:gd name="connsiteX138-3747" fmla="*/ 6310 w 10000"/>
                  <a:gd name="connsiteY138-3748" fmla="*/ 7460 h 10000"/>
                  <a:gd name="connsiteX139-3749" fmla="*/ 6231 w 10000"/>
                  <a:gd name="connsiteY139-3750" fmla="*/ 7566 h 10000"/>
                  <a:gd name="connsiteX140-3751" fmla="*/ 6587 w 10000"/>
                  <a:gd name="connsiteY140-3752" fmla="*/ 7618 h 10000"/>
                  <a:gd name="connsiteX141-3753" fmla="*/ 6746 w 10000"/>
                  <a:gd name="connsiteY141-3754" fmla="*/ 7696 h 10000"/>
                  <a:gd name="connsiteX142-3755" fmla="*/ 6905 w 10000"/>
                  <a:gd name="connsiteY142-3756" fmla="*/ 7906 h 10000"/>
                  <a:gd name="connsiteX143-3757" fmla="*/ 6667 w 10000"/>
                  <a:gd name="connsiteY143-3758" fmla="*/ 8089 h 10000"/>
                  <a:gd name="connsiteX144-3759" fmla="*/ 6270 w 10000"/>
                  <a:gd name="connsiteY144-3760" fmla="*/ 8219 h 10000"/>
                  <a:gd name="connsiteX145-3761" fmla="*/ 6191 w 10000"/>
                  <a:gd name="connsiteY145-3762" fmla="*/ 8377 h 10000"/>
                  <a:gd name="connsiteX146-3763" fmla="*/ 5953 w 10000"/>
                  <a:gd name="connsiteY146-3764" fmla="*/ 8455 h 10000"/>
                  <a:gd name="connsiteX147-3765" fmla="*/ 6071 w 10000"/>
                  <a:gd name="connsiteY147-3766" fmla="*/ 8612 h 10000"/>
                  <a:gd name="connsiteX148-3767" fmla="*/ 6310 w 10000"/>
                  <a:gd name="connsiteY148-3768" fmla="*/ 8612 h 10000"/>
                  <a:gd name="connsiteX149-3769" fmla="*/ 6349 w 10000"/>
                  <a:gd name="connsiteY149-3770" fmla="*/ 8612 h 10000"/>
                  <a:gd name="connsiteX150-3771" fmla="*/ 6508 w 10000"/>
                  <a:gd name="connsiteY150-3772" fmla="*/ 8900 h 10000"/>
                  <a:gd name="connsiteX151-3773" fmla="*/ 6587 w 10000"/>
                  <a:gd name="connsiteY151-3774" fmla="*/ 8612 h 10000"/>
                  <a:gd name="connsiteX152-3775" fmla="*/ 6786 w 10000"/>
                  <a:gd name="connsiteY152-3776" fmla="*/ 8560 h 10000"/>
                  <a:gd name="connsiteX153-3777" fmla="*/ 6985 w 10000"/>
                  <a:gd name="connsiteY153-3778" fmla="*/ 8638 h 10000"/>
                  <a:gd name="connsiteX154-3779" fmla="*/ 6985 w 10000"/>
                  <a:gd name="connsiteY154-3780" fmla="*/ 8665 h 10000"/>
                  <a:gd name="connsiteX155-3781" fmla="*/ 7183 w 10000"/>
                  <a:gd name="connsiteY155-3782" fmla="*/ 8612 h 10000"/>
                  <a:gd name="connsiteX156-3783" fmla="*/ 7302 w 10000"/>
                  <a:gd name="connsiteY156-3784" fmla="*/ 8796 h 10000"/>
                  <a:gd name="connsiteX157-3785" fmla="*/ 6905 w 10000"/>
                  <a:gd name="connsiteY157-3786" fmla="*/ 8691 h 10000"/>
                  <a:gd name="connsiteX158-3787" fmla="*/ 6825 w 10000"/>
                  <a:gd name="connsiteY158-3788" fmla="*/ 8718 h 10000"/>
                  <a:gd name="connsiteX159-3789" fmla="*/ 6786 w 10000"/>
                  <a:gd name="connsiteY159-3790" fmla="*/ 8926 h 10000"/>
                  <a:gd name="connsiteX160-3791" fmla="*/ 6746 w 10000"/>
                  <a:gd name="connsiteY160-3792" fmla="*/ 9058 h 10000"/>
                  <a:gd name="connsiteX161-3793" fmla="*/ 7064 w 10000"/>
                  <a:gd name="connsiteY161-3794" fmla="*/ 9031 h 10000"/>
                  <a:gd name="connsiteX162-3795" fmla="*/ 7144 w 10000"/>
                  <a:gd name="connsiteY162-3796" fmla="*/ 9110 h 10000"/>
                  <a:gd name="connsiteX163-3797" fmla="*/ 7183 w 10000"/>
                  <a:gd name="connsiteY163-3798" fmla="*/ 8953 h 10000"/>
                  <a:gd name="connsiteX164-3799" fmla="*/ 7302 w 10000"/>
                  <a:gd name="connsiteY164-3800" fmla="*/ 8744 h 10000"/>
                  <a:gd name="connsiteX165-3801" fmla="*/ 7579 w 10000"/>
                  <a:gd name="connsiteY165-3802" fmla="*/ 9136 h 10000"/>
                  <a:gd name="connsiteX166-3803" fmla="*/ 7857 w 10000"/>
                  <a:gd name="connsiteY166-3804" fmla="*/ 9188 h 10000"/>
                  <a:gd name="connsiteX167-3805" fmla="*/ 8095 w 10000"/>
                  <a:gd name="connsiteY167-3806" fmla="*/ 9895 h 10000"/>
                  <a:gd name="connsiteX0-3807" fmla="*/ 8095 w 10000"/>
                  <a:gd name="connsiteY0-3808" fmla="*/ 9895 h 10000"/>
                  <a:gd name="connsiteX1-3809" fmla="*/ 8611 w 10000"/>
                  <a:gd name="connsiteY1-3810" fmla="*/ 10000 h 10000"/>
                  <a:gd name="connsiteX2-3811" fmla="*/ 8929 w 10000"/>
                  <a:gd name="connsiteY2-3812" fmla="*/ 9790 h 10000"/>
                  <a:gd name="connsiteX3-3813" fmla="*/ 9207 w 10000"/>
                  <a:gd name="connsiteY3-3814" fmla="*/ 9790 h 10000"/>
                  <a:gd name="connsiteX4-3815" fmla="*/ 9603 w 10000"/>
                  <a:gd name="connsiteY4-3816" fmla="*/ 9371 h 10000"/>
                  <a:gd name="connsiteX5-3817" fmla="*/ 10000 w 10000"/>
                  <a:gd name="connsiteY5-3818" fmla="*/ 9424 h 10000"/>
                  <a:gd name="connsiteX6-3819" fmla="*/ 9365 w 10000"/>
                  <a:gd name="connsiteY6-3820" fmla="*/ 9267 h 10000"/>
                  <a:gd name="connsiteX7-3821" fmla="*/ 9207 w 10000"/>
                  <a:gd name="connsiteY7-3822" fmla="*/ 9293 h 10000"/>
                  <a:gd name="connsiteX8-3823" fmla="*/ 9326 w 10000"/>
                  <a:gd name="connsiteY8-3824" fmla="*/ 7566 h 10000"/>
                  <a:gd name="connsiteX9-3825" fmla="*/ 9326 w 10000"/>
                  <a:gd name="connsiteY9-3826" fmla="*/ 7330 h 10000"/>
                  <a:gd name="connsiteX10-3827" fmla="*/ 9524 w 10000"/>
                  <a:gd name="connsiteY10-3828" fmla="*/ 7094 h 10000"/>
                  <a:gd name="connsiteX11-3829" fmla="*/ 9723 w 10000"/>
                  <a:gd name="connsiteY11-3830" fmla="*/ 6492 h 10000"/>
                  <a:gd name="connsiteX12-3831" fmla="*/ 9603 w 10000"/>
                  <a:gd name="connsiteY12-3832" fmla="*/ 6335 h 10000"/>
                  <a:gd name="connsiteX13-3833" fmla="*/ 9406 w 10000"/>
                  <a:gd name="connsiteY13-3834" fmla="*/ 5995 h 10000"/>
                  <a:gd name="connsiteX14-3835" fmla="*/ 9485 w 10000"/>
                  <a:gd name="connsiteY14-3836" fmla="*/ 5549 h 10000"/>
                  <a:gd name="connsiteX15-3837" fmla="*/ 8890 w 10000"/>
                  <a:gd name="connsiteY15-3838" fmla="*/ 5157 h 10000"/>
                  <a:gd name="connsiteX16-3839" fmla="*/ 9128 w 10000"/>
                  <a:gd name="connsiteY16-3840" fmla="*/ 5523 h 10000"/>
                  <a:gd name="connsiteX17-3841" fmla="*/ 9087 w 10000"/>
                  <a:gd name="connsiteY17-3842" fmla="*/ 5864 h 10000"/>
                  <a:gd name="connsiteX18-3843" fmla="*/ 8849 w 10000"/>
                  <a:gd name="connsiteY18-3844" fmla="*/ 5445 h 10000"/>
                  <a:gd name="connsiteX19-3845" fmla="*/ 8691 w 10000"/>
                  <a:gd name="connsiteY19-3846" fmla="*/ 5183 h 10000"/>
                  <a:gd name="connsiteX20-3847" fmla="*/ 8453 w 10000"/>
                  <a:gd name="connsiteY20-3848" fmla="*/ 4817 h 10000"/>
                  <a:gd name="connsiteX21-3849" fmla="*/ 7302 w 10000"/>
                  <a:gd name="connsiteY21-3850" fmla="*/ 4503 h 10000"/>
                  <a:gd name="connsiteX22-3851" fmla="*/ 7064 w 10000"/>
                  <a:gd name="connsiteY22-3852" fmla="*/ 4503 h 10000"/>
                  <a:gd name="connsiteX23-3853" fmla="*/ 6746 w 10000"/>
                  <a:gd name="connsiteY23-3854" fmla="*/ 4189 h 10000"/>
                  <a:gd name="connsiteX24-3855" fmla="*/ 6469 w 10000"/>
                  <a:gd name="connsiteY24-3856" fmla="*/ 4267 h 10000"/>
                  <a:gd name="connsiteX25-3857" fmla="*/ 6151 w 10000"/>
                  <a:gd name="connsiteY25-3858" fmla="*/ 3900 h 10000"/>
                  <a:gd name="connsiteX26-3859" fmla="*/ 5833 w 10000"/>
                  <a:gd name="connsiteY26-3860" fmla="*/ 3900 h 10000"/>
                  <a:gd name="connsiteX27-3861" fmla="*/ 5516 w 10000"/>
                  <a:gd name="connsiteY27-3862" fmla="*/ 4005 h 10000"/>
                  <a:gd name="connsiteX28-3863" fmla="*/ 5159 w 10000"/>
                  <a:gd name="connsiteY28-3864" fmla="*/ 3979 h 10000"/>
                  <a:gd name="connsiteX29-3865" fmla="*/ 5159 w 10000"/>
                  <a:gd name="connsiteY29-3866" fmla="*/ 3482 h 10000"/>
                  <a:gd name="connsiteX30-3867" fmla="*/ 5357 w 10000"/>
                  <a:gd name="connsiteY30-3868" fmla="*/ 3455 h 10000"/>
                  <a:gd name="connsiteX31-3869" fmla="*/ 5238 w 10000"/>
                  <a:gd name="connsiteY31-3870" fmla="*/ 3325 h 10000"/>
                  <a:gd name="connsiteX32-3871" fmla="*/ 5238 w 10000"/>
                  <a:gd name="connsiteY32-3872" fmla="*/ 3115 h 10000"/>
                  <a:gd name="connsiteX33-3873" fmla="*/ 5278 w 10000"/>
                  <a:gd name="connsiteY33-3874" fmla="*/ 2985 h 10000"/>
                  <a:gd name="connsiteX34-3875" fmla="*/ 4882 w 10000"/>
                  <a:gd name="connsiteY34-3876" fmla="*/ 2775 h 10000"/>
                  <a:gd name="connsiteX35-3877" fmla="*/ 4484 w 10000"/>
                  <a:gd name="connsiteY35-3878" fmla="*/ 2540 h 10000"/>
                  <a:gd name="connsiteX36-3879" fmla="*/ 4286 w 10000"/>
                  <a:gd name="connsiteY36-3880" fmla="*/ 2382 h 10000"/>
                  <a:gd name="connsiteX37-3881" fmla="*/ 4008 w 10000"/>
                  <a:gd name="connsiteY37-3882" fmla="*/ 2330 h 10000"/>
                  <a:gd name="connsiteX38-3883" fmla="*/ 3691 w 10000"/>
                  <a:gd name="connsiteY38-3884" fmla="*/ 2356 h 10000"/>
                  <a:gd name="connsiteX39-3885" fmla="*/ 3373 w 10000"/>
                  <a:gd name="connsiteY39-3886" fmla="*/ 2278 h 10000"/>
                  <a:gd name="connsiteX40-3887" fmla="*/ 2976 w 10000"/>
                  <a:gd name="connsiteY40-3888" fmla="*/ 1649 h 10000"/>
                  <a:gd name="connsiteX41-3889" fmla="*/ 2857 w 10000"/>
                  <a:gd name="connsiteY41-3890" fmla="*/ 1492 h 10000"/>
                  <a:gd name="connsiteX42-3891" fmla="*/ 2738 w 10000"/>
                  <a:gd name="connsiteY42-3892" fmla="*/ 1126 h 10000"/>
                  <a:gd name="connsiteX43-3893" fmla="*/ 2579 w 10000"/>
                  <a:gd name="connsiteY43-3894" fmla="*/ 785 h 10000"/>
                  <a:gd name="connsiteX44-3895" fmla="*/ 2103 w 10000"/>
                  <a:gd name="connsiteY44-3896" fmla="*/ 549 h 10000"/>
                  <a:gd name="connsiteX45-3897" fmla="*/ 1825 w 10000"/>
                  <a:gd name="connsiteY45-3898" fmla="*/ 52 h 10000"/>
                  <a:gd name="connsiteX46-3899" fmla="*/ 1468 w 10000"/>
                  <a:gd name="connsiteY46-3900" fmla="*/ 52 h 10000"/>
                  <a:gd name="connsiteX47-3901" fmla="*/ 1309 w 10000"/>
                  <a:gd name="connsiteY47-3902" fmla="*/ 157 h 10000"/>
                  <a:gd name="connsiteX48-3903" fmla="*/ 1270 w 10000"/>
                  <a:gd name="connsiteY48-3904" fmla="*/ 0 h 10000"/>
                  <a:gd name="connsiteX49-3905" fmla="*/ 754 w 10000"/>
                  <a:gd name="connsiteY49-3906" fmla="*/ 104 h 10000"/>
                  <a:gd name="connsiteX50-3907" fmla="*/ 1309 w 10000"/>
                  <a:gd name="connsiteY50-3908" fmla="*/ 210 h 10000"/>
                  <a:gd name="connsiteX51-3909" fmla="*/ 1270 w 10000"/>
                  <a:gd name="connsiteY51-3910" fmla="*/ 445 h 10000"/>
                  <a:gd name="connsiteX52-3911" fmla="*/ 1389 w 10000"/>
                  <a:gd name="connsiteY52-3912" fmla="*/ 759 h 10000"/>
                  <a:gd name="connsiteX53-3913" fmla="*/ 1508 w 10000"/>
                  <a:gd name="connsiteY53-3914" fmla="*/ 942 h 10000"/>
                  <a:gd name="connsiteX54-3915" fmla="*/ 1309 w 10000"/>
                  <a:gd name="connsiteY54-3916" fmla="*/ 1282 h 10000"/>
                  <a:gd name="connsiteX55-3917" fmla="*/ 1151 w 10000"/>
                  <a:gd name="connsiteY55-3918" fmla="*/ 1282 h 10000"/>
                  <a:gd name="connsiteX56-3919" fmla="*/ 992 w 10000"/>
                  <a:gd name="connsiteY56-3920" fmla="*/ 1518 h 10000"/>
                  <a:gd name="connsiteX57-3921" fmla="*/ 1270 w 10000"/>
                  <a:gd name="connsiteY57-3922" fmla="*/ 1623 h 10000"/>
                  <a:gd name="connsiteX58-3923" fmla="*/ 913 w 10000"/>
                  <a:gd name="connsiteY58-3924" fmla="*/ 1597 h 10000"/>
                  <a:gd name="connsiteX59-3925" fmla="*/ 754 w 10000"/>
                  <a:gd name="connsiteY59-3926" fmla="*/ 1911 h 10000"/>
                  <a:gd name="connsiteX60-3927" fmla="*/ 714 w 10000"/>
                  <a:gd name="connsiteY60-3928" fmla="*/ 1963 h 10000"/>
                  <a:gd name="connsiteX61-3929" fmla="*/ 555 w 10000"/>
                  <a:gd name="connsiteY61-3930" fmla="*/ 2304 h 10000"/>
                  <a:gd name="connsiteX62-3931" fmla="*/ 794 w 10000"/>
                  <a:gd name="connsiteY62-3932" fmla="*/ 2382 h 10000"/>
                  <a:gd name="connsiteX63-3933" fmla="*/ 476 w 10000"/>
                  <a:gd name="connsiteY63-3934" fmla="*/ 2644 h 10000"/>
                  <a:gd name="connsiteX64-3935" fmla="*/ 79 w 10000"/>
                  <a:gd name="connsiteY64-3936" fmla="*/ 2932 h 10000"/>
                  <a:gd name="connsiteX65-3937" fmla="*/ 0 w 10000"/>
                  <a:gd name="connsiteY65-3938" fmla="*/ 3089 h 10000"/>
                  <a:gd name="connsiteX66-3939" fmla="*/ 199 w 10000"/>
                  <a:gd name="connsiteY66-3940" fmla="*/ 3429 h 10000"/>
                  <a:gd name="connsiteX67-3941" fmla="*/ 0 w 10000"/>
                  <a:gd name="connsiteY67-3942" fmla="*/ 3744 h 10000"/>
                  <a:gd name="connsiteX68-3943" fmla="*/ 40 w 10000"/>
                  <a:gd name="connsiteY68-3944" fmla="*/ 4084 h 10000"/>
                  <a:gd name="connsiteX69-3945" fmla="*/ 159 w 10000"/>
                  <a:gd name="connsiteY69-3946" fmla="*/ 4189 h 10000"/>
                  <a:gd name="connsiteX70-3947" fmla="*/ 397 w 10000"/>
                  <a:gd name="connsiteY70-3948" fmla="*/ 4162 h 10000"/>
                  <a:gd name="connsiteX71-3949" fmla="*/ 873 w 10000"/>
                  <a:gd name="connsiteY71-3950" fmla="*/ 4215 h 10000"/>
                  <a:gd name="connsiteX72-3951" fmla="*/ 1270 w 10000"/>
                  <a:gd name="connsiteY72-3952" fmla="*/ 4110 h 10000"/>
                  <a:gd name="connsiteX73-3953" fmla="*/ 1707 w 10000"/>
                  <a:gd name="connsiteY73-3954" fmla="*/ 4110 h 10000"/>
                  <a:gd name="connsiteX74-3955" fmla="*/ 1984 w 10000"/>
                  <a:gd name="connsiteY74-3956" fmla="*/ 4005 h 10000"/>
                  <a:gd name="connsiteX75-3957" fmla="*/ 2063 w 10000"/>
                  <a:gd name="connsiteY75-3958" fmla="*/ 4031 h 10000"/>
                  <a:gd name="connsiteX76-3959" fmla="*/ 1945 w 10000"/>
                  <a:gd name="connsiteY76-3960" fmla="*/ 4084 h 10000"/>
                  <a:gd name="connsiteX77-3961" fmla="*/ 2222 w 10000"/>
                  <a:gd name="connsiteY77-3962" fmla="*/ 4319 h 10000"/>
                  <a:gd name="connsiteX78-3963" fmla="*/ 2421 w 10000"/>
                  <a:gd name="connsiteY78-3964" fmla="*/ 4267 h 10000"/>
                  <a:gd name="connsiteX79-3965" fmla="*/ 2699 w 10000"/>
                  <a:gd name="connsiteY79-3966" fmla="*/ 4371 h 10000"/>
                  <a:gd name="connsiteX80-3967" fmla="*/ 3055 w 10000"/>
                  <a:gd name="connsiteY80-3968" fmla="*/ 4345 h 10000"/>
                  <a:gd name="connsiteX81-3969" fmla="*/ 3651 w 10000"/>
                  <a:gd name="connsiteY81-3970" fmla="*/ 4425 h 10000"/>
                  <a:gd name="connsiteX82-3971" fmla="*/ 3809 w 10000"/>
                  <a:gd name="connsiteY82-3972" fmla="*/ 4477 h 10000"/>
                  <a:gd name="connsiteX83-3973" fmla="*/ 4365 w 10000"/>
                  <a:gd name="connsiteY83-3974" fmla="*/ 4345 h 10000"/>
                  <a:gd name="connsiteX84-3975" fmla="*/ 4445 w 10000"/>
                  <a:gd name="connsiteY84-3976" fmla="*/ 4425 h 10000"/>
                  <a:gd name="connsiteX85-3977" fmla="*/ 4603 w 10000"/>
                  <a:gd name="connsiteY85-3978" fmla="*/ 4319 h 10000"/>
                  <a:gd name="connsiteX86-3979" fmla="*/ 4683 w 10000"/>
                  <a:gd name="connsiteY86-3980" fmla="*/ 4451 h 10000"/>
                  <a:gd name="connsiteX87-3981" fmla="*/ 5238 w 10000"/>
                  <a:gd name="connsiteY87-3982" fmla="*/ 4293 h 10000"/>
                  <a:gd name="connsiteX88-3983" fmla="*/ 5238 w 10000"/>
                  <a:gd name="connsiteY88-3984" fmla="*/ 4136 h 10000"/>
                  <a:gd name="connsiteX89-3985" fmla="*/ 5357 w 10000"/>
                  <a:gd name="connsiteY89-3986" fmla="*/ 4110 h 10000"/>
                  <a:gd name="connsiteX90-3987" fmla="*/ 5477 w 10000"/>
                  <a:gd name="connsiteY90-3988" fmla="*/ 4162 h 10000"/>
                  <a:gd name="connsiteX91-3989" fmla="*/ 5873 w 10000"/>
                  <a:gd name="connsiteY91-3990" fmla="*/ 4058 h 10000"/>
                  <a:gd name="connsiteX92-3991" fmla="*/ 5953 w 10000"/>
                  <a:gd name="connsiteY92-3992" fmla="*/ 4084 h 10000"/>
                  <a:gd name="connsiteX93-3993" fmla="*/ 6151 w 10000"/>
                  <a:gd name="connsiteY93-3994" fmla="*/ 4555 h 10000"/>
                  <a:gd name="connsiteX94-3995" fmla="*/ 6270 w 10000"/>
                  <a:gd name="connsiteY94-3996" fmla="*/ 4607 h 10000"/>
                  <a:gd name="connsiteX95-3997" fmla="*/ 6548 w 10000"/>
                  <a:gd name="connsiteY95-3998" fmla="*/ 4607 h 10000"/>
                  <a:gd name="connsiteX96-3999" fmla="*/ 6667 w 10000"/>
                  <a:gd name="connsiteY96-4000" fmla="*/ 4817 h 10000"/>
                  <a:gd name="connsiteX97-4001" fmla="*/ 6707 w 10000"/>
                  <a:gd name="connsiteY97-4002" fmla="*/ 4974 h 10000"/>
                  <a:gd name="connsiteX98-4003" fmla="*/ 7500 w 10000"/>
                  <a:gd name="connsiteY98-4004" fmla="*/ 5183 h 10000"/>
                  <a:gd name="connsiteX99-4005" fmla="*/ 7183 w 10000"/>
                  <a:gd name="connsiteY99-4006" fmla="*/ 5602 h 10000"/>
                  <a:gd name="connsiteX100-4007" fmla="*/ 6985 w 10000"/>
                  <a:gd name="connsiteY100-4008" fmla="*/ 5497 h 10000"/>
                  <a:gd name="connsiteX101-4009" fmla="*/ 6429 w 10000"/>
                  <a:gd name="connsiteY101-4010" fmla="*/ 5602 h 10000"/>
                  <a:gd name="connsiteX102-4011" fmla="*/ 6151 w 10000"/>
                  <a:gd name="connsiteY102-4012" fmla="*/ 5288 h 10000"/>
                  <a:gd name="connsiteX103-4013" fmla="*/ 5953 w 10000"/>
                  <a:gd name="connsiteY103-4014" fmla="*/ 5314 h 10000"/>
                  <a:gd name="connsiteX104-4015" fmla="*/ 6111 w 10000"/>
                  <a:gd name="connsiteY104-4016" fmla="*/ 5523 h 10000"/>
                  <a:gd name="connsiteX105-4017" fmla="*/ 6151 w 10000"/>
                  <a:gd name="connsiteY105-4018" fmla="*/ 5681 h 10000"/>
                  <a:gd name="connsiteX106-4019" fmla="*/ 5754 w 10000"/>
                  <a:gd name="connsiteY106-4020" fmla="*/ 5969 h 10000"/>
                  <a:gd name="connsiteX107-4021" fmla="*/ 5675 w 10000"/>
                  <a:gd name="connsiteY107-4022" fmla="*/ 6126 h 10000"/>
                  <a:gd name="connsiteX108-4023" fmla="*/ 5636 w 10000"/>
                  <a:gd name="connsiteY108-4024" fmla="*/ 6256 h 10000"/>
                  <a:gd name="connsiteX109-4025" fmla="*/ 5595 w 10000"/>
                  <a:gd name="connsiteY109-4026" fmla="*/ 6308 h 10000"/>
                  <a:gd name="connsiteX110-4027" fmla="*/ 5516 w 10000"/>
                  <a:gd name="connsiteY110-4028" fmla="*/ 6414 h 10000"/>
                  <a:gd name="connsiteX111-4029" fmla="*/ 5278 w 10000"/>
                  <a:gd name="connsiteY111-4030" fmla="*/ 6492 h 10000"/>
                  <a:gd name="connsiteX112-4031" fmla="*/ 5357 w 10000"/>
                  <a:gd name="connsiteY112-4032" fmla="*/ 6675 h 10000"/>
                  <a:gd name="connsiteX113-4033" fmla="*/ 5317 w 10000"/>
                  <a:gd name="connsiteY113-4034" fmla="*/ 6727 h 10000"/>
                  <a:gd name="connsiteX114-4035" fmla="*/ 5000 w 10000"/>
                  <a:gd name="connsiteY114-4036" fmla="*/ 6885 h 10000"/>
                  <a:gd name="connsiteX115-4037" fmla="*/ 4683 w 10000"/>
                  <a:gd name="connsiteY115-4038" fmla="*/ 6859 h 10000"/>
                  <a:gd name="connsiteX116-4039" fmla="*/ 4961 w 10000"/>
                  <a:gd name="connsiteY116-4040" fmla="*/ 6963 h 10000"/>
                  <a:gd name="connsiteX117-4041" fmla="*/ 4961 w 10000"/>
                  <a:gd name="connsiteY117-4042" fmla="*/ 7277 h 10000"/>
                  <a:gd name="connsiteX118-4043" fmla="*/ 4603 w 10000"/>
                  <a:gd name="connsiteY118-4044" fmla="*/ 7356 h 10000"/>
                  <a:gd name="connsiteX119-4045" fmla="*/ 4524 w 10000"/>
                  <a:gd name="connsiteY119-4046" fmla="*/ 7225 h 10000"/>
                  <a:gd name="connsiteX120-4047" fmla="*/ 4484 w 10000"/>
                  <a:gd name="connsiteY120-4048" fmla="*/ 7121 h 10000"/>
                  <a:gd name="connsiteX121-4049" fmla="*/ 4128 w 10000"/>
                  <a:gd name="connsiteY121-4050" fmla="*/ 7199 h 10000"/>
                  <a:gd name="connsiteX122-4051" fmla="*/ 4286 w 10000"/>
                  <a:gd name="connsiteY122-4052" fmla="*/ 7304 h 10000"/>
                  <a:gd name="connsiteX123-4053" fmla="*/ 4405 w 10000"/>
                  <a:gd name="connsiteY123-4054" fmla="*/ 7408 h 10000"/>
                  <a:gd name="connsiteX124-4055" fmla="*/ 4563 w 10000"/>
                  <a:gd name="connsiteY124-4056" fmla="*/ 7670 h 10000"/>
                  <a:gd name="connsiteX125-4057" fmla="*/ 4762 w 10000"/>
                  <a:gd name="connsiteY125-4058" fmla="*/ 7618 h 10000"/>
                  <a:gd name="connsiteX126-4059" fmla="*/ 4921 w 10000"/>
                  <a:gd name="connsiteY126-4060" fmla="*/ 7827 h 10000"/>
                  <a:gd name="connsiteX127-4061" fmla="*/ 5040 w 10000"/>
                  <a:gd name="connsiteY127-4062" fmla="*/ 7879 h 10000"/>
                  <a:gd name="connsiteX128-4063" fmla="*/ 5317 w 10000"/>
                  <a:gd name="connsiteY128-4064" fmla="*/ 7853 h 10000"/>
                  <a:gd name="connsiteX129-4065" fmla="*/ 5437 w 10000"/>
                  <a:gd name="connsiteY129-4066" fmla="*/ 7984 h 10000"/>
                  <a:gd name="connsiteX130-4067" fmla="*/ 5556 w 10000"/>
                  <a:gd name="connsiteY130-4068" fmla="*/ 8115 h 10000"/>
                  <a:gd name="connsiteX131-4069" fmla="*/ 6111 w 10000"/>
                  <a:gd name="connsiteY131-4070" fmla="*/ 7932 h 10000"/>
                  <a:gd name="connsiteX132-4071" fmla="*/ 6111 w 10000"/>
                  <a:gd name="connsiteY132-4072" fmla="*/ 7853 h 10000"/>
                  <a:gd name="connsiteX133-4073" fmla="*/ 5953 w 10000"/>
                  <a:gd name="connsiteY133-4074" fmla="*/ 7696 h 10000"/>
                  <a:gd name="connsiteX134-4075" fmla="*/ 6151 w 10000"/>
                  <a:gd name="connsiteY134-4076" fmla="*/ 7540 h 10000"/>
                  <a:gd name="connsiteX135-4077" fmla="*/ 6032 w 10000"/>
                  <a:gd name="connsiteY135-4078" fmla="*/ 7356 h 10000"/>
                  <a:gd name="connsiteX136-4079" fmla="*/ 6151 w 10000"/>
                  <a:gd name="connsiteY136-4080" fmla="*/ 7277 h 10000"/>
                  <a:gd name="connsiteX137-4081" fmla="*/ 6310 w 10000"/>
                  <a:gd name="connsiteY137-4082" fmla="*/ 7460 h 10000"/>
                  <a:gd name="connsiteX138-4083" fmla="*/ 6231 w 10000"/>
                  <a:gd name="connsiteY138-4084" fmla="*/ 7566 h 10000"/>
                  <a:gd name="connsiteX139-4085" fmla="*/ 6587 w 10000"/>
                  <a:gd name="connsiteY139-4086" fmla="*/ 7618 h 10000"/>
                  <a:gd name="connsiteX140-4087" fmla="*/ 6746 w 10000"/>
                  <a:gd name="connsiteY140-4088" fmla="*/ 7696 h 10000"/>
                  <a:gd name="connsiteX141-4089" fmla="*/ 6905 w 10000"/>
                  <a:gd name="connsiteY141-4090" fmla="*/ 7906 h 10000"/>
                  <a:gd name="connsiteX142-4091" fmla="*/ 6667 w 10000"/>
                  <a:gd name="connsiteY142-4092" fmla="*/ 8089 h 10000"/>
                  <a:gd name="connsiteX143-4093" fmla="*/ 6270 w 10000"/>
                  <a:gd name="connsiteY143-4094" fmla="*/ 8219 h 10000"/>
                  <a:gd name="connsiteX144-4095" fmla="*/ 6191 w 10000"/>
                  <a:gd name="connsiteY144-4096" fmla="*/ 8377 h 10000"/>
                  <a:gd name="connsiteX145-4097" fmla="*/ 5953 w 10000"/>
                  <a:gd name="connsiteY145-4098" fmla="*/ 8455 h 10000"/>
                  <a:gd name="connsiteX146-4099" fmla="*/ 6071 w 10000"/>
                  <a:gd name="connsiteY146-4100" fmla="*/ 8612 h 10000"/>
                  <a:gd name="connsiteX147-4101" fmla="*/ 6310 w 10000"/>
                  <a:gd name="connsiteY147-4102" fmla="*/ 8612 h 10000"/>
                  <a:gd name="connsiteX148-4103" fmla="*/ 6349 w 10000"/>
                  <a:gd name="connsiteY148-4104" fmla="*/ 8612 h 10000"/>
                  <a:gd name="connsiteX149-4105" fmla="*/ 6508 w 10000"/>
                  <a:gd name="connsiteY149-4106" fmla="*/ 8900 h 10000"/>
                  <a:gd name="connsiteX150-4107" fmla="*/ 6587 w 10000"/>
                  <a:gd name="connsiteY150-4108" fmla="*/ 8612 h 10000"/>
                  <a:gd name="connsiteX151-4109" fmla="*/ 6786 w 10000"/>
                  <a:gd name="connsiteY151-4110" fmla="*/ 8560 h 10000"/>
                  <a:gd name="connsiteX152-4111" fmla="*/ 6985 w 10000"/>
                  <a:gd name="connsiteY152-4112" fmla="*/ 8638 h 10000"/>
                  <a:gd name="connsiteX153-4113" fmla="*/ 6985 w 10000"/>
                  <a:gd name="connsiteY153-4114" fmla="*/ 8665 h 10000"/>
                  <a:gd name="connsiteX154-4115" fmla="*/ 7183 w 10000"/>
                  <a:gd name="connsiteY154-4116" fmla="*/ 8612 h 10000"/>
                  <a:gd name="connsiteX155-4117" fmla="*/ 7302 w 10000"/>
                  <a:gd name="connsiteY155-4118" fmla="*/ 8796 h 10000"/>
                  <a:gd name="connsiteX156-4119" fmla="*/ 6905 w 10000"/>
                  <a:gd name="connsiteY156-4120" fmla="*/ 8691 h 10000"/>
                  <a:gd name="connsiteX157-4121" fmla="*/ 6825 w 10000"/>
                  <a:gd name="connsiteY157-4122" fmla="*/ 8718 h 10000"/>
                  <a:gd name="connsiteX158-4123" fmla="*/ 6786 w 10000"/>
                  <a:gd name="connsiteY158-4124" fmla="*/ 8926 h 10000"/>
                  <a:gd name="connsiteX159-4125" fmla="*/ 6746 w 10000"/>
                  <a:gd name="connsiteY159-4126" fmla="*/ 9058 h 10000"/>
                  <a:gd name="connsiteX160-4127" fmla="*/ 7064 w 10000"/>
                  <a:gd name="connsiteY160-4128" fmla="*/ 9031 h 10000"/>
                  <a:gd name="connsiteX161-4129" fmla="*/ 7144 w 10000"/>
                  <a:gd name="connsiteY161-4130" fmla="*/ 9110 h 10000"/>
                  <a:gd name="connsiteX162-4131" fmla="*/ 7183 w 10000"/>
                  <a:gd name="connsiteY162-4132" fmla="*/ 8953 h 10000"/>
                  <a:gd name="connsiteX163-4133" fmla="*/ 7302 w 10000"/>
                  <a:gd name="connsiteY163-4134" fmla="*/ 8744 h 10000"/>
                  <a:gd name="connsiteX164-4135" fmla="*/ 7579 w 10000"/>
                  <a:gd name="connsiteY164-4136" fmla="*/ 9136 h 10000"/>
                  <a:gd name="connsiteX165-4137" fmla="*/ 7857 w 10000"/>
                  <a:gd name="connsiteY165-4138" fmla="*/ 9188 h 10000"/>
                  <a:gd name="connsiteX166-4139" fmla="*/ 8095 w 10000"/>
                  <a:gd name="connsiteY166-4140" fmla="*/ 9895 h 10000"/>
                  <a:gd name="connsiteX0-4141" fmla="*/ 8095 w 10000"/>
                  <a:gd name="connsiteY0-4142" fmla="*/ 9895 h 10000"/>
                  <a:gd name="connsiteX1-4143" fmla="*/ 8611 w 10000"/>
                  <a:gd name="connsiteY1-4144" fmla="*/ 10000 h 10000"/>
                  <a:gd name="connsiteX2-4145" fmla="*/ 8929 w 10000"/>
                  <a:gd name="connsiteY2-4146" fmla="*/ 9790 h 10000"/>
                  <a:gd name="connsiteX3-4147" fmla="*/ 9207 w 10000"/>
                  <a:gd name="connsiteY3-4148" fmla="*/ 9790 h 10000"/>
                  <a:gd name="connsiteX4-4149" fmla="*/ 9603 w 10000"/>
                  <a:gd name="connsiteY4-4150" fmla="*/ 9371 h 10000"/>
                  <a:gd name="connsiteX5-4151" fmla="*/ 10000 w 10000"/>
                  <a:gd name="connsiteY5-4152" fmla="*/ 9424 h 10000"/>
                  <a:gd name="connsiteX6-4153" fmla="*/ 9365 w 10000"/>
                  <a:gd name="connsiteY6-4154" fmla="*/ 9267 h 10000"/>
                  <a:gd name="connsiteX7-4155" fmla="*/ 9207 w 10000"/>
                  <a:gd name="connsiteY7-4156" fmla="*/ 9293 h 10000"/>
                  <a:gd name="connsiteX8-4157" fmla="*/ 9326 w 10000"/>
                  <a:gd name="connsiteY8-4158" fmla="*/ 7566 h 10000"/>
                  <a:gd name="connsiteX9-4159" fmla="*/ 9524 w 10000"/>
                  <a:gd name="connsiteY9-4160" fmla="*/ 7094 h 10000"/>
                  <a:gd name="connsiteX10-4161" fmla="*/ 9723 w 10000"/>
                  <a:gd name="connsiteY10-4162" fmla="*/ 6492 h 10000"/>
                  <a:gd name="connsiteX11-4163" fmla="*/ 9603 w 10000"/>
                  <a:gd name="connsiteY11-4164" fmla="*/ 6335 h 10000"/>
                  <a:gd name="connsiteX12-4165" fmla="*/ 9406 w 10000"/>
                  <a:gd name="connsiteY12-4166" fmla="*/ 5995 h 10000"/>
                  <a:gd name="connsiteX13-4167" fmla="*/ 9485 w 10000"/>
                  <a:gd name="connsiteY13-4168" fmla="*/ 5549 h 10000"/>
                  <a:gd name="connsiteX14-4169" fmla="*/ 8890 w 10000"/>
                  <a:gd name="connsiteY14-4170" fmla="*/ 5157 h 10000"/>
                  <a:gd name="connsiteX15-4171" fmla="*/ 9128 w 10000"/>
                  <a:gd name="connsiteY15-4172" fmla="*/ 5523 h 10000"/>
                  <a:gd name="connsiteX16-4173" fmla="*/ 9087 w 10000"/>
                  <a:gd name="connsiteY16-4174" fmla="*/ 5864 h 10000"/>
                  <a:gd name="connsiteX17-4175" fmla="*/ 8849 w 10000"/>
                  <a:gd name="connsiteY17-4176" fmla="*/ 5445 h 10000"/>
                  <a:gd name="connsiteX18-4177" fmla="*/ 8691 w 10000"/>
                  <a:gd name="connsiteY18-4178" fmla="*/ 5183 h 10000"/>
                  <a:gd name="connsiteX19-4179" fmla="*/ 8453 w 10000"/>
                  <a:gd name="connsiteY19-4180" fmla="*/ 4817 h 10000"/>
                  <a:gd name="connsiteX20-4181" fmla="*/ 7302 w 10000"/>
                  <a:gd name="connsiteY20-4182" fmla="*/ 4503 h 10000"/>
                  <a:gd name="connsiteX21-4183" fmla="*/ 7064 w 10000"/>
                  <a:gd name="connsiteY21-4184" fmla="*/ 4503 h 10000"/>
                  <a:gd name="connsiteX22-4185" fmla="*/ 6746 w 10000"/>
                  <a:gd name="connsiteY22-4186" fmla="*/ 4189 h 10000"/>
                  <a:gd name="connsiteX23-4187" fmla="*/ 6469 w 10000"/>
                  <a:gd name="connsiteY23-4188" fmla="*/ 4267 h 10000"/>
                  <a:gd name="connsiteX24-4189" fmla="*/ 6151 w 10000"/>
                  <a:gd name="connsiteY24-4190" fmla="*/ 3900 h 10000"/>
                  <a:gd name="connsiteX25-4191" fmla="*/ 5833 w 10000"/>
                  <a:gd name="connsiteY25-4192" fmla="*/ 3900 h 10000"/>
                  <a:gd name="connsiteX26-4193" fmla="*/ 5516 w 10000"/>
                  <a:gd name="connsiteY26-4194" fmla="*/ 4005 h 10000"/>
                  <a:gd name="connsiteX27-4195" fmla="*/ 5159 w 10000"/>
                  <a:gd name="connsiteY27-4196" fmla="*/ 3979 h 10000"/>
                  <a:gd name="connsiteX28-4197" fmla="*/ 5159 w 10000"/>
                  <a:gd name="connsiteY28-4198" fmla="*/ 3482 h 10000"/>
                  <a:gd name="connsiteX29-4199" fmla="*/ 5357 w 10000"/>
                  <a:gd name="connsiteY29-4200" fmla="*/ 3455 h 10000"/>
                  <a:gd name="connsiteX30-4201" fmla="*/ 5238 w 10000"/>
                  <a:gd name="connsiteY30-4202" fmla="*/ 3325 h 10000"/>
                  <a:gd name="connsiteX31-4203" fmla="*/ 5238 w 10000"/>
                  <a:gd name="connsiteY31-4204" fmla="*/ 3115 h 10000"/>
                  <a:gd name="connsiteX32-4205" fmla="*/ 5278 w 10000"/>
                  <a:gd name="connsiteY32-4206" fmla="*/ 2985 h 10000"/>
                  <a:gd name="connsiteX33-4207" fmla="*/ 4882 w 10000"/>
                  <a:gd name="connsiteY33-4208" fmla="*/ 2775 h 10000"/>
                  <a:gd name="connsiteX34-4209" fmla="*/ 4484 w 10000"/>
                  <a:gd name="connsiteY34-4210" fmla="*/ 2540 h 10000"/>
                  <a:gd name="connsiteX35-4211" fmla="*/ 4286 w 10000"/>
                  <a:gd name="connsiteY35-4212" fmla="*/ 2382 h 10000"/>
                  <a:gd name="connsiteX36-4213" fmla="*/ 4008 w 10000"/>
                  <a:gd name="connsiteY36-4214" fmla="*/ 2330 h 10000"/>
                  <a:gd name="connsiteX37-4215" fmla="*/ 3691 w 10000"/>
                  <a:gd name="connsiteY37-4216" fmla="*/ 2356 h 10000"/>
                  <a:gd name="connsiteX38-4217" fmla="*/ 3373 w 10000"/>
                  <a:gd name="connsiteY38-4218" fmla="*/ 2278 h 10000"/>
                  <a:gd name="connsiteX39-4219" fmla="*/ 2976 w 10000"/>
                  <a:gd name="connsiteY39-4220" fmla="*/ 1649 h 10000"/>
                  <a:gd name="connsiteX40-4221" fmla="*/ 2857 w 10000"/>
                  <a:gd name="connsiteY40-4222" fmla="*/ 1492 h 10000"/>
                  <a:gd name="connsiteX41-4223" fmla="*/ 2738 w 10000"/>
                  <a:gd name="connsiteY41-4224" fmla="*/ 1126 h 10000"/>
                  <a:gd name="connsiteX42-4225" fmla="*/ 2579 w 10000"/>
                  <a:gd name="connsiteY42-4226" fmla="*/ 785 h 10000"/>
                  <a:gd name="connsiteX43-4227" fmla="*/ 2103 w 10000"/>
                  <a:gd name="connsiteY43-4228" fmla="*/ 549 h 10000"/>
                  <a:gd name="connsiteX44-4229" fmla="*/ 1825 w 10000"/>
                  <a:gd name="connsiteY44-4230" fmla="*/ 52 h 10000"/>
                  <a:gd name="connsiteX45-4231" fmla="*/ 1468 w 10000"/>
                  <a:gd name="connsiteY45-4232" fmla="*/ 52 h 10000"/>
                  <a:gd name="connsiteX46-4233" fmla="*/ 1309 w 10000"/>
                  <a:gd name="connsiteY46-4234" fmla="*/ 157 h 10000"/>
                  <a:gd name="connsiteX47-4235" fmla="*/ 1270 w 10000"/>
                  <a:gd name="connsiteY47-4236" fmla="*/ 0 h 10000"/>
                  <a:gd name="connsiteX48-4237" fmla="*/ 754 w 10000"/>
                  <a:gd name="connsiteY48-4238" fmla="*/ 104 h 10000"/>
                  <a:gd name="connsiteX49-4239" fmla="*/ 1309 w 10000"/>
                  <a:gd name="connsiteY49-4240" fmla="*/ 210 h 10000"/>
                  <a:gd name="connsiteX50-4241" fmla="*/ 1270 w 10000"/>
                  <a:gd name="connsiteY50-4242" fmla="*/ 445 h 10000"/>
                  <a:gd name="connsiteX51-4243" fmla="*/ 1389 w 10000"/>
                  <a:gd name="connsiteY51-4244" fmla="*/ 759 h 10000"/>
                  <a:gd name="connsiteX52-4245" fmla="*/ 1508 w 10000"/>
                  <a:gd name="connsiteY52-4246" fmla="*/ 942 h 10000"/>
                  <a:gd name="connsiteX53-4247" fmla="*/ 1309 w 10000"/>
                  <a:gd name="connsiteY53-4248" fmla="*/ 1282 h 10000"/>
                  <a:gd name="connsiteX54-4249" fmla="*/ 1151 w 10000"/>
                  <a:gd name="connsiteY54-4250" fmla="*/ 1282 h 10000"/>
                  <a:gd name="connsiteX55-4251" fmla="*/ 992 w 10000"/>
                  <a:gd name="connsiteY55-4252" fmla="*/ 1518 h 10000"/>
                  <a:gd name="connsiteX56-4253" fmla="*/ 1270 w 10000"/>
                  <a:gd name="connsiteY56-4254" fmla="*/ 1623 h 10000"/>
                  <a:gd name="connsiteX57-4255" fmla="*/ 913 w 10000"/>
                  <a:gd name="connsiteY57-4256" fmla="*/ 1597 h 10000"/>
                  <a:gd name="connsiteX58-4257" fmla="*/ 754 w 10000"/>
                  <a:gd name="connsiteY58-4258" fmla="*/ 1911 h 10000"/>
                  <a:gd name="connsiteX59-4259" fmla="*/ 714 w 10000"/>
                  <a:gd name="connsiteY59-4260" fmla="*/ 1963 h 10000"/>
                  <a:gd name="connsiteX60-4261" fmla="*/ 555 w 10000"/>
                  <a:gd name="connsiteY60-4262" fmla="*/ 2304 h 10000"/>
                  <a:gd name="connsiteX61-4263" fmla="*/ 794 w 10000"/>
                  <a:gd name="connsiteY61-4264" fmla="*/ 2382 h 10000"/>
                  <a:gd name="connsiteX62-4265" fmla="*/ 476 w 10000"/>
                  <a:gd name="connsiteY62-4266" fmla="*/ 2644 h 10000"/>
                  <a:gd name="connsiteX63-4267" fmla="*/ 79 w 10000"/>
                  <a:gd name="connsiteY63-4268" fmla="*/ 2932 h 10000"/>
                  <a:gd name="connsiteX64-4269" fmla="*/ 0 w 10000"/>
                  <a:gd name="connsiteY64-4270" fmla="*/ 3089 h 10000"/>
                  <a:gd name="connsiteX65-4271" fmla="*/ 199 w 10000"/>
                  <a:gd name="connsiteY65-4272" fmla="*/ 3429 h 10000"/>
                  <a:gd name="connsiteX66-4273" fmla="*/ 0 w 10000"/>
                  <a:gd name="connsiteY66-4274" fmla="*/ 3744 h 10000"/>
                  <a:gd name="connsiteX67-4275" fmla="*/ 40 w 10000"/>
                  <a:gd name="connsiteY67-4276" fmla="*/ 4084 h 10000"/>
                  <a:gd name="connsiteX68-4277" fmla="*/ 159 w 10000"/>
                  <a:gd name="connsiteY68-4278" fmla="*/ 4189 h 10000"/>
                  <a:gd name="connsiteX69-4279" fmla="*/ 397 w 10000"/>
                  <a:gd name="connsiteY69-4280" fmla="*/ 4162 h 10000"/>
                  <a:gd name="connsiteX70-4281" fmla="*/ 873 w 10000"/>
                  <a:gd name="connsiteY70-4282" fmla="*/ 4215 h 10000"/>
                  <a:gd name="connsiteX71-4283" fmla="*/ 1270 w 10000"/>
                  <a:gd name="connsiteY71-4284" fmla="*/ 4110 h 10000"/>
                  <a:gd name="connsiteX72-4285" fmla="*/ 1707 w 10000"/>
                  <a:gd name="connsiteY72-4286" fmla="*/ 4110 h 10000"/>
                  <a:gd name="connsiteX73-4287" fmla="*/ 1984 w 10000"/>
                  <a:gd name="connsiteY73-4288" fmla="*/ 4005 h 10000"/>
                  <a:gd name="connsiteX74-4289" fmla="*/ 2063 w 10000"/>
                  <a:gd name="connsiteY74-4290" fmla="*/ 4031 h 10000"/>
                  <a:gd name="connsiteX75-4291" fmla="*/ 1945 w 10000"/>
                  <a:gd name="connsiteY75-4292" fmla="*/ 4084 h 10000"/>
                  <a:gd name="connsiteX76-4293" fmla="*/ 2222 w 10000"/>
                  <a:gd name="connsiteY76-4294" fmla="*/ 4319 h 10000"/>
                  <a:gd name="connsiteX77-4295" fmla="*/ 2421 w 10000"/>
                  <a:gd name="connsiteY77-4296" fmla="*/ 4267 h 10000"/>
                  <a:gd name="connsiteX78-4297" fmla="*/ 2699 w 10000"/>
                  <a:gd name="connsiteY78-4298" fmla="*/ 4371 h 10000"/>
                  <a:gd name="connsiteX79-4299" fmla="*/ 3055 w 10000"/>
                  <a:gd name="connsiteY79-4300" fmla="*/ 4345 h 10000"/>
                  <a:gd name="connsiteX80-4301" fmla="*/ 3651 w 10000"/>
                  <a:gd name="connsiteY80-4302" fmla="*/ 4425 h 10000"/>
                  <a:gd name="connsiteX81-4303" fmla="*/ 3809 w 10000"/>
                  <a:gd name="connsiteY81-4304" fmla="*/ 4477 h 10000"/>
                  <a:gd name="connsiteX82-4305" fmla="*/ 4365 w 10000"/>
                  <a:gd name="connsiteY82-4306" fmla="*/ 4345 h 10000"/>
                  <a:gd name="connsiteX83-4307" fmla="*/ 4445 w 10000"/>
                  <a:gd name="connsiteY83-4308" fmla="*/ 4425 h 10000"/>
                  <a:gd name="connsiteX84-4309" fmla="*/ 4603 w 10000"/>
                  <a:gd name="connsiteY84-4310" fmla="*/ 4319 h 10000"/>
                  <a:gd name="connsiteX85-4311" fmla="*/ 4683 w 10000"/>
                  <a:gd name="connsiteY85-4312" fmla="*/ 4451 h 10000"/>
                  <a:gd name="connsiteX86-4313" fmla="*/ 5238 w 10000"/>
                  <a:gd name="connsiteY86-4314" fmla="*/ 4293 h 10000"/>
                  <a:gd name="connsiteX87-4315" fmla="*/ 5238 w 10000"/>
                  <a:gd name="connsiteY87-4316" fmla="*/ 4136 h 10000"/>
                  <a:gd name="connsiteX88-4317" fmla="*/ 5357 w 10000"/>
                  <a:gd name="connsiteY88-4318" fmla="*/ 4110 h 10000"/>
                  <a:gd name="connsiteX89-4319" fmla="*/ 5477 w 10000"/>
                  <a:gd name="connsiteY89-4320" fmla="*/ 4162 h 10000"/>
                  <a:gd name="connsiteX90-4321" fmla="*/ 5873 w 10000"/>
                  <a:gd name="connsiteY90-4322" fmla="*/ 4058 h 10000"/>
                  <a:gd name="connsiteX91-4323" fmla="*/ 5953 w 10000"/>
                  <a:gd name="connsiteY91-4324" fmla="*/ 4084 h 10000"/>
                  <a:gd name="connsiteX92-4325" fmla="*/ 6151 w 10000"/>
                  <a:gd name="connsiteY92-4326" fmla="*/ 4555 h 10000"/>
                  <a:gd name="connsiteX93-4327" fmla="*/ 6270 w 10000"/>
                  <a:gd name="connsiteY93-4328" fmla="*/ 4607 h 10000"/>
                  <a:gd name="connsiteX94-4329" fmla="*/ 6548 w 10000"/>
                  <a:gd name="connsiteY94-4330" fmla="*/ 4607 h 10000"/>
                  <a:gd name="connsiteX95-4331" fmla="*/ 6667 w 10000"/>
                  <a:gd name="connsiteY95-4332" fmla="*/ 4817 h 10000"/>
                  <a:gd name="connsiteX96-4333" fmla="*/ 6707 w 10000"/>
                  <a:gd name="connsiteY96-4334" fmla="*/ 4974 h 10000"/>
                  <a:gd name="connsiteX97-4335" fmla="*/ 7500 w 10000"/>
                  <a:gd name="connsiteY97-4336" fmla="*/ 5183 h 10000"/>
                  <a:gd name="connsiteX98-4337" fmla="*/ 7183 w 10000"/>
                  <a:gd name="connsiteY98-4338" fmla="*/ 5602 h 10000"/>
                  <a:gd name="connsiteX99-4339" fmla="*/ 6985 w 10000"/>
                  <a:gd name="connsiteY99-4340" fmla="*/ 5497 h 10000"/>
                  <a:gd name="connsiteX100-4341" fmla="*/ 6429 w 10000"/>
                  <a:gd name="connsiteY100-4342" fmla="*/ 5602 h 10000"/>
                  <a:gd name="connsiteX101-4343" fmla="*/ 6151 w 10000"/>
                  <a:gd name="connsiteY101-4344" fmla="*/ 5288 h 10000"/>
                  <a:gd name="connsiteX102-4345" fmla="*/ 5953 w 10000"/>
                  <a:gd name="connsiteY102-4346" fmla="*/ 5314 h 10000"/>
                  <a:gd name="connsiteX103-4347" fmla="*/ 6111 w 10000"/>
                  <a:gd name="connsiteY103-4348" fmla="*/ 5523 h 10000"/>
                  <a:gd name="connsiteX104-4349" fmla="*/ 6151 w 10000"/>
                  <a:gd name="connsiteY104-4350" fmla="*/ 5681 h 10000"/>
                  <a:gd name="connsiteX105-4351" fmla="*/ 5754 w 10000"/>
                  <a:gd name="connsiteY105-4352" fmla="*/ 5969 h 10000"/>
                  <a:gd name="connsiteX106-4353" fmla="*/ 5675 w 10000"/>
                  <a:gd name="connsiteY106-4354" fmla="*/ 6126 h 10000"/>
                  <a:gd name="connsiteX107-4355" fmla="*/ 5636 w 10000"/>
                  <a:gd name="connsiteY107-4356" fmla="*/ 6256 h 10000"/>
                  <a:gd name="connsiteX108-4357" fmla="*/ 5595 w 10000"/>
                  <a:gd name="connsiteY108-4358" fmla="*/ 6308 h 10000"/>
                  <a:gd name="connsiteX109-4359" fmla="*/ 5516 w 10000"/>
                  <a:gd name="connsiteY109-4360" fmla="*/ 6414 h 10000"/>
                  <a:gd name="connsiteX110-4361" fmla="*/ 5278 w 10000"/>
                  <a:gd name="connsiteY110-4362" fmla="*/ 6492 h 10000"/>
                  <a:gd name="connsiteX111-4363" fmla="*/ 5357 w 10000"/>
                  <a:gd name="connsiteY111-4364" fmla="*/ 6675 h 10000"/>
                  <a:gd name="connsiteX112-4365" fmla="*/ 5317 w 10000"/>
                  <a:gd name="connsiteY112-4366" fmla="*/ 6727 h 10000"/>
                  <a:gd name="connsiteX113-4367" fmla="*/ 5000 w 10000"/>
                  <a:gd name="connsiteY113-4368" fmla="*/ 6885 h 10000"/>
                  <a:gd name="connsiteX114-4369" fmla="*/ 4683 w 10000"/>
                  <a:gd name="connsiteY114-4370" fmla="*/ 6859 h 10000"/>
                  <a:gd name="connsiteX115-4371" fmla="*/ 4961 w 10000"/>
                  <a:gd name="connsiteY115-4372" fmla="*/ 6963 h 10000"/>
                  <a:gd name="connsiteX116-4373" fmla="*/ 4961 w 10000"/>
                  <a:gd name="connsiteY116-4374" fmla="*/ 7277 h 10000"/>
                  <a:gd name="connsiteX117-4375" fmla="*/ 4603 w 10000"/>
                  <a:gd name="connsiteY117-4376" fmla="*/ 7356 h 10000"/>
                  <a:gd name="connsiteX118-4377" fmla="*/ 4524 w 10000"/>
                  <a:gd name="connsiteY118-4378" fmla="*/ 7225 h 10000"/>
                  <a:gd name="connsiteX119-4379" fmla="*/ 4484 w 10000"/>
                  <a:gd name="connsiteY119-4380" fmla="*/ 7121 h 10000"/>
                  <a:gd name="connsiteX120-4381" fmla="*/ 4128 w 10000"/>
                  <a:gd name="connsiteY120-4382" fmla="*/ 7199 h 10000"/>
                  <a:gd name="connsiteX121-4383" fmla="*/ 4286 w 10000"/>
                  <a:gd name="connsiteY121-4384" fmla="*/ 7304 h 10000"/>
                  <a:gd name="connsiteX122-4385" fmla="*/ 4405 w 10000"/>
                  <a:gd name="connsiteY122-4386" fmla="*/ 7408 h 10000"/>
                  <a:gd name="connsiteX123-4387" fmla="*/ 4563 w 10000"/>
                  <a:gd name="connsiteY123-4388" fmla="*/ 7670 h 10000"/>
                  <a:gd name="connsiteX124-4389" fmla="*/ 4762 w 10000"/>
                  <a:gd name="connsiteY124-4390" fmla="*/ 7618 h 10000"/>
                  <a:gd name="connsiteX125-4391" fmla="*/ 4921 w 10000"/>
                  <a:gd name="connsiteY125-4392" fmla="*/ 7827 h 10000"/>
                  <a:gd name="connsiteX126-4393" fmla="*/ 5040 w 10000"/>
                  <a:gd name="connsiteY126-4394" fmla="*/ 7879 h 10000"/>
                  <a:gd name="connsiteX127-4395" fmla="*/ 5317 w 10000"/>
                  <a:gd name="connsiteY127-4396" fmla="*/ 7853 h 10000"/>
                  <a:gd name="connsiteX128-4397" fmla="*/ 5437 w 10000"/>
                  <a:gd name="connsiteY128-4398" fmla="*/ 7984 h 10000"/>
                  <a:gd name="connsiteX129-4399" fmla="*/ 5556 w 10000"/>
                  <a:gd name="connsiteY129-4400" fmla="*/ 8115 h 10000"/>
                  <a:gd name="connsiteX130-4401" fmla="*/ 6111 w 10000"/>
                  <a:gd name="connsiteY130-4402" fmla="*/ 7932 h 10000"/>
                  <a:gd name="connsiteX131-4403" fmla="*/ 6111 w 10000"/>
                  <a:gd name="connsiteY131-4404" fmla="*/ 7853 h 10000"/>
                  <a:gd name="connsiteX132-4405" fmla="*/ 5953 w 10000"/>
                  <a:gd name="connsiteY132-4406" fmla="*/ 7696 h 10000"/>
                  <a:gd name="connsiteX133-4407" fmla="*/ 6151 w 10000"/>
                  <a:gd name="connsiteY133-4408" fmla="*/ 7540 h 10000"/>
                  <a:gd name="connsiteX134-4409" fmla="*/ 6032 w 10000"/>
                  <a:gd name="connsiteY134-4410" fmla="*/ 7356 h 10000"/>
                  <a:gd name="connsiteX135-4411" fmla="*/ 6151 w 10000"/>
                  <a:gd name="connsiteY135-4412" fmla="*/ 7277 h 10000"/>
                  <a:gd name="connsiteX136-4413" fmla="*/ 6310 w 10000"/>
                  <a:gd name="connsiteY136-4414" fmla="*/ 7460 h 10000"/>
                  <a:gd name="connsiteX137-4415" fmla="*/ 6231 w 10000"/>
                  <a:gd name="connsiteY137-4416" fmla="*/ 7566 h 10000"/>
                  <a:gd name="connsiteX138-4417" fmla="*/ 6587 w 10000"/>
                  <a:gd name="connsiteY138-4418" fmla="*/ 7618 h 10000"/>
                  <a:gd name="connsiteX139-4419" fmla="*/ 6746 w 10000"/>
                  <a:gd name="connsiteY139-4420" fmla="*/ 7696 h 10000"/>
                  <a:gd name="connsiteX140-4421" fmla="*/ 6905 w 10000"/>
                  <a:gd name="connsiteY140-4422" fmla="*/ 7906 h 10000"/>
                  <a:gd name="connsiteX141-4423" fmla="*/ 6667 w 10000"/>
                  <a:gd name="connsiteY141-4424" fmla="*/ 8089 h 10000"/>
                  <a:gd name="connsiteX142-4425" fmla="*/ 6270 w 10000"/>
                  <a:gd name="connsiteY142-4426" fmla="*/ 8219 h 10000"/>
                  <a:gd name="connsiteX143-4427" fmla="*/ 6191 w 10000"/>
                  <a:gd name="connsiteY143-4428" fmla="*/ 8377 h 10000"/>
                  <a:gd name="connsiteX144-4429" fmla="*/ 5953 w 10000"/>
                  <a:gd name="connsiteY144-4430" fmla="*/ 8455 h 10000"/>
                  <a:gd name="connsiteX145-4431" fmla="*/ 6071 w 10000"/>
                  <a:gd name="connsiteY145-4432" fmla="*/ 8612 h 10000"/>
                  <a:gd name="connsiteX146-4433" fmla="*/ 6310 w 10000"/>
                  <a:gd name="connsiteY146-4434" fmla="*/ 8612 h 10000"/>
                  <a:gd name="connsiteX147-4435" fmla="*/ 6349 w 10000"/>
                  <a:gd name="connsiteY147-4436" fmla="*/ 8612 h 10000"/>
                  <a:gd name="connsiteX148-4437" fmla="*/ 6508 w 10000"/>
                  <a:gd name="connsiteY148-4438" fmla="*/ 8900 h 10000"/>
                  <a:gd name="connsiteX149-4439" fmla="*/ 6587 w 10000"/>
                  <a:gd name="connsiteY149-4440" fmla="*/ 8612 h 10000"/>
                  <a:gd name="connsiteX150-4441" fmla="*/ 6786 w 10000"/>
                  <a:gd name="connsiteY150-4442" fmla="*/ 8560 h 10000"/>
                  <a:gd name="connsiteX151-4443" fmla="*/ 6985 w 10000"/>
                  <a:gd name="connsiteY151-4444" fmla="*/ 8638 h 10000"/>
                  <a:gd name="connsiteX152-4445" fmla="*/ 6985 w 10000"/>
                  <a:gd name="connsiteY152-4446" fmla="*/ 8665 h 10000"/>
                  <a:gd name="connsiteX153-4447" fmla="*/ 7183 w 10000"/>
                  <a:gd name="connsiteY153-4448" fmla="*/ 8612 h 10000"/>
                  <a:gd name="connsiteX154-4449" fmla="*/ 7302 w 10000"/>
                  <a:gd name="connsiteY154-4450" fmla="*/ 8796 h 10000"/>
                  <a:gd name="connsiteX155-4451" fmla="*/ 6905 w 10000"/>
                  <a:gd name="connsiteY155-4452" fmla="*/ 8691 h 10000"/>
                  <a:gd name="connsiteX156-4453" fmla="*/ 6825 w 10000"/>
                  <a:gd name="connsiteY156-4454" fmla="*/ 8718 h 10000"/>
                  <a:gd name="connsiteX157-4455" fmla="*/ 6786 w 10000"/>
                  <a:gd name="connsiteY157-4456" fmla="*/ 8926 h 10000"/>
                  <a:gd name="connsiteX158-4457" fmla="*/ 6746 w 10000"/>
                  <a:gd name="connsiteY158-4458" fmla="*/ 9058 h 10000"/>
                  <a:gd name="connsiteX159-4459" fmla="*/ 7064 w 10000"/>
                  <a:gd name="connsiteY159-4460" fmla="*/ 9031 h 10000"/>
                  <a:gd name="connsiteX160-4461" fmla="*/ 7144 w 10000"/>
                  <a:gd name="connsiteY160-4462" fmla="*/ 9110 h 10000"/>
                  <a:gd name="connsiteX161-4463" fmla="*/ 7183 w 10000"/>
                  <a:gd name="connsiteY161-4464" fmla="*/ 8953 h 10000"/>
                  <a:gd name="connsiteX162-4465" fmla="*/ 7302 w 10000"/>
                  <a:gd name="connsiteY162-4466" fmla="*/ 8744 h 10000"/>
                  <a:gd name="connsiteX163-4467" fmla="*/ 7579 w 10000"/>
                  <a:gd name="connsiteY163-4468" fmla="*/ 9136 h 10000"/>
                  <a:gd name="connsiteX164-4469" fmla="*/ 7857 w 10000"/>
                  <a:gd name="connsiteY164-4470" fmla="*/ 9188 h 10000"/>
                  <a:gd name="connsiteX165-4471" fmla="*/ 8095 w 10000"/>
                  <a:gd name="connsiteY165-4472" fmla="*/ 9895 h 10000"/>
                  <a:gd name="connsiteX0-4473" fmla="*/ 8095 w 10000"/>
                  <a:gd name="connsiteY0-4474" fmla="*/ 9895 h 10000"/>
                  <a:gd name="connsiteX1-4475" fmla="*/ 8611 w 10000"/>
                  <a:gd name="connsiteY1-4476" fmla="*/ 10000 h 10000"/>
                  <a:gd name="connsiteX2-4477" fmla="*/ 8929 w 10000"/>
                  <a:gd name="connsiteY2-4478" fmla="*/ 9790 h 10000"/>
                  <a:gd name="connsiteX3-4479" fmla="*/ 9207 w 10000"/>
                  <a:gd name="connsiteY3-4480" fmla="*/ 9790 h 10000"/>
                  <a:gd name="connsiteX4-4481" fmla="*/ 9603 w 10000"/>
                  <a:gd name="connsiteY4-4482" fmla="*/ 9371 h 10000"/>
                  <a:gd name="connsiteX5-4483" fmla="*/ 10000 w 10000"/>
                  <a:gd name="connsiteY5-4484" fmla="*/ 9424 h 10000"/>
                  <a:gd name="connsiteX6-4485" fmla="*/ 9365 w 10000"/>
                  <a:gd name="connsiteY6-4486" fmla="*/ 9267 h 10000"/>
                  <a:gd name="connsiteX7-4487" fmla="*/ 9207 w 10000"/>
                  <a:gd name="connsiteY7-4488" fmla="*/ 9293 h 10000"/>
                  <a:gd name="connsiteX8-4489" fmla="*/ 9326 w 10000"/>
                  <a:gd name="connsiteY8-4490" fmla="*/ 7566 h 10000"/>
                  <a:gd name="connsiteX9-4491" fmla="*/ 9723 w 10000"/>
                  <a:gd name="connsiteY9-4492" fmla="*/ 6492 h 10000"/>
                  <a:gd name="connsiteX10-4493" fmla="*/ 9603 w 10000"/>
                  <a:gd name="connsiteY10-4494" fmla="*/ 6335 h 10000"/>
                  <a:gd name="connsiteX11-4495" fmla="*/ 9406 w 10000"/>
                  <a:gd name="connsiteY11-4496" fmla="*/ 5995 h 10000"/>
                  <a:gd name="connsiteX12-4497" fmla="*/ 9485 w 10000"/>
                  <a:gd name="connsiteY12-4498" fmla="*/ 5549 h 10000"/>
                  <a:gd name="connsiteX13-4499" fmla="*/ 8890 w 10000"/>
                  <a:gd name="connsiteY13-4500" fmla="*/ 5157 h 10000"/>
                  <a:gd name="connsiteX14-4501" fmla="*/ 9128 w 10000"/>
                  <a:gd name="connsiteY14-4502" fmla="*/ 5523 h 10000"/>
                  <a:gd name="connsiteX15-4503" fmla="*/ 9087 w 10000"/>
                  <a:gd name="connsiteY15-4504" fmla="*/ 5864 h 10000"/>
                  <a:gd name="connsiteX16-4505" fmla="*/ 8849 w 10000"/>
                  <a:gd name="connsiteY16-4506" fmla="*/ 5445 h 10000"/>
                  <a:gd name="connsiteX17-4507" fmla="*/ 8691 w 10000"/>
                  <a:gd name="connsiteY17-4508" fmla="*/ 5183 h 10000"/>
                  <a:gd name="connsiteX18-4509" fmla="*/ 8453 w 10000"/>
                  <a:gd name="connsiteY18-4510" fmla="*/ 4817 h 10000"/>
                  <a:gd name="connsiteX19-4511" fmla="*/ 7302 w 10000"/>
                  <a:gd name="connsiteY19-4512" fmla="*/ 4503 h 10000"/>
                  <a:gd name="connsiteX20-4513" fmla="*/ 7064 w 10000"/>
                  <a:gd name="connsiteY20-4514" fmla="*/ 4503 h 10000"/>
                  <a:gd name="connsiteX21-4515" fmla="*/ 6746 w 10000"/>
                  <a:gd name="connsiteY21-4516" fmla="*/ 4189 h 10000"/>
                  <a:gd name="connsiteX22-4517" fmla="*/ 6469 w 10000"/>
                  <a:gd name="connsiteY22-4518" fmla="*/ 4267 h 10000"/>
                  <a:gd name="connsiteX23-4519" fmla="*/ 6151 w 10000"/>
                  <a:gd name="connsiteY23-4520" fmla="*/ 3900 h 10000"/>
                  <a:gd name="connsiteX24-4521" fmla="*/ 5833 w 10000"/>
                  <a:gd name="connsiteY24-4522" fmla="*/ 3900 h 10000"/>
                  <a:gd name="connsiteX25-4523" fmla="*/ 5516 w 10000"/>
                  <a:gd name="connsiteY25-4524" fmla="*/ 4005 h 10000"/>
                  <a:gd name="connsiteX26-4525" fmla="*/ 5159 w 10000"/>
                  <a:gd name="connsiteY26-4526" fmla="*/ 3979 h 10000"/>
                  <a:gd name="connsiteX27-4527" fmla="*/ 5159 w 10000"/>
                  <a:gd name="connsiteY27-4528" fmla="*/ 3482 h 10000"/>
                  <a:gd name="connsiteX28-4529" fmla="*/ 5357 w 10000"/>
                  <a:gd name="connsiteY28-4530" fmla="*/ 3455 h 10000"/>
                  <a:gd name="connsiteX29-4531" fmla="*/ 5238 w 10000"/>
                  <a:gd name="connsiteY29-4532" fmla="*/ 3325 h 10000"/>
                  <a:gd name="connsiteX30-4533" fmla="*/ 5238 w 10000"/>
                  <a:gd name="connsiteY30-4534" fmla="*/ 3115 h 10000"/>
                  <a:gd name="connsiteX31-4535" fmla="*/ 5278 w 10000"/>
                  <a:gd name="connsiteY31-4536" fmla="*/ 2985 h 10000"/>
                  <a:gd name="connsiteX32-4537" fmla="*/ 4882 w 10000"/>
                  <a:gd name="connsiteY32-4538" fmla="*/ 2775 h 10000"/>
                  <a:gd name="connsiteX33-4539" fmla="*/ 4484 w 10000"/>
                  <a:gd name="connsiteY33-4540" fmla="*/ 2540 h 10000"/>
                  <a:gd name="connsiteX34-4541" fmla="*/ 4286 w 10000"/>
                  <a:gd name="connsiteY34-4542" fmla="*/ 2382 h 10000"/>
                  <a:gd name="connsiteX35-4543" fmla="*/ 4008 w 10000"/>
                  <a:gd name="connsiteY35-4544" fmla="*/ 2330 h 10000"/>
                  <a:gd name="connsiteX36-4545" fmla="*/ 3691 w 10000"/>
                  <a:gd name="connsiteY36-4546" fmla="*/ 2356 h 10000"/>
                  <a:gd name="connsiteX37-4547" fmla="*/ 3373 w 10000"/>
                  <a:gd name="connsiteY37-4548" fmla="*/ 2278 h 10000"/>
                  <a:gd name="connsiteX38-4549" fmla="*/ 2976 w 10000"/>
                  <a:gd name="connsiteY38-4550" fmla="*/ 1649 h 10000"/>
                  <a:gd name="connsiteX39-4551" fmla="*/ 2857 w 10000"/>
                  <a:gd name="connsiteY39-4552" fmla="*/ 1492 h 10000"/>
                  <a:gd name="connsiteX40-4553" fmla="*/ 2738 w 10000"/>
                  <a:gd name="connsiteY40-4554" fmla="*/ 1126 h 10000"/>
                  <a:gd name="connsiteX41-4555" fmla="*/ 2579 w 10000"/>
                  <a:gd name="connsiteY41-4556" fmla="*/ 785 h 10000"/>
                  <a:gd name="connsiteX42-4557" fmla="*/ 2103 w 10000"/>
                  <a:gd name="connsiteY42-4558" fmla="*/ 549 h 10000"/>
                  <a:gd name="connsiteX43-4559" fmla="*/ 1825 w 10000"/>
                  <a:gd name="connsiteY43-4560" fmla="*/ 52 h 10000"/>
                  <a:gd name="connsiteX44-4561" fmla="*/ 1468 w 10000"/>
                  <a:gd name="connsiteY44-4562" fmla="*/ 52 h 10000"/>
                  <a:gd name="connsiteX45-4563" fmla="*/ 1309 w 10000"/>
                  <a:gd name="connsiteY45-4564" fmla="*/ 157 h 10000"/>
                  <a:gd name="connsiteX46-4565" fmla="*/ 1270 w 10000"/>
                  <a:gd name="connsiteY46-4566" fmla="*/ 0 h 10000"/>
                  <a:gd name="connsiteX47-4567" fmla="*/ 754 w 10000"/>
                  <a:gd name="connsiteY47-4568" fmla="*/ 104 h 10000"/>
                  <a:gd name="connsiteX48-4569" fmla="*/ 1309 w 10000"/>
                  <a:gd name="connsiteY48-4570" fmla="*/ 210 h 10000"/>
                  <a:gd name="connsiteX49-4571" fmla="*/ 1270 w 10000"/>
                  <a:gd name="connsiteY49-4572" fmla="*/ 445 h 10000"/>
                  <a:gd name="connsiteX50-4573" fmla="*/ 1389 w 10000"/>
                  <a:gd name="connsiteY50-4574" fmla="*/ 759 h 10000"/>
                  <a:gd name="connsiteX51-4575" fmla="*/ 1508 w 10000"/>
                  <a:gd name="connsiteY51-4576" fmla="*/ 942 h 10000"/>
                  <a:gd name="connsiteX52-4577" fmla="*/ 1309 w 10000"/>
                  <a:gd name="connsiteY52-4578" fmla="*/ 1282 h 10000"/>
                  <a:gd name="connsiteX53-4579" fmla="*/ 1151 w 10000"/>
                  <a:gd name="connsiteY53-4580" fmla="*/ 1282 h 10000"/>
                  <a:gd name="connsiteX54-4581" fmla="*/ 992 w 10000"/>
                  <a:gd name="connsiteY54-4582" fmla="*/ 1518 h 10000"/>
                  <a:gd name="connsiteX55-4583" fmla="*/ 1270 w 10000"/>
                  <a:gd name="connsiteY55-4584" fmla="*/ 1623 h 10000"/>
                  <a:gd name="connsiteX56-4585" fmla="*/ 913 w 10000"/>
                  <a:gd name="connsiteY56-4586" fmla="*/ 1597 h 10000"/>
                  <a:gd name="connsiteX57-4587" fmla="*/ 754 w 10000"/>
                  <a:gd name="connsiteY57-4588" fmla="*/ 1911 h 10000"/>
                  <a:gd name="connsiteX58-4589" fmla="*/ 714 w 10000"/>
                  <a:gd name="connsiteY58-4590" fmla="*/ 1963 h 10000"/>
                  <a:gd name="connsiteX59-4591" fmla="*/ 555 w 10000"/>
                  <a:gd name="connsiteY59-4592" fmla="*/ 2304 h 10000"/>
                  <a:gd name="connsiteX60-4593" fmla="*/ 794 w 10000"/>
                  <a:gd name="connsiteY60-4594" fmla="*/ 2382 h 10000"/>
                  <a:gd name="connsiteX61-4595" fmla="*/ 476 w 10000"/>
                  <a:gd name="connsiteY61-4596" fmla="*/ 2644 h 10000"/>
                  <a:gd name="connsiteX62-4597" fmla="*/ 79 w 10000"/>
                  <a:gd name="connsiteY62-4598" fmla="*/ 2932 h 10000"/>
                  <a:gd name="connsiteX63-4599" fmla="*/ 0 w 10000"/>
                  <a:gd name="connsiteY63-4600" fmla="*/ 3089 h 10000"/>
                  <a:gd name="connsiteX64-4601" fmla="*/ 199 w 10000"/>
                  <a:gd name="connsiteY64-4602" fmla="*/ 3429 h 10000"/>
                  <a:gd name="connsiteX65-4603" fmla="*/ 0 w 10000"/>
                  <a:gd name="connsiteY65-4604" fmla="*/ 3744 h 10000"/>
                  <a:gd name="connsiteX66-4605" fmla="*/ 40 w 10000"/>
                  <a:gd name="connsiteY66-4606" fmla="*/ 4084 h 10000"/>
                  <a:gd name="connsiteX67-4607" fmla="*/ 159 w 10000"/>
                  <a:gd name="connsiteY67-4608" fmla="*/ 4189 h 10000"/>
                  <a:gd name="connsiteX68-4609" fmla="*/ 397 w 10000"/>
                  <a:gd name="connsiteY68-4610" fmla="*/ 4162 h 10000"/>
                  <a:gd name="connsiteX69-4611" fmla="*/ 873 w 10000"/>
                  <a:gd name="connsiteY69-4612" fmla="*/ 4215 h 10000"/>
                  <a:gd name="connsiteX70-4613" fmla="*/ 1270 w 10000"/>
                  <a:gd name="connsiteY70-4614" fmla="*/ 4110 h 10000"/>
                  <a:gd name="connsiteX71-4615" fmla="*/ 1707 w 10000"/>
                  <a:gd name="connsiteY71-4616" fmla="*/ 4110 h 10000"/>
                  <a:gd name="connsiteX72-4617" fmla="*/ 1984 w 10000"/>
                  <a:gd name="connsiteY72-4618" fmla="*/ 4005 h 10000"/>
                  <a:gd name="connsiteX73-4619" fmla="*/ 2063 w 10000"/>
                  <a:gd name="connsiteY73-4620" fmla="*/ 4031 h 10000"/>
                  <a:gd name="connsiteX74-4621" fmla="*/ 1945 w 10000"/>
                  <a:gd name="connsiteY74-4622" fmla="*/ 4084 h 10000"/>
                  <a:gd name="connsiteX75-4623" fmla="*/ 2222 w 10000"/>
                  <a:gd name="connsiteY75-4624" fmla="*/ 4319 h 10000"/>
                  <a:gd name="connsiteX76-4625" fmla="*/ 2421 w 10000"/>
                  <a:gd name="connsiteY76-4626" fmla="*/ 4267 h 10000"/>
                  <a:gd name="connsiteX77-4627" fmla="*/ 2699 w 10000"/>
                  <a:gd name="connsiteY77-4628" fmla="*/ 4371 h 10000"/>
                  <a:gd name="connsiteX78-4629" fmla="*/ 3055 w 10000"/>
                  <a:gd name="connsiteY78-4630" fmla="*/ 4345 h 10000"/>
                  <a:gd name="connsiteX79-4631" fmla="*/ 3651 w 10000"/>
                  <a:gd name="connsiteY79-4632" fmla="*/ 4425 h 10000"/>
                  <a:gd name="connsiteX80-4633" fmla="*/ 3809 w 10000"/>
                  <a:gd name="connsiteY80-4634" fmla="*/ 4477 h 10000"/>
                  <a:gd name="connsiteX81-4635" fmla="*/ 4365 w 10000"/>
                  <a:gd name="connsiteY81-4636" fmla="*/ 4345 h 10000"/>
                  <a:gd name="connsiteX82-4637" fmla="*/ 4445 w 10000"/>
                  <a:gd name="connsiteY82-4638" fmla="*/ 4425 h 10000"/>
                  <a:gd name="connsiteX83-4639" fmla="*/ 4603 w 10000"/>
                  <a:gd name="connsiteY83-4640" fmla="*/ 4319 h 10000"/>
                  <a:gd name="connsiteX84-4641" fmla="*/ 4683 w 10000"/>
                  <a:gd name="connsiteY84-4642" fmla="*/ 4451 h 10000"/>
                  <a:gd name="connsiteX85-4643" fmla="*/ 5238 w 10000"/>
                  <a:gd name="connsiteY85-4644" fmla="*/ 4293 h 10000"/>
                  <a:gd name="connsiteX86-4645" fmla="*/ 5238 w 10000"/>
                  <a:gd name="connsiteY86-4646" fmla="*/ 4136 h 10000"/>
                  <a:gd name="connsiteX87-4647" fmla="*/ 5357 w 10000"/>
                  <a:gd name="connsiteY87-4648" fmla="*/ 4110 h 10000"/>
                  <a:gd name="connsiteX88-4649" fmla="*/ 5477 w 10000"/>
                  <a:gd name="connsiteY88-4650" fmla="*/ 4162 h 10000"/>
                  <a:gd name="connsiteX89-4651" fmla="*/ 5873 w 10000"/>
                  <a:gd name="connsiteY89-4652" fmla="*/ 4058 h 10000"/>
                  <a:gd name="connsiteX90-4653" fmla="*/ 5953 w 10000"/>
                  <a:gd name="connsiteY90-4654" fmla="*/ 4084 h 10000"/>
                  <a:gd name="connsiteX91-4655" fmla="*/ 6151 w 10000"/>
                  <a:gd name="connsiteY91-4656" fmla="*/ 4555 h 10000"/>
                  <a:gd name="connsiteX92-4657" fmla="*/ 6270 w 10000"/>
                  <a:gd name="connsiteY92-4658" fmla="*/ 4607 h 10000"/>
                  <a:gd name="connsiteX93-4659" fmla="*/ 6548 w 10000"/>
                  <a:gd name="connsiteY93-4660" fmla="*/ 4607 h 10000"/>
                  <a:gd name="connsiteX94-4661" fmla="*/ 6667 w 10000"/>
                  <a:gd name="connsiteY94-4662" fmla="*/ 4817 h 10000"/>
                  <a:gd name="connsiteX95-4663" fmla="*/ 6707 w 10000"/>
                  <a:gd name="connsiteY95-4664" fmla="*/ 4974 h 10000"/>
                  <a:gd name="connsiteX96-4665" fmla="*/ 7500 w 10000"/>
                  <a:gd name="connsiteY96-4666" fmla="*/ 5183 h 10000"/>
                  <a:gd name="connsiteX97-4667" fmla="*/ 7183 w 10000"/>
                  <a:gd name="connsiteY97-4668" fmla="*/ 5602 h 10000"/>
                  <a:gd name="connsiteX98-4669" fmla="*/ 6985 w 10000"/>
                  <a:gd name="connsiteY98-4670" fmla="*/ 5497 h 10000"/>
                  <a:gd name="connsiteX99-4671" fmla="*/ 6429 w 10000"/>
                  <a:gd name="connsiteY99-4672" fmla="*/ 5602 h 10000"/>
                  <a:gd name="connsiteX100-4673" fmla="*/ 6151 w 10000"/>
                  <a:gd name="connsiteY100-4674" fmla="*/ 5288 h 10000"/>
                  <a:gd name="connsiteX101-4675" fmla="*/ 5953 w 10000"/>
                  <a:gd name="connsiteY101-4676" fmla="*/ 5314 h 10000"/>
                  <a:gd name="connsiteX102-4677" fmla="*/ 6111 w 10000"/>
                  <a:gd name="connsiteY102-4678" fmla="*/ 5523 h 10000"/>
                  <a:gd name="connsiteX103-4679" fmla="*/ 6151 w 10000"/>
                  <a:gd name="connsiteY103-4680" fmla="*/ 5681 h 10000"/>
                  <a:gd name="connsiteX104-4681" fmla="*/ 5754 w 10000"/>
                  <a:gd name="connsiteY104-4682" fmla="*/ 5969 h 10000"/>
                  <a:gd name="connsiteX105-4683" fmla="*/ 5675 w 10000"/>
                  <a:gd name="connsiteY105-4684" fmla="*/ 6126 h 10000"/>
                  <a:gd name="connsiteX106-4685" fmla="*/ 5636 w 10000"/>
                  <a:gd name="connsiteY106-4686" fmla="*/ 6256 h 10000"/>
                  <a:gd name="connsiteX107-4687" fmla="*/ 5595 w 10000"/>
                  <a:gd name="connsiteY107-4688" fmla="*/ 6308 h 10000"/>
                  <a:gd name="connsiteX108-4689" fmla="*/ 5516 w 10000"/>
                  <a:gd name="connsiteY108-4690" fmla="*/ 6414 h 10000"/>
                  <a:gd name="connsiteX109-4691" fmla="*/ 5278 w 10000"/>
                  <a:gd name="connsiteY109-4692" fmla="*/ 6492 h 10000"/>
                  <a:gd name="connsiteX110-4693" fmla="*/ 5357 w 10000"/>
                  <a:gd name="connsiteY110-4694" fmla="*/ 6675 h 10000"/>
                  <a:gd name="connsiteX111-4695" fmla="*/ 5317 w 10000"/>
                  <a:gd name="connsiteY111-4696" fmla="*/ 6727 h 10000"/>
                  <a:gd name="connsiteX112-4697" fmla="*/ 5000 w 10000"/>
                  <a:gd name="connsiteY112-4698" fmla="*/ 6885 h 10000"/>
                  <a:gd name="connsiteX113-4699" fmla="*/ 4683 w 10000"/>
                  <a:gd name="connsiteY113-4700" fmla="*/ 6859 h 10000"/>
                  <a:gd name="connsiteX114-4701" fmla="*/ 4961 w 10000"/>
                  <a:gd name="connsiteY114-4702" fmla="*/ 6963 h 10000"/>
                  <a:gd name="connsiteX115-4703" fmla="*/ 4961 w 10000"/>
                  <a:gd name="connsiteY115-4704" fmla="*/ 7277 h 10000"/>
                  <a:gd name="connsiteX116-4705" fmla="*/ 4603 w 10000"/>
                  <a:gd name="connsiteY116-4706" fmla="*/ 7356 h 10000"/>
                  <a:gd name="connsiteX117-4707" fmla="*/ 4524 w 10000"/>
                  <a:gd name="connsiteY117-4708" fmla="*/ 7225 h 10000"/>
                  <a:gd name="connsiteX118-4709" fmla="*/ 4484 w 10000"/>
                  <a:gd name="connsiteY118-4710" fmla="*/ 7121 h 10000"/>
                  <a:gd name="connsiteX119-4711" fmla="*/ 4128 w 10000"/>
                  <a:gd name="connsiteY119-4712" fmla="*/ 7199 h 10000"/>
                  <a:gd name="connsiteX120-4713" fmla="*/ 4286 w 10000"/>
                  <a:gd name="connsiteY120-4714" fmla="*/ 7304 h 10000"/>
                  <a:gd name="connsiteX121-4715" fmla="*/ 4405 w 10000"/>
                  <a:gd name="connsiteY121-4716" fmla="*/ 7408 h 10000"/>
                  <a:gd name="connsiteX122-4717" fmla="*/ 4563 w 10000"/>
                  <a:gd name="connsiteY122-4718" fmla="*/ 7670 h 10000"/>
                  <a:gd name="connsiteX123-4719" fmla="*/ 4762 w 10000"/>
                  <a:gd name="connsiteY123-4720" fmla="*/ 7618 h 10000"/>
                  <a:gd name="connsiteX124-4721" fmla="*/ 4921 w 10000"/>
                  <a:gd name="connsiteY124-4722" fmla="*/ 7827 h 10000"/>
                  <a:gd name="connsiteX125-4723" fmla="*/ 5040 w 10000"/>
                  <a:gd name="connsiteY125-4724" fmla="*/ 7879 h 10000"/>
                  <a:gd name="connsiteX126-4725" fmla="*/ 5317 w 10000"/>
                  <a:gd name="connsiteY126-4726" fmla="*/ 7853 h 10000"/>
                  <a:gd name="connsiteX127-4727" fmla="*/ 5437 w 10000"/>
                  <a:gd name="connsiteY127-4728" fmla="*/ 7984 h 10000"/>
                  <a:gd name="connsiteX128-4729" fmla="*/ 5556 w 10000"/>
                  <a:gd name="connsiteY128-4730" fmla="*/ 8115 h 10000"/>
                  <a:gd name="connsiteX129-4731" fmla="*/ 6111 w 10000"/>
                  <a:gd name="connsiteY129-4732" fmla="*/ 7932 h 10000"/>
                  <a:gd name="connsiteX130-4733" fmla="*/ 6111 w 10000"/>
                  <a:gd name="connsiteY130-4734" fmla="*/ 7853 h 10000"/>
                  <a:gd name="connsiteX131-4735" fmla="*/ 5953 w 10000"/>
                  <a:gd name="connsiteY131-4736" fmla="*/ 7696 h 10000"/>
                  <a:gd name="connsiteX132-4737" fmla="*/ 6151 w 10000"/>
                  <a:gd name="connsiteY132-4738" fmla="*/ 7540 h 10000"/>
                  <a:gd name="connsiteX133-4739" fmla="*/ 6032 w 10000"/>
                  <a:gd name="connsiteY133-4740" fmla="*/ 7356 h 10000"/>
                  <a:gd name="connsiteX134-4741" fmla="*/ 6151 w 10000"/>
                  <a:gd name="connsiteY134-4742" fmla="*/ 7277 h 10000"/>
                  <a:gd name="connsiteX135-4743" fmla="*/ 6310 w 10000"/>
                  <a:gd name="connsiteY135-4744" fmla="*/ 7460 h 10000"/>
                  <a:gd name="connsiteX136-4745" fmla="*/ 6231 w 10000"/>
                  <a:gd name="connsiteY136-4746" fmla="*/ 7566 h 10000"/>
                  <a:gd name="connsiteX137-4747" fmla="*/ 6587 w 10000"/>
                  <a:gd name="connsiteY137-4748" fmla="*/ 7618 h 10000"/>
                  <a:gd name="connsiteX138-4749" fmla="*/ 6746 w 10000"/>
                  <a:gd name="connsiteY138-4750" fmla="*/ 7696 h 10000"/>
                  <a:gd name="connsiteX139-4751" fmla="*/ 6905 w 10000"/>
                  <a:gd name="connsiteY139-4752" fmla="*/ 7906 h 10000"/>
                  <a:gd name="connsiteX140-4753" fmla="*/ 6667 w 10000"/>
                  <a:gd name="connsiteY140-4754" fmla="*/ 8089 h 10000"/>
                  <a:gd name="connsiteX141-4755" fmla="*/ 6270 w 10000"/>
                  <a:gd name="connsiteY141-4756" fmla="*/ 8219 h 10000"/>
                  <a:gd name="connsiteX142-4757" fmla="*/ 6191 w 10000"/>
                  <a:gd name="connsiteY142-4758" fmla="*/ 8377 h 10000"/>
                  <a:gd name="connsiteX143-4759" fmla="*/ 5953 w 10000"/>
                  <a:gd name="connsiteY143-4760" fmla="*/ 8455 h 10000"/>
                  <a:gd name="connsiteX144-4761" fmla="*/ 6071 w 10000"/>
                  <a:gd name="connsiteY144-4762" fmla="*/ 8612 h 10000"/>
                  <a:gd name="connsiteX145-4763" fmla="*/ 6310 w 10000"/>
                  <a:gd name="connsiteY145-4764" fmla="*/ 8612 h 10000"/>
                  <a:gd name="connsiteX146-4765" fmla="*/ 6349 w 10000"/>
                  <a:gd name="connsiteY146-4766" fmla="*/ 8612 h 10000"/>
                  <a:gd name="connsiteX147-4767" fmla="*/ 6508 w 10000"/>
                  <a:gd name="connsiteY147-4768" fmla="*/ 8900 h 10000"/>
                  <a:gd name="connsiteX148-4769" fmla="*/ 6587 w 10000"/>
                  <a:gd name="connsiteY148-4770" fmla="*/ 8612 h 10000"/>
                  <a:gd name="connsiteX149-4771" fmla="*/ 6786 w 10000"/>
                  <a:gd name="connsiteY149-4772" fmla="*/ 8560 h 10000"/>
                  <a:gd name="connsiteX150-4773" fmla="*/ 6985 w 10000"/>
                  <a:gd name="connsiteY150-4774" fmla="*/ 8638 h 10000"/>
                  <a:gd name="connsiteX151-4775" fmla="*/ 6985 w 10000"/>
                  <a:gd name="connsiteY151-4776" fmla="*/ 8665 h 10000"/>
                  <a:gd name="connsiteX152-4777" fmla="*/ 7183 w 10000"/>
                  <a:gd name="connsiteY152-4778" fmla="*/ 8612 h 10000"/>
                  <a:gd name="connsiteX153-4779" fmla="*/ 7302 w 10000"/>
                  <a:gd name="connsiteY153-4780" fmla="*/ 8796 h 10000"/>
                  <a:gd name="connsiteX154-4781" fmla="*/ 6905 w 10000"/>
                  <a:gd name="connsiteY154-4782" fmla="*/ 8691 h 10000"/>
                  <a:gd name="connsiteX155-4783" fmla="*/ 6825 w 10000"/>
                  <a:gd name="connsiteY155-4784" fmla="*/ 8718 h 10000"/>
                  <a:gd name="connsiteX156-4785" fmla="*/ 6786 w 10000"/>
                  <a:gd name="connsiteY156-4786" fmla="*/ 8926 h 10000"/>
                  <a:gd name="connsiteX157-4787" fmla="*/ 6746 w 10000"/>
                  <a:gd name="connsiteY157-4788" fmla="*/ 9058 h 10000"/>
                  <a:gd name="connsiteX158-4789" fmla="*/ 7064 w 10000"/>
                  <a:gd name="connsiteY158-4790" fmla="*/ 9031 h 10000"/>
                  <a:gd name="connsiteX159-4791" fmla="*/ 7144 w 10000"/>
                  <a:gd name="connsiteY159-4792" fmla="*/ 9110 h 10000"/>
                  <a:gd name="connsiteX160-4793" fmla="*/ 7183 w 10000"/>
                  <a:gd name="connsiteY160-4794" fmla="*/ 8953 h 10000"/>
                  <a:gd name="connsiteX161-4795" fmla="*/ 7302 w 10000"/>
                  <a:gd name="connsiteY161-4796" fmla="*/ 8744 h 10000"/>
                  <a:gd name="connsiteX162-4797" fmla="*/ 7579 w 10000"/>
                  <a:gd name="connsiteY162-4798" fmla="*/ 9136 h 10000"/>
                  <a:gd name="connsiteX163-4799" fmla="*/ 7857 w 10000"/>
                  <a:gd name="connsiteY163-4800" fmla="*/ 9188 h 10000"/>
                  <a:gd name="connsiteX164-4801" fmla="*/ 8095 w 10000"/>
                  <a:gd name="connsiteY164-4802" fmla="*/ 9895 h 10000"/>
                  <a:gd name="connsiteX0-4803" fmla="*/ 8095 w 10000"/>
                  <a:gd name="connsiteY0-4804" fmla="*/ 9895 h 10000"/>
                  <a:gd name="connsiteX1-4805" fmla="*/ 8611 w 10000"/>
                  <a:gd name="connsiteY1-4806" fmla="*/ 10000 h 10000"/>
                  <a:gd name="connsiteX2-4807" fmla="*/ 8929 w 10000"/>
                  <a:gd name="connsiteY2-4808" fmla="*/ 9790 h 10000"/>
                  <a:gd name="connsiteX3-4809" fmla="*/ 9207 w 10000"/>
                  <a:gd name="connsiteY3-4810" fmla="*/ 9790 h 10000"/>
                  <a:gd name="connsiteX4-4811" fmla="*/ 9603 w 10000"/>
                  <a:gd name="connsiteY4-4812" fmla="*/ 9371 h 10000"/>
                  <a:gd name="connsiteX5-4813" fmla="*/ 10000 w 10000"/>
                  <a:gd name="connsiteY5-4814" fmla="*/ 9424 h 10000"/>
                  <a:gd name="connsiteX6-4815" fmla="*/ 9365 w 10000"/>
                  <a:gd name="connsiteY6-4816" fmla="*/ 9267 h 10000"/>
                  <a:gd name="connsiteX7-4817" fmla="*/ 9207 w 10000"/>
                  <a:gd name="connsiteY7-4818" fmla="*/ 9293 h 10000"/>
                  <a:gd name="connsiteX8-4819" fmla="*/ 9723 w 10000"/>
                  <a:gd name="connsiteY8-4820" fmla="*/ 6492 h 10000"/>
                  <a:gd name="connsiteX9-4821" fmla="*/ 9603 w 10000"/>
                  <a:gd name="connsiteY9-4822" fmla="*/ 6335 h 10000"/>
                  <a:gd name="connsiteX10-4823" fmla="*/ 9406 w 10000"/>
                  <a:gd name="connsiteY10-4824" fmla="*/ 5995 h 10000"/>
                  <a:gd name="connsiteX11-4825" fmla="*/ 9485 w 10000"/>
                  <a:gd name="connsiteY11-4826" fmla="*/ 5549 h 10000"/>
                  <a:gd name="connsiteX12-4827" fmla="*/ 8890 w 10000"/>
                  <a:gd name="connsiteY12-4828" fmla="*/ 5157 h 10000"/>
                  <a:gd name="connsiteX13-4829" fmla="*/ 9128 w 10000"/>
                  <a:gd name="connsiteY13-4830" fmla="*/ 5523 h 10000"/>
                  <a:gd name="connsiteX14-4831" fmla="*/ 9087 w 10000"/>
                  <a:gd name="connsiteY14-4832" fmla="*/ 5864 h 10000"/>
                  <a:gd name="connsiteX15-4833" fmla="*/ 8849 w 10000"/>
                  <a:gd name="connsiteY15-4834" fmla="*/ 5445 h 10000"/>
                  <a:gd name="connsiteX16-4835" fmla="*/ 8691 w 10000"/>
                  <a:gd name="connsiteY16-4836" fmla="*/ 5183 h 10000"/>
                  <a:gd name="connsiteX17-4837" fmla="*/ 8453 w 10000"/>
                  <a:gd name="connsiteY17-4838" fmla="*/ 4817 h 10000"/>
                  <a:gd name="connsiteX18-4839" fmla="*/ 7302 w 10000"/>
                  <a:gd name="connsiteY18-4840" fmla="*/ 4503 h 10000"/>
                  <a:gd name="connsiteX19-4841" fmla="*/ 7064 w 10000"/>
                  <a:gd name="connsiteY19-4842" fmla="*/ 4503 h 10000"/>
                  <a:gd name="connsiteX20-4843" fmla="*/ 6746 w 10000"/>
                  <a:gd name="connsiteY20-4844" fmla="*/ 4189 h 10000"/>
                  <a:gd name="connsiteX21-4845" fmla="*/ 6469 w 10000"/>
                  <a:gd name="connsiteY21-4846" fmla="*/ 4267 h 10000"/>
                  <a:gd name="connsiteX22-4847" fmla="*/ 6151 w 10000"/>
                  <a:gd name="connsiteY22-4848" fmla="*/ 3900 h 10000"/>
                  <a:gd name="connsiteX23-4849" fmla="*/ 5833 w 10000"/>
                  <a:gd name="connsiteY23-4850" fmla="*/ 3900 h 10000"/>
                  <a:gd name="connsiteX24-4851" fmla="*/ 5516 w 10000"/>
                  <a:gd name="connsiteY24-4852" fmla="*/ 4005 h 10000"/>
                  <a:gd name="connsiteX25-4853" fmla="*/ 5159 w 10000"/>
                  <a:gd name="connsiteY25-4854" fmla="*/ 3979 h 10000"/>
                  <a:gd name="connsiteX26-4855" fmla="*/ 5159 w 10000"/>
                  <a:gd name="connsiteY26-4856" fmla="*/ 3482 h 10000"/>
                  <a:gd name="connsiteX27-4857" fmla="*/ 5357 w 10000"/>
                  <a:gd name="connsiteY27-4858" fmla="*/ 3455 h 10000"/>
                  <a:gd name="connsiteX28-4859" fmla="*/ 5238 w 10000"/>
                  <a:gd name="connsiteY28-4860" fmla="*/ 3325 h 10000"/>
                  <a:gd name="connsiteX29-4861" fmla="*/ 5238 w 10000"/>
                  <a:gd name="connsiteY29-4862" fmla="*/ 3115 h 10000"/>
                  <a:gd name="connsiteX30-4863" fmla="*/ 5278 w 10000"/>
                  <a:gd name="connsiteY30-4864" fmla="*/ 2985 h 10000"/>
                  <a:gd name="connsiteX31-4865" fmla="*/ 4882 w 10000"/>
                  <a:gd name="connsiteY31-4866" fmla="*/ 2775 h 10000"/>
                  <a:gd name="connsiteX32-4867" fmla="*/ 4484 w 10000"/>
                  <a:gd name="connsiteY32-4868" fmla="*/ 2540 h 10000"/>
                  <a:gd name="connsiteX33-4869" fmla="*/ 4286 w 10000"/>
                  <a:gd name="connsiteY33-4870" fmla="*/ 2382 h 10000"/>
                  <a:gd name="connsiteX34-4871" fmla="*/ 4008 w 10000"/>
                  <a:gd name="connsiteY34-4872" fmla="*/ 2330 h 10000"/>
                  <a:gd name="connsiteX35-4873" fmla="*/ 3691 w 10000"/>
                  <a:gd name="connsiteY35-4874" fmla="*/ 2356 h 10000"/>
                  <a:gd name="connsiteX36-4875" fmla="*/ 3373 w 10000"/>
                  <a:gd name="connsiteY36-4876" fmla="*/ 2278 h 10000"/>
                  <a:gd name="connsiteX37-4877" fmla="*/ 2976 w 10000"/>
                  <a:gd name="connsiteY37-4878" fmla="*/ 1649 h 10000"/>
                  <a:gd name="connsiteX38-4879" fmla="*/ 2857 w 10000"/>
                  <a:gd name="connsiteY38-4880" fmla="*/ 1492 h 10000"/>
                  <a:gd name="connsiteX39-4881" fmla="*/ 2738 w 10000"/>
                  <a:gd name="connsiteY39-4882" fmla="*/ 1126 h 10000"/>
                  <a:gd name="connsiteX40-4883" fmla="*/ 2579 w 10000"/>
                  <a:gd name="connsiteY40-4884" fmla="*/ 785 h 10000"/>
                  <a:gd name="connsiteX41-4885" fmla="*/ 2103 w 10000"/>
                  <a:gd name="connsiteY41-4886" fmla="*/ 549 h 10000"/>
                  <a:gd name="connsiteX42-4887" fmla="*/ 1825 w 10000"/>
                  <a:gd name="connsiteY42-4888" fmla="*/ 52 h 10000"/>
                  <a:gd name="connsiteX43-4889" fmla="*/ 1468 w 10000"/>
                  <a:gd name="connsiteY43-4890" fmla="*/ 52 h 10000"/>
                  <a:gd name="connsiteX44-4891" fmla="*/ 1309 w 10000"/>
                  <a:gd name="connsiteY44-4892" fmla="*/ 157 h 10000"/>
                  <a:gd name="connsiteX45-4893" fmla="*/ 1270 w 10000"/>
                  <a:gd name="connsiteY45-4894" fmla="*/ 0 h 10000"/>
                  <a:gd name="connsiteX46-4895" fmla="*/ 754 w 10000"/>
                  <a:gd name="connsiteY46-4896" fmla="*/ 104 h 10000"/>
                  <a:gd name="connsiteX47-4897" fmla="*/ 1309 w 10000"/>
                  <a:gd name="connsiteY47-4898" fmla="*/ 210 h 10000"/>
                  <a:gd name="connsiteX48-4899" fmla="*/ 1270 w 10000"/>
                  <a:gd name="connsiteY48-4900" fmla="*/ 445 h 10000"/>
                  <a:gd name="connsiteX49-4901" fmla="*/ 1389 w 10000"/>
                  <a:gd name="connsiteY49-4902" fmla="*/ 759 h 10000"/>
                  <a:gd name="connsiteX50-4903" fmla="*/ 1508 w 10000"/>
                  <a:gd name="connsiteY50-4904" fmla="*/ 942 h 10000"/>
                  <a:gd name="connsiteX51-4905" fmla="*/ 1309 w 10000"/>
                  <a:gd name="connsiteY51-4906" fmla="*/ 1282 h 10000"/>
                  <a:gd name="connsiteX52-4907" fmla="*/ 1151 w 10000"/>
                  <a:gd name="connsiteY52-4908" fmla="*/ 1282 h 10000"/>
                  <a:gd name="connsiteX53-4909" fmla="*/ 992 w 10000"/>
                  <a:gd name="connsiteY53-4910" fmla="*/ 1518 h 10000"/>
                  <a:gd name="connsiteX54-4911" fmla="*/ 1270 w 10000"/>
                  <a:gd name="connsiteY54-4912" fmla="*/ 1623 h 10000"/>
                  <a:gd name="connsiteX55-4913" fmla="*/ 913 w 10000"/>
                  <a:gd name="connsiteY55-4914" fmla="*/ 1597 h 10000"/>
                  <a:gd name="connsiteX56-4915" fmla="*/ 754 w 10000"/>
                  <a:gd name="connsiteY56-4916" fmla="*/ 1911 h 10000"/>
                  <a:gd name="connsiteX57-4917" fmla="*/ 714 w 10000"/>
                  <a:gd name="connsiteY57-4918" fmla="*/ 1963 h 10000"/>
                  <a:gd name="connsiteX58-4919" fmla="*/ 555 w 10000"/>
                  <a:gd name="connsiteY58-4920" fmla="*/ 2304 h 10000"/>
                  <a:gd name="connsiteX59-4921" fmla="*/ 794 w 10000"/>
                  <a:gd name="connsiteY59-4922" fmla="*/ 2382 h 10000"/>
                  <a:gd name="connsiteX60-4923" fmla="*/ 476 w 10000"/>
                  <a:gd name="connsiteY60-4924" fmla="*/ 2644 h 10000"/>
                  <a:gd name="connsiteX61-4925" fmla="*/ 79 w 10000"/>
                  <a:gd name="connsiteY61-4926" fmla="*/ 2932 h 10000"/>
                  <a:gd name="connsiteX62-4927" fmla="*/ 0 w 10000"/>
                  <a:gd name="connsiteY62-4928" fmla="*/ 3089 h 10000"/>
                  <a:gd name="connsiteX63-4929" fmla="*/ 199 w 10000"/>
                  <a:gd name="connsiteY63-4930" fmla="*/ 3429 h 10000"/>
                  <a:gd name="connsiteX64-4931" fmla="*/ 0 w 10000"/>
                  <a:gd name="connsiteY64-4932" fmla="*/ 3744 h 10000"/>
                  <a:gd name="connsiteX65-4933" fmla="*/ 40 w 10000"/>
                  <a:gd name="connsiteY65-4934" fmla="*/ 4084 h 10000"/>
                  <a:gd name="connsiteX66-4935" fmla="*/ 159 w 10000"/>
                  <a:gd name="connsiteY66-4936" fmla="*/ 4189 h 10000"/>
                  <a:gd name="connsiteX67-4937" fmla="*/ 397 w 10000"/>
                  <a:gd name="connsiteY67-4938" fmla="*/ 4162 h 10000"/>
                  <a:gd name="connsiteX68-4939" fmla="*/ 873 w 10000"/>
                  <a:gd name="connsiteY68-4940" fmla="*/ 4215 h 10000"/>
                  <a:gd name="connsiteX69-4941" fmla="*/ 1270 w 10000"/>
                  <a:gd name="connsiteY69-4942" fmla="*/ 4110 h 10000"/>
                  <a:gd name="connsiteX70-4943" fmla="*/ 1707 w 10000"/>
                  <a:gd name="connsiteY70-4944" fmla="*/ 4110 h 10000"/>
                  <a:gd name="connsiteX71-4945" fmla="*/ 1984 w 10000"/>
                  <a:gd name="connsiteY71-4946" fmla="*/ 4005 h 10000"/>
                  <a:gd name="connsiteX72-4947" fmla="*/ 2063 w 10000"/>
                  <a:gd name="connsiteY72-4948" fmla="*/ 4031 h 10000"/>
                  <a:gd name="connsiteX73-4949" fmla="*/ 1945 w 10000"/>
                  <a:gd name="connsiteY73-4950" fmla="*/ 4084 h 10000"/>
                  <a:gd name="connsiteX74-4951" fmla="*/ 2222 w 10000"/>
                  <a:gd name="connsiteY74-4952" fmla="*/ 4319 h 10000"/>
                  <a:gd name="connsiteX75-4953" fmla="*/ 2421 w 10000"/>
                  <a:gd name="connsiteY75-4954" fmla="*/ 4267 h 10000"/>
                  <a:gd name="connsiteX76-4955" fmla="*/ 2699 w 10000"/>
                  <a:gd name="connsiteY76-4956" fmla="*/ 4371 h 10000"/>
                  <a:gd name="connsiteX77-4957" fmla="*/ 3055 w 10000"/>
                  <a:gd name="connsiteY77-4958" fmla="*/ 4345 h 10000"/>
                  <a:gd name="connsiteX78-4959" fmla="*/ 3651 w 10000"/>
                  <a:gd name="connsiteY78-4960" fmla="*/ 4425 h 10000"/>
                  <a:gd name="connsiteX79-4961" fmla="*/ 3809 w 10000"/>
                  <a:gd name="connsiteY79-4962" fmla="*/ 4477 h 10000"/>
                  <a:gd name="connsiteX80-4963" fmla="*/ 4365 w 10000"/>
                  <a:gd name="connsiteY80-4964" fmla="*/ 4345 h 10000"/>
                  <a:gd name="connsiteX81-4965" fmla="*/ 4445 w 10000"/>
                  <a:gd name="connsiteY81-4966" fmla="*/ 4425 h 10000"/>
                  <a:gd name="connsiteX82-4967" fmla="*/ 4603 w 10000"/>
                  <a:gd name="connsiteY82-4968" fmla="*/ 4319 h 10000"/>
                  <a:gd name="connsiteX83-4969" fmla="*/ 4683 w 10000"/>
                  <a:gd name="connsiteY83-4970" fmla="*/ 4451 h 10000"/>
                  <a:gd name="connsiteX84-4971" fmla="*/ 5238 w 10000"/>
                  <a:gd name="connsiteY84-4972" fmla="*/ 4293 h 10000"/>
                  <a:gd name="connsiteX85-4973" fmla="*/ 5238 w 10000"/>
                  <a:gd name="connsiteY85-4974" fmla="*/ 4136 h 10000"/>
                  <a:gd name="connsiteX86-4975" fmla="*/ 5357 w 10000"/>
                  <a:gd name="connsiteY86-4976" fmla="*/ 4110 h 10000"/>
                  <a:gd name="connsiteX87-4977" fmla="*/ 5477 w 10000"/>
                  <a:gd name="connsiteY87-4978" fmla="*/ 4162 h 10000"/>
                  <a:gd name="connsiteX88-4979" fmla="*/ 5873 w 10000"/>
                  <a:gd name="connsiteY88-4980" fmla="*/ 4058 h 10000"/>
                  <a:gd name="connsiteX89-4981" fmla="*/ 5953 w 10000"/>
                  <a:gd name="connsiteY89-4982" fmla="*/ 4084 h 10000"/>
                  <a:gd name="connsiteX90-4983" fmla="*/ 6151 w 10000"/>
                  <a:gd name="connsiteY90-4984" fmla="*/ 4555 h 10000"/>
                  <a:gd name="connsiteX91-4985" fmla="*/ 6270 w 10000"/>
                  <a:gd name="connsiteY91-4986" fmla="*/ 4607 h 10000"/>
                  <a:gd name="connsiteX92-4987" fmla="*/ 6548 w 10000"/>
                  <a:gd name="connsiteY92-4988" fmla="*/ 4607 h 10000"/>
                  <a:gd name="connsiteX93-4989" fmla="*/ 6667 w 10000"/>
                  <a:gd name="connsiteY93-4990" fmla="*/ 4817 h 10000"/>
                  <a:gd name="connsiteX94-4991" fmla="*/ 6707 w 10000"/>
                  <a:gd name="connsiteY94-4992" fmla="*/ 4974 h 10000"/>
                  <a:gd name="connsiteX95-4993" fmla="*/ 7500 w 10000"/>
                  <a:gd name="connsiteY95-4994" fmla="*/ 5183 h 10000"/>
                  <a:gd name="connsiteX96-4995" fmla="*/ 7183 w 10000"/>
                  <a:gd name="connsiteY96-4996" fmla="*/ 5602 h 10000"/>
                  <a:gd name="connsiteX97-4997" fmla="*/ 6985 w 10000"/>
                  <a:gd name="connsiteY97-4998" fmla="*/ 5497 h 10000"/>
                  <a:gd name="connsiteX98-4999" fmla="*/ 6429 w 10000"/>
                  <a:gd name="connsiteY98-5000" fmla="*/ 5602 h 10000"/>
                  <a:gd name="connsiteX99-5001" fmla="*/ 6151 w 10000"/>
                  <a:gd name="connsiteY99-5002" fmla="*/ 5288 h 10000"/>
                  <a:gd name="connsiteX100-5003" fmla="*/ 5953 w 10000"/>
                  <a:gd name="connsiteY100-5004" fmla="*/ 5314 h 10000"/>
                  <a:gd name="connsiteX101-5005" fmla="*/ 6111 w 10000"/>
                  <a:gd name="connsiteY101-5006" fmla="*/ 5523 h 10000"/>
                  <a:gd name="connsiteX102-5007" fmla="*/ 6151 w 10000"/>
                  <a:gd name="connsiteY102-5008" fmla="*/ 5681 h 10000"/>
                  <a:gd name="connsiteX103-5009" fmla="*/ 5754 w 10000"/>
                  <a:gd name="connsiteY103-5010" fmla="*/ 5969 h 10000"/>
                  <a:gd name="connsiteX104-5011" fmla="*/ 5675 w 10000"/>
                  <a:gd name="connsiteY104-5012" fmla="*/ 6126 h 10000"/>
                  <a:gd name="connsiteX105-5013" fmla="*/ 5636 w 10000"/>
                  <a:gd name="connsiteY105-5014" fmla="*/ 6256 h 10000"/>
                  <a:gd name="connsiteX106-5015" fmla="*/ 5595 w 10000"/>
                  <a:gd name="connsiteY106-5016" fmla="*/ 6308 h 10000"/>
                  <a:gd name="connsiteX107-5017" fmla="*/ 5516 w 10000"/>
                  <a:gd name="connsiteY107-5018" fmla="*/ 6414 h 10000"/>
                  <a:gd name="connsiteX108-5019" fmla="*/ 5278 w 10000"/>
                  <a:gd name="connsiteY108-5020" fmla="*/ 6492 h 10000"/>
                  <a:gd name="connsiteX109-5021" fmla="*/ 5357 w 10000"/>
                  <a:gd name="connsiteY109-5022" fmla="*/ 6675 h 10000"/>
                  <a:gd name="connsiteX110-5023" fmla="*/ 5317 w 10000"/>
                  <a:gd name="connsiteY110-5024" fmla="*/ 6727 h 10000"/>
                  <a:gd name="connsiteX111-5025" fmla="*/ 5000 w 10000"/>
                  <a:gd name="connsiteY111-5026" fmla="*/ 6885 h 10000"/>
                  <a:gd name="connsiteX112-5027" fmla="*/ 4683 w 10000"/>
                  <a:gd name="connsiteY112-5028" fmla="*/ 6859 h 10000"/>
                  <a:gd name="connsiteX113-5029" fmla="*/ 4961 w 10000"/>
                  <a:gd name="connsiteY113-5030" fmla="*/ 6963 h 10000"/>
                  <a:gd name="connsiteX114-5031" fmla="*/ 4961 w 10000"/>
                  <a:gd name="connsiteY114-5032" fmla="*/ 7277 h 10000"/>
                  <a:gd name="connsiteX115-5033" fmla="*/ 4603 w 10000"/>
                  <a:gd name="connsiteY115-5034" fmla="*/ 7356 h 10000"/>
                  <a:gd name="connsiteX116-5035" fmla="*/ 4524 w 10000"/>
                  <a:gd name="connsiteY116-5036" fmla="*/ 7225 h 10000"/>
                  <a:gd name="connsiteX117-5037" fmla="*/ 4484 w 10000"/>
                  <a:gd name="connsiteY117-5038" fmla="*/ 7121 h 10000"/>
                  <a:gd name="connsiteX118-5039" fmla="*/ 4128 w 10000"/>
                  <a:gd name="connsiteY118-5040" fmla="*/ 7199 h 10000"/>
                  <a:gd name="connsiteX119-5041" fmla="*/ 4286 w 10000"/>
                  <a:gd name="connsiteY119-5042" fmla="*/ 7304 h 10000"/>
                  <a:gd name="connsiteX120-5043" fmla="*/ 4405 w 10000"/>
                  <a:gd name="connsiteY120-5044" fmla="*/ 7408 h 10000"/>
                  <a:gd name="connsiteX121-5045" fmla="*/ 4563 w 10000"/>
                  <a:gd name="connsiteY121-5046" fmla="*/ 7670 h 10000"/>
                  <a:gd name="connsiteX122-5047" fmla="*/ 4762 w 10000"/>
                  <a:gd name="connsiteY122-5048" fmla="*/ 7618 h 10000"/>
                  <a:gd name="connsiteX123-5049" fmla="*/ 4921 w 10000"/>
                  <a:gd name="connsiteY123-5050" fmla="*/ 7827 h 10000"/>
                  <a:gd name="connsiteX124-5051" fmla="*/ 5040 w 10000"/>
                  <a:gd name="connsiteY124-5052" fmla="*/ 7879 h 10000"/>
                  <a:gd name="connsiteX125-5053" fmla="*/ 5317 w 10000"/>
                  <a:gd name="connsiteY125-5054" fmla="*/ 7853 h 10000"/>
                  <a:gd name="connsiteX126-5055" fmla="*/ 5437 w 10000"/>
                  <a:gd name="connsiteY126-5056" fmla="*/ 7984 h 10000"/>
                  <a:gd name="connsiteX127-5057" fmla="*/ 5556 w 10000"/>
                  <a:gd name="connsiteY127-5058" fmla="*/ 8115 h 10000"/>
                  <a:gd name="connsiteX128-5059" fmla="*/ 6111 w 10000"/>
                  <a:gd name="connsiteY128-5060" fmla="*/ 7932 h 10000"/>
                  <a:gd name="connsiteX129-5061" fmla="*/ 6111 w 10000"/>
                  <a:gd name="connsiteY129-5062" fmla="*/ 7853 h 10000"/>
                  <a:gd name="connsiteX130-5063" fmla="*/ 5953 w 10000"/>
                  <a:gd name="connsiteY130-5064" fmla="*/ 7696 h 10000"/>
                  <a:gd name="connsiteX131-5065" fmla="*/ 6151 w 10000"/>
                  <a:gd name="connsiteY131-5066" fmla="*/ 7540 h 10000"/>
                  <a:gd name="connsiteX132-5067" fmla="*/ 6032 w 10000"/>
                  <a:gd name="connsiteY132-5068" fmla="*/ 7356 h 10000"/>
                  <a:gd name="connsiteX133-5069" fmla="*/ 6151 w 10000"/>
                  <a:gd name="connsiteY133-5070" fmla="*/ 7277 h 10000"/>
                  <a:gd name="connsiteX134-5071" fmla="*/ 6310 w 10000"/>
                  <a:gd name="connsiteY134-5072" fmla="*/ 7460 h 10000"/>
                  <a:gd name="connsiteX135-5073" fmla="*/ 6231 w 10000"/>
                  <a:gd name="connsiteY135-5074" fmla="*/ 7566 h 10000"/>
                  <a:gd name="connsiteX136-5075" fmla="*/ 6587 w 10000"/>
                  <a:gd name="connsiteY136-5076" fmla="*/ 7618 h 10000"/>
                  <a:gd name="connsiteX137-5077" fmla="*/ 6746 w 10000"/>
                  <a:gd name="connsiteY137-5078" fmla="*/ 7696 h 10000"/>
                  <a:gd name="connsiteX138-5079" fmla="*/ 6905 w 10000"/>
                  <a:gd name="connsiteY138-5080" fmla="*/ 7906 h 10000"/>
                  <a:gd name="connsiteX139-5081" fmla="*/ 6667 w 10000"/>
                  <a:gd name="connsiteY139-5082" fmla="*/ 8089 h 10000"/>
                  <a:gd name="connsiteX140-5083" fmla="*/ 6270 w 10000"/>
                  <a:gd name="connsiteY140-5084" fmla="*/ 8219 h 10000"/>
                  <a:gd name="connsiteX141-5085" fmla="*/ 6191 w 10000"/>
                  <a:gd name="connsiteY141-5086" fmla="*/ 8377 h 10000"/>
                  <a:gd name="connsiteX142-5087" fmla="*/ 5953 w 10000"/>
                  <a:gd name="connsiteY142-5088" fmla="*/ 8455 h 10000"/>
                  <a:gd name="connsiteX143-5089" fmla="*/ 6071 w 10000"/>
                  <a:gd name="connsiteY143-5090" fmla="*/ 8612 h 10000"/>
                  <a:gd name="connsiteX144-5091" fmla="*/ 6310 w 10000"/>
                  <a:gd name="connsiteY144-5092" fmla="*/ 8612 h 10000"/>
                  <a:gd name="connsiteX145-5093" fmla="*/ 6349 w 10000"/>
                  <a:gd name="connsiteY145-5094" fmla="*/ 8612 h 10000"/>
                  <a:gd name="connsiteX146-5095" fmla="*/ 6508 w 10000"/>
                  <a:gd name="connsiteY146-5096" fmla="*/ 8900 h 10000"/>
                  <a:gd name="connsiteX147-5097" fmla="*/ 6587 w 10000"/>
                  <a:gd name="connsiteY147-5098" fmla="*/ 8612 h 10000"/>
                  <a:gd name="connsiteX148-5099" fmla="*/ 6786 w 10000"/>
                  <a:gd name="connsiteY148-5100" fmla="*/ 8560 h 10000"/>
                  <a:gd name="connsiteX149-5101" fmla="*/ 6985 w 10000"/>
                  <a:gd name="connsiteY149-5102" fmla="*/ 8638 h 10000"/>
                  <a:gd name="connsiteX150-5103" fmla="*/ 6985 w 10000"/>
                  <a:gd name="connsiteY150-5104" fmla="*/ 8665 h 10000"/>
                  <a:gd name="connsiteX151-5105" fmla="*/ 7183 w 10000"/>
                  <a:gd name="connsiteY151-5106" fmla="*/ 8612 h 10000"/>
                  <a:gd name="connsiteX152-5107" fmla="*/ 7302 w 10000"/>
                  <a:gd name="connsiteY152-5108" fmla="*/ 8796 h 10000"/>
                  <a:gd name="connsiteX153-5109" fmla="*/ 6905 w 10000"/>
                  <a:gd name="connsiteY153-5110" fmla="*/ 8691 h 10000"/>
                  <a:gd name="connsiteX154-5111" fmla="*/ 6825 w 10000"/>
                  <a:gd name="connsiteY154-5112" fmla="*/ 8718 h 10000"/>
                  <a:gd name="connsiteX155-5113" fmla="*/ 6786 w 10000"/>
                  <a:gd name="connsiteY155-5114" fmla="*/ 8926 h 10000"/>
                  <a:gd name="connsiteX156-5115" fmla="*/ 6746 w 10000"/>
                  <a:gd name="connsiteY156-5116" fmla="*/ 9058 h 10000"/>
                  <a:gd name="connsiteX157-5117" fmla="*/ 7064 w 10000"/>
                  <a:gd name="connsiteY157-5118" fmla="*/ 9031 h 10000"/>
                  <a:gd name="connsiteX158-5119" fmla="*/ 7144 w 10000"/>
                  <a:gd name="connsiteY158-5120" fmla="*/ 9110 h 10000"/>
                  <a:gd name="connsiteX159-5121" fmla="*/ 7183 w 10000"/>
                  <a:gd name="connsiteY159-5122" fmla="*/ 8953 h 10000"/>
                  <a:gd name="connsiteX160-5123" fmla="*/ 7302 w 10000"/>
                  <a:gd name="connsiteY160-5124" fmla="*/ 8744 h 10000"/>
                  <a:gd name="connsiteX161-5125" fmla="*/ 7579 w 10000"/>
                  <a:gd name="connsiteY161-5126" fmla="*/ 9136 h 10000"/>
                  <a:gd name="connsiteX162-5127" fmla="*/ 7857 w 10000"/>
                  <a:gd name="connsiteY162-5128" fmla="*/ 9188 h 10000"/>
                  <a:gd name="connsiteX163-5129" fmla="*/ 8095 w 10000"/>
                  <a:gd name="connsiteY163-5130" fmla="*/ 9895 h 10000"/>
                  <a:gd name="connsiteX0-5131" fmla="*/ 8095 w 10000"/>
                  <a:gd name="connsiteY0-5132" fmla="*/ 9895 h 10000"/>
                  <a:gd name="connsiteX1-5133" fmla="*/ 8611 w 10000"/>
                  <a:gd name="connsiteY1-5134" fmla="*/ 10000 h 10000"/>
                  <a:gd name="connsiteX2-5135" fmla="*/ 8929 w 10000"/>
                  <a:gd name="connsiteY2-5136" fmla="*/ 9790 h 10000"/>
                  <a:gd name="connsiteX3-5137" fmla="*/ 9207 w 10000"/>
                  <a:gd name="connsiteY3-5138" fmla="*/ 9790 h 10000"/>
                  <a:gd name="connsiteX4-5139" fmla="*/ 9603 w 10000"/>
                  <a:gd name="connsiteY4-5140" fmla="*/ 9371 h 10000"/>
                  <a:gd name="connsiteX5-5141" fmla="*/ 10000 w 10000"/>
                  <a:gd name="connsiteY5-5142" fmla="*/ 9424 h 10000"/>
                  <a:gd name="connsiteX6-5143" fmla="*/ 9365 w 10000"/>
                  <a:gd name="connsiteY6-5144" fmla="*/ 9267 h 10000"/>
                  <a:gd name="connsiteX7-5145" fmla="*/ 9207 w 10000"/>
                  <a:gd name="connsiteY7-5146" fmla="*/ 9293 h 10000"/>
                  <a:gd name="connsiteX8-5147" fmla="*/ 9723 w 10000"/>
                  <a:gd name="connsiteY8-5148" fmla="*/ 6492 h 10000"/>
                  <a:gd name="connsiteX9-5149" fmla="*/ 9603 w 10000"/>
                  <a:gd name="connsiteY9-5150" fmla="*/ 6335 h 10000"/>
                  <a:gd name="connsiteX10-5151" fmla="*/ 9406 w 10000"/>
                  <a:gd name="connsiteY10-5152" fmla="*/ 5995 h 10000"/>
                  <a:gd name="connsiteX11-5153" fmla="*/ 9485 w 10000"/>
                  <a:gd name="connsiteY11-5154" fmla="*/ 5549 h 10000"/>
                  <a:gd name="connsiteX12-5155" fmla="*/ 8890 w 10000"/>
                  <a:gd name="connsiteY12-5156" fmla="*/ 5157 h 10000"/>
                  <a:gd name="connsiteX13-5157" fmla="*/ 9128 w 10000"/>
                  <a:gd name="connsiteY13-5158" fmla="*/ 5523 h 10000"/>
                  <a:gd name="connsiteX14-5159" fmla="*/ 8849 w 10000"/>
                  <a:gd name="connsiteY14-5160" fmla="*/ 5445 h 10000"/>
                  <a:gd name="connsiteX15-5161" fmla="*/ 8691 w 10000"/>
                  <a:gd name="connsiteY15-5162" fmla="*/ 5183 h 10000"/>
                  <a:gd name="connsiteX16-5163" fmla="*/ 8453 w 10000"/>
                  <a:gd name="connsiteY16-5164" fmla="*/ 4817 h 10000"/>
                  <a:gd name="connsiteX17-5165" fmla="*/ 7302 w 10000"/>
                  <a:gd name="connsiteY17-5166" fmla="*/ 4503 h 10000"/>
                  <a:gd name="connsiteX18-5167" fmla="*/ 7064 w 10000"/>
                  <a:gd name="connsiteY18-5168" fmla="*/ 4503 h 10000"/>
                  <a:gd name="connsiteX19-5169" fmla="*/ 6746 w 10000"/>
                  <a:gd name="connsiteY19-5170" fmla="*/ 4189 h 10000"/>
                  <a:gd name="connsiteX20-5171" fmla="*/ 6469 w 10000"/>
                  <a:gd name="connsiteY20-5172" fmla="*/ 4267 h 10000"/>
                  <a:gd name="connsiteX21-5173" fmla="*/ 6151 w 10000"/>
                  <a:gd name="connsiteY21-5174" fmla="*/ 3900 h 10000"/>
                  <a:gd name="connsiteX22-5175" fmla="*/ 5833 w 10000"/>
                  <a:gd name="connsiteY22-5176" fmla="*/ 3900 h 10000"/>
                  <a:gd name="connsiteX23-5177" fmla="*/ 5516 w 10000"/>
                  <a:gd name="connsiteY23-5178" fmla="*/ 4005 h 10000"/>
                  <a:gd name="connsiteX24-5179" fmla="*/ 5159 w 10000"/>
                  <a:gd name="connsiteY24-5180" fmla="*/ 3979 h 10000"/>
                  <a:gd name="connsiteX25-5181" fmla="*/ 5159 w 10000"/>
                  <a:gd name="connsiteY25-5182" fmla="*/ 3482 h 10000"/>
                  <a:gd name="connsiteX26-5183" fmla="*/ 5357 w 10000"/>
                  <a:gd name="connsiteY26-5184" fmla="*/ 3455 h 10000"/>
                  <a:gd name="connsiteX27-5185" fmla="*/ 5238 w 10000"/>
                  <a:gd name="connsiteY27-5186" fmla="*/ 3325 h 10000"/>
                  <a:gd name="connsiteX28-5187" fmla="*/ 5238 w 10000"/>
                  <a:gd name="connsiteY28-5188" fmla="*/ 3115 h 10000"/>
                  <a:gd name="connsiteX29-5189" fmla="*/ 5278 w 10000"/>
                  <a:gd name="connsiteY29-5190" fmla="*/ 2985 h 10000"/>
                  <a:gd name="connsiteX30-5191" fmla="*/ 4882 w 10000"/>
                  <a:gd name="connsiteY30-5192" fmla="*/ 2775 h 10000"/>
                  <a:gd name="connsiteX31-5193" fmla="*/ 4484 w 10000"/>
                  <a:gd name="connsiteY31-5194" fmla="*/ 2540 h 10000"/>
                  <a:gd name="connsiteX32-5195" fmla="*/ 4286 w 10000"/>
                  <a:gd name="connsiteY32-5196" fmla="*/ 2382 h 10000"/>
                  <a:gd name="connsiteX33-5197" fmla="*/ 4008 w 10000"/>
                  <a:gd name="connsiteY33-5198" fmla="*/ 2330 h 10000"/>
                  <a:gd name="connsiteX34-5199" fmla="*/ 3691 w 10000"/>
                  <a:gd name="connsiteY34-5200" fmla="*/ 2356 h 10000"/>
                  <a:gd name="connsiteX35-5201" fmla="*/ 3373 w 10000"/>
                  <a:gd name="connsiteY35-5202" fmla="*/ 2278 h 10000"/>
                  <a:gd name="connsiteX36-5203" fmla="*/ 2976 w 10000"/>
                  <a:gd name="connsiteY36-5204" fmla="*/ 1649 h 10000"/>
                  <a:gd name="connsiteX37-5205" fmla="*/ 2857 w 10000"/>
                  <a:gd name="connsiteY37-5206" fmla="*/ 1492 h 10000"/>
                  <a:gd name="connsiteX38-5207" fmla="*/ 2738 w 10000"/>
                  <a:gd name="connsiteY38-5208" fmla="*/ 1126 h 10000"/>
                  <a:gd name="connsiteX39-5209" fmla="*/ 2579 w 10000"/>
                  <a:gd name="connsiteY39-5210" fmla="*/ 785 h 10000"/>
                  <a:gd name="connsiteX40-5211" fmla="*/ 2103 w 10000"/>
                  <a:gd name="connsiteY40-5212" fmla="*/ 549 h 10000"/>
                  <a:gd name="connsiteX41-5213" fmla="*/ 1825 w 10000"/>
                  <a:gd name="connsiteY41-5214" fmla="*/ 52 h 10000"/>
                  <a:gd name="connsiteX42-5215" fmla="*/ 1468 w 10000"/>
                  <a:gd name="connsiteY42-5216" fmla="*/ 52 h 10000"/>
                  <a:gd name="connsiteX43-5217" fmla="*/ 1309 w 10000"/>
                  <a:gd name="connsiteY43-5218" fmla="*/ 157 h 10000"/>
                  <a:gd name="connsiteX44-5219" fmla="*/ 1270 w 10000"/>
                  <a:gd name="connsiteY44-5220" fmla="*/ 0 h 10000"/>
                  <a:gd name="connsiteX45-5221" fmla="*/ 754 w 10000"/>
                  <a:gd name="connsiteY45-5222" fmla="*/ 104 h 10000"/>
                  <a:gd name="connsiteX46-5223" fmla="*/ 1309 w 10000"/>
                  <a:gd name="connsiteY46-5224" fmla="*/ 210 h 10000"/>
                  <a:gd name="connsiteX47-5225" fmla="*/ 1270 w 10000"/>
                  <a:gd name="connsiteY47-5226" fmla="*/ 445 h 10000"/>
                  <a:gd name="connsiteX48-5227" fmla="*/ 1389 w 10000"/>
                  <a:gd name="connsiteY48-5228" fmla="*/ 759 h 10000"/>
                  <a:gd name="connsiteX49-5229" fmla="*/ 1508 w 10000"/>
                  <a:gd name="connsiteY49-5230" fmla="*/ 942 h 10000"/>
                  <a:gd name="connsiteX50-5231" fmla="*/ 1309 w 10000"/>
                  <a:gd name="connsiteY50-5232" fmla="*/ 1282 h 10000"/>
                  <a:gd name="connsiteX51-5233" fmla="*/ 1151 w 10000"/>
                  <a:gd name="connsiteY51-5234" fmla="*/ 1282 h 10000"/>
                  <a:gd name="connsiteX52-5235" fmla="*/ 992 w 10000"/>
                  <a:gd name="connsiteY52-5236" fmla="*/ 1518 h 10000"/>
                  <a:gd name="connsiteX53-5237" fmla="*/ 1270 w 10000"/>
                  <a:gd name="connsiteY53-5238" fmla="*/ 1623 h 10000"/>
                  <a:gd name="connsiteX54-5239" fmla="*/ 913 w 10000"/>
                  <a:gd name="connsiteY54-5240" fmla="*/ 1597 h 10000"/>
                  <a:gd name="connsiteX55-5241" fmla="*/ 754 w 10000"/>
                  <a:gd name="connsiteY55-5242" fmla="*/ 1911 h 10000"/>
                  <a:gd name="connsiteX56-5243" fmla="*/ 714 w 10000"/>
                  <a:gd name="connsiteY56-5244" fmla="*/ 1963 h 10000"/>
                  <a:gd name="connsiteX57-5245" fmla="*/ 555 w 10000"/>
                  <a:gd name="connsiteY57-5246" fmla="*/ 2304 h 10000"/>
                  <a:gd name="connsiteX58-5247" fmla="*/ 794 w 10000"/>
                  <a:gd name="connsiteY58-5248" fmla="*/ 2382 h 10000"/>
                  <a:gd name="connsiteX59-5249" fmla="*/ 476 w 10000"/>
                  <a:gd name="connsiteY59-5250" fmla="*/ 2644 h 10000"/>
                  <a:gd name="connsiteX60-5251" fmla="*/ 79 w 10000"/>
                  <a:gd name="connsiteY60-5252" fmla="*/ 2932 h 10000"/>
                  <a:gd name="connsiteX61-5253" fmla="*/ 0 w 10000"/>
                  <a:gd name="connsiteY61-5254" fmla="*/ 3089 h 10000"/>
                  <a:gd name="connsiteX62-5255" fmla="*/ 199 w 10000"/>
                  <a:gd name="connsiteY62-5256" fmla="*/ 3429 h 10000"/>
                  <a:gd name="connsiteX63-5257" fmla="*/ 0 w 10000"/>
                  <a:gd name="connsiteY63-5258" fmla="*/ 3744 h 10000"/>
                  <a:gd name="connsiteX64-5259" fmla="*/ 40 w 10000"/>
                  <a:gd name="connsiteY64-5260" fmla="*/ 4084 h 10000"/>
                  <a:gd name="connsiteX65-5261" fmla="*/ 159 w 10000"/>
                  <a:gd name="connsiteY65-5262" fmla="*/ 4189 h 10000"/>
                  <a:gd name="connsiteX66-5263" fmla="*/ 397 w 10000"/>
                  <a:gd name="connsiteY66-5264" fmla="*/ 4162 h 10000"/>
                  <a:gd name="connsiteX67-5265" fmla="*/ 873 w 10000"/>
                  <a:gd name="connsiteY67-5266" fmla="*/ 4215 h 10000"/>
                  <a:gd name="connsiteX68-5267" fmla="*/ 1270 w 10000"/>
                  <a:gd name="connsiteY68-5268" fmla="*/ 4110 h 10000"/>
                  <a:gd name="connsiteX69-5269" fmla="*/ 1707 w 10000"/>
                  <a:gd name="connsiteY69-5270" fmla="*/ 4110 h 10000"/>
                  <a:gd name="connsiteX70-5271" fmla="*/ 1984 w 10000"/>
                  <a:gd name="connsiteY70-5272" fmla="*/ 4005 h 10000"/>
                  <a:gd name="connsiteX71-5273" fmla="*/ 2063 w 10000"/>
                  <a:gd name="connsiteY71-5274" fmla="*/ 4031 h 10000"/>
                  <a:gd name="connsiteX72-5275" fmla="*/ 1945 w 10000"/>
                  <a:gd name="connsiteY72-5276" fmla="*/ 4084 h 10000"/>
                  <a:gd name="connsiteX73-5277" fmla="*/ 2222 w 10000"/>
                  <a:gd name="connsiteY73-5278" fmla="*/ 4319 h 10000"/>
                  <a:gd name="connsiteX74-5279" fmla="*/ 2421 w 10000"/>
                  <a:gd name="connsiteY74-5280" fmla="*/ 4267 h 10000"/>
                  <a:gd name="connsiteX75-5281" fmla="*/ 2699 w 10000"/>
                  <a:gd name="connsiteY75-5282" fmla="*/ 4371 h 10000"/>
                  <a:gd name="connsiteX76-5283" fmla="*/ 3055 w 10000"/>
                  <a:gd name="connsiteY76-5284" fmla="*/ 4345 h 10000"/>
                  <a:gd name="connsiteX77-5285" fmla="*/ 3651 w 10000"/>
                  <a:gd name="connsiteY77-5286" fmla="*/ 4425 h 10000"/>
                  <a:gd name="connsiteX78-5287" fmla="*/ 3809 w 10000"/>
                  <a:gd name="connsiteY78-5288" fmla="*/ 4477 h 10000"/>
                  <a:gd name="connsiteX79-5289" fmla="*/ 4365 w 10000"/>
                  <a:gd name="connsiteY79-5290" fmla="*/ 4345 h 10000"/>
                  <a:gd name="connsiteX80-5291" fmla="*/ 4445 w 10000"/>
                  <a:gd name="connsiteY80-5292" fmla="*/ 4425 h 10000"/>
                  <a:gd name="connsiteX81-5293" fmla="*/ 4603 w 10000"/>
                  <a:gd name="connsiteY81-5294" fmla="*/ 4319 h 10000"/>
                  <a:gd name="connsiteX82-5295" fmla="*/ 4683 w 10000"/>
                  <a:gd name="connsiteY82-5296" fmla="*/ 4451 h 10000"/>
                  <a:gd name="connsiteX83-5297" fmla="*/ 5238 w 10000"/>
                  <a:gd name="connsiteY83-5298" fmla="*/ 4293 h 10000"/>
                  <a:gd name="connsiteX84-5299" fmla="*/ 5238 w 10000"/>
                  <a:gd name="connsiteY84-5300" fmla="*/ 4136 h 10000"/>
                  <a:gd name="connsiteX85-5301" fmla="*/ 5357 w 10000"/>
                  <a:gd name="connsiteY85-5302" fmla="*/ 4110 h 10000"/>
                  <a:gd name="connsiteX86-5303" fmla="*/ 5477 w 10000"/>
                  <a:gd name="connsiteY86-5304" fmla="*/ 4162 h 10000"/>
                  <a:gd name="connsiteX87-5305" fmla="*/ 5873 w 10000"/>
                  <a:gd name="connsiteY87-5306" fmla="*/ 4058 h 10000"/>
                  <a:gd name="connsiteX88-5307" fmla="*/ 5953 w 10000"/>
                  <a:gd name="connsiteY88-5308" fmla="*/ 4084 h 10000"/>
                  <a:gd name="connsiteX89-5309" fmla="*/ 6151 w 10000"/>
                  <a:gd name="connsiteY89-5310" fmla="*/ 4555 h 10000"/>
                  <a:gd name="connsiteX90-5311" fmla="*/ 6270 w 10000"/>
                  <a:gd name="connsiteY90-5312" fmla="*/ 4607 h 10000"/>
                  <a:gd name="connsiteX91-5313" fmla="*/ 6548 w 10000"/>
                  <a:gd name="connsiteY91-5314" fmla="*/ 4607 h 10000"/>
                  <a:gd name="connsiteX92-5315" fmla="*/ 6667 w 10000"/>
                  <a:gd name="connsiteY92-5316" fmla="*/ 4817 h 10000"/>
                  <a:gd name="connsiteX93-5317" fmla="*/ 6707 w 10000"/>
                  <a:gd name="connsiteY93-5318" fmla="*/ 4974 h 10000"/>
                  <a:gd name="connsiteX94-5319" fmla="*/ 7500 w 10000"/>
                  <a:gd name="connsiteY94-5320" fmla="*/ 5183 h 10000"/>
                  <a:gd name="connsiteX95-5321" fmla="*/ 7183 w 10000"/>
                  <a:gd name="connsiteY95-5322" fmla="*/ 5602 h 10000"/>
                  <a:gd name="connsiteX96-5323" fmla="*/ 6985 w 10000"/>
                  <a:gd name="connsiteY96-5324" fmla="*/ 5497 h 10000"/>
                  <a:gd name="connsiteX97-5325" fmla="*/ 6429 w 10000"/>
                  <a:gd name="connsiteY97-5326" fmla="*/ 5602 h 10000"/>
                  <a:gd name="connsiteX98-5327" fmla="*/ 6151 w 10000"/>
                  <a:gd name="connsiteY98-5328" fmla="*/ 5288 h 10000"/>
                  <a:gd name="connsiteX99-5329" fmla="*/ 5953 w 10000"/>
                  <a:gd name="connsiteY99-5330" fmla="*/ 5314 h 10000"/>
                  <a:gd name="connsiteX100-5331" fmla="*/ 6111 w 10000"/>
                  <a:gd name="connsiteY100-5332" fmla="*/ 5523 h 10000"/>
                  <a:gd name="connsiteX101-5333" fmla="*/ 6151 w 10000"/>
                  <a:gd name="connsiteY101-5334" fmla="*/ 5681 h 10000"/>
                  <a:gd name="connsiteX102-5335" fmla="*/ 5754 w 10000"/>
                  <a:gd name="connsiteY102-5336" fmla="*/ 5969 h 10000"/>
                  <a:gd name="connsiteX103-5337" fmla="*/ 5675 w 10000"/>
                  <a:gd name="connsiteY103-5338" fmla="*/ 6126 h 10000"/>
                  <a:gd name="connsiteX104-5339" fmla="*/ 5636 w 10000"/>
                  <a:gd name="connsiteY104-5340" fmla="*/ 6256 h 10000"/>
                  <a:gd name="connsiteX105-5341" fmla="*/ 5595 w 10000"/>
                  <a:gd name="connsiteY105-5342" fmla="*/ 6308 h 10000"/>
                  <a:gd name="connsiteX106-5343" fmla="*/ 5516 w 10000"/>
                  <a:gd name="connsiteY106-5344" fmla="*/ 6414 h 10000"/>
                  <a:gd name="connsiteX107-5345" fmla="*/ 5278 w 10000"/>
                  <a:gd name="connsiteY107-5346" fmla="*/ 6492 h 10000"/>
                  <a:gd name="connsiteX108-5347" fmla="*/ 5357 w 10000"/>
                  <a:gd name="connsiteY108-5348" fmla="*/ 6675 h 10000"/>
                  <a:gd name="connsiteX109-5349" fmla="*/ 5317 w 10000"/>
                  <a:gd name="connsiteY109-5350" fmla="*/ 6727 h 10000"/>
                  <a:gd name="connsiteX110-5351" fmla="*/ 5000 w 10000"/>
                  <a:gd name="connsiteY110-5352" fmla="*/ 6885 h 10000"/>
                  <a:gd name="connsiteX111-5353" fmla="*/ 4683 w 10000"/>
                  <a:gd name="connsiteY111-5354" fmla="*/ 6859 h 10000"/>
                  <a:gd name="connsiteX112-5355" fmla="*/ 4961 w 10000"/>
                  <a:gd name="connsiteY112-5356" fmla="*/ 6963 h 10000"/>
                  <a:gd name="connsiteX113-5357" fmla="*/ 4961 w 10000"/>
                  <a:gd name="connsiteY113-5358" fmla="*/ 7277 h 10000"/>
                  <a:gd name="connsiteX114-5359" fmla="*/ 4603 w 10000"/>
                  <a:gd name="connsiteY114-5360" fmla="*/ 7356 h 10000"/>
                  <a:gd name="connsiteX115-5361" fmla="*/ 4524 w 10000"/>
                  <a:gd name="connsiteY115-5362" fmla="*/ 7225 h 10000"/>
                  <a:gd name="connsiteX116-5363" fmla="*/ 4484 w 10000"/>
                  <a:gd name="connsiteY116-5364" fmla="*/ 7121 h 10000"/>
                  <a:gd name="connsiteX117-5365" fmla="*/ 4128 w 10000"/>
                  <a:gd name="connsiteY117-5366" fmla="*/ 7199 h 10000"/>
                  <a:gd name="connsiteX118-5367" fmla="*/ 4286 w 10000"/>
                  <a:gd name="connsiteY118-5368" fmla="*/ 7304 h 10000"/>
                  <a:gd name="connsiteX119-5369" fmla="*/ 4405 w 10000"/>
                  <a:gd name="connsiteY119-5370" fmla="*/ 7408 h 10000"/>
                  <a:gd name="connsiteX120-5371" fmla="*/ 4563 w 10000"/>
                  <a:gd name="connsiteY120-5372" fmla="*/ 7670 h 10000"/>
                  <a:gd name="connsiteX121-5373" fmla="*/ 4762 w 10000"/>
                  <a:gd name="connsiteY121-5374" fmla="*/ 7618 h 10000"/>
                  <a:gd name="connsiteX122-5375" fmla="*/ 4921 w 10000"/>
                  <a:gd name="connsiteY122-5376" fmla="*/ 7827 h 10000"/>
                  <a:gd name="connsiteX123-5377" fmla="*/ 5040 w 10000"/>
                  <a:gd name="connsiteY123-5378" fmla="*/ 7879 h 10000"/>
                  <a:gd name="connsiteX124-5379" fmla="*/ 5317 w 10000"/>
                  <a:gd name="connsiteY124-5380" fmla="*/ 7853 h 10000"/>
                  <a:gd name="connsiteX125-5381" fmla="*/ 5437 w 10000"/>
                  <a:gd name="connsiteY125-5382" fmla="*/ 7984 h 10000"/>
                  <a:gd name="connsiteX126-5383" fmla="*/ 5556 w 10000"/>
                  <a:gd name="connsiteY126-5384" fmla="*/ 8115 h 10000"/>
                  <a:gd name="connsiteX127-5385" fmla="*/ 6111 w 10000"/>
                  <a:gd name="connsiteY127-5386" fmla="*/ 7932 h 10000"/>
                  <a:gd name="connsiteX128-5387" fmla="*/ 6111 w 10000"/>
                  <a:gd name="connsiteY128-5388" fmla="*/ 7853 h 10000"/>
                  <a:gd name="connsiteX129-5389" fmla="*/ 5953 w 10000"/>
                  <a:gd name="connsiteY129-5390" fmla="*/ 7696 h 10000"/>
                  <a:gd name="connsiteX130-5391" fmla="*/ 6151 w 10000"/>
                  <a:gd name="connsiteY130-5392" fmla="*/ 7540 h 10000"/>
                  <a:gd name="connsiteX131-5393" fmla="*/ 6032 w 10000"/>
                  <a:gd name="connsiteY131-5394" fmla="*/ 7356 h 10000"/>
                  <a:gd name="connsiteX132-5395" fmla="*/ 6151 w 10000"/>
                  <a:gd name="connsiteY132-5396" fmla="*/ 7277 h 10000"/>
                  <a:gd name="connsiteX133-5397" fmla="*/ 6310 w 10000"/>
                  <a:gd name="connsiteY133-5398" fmla="*/ 7460 h 10000"/>
                  <a:gd name="connsiteX134-5399" fmla="*/ 6231 w 10000"/>
                  <a:gd name="connsiteY134-5400" fmla="*/ 7566 h 10000"/>
                  <a:gd name="connsiteX135-5401" fmla="*/ 6587 w 10000"/>
                  <a:gd name="connsiteY135-5402" fmla="*/ 7618 h 10000"/>
                  <a:gd name="connsiteX136-5403" fmla="*/ 6746 w 10000"/>
                  <a:gd name="connsiteY136-5404" fmla="*/ 7696 h 10000"/>
                  <a:gd name="connsiteX137-5405" fmla="*/ 6905 w 10000"/>
                  <a:gd name="connsiteY137-5406" fmla="*/ 7906 h 10000"/>
                  <a:gd name="connsiteX138-5407" fmla="*/ 6667 w 10000"/>
                  <a:gd name="connsiteY138-5408" fmla="*/ 8089 h 10000"/>
                  <a:gd name="connsiteX139-5409" fmla="*/ 6270 w 10000"/>
                  <a:gd name="connsiteY139-5410" fmla="*/ 8219 h 10000"/>
                  <a:gd name="connsiteX140-5411" fmla="*/ 6191 w 10000"/>
                  <a:gd name="connsiteY140-5412" fmla="*/ 8377 h 10000"/>
                  <a:gd name="connsiteX141-5413" fmla="*/ 5953 w 10000"/>
                  <a:gd name="connsiteY141-5414" fmla="*/ 8455 h 10000"/>
                  <a:gd name="connsiteX142-5415" fmla="*/ 6071 w 10000"/>
                  <a:gd name="connsiteY142-5416" fmla="*/ 8612 h 10000"/>
                  <a:gd name="connsiteX143-5417" fmla="*/ 6310 w 10000"/>
                  <a:gd name="connsiteY143-5418" fmla="*/ 8612 h 10000"/>
                  <a:gd name="connsiteX144-5419" fmla="*/ 6349 w 10000"/>
                  <a:gd name="connsiteY144-5420" fmla="*/ 8612 h 10000"/>
                  <a:gd name="connsiteX145-5421" fmla="*/ 6508 w 10000"/>
                  <a:gd name="connsiteY145-5422" fmla="*/ 8900 h 10000"/>
                  <a:gd name="connsiteX146-5423" fmla="*/ 6587 w 10000"/>
                  <a:gd name="connsiteY146-5424" fmla="*/ 8612 h 10000"/>
                  <a:gd name="connsiteX147-5425" fmla="*/ 6786 w 10000"/>
                  <a:gd name="connsiteY147-5426" fmla="*/ 8560 h 10000"/>
                  <a:gd name="connsiteX148-5427" fmla="*/ 6985 w 10000"/>
                  <a:gd name="connsiteY148-5428" fmla="*/ 8638 h 10000"/>
                  <a:gd name="connsiteX149-5429" fmla="*/ 6985 w 10000"/>
                  <a:gd name="connsiteY149-5430" fmla="*/ 8665 h 10000"/>
                  <a:gd name="connsiteX150-5431" fmla="*/ 7183 w 10000"/>
                  <a:gd name="connsiteY150-5432" fmla="*/ 8612 h 10000"/>
                  <a:gd name="connsiteX151-5433" fmla="*/ 7302 w 10000"/>
                  <a:gd name="connsiteY151-5434" fmla="*/ 8796 h 10000"/>
                  <a:gd name="connsiteX152-5435" fmla="*/ 6905 w 10000"/>
                  <a:gd name="connsiteY152-5436" fmla="*/ 8691 h 10000"/>
                  <a:gd name="connsiteX153-5437" fmla="*/ 6825 w 10000"/>
                  <a:gd name="connsiteY153-5438" fmla="*/ 8718 h 10000"/>
                  <a:gd name="connsiteX154-5439" fmla="*/ 6786 w 10000"/>
                  <a:gd name="connsiteY154-5440" fmla="*/ 8926 h 10000"/>
                  <a:gd name="connsiteX155-5441" fmla="*/ 6746 w 10000"/>
                  <a:gd name="connsiteY155-5442" fmla="*/ 9058 h 10000"/>
                  <a:gd name="connsiteX156-5443" fmla="*/ 7064 w 10000"/>
                  <a:gd name="connsiteY156-5444" fmla="*/ 9031 h 10000"/>
                  <a:gd name="connsiteX157-5445" fmla="*/ 7144 w 10000"/>
                  <a:gd name="connsiteY157-5446" fmla="*/ 9110 h 10000"/>
                  <a:gd name="connsiteX158-5447" fmla="*/ 7183 w 10000"/>
                  <a:gd name="connsiteY158-5448" fmla="*/ 8953 h 10000"/>
                  <a:gd name="connsiteX159-5449" fmla="*/ 7302 w 10000"/>
                  <a:gd name="connsiteY159-5450" fmla="*/ 8744 h 10000"/>
                  <a:gd name="connsiteX160-5451" fmla="*/ 7579 w 10000"/>
                  <a:gd name="connsiteY160-5452" fmla="*/ 9136 h 10000"/>
                  <a:gd name="connsiteX161-5453" fmla="*/ 7857 w 10000"/>
                  <a:gd name="connsiteY161-5454" fmla="*/ 9188 h 10000"/>
                  <a:gd name="connsiteX162-5455" fmla="*/ 8095 w 10000"/>
                  <a:gd name="connsiteY162-5456" fmla="*/ 9895 h 10000"/>
                  <a:gd name="connsiteX0-5457" fmla="*/ 8095 w 10000"/>
                  <a:gd name="connsiteY0-5458" fmla="*/ 9895 h 10000"/>
                  <a:gd name="connsiteX1-5459" fmla="*/ 8611 w 10000"/>
                  <a:gd name="connsiteY1-5460" fmla="*/ 10000 h 10000"/>
                  <a:gd name="connsiteX2-5461" fmla="*/ 8929 w 10000"/>
                  <a:gd name="connsiteY2-5462" fmla="*/ 9790 h 10000"/>
                  <a:gd name="connsiteX3-5463" fmla="*/ 9207 w 10000"/>
                  <a:gd name="connsiteY3-5464" fmla="*/ 9790 h 10000"/>
                  <a:gd name="connsiteX4-5465" fmla="*/ 9603 w 10000"/>
                  <a:gd name="connsiteY4-5466" fmla="*/ 9371 h 10000"/>
                  <a:gd name="connsiteX5-5467" fmla="*/ 10000 w 10000"/>
                  <a:gd name="connsiteY5-5468" fmla="*/ 9424 h 10000"/>
                  <a:gd name="connsiteX6-5469" fmla="*/ 9365 w 10000"/>
                  <a:gd name="connsiteY6-5470" fmla="*/ 9267 h 10000"/>
                  <a:gd name="connsiteX7-5471" fmla="*/ 9207 w 10000"/>
                  <a:gd name="connsiteY7-5472" fmla="*/ 9293 h 10000"/>
                  <a:gd name="connsiteX8-5473" fmla="*/ 9723 w 10000"/>
                  <a:gd name="connsiteY8-5474" fmla="*/ 6492 h 10000"/>
                  <a:gd name="connsiteX9-5475" fmla="*/ 9603 w 10000"/>
                  <a:gd name="connsiteY9-5476" fmla="*/ 6335 h 10000"/>
                  <a:gd name="connsiteX10-5477" fmla="*/ 9485 w 10000"/>
                  <a:gd name="connsiteY10-5478" fmla="*/ 5549 h 10000"/>
                  <a:gd name="connsiteX11-5479" fmla="*/ 8890 w 10000"/>
                  <a:gd name="connsiteY11-5480" fmla="*/ 5157 h 10000"/>
                  <a:gd name="connsiteX12-5481" fmla="*/ 9128 w 10000"/>
                  <a:gd name="connsiteY12-5482" fmla="*/ 5523 h 10000"/>
                  <a:gd name="connsiteX13-5483" fmla="*/ 8849 w 10000"/>
                  <a:gd name="connsiteY13-5484" fmla="*/ 5445 h 10000"/>
                  <a:gd name="connsiteX14-5485" fmla="*/ 8691 w 10000"/>
                  <a:gd name="connsiteY14-5486" fmla="*/ 5183 h 10000"/>
                  <a:gd name="connsiteX15-5487" fmla="*/ 8453 w 10000"/>
                  <a:gd name="connsiteY15-5488" fmla="*/ 4817 h 10000"/>
                  <a:gd name="connsiteX16-5489" fmla="*/ 7302 w 10000"/>
                  <a:gd name="connsiteY16-5490" fmla="*/ 4503 h 10000"/>
                  <a:gd name="connsiteX17-5491" fmla="*/ 7064 w 10000"/>
                  <a:gd name="connsiteY17-5492" fmla="*/ 4503 h 10000"/>
                  <a:gd name="connsiteX18-5493" fmla="*/ 6746 w 10000"/>
                  <a:gd name="connsiteY18-5494" fmla="*/ 4189 h 10000"/>
                  <a:gd name="connsiteX19-5495" fmla="*/ 6469 w 10000"/>
                  <a:gd name="connsiteY19-5496" fmla="*/ 4267 h 10000"/>
                  <a:gd name="connsiteX20-5497" fmla="*/ 6151 w 10000"/>
                  <a:gd name="connsiteY20-5498" fmla="*/ 3900 h 10000"/>
                  <a:gd name="connsiteX21-5499" fmla="*/ 5833 w 10000"/>
                  <a:gd name="connsiteY21-5500" fmla="*/ 3900 h 10000"/>
                  <a:gd name="connsiteX22-5501" fmla="*/ 5516 w 10000"/>
                  <a:gd name="connsiteY22-5502" fmla="*/ 4005 h 10000"/>
                  <a:gd name="connsiteX23-5503" fmla="*/ 5159 w 10000"/>
                  <a:gd name="connsiteY23-5504" fmla="*/ 3979 h 10000"/>
                  <a:gd name="connsiteX24-5505" fmla="*/ 5159 w 10000"/>
                  <a:gd name="connsiteY24-5506" fmla="*/ 3482 h 10000"/>
                  <a:gd name="connsiteX25-5507" fmla="*/ 5357 w 10000"/>
                  <a:gd name="connsiteY25-5508" fmla="*/ 3455 h 10000"/>
                  <a:gd name="connsiteX26-5509" fmla="*/ 5238 w 10000"/>
                  <a:gd name="connsiteY26-5510" fmla="*/ 3325 h 10000"/>
                  <a:gd name="connsiteX27-5511" fmla="*/ 5238 w 10000"/>
                  <a:gd name="connsiteY27-5512" fmla="*/ 3115 h 10000"/>
                  <a:gd name="connsiteX28-5513" fmla="*/ 5278 w 10000"/>
                  <a:gd name="connsiteY28-5514" fmla="*/ 2985 h 10000"/>
                  <a:gd name="connsiteX29-5515" fmla="*/ 4882 w 10000"/>
                  <a:gd name="connsiteY29-5516" fmla="*/ 2775 h 10000"/>
                  <a:gd name="connsiteX30-5517" fmla="*/ 4484 w 10000"/>
                  <a:gd name="connsiteY30-5518" fmla="*/ 2540 h 10000"/>
                  <a:gd name="connsiteX31-5519" fmla="*/ 4286 w 10000"/>
                  <a:gd name="connsiteY31-5520" fmla="*/ 2382 h 10000"/>
                  <a:gd name="connsiteX32-5521" fmla="*/ 4008 w 10000"/>
                  <a:gd name="connsiteY32-5522" fmla="*/ 2330 h 10000"/>
                  <a:gd name="connsiteX33-5523" fmla="*/ 3691 w 10000"/>
                  <a:gd name="connsiteY33-5524" fmla="*/ 2356 h 10000"/>
                  <a:gd name="connsiteX34-5525" fmla="*/ 3373 w 10000"/>
                  <a:gd name="connsiteY34-5526" fmla="*/ 2278 h 10000"/>
                  <a:gd name="connsiteX35-5527" fmla="*/ 2976 w 10000"/>
                  <a:gd name="connsiteY35-5528" fmla="*/ 1649 h 10000"/>
                  <a:gd name="connsiteX36-5529" fmla="*/ 2857 w 10000"/>
                  <a:gd name="connsiteY36-5530" fmla="*/ 1492 h 10000"/>
                  <a:gd name="connsiteX37-5531" fmla="*/ 2738 w 10000"/>
                  <a:gd name="connsiteY37-5532" fmla="*/ 1126 h 10000"/>
                  <a:gd name="connsiteX38-5533" fmla="*/ 2579 w 10000"/>
                  <a:gd name="connsiteY38-5534" fmla="*/ 785 h 10000"/>
                  <a:gd name="connsiteX39-5535" fmla="*/ 2103 w 10000"/>
                  <a:gd name="connsiteY39-5536" fmla="*/ 549 h 10000"/>
                  <a:gd name="connsiteX40-5537" fmla="*/ 1825 w 10000"/>
                  <a:gd name="connsiteY40-5538" fmla="*/ 52 h 10000"/>
                  <a:gd name="connsiteX41-5539" fmla="*/ 1468 w 10000"/>
                  <a:gd name="connsiteY41-5540" fmla="*/ 52 h 10000"/>
                  <a:gd name="connsiteX42-5541" fmla="*/ 1309 w 10000"/>
                  <a:gd name="connsiteY42-5542" fmla="*/ 157 h 10000"/>
                  <a:gd name="connsiteX43-5543" fmla="*/ 1270 w 10000"/>
                  <a:gd name="connsiteY43-5544" fmla="*/ 0 h 10000"/>
                  <a:gd name="connsiteX44-5545" fmla="*/ 754 w 10000"/>
                  <a:gd name="connsiteY44-5546" fmla="*/ 104 h 10000"/>
                  <a:gd name="connsiteX45-5547" fmla="*/ 1309 w 10000"/>
                  <a:gd name="connsiteY45-5548" fmla="*/ 210 h 10000"/>
                  <a:gd name="connsiteX46-5549" fmla="*/ 1270 w 10000"/>
                  <a:gd name="connsiteY46-5550" fmla="*/ 445 h 10000"/>
                  <a:gd name="connsiteX47-5551" fmla="*/ 1389 w 10000"/>
                  <a:gd name="connsiteY47-5552" fmla="*/ 759 h 10000"/>
                  <a:gd name="connsiteX48-5553" fmla="*/ 1508 w 10000"/>
                  <a:gd name="connsiteY48-5554" fmla="*/ 942 h 10000"/>
                  <a:gd name="connsiteX49-5555" fmla="*/ 1309 w 10000"/>
                  <a:gd name="connsiteY49-5556" fmla="*/ 1282 h 10000"/>
                  <a:gd name="connsiteX50-5557" fmla="*/ 1151 w 10000"/>
                  <a:gd name="connsiteY50-5558" fmla="*/ 1282 h 10000"/>
                  <a:gd name="connsiteX51-5559" fmla="*/ 992 w 10000"/>
                  <a:gd name="connsiteY51-5560" fmla="*/ 1518 h 10000"/>
                  <a:gd name="connsiteX52-5561" fmla="*/ 1270 w 10000"/>
                  <a:gd name="connsiteY52-5562" fmla="*/ 1623 h 10000"/>
                  <a:gd name="connsiteX53-5563" fmla="*/ 913 w 10000"/>
                  <a:gd name="connsiteY53-5564" fmla="*/ 1597 h 10000"/>
                  <a:gd name="connsiteX54-5565" fmla="*/ 754 w 10000"/>
                  <a:gd name="connsiteY54-5566" fmla="*/ 1911 h 10000"/>
                  <a:gd name="connsiteX55-5567" fmla="*/ 714 w 10000"/>
                  <a:gd name="connsiteY55-5568" fmla="*/ 1963 h 10000"/>
                  <a:gd name="connsiteX56-5569" fmla="*/ 555 w 10000"/>
                  <a:gd name="connsiteY56-5570" fmla="*/ 2304 h 10000"/>
                  <a:gd name="connsiteX57-5571" fmla="*/ 794 w 10000"/>
                  <a:gd name="connsiteY57-5572" fmla="*/ 2382 h 10000"/>
                  <a:gd name="connsiteX58-5573" fmla="*/ 476 w 10000"/>
                  <a:gd name="connsiteY58-5574" fmla="*/ 2644 h 10000"/>
                  <a:gd name="connsiteX59-5575" fmla="*/ 79 w 10000"/>
                  <a:gd name="connsiteY59-5576" fmla="*/ 2932 h 10000"/>
                  <a:gd name="connsiteX60-5577" fmla="*/ 0 w 10000"/>
                  <a:gd name="connsiteY60-5578" fmla="*/ 3089 h 10000"/>
                  <a:gd name="connsiteX61-5579" fmla="*/ 199 w 10000"/>
                  <a:gd name="connsiteY61-5580" fmla="*/ 3429 h 10000"/>
                  <a:gd name="connsiteX62-5581" fmla="*/ 0 w 10000"/>
                  <a:gd name="connsiteY62-5582" fmla="*/ 3744 h 10000"/>
                  <a:gd name="connsiteX63-5583" fmla="*/ 40 w 10000"/>
                  <a:gd name="connsiteY63-5584" fmla="*/ 4084 h 10000"/>
                  <a:gd name="connsiteX64-5585" fmla="*/ 159 w 10000"/>
                  <a:gd name="connsiteY64-5586" fmla="*/ 4189 h 10000"/>
                  <a:gd name="connsiteX65-5587" fmla="*/ 397 w 10000"/>
                  <a:gd name="connsiteY65-5588" fmla="*/ 4162 h 10000"/>
                  <a:gd name="connsiteX66-5589" fmla="*/ 873 w 10000"/>
                  <a:gd name="connsiteY66-5590" fmla="*/ 4215 h 10000"/>
                  <a:gd name="connsiteX67-5591" fmla="*/ 1270 w 10000"/>
                  <a:gd name="connsiteY67-5592" fmla="*/ 4110 h 10000"/>
                  <a:gd name="connsiteX68-5593" fmla="*/ 1707 w 10000"/>
                  <a:gd name="connsiteY68-5594" fmla="*/ 4110 h 10000"/>
                  <a:gd name="connsiteX69-5595" fmla="*/ 1984 w 10000"/>
                  <a:gd name="connsiteY69-5596" fmla="*/ 4005 h 10000"/>
                  <a:gd name="connsiteX70-5597" fmla="*/ 2063 w 10000"/>
                  <a:gd name="connsiteY70-5598" fmla="*/ 4031 h 10000"/>
                  <a:gd name="connsiteX71-5599" fmla="*/ 1945 w 10000"/>
                  <a:gd name="connsiteY71-5600" fmla="*/ 4084 h 10000"/>
                  <a:gd name="connsiteX72-5601" fmla="*/ 2222 w 10000"/>
                  <a:gd name="connsiteY72-5602" fmla="*/ 4319 h 10000"/>
                  <a:gd name="connsiteX73-5603" fmla="*/ 2421 w 10000"/>
                  <a:gd name="connsiteY73-5604" fmla="*/ 4267 h 10000"/>
                  <a:gd name="connsiteX74-5605" fmla="*/ 2699 w 10000"/>
                  <a:gd name="connsiteY74-5606" fmla="*/ 4371 h 10000"/>
                  <a:gd name="connsiteX75-5607" fmla="*/ 3055 w 10000"/>
                  <a:gd name="connsiteY75-5608" fmla="*/ 4345 h 10000"/>
                  <a:gd name="connsiteX76-5609" fmla="*/ 3651 w 10000"/>
                  <a:gd name="connsiteY76-5610" fmla="*/ 4425 h 10000"/>
                  <a:gd name="connsiteX77-5611" fmla="*/ 3809 w 10000"/>
                  <a:gd name="connsiteY77-5612" fmla="*/ 4477 h 10000"/>
                  <a:gd name="connsiteX78-5613" fmla="*/ 4365 w 10000"/>
                  <a:gd name="connsiteY78-5614" fmla="*/ 4345 h 10000"/>
                  <a:gd name="connsiteX79-5615" fmla="*/ 4445 w 10000"/>
                  <a:gd name="connsiteY79-5616" fmla="*/ 4425 h 10000"/>
                  <a:gd name="connsiteX80-5617" fmla="*/ 4603 w 10000"/>
                  <a:gd name="connsiteY80-5618" fmla="*/ 4319 h 10000"/>
                  <a:gd name="connsiteX81-5619" fmla="*/ 4683 w 10000"/>
                  <a:gd name="connsiteY81-5620" fmla="*/ 4451 h 10000"/>
                  <a:gd name="connsiteX82-5621" fmla="*/ 5238 w 10000"/>
                  <a:gd name="connsiteY82-5622" fmla="*/ 4293 h 10000"/>
                  <a:gd name="connsiteX83-5623" fmla="*/ 5238 w 10000"/>
                  <a:gd name="connsiteY83-5624" fmla="*/ 4136 h 10000"/>
                  <a:gd name="connsiteX84-5625" fmla="*/ 5357 w 10000"/>
                  <a:gd name="connsiteY84-5626" fmla="*/ 4110 h 10000"/>
                  <a:gd name="connsiteX85-5627" fmla="*/ 5477 w 10000"/>
                  <a:gd name="connsiteY85-5628" fmla="*/ 4162 h 10000"/>
                  <a:gd name="connsiteX86-5629" fmla="*/ 5873 w 10000"/>
                  <a:gd name="connsiteY86-5630" fmla="*/ 4058 h 10000"/>
                  <a:gd name="connsiteX87-5631" fmla="*/ 5953 w 10000"/>
                  <a:gd name="connsiteY87-5632" fmla="*/ 4084 h 10000"/>
                  <a:gd name="connsiteX88-5633" fmla="*/ 6151 w 10000"/>
                  <a:gd name="connsiteY88-5634" fmla="*/ 4555 h 10000"/>
                  <a:gd name="connsiteX89-5635" fmla="*/ 6270 w 10000"/>
                  <a:gd name="connsiteY89-5636" fmla="*/ 4607 h 10000"/>
                  <a:gd name="connsiteX90-5637" fmla="*/ 6548 w 10000"/>
                  <a:gd name="connsiteY90-5638" fmla="*/ 4607 h 10000"/>
                  <a:gd name="connsiteX91-5639" fmla="*/ 6667 w 10000"/>
                  <a:gd name="connsiteY91-5640" fmla="*/ 4817 h 10000"/>
                  <a:gd name="connsiteX92-5641" fmla="*/ 6707 w 10000"/>
                  <a:gd name="connsiteY92-5642" fmla="*/ 4974 h 10000"/>
                  <a:gd name="connsiteX93-5643" fmla="*/ 7500 w 10000"/>
                  <a:gd name="connsiteY93-5644" fmla="*/ 5183 h 10000"/>
                  <a:gd name="connsiteX94-5645" fmla="*/ 7183 w 10000"/>
                  <a:gd name="connsiteY94-5646" fmla="*/ 5602 h 10000"/>
                  <a:gd name="connsiteX95-5647" fmla="*/ 6985 w 10000"/>
                  <a:gd name="connsiteY95-5648" fmla="*/ 5497 h 10000"/>
                  <a:gd name="connsiteX96-5649" fmla="*/ 6429 w 10000"/>
                  <a:gd name="connsiteY96-5650" fmla="*/ 5602 h 10000"/>
                  <a:gd name="connsiteX97-5651" fmla="*/ 6151 w 10000"/>
                  <a:gd name="connsiteY97-5652" fmla="*/ 5288 h 10000"/>
                  <a:gd name="connsiteX98-5653" fmla="*/ 5953 w 10000"/>
                  <a:gd name="connsiteY98-5654" fmla="*/ 5314 h 10000"/>
                  <a:gd name="connsiteX99-5655" fmla="*/ 6111 w 10000"/>
                  <a:gd name="connsiteY99-5656" fmla="*/ 5523 h 10000"/>
                  <a:gd name="connsiteX100-5657" fmla="*/ 6151 w 10000"/>
                  <a:gd name="connsiteY100-5658" fmla="*/ 5681 h 10000"/>
                  <a:gd name="connsiteX101-5659" fmla="*/ 5754 w 10000"/>
                  <a:gd name="connsiteY101-5660" fmla="*/ 5969 h 10000"/>
                  <a:gd name="connsiteX102-5661" fmla="*/ 5675 w 10000"/>
                  <a:gd name="connsiteY102-5662" fmla="*/ 6126 h 10000"/>
                  <a:gd name="connsiteX103-5663" fmla="*/ 5636 w 10000"/>
                  <a:gd name="connsiteY103-5664" fmla="*/ 6256 h 10000"/>
                  <a:gd name="connsiteX104-5665" fmla="*/ 5595 w 10000"/>
                  <a:gd name="connsiteY104-5666" fmla="*/ 6308 h 10000"/>
                  <a:gd name="connsiteX105-5667" fmla="*/ 5516 w 10000"/>
                  <a:gd name="connsiteY105-5668" fmla="*/ 6414 h 10000"/>
                  <a:gd name="connsiteX106-5669" fmla="*/ 5278 w 10000"/>
                  <a:gd name="connsiteY106-5670" fmla="*/ 6492 h 10000"/>
                  <a:gd name="connsiteX107-5671" fmla="*/ 5357 w 10000"/>
                  <a:gd name="connsiteY107-5672" fmla="*/ 6675 h 10000"/>
                  <a:gd name="connsiteX108-5673" fmla="*/ 5317 w 10000"/>
                  <a:gd name="connsiteY108-5674" fmla="*/ 6727 h 10000"/>
                  <a:gd name="connsiteX109-5675" fmla="*/ 5000 w 10000"/>
                  <a:gd name="connsiteY109-5676" fmla="*/ 6885 h 10000"/>
                  <a:gd name="connsiteX110-5677" fmla="*/ 4683 w 10000"/>
                  <a:gd name="connsiteY110-5678" fmla="*/ 6859 h 10000"/>
                  <a:gd name="connsiteX111-5679" fmla="*/ 4961 w 10000"/>
                  <a:gd name="connsiteY111-5680" fmla="*/ 6963 h 10000"/>
                  <a:gd name="connsiteX112-5681" fmla="*/ 4961 w 10000"/>
                  <a:gd name="connsiteY112-5682" fmla="*/ 7277 h 10000"/>
                  <a:gd name="connsiteX113-5683" fmla="*/ 4603 w 10000"/>
                  <a:gd name="connsiteY113-5684" fmla="*/ 7356 h 10000"/>
                  <a:gd name="connsiteX114-5685" fmla="*/ 4524 w 10000"/>
                  <a:gd name="connsiteY114-5686" fmla="*/ 7225 h 10000"/>
                  <a:gd name="connsiteX115-5687" fmla="*/ 4484 w 10000"/>
                  <a:gd name="connsiteY115-5688" fmla="*/ 7121 h 10000"/>
                  <a:gd name="connsiteX116-5689" fmla="*/ 4128 w 10000"/>
                  <a:gd name="connsiteY116-5690" fmla="*/ 7199 h 10000"/>
                  <a:gd name="connsiteX117-5691" fmla="*/ 4286 w 10000"/>
                  <a:gd name="connsiteY117-5692" fmla="*/ 7304 h 10000"/>
                  <a:gd name="connsiteX118-5693" fmla="*/ 4405 w 10000"/>
                  <a:gd name="connsiteY118-5694" fmla="*/ 7408 h 10000"/>
                  <a:gd name="connsiteX119-5695" fmla="*/ 4563 w 10000"/>
                  <a:gd name="connsiteY119-5696" fmla="*/ 7670 h 10000"/>
                  <a:gd name="connsiteX120-5697" fmla="*/ 4762 w 10000"/>
                  <a:gd name="connsiteY120-5698" fmla="*/ 7618 h 10000"/>
                  <a:gd name="connsiteX121-5699" fmla="*/ 4921 w 10000"/>
                  <a:gd name="connsiteY121-5700" fmla="*/ 7827 h 10000"/>
                  <a:gd name="connsiteX122-5701" fmla="*/ 5040 w 10000"/>
                  <a:gd name="connsiteY122-5702" fmla="*/ 7879 h 10000"/>
                  <a:gd name="connsiteX123-5703" fmla="*/ 5317 w 10000"/>
                  <a:gd name="connsiteY123-5704" fmla="*/ 7853 h 10000"/>
                  <a:gd name="connsiteX124-5705" fmla="*/ 5437 w 10000"/>
                  <a:gd name="connsiteY124-5706" fmla="*/ 7984 h 10000"/>
                  <a:gd name="connsiteX125-5707" fmla="*/ 5556 w 10000"/>
                  <a:gd name="connsiteY125-5708" fmla="*/ 8115 h 10000"/>
                  <a:gd name="connsiteX126-5709" fmla="*/ 6111 w 10000"/>
                  <a:gd name="connsiteY126-5710" fmla="*/ 7932 h 10000"/>
                  <a:gd name="connsiteX127-5711" fmla="*/ 6111 w 10000"/>
                  <a:gd name="connsiteY127-5712" fmla="*/ 7853 h 10000"/>
                  <a:gd name="connsiteX128-5713" fmla="*/ 5953 w 10000"/>
                  <a:gd name="connsiteY128-5714" fmla="*/ 7696 h 10000"/>
                  <a:gd name="connsiteX129-5715" fmla="*/ 6151 w 10000"/>
                  <a:gd name="connsiteY129-5716" fmla="*/ 7540 h 10000"/>
                  <a:gd name="connsiteX130-5717" fmla="*/ 6032 w 10000"/>
                  <a:gd name="connsiteY130-5718" fmla="*/ 7356 h 10000"/>
                  <a:gd name="connsiteX131-5719" fmla="*/ 6151 w 10000"/>
                  <a:gd name="connsiteY131-5720" fmla="*/ 7277 h 10000"/>
                  <a:gd name="connsiteX132-5721" fmla="*/ 6310 w 10000"/>
                  <a:gd name="connsiteY132-5722" fmla="*/ 7460 h 10000"/>
                  <a:gd name="connsiteX133-5723" fmla="*/ 6231 w 10000"/>
                  <a:gd name="connsiteY133-5724" fmla="*/ 7566 h 10000"/>
                  <a:gd name="connsiteX134-5725" fmla="*/ 6587 w 10000"/>
                  <a:gd name="connsiteY134-5726" fmla="*/ 7618 h 10000"/>
                  <a:gd name="connsiteX135-5727" fmla="*/ 6746 w 10000"/>
                  <a:gd name="connsiteY135-5728" fmla="*/ 7696 h 10000"/>
                  <a:gd name="connsiteX136-5729" fmla="*/ 6905 w 10000"/>
                  <a:gd name="connsiteY136-5730" fmla="*/ 7906 h 10000"/>
                  <a:gd name="connsiteX137-5731" fmla="*/ 6667 w 10000"/>
                  <a:gd name="connsiteY137-5732" fmla="*/ 8089 h 10000"/>
                  <a:gd name="connsiteX138-5733" fmla="*/ 6270 w 10000"/>
                  <a:gd name="connsiteY138-5734" fmla="*/ 8219 h 10000"/>
                  <a:gd name="connsiteX139-5735" fmla="*/ 6191 w 10000"/>
                  <a:gd name="connsiteY139-5736" fmla="*/ 8377 h 10000"/>
                  <a:gd name="connsiteX140-5737" fmla="*/ 5953 w 10000"/>
                  <a:gd name="connsiteY140-5738" fmla="*/ 8455 h 10000"/>
                  <a:gd name="connsiteX141-5739" fmla="*/ 6071 w 10000"/>
                  <a:gd name="connsiteY141-5740" fmla="*/ 8612 h 10000"/>
                  <a:gd name="connsiteX142-5741" fmla="*/ 6310 w 10000"/>
                  <a:gd name="connsiteY142-5742" fmla="*/ 8612 h 10000"/>
                  <a:gd name="connsiteX143-5743" fmla="*/ 6349 w 10000"/>
                  <a:gd name="connsiteY143-5744" fmla="*/ 8612 h 10000"/>
                  <a:gd name="connsiteX144-5745" fmla="*/ 6508 w 10000"/>
                  <a:gd name="connsiteY144-5746" fmla="*/ 8900 h 10000"/>
                  <a:gd name="connsiteX145-5747" fmla="*/ 6587 w 10000"/>
                  <a:gd name="connsiteY145-5748" fmla="*/ 8612 h 10000"/>
                  <a:gd name="connsiteX146-5749" fmla="*/ 6786 w 10000"/>
                  <a:gd name="connsiteY146-5750" fmla="*/ 8560 h 10000"/>
                  <a:gd name="connsiteX147-5751" fmla="*/ 6985 w 10000"/>
                  <a:gd name="connsiteY147-5752" fmla="*/ 8638 h 10000"/>
                  <a:gd name="connsiteX148-5753" fmla="*/ 6985 w 10000"/>
                  <a:gd name="connsiteY148-5754" fmla="*/ 8665 h 10000"/>
                  <a:gd name="connsiteX149-5755" fmla="*/ 7183 w 10000"/>
                  <a:gd name="connsiteY149-5756" fmla="*/ 8612 h 10000"/>
                  <a:gd name="connsiteX150-5757" fmla="*/ 7302 w 10000"/>
                  <a:gd name="connsiteY150-5758" fmla="*/ 8796 h 10000"/>
                  <a:gd name="connsiteX151-5759" fmla="*/ 6905 w 10000"/>
                  <a:gd name="connsiteY151-5760" fmla="*/ 8691 h 10000"/>
                  <a:gd name="connsiteX152-5761" fmla="*/ 6825 w 10000"/>
                  <a:gd name="connsiteY152-5762" fmla="*/ 8718 h 10000"/>
                  <a:gd name="connsiteX153-5763" fmla="*/ 6786 w 10000"/>
                  <a:gd name="connsiteY153-5764" fmla="*/ 8926 h 10000"/>
                  <a:gd name="connsiteX154-5765" fmla="*/ 6746 w 10000"/>
                  <a:gd name="connsiteY154-5766" fmla="*/ 9058 h 10000"/>
                  <a:gd name="connsiteX155-5767" fmla="*/ 7064 w 10000"/>
                  <a:gd name="connsiteY155-5768" fmla="*/ 9031 h 10000"/>
                  <a:gd name="connsiteX156-5769" fmla="*/ 7144 w 10000"/>
                  <a:gd name="connsiteY156-5770" fmla="*/ 9110 h 10000"/>
                  <a:gd name="connsiteX157-5771" fmla="*/ 7183 w 10000"/>
                  <a:gd name="connsiteY157-5772" fmla="*/ 8953 h 10000"/>
                  <a:gd name="connsiteX158-5773" fmla="*/ 7302 w 10000"/>
                  <a:gd name="connsiteY158-5774" fmla="*/ 8744 h 10000"/>
                  <a:gd name="connsiteX159-5775" fmla="*/ 7579 w 10000"/>
                  <a:gd name="connsiteY159-5776" fmla="*/ 9136 h 10000"/>
                  <a:gd name="connsiteX160-5777" fmla="*/ 7857 w 10000"/>
                  <a:gd name="connsiteY160-5778" fmla="*/ 9188 h 10000"/>
                  <a:gd name="connsiteX161-5779" fmla="*/ 8095 w 10000"/>
                  <a:gd name="connsiteY161-5780" fmla="*/ 9895 h 10000"/>
                  <a:gd name="connsiteX0-5781" fmla="*/ 8095 w 10000"/>
                  <a:gd name="connsiteY0-5782" fmla="*/ 9895 h 10000"/>
                  <a:gd name="connsiteX1-5783" fmla="*/ 8611 w 10000"/>
                  <a:gd name="connsiteY1-5784" fmla="*/ 10000 h 10000"/>
                  <a:gd name="connsiteX2-5785" fmla="*/ 8929 w 10000"/>
                  <a:gd name="connsiteY2-5786" fmla="*/ 9790 h 10000"/>
                  <a:gd name="connsiteX3-5787" fmla="*/ 9207 w 10000"/>
                  <a:gd name="connsiteY3-5788" fmla="*/ 9790 h 10000"/>
                  <a:gd name="connsiteX4-5789" fmla="*/ 9603 w 10000"/>
                  <a:gd name="connsiteY4-5790" fmla="*/ 9371 h 10000"/>
                  <a:gd name="connsiteX5-5791" fmla="*/ 10000 w 10000"/>
                  <a:gd name="connsiteY5-5792" fmla="*/ 9424 h 10000"/>
                  <a:gd name="connsiteX6-5793" fmla="*/ 9365 w 10000"/>
                  <a:gd name="connsiteY6-5794" fmla="*/ 9267 h 10000"/>
                  <a:gd name="connsiteX7-5795" fmla="*/ 9207 w 10000"/>
                  <a:gd name="connsiteY7-5796" fmla="*/ 9293 h 10000"/>
                  <a:gd name="connsiteX8-5797" fmla="*/ 9723 w 10000"/>
                  <a:gd name="connsiteY8-5798" fmla="*/ 6492 h 10000"/>
                  <a:gd name="connsiteX9-5799" fmla="*/ 9485 w 10000"/>
                  <a:gd name="connsiteY9-5800" fmla="*/ 5549 h 10000"/>
                  <a:gd name="connsiteX10-5801" fmla="*/ 8890 w 10000"/>
                  <a:gd name="connsiteY10-5802" fmla="*/ 5157 h 10000"/>
                  <a:gd name="connsiteX11-5803" fmla="*/ 9128 w 10000"/>
                  <a:gd name="connsiteY11-5804" fmla="*/ 5523 h 10000"/>
                  <a:gd name="connsiteX12-5805" fmla="*/ 8849 w 10000"/>
                  <a:gd name="connsiteY12-5806" fmla="*/ 5445 h 10000"/>
                  <a:gd name="connsiteX13-5807" fmla="*/ 8691 w 10000"/>
                  <a:gd name="connsiteY13-5808" fmla="*/ 5183 h 10000"/>
                  <a:gd name="connsiteX14-5809" fmla="*/ 8453 w 10000"/>
                  <a:gd name="connsiteY14-5810" fmla="*/ 4817 h 10000"/>
                  <a:gd name="connsiteX15-5811" fmla="*/ 7302 w 10000"/>
                  <a:gd name="connsiteY15-5812" fmla="*/ 4503 h 10000"/>
                  <a:gd name="connsiteX16-5813" fmla="*/ 7064 w 10000"/>
                  <a:gd name="connsiteY16-5814" fmla="*/ 4503 h 10000"/>
                  <a:gd name="connsiteX17-5815" fmla="*/ 6746 w 10000"/>
                  <a:gd name="connsiteY17-5816" fmla="*/ 4189 h 10000"/>
                  <a:gd name="connsiteX18-5817" fmla="*/ 6469 w 10000"/>
                  <a:gd name="connsiteY18-5818" fmla="*/ 4267 h 10000"/>
                  <a:gd name="connsiteX19-5819" fmla="*/ 6151 w 10000"/>
                  <a:gd name="connsiteY19-5820" fmla="*/ 3900 h 10000"/>
                  <a:gd name="connsiteX20-5821" fmla="*/ 5833 w 10000"/>
                  <a:gd name="connsiteY20-5822" fmla="*/ 3900 h 10000"/>
                  <a:gd name="connsiteX21-5823" fmla="*/ 5516 w 10000"/>
                  <a:gd name="connsiteY21-5824" fmla="*/ 4005 h 10000"/>
                  <a:gd name="connsiteX22-5825" fmla="*/ 5159 w 10000"/>
                  <a:gd name="connsiteY22-5826" fmla="*/ 3979 h 10000"/>
                  <a:gd name="connsiteX23-5827" fmla="*/ 5159 w 10000"/>
                  <a:gd name="connsiteY23-5828" fmla="*/ 3482 h 10000"/>
                  <a:gd name="connsiteX24-5829" fmla="*/ 5357 w 10000"/>
                  <a:gd name="connsiteY24-5830" fmla="*/ 3455 h 10000"/>
                  <a:gd name="connsiteX25-5831" fmla="*/ 5238 w 10000"/>
                  <a:gd name="connsiteY25-5832" fmla="*/ 3325 h 10000"/>
                  <a:gd name="connsiteX26-5833" fmla="*/ 5238 w 10000"/>
                  <a:gd name="connsiteY26-5834" fmla="*/ 3115 h 10000"/>
                  <a:gd name="connsiteX27-5835" fmla="*/ 5278 w 10000"/>
                  <a:gd name="connsiteY27-5836" fmla="*/ 2985 h 10000"/>
                  <a:gd name="connsiteX28-5837" fmla="*/ 4882 w 10000"/>
                  <a:gd name="connsiteY28-5838" fmla="*/ 2775 h 10000"/>
                  <a:gd name="connsiteX29-5839" fmla="*/ 4484 w 10000"/>
                  <a:gd name="connsiteY29-5840" fmla="*/ 2540 h 10000"/>
                  <a:gd name="connsiteX30-5841" fmla="*/ 4286 w 10000"/>
                  <a:gd name="connsiteY30-5842" fmla="*/ 2382 h 10000"/>
                  <a:gd name="connsiteX31-5843" fmla="*/ 4008 w 10000"/>
                  <a:gd name="connsiteY31-5844" fmla="*/ 2330 h 10000"/>
                  <a:gd name="connsiteX32-5845" fmla="*/ 3691 w 10000"/>
                  <a:gd name="connsiteY32-5846" fmla="*/ 2356 h 10000"/>
                  <a:gd name="connsiteX33-5847" fmla="*/ 3373 w 10000"/>
                  <a:gd name="connsiteY33-5848" fmla="*/ 2278 h 10000"/>
                  <a:gd name="connsiteX34-5849" fmla="*/ 2976 w 10000"/>
                  <a:gd name="connsiteY34-5850" fmla="*/ 1649 h 10000"/>
                  <a:gd name="connsiteX35-5851" fmla="*/ 2857 w 10000"/>
                  <a:gd name="connsiteY35-5852" fmla="*/ 1492 h 10000"/>
                  <a:gd name="connsiteX36-5853" fmla="*/ 2738 w 10000"/>
                  <a:gd name="connsiteY36-5854" fmla="*/ 1126 h 10000"/>
                  <a:gd name="connsiteX37-5855" fmla="*/ 2579 w 10000"/>
                  <a:gd name="connsiteY37-5856" fmla="*/ 785 h 10000"/>
                  <a:gd name="connsiteX38-5857" fmla="*/ 2103 w 10000"/>
                  <a:gd name="connsiteY38-5858" fmla="*/ 549 h 10000"/>
                  <a:gd name="connsiteX39-5859" fmla="*/ 1825 w 10000"/>
                  <a:gd name="connsiteY39-5860" fmla="*/ 52 h 10000"/>
                  <a:gd name="connsiteX40-5861" fmla="*/ 1468 w 10000"/>
                  <a:gd name="connsiteY40-5862" fmla="*/ 52 h 10000"/>
                  <a:gd name="connsiteX41-5863" fmla="*/ 1309 w 10000"/>
                  <a:gd name="connsiteY41-5864" fmla="*/ 157 h 10000"/>
                  <a:gd name="connsiteX42-5865" fmla="*/ 1270 w 10000"/>
                  <a:gd name="connsiteY42-5866" fmla="*/ 0 h 10000"/>
                  <a:gd name="connsiteX43-5867" fmla="*/ 754 w 10000"/>
                  <a:gd name="connsiteY43-5868" fmla="*/ 104 h 10000"/>
                  <a:gd name="connsiteX44-5869" fmla="*/ 1309 w 10000"/>
                  <a:gd name="connsiteY44-5870" fmla="*/ 210 h 10000"/>
                  <a:gd name="connsiteX45-5871" fmla="*/ 1270 w 10000"/>
                  <a:gd name="connsiteY45-5872" fmla="*/ 445 h 10000"/>
                  <a:gd name="connsiteX46-5873" fmla="*/ 1389 w 10000"/>
                  <a:gd name="connsiteY46-5874" fmla="*/ 759 h 10000"/>
                  <a:gd name="connsiteX47-5875" fmla="*/ 1508 w 10000"/>
                  <a:gd name="connsiteY47-5876" fmla="*/ 942 h 10000"/>
                  <a:gd name="connsiteX48-5877" fmla="*/ 1309 w 10000"/>
                  <a:gd name="connsiteY48-5878" fmla="*/ 1282 h 10000"/>
                  <a:gd name="connsiteX49-5879" fmla="*/ 1151 w 10000"/>
                  <a:gd name="connsiteY49-5880" fmla="*/ 1282 h 10000"/>
                  <a:gd name="connsiteX50-5881" fmla="*/ 992 w 10000"/>
                  <a:gd name="connsiteY50-5882" fmla="*/ 1518 h 10000"/>
                  <a:gd name="connsiteX51-5883" fmla="*/ 1270 w 10000"/>
                  <a:gd name="connsiteY51-5884" fmla="*/ 1623 h 10000"/>
                  <a:gd name="connsiteX52-5885" fmla="*/ 913 w 10000"/>
                  <a:gd name="connsiteY52-5886" fmla="*/ 1597 h 10000"/>
                  <a:gd name="connsiteX53-5887" fmla="*/ 754 w 10000"/>
                  <a:gd name="connsiteY53-5888" fmla="*/ 1911 h 10000"/>
                  <a:gd name="connsiteX54-5889" fmla="*/ 714 w 10000"/>
                  <a:gd name="connsiteY54-5890" fmla="*/ 1963 h 10000"/>
                  <a:gd name="connsiteX55-5891" fmla="*/ 555 w 10000"/>
                  <a:gd name="connsiteY55-5892" fmla="*/ 2304 h 10000"/>
                  <a:gd name="connsiteX56-5893" fmla="*/ 794 w 10000"/>
                  <a:gd name="connsiteY56-5894" fmla="*/ 2382 h 10000"/>
                  <a:gd name="connsiteX57-5895" fmla="*/ 476 w 10000"/>
                  <a:gd name="connsiteY57-5896" fmla="*/ 2644 h 10000"/>
                  <a:gd name="connsiteX58-5897" fmla="*/ 79 w 10000"/>
                  <a:gd name="connsiteY58-5898" fmla="*/ 2932 h 10000"/>
                  <a:gd name="connsiteX59-5899" fmla="*/ 0 w 10000"/>
                  <a:gd name="connsiteY59-5900" fmla="*/ 3089 h 10000"/>
                  <a:gd name="connsiteX60-5901" fmla="*/ 199 w 10000"/>
                  <a:gd name="connsiteY60-5902" fmla="*/ 3429 h 10000"/>
                  <a:gd name="connsiteX61-5903" fmla="*/ 0 w 10000"/>
                  <a:gd name="connsiteY61-5904" fmla="*/ 3744 h 10000"/>
                  <a:gd name="connsiteX62-5905" fmla="*/ 40 w 10000"/>
                  <a:gd name="connsiteY62-5906" fmla="*/ 4084 h 10000"/>
                  <a:gd name="connsiteX63-5907" fmla="*/ 159 w 10000"/>
                  <a:gd name="connsiteY63-5908" fmla="*/ 4189 h 10000"/>
                  <a:gd name="connsiteX64-5909" fmla="*/ 397 w 10000"/>
                  <a:gd name="connsiteY64-5910" fmla="*/ 4162 h 10000"/>
                  <a:gd name="connsiteX65-5911" fmla="*/ 873 w 10000"/>
                  <a:gd name="connsiteY65-5912" fmla="*/ 4215 h 10000"/>
                  <a:gd name="connsiteX66-5913" fmla="*/ 1270 w 10000"/>
                  <a:gd name="connsiteY66-5914" fmla="*/ 4110 h 10000"/>
                  <a:gd name="connsiteX67-5915" fmla="*/ 1707 w 10000"/>
                  <a:gd name="connsiteY67-5916" fmla="*/ 4110 h 10000"/>
                  <a:gd name="connsiteX68-5917" fmla="*/ 1984 w 10000"/>
                  <a:gd name="connsiteY68-5918" fmla="*/ 4005 h 10000"/>
                  <a:gd name="connsiteX69-5919" fmla="*/ 2063 w 10000"/>
                  <a:gd name="connsiteY69-5920" fmla="*/ 4031 h 10000"/>
                  <a:gd name="connsiteX70-5921" fmla="*/ 1945 w 10000"/>
                  <a:gd name="connsiteY70-5922" fmla="*/ 4084 h 10000"/>
                  <a:gd name="connsiteX71-5923" fmla="*/ 2222 w 10000"/>
                  <a:gd name="connsiteY71-5924" fmla="*/ 4319 h 10000"/>
                  <a:gd name="connsiteX72-5925" fmla="*/ 2421 w 10000"/>
                  <a:gd name="connsiteY72-5926" fmla="*/ 4267 h 10000"/>
                  <a:gd name="connsiteX73-5927" fmla="*/ 2699 w 10000"/>
                  <a:gd name="connsiteY73-5928" fmla="*/ 4371 h 10000"/>
                  <a:gd name="connsiteX74-5929" fmla="*/ 3055 w 10000"/>
                  <a:gd name="connsiteY74-5930" fmla="*/ 4345 h 10000"/>
                  <a:gd name="connsiteX75-5931" fmla="*/ 3651 w 10000"/>
                  <a:gd name="connsiteY75-5932" fmla="*/ 4425 h 10000"/>
                  <a:gd name="connsiteX76-5933" fmla="*/ 3809 w 10000"/>
                  <a:gd name="connsiteY76-5934" fmla="*/ 4477 h 10000"/>
                  <a:gd name="connsiteX77-5935" fmla="*/ 4365 w 10000"/>
                  <a:gd name="connsiteY77-5936" fmla="*/ 4345 h 10000"/>
                  <a:gd name="connsiteX78-5937" fmla="*/ 4445 w 10000"/>
                  <a:gd name="connsiteY78-5938" fmla="*/ 4425 h 10000"/>
                  <a:gd name="connsiteX79-5939" fmla="*/ 4603 w 10000"/>
                  <a:gd name="connsiteY79-5940" fmla="*/ 4319 h 10000"/>
                  <a:gd name="connsiteX80-5941" fmla="*/ 4683 w 10000"/>
                  <a:gd name="connsiteY80-5942" fmla="*/ 4451 h 10000"/>
                  <a:gd name="connsiteX81-5943" fmla="*/ 5238 w 10000"/>
                  <a:gd name="connsiteY81-5944" fmla="*/ 4293 h 10000"/>
                  <a:gd name="connsiteX82-5945" fmla="*/ 5238 w 10000"/>
                  <a:gd name="connsiteY82-5946" fmla="*/ 4136 h 10000"/>
                  <a:gd name="connsiteX83-5947" fmla="*/ 5357 w 10000"/>
                  <a:gd name="connsiteY83-5948" fmla="*/ 4110 h 10000"/>
                  <a:gd name="connsiteX84-5949" fmla="*/ 5477 w 10000"/>
                  <a:gd name="connsiteY84-5950" fmla="*/ 4162 h 10000"/>
                  <a:gd name="connsiteX85-5951" fmla="*/ 5873 w 10000"/>
                  <a:gd name="connsiteY85-5952" fmla="*/ 4058 h 10000"/>
                  <a:gd name="connsiteX86-5953" fmla="*/ 5953 w 10000"/>
                  <a:gd name="connsiteY86-5954" fmla="*/ 4084 h 10000"/>
                  <a:gd name="connsiteX87-5955" fmla="*/ 6151 w 10000"/>
                  <a:gd name="connsiteY87-5956" fmla="*/ 4555 h 10000"/>
                  <a:gd name="connsiteX88-5957" fmla="*/ 6270 w 10000"/>
                  <a:gd name="connsiteY88-5958" fmla="*/ 4607 h 10000"/>
                  <a:gd name="connsiteX89-5959" fmla="*/ 6548 w 10000"/>
                  <a:gd name="connsiteY89-5960" fmla="*/ 4607 h 10000"/>
                  <a:gd name="connsiteX90-5961" fmla="*/ 6667 w 10000"/>
                  <a:gd name="connsiteY90-5962" fmla="*/ 4817 h 10000"/>
                  <a:gd name="connsiteX91-5963" fmla="*/ 6707 w 10000"/>
                  <a:gd name="connsiteY91-5964" fmla="*/ 4974 h 10000"/>
                  <a:gd name="connsiteX92-5965" fmla="*/ 7500 w 10000"/>
                  <a:gd name="connsiteY92-5966" fmla="*/ 5183 h 10000"/>
                  <a:gd name="connsiteX93-5967" fmla="*/ 7183 w 10000"/>
                  <a:gd name="connsiteY93-5968" fmla="*/ 5602 h 10000"/>
                  <a:gd name="connsiteX94-5969" fmla="*/ 6985 w 10000"/>
                  <a:gd name="connsiteY94-5970" fmla="*/ 5497 h 10000"/>
                  <a:gd name="connsiteX95-5971" fmla="*/ 6429 w 10000"/>
                  <a:gd name="connsiteY95-5972" fmla="*/ 5602 h 10000"/>
                  <a:gd name="connsiteX96-5973" fmla="*/ 6151 w 10000"/>
                  <a:gd name="connsiteY96-5974" fmla="*/ 5288 h 10000"/>
                  <a:gd name="connsiteX97-5975" fmla="*/ 5953 w 10000"/>
                  <a:gd name="connsiteY97-5976" fmla="*/ 5314 h 10000"/>
                  <a:gd name="connsiteX98-5977" fmla="*/ 6111 w 10000"/>
                  <a:gd name="connsiteY98-5978" fmla="*/ 5523 h 10000"/>
                  <a:gd name="connsiteX99-5979" fmla="*/ 6151 w 10000"/>
                  <a:gd name="connsiteY99-5980" fmla="*/ 5681 h 10000"/>
                  <a:gd name="connsiteX100-5981" fmla="*/ 5754 w 10000"/>
                  <a:gd name="connsiteY100-5982" fmla="*/ 5969 h 10000"/>
                  <a:gd name="connsiteX101-5983" fmla="*/ 5675 w 10000"/>
                  <a:gd name="connsiteY101-5984" fmla="*/ 6126 h 10000"/>
                  <a:gd name="connsiteX102-5985" fmla="*/ 5636 w 10000"/>
                  <a:gd name="connsiteY102-5986" fmla="*/ 6256 h 10000"/>
                  <a:gd name="connsiteX103-5987" fmla="*/ 5595 w 10000"/>
                  <a:gd name="connsiteY103-5988" fmla="*/ 6308 h 10000"/>
                  <a:gd name="connsiteX104-5989" fmla="*/ 5516 w 10000"/>
                  <a:gd name="connsiteY104-5990" fmla="*/ 6414 h 10000"/>
                  <a:gd name="connsiteX105-5991" fmla="*/ 5278 w 10000"/>
                  <a:gd name="connsiteY105-5992" fmla="*/ 6492 h 10000"/>
                  <a:gd name="connsiteX106-5993" fmla="*/ 5357 w 10000"/>
                  <a:gd name="connsiteY106-5994" fmla="*/ 6675 h 10000"/>
                  <a:gd name="connsiteX107-5995" fmla="*/ 5317 w 10000"/>
                  <a:gd name="connsiteY107-5996" fmla="*/ 6727 h 10000"/>
                  <a:gd name="connsiteX108-5997" fmla="*/ 5000 w 10000"/>
                  <a:gd name="connsiteY108-5998" fmla="*/ 6885 h 10000"/>
                  <a:gd name="connsiteX109-5999" fmla="*/ 4683 w 10000"/>
                  <a:gd name="connsiteY109-6000" fmla="*/ 6859 h 10000"/>
                  <a:gd name="connsiteX110-6001" fmla="*/ 4961 w 10000"/>
                  <a:gd name="connsiteY110-6002" fmla="*/ 6963 h 10000"/>
                  <a:gd name="connsiteX111-6003" fmla="*/ 4961 w 10000"/>
                  <a:gd name="connsiteY111-6004" fmla="*/ 7277 h 10000"/>
                  <a:gd name="connsiteX112-6005" fmla="*/ 4603 w 10000"/>
                  <a:gd name="connsiteY112-6006" fmla="*/ 7356 h 10000"/>
                  <a:gd name="connsiteX113-6007" fmla="*/ 4524 w 10000"/>
                  <a:gd name="connsiteY113-6008" fmla="*/ 7225 h 10000"/>
                  <a:gd name="connsiteX114-6009" fmla="*/ 4484 w 10000"/>
                  <a:gd name="connsiteY114-6010" fmla="*/ 7121 h 10000"/>
                  <a:gd name="connsiteX115-6011" fmla="*/ 4128 w 10000"/>
                  <a:gd name="connsiteY115-6012" fmla="*/ 7199 h 10000"/>
                  <a:gd name="connsiteX116-6013" fmla="*/ 4286 w 10000"/>
                  <a:gd name="connsiteY116-6014" fmla="*/ 7304 h 10000"/>
                  <a:gd name="connsiteX117-6015" fmla="*/ 4405 w 10000"/>
                  <a:gd name="connsiteY117-6016" fmla="*/ 7408 h 10000"/>
                  <a:gd name="connsiteX118-6017" fmla="*/ 4563 w 10000"/>
                  <a:gd name="connsiteY118-6018" fmla="*/ 7670 h 10000"/>
                  <a:gd name="connsiteX119-6019" fmla="*/ 4762 w 10000"/>
                  <a:gd name="connsiteY119-6020" fmla="*/ 7618 h 10000"/>
                  <a:gd name="connsiteX120-6021" fmla="*/ 4921 w 10000"/>
                  <a:gd name="connsiteY120-6022" fmla="*/ 7827 h 10000"/>
                  <a:gd name="connsiteX121-6023" fmla="*/ 5040 w 10000"/>
                  <a:gd name="connsiteY121-6024" fmla="*/ 7879 h 10000"/>
                  <a:gd name="connsiteX122-6025" fmla="*/ 5317 w 10000"/>
                  <a:gd name="connsiteY122-6026" fmla="*/ 7853 h 10000"/>
                  <a:gd name="connsiteX123-6027" fmla="*/ 5437 w 10000"/>
                  <a:gd name="connsiteY123-6028" fmla="*/ 7984 h 10000"/>
                  <a:gd name="connsiteX124-6029" fmla="*/ 5556 w 10000"/>
                  <a:gd name="connsiteY124-6030" fmla="*/ 8115 h 10000"/>
                  <a:gd name="connsiteX125-6031" fmla="*/ 6111 w 10000"/>
                  <a:gd name="connsiteY125-6032" fmla="*/ 7932 h 10000"/>
                  <a:gd name="connsiteX126-6033" fmla="*/ 6111 w 10000"/>
                  <a:gd name="connsiteY126-6034" fmla="*/ 7853 h 10000"/>
                  <a:gd name="connsiteX127-6035" fmla="*/ 5953 w 10000"/>
                  <a:gd name="connsiteY127-6036" fmla="*/ 7696 h 10000"/>
                  <a:gd name="connsiteX128-6037" fmla="*/ 6151 w 10000"/>
                  <a:gd name="connsiteY128-6038" fmla="*/ 7540 h 10000"/>
                  <a:gd name="connsiteX129-6039" fmla="*/ 6032 w 10000"/>
                  <a:gd name="connsiteY129-6040" fmla="*/ 7356 h 10000"/>
                  <a:gd name="connsiteX130-6041" fmla="*/ 6151 w 10000"/>
                  <a:gd name="connsiteY130-6042" fmla="*/ 7277 h 10000"/>
                  <a:gd name="connsiteX131-6043" fmla="*/ 6310 w 10000"/>
                  <a:gd name="connsiteY131-6044" fmla="*/ 7460 h 10000"/>
                  <a:gd name="connsiteX132-6045" fmla="*/ 6231 w 10000"/>
                  <a:gd name="connsiteY132-6046" fmla="*/ 7566 h 10000"/>
                  <a:gd name="connsiteX133-6047" fmla="*/ 6587 w 10000"/>
                  <a:gd name="connsiteY133-6048" fmla="*/ 7618 h 10000"/>
                  <a:gd name="connsiteX134-6049" fmla="*/ 6746 w 10000"/>
                  <a:gd name="connsiteY134-6050" fmla="*/ 7696 h 10000"/>
                  <a:gd name="connsiteX135-6051" fmla="*/ 6905 w 10000"/>
                  <a:gd name="connsiteY135-6052" fmla="*/ 7906 h 10000"/>
                  <a:gd name="connsiteX136-6053" fmla="*/ 6667 w 10000"/>
                  <a:gd name="connsiteY136-6054" fmla="*/ 8089 h 10000"/>
                  <a:gd name="connsiteX137-6055" fmla="*/ 6270 w 10000"/>
                  <a:gd name="connsiteY137-6056" fmla="*/ 8219 h 10000"/>
                  <a:gd name="connsiteX138-6057" fmla="*/ 6191 w 10000"/>
                  <a:gd name="connsiteY138-6058" fmla="*/ 8377 h 10000"/>
                  <a:gd name="connsiteX139-6059" fmla="*/ 5953 w 10000"/>
                  <a:gd name="connsiteY139-6060" fmla="*/ 8455 h 10000"/>
                  <a:gd name="connsiteX140-6061" fmla="*/ 6071 w 10000"/>
                  <a:gd name="connsiteY140-6062" fmla="*/ 8612 h 10000"/>
                  <a:gd name="connsiteX141-6063" fmla="*/ 6310 w 10000"/>
                  <a:gd name="connsiteY141-6064" fmla="*/ 8612 h 10000"/>
                  <a:gd name="connsiteX142-6065" fmla="*/ 6349 w 10000"/>
                  <a:gd name="connsiteY142-6066" fmla="*/ 8612 h 10000"/>
                  <a:gd name="connsiteX143-6067" fmla="*/ 6508 w 10000"/>
                  <a:gd name="connsiteY143-6068" fmla="*/ 8900 h 10000"/>
                  <a:gd name="connsiteX144-6069" fmla="*/ 6587 w 10000"/>
                  <a:gd name="connsiteY144-6070" fmla="*/ 8612 h 10000"/>
                  <a:gd name="connsiteX145-6071" fmla="*/ 6786 w 10000"/>
                  <a:gd name="connsiteY145-6072" fmla="*/ 8560 h 10000"/>
                  <a:gd name="connsiteX146-6073" fmla="*/ 6985 w 10000"/>
                  <a:gd name="connsiteY146-6074" fmla="*/ 8638 h 10000"/>
                  <a:gd name="connsiteX147-6075" fmla="*/ 6985 w 10000"/>
                  <a:gd name="connsiteY147-6076" fmla="*/ 8665 h 10000"/>
                  <a:gd name="connsiteX148-6077" fmla="*/ 7183 w 10000"/>
                  <a:gd name="connsiteY148-6078" fmla="*/ 8612 h 10000"/>
                  <a:gd name="connsiteX149-6079" fmla="*/ 7302 w 10000"/>
                  <a:gd name="connsiteY149-6080" fmla="*/ 8796 h 10000"/>
                  <a:gd name="connsiteX150-6081" fmla="*/ 6905 w 10000"/>
                  <a:gd name="connsiteY150-6082" fmla="*/ 8691 h 10000"/>
                  <a:gd name="connsiteX151-6083" fmla="*/ 6825 w 10000"/>
                  <a:gd name="connsiteY151-6084" fmla="*/ 8718 h 10000"/>
                  <a:gd name="connsiteX152-6085" fmla="*/ 6786 w 10000"/>
                  <a:gd name="connsiteY152-6086" fmla="*/ 8926 h 10000"/>
                  <a:gd name="connsiteX153-6087" fmla="*/ 6746 w 10000"/>
                  <a:gd name="connsiteY153-6088" fmla="*/ 9058 h 10000"/>
                  <a:gd name="connsiteX154-6089" fmla="*/ 7064 w 10000"/>
                  <a:gd name="connsiteY154-6090" fmla="*/ 9031 h 10000"/>
                  <a:gd name="connsiteX155-6091" fmla="*/ 7144 w 10000"/>
                  <a:gd name="connsiteY155-6092" fmla="*/ 9110 h 10000"/>
                  <a:gd name="connsiteX156-6093" fmla="*/ 7183 w 10000"/>
                  <a:gd name="connsiteY156-6094" fmla="*/ 8953 h 10000"/>
                  <a:gd name="connsiteX157-6095" fmla="*/ 7302 w 10000"/>
                  <a:gd name="connsiteY157-6096" fmla="*/ 8744 h 10000"/>
                  <a:gd name="connsiteX158-6097" fmla="*/ 7579 w 10000"/>
                  <a:gd name="connsiteY158-6098" fmla="*/ 9136 h 10000"/>
                  <a:gd name="connsiteX159-6099" fmla="*/ 7857 w 10000"/>
                  <a:gd name="connsiteY159-6100" fmla="*/ 9188 h 10000"/>
                  <a:gd name="connsiteX160-6101" fmla="*/ 8095 w 10000"/>
                  <a:gd name="connsiteY160-6102" fmla="*/ 9895 h 10000"/>
                  <a:gd name="connsiteX0-6103" fmla="*/ 8095 w 10000"/>
                  <a:gd name="connsiteY0-6104" fmla="*/ 9895 h 10000"/>
                  <a:gd name="connsiteX1-6105" fmla="*/ 8611 w 10000"/>
                  <a:gd name="connsiteY1-6106" fmla="*/ 10000 h 10000"/>
                  <a:gd name="connsiteX2-6107" fmla="*/ 8929 w 10000"/>
                  <a:gd name="connsiteY2-6108" fmla="*/ 9790 h 10000"/>
                  <a:gd name="connsiteX3-6109" fmla="*/ 9207 w 10000"/>
                  <a:gd name="connsiteY3-6110" fmla="*/ 9790 h 10000"/>
                  <a:gd name="connsiteX4-6111" fmla="*/ 9603 w 10000"/>
                  <a:gd name="connsiteY4-6112" fmla="*/ 9371 h 10000"/>
                  <a:gd name="connsiteX5-6113" fmla="*/ 10000 w 10000"/>
                  <a:gd name="connsiteY5-6114" fmla="*/ 9424 h 10000"/>
                  <a:gd name="connsiteX6-6115" fmla="*/ 9365 w 10000"/>
                  <a:gd name="connsiteY6-6116" fmla="*/ 9267 h 10000"/>
                  <a:gd name="connsiteX7-6117" fmla="*/ 9207 w 10000"/>
                  <a:gd name="connsiteY7-6118" fmla="*/ 9293 h 10000"/>
                  <a:gd name="connsiteX8-6119" fmla="*/ 9485 w 10000"/>
                  <a:gd name="connsiteY8-6120" fmla="*/ 5549 h 10000"/>
                  <a:gd name="connsiteX9-6121" fmla="*/ 8890 w 10000"/>
                  <a:gd name="connsiteY9-6122" fmla="*/ 5157 h 10000"/>
                  <a:gd name="connsiteX10-6123" fmla="*/ 9128 w 10000"/>
                  <a:gd name="connsiteY10-6124" fmla="*/ 5523 h 10000"/>
                  <a:gd name="connsiteX11-6125" fmla="*/ 8849 w 10000"/>
                  <a:gd name="connsiteY11-6126" fmla="*/ 5445 h 10000"/>
                  <a:gd name="connsiteX12-6127" fmla="*/ 8691 w 10000"/>
                  <a:gd name="connsiteY12-6128" fmla="*/ 5183 h 10000"/>
                  <a:gd name="connsiteX13-6129" fmla="*/ 8453 w 10000"/>
                  <a:gd name="connsiteY13-6130" fmla="*/ 4817 h 10000"/>
                  <a:gd name="connsiteX14-6131" fmla="*/ 7302 w 10000"/>
                  <a:gd name="connsiteY14-6132" fmla="*/ 4503 h 10000"/>
                  <a:gd name="connsiteX15-6133" fmla="*/ 7064 w 10000"/>
                  <a:gd name="connsiteY15-6134" fmla="*/ 4503 h 10000"/>
                  <a:gd name="connsiteX16-6135" fmla="*/ 6746 w 10000"/>
                  <a:gd name="connsiteY16-6136" fmla="*/ 4189 h 10000"/>
                  <a:gd name="connsiteX17-6137" fmla="*/ 6469 w 10000"/>
                  <a:gd name="connsiteY17-6138" fmla="*/ 4267 h 10000"/>
                  <a:gd name="connsiteX18-6139" fmla="*/ 6151 w 10000"/>
                  <a:gd name="connsiteY18-6140" fmla="*/ 3900 h 10000"/>
                  <a:gd name="connsiteX19-6141" fmla="*/ 5833 w 10000"/>
                  <a:gd name="connsiteY19-6142" fmla="*/ 3900 h 10000"/>
                  <a:gd name="connsiteX20-6143" fmla="*/ 5516 w 10000"/>
                  <a:gd name="connsiteY20-6144" fmla="*/ 4005 h 10000"/>
                  <a:gd name="connsiteX21-6145" fmla="*/ 5159 w 10000"/>
                  <a:gd name="connsiteY21-6146" fmla="*/ 3979 h 10000"/>
                  <a:gd name="connsiteX22-6147" fmla="*/ 5159 w 10000"/>
                  <a:gd name="connsiteY22-6148" fmla="*/ 3482 h 10000"/>
                  <a:gd name="connsiteX23-6149" fmla="*/ 5357 w 10000"/>
                  <a:gd name="connsiteY23-6150" fmla="*/ 3455 h 10000"/>
                  <a:gd name="connsiteX24-6151" fmla="*/ 5238 w 10000"/>
                  <a:gd name="connsiteY24-6152" fmla="*/ 3325 h 10000"/>
                  <a:gd name="connsiteX25-6153" fmla="*/ 5238 w 10000"/>
                  <a:gd name="connsiteY25-6154" fmla="*/ 3115 h 10000"/>
                  <a:gd name="connsiteX26-6155" fmla="*/ 5278 w 10000"/>
                  <a:gd name="connsiteY26-6156" fmla="*/ 2985 h 10000"/>
                  <a:gd name="connsiteX27-6157" fmla="*/ 4882 w 10000"/>
                  <a:gd name="connsiteY27-6158" fmla="*/ 2775 h 10000"/>
                  <a:gd name="connsiteX28-6159" fmla="*/ 4484 w 10000"/>
                  <a:gd name="connsiteY28-6160" fmla="*/ 2540 h 10000"/>
                  <a:gd name="connsiteX29-6161" fmla="*/ 4286 w 10000"/>
                  <a:gd name="connsiteY29-6162" fmla="*/ 2382 h 10000"/>
                  <a:gd name="connsiteX30-6163" fmla="*/ 4008 w 10000"/>
                  <a:gd name="connsiteY30-6164" fmla="*/ 2330 h 10000"/>
                  <a:gd name="connsiteX31-6165" fmla="*/ 3691 w 10000"/>
                  <a:gd name="connsiteY31-6166" fmla="*/ 2356 h 10000"/>
                  <a:gd name="connsiteX32-6167" fmla="*/ 3373 w 10000"/>
                  <a:gd name="connsiteY32-6168" fmla="*/ 2278 h 10000"/>
                  <a:gd name="connsiteX33-6169" fmla="*/ 2976 w 10000"/>
                  <a:gd name="connsiteY33-6170" fmla="*/ 1649 h 10000"/>
                  <a:gd name="connsiteX34-6171" fmla="*/ 2857 w 10000"/>
                  <a:gd name="connsiteY34-6172" fmla="*/ 1492 h 10000"/>
                  <a:gd name="connsiteX35-6173" fmla="*/ 2738 w 10000"/>
                  <a:gd name="connsiteY35-6174" fmla="*/ 1126 h 10000"/>
                  <a:gd name="connsiteX36-6175" fmla="*/ 2579 w 10000"/>
                  <a:gd name="connsiteY36-6176" fmla="*/ 785 h 10000"/>
                  <a:gd name="connsiteX37-6177" fmla="*/ 2103 w 10000"/>
                  <a:gd name="connsiteY37-6178" fmla="*/ 549 h 10000"/>
                  <a:gd name="connsiteX38-6179" fmla="*/ 1825 w 10000"/>
                  <a:gd name="connsiteY38-6180" fmla="*/ 52 h 10000"/>
                  <a:gd name="connsiteX39-6181" fmla="*/ 1468 w 10000"/>
                  <a:gd name="connsiteY39-6182" fmla="*/ 52 h 10000"/>
                  <a:gd name="connsiteX40-6183" fmla="*/ 1309 w 10000"/>
                  <a:gd name="connsiteY40-6184" fmla="*/ 157 h 10000"/>
                  <a:gd name="connsiteX41-6185" fmla="*/ 1270 w 10000"/>
                  <a:gd name="connsiteY41-6186" fmla="*/ 0 h 10000"/>
                  <a:gd name="connsiteX42-6187" fmla="*/ 754 w 10000"/>
                  <a:gd name="connsiteY42-6188" fmla="*/ 104 h 10000"/>
                  <a:gd name="connsiteX43-6189" fmla="*/ 1309 w 10000"/>
                  <a:gd name="connsiteY43-6190" fmla="*/ 210 h 10000"/>
                  <a:gd name="connsiteX44-6191" fmla="*/ 1270 w 10000"/>
                  <a:gd name="connsiteY44-6192" fmla="*/ 445 h 10000"/>
                  <a:gd name="connsiteX45-6193" fmla="*/ 1389 w 10000"/>
                  <a:gd name="connsiteY45-6194" fmla="*/ 759 h 10000"/>
                  <a:gd name="connsiteX46-6195" fmla="*/ 1508 w 10000"/>
                  <a:gd name="connsiteY46-6196" fmla="*/ 942 h 10000"/>
                  <a:gd name="connsiteX47-6197" fmla="*/ 1309 w 10000"/>
                  <a:gd name="connsiteY47-6198" fmla="*/ 1282 h 10000"/>
                  <a:gd name="connsiteX48-6199" fmla="*/ 1151 w 10000"/>
                  <a:gd name="connsiteY48-6200" fmla="*/ 1282 h 10000"/>
                  <a:gd name="connsiteX49-6201" fmla="*/ 992 w 10000"/>
                  <a:gd name="connsiteY49-6202" fmla="*/ 1518 h 10000"/>
                  <a:gd name="connsiteX50-6203" fmla="*/ 1270 w 10000"/>
                  <a:gd name="connsiteY50-6204" fmla="*/ 1623 h 10000"/>
                  <a:gd name="connsiteX51-6205" fmla="*/ 913 w 10000"/>
                  <a:gd name="connsiteY51-6206" fmla="*/ 1597 h 10000"/>
                  <a:gd name="connsiteX52-6207" fmla="*/ 754 w 10000"/>
                  <a:gd name="connsiteY52-6208" fmla="*/ 1911 h 10000"/>
                  <a:gd name="connsiteX53-6209" fmla="*/ 714 w 10000"/>
                  <a:gd name="connsiteY53-6210" fmla="*/ 1963 h 10000"/>
                  <a:gd name="connsiteX54-6211" fmla="*/ 555 w 10000"/>
                  <a:gd name="connsiteY54-6212" fmla="*/ 2304 h 10000"/>
                  <a:gd name="connsiteX55-6213" fmla="*/ 794 w 10000"/>
                  <a:gd name="connsiteY55-6214" fmla="*/ 2382 h 10000"/>
                  <a:gd name="connsiteX56-6215" fmla="*/ 476 w 10000"/>
                  <a:gd name="connsiteY56-6216" fmla="*/ 2644 h 10000"/>
                  <a:gd name="connsiteX57-6217" fmla="*/ 79 w 10000"/>
                  <a:gd name="connsiteY57-6218" fmla="*/ 2932 h 10000"/>
                  <a:gd name="connsiteX58-6219" fmla="*/ 0 w 10000"/>
                  <a:gd name="connsiteY58-6220" fmla="*/ 3089 h 10000"/>
                  <a:gd name="connsiteX59-6221" fmla="*/ 199 w 10000"/>
                  <a:gd name="connsiteY59-6222" fmla="*/ 3429 h 10000"/>
                  <a:gd name="connsiteX60-6223" fmla="*/ 0 w 10000"/>
                  <a:gd name="connsiteY60-6224" fmla="*/ 3744 h 10000"/>
                  <a:gd name="connsiteX61-6225" fmla="*/ 40 w 10000"/>
                  <a:gd name="connsiteY61-6226" fmla="*/ 4084 h 10000"/>
                  <a:gd name="connsiteX62-6227" fmla="*/ 159 w 10000"/>
                  <a:gd name="connsiteY62-6228" fmla="*/ 4189 h 10000"/>
                  <a:gd name="connsiteX63-6229" fmla="*/ 397 w 10000"/>
                  <a:gd name="connsiteY63-6230" fmla="*/ 4162 h 10000"/>
                  <a:gd name="connsiteX64-6231" fmla="*/ 873 w 10000"/>
                  <a:gd name="connsiteY64-6232" fmla="*/ 4215 h 10000"/>
                  <a:gd name="connsiteX65-6233" fmla="*/ 1270 w 10000"/>
                  <a:gd name="connsiteY65-6234" fmla="*/ 4110 h 10000"/>
                  <a:gd name="connsiteX66-6235" fmla="*/ 1707 w 10000"/>
                  <a:gd name="connsiteY66-6236" fmla="*/ 4110 h 10000"/>
                  <a:gd name="connsiteX67-6237" fmla="*/ 1984 w 10000"/>
                  <a:gd name="connsiteY67-6238" fmla="*/ 4005 h 10000"/>
                  <a:gd name="connsiteX68-6239" fmla="*/ 2063 w 10000"/>
                  <a:gd name="connsiteY68-6240" fmla="*/ 4031 h 10000"/>
                  <a:gd name="connsiteX69-6241" fmla="*/ 1945 w 10000"/>
                  <a:gd name="connsiteY69-6242" fmla="*/ 4084 h 10000"/>
                  <a:gd name="connsiteX70-6243" fmla="*/ 2222 w 10000"/>
                  <a:gd name="connsiteY70-6244" fmla="*/ 4319 h 10000"/>
                  <a:gd name="connsiteX71-6245" fmla="*/ 2421 w 10000"/>
                  <a:gd name="connsiteY71-6246" fmla="*/ 4267 h 10000"/>
                  <a:gd name="connsiteX72-6247" fmla="*/ 2699 w 10000"/>
                  <a:gd name="connsiteY72-6248" fmla="*/ 4371 h 10000"/>
                  <a:gd name="connsiteX73-6249" fmla="*/ 3055 w 10000"/>
                  <a:gd name="connsiteY73-6250" fmla="*/ 4345 h 10000"/>
                  <a:gd name="connsiteX74-6251" fmla="*/ 3651 w 10000"/>
                  <a:gd name="connsiteY74-6252" fmla="*/ 4425 h 10000"/>
                  <a:gd name="connsiteX75-6253" fmla="*/ 3809 w 10000"/>
                  <a:gd name="connsiteY75-6254" fmla="*/ 4477 h 10000"/>
                  <a:gd name="connsiteX76-6255" fmla="*/ 4365 w 10000"/>
                  <a:gd name="connsiteY76-6256" fmla="*/ 4345 h 10000"/>
                  <a:gd name="connsiteX77-6257" fmla="*/ 4445 w 10000"/>
                  <a:gd name="connsiteY77-6258" fmla="*/ 4425 h 10000"/>
                  <a:gd name="connsiteX78-6259" fmla="*/ 4603 w 10000"/>
                  <a:gd name="connsiteY78-6260" fmla="*/ 4319 h 10000"/>
                  <a:gd name="connsiteX79-6261" fmla="*/ 4683 w 10000"/>
                  <a:gd name="connsiteY79-6262" fmla="*/ 4451 h 10000"/>
                  <a:gd name="connsiteX80-6263" fmla="*/ 5238 w 10000"/>
                  <a:gd name="connsiteY80-6264" fmla="*/ 4293 h 10000"/>
                  <a:gd name="connsiteX81-6265" fmla="*/ 5238 w 10000"/>
                  <a:gd name="connsiteY81-6266" fmla="*/ 4136 h 10000"/>
                  <a:gd name="connsiteX82-6267" fmla="*/ 5357 w 10000"/>
                  <a:gd name="connsiteY82-6268" fmla="*/ 4110 h 10000"/>
                  <a:gd name="connsiteX83-6269" fmla="*/ 5477 w 10000"/>
                  <a:gd name="connsiteY83-6270" fmla="*/ 4162 h 10000"/>
                  <a:gd name="connsiteX84-6271" fmla="*/ 5873 w 10000"/>
                  <a:gd name="connsiteY84-6272" fmla="*/ 4058 h 10000"/>
                  <a:gd name="connsiteX85-6273" fmla="*/ 5953 w 10000"/>
                  <a:gd name="connsiteY85-6274" fmla="*/ 4084 h 10000"/>
                  <a:gd name="connsiteX86-6275" fmla="*/ 6151 w 10000"/>
                  <a:gd name="connsiteY86-6276" fmla="*/ 4555 h 10000"/>
                  <a:gd name="connsiteX87-6277" fmla="*/ 6270 w 10000"/>
                  <a:gd name="connsiteY87-6278" fmla="*/ 4607 h 10000"/>
                  <a:gd name="connsiteX88-6279" fmla="*/ 6548 w 10000"/>
                  <a:gd name="connsiteY88-6280" fmla="*/ 4607 h 10000"/>
                  <a:gd name="connsiteX89-6281" fmla="*/ 6667 w 10000"/>
                  <a:gd name="connsiteY89-6282" fmla="*/ 4817 h 10000"/>
                  <a:gd name="connsiteX90-6283" fmla="*/ 6707 w 10000"/>
                  <a:gd name="connsiteY90-6284" fmla="*/ 4974 h 10000"/>
                  <a:gd name="connsiteX91-6285" fmla="*/ 7500 w 10000"/>
                  <a:gd name="connsiteY91-6286" fmla="*/ 5183 h 10000"/>
                  <a:gd name="connsiteX92-6287" fmla="*/ 7183 w 10000"/>
                  <a:gd name="connsiteY92-6288" fmla="*/ 5602 h 10000"/>
                  <a:gd name="connsiteX93-6289" fmla="*/ 6985 w 10000"/>
                  <a:gd name="connsiteY93-6290" fmla="*/ 5497 h 10000"/>
                  <a:gd name="connsiteX94-6291" fmla="*/ 6429 w 10000"/>
                  <a:gd name="connsiteY94-6292" fmla="*/ 5602 h 10000"/>
                  <a:gd name="connsiteX95-6293" fmla="*/ 6151 w 10000"/>
                  <a:gd name="connsiteY95-6294" fmla="*/ 5288 h 10000"/>
                  <a:gd name="connsiteX96-6295" fmla="*/ 5953 w 10000"/>
                  <a:gd name="connsiteY96-6296" fmla="*/ 5314 h 10000"/>
                  <a:gd name="connsiteX97-6297" fmla="*/ 6111 w 10000"/>
                  <a:gd name="connsiteY97-6298" fmla="*/ 5523 h 10000"/>
                  <a:gd name="connsiteX98-6299" fmla="*/ 6151 w 10000"/>
                  <a:gd name="connsiteY98-6300" fmla="*/ 5681 h 10000"/>
                  <a:gd name="connsiteX99-6301" fmla="*/ 5754 w 10000"/>
                  <a:gd name="connsiteY99-6302" fmla="*/ 5969 h 10000"/>
                  <a:gd name="connsiteX100-6303" fmla="*/ 5675 w 10000"/>
                  <a:gd name="connsiteY100-6304" fmla="*/ 6126 h 10000"/>
                  <a:gd name="connsiteX101-6305" fmla="*/ 5636 w 10000"/>
                  <a:gd name="connsiteY101-6306" fmla="*/ 6256 h 10000"/>
                  <a:gd name="connsiteX102-6307" fmla="*/ 5595 w 10000"/>
                  <a:gd name="connsiteY102-6308" fmla="*/ 6308 h 10000"/>
                  <a:gd name="connsiteX103-6309" fmla="*/ 5516 w 10000"/>
                  <a:gd name="connsiteY103-6310" fmla="*/ 6414 h 10000"/>
                  <a:gd name="connsiteX104-6311" fmla="*/ 5278 w 10000"/>
                  <a:gd name="connsiteY104-6312" fmla="*/ 6492 h 10000"/>
                  <a:gd name="connsiteX105-6313" fmla="*/ 5357 w 10000"/>
                  <a:gd name="connsiteY105-6314" fmla="*/ 6675 h 10000"/>
                  <a:gd name="connsiteX106-6315" fmla="*/ 5317 w 10000"/>
                  <a:gd name="connsiteY106-6316" fmla="*/ 6727 h 10000"/>
                  <a:gd name="connsiteX107-6317" fmla="*/ 5000 w 10000"/>
                  <a:gd name="connsiteY107-6318" fmla="*/ 6885 h 10000"/>
                  <a:gd name="connsiteX108-6319" fmla="*/ 4683 w 10000"/>
                  <a:gd name="connsiteY108-6320" fmla="*/ 6859 h 10000"/>
                  <a:gd name="connsiteX109-6321" fmla="*/ 4961 w 10000"/>
                  <a:gd name="connsiteY109-6322" fmla="*/ 6963 h 10000"/>
                  <a:gd name="connsiteX110-6323" fmla="*/ 4961 w 10000"/>
                  <a:gd name="connsiteY110-6324" fmla="*/ 7277 h 10000"/>
                  <a:gd name="connsiteX111-6325" fmla="*/ 4603 w 10000"/>
                  <a:gd name="connsiteY111-6326" fmla="*/ 7356 h 10000"/>
                  <a:gd name="connsiteX112-6327" fmla="*/ 4524 w 10000"/>
                  <a:gd name="connsiteY112-6328" fmla="*/ 7225 h 10000"/>
                  <a:gd name="connsiteX113-6329" fmla="*/ 4484 w 10000"/>
                  <a:gd name="connsiteY113-6330" fmla="*/ 7121 h 10000"/>
                  <a:gd name="connsiteX114-6331" fmla="*/ 4128 w 10000"/>
                  <a:gd name="connsiteY114-6332" fmla="*/ 7199 h 10000"/>
                  <a:gd name="connsiteX115-6333" fmla="*/ 4286 w 10000"/>
                  <a:gd name="connsiteY115-6334" fmla="*/ 7304 h 10000"/>
                  <a:gd name="connsiteX116-6335" fmla="*/ 4405 w 10000"/>
                  <a:gd name="connsiteY116-6336" fmla="*/ 7408 h 10000"/>
                  <a:gd name="connsiteX117-6337" fmla="*/ 4563 w 10000"/>
                  <a:gd name="connsiteY117-6338" fmla="*/ 7670 h 10000"/>
                  <a:gd name="connsiteX118-6339" fmla="*/ 4762 w 10000"/>
                  <a:gd name="connsiteY118-6340" fmla="*/ 7618 h 10000"/>
                  <a:gd name="connsiteX119-6341" fmla="*/ 4921 w 10000"/>
                  <a:gd name="connsiteY119-6342" fmla="*/ 7827 h 10000"/>
                  <a:gd name="connsiteX120-6343" fmla="*/ 5040 w 10000"/>
                  <a:gd name="connsiteY120-6344" fmla="*/ 7879 h 10000"/>
                  <a:gd name="connsiteX121-6345" fmla="*/ 5317 w 10000"/>
                  <a:gd name="connsiteY121-6346" fmla="*/ 7853 h 10000"/>
                  <a:gd name="connsiteX122-6347" fmla="*/ 5437 w 10000"/>
                  <a:gd name="connsiteY122-6348" fmla="*/ 7984 h 10000"/>
                  <a:gd name="connsiteX123-6349" fmla="*/ 5556 w 10000"/>
                  <a:gd name="connsiteY123-6350" fmla="*/ 8115 h 10000"/>
                  <a:gd name="connsiteX124-6351" fmla="*/ 6111 w 10000"/>
                  <a:gd name="connsiteY124-6352" fmla="*/ 7932 h 10000"/>
                  <a:gd name="connsiteX125-6353" fmla="*/ 6111 w 10000"/>
                  <a:gd name="connsiteY125-6354" fmla="*/ 7853 h 10000"/>
                  <a:gd name="connsiteX126-6355" fmla="*/ 5953 w 10000"/>
                  <a:gd name="connsiteY126-6356" fmla="*/ 7696 h 10000"/>
                  <a:gd name="connsiteX127-6357" fmla="*/ 6151 w 10000"/>
                  <a:gd name="connsiteY127-6358" fmla="*/ 7540 h 10000"/>
                  <a:gd name="connsiteX128-6359" fmla="*/ 6032 w 10000"/>
                  <a:gd name="connsiteY128-6360" fmla="*/ 7356 h 10000"/>
                  <a:gd name="connsiteX129-6361" fmla="*/ 6151 w 10000"/>
                  <a:gd name="connsiteY129-6362" fmla="*/ 7277 h 10000"/>
                  <a:gd name="connsiteX130-6363" fmla="*/ 6310 w 10000"/>
                  <a:gd name="connsiteY130-6364" fmla="*/ 7460 h 10000"/>
                  <a:gd name="connsiteX131-6365" fmla="*/ 6231 w 10000"/>
                  <a:gd name="connsiteY131-6366" fmla="*/ 7566 h 10000"/>
                  <a:gd name="connsiteX132-6367" fmla="*/ 6587 w 10000"/>
                  <a:gd name="connsiteY132-6368" fmla="*/ 7618 h 10000"/>
                  <a:gd name="connsiteX133-6369" fmla="*/ 6746 w 10000"/>
                  <a:gd name="connsiteY133-6370" fmla="*/ 7696 h 10000"/>
                  <a:gd name="connsiteX134-6371" fmla="*/ 6905 w 10000"/>
                  <a:gd name="connsiteY134-6372" fmla="*/ 7906 h 10000"/>
                  <a:gd name="connsiteX135-6373" fmla="*/ 6667 w 10000"/>
                  <a:gd name="connsiteY135-6374" fmla="*/ 8089 h 10000"/>
                  <a:gd name="connsiteX136-6375" fmla="*/ 6270 w 10000"/>
                  <a:gd name="connsiteY136-6376" fmla="*/ 8219 h 10000"/>
                  <a:gd name="connsiteX137-6377" fmla="*/ 6191 w 10000"/>
                  <a:gd name="connsiteY137-6378" fmla="*/ 8377 h 10000"/>
                  <a:gd name="connsiteX138-6379" fmla="*/ 5953 w 10000"/>
                  <a:gd name="connsiteY138-6380" fmla="*/ 8455 h 10000"/>
                  <a:gd name="connsiteX139-6381" fmla="*/ 6071 w 10000"/>
                  <a:gd name="connsiteY139-6382" fmla="*/ 8612 h 10000"/>
                  <a:gd name="connsiteX140-6383" fmla="*/ 6310 w 10000"/>
                  <a:gd name="connsiteY140-6384" fmla="*/ 8612 h 10000"/>
                  <a:gd name="connsiteX141-6385" fmla="*/ 6349 w 10000"/>
                  <a:gd name="connsiteY141-6386" fmla="*/ 8612 h 10000"/>
                  <a:gd name="connsiteX142-6387" fmla="*/ 6508 w 10000"/>
                  <a:gd name="connsiteY142-6388" fmla="*/ 8900 h 10000"/>
                  <a:gd name="connsiteX143-6389" fmla="*/ 6587 w 10000"/>
                  <a:gd name="connsiteY143-6390" fmla="*/ 8612 h 10000"/>
                  <a:gd name="connsiteX144-6391" fmla="*/ 6786 w 10000"/>
                  <a:gd name="connsiteY144-6392" fmla="*/ 8560 h 10000"/>
                  <a:gd name="connsiteX145-6393" fmla="*/ 6985 w 10000"/>
                  <a:gd name="connsiteY145-6394" fmla="*/ 8638 h 10000"/>
                  <a:gd name="connsiteX146-6395" fmla="*/ 6985 w 10000"/>
                  <a:gd name="connsiteY146-6396" fmla="*/ 8665 h 10000"/>
                  <a:gd name="connsiteX147-6397" fmla="*/ 7183 w 10000"/>
                  <a:gd name="connsiteY147-6398" fmla="*/ 8612 h 10000"/>
                  <a:gd name="connsiteX148-6399" fmla="*/ 7302 w 10000"/>
                  <a:gd name="connsiteY148-6400" fmla="*/ 8796 h 10000"/>
                  <a:gd name="connsiteX149-6401" fmla="*/ 6905 w 10000"/>
                  <a:gd name="connsiteY149-6402" fmla="*/ 8691 h 10000"/>
                  <a:gd name="connsiteX150-6403" fmla="*/ 6825 w 10000"/>
                  <a:gd name="connsiteY150-6404" fmla="*/ 8718 h 10000"/>
                  <a:gd name="connsiteX151-6405" fmla="*/ 6786 w 10000"/>
                  <a:gd name="connsiteY151-6406" fmla="*/ 8926 h 10000"/>
                  <a:gd name="connsiteX152-6407" fmla="*/ 6746 w 10000"/>
                  <a:gd name="connsiteY152-6408" fmla="*/ 9058 h 10000"/>
                  <a:gd name="connsiteX153-6409" fmla="*/ 7064 w 10000"/>
                  <a:gd name="connsiteY153-6410" fmla="*/ 9031 h 10000"/>
                  <a:gd name="connsiteX154-6411" fmla="*/ 7144 w 10000"/>
                  <a:gd name="connsiteY154-6412" fmla="*/ 9110 h 10000"/>
                  <a:gd name="connsiteX155-6413" fmla="*/ 7183 w 10000"/>
                  <a:gd name="connsiteY155-6414" fmla="*/ 8953 h 10000"/>
                  <a:gd name="connsiteX156-6415" fmla="*/ 7302 w 10000"/>
                  <a:gd name="connsiteY156-6416" fmla="*/ 8744 h 10000"/>
                  <a:gd name="connsiteX157-6417" fmla="*/ 7579 w 10000"/>
                  <a:gd name="connsiteY157-6418" fmla="*/ 9136 h 10000"/>
                  <a:gd name="connsiteX158-6419" fmla="*/ 7857 w 10000"/>
                  <a:gd name="connsiteY158-6420" fmla="*/ 9188 h 10000"/>
                  <a:gd name="connsiteX159-6421" fmla="*/ 8095 w 10000"/>
                  <a:gd name="connsiteY159-6422" fmla="*/ 9895 h 10000"/>
                  <a:gd name="connsiteX0-6423" fmla="*/ 8095 w 10000"/>
                  <a:gd name="connsiteY0-6424" fmla="*/ 9895 h 10000"/>
                  <a:gd name="connsiteX1-6425" fmla="*/ 8611 w 10000"/>
                  <a:gd name="connsiteY1-6426" fmla="*/ 10000 h 10000"/>
                  <a:gd name="connsiteX2-6427" fmla="*/ 8929 w 10000"/>
                  <a:gd name="connsiteY2-6428" fmla="*/ 9790 h 10000"/>
                  <a:gd name="connsiteX3-6429" fmla="*/ 9207 w 10000"/>
                  <a:gd name="connsiteY3-6430" fmla="*/ 9790 h 10000"/>
                  <a:gd name="connsiteX4-6431" fmla="*/ 9603 w 10000"/>
                  <a:gd name="connsiteY4-6432" fmla="*/ 9371 h 10000"/>
                  <a:gd name="connsiteX5-6433" fmla="*/ 10000 w 10000"/>
                  <a:gd name="connsiteY5-6434" fmla="*/ 9424 h 10000"/>
                  <a:gd name="connsiteX6-6435" fmla="*/ 9365 w 10000"/>
                  <a:gd name="connsiteY6-6436" fmla="*/ 9267 h 10000"/>
                  <a:gd name="connsiteX7-6437" fmla="*/ 9207 w 10000"/>
                  <a:gd name="connsiteY7-6438" fmla="*/ 9293 h 10000"/>
                  <a:gd name="connsiteX8-6439" fmla="*/ 8890 w 10000"/>
                  <a:gd name="connsiteY8-6440" fmla="*/ 5157 h 10000"/>
                  <a:gd name="connsiteX9-6441" fmla="*/ 9128 w 10000"/>
                  <a:gd name="connsiteY9-6442" fmla="*/ 5523 h 10000"/>
                  <a:gd name="connsiteX10-6443" fmla="*/ 8849 w 10000"/>
                  <a:gd name="connsiteY10-6444" fmla="*/ 5445 h 10000"/>
                  <a:gd name="connsiteX11-6445" fmla="*/ 8691 w 10000"/>
                  <a:gd name="connsiteY11-6446" fmla="*/ 5183 h 10000"/>
                  <a:gd name="connsiteX12-6447" fmla="*/ 8453 w 10000"/>
                  <a:gd name="connsiteY12-6448" fmla="*/ 4817 h 10000"/>
                  <a:gd name="connsiteX13-6449" fmla="*/ 7302 w 10000"/>
                  <a:gd name="connsiteY13-6450" fmla="*/ 4503 h 10000"/>
                  <a:gd name="connsiteX14-6451" fmla="*/ 7064 w 10000"/>
                  <a:gd name="connsiteY14-6452" fmla="*/ 4503 h 10000"/>
                  <a:gd name="connsiteX15-6453" fmla="*/ 6746 w 10000"/>
                  <a:gd name="connsiteY15-6454" fmla="*/ 4189 h 10000"/>
                  <a:gd name="connsiteX16-6455" fmla="*/ 6469 w 10000"/>
                  <a:gd name="connsiteY16-6456" fmla="*/ 4267 h 10000"/>
                  <a:gd name="connsiteX17-6457" fmla="*/ 6151 w 10000"/>
                  <a:gd name="connsiteY17-6458" fmla="*/ 3900 h 10000"/>
                  <a:gd name="connsiteX18-6459" fmla="*/ 5833 w 10000"/>
                  <a:gd name="connsiteY18-6460" fmla="*/ 3900 h 10000"/>
                  <a:gd name="connsiteX19-6461" fmla="*/ 5516 w 10000"/>
                  <a:gd name="connsiteY19-6462" fmla="*/ 4005 h 10000"/>
                  <a:gd name="connsiteX20-6463" fmla="*/ 5159 w 10000"/>
                  <a:gd name="connsiteY20-6464" fmla="*/ 3979 h 10000"/>
                  <a:gd name="connsiteX21-6465" fmla="*/ 5159 w 10000"/>
                  <a:gd name="connsiteY21-6466" fmla="*/ 3482 h 10000"/>
                  <a:gd name="connsiteX22-6467" fmla="*/ 5357 w 10000"/>
                  <a:gd name="connsiteY22-6468" fmla="*/ 3455 h 10000"/>
                  <a:gd name="connsiteX23-6469" fmla="*/ 5238 w 10000"/>
                  <a:gd name="connsiteY23-6470" fmla="*/ 3325 h 10000"/>
                  <a:gd name="connsiteX24-6471" fmla="*/ 5238 w 10000"/>
                  <a:gd name="connsiteY24-6472" fmla="*/ 3115 h 10000"/>
                  <a:gd name="connsiteX25-6473" fmla="*/ 5278 w 10000"/>
                  <a:gd name="connsiteY25-6474" fmla="*/ 2985 h 10000"/>
                  <a:gd name="connsiteX26-6475" fmla="*/ 4882 w 10000"/>
                  <a:gd name="connsiteY26-6476" fmla="*/ 2775 h 10000"/>
                  <a:gd name="connsiteX27-6477" fmla="*/ 4484 w 10000"/>
                  <a:gd name="connsiteY27-6478" fmla="*/ 2540 h 10000"/>
                  <a:gd name="connsiteX28-6479" fmla="*/ 4286 w 10000"/>
                  <a:gd name="connsiteY28-6480" fmla="*/ 2382 h 10000"/>
                  <a:gd name="connsiteX29-6481" fmla="*/ 4008 w 10000"/>
                  <a:gd name="connsiteY29-6482" fmla="*/ 2330 h 10000"/>
                  <a:gd name="connsiteX30-6483" fmla="*/ 3691 w 10000"/>
                  <a:gd name="connsiteY30-6484" fmla="*/ 2356 h 10000"/>
                  <a:gd name="connsiteX31-6485" fmla="*/ 3373 w 10000"/>
                  <a:gd name="connsiteY31-6486" fmla="*/ 2278 h 10000"/>
                  <a:gd name="connsiteX32-6487" fmla="*/ 2976 w 10000"/>
                  <a:gd name="connsiteY32-6488" fmla="*/ 1649 h 10000"/>
                  <a:gd name="connsiteX33-6489" fmla="*/ 2857 w 10000"/>
                  <a:gd name="connsiteY33-6490" fmla="*/ 1492 h 10000"/>
                  <a:gd name="connsiteX34-6491" fmla="*/ 2738 w 10000"/>
                  <a:gd name="connsiteY34-6492" fmla="*/ 1126 h 10000"/>
                  <a:gd name="connsiteX35-6493" fmla="*/ 2579 w 10000"/>
                  <a:gd name="connsiteY35-6494" fmla="*/ 785 h 10000"/>
                  <a:gd name="connsiteX36-6495" fmla="*/ 2103 w 10000"/>
                  <a:gd name="connsiteY36-6496" fmla="*/ 549 h 10000"/>
                  <a:gd name="connsiteX37-6497" fmla="*/ 1825 w 10000"/>
                  <a:gd name="connsiteY37-6498" fmla="*/ 52 h 10000"/>
                  <a:gd name="connsiteX38-6499" fmla="*/ 1468 w 10000"/>
                  <a:gd name="connsiteY38-6500" fmla="*/ 52 h 10000"/>
                  <a:gd name="connsiteX39-6501" fmla="*/ 1309 w 10000"/>
                  <a:gd name="connsiteY39-6502" fmla="*/ 157 h 10000"/>
                  <a:gd name="connsiteX40-6503" fmla="*/ 1270 w 10000"/>
                  <a:gd name="connsiteY40-6504" fmla="*/ 0 h 10000"/>
                  <a:gd name="connsiteX41-6505" fmla="*/ 754 w 10000"/>
                  <a:gd name="connsiteY41-6506" fmla="*/ 104 h 10000"/>
                  <a:gd name="connsiteX42-6507" fmla="*/ 1309 w 10000"/>
                  <a:gd name="connsiteY42-6508" fmla="*/ 210 h 10000"/>
                  <a:gd name="connsiteX43-6509" fmla="*/ 1270 w 10000"/>
                  <a:gd name="connsiteY43-6510" fmla="*/ 445 h 10000"/>
                  <a:gd name="connsiteX44-6511" fmla="*/ 1389 w 10000"/>
                  <a:gd name="connsiteY44-6512" fmla="*/ 759 h 10000"/>
                  <a:gd name="connsiteX45-6513" fmla="*/ 1508 w 10000"/>
                  <a:gd name="connsiteY45-6514" fmla="*/ 942 h 10000"/>
                  <a:gd name="connsiteX46-6515" fmla="*/ 1309 w 10000"/>
                  <a:gd name="connsiteY46-6516" fmla="*/ 1282 h 10000"/>
                  <a:gd name="connsiteX47-6517" fmla="*/ 1151 w 10000"/>
                  <a:gd name="connsiteY47-6518" fmla="*/ 1282 h 10000"/>
                  <a:gd name="connsiteX48-6519" fmla="*/ 992 w 10000"/>
                  <a:gd name="connsiteY48-6520" fmla="*/ 1518 h 10000"/>
                  <a:gd name="connsiteX49-6521" fmla="*/ 1270 w 10000"/>
                  <a:gd name="connsiteY49-6522" fmla="*/ 1623 h 10000"/>
                  <a:gd name="connsiteX50-6523" fmla="*/ 913 w 10000"/>
                  <a:gd name="connsiteY50-6524" fmla="*/ 1597 h 10000"/>
                  <a:gd name="connsiteX51-6525" fmla="*/ 754 w 10000"/>
                  <a:gd name="connsiteY51-6526" fmla="*/ 1911 h 10000"/>
                  <a:gd name="connsiteX52-6527" fmla="*/ 714 w 10000"/>
                  <a:gd name="connsiteY52-6528" fmla="*/ 1963 h 10000"/>
                  <a:gd name="connsiteX53-6529" fmla="*/ 555 w 10000"/>
                  <a:gd name="connsiteY53-6530" fmla="*/ 2304 h 10000"/>
                  <a:gd name="connsiteX54-6531" fmla="*/ 794 w 10000"/>
                  <a:gd name="connsiteY54-6532" fmla="*/ 2382 h 10000"/>
                  <a:gd name="connsiteX55-6533" fmla="*/ 476 w 10000"/>
                  <a:gd name="connsiteY55-6534" fmla="*/ 2644 h 10000"/>
                  <a:gd name="connsiteX56-6535" fmla="*/ 79 w 10000"/>
                  <a:gd name="connsiteY56-6536" fmla="*/ 2932 h 10000"/>
                  <a:gd name="connsiteX57-6537" fmla="*/ 0 w 10000"/>
                  <a:gd name="connsiteY57-6538" fmla="*/ 3089 h 10000"/>
                  <a:gd name="connsiteX58-6539" fmla="*/ 199 w 10000"/>
                  <a:gd name="connsiteY58-6540" fmla="*/ 3429 h 10000"/>
                  <a:gd name="connsiteX59-6541" fmla="*/ 0 w 10000"/>
                  <a:gd name="connsiteY59-6542" fmla="*/ 3744 h 10000"/>
                  <a:gd name="connsiteX60-6543" fmla="*/ 40 w 10000"/>
                  <a:gd name="connsiteY60-6544" fmla="*/ 4084 h 10000"/>
                  <a:gd name="connsiteX61-6545" fmla="*/ 159 w 10000"/>
                  <a:gd name="connsiteY61-6546" fmla="*/ 4189 h 10000"/>
                  <a:gd name="connsiteX62-6547" fmla="*/ 397 w 10000"/>
                  <a:gd name="connsiteY62-6548" fmla="*/ 4162 h 10000"/>
                  <a:gd name="connsiteX63-6549" fmla="*/ 873 w 10000"/>
                  <a:gd name="connsiteY63-6550" fmla="*/ 4215 h 10000"/>
                  <a:gd name="connsiteX64-6551" fmla="*/ 1270 w 10000"/>
                  <a:gd name="connsiteY64-6552" fmla="*/ 4110 h 10000"/>
                  <a:gd name="connsiteX65-6553" fmla="*/ 1707 w 10000"/>
                  <a:gd name="connsiteY65-6554" fmla="*/ 4110 h 10000"/>
                  <a:gd name="connsiteX66-6555" fmla="*/ 1984 w 10000"/>
                  <a:gd name="connsiteY66-6556" fmla="*/ 4005 h 10000"/>
                  <a:gd name="connsiteX67-6557" fmla="*/ 2063 w 10000"/>
                  <a:gd name="connsiteY67-6558" fmla="*/ 4031 h 10000"/>
                  <a:gd name="connsiteX68-6559" fmla="*/ 1945 w 10000"/>
                  <a:gd name="connsiteY68-6560" fmla="*/ 4084 h 10000"/>
                  <a:gd name="connsiteX69-6561" fmla="*/ 2222 w 10000"/>
                  <a:gd name="connsiteY69-6562" fmla="*/ 4319 h 10000"/>
                  <a:gd name="connsiteX70-6563" fmla="*/ 2421 w 10000"/>
                  <a:gd name="connsiteY70-6564" fmla="*/ 4267 h 10000"/>
                  <a:gd name="connsiteX71-6565" fmla="*/ 2699 w 10000"/>
                  <a:gd name="connsiteY71-6566" fmla="*/ 4371 h 10000"/>
                  <a:gd name="connsiteX72-6567" fmla="*/ 3055 w 10000"/>
                  <a:gd name="connsiteY72-6568" fmla="*/ 4345 h 10000"/>
                  <a:gd name="connsiteX73-6569" fmla="*/ 3651 w 10000"/>
                  <a:gd name="connsiteY73-6570" fmla="*/ 4425 h 10000"/>
                  <a:gd name="connsiteX74-6571" fmla="*/ 3809 w 10000"/>
                  <a:gd name="connsiteY74-6572" fmla="*/ 4477 h 10000"/>
                  <a:gd name="connsiteX75-6573" fmla="*/ 4365 w 10000"/>
                  <a:gd name="connsiteY75-6574" fmla="*/ 4345 h 10000"/>
                  <a:gd name="connsiteX76-6575" fmla="*/ 4445 w 10000"/>
                  <a:gd name="connsiteY76-6576" fmla="*/ 4425 h 10000"/>
                  <a:gd name="connsiteX77-6577" fmla="*/ 4603 w 10000"/>
                  <a:gd name="connsiteY77-6578" fmla="*/ 4319 h 10000"/>
                  <a:gd name="connsiteX78-6579" fmla="*/ 4683 w 10000"/>
                  <a:gd name="connsiteY78-6580" fmla="*/ 4451 h 10000"/>
                  <a:gd name="connsiteX79-6581" fmla="*/ 5238 w 10000"/>
                  <a:gd name="connsiteY79-6582" fmla="*/ 4293 h 10000"/>
                  <a:gd name="connsiteX80-6583" fmla="*/ 5238 w 10000"/>
                  <a:gd name="connsiteY80-6584" fmla="*/ 4136 h 10000"/>
                  <a:gd name="connsiteX81-6585" fmla="*/ 5357 w 10000"/>
                  <a:gd name="connsiteY81-6586" fmla="*/ 4110 h 10000"/>
                  <a:gd name="connsiteX82-6587" fmla="*/ 5477 w 10000"/>
                  <a:gd name="connsiteY82-6588" fmla="*/ 4162 h 10000"/>
                  <a:gd name="connsiteX83-6589" fmla="*/ 5873 w 10000"/>
                  <a:gd name="connsiteY83-6590" fmla="*/ 4058 h 10000"/>
                  <a:gd name="connsiteX84-6591" fmla="*/ 5953 w 10000"/>
                  <a:gd name="connsiteY84-6592" fmla="*/ 4084 h 10000"/>
                  <a:gd name="connsiteX85-6593" fmla="*/ 6151 w 10000"/>
                  <a:gd name="connsiteY85-6594" fmla="*/ 4555 h 10000"/>
                  <a:gd name="connsiteX86-6595" fmla="*/ 6270 w 10000"/>
                  <a:gd name="connsiteY86-6596" fmla="*/ 4607 h 10000"/>
                  <a:gd name="connsiteX87-6597" fmla="*/ 6548 w 10000"/>
                  <a:gd name="connsiteY87-6598" fmla="*/ 4607 h 10000"/>
                  <a:gd name="connsiteX88-6599" fmla="*/ 6667 w 10000"/>
                  <a:gd name="connsiteY88-6600" fmla="*/ 4817 h 10000"/>
                  <a:gd name="connsiteX89-6601" fmla="*/ 6707 w 10000"/>
                  <a:gd name="connsiteY89-6602" fmla="*/ 4974 h 10000"/>
                  <a:gd name="connsiteX90-6603" fmla="*/ 7500 w 10000"/>
                  <a:gd name="connsiteY90-6604" fmla="*/ 5183 h 10000"/>
                  <a:gd name="connsiteX91-6605" fmla="*/ 7183 w 10000"/>
                  <a:gd name="connsiteY91-6606" fmla="*/ 5602 h 10000"/>
                  <a:gd name="connsiteX92-6607" fmla="*/ 6985 w 10000"/>
                  <a:gd name="connsiteY92-6608" fmla="*/ 5497 h 10000"/>
                  <a:gd name="connsiteX93-6609" fmla="*/ 6429 w 10000"/>
                  <a:gd name="connsiteY93-6610" fmla="*/ 5602 h 10000"/>
                  <a:gd name="connsiteX94-6611" fmla="*/ 6151 w 10000"/>
                  <a:gd name="connsiteY94-6612" fmla="*/ 5288 h 10000"/>
                  <a:gd name="connsiteX95-6613" fmla="*/ 5953 w 10000"/>
                  <a:gd name="connsiteY95-6614" fmla="*/ 5314 h 10000"/>
                  <a:gd name="connsiteX96-6615" fmla="*/ 6111 w 10000"/>
                  <a:gd name="connsiteY96-6616" fmla="*/ 5523 h 10000"/>
                  <a:gd name="connsiteX97-6617" fmla="*/ 6151 w 10000"/>
                  <a:gd name="connsiteY97-6618" fmla="*/ 5681 h 10000"/>
                  <a:gd name="connsiteX98-6619" fmla="*/ 5754 w 10000"/>
                  <a:gd name="connsiteY98-6620" fmla="*/ 5969 h 10000"/>
                  <a:gd name="connsiteX99-6621" fmla="*/ 5675 w 10000"/>
                  <a:gd name="connsiteY99-6622" fmla="*/ 6126 h 10000"/>
                  <a:gd name="connsiteX100-6623" fmla="*/ 5636 w 10000"/>
                  <a:gd name="connsiteY100-6624" fmla="*/ 6256 h 10000"/>
                  <a:gd name="connsiteX101-6625" fmla="*/ 5595 w 10000"/>
                  <a:gd name="connsiteY101-6626" fmla="*/ 6308 h 10000"/>
                  <a:gd name="connsiteX102-6627" fmla="*/ 5516 w 10000"/>
                  <a:gd name="connsiteY102-6628" fmla="*/ 6414 h 10000"/>
                  <a:gd name="connsiteX103-6629" fmla="*/ 5278 w 10000"/>
                  <a:gd name="connsiteY103-6630" fmla="*/ 6492 h 10000"/>
                  <a:gd name="connsiteX104-6631" fmla="*/ 5357 w 10000"/>
                  <a:gd name="connsiteY104-6632" fmla="*/ 6675 h 10000"/>
                  <a:gd name="connsiteX105-6633" fmla="*/ 5317 w 10000"/>
                  <a:gd name="connsiteY105-6634" fmla="*/ 6727 h 10000"/>
                  <a:gd name="connsiteX106-6635" fmla="*/ 5000 w 10000"/>
                  <a:gd name="connsiteY106-6636" fmla="*/ 6885 h 10000"/>
                  <a:gd name="connsiteX107-6637" fmla="*/ 4683 w 10000"/>
                  <a:gd name="connsiteY107-6638" fmla="*/ 6859 h 10000"/>
                  <a:gd name="connsiteX108-6639" fmla="*/ 4961 w 10000"/>
                  <a:gd name="connsiteY108-6640" fmla="*/ 6963 h 10000"/>
                  <a:gd name="connsiteX109-6641" fmla="*/ 4961 w 10000"/>
                  <a:gd name="connsiteY109-6642" fmla="*/ 7277 h 10000"/>
                  <a:gd name="connsiteX110-6643" fmla="*/ 4603 w 10000"/>
                  <a:gd name="connsiteY110-6644" fmla="*/ 7356 h 10000"/>
                  <a:gd name="connsiteX111-6645" fmla="*/ 4524 w 10000"/>
                  <a:gd name="connsiteY111-6646" fmla="*/ 7225 h 10000"/>
                  <a:gd name="connsiteX112-6647" fmla="*/ 4484 w 10000"/>
                  <a:gd name="connsiteY112-6648" fmla="*/ 7121 h 10000"/>
                  <a:gd name="connsiteX113-6649" fmla="*/ 4128 w 10000"/>
                  <a:gd name="connsiteY113-6650" fmla="*/ 7199 h 10000"/>
                  <a:gd name="connsiteX114-6651" fmla="*/ 4286 w 10000"/>
                  <a:gd name="connsiteY114-6652" fmla="*/ 7304 h 10000"/>
                  <a:gd name="connsiteX115-6653" fmla="*/ 4405 w 10000"/>
                  <a:gd name="connsiteY115-6654" fmla="*/ 7408 h 10000"/>
                  <a:gd name="connsiteX116-6655" fmla="*/ 4563 w 10000"/>
                  <a:gd name="connsiteY116-6656" fmla="*/ 7670 h 10000"/>
                  <a:gd name="connsiteX117-6657" fmla="*/ 4762 w 10000"/>
                  <a:gd name="connsiteY117-6658" fmla="*/ 7618 h 10000"/>
                  <a:gd name="connsiteX118-6659" fmla="*/ 4921 w 10000"/>
                  <a:gd name="connsiteY118-6660" fmla="*/ 7827 h 10000"/>
                  <a:gd name="connsiteX119-6661" fmla="*/ 5040 w 10000"/>
                  <a:gd name="connsiteY119-6662" fmla="*/ 7879 h 10000"/>
                  <a:gd name="connsiteX120-6663" fmla="*/ 5317 w 10000"/>
                  <a:gd name="connsiteY120-6664" fmla="*/ 7853 h 10000"/>
                  <a:gd name="connsiteX121-6665" fmla="*/ 5437 w 10000"/>
                  <a:gd name="connsiteY121-6666" fmla="*/ 7984 h 10000"/>
                  <a:gd name="connsiteX122-6667" fmla="*/ 5556 w 10000"/>
                  <a:gd name="connsiteY122-6668" fmla="*/ 8115 h 10000"/>
                  <a:gd name="connsiteX123-6669" fmla="*/ 6111 w 10000"/>
                  <a:gd name="connsiteY123-6670" fmla="*/ 7932 h 10000"/>
                  <a:gd name="connsiteX124-6671" fmla="*/ 6111 w 10000"/>
                  <a:gd name="connsiteY124-6672" fmla="*/ 7853 h 10000"/>
                  <a:gd name="connsiteX125-6673" fmla="*/ 5953 w 10000"/>
                  <a:gd name="connsiteY125-6674" fmla="*/ 7696 h 10000"/>
                  <a:gd name="connsiteX126-6675" fmla="*/ 6151 w 10000"/>
                  <a:gd name="connsiteY126-6676" fmla="*/ 7540 h 10000"/>
                  <a:gd name="connsiteX127-6677" fmla="*/ 6032 w 10000"/>
                  <a:gd name="connsiteY127-6678" fmla="*/ 7356 h 10000"/>
                  <a:gd name="connsiteX128-6679" fmla="*/ 6151 w 10000"/>
                  <a:gd name="connsiteY128-6680" fmla="*/ 7277 h 10000"/>
                  <a:gd name="connsiteX129-6681" fmla="*/ 6310 w 10000"/>
                  <a:gd name="connsiteY129-6682" fmla="*/ 7460 h 10000"/>
                  <a:gd name="connsiteX130-6683" fmla="*/ 6231 w 10000"/>
                  <a:gd name="connsiteY130-6684" fmla="*/ 7566 h 10000"/>
                  <a:gd name="connsiteX131-6685" fmla="*/ 6587 w 10000"/>
                  <a:gd name="connsiteY131-6686" fmla="*/ 7618 h 10000"/>
                  <a:gd name="connsiteX132-6687" fmla="*/ 6746 w 10000"/>
                  <a:gd name="connsiteY132-6688" fmla="*/ 7696 h 10000"/>
                  <a:gd name="connsiteX133-6689" fmla="*/ 6905 w 10000"/>
                  <a:gd name="connsiteY133-6690" fmla="*/ 7906 h 10000"/>
                  <a:gd name="connsiteX134-6691" fmla="*/ 6667 w 10000"/>
                  <a:gd name="connsiteY134-6692" fmla="*/ 8089 h 10000"/>
                  <a:gd name="connsiteX135-6693" fmla="*/ 6270 w 10000"/>
                  <a:gd name="connsiteY135-6694" fmla="*/ 8219 h 10000"/>
                  <a:gd name="connsiteX136-6695" fmla="*/ 6191 w 10000"/>
                  <a:gd name="connsiteY136-6696" fmla="*/ 8377 h 10000"/>
                  <a:gd name="connsiteX137-6697" fmla="*/ 5953 w 10000"/>
                  <a:gd name="connsiteY137-6698" fmla="*/ 8455 h 10000"/>
                  <a:gd name="connsiteX138-6699" fmla="*/ 6071 w 10000"/>
                  <a:gd name="connsiteY138-6700" fmla="*/ 8612 h 10000"/>
                  <a:gd name="connsiteX139-6701" fmla="*/ 6310 w 10000"/>
                  <a:gd name="connsiteY139-6702" fmla="*/ 8612 h 10000"/>
                  <a:gd name="connsiteX140-6703" fmla="*/ 6349 w 10000"/>
                  <a:gd name="connsiteY140-6704" fmla="*/ 8612 h 10000"/>
                  <a:gd name="connsiteX141-6705" fmla="*/ 6508 w 10000"/>
                  <a:gd name="connsiteY141-6706" fmla="*/ 8900 h 10000"/>
                  <a:gd name="connsiteX142-6707" fmla="*/ 6587 w 10000"/>
                  <a:gd name="connsiteY142-6708" fmla="*/ 8612 h 10000"/>
                  <a:gd name="connsiteX143-6709" fmla="*/ 6786 w 10000"/>
                  <a:gd name="connsiteY143-6710" fmla="*/ 8560 h 10000"/>
                  <a:gd name="connsiteX144-6711" fmla="*/ 6985 w 10000"/>
                  <a:gd name="connsiteY144-6712" fmla="*/ 8638 h 10000"/>
                  <a:gd name="connsiteX145-6713" fmla="*/ 6985 w 10000"/>
                  <a:gd name="connsiteY145-6714" fmla="*/ 8665 h 10000"/>
                  <a:gd name="connsiteX146-6715" fmla="*/ 7183 w 10000"/>
                  <a:gd name="connsiteY146-6716" fmla="*/ 8612 h 10000"/>
                  <a:gd name="connsiteX147-6717" fmla="*/ 7302 w 10000"/>
                  <a:gd name="connsiteY147-6718" fmla="*/ 8796 h 10000"/>
                  <a:gd name="connsiteX148-6719" fmla="*/ 6905 w 10000"/>
                  <a:gd name="connsiteY148-6720" fmla="*/ 8691 h 10000"/>
                  <a:gd name="connsiteX149-6721" fmla="*/ 6825 w 10000"/>
                  <a:gd name="connsiteY149-6722" fmla="*/ 8718 h 10000"/>
                  <a:gd name="connsiteX150-6723" fmla="*/ 6786 w 10000"/>
                  <a:gd name="connsiteY150-6724" fmla="*/ 8926 h 10000"/>
                  <a:gd name="connsiteX151-6725" fmla="*/ 6746 w 10000"/>
                  <a:gd name="connsiteY151-6726" fmla="*/ 9058 h 10000"/>
                  <a:gd name="connsiteX152-6727" fmla="*/ 7064 w 10000"/>
                  <a:gd name="connsiteY152-6728" fmla="*/ 9031 h 10000"/>
                  <a:gd name="connsiteX153-6729" fmla="*/ 7144 w 10000"/>
                  <a:gd name="connsiteY153-6730" fmla="*/ 9110 h 10000"/>
                  <a:gd name="connsiteX154-6731" fmla="*/ 7183 w 10000"/>
                  <a:gd name="connsiteY154-6732" fmla="*/ 8953 h 10000"/>
                  <a:gd name="connsiteX155-6733" fmla="*/ 7302 w 10000"/>
                  <a:gd name="connsiteY155-6734" fmla="*/ 8744 h 10000"/>
                  <a:gd name="connsiteX156-6735" fmla="*/ 7579 w 10000"/>
                  <a:gd name="connsiteY156-6736" fmla="*/ 9136 h 10000"/>
                  <a:gd name="connsiteX157-6737" fmla="*/ 7857 w 10000"/>
                  <a:gd name="connsiteY157-6738" fmla="*/ 9188 h 10000"/>
                  <a:gd name="connsiteX158-6739" fmla="*/ 8095 w 10000"/>
                  <a:gd name="connsiteY158-6740" fmla="*/ 9895 h 10000"/>
                  <a:gd name="connsiteX0-6741" fmla="*/ 8095 w 10000"/>
                  <a:gd name="connsiteY0-6742" fmla="*/ 9895 h 10000"/>
                  <a:gd name="connsiteX1-6743" fmla="*/ 8611 w 10000"/>
                  <a:gd name="connsiteY1-6744" fmla="*/ 10000 h 10000"/>
                  <a:gd name="connsiteX2-6745" fmla="*/ 8929 w 10000"/>
                  <a:gd name="connsiteY2-6746" fmla="*/ 9790 h 10000"/>
                  <a:gd name="connsiteX3-6747" fmla="*/ 9207 w 10000"/>
                  <a:gd name="connsiteY3-6748" fmla="*/ 9790 h 10000"/>
                  <a:gd name="connsiteX4-6749" fmla="*/ 9603 w 10000"/>
                  <a:gd name="connsiteY4-6750" fmla="*/ 9371 h 10000"/>
                  <a:gd name="connsiteX5-6751" fmla="*/ 10000 w 10000"/>
                  <a:gd name="connsiteY5-6752" fmla="*/ 9424 h 10000"/>
                  <a:gd name="connsiteX6-6753" fmla="*/ 9365 w 10000"/>
                  <a:gd name="connsiteY6-6754" fmla="*/ 9267 h 10000"/>
                  <a:gd name="connsiteX7-6755" fmla="*/ 9207 w 10000"/>
                  <a:gd name="connsiteY7-6756" fmla="*/ 9293 h 10000"/>
                  <a:gd name="connsiteX8-6757" fmla="*/ 8890 w 10000"/>
                  <a:gd name="connsiteY8-6758" fmla="*/ 5157 h 10000"/>
                  <a:gd name="connsiteX9-6759" fmla="*/ 9128 w 10000"/>
                  <a:gd name="connsiteY9-6760" fmla="*/ 5523 h 10000"/>
                  <a:gd name="connsiteX10-6761" fmla="*/ 8691 w 10000"/>
                  <a:gd name="connsiteY10-6762" fmla="*/ 5183 h 10000"/>
                  <a:gd name="connsiteX11-6763" fmla="*/ 8453 w 10000"/>
                  <a:gd name="connsiteY11-6764" fmla="*/ 4817 h 10000"/>
                  <a:gd name="connsiteX12-6765" fmla="*/ 7302 w 10000"/>
                  <a:gd name="connsiteY12-6766" fmla="*/ 4503 h 10000"/>
                  <a:gd name="connsiteX13-6767" fmla="*/ 7064 w 10000"/>
                  <a:gd name="connsiteY13-6768" fmla="*/ 4503 h 10000"/>
                  <a:gd name="connsiteX14-6769" fmla="*/ 6746 w 10000"/>
                  <a:gd name="connsiteY14-6770" fmla="*/ 4189 h 10000"/>
                  <a:gd name="connsiteX15-6771" fmla="*/ 6469 w 10000"/>
                  <a:gd name="connsiteY15-6772" fmla="*/ 4267 h 10000"/>
                  <a:gd name="connsiteX16-6773" fmla="*/ 6151 w 10000"/>
                  <a:gd name="connsiteY16-6774" fmla="*/ 3900 h 10000"/>
                  <a:gd name="connsiteX17-6775" fmla="*/ 5833 w 10000"/>
                  <a:gd name="connsiteY17-6776" fmla="*/ 3900 h 10000"/>
                  <a:gd name="connsiteX18-6777" fmla="*/ 5516 w 10000"/>
                  <a:gd name="connsiteY18-6778" fmla="*/ 4005 h 10000"/>
                  <a:gd name="connsiteX19-6779" fmla="*/ 5159 w 10000"/>
                  <a:gd name="connsiteY19-6780" fmla="*/ 3979 h 10000"/>
                  <a:gd name="connsiteX20-6781" fmla="*/ 5159 w 10000"/>
                  <a:gd name="connsiteY20-6782" fmla="*/ 3482 h 10000"/>
                  <a:gd name="connsiteX21-6783" fmla="*/ 5357 w 10000"/>
                  <a:gd name="connsiteY21-6784" fmla="*/ 3455 h 10000"/>
                  <a:gd name="connsiteX22-6785" fmla="*/ 5238 w 10000"/>
                  <a:gd name="connsiteY22-6786" fmla="*/ 3325 h 10000"/>
                  <a:gd name="connsiteX23-6787" fmla="*/ 5238 w 10000"/>
                  <a:gd name="connsiteY23-6788" fmla="*/ 3115 h 10000"/>
                  <a:gd name="connsiteX24-6789" fmla="*/ 5278 w 10000"/>
                  <a:gd name="connsiteY24-6790" fmla="*/ 2985 h 10000"/>
                  <a:gd name="connsiteX25-6791" fmla="*/ 4882 w 10000"/>
                  <a:gd name="connsiteY25-6792" fmla="*/ 2775 h 10000"/>
                  <a:gd name="connsiteX26-6793" fmla="*/ 4484 w 10000"/>
                  <a:gd name="connsiteY26-6794" fmla="*/ 2540 h 10000"/>
                  <a:gd name="connsiteX27-6795" fmla="*/ 4286 w 10000"/>
                  <a:gd name="connsiteY27-6796" fmla="*/ 2382 h 10000"/>
                  <a:gd name="connsiteX28-6797" fmla="*/ 4008 w 10000"/>
                  <a:gd name="connsiteY28-6798" fmla="*/ 2330 h 10000"/>
                  <a:gd name="connsiteX29-6799" fmla="*/ 3691 w 10000"/>
                  <a:gd name="connsiteY29-6800" fmla="*/ 2356 h 10000"/>
                  <a:gd name="connsiteX30-6801" fmla="*/ 3373 w 10000"/>
                  <a:gd name="connsiteY30-6802" fmla="*/ 2278 h 10000"/>
                  <a:gd name="connsiteX31-6803" fmla="*/ 2976 w 10000"/>
                  <a:gd name="connsiteY31-6804" fmla="*/ 1649 h 10000"/>
                  <a:gd name="connsiteX32-6805" fmla="*/ 2857 w 10000"/>
                  <a:gd name="connsiteY32-6806" fmla="*/ 1492 h 10000"/>
                  <a:gd name="connsiteX33-6807" fmla="*/ 2738 w 10000"/>
                  <a:gd name="connsiteY33-6808" fmla="*/ 1126 h 10000"/>
                  <a:gd name="connsiteX34-6809" fmla="*/ 2579 w 10000"/>
                  <a:gd name="connsiteY34-6810" fmla="*/ 785 h 10000"/>
                  <a:gd name="connsiteX35-6811" fmla="*/ 2103 w 10000"/>
                  <a:gd name="connsiteY35-6812" fmla="*/ 549 h 10000"/>
                  <a:gd name="connsiteX36-6813" fmla="*/ 1825 w 10000"/>
                  <a:gd name="connsiteY36-6814" fmla="*/ 52 h 10000"/>
                  <a:gd name="connsiteX37-6815" fmla="*/ 1468 w 10000"/>
                  <a:gd name="connsiteY37-6816" fmla="*/ 52 h 10000"/>
                  <a:gd name="connsiteX38-6817" fmla="*/ 1309 w 10000"/>
                  <a:gd name="connsiteY38-6818" fmla="*/ 157 h 10000"/>
                  <a:gd name="connsiteX39-6819" fmla="*/ 1270 w 10000"/>
                  <a:gd name="connsiteY39-6820" fmla="*/ 0 h 10000"/>
                  <a:gd name="connsiteX40-6821" fmla="*/ 754 w 10000"/>
                  <a:gd name="connsiteY40-6822" fmla="*/ 104 h 10000"/>
                  <a:gd name="connsiteX41-6823" fmla="*/ 1309 w 10000"/>
                  <a:gd name="connsiteY41-6824" fmla="*/ 210 h 10000"/>
                  <a:gd name="connsiteX42-6825" fmla="*/ 1270 w 10000"/>
                  <a:gd name="connsiteY42-6826" fmla="*/ 445 h 10000"/>
                  <a:gd name="connsiteX43-6827" fmla="*/ 1389 w 10000"/>
                  <a:gd name="connsiteY43-6828" fmla="*/ 759 h 10000"/>
                  <a:gd name="connsiteX44-6829" fmla="*/ 1508 w 10000"/>
                  <a:gd name="connsiteY44-6830" fmla="*/ 942 h 10000"/>
                  <a:gd name="connsiteX45-6831" fmla="*/ 1309 w 10000"/>
                  <a:gd name="connsiteY45-6832" fmla="*/ 1282 h 10000"/>
                  <a:gd name="connsiteX46-6833" fmla="*/ 1151 w 10000"/>
                  <a:gd name="connsiteY46-6834" fmla="*/ 1282 h 10000"/>
                  <a:gd name="connsiteX47-6835" fmla="*/ 992 w 10000"/>
                  <a:gd name="connsiteY47-6836" fmla="*/ 1518 h 10000"/>
                  <a:gd name="connsiteX48-6837" fmla="*/ 1270 w 10000"/>
                  <a:gd name="connsiteY48-6838" fmla="*/ 1623 h 10000"/>
                  <a:gd name="connsiteX49-6839" fmla="*/ 913 w 10000"/>
                  <a:gd name="connsiteY49-6840" fmla="*/ 1597 h 10000"/>
                  <a:gd name="connsiteX50-6841" fmla="*/ 754 w 10000"/>
                  <a:gd name="connsiteY50-6842" fmla="*/ 1911 h 10000"/>
                  <a:gd name="connsiteX51-6843" fmla="*/ 714 w 10000"/>
                  <a:gd name="connsiteY51-6844" fmla="*/ 1963 h 10000"/>
                  <a:gd name="connsiteX52-6845" fmla="*/ 555 w 10000"/>
                  <a:gd name="connsiteY52-6846" fmla="*/ 2304 h 10000"/>
                  <a:gd name="connsiteX53-6847" fmla="*/ 794 w 10000"/>
                  <a:gd name="connsiteY53-6848" fmla="*/ 2382 h 10000"/>
                  <a:gd name="connsiteX54-6849" fmla="*/ 476 w 10000"/>
                  <a:gd name="connsiteY54-6850" fmla="*/ 2644 h 10000"/>
                  <a:gd name="connsiteX55-6851" fmla="*/ 79 w 10000"/>
                  <a:gd name="connsiteY55-6852" fmla="*/ 2932 h 10000"/>
                  <a:gd name="connsiteX56-6853" fmla="*/ 0 w 10000"/>
                  <a:gd name="connsiteY56-6854" fmla="*/ 3089 h 10000"/>
                  <a:gd name="connsiteX57-6855" fmla="*/ 199 w 10000"/>
                  <a:gd name="connsiteY57-6856" fmla="*/ 3429 h 10000"/>
                  <a:gd name="connsiteX58-6857" fmla="*/ 0 w 10000"/>
                  <a:gd name="connsiteY58-6858" fmla="*/ 3744 h 10000"/>
                  <a:gd name="connsiteX59-6859" fmla="*/ 40 w 10000"/>
                  <a:gd name="connsiteY59-6860" fmla="*/ 4084 h 10000"/>
                  <a:gd name="connsiteX60-6861" fmla="*/ 159 w 10000"/>
                  <a:gd name="connsiteY60-6862" fmla="*/ 4189 h 10000"/>
                  <a:gd name="connsiteX61-6863" fmla="*/ 397 w 10000"/>
                  <a:gd name="connsiteY61-6864" fmla="*/ 4162 h 10000"/>
                  <a:gd name="connsiteX62-6865" fmla="*/ 873 w 10000"/>
                  <a:gd name="connsiteY62-6866" fmla="*/ 4215 h 10000"/>
                  <a:gd name="connsiteX63-6867" fmla="*/ 1270 w 10000"/>
                  <a:gd name="connsiteY63-6868" fmla="*/ 4110 h 10000"/>
                  <a:gd name="connsiteX64-6869" fmla="*/ 1707 w 10000"/>
                  <a:gd name="connsiteY64-6870" fmla="*/ 4110 h 10000"/>
                  <a:gd name="connsiteX65-6871" fmla="*/ 1984 w 10000"/>
                  <a:gd name="connsiteY65-6872" fmla="*/ 4005 h 10000"/>
                  <a:gd name="connsiteX66-6873" fmla="*/ 2063 w 10000"/>
                  <a:gd name="connsiteY66-6874" fmla="*/ 4031 h 10000"/>
                  <a:gd name="connsiteX67-6875" fmla="*/ 1945 w 10000"/>
                  <a:gd name="connsiteY67-6876" fmla="*/ 4084 h 10000"/>
                  <a:gd name="connsiteX68-6877" fmla="*/ 2222 w 10000"/>
                  <a:gd name="connsiteY68-6878" fmla="*/ 4319 h 10000"/>
                  <a:gd name="connsiteX69-6879" fmla="*/ 2421 w 10000"/>
                  <a:gd name="connsiteY69-6880" fmla="*/ 4267 h 10000"/>
                  <a:gd name="connsiteX70-6881" fmla="*/ 2699 w 10000"/>
                  <a:gd name="connsiteY70-6882" fmla="*/ 4371 h 10000"/>
                  <a:gd name="connsiteX71-6883" fmla="*/ 3055 w 10000"/>
                  <a:gd name="connsiteY71-6884" fmla="*/ 4345 h 10000"/>
                  <a:gd name="connsiteX72-6885" fmla="*/ 3651 w 10000"/>
                  <a:gd name="connsiteY72-6886" fmla="*/ 4425 h 10000"/>
                  <a:gd name="connsiteX73-6887" fmla="*/ 3809 w 10000"/>
                  <a:gd name="connsiteY73-6888" fmla="*/ 4477 h 10000"/>
                  <a:gd name="connsiteX74-6889" fmla="*/ 4365 w 10000"/>
                  <a:gd name="connsiteY74-6890" fmla="*/ 4345 h 10000"/>
                  <a:gd name="connsiteX75-6891" fmla="*/ 4445 w 10000"/>
                  <a:gd name="connsiteY75-6892" fmla="*/ 4425 h 10000"/>
                  <a:gd name="connsiteX76-6893" fmla="*/ 4603 w 10000"/>
                  <a:gd name="connsiteY76-6894" fmla="*/ 4319 h 10000"/>
                  <a:gd name="connsiteX77-6895" fmla="*/ 4683 w 10000"/>
                  <a:gd name="connsiteY77-6896" fmla="*/ 4451 h 10000"/>
                  <a:gd name="connsiteX78-6897" fmla="*/ 5238 w 10000"/>
                  <a:gd name="connsiteY78-6898" fmla="*/ 4293 h 10000"/>
                  <a:gd name="connsiteX79-6899" fmla="*/ 5238 w 10000"/>
                  <a:gd name="connsiteY79-6900" fmla="*/ 4136 h 10000"/>
                  <a:gd name="connsiteX80-6901" fmla="*/ 5357 w 10000"/>
                  <a:gd name="connsiteY80-6902" fmla="*/ 4110 h 10000"/>
                  <a:gd name="connsiteX81-6903" fmla="*/ 5477 w 10000"/>
                  <a:gd name="connsiteY81-6904" fmla="*/ 4162 h 10000"/>
                  <a:gd name="connsiteX82-6905" fmla="*/ 5873 w 10000"/>
                  <a:gd name="connsiteY82-6906" fmla="*/ 4058 h 10000"/>
                  <a:gd name="connsiteX83-6907" fmla="*/ 5953 w 10000"/>
                  <a:gd name="connsiteY83-6908" fmla="*/ 4084 h 10000"/>
                  <a:gd name="connsiteX84-6909" fmla="*/ 6151 w 10000"/>
                  <a:gd name="connsiteY84-6910" fmla="*/ 4555 h 10000"/>
                  <a:gd name="connsiteX85-6911" fmla="*/ 6270 w 10000"/>
                  <a:gd name="connsiteY85-6912" fmla="*/ 4607 h 10000"/>
                  <a:gd name="connsiteX86-6913" fmla="*/ 6548 w 10000"/>
                  <a:gd name="connsiteY86-6914" fmla="*/ 4607 h 10000"/>
                  <a:gd name="connsiteX87-6915" fmla="*/ 6667 w 10000"/>
                  <a:gd name="connsiteY87-6916" fmla="*/ 4817 h 10000"/>
                  <a:gd name="connsiteX88-6917" fmla="*/ 6707 w 10000"/>
                  <a:gd name="connsiteY88-6918" fmla="*/ 4974 h 10000"/>
                  <a:gd name="connsiteX89-6919" fmla="*/ 7500 w 10000"/>
                  <a:gd name="connsiteY89-6920" fmla="*/ 5183 h 10000"/>
                  <a:gd name="connsiteX90-6921" fmla="*/ 7183 w 10000"/>
                  <a:gd name="connsiteY90-6922" fmla="*/ 5602 h 10000"/>
                  <a:gd name="connsiteX91-6923" fmla="*/ 6985 w 10000"/>
                  <a:gd name="connsiteY91-6924" fmla="*/ 5497 h 10000"/>
                  <a:gd name="connsiteX92-6925" fmla="*/ 6429 w 10000"/>
                  <a:gd name="connsiteY92-6926" fmla="*/ 5602 h 10000"/>
                  <a:gd name="connsiteX93-6927" fmla="*/ 6151 w 10000"/>
                  <a:gd name="connsiteY93-6928" fmla="*/ 5288 h 10000"/>
                  <a:gd name="connsiteX94-6929" fmla="*/ 5953 w 10000"/>
                  <a:gd name="connsiteY94-6930" fmla="*/ 5314 h 10000"/>
                  <a:gd name="connsiteX95-6931" fmla="*/ 6111 w 10000"/>
                  <a:gd name="connsiteY95-6932" fmla="*/ 5523 h 10000"/>
                  <a:gd name="connsiteX96-6933" fmla="*/ 6151 w 10000"/>
                  <a:gd name="connsiteY96-6934" fmla="*/ 5681 h 10000"/>
                  <a:gd name="connsiteX97-6935" fmla="*/ 5754 w 10000"/>
                  <a:gd name="connsiteY97-6936" fmla="*/ 5969 h 10000"/>
                  <a:gd name="connsiteX98-6937" fmla="*/ 5675 w 10000"/>
                  <a:gd name="connsiteY98-6938" fmla="*/ 6126 h 10000"/>
                  <a:gd name="connsiteX99-6939" fmla="*/ 5636 w 10000"/>
                  <a:gd name="connsiteY99-6940" fmla="*/ 6256 h 10000"/>
                  <a:gd name="connsiteX100-6941" fmla="*/ 5595 w 10000"/>
                  <a:gd name="connsiteY100-6942" fmla="*/ 6308 h 10000"/>
                  <a:gd name="connsiteX101-6943" fmla="*/ 5516 w 10000"/>
                  <a:gd name="connsiteY101-6944" fmla="*/ 6414 h 10000"/>
                  <a:gd name="connsiteX102-6945" fmla="*/ 5278 w 10000"/>
                  <a:gd name="connsiteY102-6946" fmla="*/ 6492 h 10000"/>
                  <a:gd name="connsiteX103-6947" fmla="*/ 5357 w 10000"/>
                  <a:gd name="connsiteY103-6948" fmla="*/ 6675 h 10000"/>
                  <a:gd name="connsiteX104-6949" fmla="*/ 5317 w 10000"/>
                  <a:gd name="connsiteY104-6950" fmla="*/ 6727 h 10000"/>
                  <a:gd name="connsiteX105-6951" fmla="*/ 5000 w 10000"/>
                  <a:gd name="connsiteY105-6952" fmla="*/ 6885 h 10000"/>
                  <a:gd name="connsiteX106-6953" fmla="*/ 4683 w 10000"/>
                  <a:gd name="connsiteY106-6954" fmla="*/ 6859 h 10000"/>
                  <a:gd name="connsiteX107-6955" fmla="*/ 4961 w 10000"/>
                  <a:gd name="connsiteY107-6956" fmla="*/ 6963 h 10000"/>
                  <a:gd name="connsiteX108-6957" fmla="*/ 4961 w 10000"/>
                  <a:gd name="connsiteY108-6958" fmla="*/ 7277 h 10000"/>
                  <a:gd name="connsiteX109-6959" fmla="*/ 4603 w 10000"/>
                  <a:gd name="connsiteY109-6960" fmla="*/ 7356 h 10000"/>
                  <a:gd name="connsiteX110-6961" fmla="*/ 4524 w 10000"/>
                  <a:gd name="connsiteY110-6962" fmla="*/ 7225 h 10000"/>
                  <a:gd name="connsiteX111-6963" fmla="*/ 4484 w 10000"/>
                  <a:gd name="connsiteY111-6964" fmla="*/ 7121 h 10000"/>
                  <a:gd name="connsiteX112-6965" fmla="*/ 4128 w 10000"/>
                  <a:gd name="connsiteY112-6966" fmla="*/ 7199 h 10000"/>
                  <a:gd name="connsiteX113-6967" fmla="*/ 4286 w 10000"/>
                  <a:gd name="connsiteY113-6968" fmla="*/ 7304 h 10000"/>
                  <a:gd name="connsiteX114-6969" fmla="*/ 4405 w 10000"/>
                  <a:gd name="connsiteY114-6970" fmla="*/ 7408 h 10000"/>
                  <a:gd name="connsiteX115-6971" fmla="*/ 4563 w 10000"/>
                  <a:gd name="connsiteY115-6972" fmla="*/ 7670 h 10000"/>
                  <a:gd name="connsiteX116-6973" fmla="*/ 4762 w 10000"/>
                  <a:gd name="connsiteY116-6974" fmla="*/ 7618 h 10000"/>
                  <a:gd name="connsiteX117-6975" fmla="*/ 4921 w 10000"/>
                  <a:gd name="connsiteY117-6976" fmla="*/ 7827 h 10000"/>
                  <a:gd name="connsiteX118-6977" fmla="*/ 5040 w 10000"/>
                  <a:gd name="connsiteY118-6978" fmla="*/ 7879 h 10000"/>
                  <a:gd name="connsiteX119-6979" fmla="*/ 5317 w 10000"/>
                  <a:gd name="connsiteY119-6980" fmla="*/ 7853 h 10000"/>
                  <a:gd name="connsiteX120-6981" fmla="*/ 5437 w 10000"/>
                  <a:gd name="connsiteY120-6982" fmla="*/ 7984 h 10000"/>
                  <a:gd name="connsiteX121-6983" fmla="*/ 5556 w 10000"/>
                  <a:gd name="connsiteY121-6984" fmla="*/ 8115 h 10000"/>
                  <a:gd name="connsiteX122-6985" fmla="*/ 6111 w 10000"/>
                  <a:gd name="connsiteY122-6986" fmla="*/ 7932 h 10000"/>
                  <a:gd name="connsiteX123-6987" fmla="*/ 6111 w 10000"/>
                  <a:gd name="connsiteY123-6988" fmla="*/ 7853 h 10000"/>
                  <a:gd name="connsiteX124-6989" fmla="*/ 5953 w 10000"/>
                  <a:gd name="connsiteY124-6990" fmla="*/ 7696 h 10000"/>
                  <a:gd name="connsiteX125-6991" fmla="*/ 6151 w 10000"/>
                  <a:gd name="connsiteY125-6992" fmla="*/ 7540 h 10000"/>
                  <a:gd name="connsiteX126-6993" fmla="*/ 6032 w 10000"/>
                  <a:gd name="connsiteY126-6994" fmla="*/ 7356 h 10000"/>
                  <a:gd name="connsiteX127-6995" fmla="*/ 6151 w 10000"/>
                  <a:gd name="connsiteY127-6996" fmla="*/ 7277 h 10000"/>
                  <a:gd name="connsiteX128-6997" fmla="*/ 6310 w 10000"/>
                  <a:gd name="connsiteY128-6998" fmla="*/ 7460 h 10000"/>
                  <a:gd name="connsiteX129-6999" fmla="*/ 6231 w 10000"/>
                  <a:gd name="connsiteY129-7000" fmla="*/ 7566 h 10000"/>
                  <a:gd name="connsiteX130-7001" fmla="*/ 6587 w 10000"/>
                  <a:gd name="connsiteY130-7002" fmla="*/ 7618 h 10000"/>
                  <a:gd name="connsiteX131-7003" fmla="*/ 6746 w 10000"/>
                  <a:gd name="connsiteY131-7004" fmla="*/ 7696 h 10000"/>
                  <a:gd name="connsiteX132-7005" fmla="*/ 6905 w 10000"/>
                  <a:gd name="connsiteY132-7006" fmla="*/ 7906 h 10000"/>
                  <a:gd name="connsiteX133-7007" fmla="*/ 6667 w 10000"/>
                  <a:gd name="connsiteY133-7008" fmla="*/ 8089 h 10000"/>
                  <a:gd name="connsiteX134-7009" fmla="*/ 6270 w 10000"/>
                  <a:gd name="connsiteY134-7010" fmla="*/ 8219 h 10000"/>
                  <a:gd name="connsiteX135-7011" fmla="*/ 6191 w 10000"/>
                  <a:gd name="connsiteY135-7012" fmla="*/ 8377 h 10000"/>
                  <a:gd name="connsiteX136-7013" fmla="*/ 5953 w 10000"/>
                  <a:gd name="connsiteY136-7014" fmla="*/ 8455 h 10000"/>
                  <a:gd name="connsiteX137-7015" fmla="*/ 6071 w 10000"/>
                  <a:gd name="connsiteY137-7016" fmla="*/ 8612 h 10000"/>
                  <a:gd name="connsiteX138-7017" fmla="*/ 6310 w 10000"/>
                  <a:gd name="connsiteY138-7018" fmla="*/ 8612 h 10000"/>
                  <a:gd name="connsiteX139-7019" fmla="*/ 6349 w 10000"/>
                  <a:gd name="connsiteY139-7020" fmla="*/ 8612 h 10000"/>
                  <a:gd name="connsiteX140-7021" fmla="*/ 6508 w 10000"/>
                  <a:gd name="connsiteY140-7022" fmla="*/ 8900 h 10000"/>
                  <a:gd name="connsiteX141-7023" fmla="*/ 6587 w 10000"/>
                  <a:gd name="connsiteY141-7024" fmla="*/ 8612 h 10000"/>
                  <a:gd name="connsiteX142-7025" fmla="*/ 6786 w 10000"/>
                  <a:gd name="connsiteY142-7026" fmla="*/ 8560 h 10000"/>
                  <a:gd name="connsiteX143-7027" fmla="*/ 6985 w 10000"/>
                  <a:gd name="connsiteY143-7028" fmla="*/ 8638 h 10000"/>
                  <a:gd name="connsiteX144-7029" fmla="*/ 6985 w 10000"/>
                  <a:gd name="connsiteY144-7030" fmla="*/ 8665 h 10000"/>
                  <a:gd name="connsiteX145-7031" fmla="*/ 7183 w 10000"/>
                  <a:gd name="connsiteY145-7032" fmla="*/ 8612 h 10000"/>
                  <a:gd name="connsiteX146-7033" fmla="*/ 7302 w 10000"/>
                  <a:gd name="connsiteY146-7034" fmla="*/ 8796 h 10000"/>
                  <a:gd name="connsiteX147-7035" fmla="*/ 6905 w 10000"/>
                  <a:gd name="connsiteY147-7036" fmla="*/ 8691 h 10000"/>
                  <a:gd name="connsiteX148-7037" fmla="*/ 6825 w 10000"/>
                  <a:gd name="connsiteY148-7038" fmla="*/ 8718 h 10000"/>
                  <a:gd name="connsiteX149-7039" fmla="*/ 6786 w 10000"/>
                  <a:gd name="connsiteY149-7040" fmla="*/ 8926 h 10000"/>
                  <a:gd name="connsiteX150-7041" fmla="*/ 6746 w 10000"/>
                  <a:gd name="connsiteY150-7042" fmla="*/ 9058 h 10000"/>
                  <a:gd name="connsiteX151-7043" fmla="*/ 7064 w 10000"/>
                  <a:gd name="connsiteY151-7044" fmla="*/ 9031 h 10000"/>
                  <a:gd name="connsiteX152-7045" fmla="*/ 7144 w 10000"/>
                  <a:gd name="connsiteY152-7046" fmla="*/ 9110 h 10000"/>
                  <a:gd name="connsiteX153-7047" fmla="*/ 7183 w 10000"/>
                  <a:gd name="connsiteY153-7048" fmla="*/ 8953 h 10000"/>
                  <a:gd name="connsiteX154-7049" fmla="*/ 7302 w 10000"/>
                  <a:gd name="connsiteY154-7050" fmla="*/ 8744 h 10000"/>
                  <a:gd name="connsiteX155-7051" fmla="*/ 7579 w 10000"/>
                  <a:gd name="connsiteY155-7052" fmla="*/ 9136 h 10000"/>
                  <a:gd name="connsiteX156-7053" fmla="*/ 7857 w 10000"/>
                  <a:gd name="connsiteY156-7054" fmla="*/ 9188 h 10000"/>
                  <a:gd name="connsiteX157-7055" fmla="*/ 8095 w 10000"/>
                  <a:gd name="connsiteY157-7056" fmla="*/ 9895 h 10000"/>
                  <a:gd name="connsiteX0-7057" fmla="*/ 8095 w 10000"/>
                  <a:gd name="connsiteY0-7058" fmla="*/ 9895 h 10000"/>
                  <a:gd name="connsiteX1-7059" fmla="*/ 8611 w 10000"/>
                  <a:gd name="connsiteY1-7060" fmla="*/ 10000 h 10000"/>
                  <a:gd name="connsiteX2-7061" fmla="*/ 8929 w 10000"/>
                  <a:gd name="connsiteY2-7062" fmla="*/ 9790 h 10000"/>
                  <a:gd name="connsiteX3-7063" fmla="*/ 9207 w 10000"/>
                  <a:gd name="connsiteY3-7064" fmla="*/ 9790 h 10000"/>
                  <a:gd name="connsiteX4-7065" fmla="*/ 9603 w 10000"/>
                  <a:gd name="connsiteY4-7066" fmla="*/ 9371 h 10000"/>
                  <a:gd name="connsiteX5-7067" fmla="*/ 10000 w 10000"/>
                  <a:gd name="connsiteY5-7068" fmla="*/ 9424 h 10000"/>
                  <a:gd name="connsiteX6-7069" fmla="*/ 9365 w 10000"/>
                  <a:gd name="connsiteY6-7070" fmla="*/ 9267 h 10000"/>
                  <a:gd name="connsiteX7-7071" fmla="*/ 9207 w 10000"/>
                  <a:gd name="connsiteY7-7072" fmla="*/ 9293 h 10000"/>
                  <a:gd name="connsiteX8-7073" fmla="*/ 8890 w 10000"/>
                  <a:gd name="connsiteY8-7074" fmla="*/ 5157 h 10000"/>
                  <a:gd name="connsiteX9-7075" fmla="*/ 9128 w 10000"/>
                  <a:gd name="connsiteY9-7076" fmla="*/ 5523 h 10000"/>
                  <a:gd name="connsiteX10-7077" fmla="*/ 8453 w 10000"/>
                  <a:gd name="connsiteY10-7078" fmla="*/ 4817 h 10000"/>
                  <a:gd name="connsiteX11-7079" fmla="*/ 7302 w 10000"/>
                  <a:gd name="connsiteY11-7080" fmla="*/ 4503 h 10000"/>
                  <a:gd name="connsiteX12-7081" fmla="*/ 7064 w 10000"/>
                  <a:gd name="connsiteY12-7082" fmla="*/ 4503 h 10000"/>
                  <a:gd name="connsiteX13-7083" fmla="*/ 6746 w 10000"/>
                  <a:gd name="connsiteY13-7084" fmla="*/ 4189 h 10000"/>
                  <a:gd name="connsiteX14-7085" fmla="*/ 6469 w 10000"/>
                  <a:gd name="connsiteY14-7086" fmla="*/ 4267 h 10000"/>
                  <a:gd name="connsiteX15-7087" fmla="*/ 6151 w 10000"/>
                  <a:gd name="connsiteY15-7088" fmla="*/ 3900 h 10000"/>
                  <a:gd name="connsiteX16-7089" fmla="*/ 5833 w 10000"/>
                  <a:gd name="connsiteY16-7090" fmla="*/ 3900 h 10000"/>
                  <a:gd name="connsiteX17-7091" fmla="*/ 5516 w 10000"/>
                  <a:gd name="connsiteY17-7092" fmla="*/ 4005 h 10000"/>
                  <a:gd name="connsiteX18-7093" fmla="*/ 5159 w 10000"/>
                  <a:gd name="connsiteY18-7094" fmla="*/ 3979 h 10000"/>
                  <a:gd name="connsiteX19-7095" fmla="*/ 5159 w 10000"/>
                  <a:gd name="connsiteY19-7096" fmla="*/ 3482 h 10000"/>
                  <a:gd name="connsiteX20-7097" fmla="*/ 5357 w 10000"/>
                  <a:gd name="connsiteY20-7098" fmla="*/ 3455 h 10000"/>
                  <a:gd name="connsiteX21-7099" fmla="*/ 5238 w 10000"/>
                  <a:gd name="connsiteY21-7100" fmla="*/ 3325 h 10000"/>
                  <a:gd name="connsiteX22-7101" fmla="*/ 5238 w 10000"/>
                  <a:gd name="connsiteY22-7102" fmla="*/ 3115 h 10000"/>
                  <a:gd name="connsiteX23-7103" fmla="*/ 5278 w 10000"/>
                  <a:gd name="connsiteY23-7104" fmla="*/ 2985 h 10000"/>
                  <a:gd name="connsiteX24-7105" fmla="*/ 4882 w 10000"/>
                  <a:gd name="connsiteY24-7106" fmla="*/ 2775 h 10000"/>
                  <a:gd name="connsiteX25-7107" fmla="*/ 4484 w 10000"/>
                  <a:gd name="connsiteY25-7108" fmla="*/ 2540 h 10000"/>
                  <a:gd name="connsiteX26-7109" fmla="*/ 4286 w 10000"/>
                  <a:gd name="connsiteY26-7110" fmla="*/ 2382 h 10000"/>
                  <a:gd name="connsiteX27-7111" fmla="*/ 4008 w 10000"/>
                  <a:gd name="connsiteY27-7112" fmla="*/ 2330 h 10000"/>
                  <a:gd name="connsiteX28-7113" fmla="*/ 3691 w 10000"/>
                  <a:gd name="connsiteY28-7114" fmla="*/ 2356 h 10000"/>
                  <a:gd name="connsiteX29-7115" fmla="*/ 3373 w 10000"/>
                  <a:gd name="connsiteY29-7116" fmla="*/ 2278 h 10000"/>
                  <a:gd name="connsiteX30-7117" fmla="*/ 2976 w 10000"/>
                  <a:gd name="connsiteY30-7118" fmla="*/ 1649 h 10000"/>
                  <a:gd name="connsiteX31-7119" fmla="*/ 2857 w 10000"/>
                  <a:gd name="connsiteY31-7120" fmla="*/ 1492 h 10000"/>
                  <a:gd name="connsiteX32-7121" fmla="*/ 2738 w 10000"/>
                  <a:gd name="connsiteY32-7122" fmla="*/ 1126 h 10000"/>
                  <a:gd name="connsiteX33-7123" fmla="*/ 2579 w 10000"/>
                  <a:gd name="connsiteY33-7124" fmla="*/ 785 h 10000"/>
                  <a:gd name="connsiteX34-7125" fmla="*/ 2103 w 10000"/>
                  <a:gd name="connsiteY34-7126" fmla="*/ 549 h 10000"/>
                  <a:gd name="connsiteX35-7127" fmla="*/ 1825 w 10000"/>
                  <a:gd name="connsiteY35-7128" fmla="*/ 52 h 10000"/>
                  <a:gd name="connsiteX36-7129" fmla="*/ 1468 w 10000"/>
                  <a:gd name="connsiteY36-7130" fmla="*/ 52 h 10000"/>
                  <a:gd name="connsiteX37-7131" fmla="*/ 1309 w 10000"/>
                  <a:gd name="connsiteY37-7132" fmla="*/ 157 h 10000"/>
                  <a:gd name="connsiteX38-7133" fmla="*/ 1270 w 10000"/>
                  <a:gd name="connsiteY38-7134" fmla="*/ 0 h 10000"/>
                  <a:gd name="connsiteX39-7135" fmla="*/ 754 w 10000"/>
                  <a:gd name="connsiteY39-7136" fmla="*/ 104 h 10000"/>
                  <a:gd name="connsiteX40-7137" fmla="*/ 1309 w 10000"/>
                  <a:gd name="connsiteY40-7138" fmla="*/ 210 h 10000"/>
                  <a:gd name="connsiteX41-7139" fmla="*/ 1270 w 10000"/>
                  <a:gd name="connsiteY41-7140" fmla="*/ 445 h 10000"/>
                  <a:gd name="connsiteX42-7141" fmla="*/ 1389 w 10000"/>
                  <a:gd name="connsiteY42-7142" fmla="*/ 759 h 10000"/>
                  <a:gd name="connsiteX43-7143" fmla="*/ 1508 w 10000"/>
                  <a:gd name="connsiteY43-7144" fmla="*/ 942 h 10000"/>
                  <a:gd name="connsiteX44-7145" fmla="*/ 1309 w 10000"/>
                  <a:gd name="connsiteY44-7146" fmla="*/ 1282 h 10000"/>
                  <a:gd name="connsiteX45-7147" fmla="*/ 1151 w 10000"/>
                  <a:gd name="connsiteY45-7148" fmla="*/ 1282 h 10000"/>
                  <a:gd name="connsiteX46-7149" fmla="*/ 992 w 10000"/>
                  <a:gd name="connsiteY46-7150" fmla="*/ 1518 h 10000"/>
                  <a:gd name="connsiteX47-7151" fmla="*/ 1270 w 10000"/>
                  <a:gd name="connsiteY47-7152" fmla="*/ 1623 h 10000"/>
                  <a:gd name="connsiteX48-7153" fmla="*/ 913 w 10000"/>
                  <a:gd name="connsiteY48-7154" fmla="*/ 1597 h 10000"/>
                  <a:gd name="connsiteX49-7155" fmla="*/ 754 w 10000"/>
                  <a:gd name="connsiteY49-7156" fmla="*/ 1911 h 10000"/>
                  <a:gd name="connsiteX50-7157" fmla="*/ 714 w 10000"/>
                  <a:gd name="connsiteY50-7158" fmla="*/ 1963 h 10000"/>
                  <a:gd name="connsiteX51-7159" fmla="*/ 555 w 10000"/>
                  <a:gd name="connsiteY51-7160" fmla="*/ 2304 h 10000"/>
                  <a:gd name="connsiteX52-7161" fmla="*/ 794 w 10000"/>
                  <a:gd name="connsiteY52-7162" fmla="*/ 2382 h 10000"/>
                  <a:gd name="connsiteX53-7163" fmla="*/ 476 w 10000"/>
                  <a:gd name="connsiteY53-7164" fmla="*/ 2644 h 10000"/>
                  <a:gd name="connsiteX54-7165" fmla="*/ 79 w 10000"/>
                  <a:gd name="connsiteY54-7166" fmla="*/ 2932 h 10000"/>
                  <a:gd name="connsiteX55-7167" fmla="*/ 0 w 10000"/>
                  <a:gd name="connsiteY55-7168" fmla="*/ 3089 h 10000"/>
                  <a:gd name="connsiteX56-7169" fmla="*/ 199 w 10000"/>
                  <a:gd name="connsiteY56-7170" fmla="*/ 3429 h 10000"/>
                  <a:gd name="connsiteX57-7171" fmla="*/ 0 w 10000"/>
                  <a:gd name="connsiteY57-7172" fmla="*/ 3744 h 10000"/>
                  <a:gd name="connsiteX58-7173" fmla="*/ 40 w 10000"/>
                  <a:gd name="connsiteY58-7174" fmla="*/ 4084 h 10000"/>
                  <a:gd name="connsiteX59-7175" fmla="*/ 159 w 10000"/>
                  <a:gd name="connsiteY59-7176" fmla="*/ 4189 h 10000"/>
                  <a:gd name="connsiteX60-7177" fmla="*/ 397 w 10000"/>
                  <a:gd name="connsiteY60-7178" fmla="*/ 4162 h 10000"/>
                  <a:gd name="connsiteX61-7179" fmla="*/ 873 w 10000"/>
                  <a:gd name="connsiteY61-7180" fmla="*/ 4215 h 10000"/>
                  <a:gd name="connsiteX62-7181" fmla="*/ 1270 w 10000"/>
                  <a:gd name="connsiteY62-7182" fmla="*/ 4110 h 10000"/>
                  <a:gd name="connsiteX63-7183" fmla="*/ 1707 w 10000"/>
                  <a:gd name="connsiteY63-7184" fmla="*/ 4110 h 10000"/>
                  <a:gd name="connsiteX64-7185" fmla="*/ 1984 w 10000"/>
                  <a:gd name="connsiteY64-7186" fmla="*/ 4005 h 10000"/>
                  <a:gd name="connsiteX65-7187" fmla="*/ 2063 w 10000"/>
                  <a:gd name="connsiteY65-7188" fmla="*/ 4031 h 10000"/>
                  <a:gd name="connsiteX66-7189" fmla="*/ 1945 w 10000"/>
                  <a:gd name="connsiteY66-7190" fmla="*/ 4084 h 10000"/>
                  <a:gd name="connsiteX67-7191" fmla="*/ 2222 w 10000"/>
                  <a:gd name="connsiteY67-7192" fmla="*/ 4319 h 10000"/>
                  <a:gd name="connsiteX68-7193" fmla="*/ 2421 w 10000"/>
                  <a:gd name="connsiteY68-7194" fmla="*/ 4267 h 10000"/>
                  <a:gd name="connsiteX69-7195" fmla="*/ 2699 w 10000"/>
                  <a:gd name="connsiteY69-7196" fmla="*/ 4371 h 10000"/>
                  <a:gd name="connsiteX70-7197" fmla="*/ 3055 w 10000"/>
                  <a:gd name="connsiteY70-7198" fmla="*/ 4345 h 10000"/>
                  <a:gd name="connsiteX71-7199" fmla="*/ 3651 w 10000"/>
                  <a:gd name="connsiteY71-7200" fmla="*/ 4425 h 10000"/>
                  <a:gd name="connsiteX72-7201" fmla="*/ 3809 w 10000"/>
                  <a:gd name="connsiteY72-7202" fmla="*/ 4477 h 10000"/>
                  <a:gd name="connsiteX73-7203" fmla="*/ 4365 w 10000"/>
                  <a:gd name="connsiteY73-7204" fmla="*/ 4345 h 10000"/>
                  <a:gd name="connsiteX74-7205" fmla="*/ 4445 w 10000"/>
                  <a:gd name="connsiteY74-7206" fmla="*/ 4425 h 10000"/>
                  <a:gd name="connsiteX75-7207" fmla="*/ 4603 w 10000"/>
                  <a:gd name="connsiteY75-7208" fmla="*/ 4319 h 10000"/>
                  <a:gd name="connsiteX76-7209" fmla="*/ 4683 w 10000"/>
                  <a:gd name="connsiteY76-7210" fmla="*/ 4451 h 10000"/>
                  <a:gd name="connsiteX77-7211" fmla="*/ 5238 w 10000"/>
                  <a:gd name="connsiteY77-7212" fmla="*/ 4293 h 10000"/>
                  <a:gd name="connsiteX78-7213" fmla="*/ 5238 w 10000"/>
                  <a:gd name="connsiteY78-7214" fmla="*/ 4136 h 10000"/>
                  <a:gd name="connsiteX79-7215" fmla="*/ 5357 w 10000"/>
                  <a:gd name="connsiteY79-7216" fmla="*/ 4110 h 10000"/>
                  <a:gd name="connsiteX80-7217" fmla="*/ 5477 w 10000"/>
                  <a:gd name="connsiteY80-7218" fmla="*/ 4162 h 10000"/>
                  <a:gd name="connsiteX81-7219" fmla="*/ 5873 w 10000"/>
                  <a:gd name="connsiteY81-7220" fmla="*/ 4058 h 10000"/>
                  <a:gd name="connsiteX82-7221" fmla="*/ 5953 w 10000"/>
                  <a:gd name="connsiteY82-7222" fmla="*/ 4084 h 10000"/>
                  <a:gd name="connsiteX83-7223" fmla="*/ 6151 w 10000"/>
                  <a:gd name="connsiteY83-7224" fmla="*/ 4555 h 10000"/>
                  <a:gd name="connsiteX84-7225" fmla="*/ 6270 w 10000"/>
                  <a:gd name="connsiteY84-7226" fmla="*/ 4607 h 10000"/>
                  <a:gd name="connsiteX85-7227" fmla="*/ 6548 w 10000"/>
                  <a:gd name="connsiteY85-7228" fmla="*/ 4607 h 10000"/>
                  <a:gd name="connsiteX86-7229" fmla="*/ 6667 w 10000"/>
                  <a:gd name="connsiteY86-7230" fmla="*/ 4817 h 10000"/>
                  <a:gd name="connsiteX87-7231" fmla="*/ 6707 w 10000"/>
                  <a:gd name="connsiteY87-7232" fmla="*/ 4974 h 10000"/>
                  <a:gd name="connsiteX88-7233" fmla="*/ 7500 w 10000"/>
                  <a:gd name="connsiteY88-7234" fmla="*/ 5183 h 10000"/>
                  <a:gd name="connsiteX89-7235" fmla="*/ 7183 w 10000"/>
                  <a:gd name="connsiteY89-7236" fmla="*/ 5602 h 10000"/>
                  <a:gd name="connsiteX90-7237" fmla="*/ 6985 w 10000"/>
                  <a:gd name="connsiteY90-7238" fmla="*/ 5497 h 10000"/>
                  <a:gd name="connsiteX91-7239" fmla="*/ 6429 w 10000"/>
                  <a:gd name="connsiteY91-7240" fmla="*/ 5602 h 10000"/>
                  <a:gd name="connsiteX92-7241" fmla="*/ 6151 w 10000"/>
                  <a:gd name="connsiteY92-7242" fmla="*/ 5288 h 10000"/>
                  <a:gd name="connsiteX93-7243" fmla="*/ 5953 w 10000"/>
                  <a:gd name="connsiteY93-7244" fmla="*/ 5314 h 10000"/>
                  <a:gd name="connsiteX94-7245" fmla="*/ 6111 w 10000"/>
                  <a:gd name="connsiteY94-7246" fmla="*/ 5523 h 10000"/>
                  <a:gd name="connsiteX95-7247" fmla="*/ 6151 w 10000"/>
                  <a:gd name="connsiteY95-7248" fmla="*/ 5681 h 10000"/>
                  <a:gd name="connsiteX96-7249" fmla="*/ 5754 w 10000"/>
                  <a:gd name="connsiteY96-7250" fmla="*/ 5969 h 10000"/>
                  <a:gd name="connsiteX97-7251" fmla="*/ 5675 w 10000"/>
                  <a:gd name="connsiteY97-7252" fmla="*/ 6126 h 10000"/>
                  <a:gd name="connsiteX98-7253" fmla="*/ 5636 w 10000"/>
                  <a:gd name="connsiteY98-7254" fmla="*/ 6256 h 10000"/>
                  <a:gd name="connsiteX99-7255" fmla="*/ 5595 w 10000"/>
                  <a:gd name="connsiteY99-7256" fmla="*/ 6308 h 10000"/>
                  <a:gd name="connsiteX100-7257" fmla="*/ 5516 w 10000"/>
                  <a:gd name="connsiteY100-7258" fmla="*/ 6414 h 10000"/>
                  <a:gd name="connsiteX101-7259" fmla="*/ 5278 w 10000"/>
                  <a:gd name="connsiteY101-7260" fmla="*/ 6492 h 10000"/>
                  <a:gd name="connsiteX102-7261" fmla="*/ 5357 w 10000"/>
                  <a:gd name="connsiteY102-7262" fmla="*/ 6675 h 10000"/>
                  <a:gd name="connsiteX103-7263" fmla="*/ 5317 w 10000"/>
                  <a:gd name="connsiteY103-7264" fmla="*/ 6727 h 10000"/>
                  <a:gd name="connsiteX104-7265" fmla="*/ 5000 w 10000"/>
                  <a:gd name="connsiteY104-7266" fmla="*/ 6885 h 10000"/>
                  <a:gd name="connsiteX105-7267" fmla="*/ 4683 w 10000"/>
                  <a:gd name="connsiteY105-7268" fmla="*/ 6859 h 10000"/>
                  <a:gd name="connsiteX106-7269" fmla="*/ 4961 w 10000"/>
                  <a:gd name="connsiteY106-7270" fmla="*/ 6963 h 10000"/>
                  <a:gd name="connsiteX107-7271" fmla="*/ 4961 w 10000"/>
                  <a:gd name="connsiteY107-7272" fmla="*/ 7277 h 10000"/>
                  <a:gd name="connsiteX108-7273" fmla="*/ 4603 w 10000"/>
                  <a:gd name="connsiteY108-7274" fmla="*/ 7356 h 10000"/>
                  <a:gd name="connsiteX109-7275" fmla="*/ 4524 w 10000"/>
                  <a:gd name="connsiteY109-7276" fmla="*/ 7225 h 10000"/>
                  <a:gd name="connsiteX110-7277" fmla="*/ 4484 w 10000"/>
                  <a:gd name="connsiteY110-7278" fmla="*/ 7121 h 10000"/>
                  <a:gd name="connsiteX111-7279" fmla="*/ 4128 w 10000"/>
                  <a:gd name="connsiteY111-7280" fmla="*/ 7199 h 10000"/>
                  <a:gd name="connsiteX112-7281" fmla="*/ 4286 w 10000"/>
                  <a:gd name="connsiteY112-7282" fmla="*/ 7304 h 10000"/>
                  <a:gd name="connsiteX113-7283" fmla="*/ 4405 w 10000"/>
                  <a:gd name="connsiteY113-7284" fmla="*/ 7408 h 10000"/>
                  <a:gd name="connsiteX114-7285" fmla="*/ 4563 w 10000"/>
                  <a:gd name="connsiteY114-7286" fmla="*/ 7670 h 10000"/>
                  <a:gd name="connsiteX115-7287" fmla="*/ 4762 w 10000"/>
                  <a:gd name="connsiteY115-7288" fmla="*/ 7618 h 10000"/>
                  <a:gd name="connsiteX116-7289" fmla="*/ 4921 w 10000"/>
                  <a:gd name="connsiteY116-7290" fmla="*/ 7827 h 10000"/>
                  <a:gd name="connsiteX117-7291" fmla="*/ 5040 w 10000"/>
                  <a:gd name="connsiteY117-7292" fmla="*/ 7879 h 10000"/>
                  <a:gd name="connsiteX118-7293" fmla="*/ 5317 w 10000"/>
                  <a:gd name="connsiteY118-7294" fmla="*/ 7853 h 10000"/>
                  <a:gd name="connsiteX119-7295" fmla="*/ 5437 w 10000"/>
                  <a:gd name="connsiteY119-7296" fmla="*/ 7984 h 10000"/>
                  <a:gd name="connsiteX120-7297" fmla="*/ 5556 w 10000"/>
                  <a:gd name="connsiteY120-7298" fmla="*/ 8115 h 10000"/>
                  <a:gd name="connsiteX121-7299" fmla="*/ 6111 w 10000"/>
                  <a:gd name="connsiteY121-7300" fmla="*/ 7932 h 10000"/>
                  <a:gd name="connsiteX122-7301" fmla="*/ 6111 w 10000"/>
                  <a:gd name="connsiteY122-7302" fmla="*/ 7853 h 10000"/>
                  <a:gd name="connsiteX123-7303" fmla="*/ 5953 w 10000"/>
                  <a:gd name="connsiteY123-7304" fmla="*/ 7696 h 10000"/>
                  <a:gd name="connsiteX124-7305" fmla="*/ 6151 w 10000"/>
                  <a:gd name="connsiteY124-7306" fmla="*/ 7540 h 10000"/>
                  <a:gd name="connsiteX125-7307" fmla="*/ 6032 w 10000"/>
                  <a:gd name="connsiteY125-7308" fmla="*/ 7356 h 10000"/>
                  <a:gd name="connsiteX126-7309" fmla="*/ 6151 w 10000"/>
                  <a:gd name="connsiteY126-7310" fmla="*/ 7277 h 10000"/>
                  <a:gd name="connsiteX127-7311" fmla="*/ 6310 w 10000"/>
                  <a:gd name="connsiteY127-7312" fmla="*/ 7460 h 10000"/>
                  <a:gd name="connsiteX128-7313" fmla="*/ 6231 w 10000"/>
                  <a:gd name="connsiteY128-7314" fmla="*/ 7566 h 10000"/>
                  <a:gd name="connsiteX129-7315" fmla="*/ 6587 w 10000"/>
                  <a:gd name="connsiteY129-7316" fmla="*/ 7618 h 10000"/>
                  <a:gd name="connsiteX130-7317" fmla="*/ 6746 w 10000"/>
                  <a:gd name="connsiteY130-7318" fmla="*/ 7696 h 10000"/>
                  <a:gd name="connsiteX131-7319" fmla="*/ 6905 w 10000"/>
                  <a:gd name="connsiteY131-7320" fmla="*/ 7906 h 10000"/>
                  <a:gd name="connsiteX132-7321" fmla="*/ 6667 w 10000"/>
                  <a:gd name="connsiteY132-7322" fmla="*/ 8089 h 10000"/>
                  <a:gd name="connsiteX133-7323" fmla="*/ 6270 w 10000"/>
                  <a:gd name="connsiteY133-7324" fmla="*/ 8219 h 10000"/>
                  <a:gd name="connsiteX134-7325" fmla="*/ 6191 w 10000"/>
                  <a:gd name="connsiteY134-7326" fmla="*/ 8377 h 10000"/>
                  <a:gd name="connsiteX135-7327" fmla="*/ 5953 w 10000"/>
                  <a:gd name="connsiteY135-7328" fmla="*/ 8455 h 10000"/>
                  <a:gd name="connsiteX136-7329" fmla="*/ 6071 w 10000"/>
                  <a:gd name="connsiteY136-7330" fmla="*/ 8612 h 10000"/>
                  <a:gd name="connsiteX137-7331" fmla="*/ 6310 w 10000"/>
                  <a:gd name="connsiteY137-7332" fmla="*/ 8612 h 10000"/>
                  <a:gd name="connsiteX138-7333" fmla="*/ 6349 w 10000"/>
                  <a:gd name="connsiteY138-7334" fmla="*/ 8612 h 10000"/>
                  <a:gd name="connsiteX139-7335" fmla="*/ 6508 w 10000"/>
                  <a:gd name="connsiteY139-7336" fmla="*/ 8900 h 10000"/>
                  <a:gd name="connsiteX140-7337" fmla="*/ 6587 w 10000"/>
                  <a:gd name="connsiteY140-7338" fmla="*/ 8612 h 10000"/>
                  <a:gd name="connsiteX141-7339" fmla="*/ 6786 w 10000"/>
                  <a:gd name="connsiteY141-7340" fmla="*/ 8560 h 10000"/>
                  <a:gd name="connsiteX142-7341" fmla="*/ 6985 w 10000"/>
                  <a:gd name="connsiteY142-7342" fmla="*/ 8638 h 10000"/>
                  <a:gd name="connsiteX143-7343" fmla="*/ 6985 w 10000"/>
                  <a:gd name="connsiteY143-7344" fmla="*/ 8665 h 10000"/>
                  <a:gd name="connsiteX144-7345" fmla="*/ 7183 w 10000"/>
                  <a:gd name="connsiteY144-7346" fmla="*/ 8612 h 10000"/>
                  <a:gd name="connsiteX145-7347" fmla="*/ 7302 w 10000"/>
                  <a:gd name="connsiteY145-7348" fmla="*/ 8796 h 10000"/>
                  <a:gd name="connsiteX146-7349" fmla="*/ 6905 w 10000"/>
                  <a:gd name="connsiteY146-7350" fmla="*/ 8691 h 10000"/>
                  <a:gd name="connsiteX147-7351" fmla="*/ 6825 w 10000"/>
                  <a:gd name="connsiteY147-7352" fmla="*/ 8718 h 10000"/>
                  <a:gd name="connsiteX148-7353" fmla="*/ 6786 w 10000"/>
                  <a:gd name="connsiteY148-7354" fmla="*/ 8926 h 10000"/>
                  <a:gd name="connsiteX149-7355" fmla="*/ 6746 w 10000"/>
                  <a:gd name="connsiteY149-7356" fmla="*/ 9058 h 10000"/>
                  <a:gd name="connsiteX150-7357" fmla="*/ 7064 w 10000"/>
                  <a:gd name="connsiteY150-7358" fmla="*/ 9031 h 10000"/>
                  <a:gd name="connsiteX151-7359" fmla="*/ 7144 w 10000"/>
                  <a:gd name="connsiteY151-7360" fmla="*/ 9110 h 10000"/>
                  <a:gd name="connsiteX152-7361" fmla="*/ 7183 w 10000"/>
                  <a:gd name="connsiteY152-7362" fmla="*/ 8953 h 10000"/>
                  <a:gd name="connsiteX153-7363" fmla="*/ 7302 w 10000"/>
                  <a:gd name="connsiteY153-7364" fmla="*/ 8744 h 10000"/>
                  <a:gd name="connsiteX154-7365" fmla="*/ 7579 w 10000"/>
                  <a:gd name="connsiteY154-7366" fmla="*/ 9136 h 10000"/>
                  <a:gd name="connsiteX155-7367" fmla="*/ 7857 w 10000"/>
                  <a:gd name="connsiteY155-7368" fmla="*/ 9188 h 10000"/>
                  <a:gd name="connsiteX156-7369" fmla="*/ 8095 w 10000"/>
                  <a:gd name="connsiteY156-7370" fmla="*/ 9895 h 10000"/>
                  <a:gd name="connsiteX0-7371" fmla="*/ 8095 w 10000"/>
                  <a:gd name="connsiteY0-7372" fmla="*/ 9895 h 10000"/>
                  <a:gd name="connsiteX1-7373" fmla="*/ 8611 w 10000"/>
                  <a:gd name="connsiteY1-7374" fmla="*/ 10000 h 10000"/>
                  <a:gd name="connsiteX2-7375" fmla="*/ 8929 w 10000"/>
                  <a:gd name="connsiteY2-7376" fmla="*/ 9790 h 10000"/>
                  <a:gd name="connsiteX3-7377" fmla="*/ 9207 w 10000"/>
                  <a:gd name="connsiteY3-7378" fmla="*/ 9790 h 10000"/>
                  <a:gd name="connsiteX4-7379" fmla="*/ 9603 w 10000"/>
                  <a:gd name="connsiteY4-7380" fmla="*/ 9371 h 10000"/>
                  <a:gd name="connsiteX5-7381" fmla="*/ 10000 w 10000"/>
                  <a:gd name="connsiteY5-7382" fmla="*/ 9424 h 10000"/>
                  <a:gd name="connsiteX6-7383" fmla="*/ 9365 w 10000"/>
                  <a:gd name="connsiteY6-7384" fmla="*/ 9267 h 10000"/>
                  <a:gd name="connsiteX7-7385" fmla="*/ 9207 w 10000"/>
                  <a:gd name="connsiteY7-7386" fmla="*/ 9293 h 10000"/>
                  <a:gd name="connsiteX8-7387" fmla="*/ 8890 w 10000"/>
                  <a:gd name="connsiteY8-7388" fmla="*/ 5157 h 10000"/>
                  <a:gd name="connsiteX9-7389" fmla="*/ 9128 w 10000"/>
                  <a:gd name="connsiteY9-7390" fmla="*/ 5523 h 10000"/>
                  <a:gd name="connsiteX10-7391" fmla="*/ 7302 w 10000"/>
                  <a:gd name="connsiteY10-7392" fmla="*/ 4503 h 10000"/>
                  <a:gd name="connsiteX11-7393" fmla="*/ 7064 w 10000"/>
                  <a:gd name="connsiteY11-7394" fmla="*/ 4503 h 10000"/>
                  <a:gd name="connsiteX12-7395" fmla="*/ 6746 w 10000"/>
                  <a:gd name="connsiteY12-7396" fmla="*/ 4189 h 10000"/>
                  <a:gd name="connsiteX13-7397" fmla="*/ 6469 w 10000"/>
                  <a:gd name="connsiteY13-7398" fmla="*/ 4267 h 10000"/>
                  <a:gd name="connsiteX14-7399" fmla="*/ 6151 w 10000"/>
                  <a:gd name="connsiteY14-7400" fmla="*/ 3900 h 10000"/>
                  <a:gd name="connsiteX15-7401" fmla="*/ 5833 w 10000"/>
                  <a:gd name="connsiteY15-7402" fmla="*/ 3900 h 10000"/>
                  <a:gd name="connsiteX16-7403" fmla="*/ 5516 w 10000"/>
                  <a:gd name="connsiteY16-7404" fmla="*/ 4005 h 10000"/>
                  <a:gd name="connsiteX17-7405" fmla="*/ 5159 w 10000"/>
                  <a:gd name="connsiteY17-7406" fmla="*/ 3979 h 10000"/>
                  <a:gd name="connsiteX18-7407" fmla="*/ 5159 w 10000"/>
                  <a:gd name="connsiteY18-7408" fmla="*/ 3482 h 10000"/>
                  <a:gd name="connsiteX19-7409" fmla="*/ 5357 w 10000"/>
                  <a:gd name="connsiteY19-7410" fmla="*/ 3455 h 10000"/>
                  <a:gd name="connsiteX20-7411" fmla="*/ 5238 w 10000"/>
                  <a:gd name="connsiteY20-7412" fmla="*/ 3325 h 10000"/>
                  <a:gd name="connsiteX21-7413" fmla="*/ 5238 w 10000"/>
                  <a:gd name="connsiteY21-7414" fmla="*/ 3115 h 10000"/>
                  <a:gd name="connsiteX22-7415" fmla="*/ 5278 w 10000"/>
                  <a:gd name="connsiteY22-7416" fmla="*/ 2985 h 10000"/>
                  <a:gd name="connsiteX23-7417" fmla="*/ 4882 w 10000"/>
                  <a:gd name="connsiteY23-7418" fmla="*/ 2775 h 10000"/>
                  <a:gd name="connsiteX24-7419" fmla="*/ 4484 w 10000"/>
                  <a:gd name="connsiteY24-7420" fmla="*/ 2540 h 10000"/>
                  <a:gd name="connsiteX25-7421" fmla="*/ 4286 w 10000"/>
                  <a:gd name="connsiteY25-7422" fmla="*/ 2382 h 10000"/>
                  <a:gd name="connsiteX26-7423" fmla="*/ 4008 w 10000"/>
                  <a:gd name="connsiteY26-7424" fmla="*/ 2330 h 10000"/>
                  <a:gd name="connsiteX27-7425" fmla="*/ 3691 w 10000"/>
                  <a:gd name="connsiteY27-7426" fmla="*/ 2356 h 10000"/>
                  <a:gd name="connsiteX28-7427" fmla="*/ 3373 w 10000"/>
                  <a:gd name="connsiteY28-7428" fmla="*/ 2278 h 10000"/>
                  <a:gd name="connsiteX29-7429" fmla="*/ 2976 w 10000"/>
                  <a:gd name="connsiteY29-7430" fmla="*/ 1649 h 10000"/>
                  <a:gd name="connsiteX30-7431" fmla="*/ 2857 w 10000"/>
                  <a:gd name="connsiteY30-7432" fmla="*/ 1492 h 10000"/>
                  <a:gd name="connsiteX31-7433" fmla="*/ 2738 w 10000"/>
                  <a:gd name="connsiteY31-7434" fmla="*/ 1126 h 10000"/>
                  <a:gd name="connsiteX32-7435" fmla="*/ 2579 w 10000"/>
                  <a:gd name="connsiteY32-7436" fmla="*/ 785 h 10000"/>
                  <a:gd name="connsiteX33-7437" fmla="*/ 2103 w 10000"/>
                  <a:gd name="connsiteY33-7438" fmla="*/ 549 h 10000"/>
                  <a:gd name="connsiteX34-7439" fmla="*/ 1825 w 10000"/>
                  <a:gd name="connsiteY34-7440" fmla="*/ 52 h 10000"/>
                  <a:gd name="connsiteX35-7441" fmla="*/ 1468 w 10000"/>
                  <a:gd name="connsiteY35-7442" fmla="*/ 52 h 10000"/>
                  <a:gd name="connsiteX36-7443" fmla="*/ 1309 w 10000"/>
                  <a:gd name="connsiteY36-7444" fmla="*/ 157 h 10000"/>
                  <a:gd name="connsiteX37-7445" fmla="*/ 1270 w 10000"/>
                  <a:gd name="connsiteY37-7446" fmla="*/ 0 h 10000"/>
                  <a:gd name="connsiteX38-7447" fmla="*/ 754 w 10000"/>
                  <a:gd name="connsiteY38-7448" fmla="*/ 104 h 10000"/>
                  <a:gd name="connsiteX39-7449" fmla="*/ 1309 w 10000"/>
                  <a:gd name="connsiteY39-7450" fmla="*/ 210 h 10000"/>
                  <a:gd name="connsiteX40-7451" fmla="*/ 1270 w 10000"/>
                  <a:gd name="connsiteY40-7452" fmla="*/ 445 h 10000"/>
                  <a:gd name="connsiteX41-7453" fmla="*/ 1389 w 10000"/>
                  <a:gd name="connsiteY41-7454" fmla="*/ 759 h 10000"/>
                  <a:gd name="connsiteX42-7455" fmla="*/ 1508 w 10000"/>
                  <a:gd name="connsiteY42-7456" fmla="*/ 942 h 10000"/>
                  <a:gd name="connsiteX43-7457" fmla="*/ 1309 w 10000"/>
                  <a:gd name="connsiteY43-7458" fmla="*/ 1282 h 10000"/>
                  <a:gd name="connsiteX44-7459" fmla="*/ 1151 w 10000"/>
                  <a:gd name="connsiteY44-7460" fmla="*/ 1282 h 10000"/>
                  <a:gd name="connsiteX45-7461" fmla="*/ 992 w 10000"/>
                  <a:gd name="connsiteY45-7462" fmla="*/ 1518 h 10000"/>
                  <a:gd name="connsiteX46-7463" fmla="*/ 1270 w 10000"/>
                  <a:gd name="connsiteY46-7464" fmla="*/ 1623 h 10000"/>
                  <a:gd name="connsiteX47-7465" fmla="*/ 913 w 10000"/>
                  <a:gd name="connsiteY47-7466" fmla="*/ 1597 h 10000"/>
                  <a:gd name="connsiteX48-7467" fmla="*/ 754 w 10000"/>
                  <a:gd name="connsiteY48-7468" fmla="*/ 1911 h 10000"/>
                  <a:gd name="connsiteX49-7469" fmla="*/ 714 w 10000"/>
                  <a:gd name="connsiteY49-7470" fmla="*/ 1963 h 10000"/>
                  <a:gd name="connsiteX50-7471" fmla="*/ 555 w 10000"/>
                  <a:gd name="connsiteY50-7472" fmla="*/ 2304 h 10000"/>
                  <a:gd name="connsiteX51-7473" fmla="*/ 794 w 10000"/>
                  <a:gd name="connsiteY51-7474" fmla="*/ 2382 h 10000"/>
                  <a:gd name="connsiteX52-7475" fmla="*/ 476 w 10000"/>
                  <a:gd name="connsiteY52-7476" fmla="*/ 2644 h 10000"/>
                  <a:gd name="connsiteX53-7477" fmla="*/ 79 w 10000"/>
                  <a:gd name="connsiteY53-7478" fmla="*/ 2932 h 10000"/>
                  <a:gd name="connsiteX54-7479" fmla="*/ 0 w 10000"/>
                  <a:gd name="connsiteY54-7480" fmla="*/ 3089 h 10000"/>
                  <a:gd name="connsiteX55-7481" fmla="*/ 199 w 10000"/>
                  <a:gd name="connsiteY55-7482" fmla="*/ 3429 h 10000"/>
                  <a:gd name="connsiteX56-7483" fmla="*/ 0 w 10000"/>
                  <a:gd name="connsiteY56-7484" fmla="*/ 3744 h 10000"/>
                  <a:gd name="connsiteX57-7485" fmla="*/ 40 w 10000"/>
                  <a:gd name="connsiteY57-7486" fmla="*/ 4084 h 10000"/>
                  <a:gd name="connsiteX58-7487" fmla="*/ 159 w 10000"/>
                  <a:gd name="connsiteY58-7488" fmla="*/ 4189 h 10000"/>
                  <a:gd name="connsiteX59-7489" fmla="*/ 397 w 10000"/>
                  <a:gd name="connsiteY59-7490" fmla="*/ 4162 h 10000"/>
                  <a:gd name="connsiteX60-7491" fmla="*/ 873 w 10000"/>
                  <a:gd name="connsiteY60-7492" fmla="*/ 4215 h 10000"/>
                  <a:gd name="connsiteX61-7493" fmla="*/ 1270 w 10000"/>
                  <a:gd name="connsiteY61-7494" fmla="*/ 4110 h 10000"/>
                  <a:gd name="connsiteX62-7495" fmla="*/ 1707 w 10000"/>
                  <a:gd name="connsiteY62-7496" fmla="*/ 4110 h 10000"/>
                  <a:gd name="connsiteX63-7497" fmla="*/ 1984 w 10000"/>
                  <a:gd name="connsiteY63-7498" fmla="*/ 4005 h 10000"/>
                  <a:gd name="connsiteX64-7499" fmla="*/ 2063 w 10000"/>
                  <a:gd name="connsiteY64-7500" fmla="*/ 4031 h 10000"/>
                  <a:gd name="connsiteX65-7501" fmla="*/ 1945 w 10000"/>
                  <a:gd name="connsiteY65-7502" fmla="*/ 4084 h 10000"/>
                  <a:gd name="connsiteX66-7503" fmla="*/ 2222 w 10000"/>
                  <a:gd name="connsiteY66-7504" fmla="*/ 4319 h 10000"/>
                  <a:gd name="connsiteX67-7505" fmla="*/ 2421 w 10000"/>
                  <a:gd name="connsiteY67-7506" fmla="*/ 4267 h 10000"/>
                  <a:gd name="connsiteX68-7507" fmla="*/ 2699 w 10000"/>
                  <a:gd name="connsiteY68-7508" fmla="*/ 4371 h 10000"/>
                  <a:gd name="connsiteX69-7509" fmla="*/ 3055 w 10000"/>
                  <a:gd name="connsiteY69-7510" fmla="*/ 4345 h 10000"/>
                  <a:gd name="connsiteX70-7511" fmla="*/ 3651 w 10000"/>
                  <a:gd name="connsiteY70-7512" fmla="*/ 4425 h 10000"/>
                  <a:gd name="connsiteX71-7513" fmla="*/ 3809 w 10000"/>
                  <a:gd name="connsiteY71-7514" fmla="*/ 4477 h 10000"/>
                  <a:gd name="connsiteX72-7515" fmla="*/ 4365 w 10000"/>
                  <a:gd name="connsiteY72-7516" fmla="*/ 4345 h 10000"/>
                  <a:gd name="connsiteX73-7517" fmla="*/ 4445 w 10000"/>
                  <a:gd name="connsiteY73-7518" fmla="*/ 4425 h 10000"/>
                  <a:gd name="connsiteX74-7519" fmla="*/ 4603 w 10000"/>
                  <a:gd name="connsiteY74-7520" fmla="*/ 4319 h 10000"/>
                  <a:gd name="connsiteX75-7521" fmla="*/ 4683 w 10000"/>
                  <a:gd name="connsiteY75-7522" fmla="*/ 4451 h 10000"/>
                  <a:gd name="connsiteX76-7523" fmla="*/ 5238 w 10000"/>
                  <a:gd name="connsiteY76-7524" fmla="*/ 4293 h 10000"/>
                  <a:gd name="connsiteX77-7525" fmla="*/ 5238 w 10000"/>
                  <a:gd name="connsiteY77-7526" fmla="*/ 4136 h 10000"/>
                  <a:gd name="connsiteX78-7527" fmla="*/ 5357 w 10000"/>
                  <a:gd name="connsiteY78-7528" fmla="*/ 4110 h 10000"/>
                  <a:gd name="connsiteX79-7529" fmla="*/ 5477 w 10000"/>
                  <a:gd name="connsiteY79-7530" fmla="*/ 4162 h 10000"/>
                  <a:gd name="connsiteX80-7531" fmla="*/ 5873 w 10000"/>
                  <a:gd name="connsiteY80-7532" fmla="*/ 4058 h 10000"/>
                  <a:gd name="connsiteX81-7533" fmla="*/ 5953 w 10000"/>
                  <a:gd name="connsiteY81-7534" fmla="*/ 4084 h 10000"/>
                  <a:gd name="connsiteX82-7535" fmla="*/ 6151 w 10000"/>
                  <a:gd name="connsiteY82-7536" fmla="*/ 4555 h 10000"/>
                  <a:gd name="connsiteX83-7537" fmla="*/ 6270 w 10000"/>
                  <a:gd name="connsiteY83-7538" fmla="*/ 4607 h 10000"/>
                  <a:gd name="connsiteX84-7539" fmla="*/ 6548 w 10000"/>
                  <a:gd name="connsiteY84-7540" fmla="*/ 4607 h 10000"/>
                  <a:gd name="connsiteX85-7541" fmla="*/ 6667 w 10000"/>
                  <a:gd name="connsiteY85-7542" fmla="*/ 4817 h 10000"/>
                  <a:gd name="connsiteX86-7543" fmla="*/ 6707 w 10000"/>
                  <a:gd name="connsiteY86-7544" fmla="*/ 4974 h 10000"/>
                  <a:gd name="connsiteX87-7545" fmla="*/ 7500 w 10000"/>
                  <a:gd name="connsiteY87-7546" fmla="*/ 5183 h 10000"/>
                  <a:gd name="connsiteX88-7547" fmla="*/ 7183 w 10000"/>
                  <a:gd name="connsiteY88-7548" fmla="*/ 5602 h 10000"/>
                  <a:gd name="connsiteX89-7549" fmla="*/ 6985 w 10000"/>
                  <a:gd name="connsiteY89-7550" fmla="*/ 5497 h 10000"/>
                  <a:gd name="connsiteX90-7551" fmla="*/ 6429 w 10000"/>
                  <a:gd name="connsiteY90-7552" fmla="*/ 5602 h 10000"/>
                  <a:gd name="connsiteX91-7553" fmla="*/ 6151 w 10000"/>
                  <a:gd name="connsiteY91-7554" fmla="*/ 5288 h 10000"/>
                  <a:gd name="connsiteX92-7555" fmla="*/ 5953 w 10000"/>
                  <a:gd name="connsiteY92-7556" fmla="*/ 5314 h 10000"/>
                  <a:gd name="connsiteX93-7557" fmla="*/ 6111 w 10000"/>
                  <a:gd name="connsiteY93-7558" fmla="*/ 5523 h 10000"/>
                  <a:gd name="connsiteX94-7559" fmla="*/ 6151 w 10000"/>
                  <a:gd name="connsiteY94-7560" fmla="*/ 5681 h 10000"/>
                  <a:gd name="connsiteX95-7561" fmla="*/ 5754 w 10000"/>
                  <a:gd name="connsiteY95-7562" fmla="*/ 5969 h 10000"/>
                  <a:gd name="connsiteX96-7563" fmla="*/ 5675 w 10000"/>
                  <a:gd name="connsiteY96-7564" fmla="*/ 6126 h 10000"/>
                  <a:gd name="connsiteX97-7565" fmla="*/ 5636 w 10000"/>
                  <a:gd name="connsiteY97-7566" fmla="*/ 6256 h 10000"/>
                  <a:gd name="connsiteX98-7567" fmla="*/ 5595 w 10000"/>
                  <a:gd name="connsiteY98-7568" fmla="*/ 6308 h 10000"/>
                  <a:gd name="connsiteX99-7569" fmla="*/ 5516 w 10000"/>
                  <a:gd name="connsiteY99-7570" fmla="*/ 6414 h 10000"/>
                  <a:gd name="connsiteX100-7571" fmla="*/ 5278 w 10000"/>
                  <a:gd name="connsiteY100-7572" fmla="*/ 6492 h 10000"/>
                  <a:gd name="connsiteX101-7573" fmla="*/ 5357 w 10000"/>
                  <a:gd name="connsiteY101-7574" fmla="*/ 6675 h 10000"/>
                  <a:gd name="connsiteX102-7575" fmla="*/ 5317 w 10000"/>
                  <a:gd name="connsiteY102-7576" fmla="*/ 6727 h 10000"/>
                  <a:gd name="connsiteX103-7577" fmla="*/ 5000 w 10000"/>
                  <a:gd name="connsiteY103-7578" fmla="*/ 6885 h 10000"/>
                  <a:gd name="connsiteX104-7579" fmla="*/ 4683 w 10000"/>
                  <a:gd name="connsiteY104-7580" fmla="*/ 6859 h 10000"/>
                  <a:gd name="connsiteX105-7581" fmla="*/ 4961 w 10000"/>
                  <a:gd name="connsiteY105-7582" fmla="*/ 6963 h 10000"/>
                  <a:gd name="connsiteX106-7583" fmla="*/ 4961 w 10000"/>
                  <a:gd name="connsiteY106-7584" fmla="*/ 7277 h 10000"/>
                  <a:gd name="connsiteX107-7585" fmla="*/ 4603 w 10000"/>
                  <a:gd name="connsiteY107-7586" fmla="*/ 7356 h 10000"/>
                  <a:gd name="connsiteX108-7587" fmla="*/ 4524 w 10000"/>
                  <a:gd name="connsiteY108-7588" fmla="*/ 7225 h 10000"/>
                  <a:gd name="connsiteX109-7589" fmla="*/ 4484 w 10000"/>
                  <a:gd name="connsiteY109-7590" fmla="*/ 7121 h 10000"/>
                  <a:gd name="connsiteX110-7591" fmla="*/ 4128 w 10000"/>
                  <a:gd name="connsiteY110-7592" fmla="*/ 7199 h 10000"/>
                  <a:gd name="connsiteX111-7593" fmla="*/ 4286 w 10000"/>
                  <a:gd name="connsiteY111-7594" fmla="*/ 7304 h 10000"/>
                  <a:gd name="connsiteX112-7595" fmla="*/ 4405 w 10000"/>
                  <a:gd name="connsiteY112-7596" fmla="*/ 7408 h 10000"/>
                  <a:gd name="connsiteX113-7597" fmla="*/ 4563 w 10000"/>
                  <a:gd name="connsiteY113-7598" fmla="*/ 7670 h 10000"/>
                  <a:gd name="connsiteX114-7599" fmla="*/ 4762 w 10000"/>
                  <a:gd name="connsiteY114-7600" fmla="*/ 7618 h 10000"/>
                  <a:gd name="connsiteX115-7601" fmla="*/ 4921 w 10000"/>
                  <a:gd name="connsiteY115-7602" fmla="*/ 7827 h 10000"/>
                  <a:gd name="connsiteX116-7603" fmla="*/ 5040 w 10000"/>
                  <a:gd name="connsiteY116-7604" fmla="*/ 7879 h 10000"/>
                  <a:gd name="connsiteX117-7605" fmla="*/ 5317 w 10000"/>
                  <a:gd name="connsiteY117-7606" fmla="*/ 7853 h 10000"/>
                  <a:gd name="connsiteX118-7607" fmla="*/ 5437 w 10000"/>
                  <a:gd name="connsiteY118-7608" fmla="*/ 7984 h 10000"/>
                  <a:gd name="connsiteX119-7609" fmla="*/ 5556 w 10000"/>
                  <a:gd name="connsiteY119-7610" fmla="*/ 8115 h 10000"/>
                  <a:gd name="connsiteX120-7611" fmla="*/ 6111 w 10000"/>
                  <a:gd name="connsiteY120-7612" fmla="*/ 7932 h 10000"/>
                  <a:gd name="connsiteX121-7613" fmla="*/ 6111 w 10000"/>
                  <a:gd name="connsiteY121-7614" fmla="*/ 7853 h 10000"/>
                  <a:gd name="connsiteX122-7615" fmla="*/ 5953 w 10000"/>
                  <a:gd name="connsiteY122-7616" fmla="*/ 7696 h 10000"/>
                  <a:gd name="connsiteX123-7617" fmla="*/ 6151 w 10000"/>
                  <a:gd name="connsiteY123-7618" fmla="*/ 7540 h 10000"/>
                  <a:gd name="connsiteX124-7619" fmla="*/ 6032 w 10000"/>
                  <a:gd name="connsiteY124-7620" fmla="*/ 7356 h 10000"/>
                  <a:gd name="connsiteX125-7621" fmla="*/ 6151 w 10000"/>
                  <a:gd name="connsiteY125-7622" fmla="*/ 7277 h 10000"/>
                  <a:gd name="connsiteX126-7623" fmla="*/ 6310 w 10000"/>
                  <a:gd name="connsiteY126-7624" fmla="*/ 7460 h 10000"/>
                  <a:gd name="connsiteX127-7625" fmla="*/ 6231 w 10000"/>
                  <a:gd name="connsiteY127-7626" fmla="*/ 7566 h 10000"/>
                  <a:gd name="connsiteX128-7627" fmla="*/ 6587 w 10000"/>
                  <a:gd name="connsiteY128-7628" fmla="*/ 7618 h 10000"/>
                  <a:gd name="connsiteX129-7629" fmla="*/ 6746 w 10000"/>
                  <a:gd name="connsiteY129-7630" fmla="*/ 7696 h 10000"/>
                  <a:gd name="connsiteX130-7631" fmla="*/ 6905 w 10000"/>
                  <a:gd name="connsiteY130-7632" fmla="*/ 7906 h 10000"/>
                  <a:gd name="connsiteX131-7633" fmla="*/ 6667 w 10000"/>
                  <a:gd name="connsiteY131-7634" fmla="*/ 8089 h 10000"/>
                  <a:gd name="connsiteX132-7635" fmla="*/ 6270 w 10000"/>
                  <a:gd name="connsiteY132-7636" fmla="*/ 8219 h 10000"/>
                  <a:gd name="connsiteX133-7637" fmla="*/ 6191 w 10000"/>
                  <a:gd name="connsiteY133-7638" fmla="*/ 8377 h 10000"/>
                  <a:gd name="connsiteX134-7639" fmla="*/ 5953 w 10000"/>
                  <a:gd name="connsiteY134-7640" fmla="*/ 8455 h 10000"/>
                  <a:gd name="connsiteX135-7641" fmla="*/ 6071 w 10000"/>
                  <a:gd name="connsiteY135-7642" fmla="*/ 8612 h 10000"/>
                  <a:gd name="connsiteX136-7643" fmla="*/ 6310 w 10000"/>
                  <a:gd name="connsiteY136-7644" fmla="*/ 8612 h 10000"/>
                  <a:gd name="connsiteX137-7645" fmla="*/ 6349 w 10000"/>
                  <a:gd name="connsiteY137-7646" fmla="*/ 8612 h 10000"/>
                  <a:gd name="connsiteX138-7647" fmla="*/ 6508 w 10000"/>
                  <a:gd name="connsiteY138-7648" fmla="*/ 8900 h 10000"/>
                  <a:gd name="connsiteX139-7649" fmla="*/ 6587 w 10000"/>
                  <a:gd name="connsiteY139-7650" fmla="*/ 8612 h 10000"/>
                  <a:gd name="connsiteX140-7651" fmla="*/ 6786 w 10000"/>
                  <a:gd name="connsiteY140-7652" fmla="*/ 8560 h 10000"/>
                  <a:gd name="connsiteX141-7653" fmla="*/ 6985 w 10000"/>
                  <a:gd name="connsiteY141-7654" fmla="*/ 8638 h 10000"/>
                  <a:gd name="connsiteX142-7655" fmla="*/ 6985 w 10000"/>
                  <a:gd name="connsiteY142-7656" fmla="*/ 8665 h 10000"/>
                  <a:gd name="connsiteX143-7657" fmla="*/ 7183 w 10000"/>
                  <a:gd name="connsiteY143-7658" fmla="*/ 8612 h 10000"/>
                  <a:gd name="connsiteX144-7659" fmla="*/ 7302 w 10000"/>
                  <a:gd name="connsiteY144-7660" fmla="*/ 8796 h 10000"/>
                  <a:gd name="connsiteX145-7661" fmla="*/ 6905 w 10000"/>
                  <a:gd name="connsiteY145-7662" fmla="*/ 8691 h 10000"/>
                  <a:gd name="connsiteX146-7663" fmla="*/ 6825 w 10000"/>
                  <a:gd name="connsiteY146-7664" fmla="*/ 8718 h 10000"/>
                  <a:gd name="connsiteX147-7665" fmla="*/ 6786 w 10000"/>
                  <a:gd name="connsiteY147-7666" fmla="*/ 8926 h 10000"/>
                  <a:gd name="connsiteX148-7667" fmla="*/ 6746 w 10000"/>
                  <a:gd name="connsiteY148-7668" fmla="*/ 9058 h 10000"/>
                  <a:gd name="connsiteX149-7669" fmla="*/ 7064 w 10000"/>
                  <a:gd name="connsiteY149-7670" fmla="*/ 9031 h 10000"/>
                  <a:gd name="connsiteX150-7671" fmla="*/ 7144 w 10000"/>
                  <a:gd name="connsiteY150-7672" fmla="*/ 9110 h 10000"/>
                  <a:gd name="connsiteX151-7673" fmla="*/ 7183 w 10000"/>
                  <a:gd name="connsiteY151-7674" fmla="*/ 8953 h 10000"/>
                  <a:gd name="connsiteX152-7675" fmla="*/ 7302 w 10000"/>
                  <a:gd name="connsiteY152-7676" fmla="*/ 8744 h 10000"/>
                  <a:gd name="connsiteX153-7677" fmla="*/ 7579 w 10000"/>
                  <a:gd name="connsiteY153-7678" fmla="*/ 9136 h 10000"/>
                  <a:gd name="connsiteX154-7679" fmla="*/ 7857 w 10000"/>
                  <a:gd name="connsiteY154-7680" fmla="*/ 9188 h 10000"/>
                  <a:gd name="connsiteX155-7681" fmla="*/ 8095 w 10000"/>
                  <a:gd name="connsiteY155-7682" fmla="*/ 9895 h 10000"/>
                  <a:gd name="connsiteX0-7683" fmla="*/ 8095 w 10000"/>
                  <a:gd name="connsiteY0-7684" fmla="*/ 9895 h 10000"/>
                  <a:gd name="connsiteX1-7685" fmla="*/ 8611 w 10000"/>
                  <a:gd name="connsiteY1-7686" fmla="*/ 10000 h 10000"/>
                  <a:gd name="connsiteX2-7687" fmla="*/ 8929 w 10000"/>
                  <a:gd name="connsiteY2-7688" fmla="*/ 9790 h 10000"/>
                  <a:gd name="connsiteX3-7689" fmla="*/ 9207 w 10000"/>
                  <a:gd name="connsiteY3-7690" fmla="*/ 9790 h 10000"/>
                  <a:gd name="connsiteX4-7691" fmla="*/ 9603 w 10000"/>
                  <a:gd name="connsiteY4-7692" fmla="*/ 9371 h 10000"/>
                  <a:gd name="connsiteX5-7693" fmla="*/ 10000 w 10000"/>
                  <a:gd name="connsiteY5-7694" fmla="*/ 9424 h 10000"/>
                  <a:gd name="connsiteX6-7695" fmla="*/ 9365 w 10000"/>
                  <a:gd name="connsiteY6-7696" fmla="*/ 9267 h 10000"/>
                  <a:gd name="connsiteX7-7697" fmla="*/ 9207 w 10000"/>
                  <a:gd name="connsiteY7-7698" fmla="*/ 9293 h 10000"/>
                  <a:gd name="connsiteX8-7699" fmla="*/ 8890 w 10000"/>
                  <a:gd name="connsiteY8-7700" fmla="*/ 5157 h 10000"/>
                  <a:gd name="connsiteX9-7701" fmla="*/ 9128 w 10000"/>
                  <a:gd name="connsiteY9-7702" fmla="*/ 5523 h 10000"/>
                  <a:gd name="connsiteX10-7703" fmla="*/ 7302 w 10000"/>
                  <a:gd name="connsiteY10-7704" fmla="*/ 4503 h 10000"/>
                  <a:gd name="connsiteX11-7705" fmla="*/ 7064 w 10000"/>
                  <a:gd name="connsiteY11-7706" fmla="*/ 4503 h 10000"/>
                  <a:gd name="connsiteX12-7707" fmla="*/ 6746 w 10000"/>
                  <a:gd name="connsiteY12-7708" fmla="*/ 4189 h 10000"/>
                  <a:gd name="connsiteX13-7709" fmla="*/ 6469 w 10000"/>
                  <a:gd name="connsiteY13-7710" fmla="*/ 4267 h 10000"/>
                  <a:gd name="connsiteX14-7711" fmla="*/ 6151 w 10000"/>
                  <a:gd name="connsiteY14-7712" fmla="*/ 3900 h 10000"/>
                  <a:gd name="connsiteX15-7713" fmla="*/ 5833 w 10000"/>
                  <a:gd name="connsiteY15-7714" fmla="*/ 3900 h 10000"/>
                  <a:gd name="connsiteX16-7715" fmla="*/ 5516 w 10000"/>
                  <a:gd name="connsiteY16-7716" fmla="*/ 4005 h 10000"/>
                  <a:gd name="connsiteX17-7717" fmla="*/ 5159 w 10000"/>
                  <a:gd name="connsiteY17-7718" fmla="*/ 3979 h 10000"/>
                  <a:gd name="connsiteX18-7719" fmla="*/ 5159 w 10000"/>
                  <a:gd name="connsiteY18-7720" fmla="*/ 3482 h 10000"/>
                  <a:gd name="connsiteX19-7721" fmla="*/ 5357 w 10000"/>
                  <a:gd name="connsiteY19-7722" fmla="*/ 3455 h 10000"/>
                  <a:gd name="connsiteX20-7723" fmla="*/ 5238 w 10000"/>
                  <a:gd name="connsiteY20-7724" fmla="*/ 3325 h 10000"/>
                  <a:gd name="connsiteX21-7725" fmla="*/ 5238 w 10000"/>
                  <a:gd name="connsiteY21-7726" fmla="*/ 3115 h 10000"/>
                  <a:gd name="connsiteX22-7727" fmla="*/ 5278 w 10000"/>
                  <a:gd name="connsiteY22-7728" fmla="*/ 2985 h 10000"/>
                  <a:gd name="connsiteX23-7729" fmla="*/ 4882 w 10000"/>
                  <a:gd name="connsiteY23-7730" fmla="*/ 2775 h 10000"/>
                  <a:gd name="connsiteX24-7731" fmla="*/ 4484 w 10000"/>
                  <a:gd name="connsiteY24-7732" fmla="*/ 2540 h 10000"/>
                  <a:gd name="connsiteX25-7733" fmla="*/ 4286 w 10000"/>
                  <a:gd name="connsiteY25-7734" fmla="*/ 2382 h 10000"/>
                  <a:gd name="connsiteX26-7735" fmla="*/ 4008 w 10000"/>
                  <a:gd name="connsiteY26-7736" fmla="*/ 2330 h 10000"/>
                  <a:gd name="connsiteX27-7737" fmla="*/ 3691 w 10000"/>
                  <a:gd name="connsiteY27-7738" fmla="*/ 2356 h 10000"/>
                  <a:gd name="connsiteX28-7739" fmla="*/ 3373 w 10000"/>
                  <a:gd name="connsiteY28-7740" fmla="*/ 2278 h 10000"/>
                  <a:gd name="connsiteX29-7741" fmla="*/ 2976 w 10000"/>
                  <a:gd name="connsiteY29-7742" fmla="*/ 1649 h 10000"/>
                  <a:gd name="connsiteX30-7743" fmla="*/ 2857 w 10000"/>
                  <a:gd name="connsiteY30-7744" fmla="*/ 1492 h 10000"/>
                  <a:gd name="connsiteX31-7745" fmla="*/ 2738 w 10000"/>
                  <a:gd name="connsiteY31-7746" fmla="*/ 1126 h 10000"/>
                  <a:gd name="connsiteX32-7747" fmla="*/ 2579 w 10000"/>
                  <a:gd name="connsiteY32-7748" fmla="*/ 785 h 10000"/>
                  <a:gd name="connsiteX33-7749" fmla="*/ 2103 w 10000"/>
                  <a:gd name="connsiteY33-7750" fmla="*/ 549 h 10000"/>
                  <a:gd name="connsiteX34-7751" fmla="*/ 1825 w 10000"/>
                  <a:gd name="connsiteY34-7752" fmla="*/ 52 h 10000"/>
                  <a:gd name="connsiteX35-7753" fmla="*/ 1468 w 10000"/>
                  <a:gd name="connsiteY35-7754" fmla="*/ 52 h 10000"/>
                  <a:gd name="connsiteX36-7755" fmla="*/ 1309 w 10000"/>
                  <a:gd name="connsiteY36-7756" fmla="*/ 157 h 10000"/>
                  <a:gd name="connsiteX37-7757" fmla="*/ 1270 w 10000"/>
                  <a:gd name="connsiteY37-7758" fmla="*/ 0 h 10000"/>
                  <a:gd name="connsiteX38-7759" fmla="*/ 754 w 10000"/>
                  <a:gd name="connsiteY38-7760" fmla="*/ 104 h 10000"/>
                  <a:gd name="connsiteX39-7761" fmla="*/ 1309 w 10000"/>
                  <a:gd name="connsiteY39-7762" fmla="*/ 210 h 10000"/>
                  <a:gd name="connsiteX40-7763" fmla="*/ 1270 w 10000"/>
                  <a:gd name="connsiteY40-7764" fmla="*/ 445 h 10000"/>
                  <a:gd name="connsiteX41-7765" fmla="*/ 1389 w 10000"/>
                  <a:gd name="connsiteY41-7766" fmla="*/ 759 h 10000"/>
                  <a:gd name="connsiteX42-7767" fmla="*/ 1508 w 10000"/>
                  <a:gd name="connsiteY42-7768" fmla="*/ 942 h 10000"/>
                  <a:gd name="connsiteX43-7769" fmla="*/ 1309 w 10000"/>
                  <a:gd name="connsiteY43-7770" fmla="*/ 1282 h 10000"/>
                  <a:gd name="connsiteX44-7771" fmla="*/ 1151 w 10000"/>
                  <a:gd name="connsiteY44-7772" fmla="*/ 1282 h 10000"/>
                  <a:gd name="connsiteX45-7773" fmla="*/ 992 w 10000"/>
                  <a:gd name="connsiteY45-7774" fmla="*/ 1518 h 10000"/>
                  <a:gd name="connsiteX46-7775" fmla="*/ 1270 w 10000"/>
                  <a:gd name="connsiteY46-7776" fmla="*/ 1623 h 10000"/>
                  <a:gd name="connsiteX47-7777" fmla="*/ 913 w 10000"/>
                  <a:gd name="connsiteY47-7778" fmla="*/ 1597 h 10000"/>
                  <a:gd name="connsiteX48-7779" fmla="*/ 754 w 10000"/>
                  <a:gd name="connsiteY48-7780" fmla="*/ 1911 h 10000"/>
                  <a:gd name="connsiteX49-7781" fmla="*/ 714 w 10000"/>
                  <a:gd name="connsiteY49-7782" fmla="*/ 1963 h 10000"/>
                  <a:gd name="connsiteX50-7783" fmla="*/ 555 w 10000"/>
                  <a:gd name="connsiteY50-7784" fmla="*/ 2304 h 10000"/>
                  <a:gd name="connsiteX51-7785" fmla="*/ 794 w 10000"/>
                  <a:gd name="connsiteY51-7786" fmla="*/ 2382 h 10000"/>
                  <a:gd name="connsiteX52-7787" fmla="*/ 476 w 10000"/>
                  <a:gd name="connsiteY52-7788" fmla="*/ 2644 h 10000"/>
                  <a:gd name="connsiteX53-7789" fmla="*/ 79 w 10000"/>
                  <a:gd name="connsiteY53-7790" fmla="*/ 2932 h 10000"/>
                  <a:gd name="connsiteX54-7791" fmla="*/ 0 w 10000"/>
                  <a:gd name="connsiteY54-7792" fmla="*/ 3089 h 10000"/>
                  <a:gd name="connsiteX55-7793" fmla="*/ 199 w 10000"/>
                  <a:gd name="connsiteY55-7794" fmla="*/ 3429 h 10000"/>
                  <a:gd name="connsiteX56-7795" fmla="*/ 0 w 10000"/>
                  <a:gd name="connsiteY56-7796" fmla="*/ 3744 h 10000"/>
                  <a:gd name="connsiteX57-7797" fmla="*/ 40 w 10000"/>
                  <a:gd name="connsiteY57-7798" fmla="*/ 4084 h 10000"/>
                  <a:gd name="connsiteX58-7799" fmla="*/ 159 w 10000"/>
                  <a:gd name="connsiteY58-7800" fmla="*/ 4189 h 10000"/>
                  <a:gd name="connsiteX59-7801" fmla="*/ 397 w 10000"/>
                  <a:gd name="connsiteY59-7802" fmla="*/ 4162 h 10000"/>
                  <a:gd name="connsiteX60-7803" fmla="*/ 873 w 10000"/>
                  <a:gd name="connsiteY60-7804" fmla="*/ 4215 h 10000"/>
                  <a:gd name="connsiteX61-7805" fmla="*/ 1270 w 10000"/>
                  <a:gd name="connsiteY61-7806" fmla="*/ 4110 h 10000"/>
                  <a:gd name="connsiteX62-7807" fmla="*/ 1707 w 10000"/>
                  <a:gd name="connsiteY62-7808" fmla="*/ 4110 h 10000"/>
                  <a:gd name="connsiteX63-7809" fmla="*/ 1984 w 10000"/>
                  <a:gd name="connsiteY63-7810" fmla="*/ 4005 h 10000"/>
                  <a:gd name="connsiteX64-7811" fmla="*/ 2063 w 10000"/>
                  <a:gd name="connsiteY64-7812" fmla="*/ 4031 h 10000"/>
                  <a:gd name="connsiteX65-7813" fmla="*/ 1945 w 10000"/>
                  <a:gd name="connsiteY65-7814" fmla="*/ 4084 h 10000"/>
                  <a:gd name="connsiteX66-7815" fmla="*/ 2222 w 10000"/>
                  <a:gd name="connsiteY66-7816" fmla="*/ 4319 h 10000"/>
                  <a:gd name="connsiteX67-7817" fmla="*/ 2421 w 10000"/>
                  <a:gd name="connsiteY67-7818" fmla="*/ 4267 h 10000"/>
                  <a:gd name="connsiteX68-7819" fmla="*/ 2699 w 10000"/>
                  <a:gd name="connsiteY68-7820" fmla="*/ 4371 h 10000"/>
                  <a:gd name="connsiteX69-7821" fmla="*/ 3055 w 10000"/>
                  <a:gd name="connsiteY69-7822" fmla="*/ 4345 h 10000"/>
                  <a:gd name="connsiteX70-7823" fmla="*/ 3651 w 10000"/>
                  <a:gd name="connsiteY70-7824" fmla="*/ 4425 h 10000"/>
                  <a:gd name="connsiteX71-7825" fmla="*/ 3809 w 10000"/>
                  <a:gd name="connsiteY71-7826" fmla="*/ 4477 h 10000"/>
                  <a:gd name="connsiteX72-7827" fmla="*/ 4365 w 10000"/>
                  <a:gd name="connsiteY72-7828" fmla="*/ 4345 h 10000"/>
                  <a:gd name="connsiteX73-7829" fmla="*/ 4445 w 10000"/>
                  <a:gd name="connsiteY73-7830" fmla="*/ 4425 h 10000"/>
                  <a:gd name="connsiteX74-7831" fmla="*/ 4603 w 10000"/>
                  <a:gd name="connsiteY74-7832" fmla="*/ 4319 h 10000"/>
                  <a:gd name="connsiteX75-7833" fmla="*/ 4683 w 10000"/>
                  <a:gd name="connsiteY75-7834" fmla="*/ 4451 h 10000"/>
                  <a:gd name="connsiteX76-7835" fmla="*/ 5238 w 10000"/>
                  <a:gd name="connsiteY76-7836" fmla="*/ 4293 h 10000"/>
                  <a:gd name="connsiteX77-7837" fmla="*/ 5238 w 10000"/>
                  <a:gd name="connsiteY77-7838" fmla="*/ 4136 h 10000"/>
                  <a:gd name="connsiteX78-7839" fmla="*/ 5357 w 10000"/>
                  <a:gd name="connsiteY78-7840" fmla="*/ 4110 h 10000"/>
                  <a:gd name="connsiteX79-7841" fmla="*/ 5477 w 10000"/>
                  <a:gd name="connsiteY79-7842" fmla="*/ 4162 h 10000"/>
                  <a:gd name="connsiteX80-7843" fmla="*/ 5873 w 10000"/>
                  <a:gd name="connsiteY80-7844" fmla="*/ 4058 h 10000"/>
                  <a:gd name="connsiteX81-7845" fmla="*/ 5953 w 10000"/>
                  <a:gd name="connsiteY81-7846" fmla="*/ 4084 h 10000"/>
                  <a:gd name="connsiteX82-7847" fmla="*/ 6151 w 10000"/>
                  <a:gd name="connsiteY82-7848" fmla="*/ 4555 h 10000"/>
                  <a:gd name="connsiteX83-7849" fmla="*/ 6270 w 10000"/>
                  <a:gd name="connsiteY83-7850" fmla="*/ 4607 h 10000"/>
                  <a:gd name="connsiteX84-7851" fmla="*/ 6548 w 10000"/>
                  <a:gd name="connsiteY84-7852" fmla="*/ 4607 h 10000"/>
                  <a:gd name="connsiteX85-7853" fmla="*/ 6667 w 10000"/>
                  <a:gd name="connsiteY85-7854" fmla="*/ 4817 h 10000"/>
                  <a:gd name="connsiteX86-7855" fmla="*/ 6707 w 10000"/>
                  <a:gd name="connsiteY86-7856" fmla="*/ 4974 h 10000"/>
                  <a:gd name="connsiteX87-7857" fmla="*/ 7183 w 10000"/>
                  <a:gd name="connsiteY87-7858" fmla="*/ 5602 h 10000"/>
                  <a:gd name="connsiteX88-7859" fmla="*/ 6985 w 10000"/>
                  <a:gd name="connsiteY88-7860" fmla="*/ 5497 h 10000"/>
                  <a:gd name="connsiteX89-7861" fmla="*/ 6429 w 10000"/>
                  <a:gd name="connsiteY89-7862" fmla="*/ 5602 h 10000"/>
                  <a:gd name="connsiteX90-7863" fmla="*/ 6151 w 10000"/>
                  <a:gd name="connsiteY90-7864" fmla="*/ 5288 h 10000"/>
                  <a:gd name="connsiteX91-7865" fmla="*/ 5953 w 10000"/>
                  <a:gd name="connsiteY91-7866" fmla="*/ 5314 h 10000"/>
                  <a:gd name="connsiteX92-7867" fmla="*/ 6111 w 10000"/>
                  <a:gd name="connsiteY92-7868" fmla="*/ 5523 h 10000"/>
                  <a:gd name="connsiteX93-7869" fmla="*/ 6151 w 10000"/>
                  <a:gd name="connsiteY93-7870" fmla="*/ 5681 h 10000"/>
                  <a:gd name="connsiteX94-7871" fmla="*/ 5754 w 10000"/>
                  <a:gd name="connsiteY94-7872" fmla="*/ 5969 h 10000"/>
                  <a:gd name="connsiteX95-7873" fmla="*/ 5675 w 10000"/>
                  <a:gd name="connsiteY95-7874" fmla="*/ 6126 h 10000"/>
                  <a:gd name="connsiteX96-7875" fmla="*/ 5636 w 10000"/>
                  <a:gd name="connsiteY96-7876" fmla="*/ 6256 h 10000"/>
                  <a:gd name="connsiteX97-7877" fmla="*/ 5595 w 10000"/>
                  <a:gd name="connsiteY97-7878" fmla="*/ 6308 h 10000"/>
                  <a:gd name="connsiteX98-7879" fmla="*/ 5516 w 10000"/>
                  <a:gd name="connsiteY98-7880" fmla="*/ 6414 h 10000"/>
                  <a:gd name="connsiteX99-7881" fmla="*/ 5278 w 10000"/>
                  <a:gd name="connsiteY99-7882" fmla="*/ 6492 h 10000"/>
                  <a:gd name="connsiteX100-7883" fmla="*/ 5357 w 10000"/>
                  <a:gd name="connsiteY100-7884" fmla="*/ 6675 h 10000"/>
                  <a:gd name="connsiteX101-7885" fmla="*/ 5317 w 10000"/>
                  <a:gd name="connsiteY101-7886" fmla="*/ 6727 h 10000"/>
                  <a:gd name="connsiteX102-7887" fmla="*/ 5000 w 10000"/>
                  <a:gd name="connsiteY102-7888" fmla="*/ 6885 h 10000"/>
                  <a:gd name="connsiteX103-7889" fmla="*/ 4683 w 10000"/>
                  <a:gd name="connsiteY103-7890" fmla="*/ 6859 h 10000"/>
                  <a:gd name="connsiteX104-7891" fmla="*/ 4961 w 10000"/>
                  <a:gd name="connsiteY104-7892" fmla="*/ 6963 h 10000"/>
                  <a:gd name="connsiteX105-7893" fmla="*/ 4961 w 10000"/>
                  <a:gd name="connsiteY105-7894" fmla="*/ 7277 h 10000"/>
                  <a:gd name="connsiteX106-7895" fmla="*/ 4603 w 10000"/>
                  <a:gd name="connsiteY106-7896" fmla="*/ 7356 h 10000"/>
                  <a:gd name="connsiteX107-7897" fmla="*/ 4524 w 10000"/>
                  <a:gd name="connsiteY107-7898" fmla="*/ 7225 h 10000"/>
                  <a:gd name="connsiteX108-7899" fmla="*/ 4484 w 10000"/>
                  <a:gd name="connsiteY108-7900" fmla="*/ 7121 h 10000"/>
                  <a:gd name="connsiteX109-7901" fmla="*/ 4128 w 10000"/>
                  <a:gd name="connsiteY109-7902" fmla="*/ 7199 h 10000"/>
                  <a:gd name="connsiteX110-7903" fmla="*/ 4286 w 10000"/>
                  <a:gd name="connsiteY110-7904" fmla="*/ 7304 h 10000"/>
                  <a:gd name="connsiteX111-7905" fmla="*/ 4405 w 10000"/>
                  <a:gd name="connsiteY111-7906" fmla="*/ 7408 h 10000"/>
                  <a:gd name="connsiteX112-7907" fmla="*/ 4563 w 10000"/>
                  <a:gd name="connsiteY112-7908" fmla="*/ 7670 h 10000"/>
                  <a:gd name="connsiteX113-7909" fmla="*/ 4762 w 10000"/>
                  <a:gd name="connsiteY113-7910" fmla="*/ 7618 h 10000"/>
                  <a:gd name="connsiteX114-7911" fmla="*/ 4921 w 10000"/>
                  <a:gd name="connsiteY114-7912" fmla="*/ 7827 h 10000"/>
                  <a:gd name="connsiteX115-7913" fmla="*/ 5040 w 10000"/>
                  <a:gd name="connsiteY115-7914" fmla="*/ 7879 h 10000"/>
                  <a:gd name="connsiteX116-7915" fmla="*/ 5317 w 10000"/>
                  <a:gd name="connsiteY116-7916" fmla="*/ 7853 h 10000"/>
                  <a:gd name="connsiteX117-7917" fmla="*/ 5437 w 10000"/>
                  <a:gd name="connsiteY117-7918" fmla="*/ 7984 h 10000"/>
                  <a:gd name="connsiteX118-7919" fmla="*/ 5556 w 10000"/>
                  <a:gd name="connsiteY118-7920" fmla="*/ 8115 h 10000"/>
                  <a:gd name="connsiteX119-7921" fmla="*/ 6111 w 10000"/>
                  <a:gd name="connsiteY119-7922" fmla="*/ 7932 h 10000"/>
                  <a:gd name="connsiteX120-7923" fmla="*/ 6111 w 10000"/>
                  <a:gd name="connsiteY120-7924" fmla="*/ 7853 h 10000"/>
                  <a:gd name="connsiteX121-7925" fmla="*/ 5953 w 10000"/>
                  <a:gd name="connsiteY121-7926" fmla="*/ 7696 h 10000"/>
                  <a:gd name="connsiteX122-7927" fmla="*/ 6151 w 10000"/>
                  <a:gd name="connsiteY122-7928" fmla="*/ 7540 h 10000"/>
                  <a:gd name="connsiteX123-7929" fmla="*/ 6032 w 10000"/>
                  <a:gd name="connsiteY123-7930" fmla="*/ 7356 h 10000"/>
                  <a:gd name="connsiteX124-7931" fmla="*/ 6151 w 10000"/>
                  <a:gd name="connsiteY124-7932" fmla="*/ 7277 h 10000"/>
                  <a:gd name="connsiteX125-7933" fmla="*/ 6310 w 10000"/>
                  <a:gd name="connsiteY125-7934" fmla="*/ 7460 h 10000"/>
                  <a:gd name="connsiteX126-7935" fmla="*/ 6231 w 10000"/>
                  <a:gd name="connsiteY126-7936" fmla="*/ 7566 h 10000"/>
                  <a:gd name="connsiteX127-7937" fmla="*/ 6587 w 10000"/>
                  <a:gd name="connsiteY127-7938" fmla="*/ 7618 h 10000"/>
                  <a:gd name="connsiteX128-7939" fmla="*/ 6746 w 10000"/>
                  <a:gd name="connsiteY128-7940" fmla="*/ 7696 h 10000"/>
                  <a:gd name="connsiteX129-7941" fmla="*/ 6905 w 10000"/>
                  <a:gd name="connsiteY129-7942" fmla="*/ 7906 h 10000"/>
                  <a:gd name="connsiteX130-7943" fmla="*/ 6667 w 10000"/>
                  <a:gd name="connsiteY130-7944" fmla="*/ 8089 h 10000"/>
                  <a:gd name="connsiteX131-7945" fmla="*/ 6270 w 10000"/>
                  <a:gd name="connsiteY131-7946" fmla="*/ 8219 h 10000"/>
                  <a:gd name="connsiteX132-7947" fmla="*/ 6191 w 10000"/>
                  <a:gd name="connsiteY132-7948" fmla="*/ 8377 h 10000"/>
                  <a:gd name="connsiteX133-7949" fmla="*/ 5953 w 10000"/>
                  <a:gd name="connsiteY133-7950" fmla="*/ 8455 h 10000"/>
                  <a:gd name="connsiteX134-7951" fmla="*/ 6071 w 10000"/>
                  <a:gd name="connsiteY134-7952" fmla="*/ 8612 h 10000"/>
                  <a:gd name="connsiteX135-7953" fmla="*/ 6310 w 10000"/>
                  <a:gd name="connsiteY135-7954" fmla="*/ 8612 h 10000"/>
                  <a:gd name="connsiteX136-7955" fmla="*/ 6349 w 10000"/>
                  <a:gd name="connsiteY136-7956" fmla="*/ 8612 h 10000"/>
                  <a:gd name="connsiteX137-7957" fmla="*/ 6508 w 10000"/>
                  <a:gd name="connsiteY137-7958" fmla="*/ 8900 h 10000"/>
                  <a:gd name="connsiteX138-7959" fmla="*/ 6587 w 10000"/>
                  <a:gd name="connsiteY138-7960" fmla="*/ 8612 h 10000"/>
                  <a:gd name="connsiteX139-7961" fmla="*/ 6786 w 10000"/>
                  <a:gd name="connsiteY139-7962" fmla="*/ 8560 h 10000"/>
                  <a:gd name="connsiteX140-7963" fmla="*/ 6985 w 10000"/>
                  <a:gd name="connsiteY140-7964" fmla="*/ 8638 h 10000"/>
                  <a:gd name="connsiteX141-7965" fmla="*/ 6985 w 10000"/>
                  <a:gd name="connsiteY141-7966" fmla="*/ 8665 h 10000"/>
                  <a:gd name="connsiteX142-7967" fmla="*/ 7183 w 10000"/>
                  <a:gd name="connsiteY142-7968" fmla="*/ 8612 h 10000"/>
                  <a:gd name="connsiteX143-7969" fmla="*/ 7302 w 10000"/>
                  <a:gd name="connsiteY143-7970" fmla="*/ 8796 h 10000"/>
                  <a:gd name="connsiteX144-7971" fmla="*/ 6905 w 10000"/>
                  <a:gd name="connsiteY144-7972" fmla="*/ 8691 h 10000"/>
                  <a:gd name="connsiteX145-7973" fmla="*/ 6825 w 10000"/>
                  <a:gd name="connsiteY145-7974" fmla="*/ 8718 h 10000"/>
                  <a:gd name="connsiteX146-7975" fmla="*/ 6786 w 10000"/>
                  <a:gd name="connsiteY146-7976" fmla="*/ 8926 h 10000"/>
                  <a:gd name="connsiteX147-7977" fmla="*/ 6746 w 10000"/>
                  <a:gd name="connsiteY147-7978" fmla="*/ 9058 h 10000"/>
                  <a:gd name="connsiteX148-7979" fmla="*/ 7064 w 10000"/>
                  <a:gd name="connsiteY148-7980" fmla="*/ 9031 h 10000"/>
                  <a:gd name="connsiteX149-7981" fmla="*/ 7144 w 10000"/>
                  <a:gd name="connsiteY149-7982" fmla="*/ 9110 h 10000"/>
                  <a:gd name="connsiteX150-7983" fmla="*/ 7183 w 10000"/>
                  <a:gd name="connsiteY150-7984" fmla="*/ 8953 h 10000"/>
                  <a:gd name="connsiteX151-7985" fmla="*/ 7302 w 10000"/>
                  <a:gd name="connsiteY151-7986" fmla="*/ 8744 h 10000"/>
                  <a:gd name="connsiteX152-7987" fmla="*/ 7579 w 10000"/>
                  <a:gd name="connsiteY152-7988" fmla="*/ 9136 h 10000"/>
                  <a:gd name="connsiteX153-7989" fmla="*/ 7857 w 10000"/>
                  <a:gd name="connsiteY153-7990" fmla="*/ 9188 h 10000"/>
                  <a:gd name="connsiteX154-7991" fmla="*/ 8095 w 10000"/>
                  <a:gd name="connsiteY154-7992" fmla="*/ 9895 h 10000"/>
                  <a:gd name="connsiteX0-7993" fmla="*/ 8095 w 10000"/>
                  <a:gd name="connsiteY0-7994" fmla="*/ 9895 h 10000"/>
                  <a:gd name="connsiteX1-7995" fmla="*/ 8611 w 10000"/>
                  <a:gd name="connsiteY1-7996" fmla="*/ 10000 h 10000"/>
                  <a:gd name="connsiteX2-7997" fmla="*/ 8929 w 10000"/>
                  <a:gd name="connsiteY2-7998" fmla="*/ 9790 h 10000"/>
                  <a:gd name="connsiteX3-7999" fmla="*/ 9207 w 10000"/>
                  <a:gd name="connsiteY3-8000" fmla="*/ 9790 h 10000"/>
                  <a:gd name="connsiteX4-8001" fmla="*/ 9603 w 10000"/>
                  <a:gd name="connsiteY4-8002" fmla="*/ 9371 h 10000"/>
                  <a:gd name="connsiteX5-8003" fmla="*/ 10000 w 10000"/>
                  <a:gd name="connsiteY5-8004" fmla="*/ 9424 h 10000"/>
                  <a:gd name="connsiteX6-8005" fmla="*/ 9365 w 10000"/>
                  <a:gd name="connsiteY6-8006" fmla="*/ 9267 h 10000"/>
                  <a:gd name="connsiteX7-8007" fmla="*/ 9207 w 10000"/>
                  <a:gd name="connsiteY7-8008" fmla="*/ 9293 h 10000"/>
                  <a:gd name="connsiteX8-8009" fmla="*/ 8890 w 10000"/>
                  <a:gd name="connsiteY8-8010" fmla="*/ 5157 h 10000"/>
                  <a:gd name="connsiteX9-8011" fmla="*/ 9128 w 10000"/>
                  <a:gd name="connsiteY9-8012" fmla="*/ 5523 h 10000"/>
                  <a:gd name="connsiteX10-8013" fmla="*/ 7302 w 10000"/>
                  <a:gd name="connsiteY10-8014" fmla="*/ 4503 h 10000"/>
                  <a:gd name="connsiteX11-8015" fmla="*/ 6746 w 10000"/>
                  <a:gd name="connsiteY11-8016" fmla="*/ 4189 h 10000"/>
                  <a:gd name="connsiteX12-8017" fmla="*/ 6469 w 10000"/>
                  <a:gd name="connsiteY12-8018" fmla="*/ 4267 h 10000"/>
                  <a:gd name="connsiteX13-8019" fmla="*/ 6151 w 10000"/>
                  <a:gd name="connsiteY13-8020" fmla="*/ 3900 h 10000"/>
                  <a:gd name="connsiteX14-8021" fmla="*/ 5833 w 10000"/>
                  <a:gd name="connsiteY14-8022" fmla="*/ 3900 h 10000"/>
                  <a:gd name="connsiteX15-8023" fmla="*/ 5516 w 10000"/>
                  <a:gd name="connsiteY15-8024" fmla="*/ 4005 h 10000"/>
                  <a:gd name="connsiteX16-8025" fmla="*/ 5159 w 10000"/>
                  <a:gd name="connsiteY16-8026" fmla="*/ 3979 h 10000"/>
                  <a:gd name="connsiteX17-8027" fmla="*/ 5159 w 10000"/>
                  <a:gd name="connsiteY17-8028" fmla="*/ 3482 h 10000"/>
                  <a:gd name="connsiteX18-8029" fmla="*/ 5357 w 10000"/>
                  <a:gd name="connsiteY18-8030" fmla="*/ 3455 h 10000"/>
                  <a:gd name="connsiteX19-8031" fmla="*/ 5238 w 10000"/>
                  <a:gd name="connsiteY19-8032" fmla="*/ 3325 h 10000"/>
                  <a:gd name="connsiteX20-8033" fmla="*/ 5238 w 10000"/>
                  <a:gd name="connsiteY20-8034" fmla="*/ 3115 h 10000"/>
                  <a:gd name="connsiteX21-8035" fmla="*/ 5278 w 10000"/>
                  <a:gd name="connsiteY21-8036" fmla="*/ 2985 h 10000"/>
                  <a:gd name="connsiteX22-8037" fmla="*/ 4882 w 10000"/>
                  <a:gd name="connsiteY22-8038" fmla="*/ 2775 h 10000"/>
                  <a:gd name="connsiteX23-8039" fmla="*/ 4484 w 10000"/>
                  <a:gd name="connsiteY23-8040" fmla="*/ 2540 h 10000"/>
                  <a:gd name="connsiteX24-8041" fmla="*/ 4286 w 10000"/>
                  <a:gd name="connsiteY24-8042" fmla="*/ 2382 h 10000"/>
                  <a:gd name="connsiteX25-8043" fmla="*/ 4008 w 10000"/>
                  <a:gd name="connsiteY25-8044" fmla="*/ 2330 h 10000"/>
                  <a:gd name="connsiteX26-8045" fmla="*/ 3691 w 10000"/>
                  <a:gd name="connsiteY26-8046" fmla="*/ 2356 h 10000"/>
                  <a:gd name="connsiteX27-8047" fmla="*/ 3373 w 10000"/>
                  <a:gd name="connsiteY27-8048" fmla="*/ 2278 h 10000"/>
                  <a:gd name="connsiteX28-8049" fmla="*/ 2976 w 10000"/>
                  <a:gd name="connsiteY28-8050" fmla="*/ 1649 h 10000"/>
                  <a:gd name="connsiteX29-8051" fmla="*/ 2857 w 10000"/>
                  <a:gd name="connsiteY29-8052" fmla="*/ 1492 h 10000"/>
                  <a:gd name="connsiteX30-8053" fmla="*/ 2738 w 10000"/>
                  <a:gd name="connsiteY30-8054" fmla="*/ 1126 h 10000"/>
                  <a:gd name="connsiteX31-8055" fmla="*/ 2579 w 10000"/>
                  <a:gd name="connsiteY31-8056" fmla="*/ 785 h 10000"/>
                  <a:gd name="connsiteX32-8057" fmla="*/ 2103 w 10000"/>
                  <a:gd name="connsiteY32-8058" fmla="*/ 549 h 10000"/>
                  <a:gd name="connsiteX33-8059" fmla="*/ 1825 w 10000"/>
                  <a:gd name="connsiteY33-8060" fmla="*/ 52 h 10000"/>
                  <a:gd name="connsiteX34-8061" fmla="*/ 1468 w 10000"/>
                  <a:gd name="connsiteY34-8062" fmla="*/ 52 h 10000"/>
                  <a:gd name="connsiteX35-8063" fmla="*/ 1309 w 10000"/>
                  <a:gd name="connsiteY35-8064" fmla="*/ 157 h 10000"/>
                  <a:gd name="connsiteX36-8065" fmla="*/ 1270 w 10000"/>
                  <a:gd name="connsiteY36-8066" fmla="*/ 0 h 10000"/>
                  <a:gd name="connsiteX37-8067" fmla="*/ 754 w 10000"/>
                  <a:gd name="connsiteY37-8068" fmla="*/ 104 h 10000"/>
                  <a:gd name="connsiteX38-8069" fmla="*/ 1309 w 10000"/>
                  <a:gd name="connsiteY38-8070" fmla="*/ 210 h 10000"/>
                  <a:gd name="connsiteX39-8071" fmla="*/ 1270 w 10000"/>
                  <a:gd name="connsiteY39-8072" fmla="*/ 445 h 10000"/>
                  <a:gd name="connsiteX40-8073" fmla="*/ 1389 w 10000"/>
                  <a:gd name="connsiteY40-8074" fmla="*/ 759 h 10000"/>
                  <a:gd name="connsiteX41-8075" fmla="*/ 1508 w 10000"/>
                  <a:gd name="connsiteY41-8076" fmla="*/ 942 h 10000"/>
                  <a:gd name="connsiteX42-8077" fmla="*/ 1309 w 10000"/>
                  <a:gd name="connsiteY42-8078" fmla="*/ 1282 h 10000"/>
                  <a:gd name="connsiteX43-8079" fmla="*/ 1151 w 10000"/>
                  <a:gd name="connsiteY43-8080" fmla="*/ 1282 h 10000"/>
                  <a:gd name="connsiteX44-8081" fmla="*/ 992 w 10000"/>
                  <a:gd name="connsiteY44-8082" fmla="*/ 1518 h 10000"/>
                  <a:gd name="connsiteX45-8083" fmla="*/ 1270 w 10000"/>
                  <a:gd name="connsiteY45-8084" fmla="*/ 1623 h 10000"/>
                  <a:gd name="connsiteX46-8085" fmla="*/ 913 w 10000"/>
                  <a:gd name="connsiteY46-8086" fmla="*/ 1597 h 10000"/>
                  <a:gd name="connsiteX47-8087" fmla="*/ 754 w 10000"/>
                  <a:gd name="connsiteY47-8088" fmla="*/ 1911 h 10000"/>
                  <a:gd name="connsiteX48-8089" fmla="*/ 714 w 10000"/>
                  <a:gd name="connsiteY48-8090" fmla="*/ 1963 h 10000"/>
                  <a:gd name="connsiteX49-8091" fmla="*/ 555 w 10000"/>
                  <a:gd name="connsiteY49-8092" fmla="*/ 2304 h 10000"/>
                  <a:gd name="connsiteX50-8093" fmla="*/ 794 w 10000"/>
                  <a:gd name="connsiteY50-8094" fmla="*/ 2382 h 10000"/>
                  <a:gd name="connsiteX51-8095" fmla="*/ 476 w 10000"/>
                  <a:gd name="connsiteY51-8096" fmla="*/ 2644 h 10000"/>
                  <a:gd name="connsiteX52-8097" fmla="*/ 79 w 10000"/>
                  <a:gd name="connsiteY52-8098" fmla="*/ 2932 h 10000"/>
                  <a:gd name="connsiteX53-8099" fmla="*/ 0 w 10000"/>
                  <a:gd name="connsiteY53-8100" fmla="*/ 3089 h 10000"/>
                  <a:gd name="connsiteX54-8101" fmla="*/ 199 w 10000"/>
                  <a:gd name="connsiteY54-8102" fmla="*/ 3429 h 10000"/>
                  <a:gd name="connsiteX55-8103" fmla="*/ 0 w 10000"/>
                  <a:gd name="connsiteY55-8104" fmla="*/ 3744 h 10000"/>
                  <a:gd name="connsiteX56-8105" fmla="*/ 40 w 10000"/>
                  <a:gd name="connsiteY56-8106" fmla="*/ 4084 h 10000"/>
                  <a:gd name="connsiteX57-8107" fmla="*/ 159 w 10000"/>
                  <a:gd name="connsiteY57-8108" fmla="*/ 4189 h 10000"/>
                  <a:gd name="connsiteX58-8109" fmla="*/ 397 w 10000"/>
                  <a:gd name="connsiteY58-8110" fmla="*/ 4162 h 10000"/>
                  <a:gd name="connsiteX59-8111" fmla="*/ 873 w 10000"/>
                  <a:gd name="connsiteY59-8112" fmla="*/ 4215 h 10000"/>
                  <a:gd name="connsiteX60-8113" fmla="*/ 1270 w 10000"/>
                  <a:gd name="connsiteY60-8114" fmla="*/ 4110 h 10000"/>
                  <a:gd name="connsiteX61-8115" fmla="*/ 1707 w 10000"/>
                  <a:gd name="connsiteY61-8116" fmla="*/ 4110 h 10000"/>
                  <a:gd name="connsiteX62-8117" fmla="*/ 1984 w 10000"/>
                  <a:gd name="connsiteY62-8118" fmla="*/ 4005 h 10000"/>
                  <a:gd name="connsiteX63-8119" fmla="*/ 2063 w 10000"/>
                  <a:gd name="connsiteY63-8120" fmla="*/ 4031 h 10000"/>
                  <a:gd name="connsiteX64-8121" fmla="*/ 1945 w 10000"/>
                  <a:gd name="connsiteY64-8122" fmla="*/ 4084 h 10000"/>
                  <a:gd name="connsiteX65-8123" fmla="*/ 2222 w 10000"/>
                  <a:gd name="connsiteY65-8124" fmla="*/ 4319 h 10000"/>
                  <a:gd name="connsiteX66-8125" fmla="*/ 2421 w 10000"/>
                  <a:gd name="connsiteY66-8126" fmla="*/ 4267 h 10000"/>
                  <a:gd name="connsiteX67-8127" fmla="*/ 2699 w 10000"/>
                  <a:gd name="connsiteY67-8128" fmla="*/ 4371 h 10000"/>
                  <a:gd name="connsiteX68-8129" fmla="*/ 3055 w 10000"/>
                  <a:gd name="connsiteY68-8130" fmla="*/ 4345 h 10000"/>
                  <a:gd name="connsiteX69-8131" fmla="*/ 3651 w 10000"/>
                  <a:gd name="connsiteY69-8132" fmla="*/ 4425 h 10000"/>
                  <a:gd name="connsiteX70-8133" fmla="*/ 3809 w 10000"/>
                  <a:gd name="connsiteY70-8134" fmla="*/ 4477 h 10000"/>
                  <a:gd name="connsiteX71-8135" fmla="*/ 4365 w 10000"/>
                  <a:gd name="connsiteY71-8136" fmla="*/ 4345 h 10000"/>
                  <a:gd name="connsiteX72-8137" fmla="*/ 4445 w 10000"/>
                  <a:gd name="connsiteY72-8138" fmla="*/ 4425 h 10000"/>
                  <a:gd name="connsiteX73-8139" fmla="*/ 4603 w 10000"/>
                  <a:gd name="connsiteY73-8140" fmla="*/ 4319 h 10000"/>
                  <a:gd name="connsiteX74-8141" fmla="*/ 4683 w 10000"/>
                  <a:gd name="connsiteY74-8142" fmla="*/ 4451 h 10000"/>
                  <a:gd name="connsiteX75-8143" fmla="*/ 5238 w 10000"/>
                  <a:gd name="connsiteY75-8144" fmla="*/ 4293 h 10000"/>
                  <a:gd name="connsiteX76-8145" fmla="*/ 5238 w 10000"/>
                  <a:gd name="connsiteY76-8146" fmla="*/ 4136 h 10000"/>
                  <a:gd name="connsiteX77-8147" fmla="*/ 5357 w 10000"/>
                  <a:gd name="connsiteY77-8148" fmla="*/ 4110 h 10000"/>
                  <a:gd name="connsiteX78-8149" fmla="*/ 5477 w 10000"/>
                  <a:gd name="connsiteY78-8150" fmla="*/ 4162 h 10000"/>
                  <a:gd name="connsiteX79-8151" fmla="*/ 5873 w 10000"/>
                  <a:gd name="connsiteY79-8152" fmla="*/ 4058 h 10000"/>
                  <a:gd name="connsiteX80-8153" fmla="*/ 5953 w 10000"/>
                  <a:gd name="connsiteY80-8154" fmla="*/ 4084 h 10000"/>
                  <a:gd name="connsiteX81-8155" fmla="*/ 6151 w 10000"/>
                  <a:gd name="connsiteY81-8156" fmla="*/ 4555 h 10000"/>
                  <a:gd name="connsiteX82-8157" fmla="*/ 6270 w 10000"/>
                  <a:gd name="connsiteY82-8158" fmla="*/ 4607 h 10000"/>
                  <a:gd name="connsiteX83-8159" fmla="*/ 6548 w 10000"/>
                  <a:gd name="connsiteY83-8160" fmla="*/ 4607 h 10000"/>
                  <a:gd name="connsiteX84-8161" fmla="*/ 6667 w 10000"/>
                  <a:gd name="connsiteY84-8162" fmla="*/ 4817 h 10000"/>
                  <a:gd name="connsiteX85-8163" fmla="*/ 6707 w 10000"/>
                  <a:gd name="connsiteY85-8164" fmla="*/ 4974 h 10000"/>
                  <a:gd name="connsiteX86-8165" fmla="*/ 7183 w 10000"/>
                  <a:gd name="connsiteY86-8166" fmla="*/ 5602 h 10000"/>
                  <a:gd name="connsiteX87-8167" fmla="*/ 6985 w 10000"/>
                  <a:gd name="connsiteY87-8168" fmla="*/ 5497 h 10000"/>
                  <a:gd name="connsiteX88-8169" fmla="*/ 6429 w 10000"/>
                  <a:gd name="connsiteY88-8170" fmla="*/ 5602 h 10000"/>
                  <a:gd name="connsiteX89-8171" fmla="*/ 6151 w 10000"/>
                  <a:gd name="connsiteY89-8172" fmla="*/ 5288 h 10000"/>
                  <a:gd name="connsiteX90-8173" fmla="*/ 5953 w 10000"/>
                  <a:gd name="connsiteY90-8174" fmla="*/ 5314 h 10000"/>
                  <a:gd name="connsiteX91-8175" fmla="*/ 6111 w 10000"/>
                  <a:gd name="connsiteY91-8176" fmla="*/ 5523 h 10000"/>
                  <a:gd name="connsiteX92-8177" fmla="*/ 6151 w 10000"/>
                  <a:gd name="connsiteY92-8178" fmla="*/ 5681 h 10000"/>
                  <a:gd name="connsiteX93-8179" fmla="*/ 5754 w 10000"/>
                  <a:gd name="connsiteY93-8180" fmla="*/ 5969 h 10000"/>
                  <a:gd name="connsiteX94-8181" fmla="*/ 5675 w 10000"/>
                  <a:gd name="connsiteY94-8182" fmla="*/ 6126 h 10000"/>
                  <a:gd name="connsiteX95-8183" fmla="*/ 5636 w 10000"/>
                  <a:gd name="connsiteY95-8184" fmla="*/ 6256 h 10000"/>
                  <a:gd name="connsiteX96-8185" fmla="*/ 5595 w 10000"/>
                  <a:gd name="connsiteY96-8186" fmla="*/ 6308 h 10000"/>
                  <a:gd name="connsiteX97-8187" fmla="*/ 5516 w 10000"/>
                  <a:gd name="connsiteY97-8188" fmla="*/ 6414 h 10000"/>
                  <a:gd name="connsiteX98-8189" fmla="*/ 5278 w 10000"/>
                  <a:gd name="connsiteY98-8190" fmla="*/ 6492 h 10000"/>
                  <a:gd name="connsiteX99-8191" fmla="*/ 5357 w 10000"/>
                  <a:gd name="connsiteY99-8192" fmla="*/ 6675 h 10000"/>
                  <a:gd name="connsiteX100-8193" fmla="*/ 5317 w 10000"/>
                  <a:gd name="connsiteY100-8194" fmla="*/ 6727 h 10000"/>
                  <a:gd name="connsiteX101-8195" fmla="*/ 5000 w 10000"/>
                  <a:gd name="connsiteY101-8196" fmla="*/ 6885 h 10000"/>
                  <a:gd name="connsiteX102-8197" fmla="*/ 4683 w 10000"/>
                  <a:gd name="connsiteY102-8198" fmla="*/ 6859 h 10000"/>
                  <a:gd name="connsiteX103-8199" fmla="*/ 4961 w 10000"/>
                  <a:gd name="connsiteY103-8200" fmla="*/ 6963 h 10000"/>
                  <a:gd name="connsiteX104-8201" fmla="*/ 4961 w 10000"/>
                  <a:gd name="connsiteY104-8202" fmla="*/ 7277 h 10000"/>
                  <a:gd name="connsiteX105-8203" fmla="*/ 4603 w 10000"/>
                  <a:gd name="connsiteY105-8204" fmla="*/ 7356 h 10000"/>
                  <a:gd name="connsiteX106-8205" fmla="*/ 4524 w 10000"/>
                  <a:gd name="connsiteY106-8206" fmla="*/ 7225 h 10000"/>
                  <a:gd name="connsiteX107-8207" fmla="*/ 4484 w 10000"/>
                  <a:gd name="connsiteY107-8208" fmla="*/ 7121 h 10000"/>
                  <a:gd name="connsiteX108-8209" fmla="*/ 4128 w 10000"/>
                  <a:gd name="connsiteY108-8210" fmla="*/ 7199 h 10000"/>
                  <a:gd name="connsiteX109-8211" fmla="*/ 4286 w 10000"/>
                  <a:gd name="connsiteY109-8212" fmla="*/ 7304 h 10000"/>
                  <a:gd name="connsiteX110-8213" fmla="*/ 4405 w 10000"/>
                  <a:gd name="connsiteY110-8214" fmla="*/ 7408 h 10000"/>
                  <a:gd name="connsiteX111-8215" fmla="*/ 4563 w 10000"/>
                  <a:gd name="connsiteY111-8216" fmla="*/ 7670 h 10000"/>
                  <a:gd name="connsiteX112-8217" fmla="*/ 4762 w 10000"/>
                  <a:gd name="connsiteY112-8218" fmla="*/ 7618 h 10000"/>
                  <a:gd name="connsiteX113-8219" fmla="*/ 4921 w 10000"/>
                  <a:gd name="connsiteY113-8220" fmla="*/ 7827 h 10000"/>
                  <a:gd name="connsiteX114-8221" fmla="*/ 5040 w 10000"/>
                  <a:gd name="connsiteY114-8222" fmla="*/ 7879 h 10000"/>
                  <a:gd name="connsiteX115-8223" fmla="*/ 5317 w 10000"/>
                  <a:gd name="connsiteY115-8224" fmla="*/ 7853 h 10000"/>
                  <a:gd name="connsiteX116-8225" fmla="*/ 5437 w 10000"/>
                  <a:gd name="connsiteY116-8226" fmla="*/ 7984 h 10000"/>
                  <a:gd name="connsiteX117-8227" fmla="*/ 5556 w 10000"/>
                  <a:gd name="connsiteY117-8228" fmla="*/ 8115 h 10000"/>
                  <a:gd name="connsiteX118-8229" fmla="*/ 6111 w 10000"/>
                  <a:gd name="connsiteY118-8230" fmla="*/ 7932 h 10000"/>
                  <a:gd name="connsiteX119-8231" fmla="*/ 6111 w 10000"/>
                  <a:gd name="connsiteY119-8232" fmla="*/ 7853 h 10000"/>
                  <a:gd name="connsiteX120-8233" fmla="*/ 5953 w 10000"/>
                  <a:gd name="connsiteY120-8234" fmla="*/ 7696 h 10000"/>
                  <a:gd name="connsiteX121-8235" fmla="*/ 6151 w 10000"/>
                  <a:gd name="connsiteY121-8236" fmla="*/ 7540 h 10000"/>
                  <a:gd name="connsiteX122-8237" fmla="*/ 6032 w 10000"/>
                  <a:gd name="connsiteY122-8238" fmla="*/ 7356 h 10000"/>
                  <a:gd name="connsiteX123-8239" fmla="*/ 6151 w 10000"/>
                  <a:gd name="connsiteY123-8240" fmla="*/ 7277 h 10000"/>
                  <a:gd name="connsiteX124-8241" fmla="*/ 6310 w 10000"/>
                  <a:gd name="connsiteY124-8242" fmla="*/ 7460 h 10000"/>
                  <a:gd name="connsiteX125-8243" fmla="*/ 6231 w 10000"/>
                  <a:gd name="connsiteY125-8244" fmla="*/ 7566 h 10000"/>
                  <a:gd name="connsiteX126-8245" fmla="*/ 6587 w 10000"/>
                  <a:gd name="connsiteY126-8246" fmla="*/ 7618 h 10000"/>
                  <a:gd name="connsiteX127-8247" fmla="*/ 6746 w 10000"/>
                  <a:gd name="connsiteY127-8248" fmla="*/ 7696 h 10000"/>
                  <a:gd name="connsiteX128-8249" fmla="*/ 6905 w 10000"/>
                  <a:gd name="connsiteY128-8250" fmla="*/ 7906 h 10000"/>
                  <a:gd name="connsiteX129-8251" fmla="*/ 6667 w 10000"/>
                  <a:gd name="connsiteY129-8252" fmla="*/ 8089 h 10000"/>
                  <a:gd name="connsiteX130-8253" fmla="*/ 6270 w 10000"/>
                  <a:gd name="connsiteY130-8254" fmla="*/ 8219 h 10000"/>
                  <a:gd name="connsiteX131-8255" fmla="*/ 6191 w 10000"/>
                  <a:gd name="connsiteY131-8256" fmla="*/ 8377 h 10000"/>
                  <a:gd name="connsiteX132-8257" fmla="*/ 5953 w 10000"/>
                  <a:gd name="connsiteY132-8258" fmla="*/ 8455 h 10000"/>
                  <a:gd name="connsiteX133-8259" fmla="*/ 6071 w 10000"/>
                  <a:gd name="connsiteY133-8260" fmla="*/ 8612 h 10000"/>
                  <a:gd name="connsiteX134-8261" fmla="*/ 6310 w 10000"/>
                  <a:gd name="connsiteY134-8262" fmla="*/ 8612 h 10000"/>
                  <a:gd name="connsiteX135-8263" fmla="*/ 6349 w 10000"/>
                  <a:gd name="connsiteY135-8264" fmla="*/ 8612 h 10000"/>
                  <a:gd name="connsiteX136-8265" fmla="*/ 6508 w 10000"/>
                  <a:gd name="connsiteY136-8266" fmla="*/ 8900 h 10000"/>
                  <a:gd name="connsiteX137-8267" fmla="*/ 6587 w 10000"/>
                  <a:gd name="connsiteY137-8268" fmla="*/ 8612 h 10000"/>
                  <a:gd name="connsiteX138-8269" fmla="*/ 6786 w 10000"/>
                  <a:gd name="connsiteY138-8270" fmla="*/ 8560 h 10000"/>
                  <a:gd name="connsiteX139-8271" fmla="*/ 6985 w 10000"/>
                  <a:gd name="connsiteY139-8272" fmla="*/ 8638 h 10000"/>
                  <a:gd name="connsiteX140-8273" fmla="*/ 6985 w 10000"/>
                  <a:gd name="connsiteY140-8274" fmla="*/ 8665 h 10000"/>
                  <a:gd name="connsiteX141-8275" fmla="*/ 7183 w 10000"/>
                  <a:gd name="connsiteY141-8276" fmla="*/ 8612 h 10000"/>
                  <a:gd name="connsiteX142-8277" fmla="*/ 7302 w 10000"/>
                  <a:gd name="connsiteY142-8278" fmla="*/ 8796 h 10000"/>
                  <a:gd name="connsiteX143-8279" fmla="*/ 6905 w 10000"/>
                  <a:gd name="connsiteY143-8280" fmla="*/ 8691 h 10000"/>
                  <a:gd name="connsiteX144-8281" fmla="*/ 6825 w 10000"/>
                  <a:gd name="connsiteY144-8282" fmla="*/ 8718 h 10000"/>
                  <a:gd name="connsiteX145-8283" fmla="*/ 6786 w 10000"/>
                  <a:gd name="connsiteY145-8284" fmla="*/ 8926 h 10000"/>
                  <a:gd name="connsiteX146-8285" fmla="*/ 6746 w 10000"/>
                  <a:gd name="connsiteY146-8286" fmla="*/ 9058 h 10000"/>
                  <a:gd name="connsiteX147-8287" fmla="*/ 7064 w 10000"/>
                  <a:gd name="connsiteY147-8288" fmla="*/ 9031 h 10000"/>
                  <a:gd name="connsiteX148-8289" fmla="*/ 7144 w 10000"/>
                  <a:gd name="connsiteY148-8290" fmla="*/ 9110 h 10000"/>
                  <a:gd name="connsiteX149-8291" fmla="*/ 7183 w 10000"/>
                  <a:gd name="connsiteY149-8292" fmla="*/ 8953 h 10000"/>
                  <a:gd name="connsiteX150-8293" fmla="*/ 7302 w 10000"/>
                  <a:gd name="connsiteY150-8294" fmla="*/ 8744 h 10000"/>
                  <a:gd name="connsiteX151-8295" fmla="*/ 7579 w 10000"/>
                  <a:gd name="connsiteY151-8296" fmla="*/ 9136 h 10000"/>
                  <a:gd name="connsiteX152-8297" fmla="*/ 7857 w 10000"/>
                  <a:gd name="connsiteY152-8298" fmla="*/ 9188 h 10000"/>
                  <a:gd name="connsiteX153-8299" fmla="*/ 8095 w 10000"/>
                  <a:gd name="connsiteY153-8300" fmla="*/ 9895 h 10000"/>
                  <a:gd name="connsiteX0-8301" fmla="*/ 8095 w 10000"/>
                  <a:gd name="connsiteY0-8302" fmla="*/ 9895 h 10000"/>
                  <a:gd name="connsiteX1-8303" fmla="*/ 8611 w 10000"/>
                  <a:gd name="connsiteY1-8304" fmla="*/ 10000 h 10000"/>
                  <a:gd name="connsiteX2-8305" fmla="*/ 8929 w 10000"/>
                  <a:gd name="connsiteY2-8306" fmla="*/ 9790 h 10000"/>
                  <a:gd name="connsiteX3-8307" fmla="*/ 9207 w 10000"/>
                  <a:gd name="connsiteY3-8308" fmla="*/ 9790 h 10000"/>
                  <a:gd name="connsiteX4-8309" fmla="*/ 9603 w 10000"/>
                  <a:gd name="connsiteY4-8310" fmla="*/ 9371 h 10000"/>
                  <a:gd name="connsiteX5-8311" fmla="*/ 10000 w 10000"/>
                  <a:gd name="connsiteY5-8312" fmla="*/ 9424 h 10000"/>
                  <a:gd name="connsiteX6-8313" fmla="*/ 9365 w 10000"/>
                  <a:gd name="connsiteY6-8314" fmla="*/ 9267 h 10000"/>
                  <a:gd name="connsiteX7-8315" fmla="*/ 9207 w 10000"/>
                  <a:gd name="connsiteY7-8316" fmla="*/ 9293 h 10000"/>
                  <a:gd name="connsiteX8-8317" fmla="*/ 8890 w 10000"/>
                  <a:gd name="connsiteY8-8318" fmla="*/ 5157 h 10000"/>
                  <a:gd name="connsiteX9-8319" fmla="*/ 9128 w 10000"/>
                  <a:gd name="connsiteY9-8320" fmla="*/ 5523 h 10000"/>
                  <a:gd name="connsiteX10-8321" fmla="*/ 6746 w 10000"/>
                  <a:gd name="connsiteY10-8322" fmla="*/ 4189 h 10000"/>
                  <a:gd name="connsiteX11-8323" fmla="*/ 6469 w 10000"/>
                  <a:gd name="connsiteY11-8324" fmla="*/ 4267 h 10000"/>
                  <a:gd name="connsiteX12-8325" fmla="*/ 6151 w 10000"/>
                  <a:gd name="connsiteY12-8326" fmla="*/ 3900 h 10000"/>
                  <a:gd name="connsiteX13-8327" fmla="*/ 5833 w 10000"/>
                  <a:gd name="connsiteY13-8328" fmla="*/ 3900 h 10000"/>
                  <a:gd name="connsiteX14-8329" fmla="*/ 5516 w 10000"/>
                  <a:gd name="connsiteY14-8330" fmla="*/ 4005 h 10000"/>
                  <a:gd name="connsiteX15-8331" fmla="*/ 5159 w 10000"/>
                  <a:gd name="connsiteY15-8332" fmla="*/ 3979 h 10000"/>
                  <a:gd name="connsiteX16-8333" fmla="*/ 5159 w 10000"/>
                  <a:gd name="connsiteY16-8334" fmla="*/ 3482 h 10000"/>
                  <a:gd name="connsiteX17-8335" fmla="*/ 5357 w 10000"/>
                  <a:gd name="connsiteY17-8336" fmla="*/ 3455 h 10000"/>
                  <a:gd name="connsiteX18-8337" fmla="*/ 5238 w 10000"/>
                  <a:gd name="connsiteY18-8338" fmla="*/ 3325 h 10000"/>
                  <a:gd name="connsiteX19-8339" fmla="*/ 5238 w 10000"/>
                  <a:gd name="connsiteY19-8340" fmla="*/ 3115 h 10000"/>
                  <a:gd name="connsiteX20-8341" fmla="*/ 5278 w 10000"/>
                  <a:gd name="connsiteY20-8342" fmla="*/ 2985 h 10000"/>
                  <a:gd name="connsiteX21-8343" fmla="*/ 4882 w 10000"/>
                  <a:gd name="connsiteY21-8344" fmla="*/ 2775 h 10000"/>
                  <a:gd name="connsiteX22-8345" fmla="*/ 4484 w 10000"/>
                  <a:gd name="connsiteY22-8346" fmla="*/ 2540 h 10000"/>
                  <a:gd name="connsiteX23-8347" fmla="*/ 4286 w 10000"/>
                  <a:gd name="connsiteY23-8348" fmla="*/ 2382 h 10000"/>
                  <a:gd name="connsiteX24-8349" fmla="*/ 4008 w 10000"/>
                  <a:gd name="connsiteY24-8350" fmla="*/ 2330 h 10000"/>
                  <a:gd name="connsiteX25-8351" fmla="*/ 3691 w 10000"/>
                  <a:gd name="connsiteY25-8352" fmla="*/ 2356 h 10000"/>
                  <a:gd name="connsiteX26-8353" fmla="*/ 3373 w 10000"/>
                  <a:gd name="connsiteY26-8354" fmla="*/ 2278 h 10000"/>
                  <a:gd name="connsiteX27-8355" fmla="*/ 2976 w 10000"/>
                  <a:gd name="connsiteY27-8356" fmla="*/ 1649 h 10000"/>
                  <a:gd name="connsiteX28-8357" fmla="*/ 2857 w 10000"/>
                  <a:gd name="connsiteY28-8358" fmla="*/ 1492 h 10000"/>
                  <a:gd name="connsiteX29-8359" fmla="*/ 2738 w 10000"/>
                  <a:gd name="connsiteY29-8360" fmla="*/ 1126 h 10000"/>
                  <a:gd name="connsiteX30-8361" fmla="*/ 2579 w 10000"/>
                  <a:gd name="connsiteY30-8362" fmla="*/ 785 h 10000"/>
                  <a:gd name="connsiteX31-8363" fmla="*/ 2103 w 10000"/>
                  <a:gd name="connsiteY31-8364" fmla="*/ 549 h 10000"/>
                  <a:gd name="connsiteX32-8365" fmla="*/ 1825 w 10000"/>
                  <a:gd name="connsiteY32-8366" fmla="*/ 52 h 10000"/>
                  <a:gd name="connsiteX33-8367" fmla="*/ 1468 w 10000"/>
                  <a:gd name="connsiteY33-8368" fmla="*/ 52 h 10000"/>
                  <a:gd name="connsiteX34-8369" fmla="*/ 1309 w 10000"/>
                  <a:gd name="connsiteY34-8370" fmla="*/ 157 h 10000"/>
                  <a:gd name="connsiteX35-8371" fmla="*/ 1270 w 10000"/>
                  <a:gd name="connsiteY35-8372" fmla="*/ 0 h 10000"/>
                  <a:gd name="connsiteX36-8373" fmla="*/ 754 w 10000"/>
                  <a:gd name="connsiteY36-8374" fmla="*/ 104 h 10000"/>
                  <a:gd name="connsiteX37-8375" fmla="*/ 1309 w 10000"/>
                  <a:gd name="connsiteY37-8376" fmla="*/ 210 h 10000"/>
                  <a:gd name="connsiteX38-8377" fmla="*/ 1270 w 10000"/>
                  <a:gd name="connsiteY38-8378" fmla="*/ 445 h 10000"/>
                  <a:gd name="connsiteX39-8379" fmla="*/ 1389 w 10000"/>
                  <a:gd name="connsiteY39-8380" fmla="*/ 759 h 10000"/>
                  <a:gd name="connsiteX40-8381" fmla="*/ 1508 w 10000"/>
                  <a:gd name="connsiteY40-8382" fmla="*/ 942 h 10000"/>
                  <a:gd name="connsiteX41-8383" fmla="*/ 1309 w 10000"/>
                  <a:gd name="connsiteY41-8384" fmla="*/ 1282 h 10000"/>
                  <a:gd name="connsiteX42-8385" fmla="*/ 1151 w 10000"/>
                  <a:gd name="connsiteY42-8386" fmla="*/ 1282 h 10000"/>
                  <a:gd name="connsiteX43-8387" fmla="*/ 992 w 10000"/>
                  <a:gd name="connsiteY43-8388" fmla="*/ 1518 h 10000"/>
                  <a:gd name="connsiteX44-8389" fmla="*/ 1270 w 10000"/>
                  <a:gd name="connsiteY44-8390" fmla="*/ 1623 h 10000"/>
                  <a:gd name="connsiteX45-8391" fmla="*/ 913 w 10000"/>
                  <a:gd name="connsiteY45-8392" fmla="*/ 1597 h 10000"/>
                  <a:gd name="connsiteX46-8393" fmla="*/ 754 w 10000"/>
                  <a:gd name="connsiteY46-8394" fmla="*/ 1911 h 10000"/>
                  <a:gd name="connsiteX47-8395" fmla="*/ 714 w 10000"/>
                  <a:gd name="connsiteY47-8396" fmla="*/ 1963 h 10000"/>
                  <a:gd name="connsiteX48-8397" fmla="*/ 555 w 10000"/>
                  <a:gd name="connsiteY48-8398" fmla="*/ 2304 h 10000"/>
                  <a:gd name="connsiteX49-8399" fmla="*/ 794 w 10000"/>
                  <a:gd name="connsiteY49-8400" fmla="*/ 2382 h 10000"/>
                  <a:gd name="connsiteX50-8401" fmla="*/ 476 w 10000"/>
                  <a:gd name="connsiteY50-8402" fmla="*/ 2644 h 10000"/>
                  <a:gd name="connsiteX51-8403" fmla="*/ 79 w 10000"/>
                  <a:gd name="connsiteY51-8404" fmla="*/ 2932 h 10000"/>
                  <a:gd name="connsiteX52-8405" fmla="*/ 0 w 10000"/>
                  <a:gd name="connsiteY52-8406" fmla="*/ 3089 h 10000"/>
                  <a:gd name="connsiteX53-8407" fmla="*/ 199 w 10000"/>
                  <a:gd name="connsiteY53-8408" fmla="*/ 3429 h 10000"/>
                  <a:gd name="connsiteX54-8409" fmla="*/ 0 w 10000"/>
                  <a:gd name="connsiteY54-8410" fmla="*/ 3744 h 10000"/>
                  <a:gd name="connsiteX55-8411" fmla="*/ 40 w 10000"/>
                  <a:gd name="connsiteY55-8412" fmla="*/ 4084 h 10000"/>
                  <a:gd name="connsiteX56-8413" fmla="*/ 159 w 10000"/>
                  <a:gd name="connsiteY56-8414" fmla="*/ 4189 h 10000"/>
                  <a:gd name="connsiteX57-8415" fmla="*/ 397 w 10000"/>
                  <a:gd name="connsiteY57-8416" fmla="*/ 4162 h 10000"/>
                  <a:gd name="connsiteX58-8417" fmla="*/ 873 w 10000"/>
                  <a:gd name="connsiteY58-8418" fmla="*/ 4215 h 10000"/>
                  <a:gd name="connsiteX59-8419" fmla="*/ 1270 w 10000"/>
                  <a:gd name="connsiteY59-8420" fmla="*/ 4110 h 10000"/>
                  <a:gd name="connsiteX60-8421" fmla="*/ 1707 w 10000"/>
                  <a:gd name="connsiteY60-8422" fmla="*/ 4110 h 10000"/>
                  <a:gd name="connsiteX61-8423" fmla="*/ 1984 w 10000"/>
                  <a:gd name="connsiteY61-8424" fmla="*/ 4005 h 10000"/>
                  <a:gd name="connsiteX62-8425" fmla="*/ 2063 w 10000"/>
                  <a:gd name="connsiteY62-8426" fmla="*/ 4031 h 10000"/>
                  <a:gd name="connsiteX63-8427" fmla="*/ 1945 w 10000"/>
                  <a:gd name="connsiteY63-8428" fmla="*/ 4084 h 10000"/>
                  <a:gd name="connsiteX64-8429" fmla="*/ 2222 w 10000"/>
                  <a:gd name="connsiteY64-8430" fmla="*/ 4319 h 10000"/>
                  <a:gd name="connsiteX65-8431" fmla="*/ 2421 w 10000"/>
                  <a:gd name="connsiteY65-8432" fmla="*/ 4267 h 10000"/>
                  <a:gd name="connsiteX66-8433" fmla="*/ 2699 w 10000"/>
                  <a:gd name="connsiteY66-8434" fmla="*/ 4371 h 10000"/>
                  <a:gd name="connsiteX67-8435" fmla="*/ 3055 w 10000"/>
                  <a:gd name="connsiteY67-8436" fmla="*/ 4345 h 10000"/>
                  <a:gd name="connsiteX68-8437" fmla="*/ 3651 w 10000"/>
                  <a:gd name="connsiteY68-8438" fmla="*/ 4425 h 10000"/>
                  <a:gd name="connsiteX69-8439" fmla="*/ 3809 w 10000"/>
                  <a:gd name="connsiteY69-8440" fmla="*/ 4477 h 10000"/>
                  <a:gd name="connsiteX70-8441" fmla="*/ 4365 w 10000"/>
                  <a:gd name="connsiteY70-8442" fmla="*/ 4345 h 10000"/>
                  <a:gd name="connsiteX71-8443" fmla="*/ 4445 w 10000"/>
                  <a:gd name="connsiteY71-8444" fmla="*/ 4425 h 10000"/>
                  <a:gd name="connsiteX72-8445" fmla="*/ 4603 w 10000"/>
                  <a:gd name="connsiteY72-8446" fmla="*/ 4319 h 10000"/>
                  <a:gd name="connsiteX73-8447" fmla="*/ 4683 w 10000"/>
                  <a:gd name="connsiteY73-8448" fmla="*/ 4451 h 10000"/>
                  <a:gd name="connsiteX74-8449" fmla="*/ 5238 w 10000"/>
                  <a:gd name="connsiteY74-8450" fmla="*/ 4293 h 10000"/>
                  <a:gd name="connsiteX75-8451" fmla="*/ 5238 w 10000"/>
                  <a:gd name="connsiteY75-8452" fmla="*/ 4136 h 10000"/>
                  <a:gd name="connsiteX76-8453" fmla="*/ 5357 w 10000"/>
                  <a:gd name="connsiteY76-8454" fmla="*/ 4110 h 10000"/>
                  <a:gd name="connsiteX77-8455" fmla="*/ 5477 w 10000"/>
                  <a:gd name="connsiteY77-8456" fmla="*/ 4162 h 10000"/>
                  <a:gd name="connsiteX78-8457" fmla="*/ 5873 w 10000"/>
                  <a:gd name="connsiteY78-8458" fmla="*/ 4058 h 10000"/>
                  <a:gd name="connsiteX79-8459" fmla="*/ 5953 w 10000"/>
                  <a:gd name="connsiteY79-8460" fmla="*/ 4084 h 10000"/>
                  <a:gd name="connsiteX80-8461" fmla="*/ 6151 w 10000"/>
                  <a:gd name="connsiteY80-8462" fmla="*/ 4555 h 10000"/>
                  <a:gd name="connsiteX81-8463" fmla="*/ 6270 w 10000"/>
                  <a:gd name="connsiteY81-8464" fmla="*/ 4607 h 10000"/>
                  <a:gd name="connsiteX82-8465" fmla="*/ 6548 w 10000"/>
                  <a:gd name="connsiteY82-8466" fmla="*/ 4607 h 10000"/>
                  <a:gd name="connsiteX83-8467" fmla="*/ 6667 w 10000"/>
                  <a:gd name="connsiteY83-8468" fmla="*/ 4817 h 10000"/>
                  <a:gd name="connsiteX84-8469" fmla="*/ 6707 w 10000"/>
                  <a:gd name="connsiteY84-8470" fmla="*/ 4974 h 10000"/>
                  <a:gd name="connsiteX85-8471" fmla="*/ 7183 w 10000"/>
                  <a:gd name="connsiteY85-8472" fmla="*/ 5602 h 10000"/>
                  <a:gd name="connsiteX86-8473" fmla="*/ 6985 w 10000"/>
                  <a:gd name="connsiteY86-8474" fmla="*/ 5497 h 10000"/>
                  <a:gd name="connsiteX87-8475" fmla="*/ 6429 w 10000"/>
                  <a:gd name="connsiteY87-8476" fmla="*/ 5602 h 10000"/>
                  <a:gd name="connsiteX88-8477" fmla="*/ 6151 w 10000"/>
                  <a:gd name="connsiteY88-8478" fmla="*/ 5288 h 10000"/>
                  <a:gd name="connsiteX89-8479" fmla="*/ 5953 w 10000"/>
                  <a:gd name="connsiteY89-8480" fmla="*/ 5314 h 10000"/>
                  <a:gd name="connsiteX90-8481" fmla="*/ 6111 w 10000"/>
                  <a:gd name="connsiteY90-8482" fmla="*/ 5523 h 10000"/>
                  <a:gd name="connsiteX91-8483" fmla="*/ 6151 w 10000"/>
                  <a:gd name="connsiteY91-8484" fmla="*/ 5681 h 10000"/>
                  <a:gd name="connsiteX92-8485" fmla="*/ 5754 w 10000"/>
                  <a:gd name="connsiteY92-8486" fmla="*/ 5969 h 10000"/>
                  <a:gd name="connsiteX93-8487" fmla="*/ 5675 w 10000"/>
                  <a:gd name="connsiteY93-8488" fmla="*/ 6126 h 10000"/>
                  <a:gd name="connsiteX94-8489" fmla="*/ 5636 w 10000"/>
                  <a:gd name="connsiteY94-8490" fmla="*/ 6256 h 10000"/>
                  <a:gd name="connsiteX95-8491" fmla="*/ 5595 w 10000"/>
                  <a:gd name="connsiteY95-8492" fmla="*/ 6308 h 10000"/>
                  <a:gd name="connsiteX96-8493" fmla="*/ 5516 w 10000"/>
                  <a:gd name="connsiteY96-8494" fmla="*/ 6414 h 10000"/>
                  <a:gd name="connsiteX97-8495" fmla="*/ 5278 w 10000"/>
                  <a:gd name="connsiteY97-8496" fmla="*/ 6492 h 10000"/>
                  <a:gd name="connsiteX98-8497" fmla="*/ 5357 w 10000"/>
                  <a:gd name="connsiteY98-8498" fmla="*/ 6675 h 10000"/>
                  <a:gd name="connsiteX99-8499" fmla="*/ 5317 w 10000"/>
                  <a:gd name="connsiteY99-8500" fmla="*/ 6727 h 10000"/>
                  <a:gd name="connsiteX100-8501" fmla="*/ 5000 w 10000"/>
                  <a:gd name="connsiteY100-8502" fmla="*/ 6885 h 10000"/>
                  <a:gd name="connsiteX101-8503" fmla="*/ 4683 w 10000"/>
                  <a:gd name="connsiteY101-8504" fmla="*/ 6859 h 10000"/>
                  <a:gd name="connsiteX102-8505" fmla="*/ 4961 w 10000"/>
                  <a:gd name="connsiteY102-8506" fmla="*/ 6963 h 10000"/>
                  <a:gd name="connsiteX103-8507" fmla="*/ 4961 w 10000"/>
                  <a:gd name="connsiteY103-8508" fmla="*/ 7277 h 10000"/>
                  <a:gd name="connsiteX104-8509" fmla="*/ 4603 w 10000"/>
                  <a:gd name="connsiteY104-8510" fmla="*/ 7356 h 10000"/>
                  <a:gd name="connsiteX105-8511" fmla="*/ 4524 w 10000"/>
                  <a:gd name="connsiteY105-8512" fmla="*/ 7225 h 10000"/>
                  <a:gd name="connsiteX106-8513" fmla="*/ 4484 w 10000"/>
                  <a:gd name="connsiteY106-8514" fmla="*/ 7121 h 10000"/>
                  <a:gd name="connsiteX107-8515" fmla="*/ 4128 w 10000"/>
                  <a:gd name="connsiteY107-8516" fmla="*/ 7199 h 10000"/>
                  <a:gd name="connsiteX108-8517" fmla="*/ 4286 w 10000"/>
                  <a:gd name="connsiteY108-8518" fmla="*/ 7304 h 10000"/>
                  <a:gd name="connsiteX109-8519" fmla="*/ 4405 w 10000"/>
                  <a:gd name="connsiteY109-8520" fmla="*/ 7408 h 10000"/>
                  <a:gd name="connsiteX110-8521" fmla="*/ 4563 w 10000"/>
                  <a:gd name="connsiteY110-8522" fmla="*/ 7670 h 10000"/>
                  <a:gd name="connsiteX111-8523" fmla="*/ 4762 w 10000"/>
                  <a:gd name="connsiteY111-8524" fmla="*/ 7618 h 10000"/>
                  <a:gd name="connsiteX112-8525" fmla="*/ 4921 w 10000"/>
                  <a:gd name="connsiteY112-8526" fmla="*/ 7827 h 10000"/>
                  <a:gd name="connsiteX113-8527" fmla="*/ 5040 w 10000"/>
                  <a:gd name="connsiteY113-8528" fmla="*/ 7879 h 10000"/>
                  <a:gd name="connsiteX114-8529" fmla="*/ 5317 w 10000"/>
                  <a:gd name="connsiteY114-8530" fmla="*/ 7853 h 10000"/>
                  <a:gd name="connsiteX115-8531" fmla="*/ 5437 w 10000"/>
                  <a:gd name="connsiteY115-8532" fmla="*/ 7984 h 10000"/>
                  <a:gd name="connsiteX116-8533" fmla="*/ 5556 w 10000"/>
                  <a:gd name="connsiteY116-8534" fmla="*/ 8115 h 10000"/>
                  <a:gd name="connsiteX117-8535" fmla="*/ 6111 w 10000"/>
                  <a:gd name="connsiteY117-8536" fmla="*/ 7932 h 10000"/>
                  <a:gd name="connsiteX118-8537" fmla="*/ 6111 w 10000"/>
                  <a:gd name="connsiteY118-8538" fmla="*/ 7853 h 10000"/>
                  <a:gd name="connsiteX119-8539" fmla="*/ 5953 w 10000"/>
                  <a:gd name="connsiteY119-8540" fmla="*/ 7696 h 10000"/>
                  <a:gd name="connsiteX120-8541" fmla="*/ 6151 w 10000"/>
                  <a:gd name="connsiteY120-8542" fmla="*/ 7540 h 10000"/>
                  <a:gd name="connsiteX121-8543" fmla="*/ 6032 w 10000"/>
                  <a:gd name="connsiteY121-8544" fmla="*/ 7356 h 10000"/>
                  <a:gd name="connsiteX122-8545" fmla="*/ 6151 w 10000"/>
                  <a:gd name="connsiteY122-8546" fmla="*/ 7277 h 10000"/>
                  <a:gd name="connsiteX123-8547" fmla="*/ 6310 w 10000"/>
                  <a:gd name="connsiteY123-8548" fmla="*/ 7460 h 10000"/>
                  <a:gd name="connsiteX124-8549" fmla="*/ 6231 w 10000"/>
                  <a:gd name="connsiteY124-8550" fmla="*/ 7566 h 10000"/>
                  <a:gd name="connsiteX125-8551" fmla="*/ 6587 w 10000"/>
                  <a:gd name="connsiteY125-8552" fmla="*/ 7618 h 10000"/>
                  <a:gd name="connsiteX126-8553" fmla="*/ 6746 w 10000"/>
                  <a:gd name="connsiteY126-8554" fmla="*/ 7696 h 10000"/>
                  <a:gd name="connsiteX127-8555" fmla="*/ 6905 w 10000"/>
                  <a:gd name="connsiteY127-8556" fmla="*/ 7906 h 10000"/>
                  <a:gd name="connsiteX128-8557" fmla="*/ 6667 w 10000"/>
                  <a:gd name="connsiteY128-8558" fmla="*/ 8089 h 10000"/>
                  <a:gd name="connsiteX129-8559" fmla="*/ 6270 w 10000"/>
                  <a:gd name="connsiteY129-8560" fmla="*/ 8219 h 10000"/>
                  <a:gd name="connsiteX130-8561" fmla="*/ 6191 w 10000"/>
                  <a:gd name="connsiteY130-8562" fmla="*/ 8377 h 10000"/>
                  <a:gd name="connsiteX131-8563" fmla="*/ 5953 w 10000"/>
                  <a:gd name="connsiteY131-8564" fmla="*/ 8455 h 10000"/>
                  <a:gd name="connsiteX132-8565" fmla="*/ 6071 w 10000"/>
                  <a:gd name="connsiteY132-8566" fmla="*/ 8612 h 10000"/>
                  <a:gd name="connsiteX133-8567" fmla="*/ 6310 w 10000"/>
                  <a:gd name="connsiteY133-8568" fmla="*/ 8612 h 10000"/>
                  <a:gd name="connsiteX134-8569" fmla="*/ 6349 w 10000"/>
                  <a:gd name="connsiteY134-8570" fmla="*/ 8612 h 10000"/>
                  <a:gd name="connsiteX135-8571" fmla="*/ 6508 w 10000"/>
                  <a:gd name="connsiteY135-8572" fmla="*/ 8900 h 10000"/>
                  <a:gd name="connsiteX136-8573" fmla="*/ 6587 w 10000"/>
                  <a:gd name="connsiteY136-8574" fmla="*/ 8612 h 10000"/>
                  <a:gd name="connsiteX137-8575" fmla="*/ 6786 w 10000"/>
                  <a:gd name="connsiteY137-8576" fmla="*/ 8560 h 10000"/>
                  <a:gd name="connsiteX138-8577" fmla="*/ 6985 w 10000"/>
                  <a:gd name="connsiteY138-8578" fmla="*/ 8638 h 10000"/>
                  <a:gd name="connsiteX139-8579" fmla="*/ 6985 w 10000"/>
                  <a:gd name="connsiteY139-8580" fmla="*/ 8665 h 10000"/>
                  <a:gd name="connsiteX140-8581" fmla="*/ 7183 w 10000"/>
                  <a:gd name="connsiteY140-8582" fmla="*/ 8612 h 10000"/>
                  <a:gd name="connsiteX141-8583" fmla="*/ 7302 w 10000"/>
                  <a:gd name="connsiteY141-8584" fmla="*/ 8796 h 10000"/>
                  <a:gd name="connsiteX142-8585" fmla="*/ 6905 w 10000"/>
                  <a:gd name="connsiteY142-8586" fmla="*/ 8691 h 10000"/>
                  <a:gd name="connsiteX143-8587" fmla="*/ 6825 w 10000"/>
                  <a:gd name="connsiteY143-8588" fmla="*/ 8718 h 10000"/>
                  <a:gd name="connsiteX144-8589" fmla="*/ 6786 w 10000"/>
                  <a:gd name="connsiteY144-8590" fmla="*/ 8926 h 10000"/>
                  <a:gd name="connsiteX145-8591" fmla="*/ 6746 w 10000"/>
                  <a:gd name="connsiteY145-8592" fmla="*/ 9058 h 10000"/>
                  <a:gd name="connsiteX146-8593" fmla="*/ 7064 w 10000"/>
                  <a:gd name="connsiteY146-8594" fmla="*/ 9031 h 10000"/>
                  <a:gd name="connsiteX147-8595" fmla="*/ 7144 w 10000"/>
                  <a:gd name="connsiteY147-8596" fmla="*/ 9110 h 10000"/>
                  <a:gd name="connsiteX148-8597" fmla="*/ 7183 w 10000"/>
                  <a:gd name="connsiteY148-8598" fmla="*/ 8953 h 10000"/>
                  <a:gd name="connsiteX149-8599" fmla="*/ 7302 w 10000"/>
                  <a:gd name="connsiteY149-8600" fmla="*/ 8744 h 10000"/>
                  <a:gd name="connsiteX150-8601" fmla="*/ 7579 w 10000"/>
                  <a:gd name="connsiteY150-8602" fmla="*/ 9136 h 10000"/>
                  <a:gd name="connsiteX151-8603" fmla="*/ 7857 w 10000"/>
                  <a:gd name="connsiteY151-8604" fmla="*/ 9188 h 10000"/>
                  <a:gd name="connsiteX152-8605" fmla="*/ 8095 w 10000"/>
                  <a:gd name="connsiteY152-8606" fmla="*/ 9895 h 10000"/>
                  <a:gd name="connsiteX0-8607" fmla="*/ 8095 w 10000"/>
                  <a:gd name="connsiteY0-8608" fmla="*/ 9895 h 10000"/>
                  <a:gd name="connsiteX1-8609" fmla="*/ 8611 w 10000"/>
                  <a:gd name="connsiteY1-8610" fmla="*/ 10000 h 10000"/>
                  <a:gd name="connsiteX2-8611" fmla="*/ 8929 w 10000"/>
                  <a:gd name="connsiteY2-8612" fmla="*/ 9790 h 10000"/>
                  <a:gd name="connsiteX3-8613" fmla="*/ 9207 w 10000"/>
                  <a:gd name="connsiteY3-8614" fmla="*/ 9790 h 10000"/>
                  <a:gd name="connsiteX4-8615" fmla="*/ 9603 w 10000"/>
                  <a:gd name="connsiteY4-8616" fmla="*/ 9371 h 10000"/>
                  <a:gd name="connsiteX5-8617" fmla="*/ 10000 w 10000"/>
                  <a:gd name="connsiteY5-8618" fmla="*/ 9424 h 10000"/>
                  <a:gd name="connsiteX6-8619" fmla="*/ 9365 w 10000"/>
                  <a:gd name="connsiteY6-8620" fmla="*/ 9267 h 10000"/>
                  <a:gd name="connsiteX7-8621" fmla="*/ 9207 w 10000"/>
                  <a:gd name="connsiteY7-8622" fmla="*/ 9293 h 10000"/>
                  <a:gd name="connsiteX8-8623" fmla="*/ 8890 w 10000"/>
                  <a:gd name="connsiteY8-8624" fmla="*/ 5157 h 10000"/>
                  <a:gd name="connsiteX9-8625" fmla="*/ 9128 w 10000"/>
                  <a:gd name="connsiteY9-8626" fmla="*/ 5523 h 10000"/>
                  <a:gd name="connsiteX10-8627" fmla="*/ 6746 w 10000"/>
                  <a:gd name="connsiteY10-8628" fmla="*/ 4189 h 10000"/>
                  <a:gd name="connsiteX11-8629" fmla="*/ 6151 w 10000"/>
                  <a:gd name="connsiteY11-8630" fmla="*/ 3900 h 10000"/>
                  <a:gd name="connsiteX12-8631" fmla="*/ 5833 w 10000"/>
                  <a:gd name="connsiteY12-8632" fmla="*/ 3900 h 10000"/>
                  <a:gd name="connsiteX13-8633" fmla="*/ 5516 w 10000"/>
                  <a:gd name="connsiteY13-8634" fmla="*/ 4005 h 10000"/>
                  <a:gd name="connsiteX14-8635" fmla="*/ 5159 w 10000"/>
                  <a:gd name="connsiteY14-8636" fmla="*/ 3979 h 10000"/>
                  <a:gd name="connsiteX15-8637" fmla="*/ 5159 w 10000"/>
                  <a:gd name="connsiteY15-8638" fmla="*/ 3482 h 10000"/>
                  <a:gd name="connsiteX16-8639" fmla="*/ 5357 w 10000"/>
                  <a:gd name="connsiteY16-8640" fmla="*/ 3455 h 10000"/>
                  <a:gd name="connsiteX17-8641" fmla="*/ 5238 w 10000"/>
                  <a:gd name="connsiteY17-8642" fmla="*/ 3325 h 10000"/>
                  <a:gd name="connsiteX18-8643" fmla="*/ 5238 w 10000"/>
                  <a:gd name="connsiteY18-8644" fmla="*/ 3115 h 10000"/>
                  <a:gd name="connsiteX19-8645" fmla="*/ 5278 w 10000"/>
                  <a:gd name="connsiteY19-8646" fmla="*/ 2985 h 10000"/>
                  <a:gd name="connsiteX20-8647" fmla="*/ 4882 w 10000"/>
                  <a:gd name="connsiteY20-8648" fmla="*/ 2775 h 10000"/>
                  <a:gd name="connsiteX21-8649" fmla="*/ 4484 w 10000"/>
                  <a:gd name="connsiteY21-8650" fmla="*/ 2540 h 10000"/>
                  <a:gd name="connsiteX22-8651" fmla="*/ 4286 w 10000"/>
                  <a:gd name="connsiteY22-8652" fmla="*/ 2382 h 10000"/>
                  <a:gd name="connsiteX23-8653" fmla="*/ 4008 w 10000"/>
                  <a:gd name="connsiteY23-8654" fmla="*/ 2330 h 10000"/>
                  <a:gd name="connsiteX24-8655" fmla="*/ 3691 w 10000"/>
                  <a:gd name="connsiteY24-8656" fmla="*/ 2356 h 10000"/>
                  <a:gd name="connsiteX25-8657" fmla="*/ 3373 w 10000"/>
                  <a:gd name="connsiteY25-8658" fmla="*/ 2278 h 10000"/>
                  <a:gd name="connsiteX26-8659" fmla="*/ 2976 w 10000"/>
                  <a:gd name="connsiteY26-8660" fmla="*/ 1649 h 10000"/>
                  <a:gd name="connsiteX27-8661" fmla="*/ 2857 w 10000"/>
                  <a:gd name="connsiteY27-8662" fmla="*/ 1492 h 10000"/>
                  <a:gd name="connsiteX28-8663" fmla="*/ 2738 w 10000"/>
                  <a:gd name="connsiteY28-8664" fmla="*/ 1126 h 10000"/>
                  <a:gd name="connsiteX29-8665" fmla="*/ 2579 w 10000"/>
                  <a:gd name="connsiteY29-8666" fmla="*/ 785 h 10000"/>
                  <a:gd name="connsiteX30-8667" fmla="*/ 2103 w 10000"/>
                  <a:gd name="connsiteY30-8668" fmla="*/ 549 h 10000"/>
                  <a:gd name="connsiteX31-8669" fmla="*/ 1825 w 10000"/>
                  <a:gd name="connsiteY31-8670" fmla="*/ 52 h 10000"/>
                  <a:gd name="connsiteX32-8671" fmla="*/ 1468 w 10000"/>
                  <a:gd name="connsiteY32-8672" fmla="*/ 52 h 10000"/>
                  <a:gd name="connsiteX33-8673" fmla="*/ 1309 w 10000"/>
                  <a:gd name="connsiteY33-8674" fmla="*/ 157 h 10000"/>
                  <a:gd name="connsiteX34-8675" fmla="*/ 1270 w 10000"/>
                  <a:gd name="connsiteY34-8676" fmla="*/ 0 h 10000"/>
                  <a:gd name="connsiteX35-8677" fmla="*/ 754 w 10000"/>
                  <a:gd name="connsiteY35-8678" fmla="*/ 104 h 10000"/>
                  <a:gd name="connsiteX36-8679" fmla="*/ 1309 w 10000"/>
                  <a:gd name="connsiteY36-8680" fmla="*/ 210 h 10000"/>
                  <a:gd name="connsiteX37-8681" fmla="*/ 1270 w 10000"/>
                  <a:gd name="connsiteY37-8682" fmla="*/ 445 h 10000"/>
                  <a:gd name="connsiteX38-8683" fmla="*/ 1389 w 10000"/>
                  <a:gd name="connsiteY38-8684" fmla="*/ 759 h 10000"/>
                  <a:gd name="connsiteX39-8685" fmla="*/ 1508 w 10000"/>
                  <a:gd name="connsiteY39-8686" fmla="*/ 942 h 10000"/>
                  <a:gd name="connsiteX40-8687" fmla="*/ 1309 w 10000"/>
                  <a:gd name="connsiteY40-8688" fmla="*/ 1282 h 10000"/>
                  <a:gd name="connsiteX41-8689" fmla="*/ 1151 w 10000"/>
                  <a:gd name="connsiteY41-8690" fmla="*/ 1282 h 10000"/>
                  <a:gd name="connsiteX42-8691" fmla="*/ 992 w 10000"/>
                  <a:gd name="connsiteY42-8692" fmla="*/ 1518 h 10000"/>
                  <a:gd name="connsiteX43-8693" fmla="*/ 1270 w 10000"/>
                  <a:gd name="connsiteY43-8694" fmla="*/ 1623 h 10000"/>
                  <a:gd name="connsiteX44-8695" fmla="*/ 913 w 10000"/>
                  <a:gd name="connsiteY44-8696" fmla="*/ 1597 h 10000"/>
                  <a:gd name="connsiteX45-8697" fmla="*/ 754 w 10000"/>
                  <a:gd name="connsiteY45-8698" fmla="*/ 1911 h 10000"/>
                  <a:gd name="connsiteX46-8699" fmla="*/ 714 w 10000"/>
                  <a:gd name="connsiteY46-8700" fmla="*/ 1963 h 10000"/>
                  <a:gd name="connsiteX47-8701" fmla="*/ 555 w 10000"/>
                  <a:gd name="connsiteY47-8702" fmla="*/ 2304 h 10000"/>
                  <a:gd name="connsiteX48-8703" fmla="*/ 794 w 10000"/>
                  <a:gd name="connsiteY48-8704" fmla="*/ 2382 h 10000"/>
                  <a:gd name="connsiteX49-8705" fmla="*/ 476 w 10000"/>
                  <a:gd name="connsiteY49-8706" fmla="*/ 2644 h 10000"/>
                  <a:gd name="connsiteX50-8707" fmla="*/ 79 w 10000"/>
                  <a:gd name="connsiteY50-8708" fmla="*/ 2932 h 10000"/>
                  <a:gd name="connsiteX51-8709" fmla="*/ 0 w 10000"/>
                  <a:gd name="connsiteY51-8710" fmla="*/ 3089 h 10000"/>
                  <a:gd name="connsiteX52-8711" fmla="*/ 199 w 10000"/>
                  <a:gd name="connsiteY52-8712" fmla="*/ 3429 h 10000"/>
                  <a:gd name="connsiteX53-8713" fmla="*/ 0 w 10000"/>
                  <a:gd name="connsiteY53-8714" fmla="*/ 3744 h 10000"/>
                  <a:gd name="connsiteX54-8715" fmla="*/ 40 w 10000"/>
                  <a:gd name="connsiteY54-8716" fmla="*/ 4084 h 10000"/>
                  <a:gd name="connsiteX55-8717" fmla="*/ 159 w 10000"/>
                  <a:gd name="connsiteY55-8718" fmla="*/ 4189 h 10000"/>
                  <a:gd name="connsiteX56-8719" fmla="*/ 397 w 10000"/>
                  <a:gd name="connsiteY56-8720" fmla="*/ 4162 h 10000"/>
                  <a:gd name="connsiteX57-8721" fmla="*/ 873 w 10000"/>
                  <a:gd name="connsiteY57-8722" fmla="*/ 4215 h 10000"/>
                  <a:gd name="connsiteX58-8723" fmla="*/ 1270 w 10000"/>
                  <a:gd name="connsiteY58-8724" fmla="*/ 4110 h 10000"/>
                  <a:gd name="connsiteX59-8725" fmla="*/ 1707 w 10000"/>
                  <a:gd name="connsiteY59-8726" fmla="*/ 4110 h 10000"/>
                  <a:gd name="connsiteX60-8727" fmla="*/ 1984 w 10000"/>
                  <a:gd name="connsiteY60-8728" fmla="*/ 4005 h 10000"/>
                  <a:gd name="connsiteX61-8729" fmla="*/ 2063 w 10000"/>
                  <a:gd name="connsiteY61-8730" fmla="*/ 4031 h 10000"/>
                  <a:gd name="connsiteX62-8731" fmla="*/ 1945 w 10000"/>
                  <a:gd name="connsiteY62-8732" fmla="*/ 4084 h 10000"/>
                  <a:gd name="connsiteX63-8733" fmla="*/ 2222 w 10000"/>
                  <a:gd name="connsiteY63-8734" fmla="*/ 4319 h 10000"/>
                  <a:gd name="connsiteX64-8735" fmla="*/ 2421 w 10000"/>
                  <a:gd name="connsiteY64-8736" fmla="*/ 4267 h 10000"/>
                  <a:gd name="connsiteX65-8737" fmla="*/ 2699 w 10000"/>
                  <a:gd name="connsiteY65-8738" fmla="*/ 4371 h 10000"/>
                  <a:gd name="connsiteX66-8739" fmla="*/ 3055 w 10000"/>
                  <a:gd name="connsiteY66-8740" fmla="*/ 4345 h 10000"/>
                  <a:gd name="connsiteX67-8741" fmla="*/ 3651 w 10000"/>
                  <a:gd name="connsiteY67-8742" fmla="*/ 4425 h 10000"/>
                  <a:gd name="connsiteX68-8743" fmla="*/ 3809 w 10000"/>
                  <a:gd name="connsiteY68-8744" fmla="*/ 4477 h 10000"/>
                  <a:gd name="connsiteX69-8745" fmla="*/ 4365 w 10000"/>
                  <a:gd name="connsiteY69-8746" fmla="*/ 4345 h 10000"/>
                  <a:gd name="connsiteX70-8747" fmla="*/ 4445 w 10000"/>
                  <a:gd name="connsiteY70-8748" fmla="*/ 4425 h 10000"/>
                  <a:gd name="connsiteX71-8749" fmla="*/ 4603 w 10000"/>
                  <a:gd name="connsiteY71-8750" fmla="*/ 4319 h 10000"/>
                  <a:gd name="connsiteX72-8751" fmla="*/ 4683 w 10000"/>
                  <a:gd name="connsiteY72-8752" fmla="*/ 4451 h 10000"/>
                  <a:gd name="connsiteX73-8753" fmla="*/ 5238 w 10000"/>
                  <a:gd name="connsiteY73-8754" fmla="*/ 4293 h 10000"/>
                  <a:gd name="connsiteX74-8755" fmla="*/ 5238 w 10000"/>
                  <a:gd name="connsiteY74-8756" fmla="*/ 4136 h 10000"/>
                  <a:gd name="connsiteX75-8757" fmla="*/ 5357 w 10000"/>
                  <a:gd name="connsiteY75-8758" fmla="*/ 4110 h 10000"/>
                  <a:gd name="connsiteX76-8759" fmla="*/ 5477 w 10000"/>
                  <a:gd name="connsiteY76-8760" fmla="*/ 4162 h 10000"/>
                  <a:gd name="connsiteX77-8761" fmla="*/ 5873 w 10000"/>
                  <a:gd name="connsiteY77-8762" fmla="*/ 4058 h 10000"/>
                  <a:gd name="connsiteX78-8763" fmla="*/ 5953 w 10000"/>
                  <a:gd name="connsiteY78-8764" fmla="*/ 4084 h 10000"/>
                  <a:gd name="connsiteX79-8765" fmla="*/ 6151 w 10000"/>
                  <a:gd name="connsiteY79-8766" fmla="*/ 4555 h 10000"/>
                  <a:gd name="connsiteX80-8767" fmla="*/ 6270 w 10000"/>
                  <a:gd name="connsiteY80-8768" fmla="*/ 4607 h 10000"/>
                  <a:gd name="connsiteX81-8769" fmla="*/ 6548 w 10000"/>
                  <a:gd name="connsiteY81-8770" fmla="*/ 4607 h 10000"/>
                  <a:gd name="connsiteX82-8771" fmla="*/ 6667 w 10000"/>
                  <a:gd name="connsiteY82-8772" fmla="*/ 4817 h 10000"/>
                  <a:gd name="connsiteX83-8773" fmla="*/ 6707 w 10000"/>
                  <a:gd name="connsiteY83-8774" fmla="*/ 4974 h 10000"/>
                  <a:gd name="connsiteX84-8775" fmla="*/ 7183 w 10000"/>
                  <a:gd name="connsiteY84-8776" fmla="*/ 5602 h 10000"/>
                  <a:gd name="connsiteX85-8777" fmla="*/ 6985 w 10000"/>
                  <a:gd name="connsiteY85-8778" fmla="*/ 5497 h 10000"/>
                  <a:gd name="connsiteX86-8779" fmla="*/ 6429 w 10000"/>
                  <a:gd name="connsiteY86-8780" fmla="*/ 5602 h 10000"/>
                  <a:gd name="connsiteX87-8781" fmla="*/ 6151 w 10000"/>
                  <a:gd name="connsiteY87-8782" fmla="*/ 5288 h 10000"/>
                  <a:gd name="connsiteX88-8783" fmla="*/ 5953 w 10000"/>
                  <a:gd name="connsiteY88-8784" fmla="*/ 5314 h 10000"/>
                  <a:gd name="connsiteX89-8785" fmla="*/ 6111 w 10000"/>
                  <a:gd name="connsiteY89-8786" fmla="*/ 5523 h 10000"/>
                  <a:gd name="connsiteX90-8787" fmla="*/ 6151 w 10000"/>
                  <a:gd name="connsiteY90-8788" fmla="*/ 5681 h 10000"/>
                  <a:gd name="connsiteX91-8789" fmla="*/ 5754 w 10000"/>
                  <a:gd name="connsiteY91-8790" fmla="*/ 5969 h 10000"/>
                  <a:gd name="connsiteX92-8791" fmla="*/ 5675 w 10000"/>
                  <a:gd name="connsiteY92-8792" fmla="*/ 6126 h 10000"/>
                  <a:gd name="connsiteX93-8793" fmla="*/ 5636 w 10000"/>
                  <a:gd name="connsiteY93-8794" fmla="*/ 6256 h 10000"/>
                  <a:gd name="connsiteX94-8795" fmla="*/ 5595 w 10000"/>
                  <a:gd name="connsiteY94-8796" fmla="*/ 6308 h 10000"/>
                  <a:gd name="connsiteX95-8797" fmla="*/ 5516 w 10000"/>
                  <a:gd name="connsiteY95-8798" fmla="*/ 6414 h 10000"/>
                  <a:gd name="connsiteX96-8799" fmla="*/ 5278 w 10000"/>
                  <a:gd name="connsiteY96-8800" fmla="*/ 6492 h 10000"/>
                  <a:gd name="connsiteX97-8801" fmla="*/ 5357 w 10000"/>
                  <a:gd name="connsiteY97-8802" fmla="*/ 6675 h 10000"/>
                  <a:gd name="connsiteX98-8803" fmla="*/ 5317 w 10000"/>
                  <a:gd name="connsiteY98-8804" fmla="*/ 6727 h 10000"/>
                  <a:gd name="connsiteX99-8805" fmla="*/ 5000 w 10000"/>
                  <a:gd name="connsiteY99-8806" fmla="*/ 6885 h 10000"/>
                  <a:gd name="connsiteX100-8807" fmla="*/ 4683 w 10000"/>
                  <a:gd name="connsiteY100-8808" fmla="*/ 6859 h 10000"/>
                  <a:gd name="connsiteX101-8809" fmla="*/ 4961 w 10000"/>
                  <a:gd name="connsiteY101-8810" fmla="*/ 6963 h 10000"/>
                  <a:gd name="connsiteX102-8811" fmla="*/ 4961 w 10000"/>
                  <a:gd name="connsiteY102-8812" fmla="*/ 7277 h 10000"/>
                  <a:gd name="connsiteX103-8813" fmla="*/ 4603 w 10000"/>
                  <a:gd name="connsiteY103-8814" fmla="*/ 7356 h 10000"/>
                  <a:gd name="connsiteX104-8815" fmla="*/ 4524 w 10000"/>
                  <a:gd name="connsiteY104-8816" fmla="*/ 7225 h 10000"/>
                  <a:gd name="connsiteX105-8817" fmla="*/ 4484 w 10000"/>
                  <a:gd name="connsiteY105-8818" fmla="*/ 7121 h 10000"/>
                  <a:gd name="connsiteX106-8819" fmla="*/ 4128 w 10000"/>
                  <a:gd name="connsiteY106-8820" fmla="*/ 7199 h 10000"/>
                  <a:gd name="connsiteX107-8821" fmla="*/ 4286 w 10000"/>
                  <a:gd name="connsiteY107-8822" fmla="*/ 7304 h 10000"/>
                  <a:gd name="connsiteX108-8823" fmla="*/ 4405 w 10000"/>
                  <a:gd name="connsiteY108-8824" fmla="*/ 7408 h 10000"/>
                  <a:gd name="connsiteX109-8825" fmla="*/ 4563 w 10000"/>
                  <a:gd name="connsiteY109-8826" fmla="*/ 7670 h 10000"/>
                  <a:gd name="connsiteX110-8827" fmla="*/ 4762 w 10000"/>
                  <a:gd name="connsiteY110-8828" fmla="*/ 7618 h 10000"/>
                  <a:gd name="connsiteX111-8829" fmla="*/ 4921 w 10000"/>
                  <a:gd name="connsiteY111-8830" fmla="*/ 7827 h 10000"/>
                  <a:gd name="connsiteX112-8831" fmla="*/ 5040 w 10000"/>
                  <a:gd name="connsiteY112-8832" fmla="*/ 7879 h 10000"/>
                  <a:gd name="connsiteX113-8833" fmla="*/ 5317 w 10000"/>
                  <a:gd name="connsiteY113-8834" fmla="*/ 7853 h 10000"/>
                  <a:gd name="connsiteX114-8835" fmla="*/ 5437 w 10000"/>
                  <a:gd name="connsiteY114-8836" fmla="*/ 7984 h 10000"/>
                  <a:gd name="connsiteX115-8837" fmla="*/ 5556 w 10000"/>
                  <a:gd name="connsiteY115-8838" fmla="*/ 8115 h 10000"/>
                  <a:gd name="connsiteX116-8839" fmla="*/ 6111 w 10000"/>
                  <a:gd name="connsiteY116-8840" fmla="*/ 7932 h 10000"/>
                  <a:gd name="connsiteX117-8841" fmla="*/ 6111 w 10000"/>
                  <a:gd name="connsiteY117-8842" fmla="*/ 7853 h 10000"/>
                  <a:gd name="connsiteX118-8843" fmla="*/ 5953 w 10000"/>
                  <a:gd name="connsiteY118-8844" fmla="*/ 7696 h 10000"/>
                  <a:gd name="connsiteX119-8845" fmla="*/ 6151 w 10000"/>
                  <a:gd name="connsiteY119-8846" fmla="*/ 7540 h 10000"/>
                  <a:gd name="connsiteX120-8847" fmla="*/ 6032 w 10000"/>
                  <a:gd name="connsiteY120-8848" fmla="*/ 7356 h 10000"/>
                  <a:gd name="connsiteX121-8849" fmla="*/ 6151 w 10000"/>
                  <a:gd name="connsiteY121-8850" fmla="*/ 7277 h 10000"/>
                  <a:gd name="connsiteX122-8851" fmla="*/ 6310 w 10000"/>
                  <a:gd name="connsiteY122-8852" fmla="*/ 7460 h 10000"/>
                  <a:gd name="connsiteX123-8853" fmla="*/ 6231 w 10000"/>
                  <a:gd name="connsiteY123-8854" fmla="*/ 7566 h 10000"/>
                  <a:gd name="connsiteX124-8855" fmla="*/ 6587 w 10000"/>
                  <a:gd name="connsiteY124-8856" fmla="*/ 7618 h 10000"/>
                  <a:gd name="connsiteX125-8857" fmla="*/ 6746 w 10000"/>
                  <a:gd name="connsiteY125-8858" fmla="*/ 7696 h 10000"/>
                  <a:gd name="connsiteX126-8859" fmla="*/ 6905 w 10000"/>
                  <a:gd name="connsiteY126-8860" fmla="*/ 7906 h 10000"/>
                  <a:gd name="connsiteX127-8861" fmla="*/ 6667 w 10000"/>
                  <a:gd name="connsiteY127-8862" fmla="*/ 8089 h 10000"/>
                  <a:gd name="connsiteX128-8863" fmla="*/ 6270 w 10000"/>
                  <a:gd name="connsiteY128-8864" fmla="*/ 8219 h 10000"/>
                  <a:gd name="connsiteX129-8865" fmla="*/ 6191 w 10000"/>
                  <a:gd name="connsiteY129-8866" fmla="*/ 8377 h 10000"/>
                  <a:gd name="connsiteX130-8867" fmla="*/ 5953 w 10000"/>
                  <a:gd name="connsiteY130-8868" fmla="*/ 8455 h 10000"/>
                  <a:gd name="connsiteX131-8869" fmla="*/ 6071 w 10000"/>
                  <a:gd name="connsiteY131-8870" fmla="*/ 8612 h 10000"/>
                  <a:gd name="connsiteX132-8871" fmla="*/ 6310 w 10000"/>
                  <a:gd name="connsiteY132-8872" fmla="*/ 8612 h 10000"/>
                  <a:gd name="connsiteX133-8873" fmla="*/ 6349 w 10000"/>
                  <a:gd name="connsiteY133-8874" fmla="*/ 8612 h 10000"/>
                  <a:gd name="connsiteX134-8875" fmla="*/ 6508 w 10000"/>
                  <a:gd name="connsiteY134-8876" fmla="*/ 8900 h 10000"/>
                  <a:gd name="connsiteX135-8877" fmla="*/ 6587 w 10000"/>
                  <a:gd name="connsiteY135-8878" fmla="*/ 8612 h 10000"/>
                  <a:gd name="connsiteX136-8879" fmla="*/ 6786 w 10000"/>
                  <a:gd name="connsiteY136-8880" fmla="*/ 8560 h 10000"/>
                  <a:gd name="connsiteX137-8881" fmla="*/ 6985 w 10000"/>
                  <a:gd name="connsiteY137-8882" fmla="*/ 8638 h 10000"/>
                  <a:gd name="connsiteX138-8883" fmla="*/ 6985 w 10000"/>
                  <a:gd name="connsiteY138-8884" fmla="*/ 8665 h 10000"/>
                  <a:gd name="connsiteX139-8885" fmla="*/ 7183 w 10000"/>
                  <a:gd name="connsiteY139-8886" fmla="*/ 8612 h 10000"/>
                  <a:gd name="connsiteX140-8887" fmla="*/ 7302 w 10000"/>
                  <a:gd name="connsiteY140-8888" fmla="*/ 8796 h 10000"/>
                  <a:gd name="connsiteX141-8889" fmla="*/ 6905 w 10000"/>
                  <a:gd name="connsiteY141-8890" fmla="*/ 8691 h 10000"/>
                  <a:gd name="connsiteX142-8891" fmla="*/ 6825 w 10000"/>
                  <a:gd name="connsiteY142-8892" fmla="*/ 8718 h 10000"/>
                  <a:gd name="connsiteX143-8893" fmla="*/ 6786 w 10000"/>
                  <a:gd name="connsiteY143-8894" fmla="*/ 8926 h 10000"/>
                  <a:gd name="connsiteX144-8895" fmla="*/ 6746 w 10000"/>
                  <a:gd name="connsiteY144-8896" fmla="*/ 9058 h 10000"/>
                  <a:gd name="connsiteX145-8897" fmla="*/ 7064 w 10000"/>
                  <a:gd name="connsiteY145-8898" fmla="*/ 9031 h 10000"/>
                  <a:gd name="connsiteX146-8899" fmla="*/ 7144 w 10000"/>
                  <a:gd name="connsiteY146-8900" fmla="*/ 9110 h 10000"/>
                  <a:gd name="connsiteX147-8901" fmla="*/ 7183 w 10000"/>
                  <a:gd name="connsiteY147-8902" fmla="*/ 8953 h 10000"/>
                  <a:gd name="connsiteX148-8903" fmla="*/ 7302 w 10000"/>
                  <a:gd name="connsiteY148-8904" fmla="*/ 8744 h 10000"/>
                  <a:gd name="connsiteX149-8905" fmla="*/ 7579 w 10000"/>
                  <a:gd name="connsiteY149-8906" fmla="*/ 9136 h 10000"/>
                  <a:gd name="connsiteX150-8907" fmla="*/ 7857 w 10000"/>
                  <a:gd name="connsiteY150-8908" fmla="*/ 9188 h 10000"/>
                  <a:gd name="connsiteX151-8909" fmla="*/ 8095 w 10000"/>
                  <a:gd name="connsiteY151-8910" fmla="*/ 9895 h 10000"/>
                  <a:gd name="connsiteX0-8911" fmla="*/ 8095 w 10000"/>
                  <a:gd name="connsiteY0-8912" fmla="*/ 9895 h 10000"/>
                  <a:gd name="connsiteX1-8913" fmla="*/ 8611 w 10000"/>
                  <a:gd name="connsiteY1-8914" fmla="*/ 10000 h 10000"/>
                  <a:gd name="connsiteX2-8915" fmla="*/ 8929 w 10000"/>
                  <a:gd name="connsiteY2-8916" fmla="*/ 9790 h 10000"/>
                  <a:gd name="connsiteX3-8917" fmla="*/ 9207 w 10000"/>
                  <a:gd name="connsiteY3-8918" fmla="*/ 9790 h 10000"/>
                  <a:gd name="connsiteX4-8919" fmla="*/ 9603 w 10000"/>
                  <a:gd name="connsiteY4-8920" fmla="*/ 9371 h 10000"/>
                  <a:gd name="connsiteX5-8921" fmla="*/ 10000 w 10000"/>
                  <a:gd name="connsiteY5-8922" fmla="*/ 9424 h 10000"/>
                  <a:gd name="connsiteX6-8923" fmla="*/ 9365 w 10000"/>
                  <a:gd name="connsiteY6-8924" fmla="*/ 9267 h 10000"/>
                  <a:gd name="connsiteX7-8925" fmla="*/ 9207 w 10000"/>
                  <a:gd name="connsiteY7-8926" fmla="*/ 9293 h 10000"/>
                  <a:gd name="connsiteX8-8927" fmla="*/ 8890 w 10000"/>
                  <a:gd name="connsiteY8-8928" fmla="*/ 5157 h 10000"/>
                  <a:gd name="connsiteX9-8929" fmla="*/ 9128 w 10000"/>
                  <a:gd name="connsiteY9-8930" fmla="*/ 5523 h 10000"/>
                  <a:gd name="connsiteX10-8931" fmla="*/ 6151 w 10000"/>
                  <a:gd name="connsiteY10-8932" fmla="*/ 3900 h 10000"/>
                  <a:gd name="connsiteX11-8933" fmla="*/ 5833 w 10000"/>
                  <a:gd name="connsiteY11-8934" fmla="*/ 3900 h 10000"/>
                  <a:gd name="connsiteX12-8935" fmla="*/ 5516 w 10000"/>
                  <a:gd name="connsiteY12-8936" fmla="*/ 4005 h 10000"/>
                  <a:gd name="connsiteX13-8937" fmla="*/ 5159 w 10000"/>
                  <a:gd name="connsiteY13-8938" fmla="*/ 3979 h 10000"/>
                  <a:gd name="connsiteX14-8939" fmla="*/ 5159 w 10000"/>
                  <a:gd name="connsiteY14-8940" fmla="*/ 3482 h 10000"/>
                  <a:gd name="connsiteX15-8941" fmla="*/ 5357 w 10000"/>
                  <a:gd name="connsiteY15-8942" fmla="*/ 3455 h 10000"/>
                  <a:gd name="connsiteX16-8943" fmla="*/ 5238 w 10000"/>
                  <a:gd name="connsiteY16-8944" fmla="*/ 3325 h 10000"/>
                  <a:gd name="connsiteX17-8945" fmla="*/ 5238 w 10000"/>
                  <a:gd name="connsiteY17-8946" fmla="*/ 3115 h 10000"/>
                  <a:gd name="connsiteX18-8947" fmla="*/ 5278 w 10000"/>
                  <a:gd name="connsiteY18-8948" fmla="*/ 2985 h 10000"/>
                  <a:gd name="connsiteX19-8949" fmla="*/ 4882 w 10000"/>
                  <a:gd name="connsiteY19-8950" fmla="*/ 2775 h 10000"/>
                  <a:gd name="connsiteX20-8951" fmla="*/ 4484 w 10000"/>
                  <a:gd name="connsiteY20-8952" fmla="*/ 2540 h 10000"/>
                  <a:gd name="connsiteX21-8953" fmla="*/ 4286 w 10000"/>
                  <a:gd name="connsiteY21-8954" fmla="*/ 2382 h 10000"/>
                  <a:gd name="connsiteX22-8955" fmla="*/ 4008 w 10000"/>
                  <a:gd name="connsiteY22-8956" fmla="*/ 2330 h 10000"/>
                  <a:gd name="connsiteX23-8957" fmla="*/ 3691 w 10000"/>
                  <a:gd name="connsiteY23-8958" fmla="*/ 2356 h 10000"/>
                  <a:gd name="connsiteX24-8959" fmla="*/ 3373 w 10000"/>
                  <a:gd name="connsiteY24-8960" fmla="*/ 2278 h 10000"/>
                  <a:gd name="connsiteX25-8961" fmla="*/ 2976 w 10000"/>
                  <a:gd name="connsiteY25-8962" fmla="*/ 1649 h 10000"/>
                  <a:gd name="connsiteX26-8963" fmla="*/ 2857 w 10000"/>
                  <a:gd name="connsiteY26-8964" fmla="*/ 1492 h 10000"/>
                  <a:gd name="connsiteX27-8965" fmla="*/ 2738 w 10000"/>
                  <a:gd name="connsiteY27-8966" fmla="*/ 1126 h 10000"/>
                  <a:gd name="connsiteX28-8967" fmla="*/ 2579 w 10000"/>
                  <a:gd name="connsiteY28-8968" fmla="*/ 785 h 10000"/>
                  <a:gd name="connsiteX29-8969" fmla="*/ 2103 w 10000"/>
                  <a:gd name="connsiteY29-8970" fmla="*/ 549 h 10000"/>
                  <a:gd name="connsiteX30-8971" fmla="*/ 1825 w 10000"/>
                  <a:gd name="connsiteY30-8972" fmla="*/ 52 h 10000"/>
                  <a:gd name="connsiteX31-8973" fmla="*/ 1468 w 10000"/>
                  <a:gd name="connsiteY31-8974" fmla="*/ 52 h 10000"/>
                  <a:gd name="connsiteX32-8975" fmla="*/ 1309 w 10000"/>
                  <a:gd name="connsiteY32-8976" fmla="*/ 157 h 10000"/>
                  <a:gd name="connsiteX33-8977" fmla="*/ 1270 w 10000"/>
                  <a:gd name="connsiteY33-8978" fmla="*/ 0 h 10000"/>
                  <a:gd name="connsiteX34-8979" fmla="*/ 754 w 10000"/>
                  <a:gd name="connsiteY34-8980" fmla="*/ 104 h 10000"/>
                  <a:gd name="connsiteX35-8981" fmla="*/ 1309 w 10000"/>
                  <a:gd name="connsiteY35-8982" fmla="*/ 210 h 10000"/>
                  <a:gd name="connsiteX36-8983" fmla="*/ 1270 w 10000"/>
                  <a:gd name="connsiteY36-8984" fmla="*/ 445 h 10000"/>
                  <a:gd name="connsiteX37-8985" fmla="*/ 1389 w 10000"/>
                  <a:gd name="connsiteY37-8986" fmla="*/ 759 h 10000"/>
                  <a:gd name="connsiteX38-8987" fmla="*/ 1508 w 10000"/>
                  <a:gd name="connsiteY38-8988" fmla="*/ 942 h 10000"/>
                  <a:gd name="connsiteX39-8989" fmla="*/ 1309 w 10000"/>
                  <a:gd name="connsiteY39-8990" fmla="*/ 1282 h 10000"/>
                  <a:gd name="connsiteX40-8991" fmla="*/ 1151 w 10000"/>
                  <a:gd name="connsiteY40-8992" fmla="*/ 1282 h 10000"/>
                  <a:gd name="connsiteX41-8993" fmla="*/ 992 w 10000"/>
                  <a:gd name="connsiteY41-8994" fmla="*/ 1518 h 10000"/>
                  <a:gd name="connsiteX42-8995" fmla="*/ 1270 w 10000"/>
                  <a:gd name="connsiteY42-8996" fmla="*/ 1623 h 10000"/>
                  <a:gd name="connsiteX43-8997" fmla="*/ 913 w 10000"/>
                  <a:gd name="connsiteY43-8998" fmla="*/ 1597 h 10000"/>
                  <a:gd name="connsiteX44-8999" fmla="*/ 754 w 10000"/>
                  <a:gd name="connsiteY44-9000" fmla="*/ 1911 h 10000"/>
                  <a:gd name="connsiteX45-9001" fmla="*/ 714 w 10000"/>
                  <a:gd name="connsiteY45-9002" fmla="*/ 1963 h 10000"/>
                  <a:gd name="connsiteX46-9003" fmla="*/ 555 w 10000"/>
                  <a:gd name="connsiteY46-9004" fmla="*/ 2304 h 10000"/>
                  <a:gd name="connsiteX47-9005" fmla="*/ 794 w 10000"/>
                  <a:gd name="connsiteY47-9006" fmla="*/ 2382 h 10000"/>
                  <a:gd name="connsiteX48-9007" fmla="*/ 476 w 10000"/>
                  <a:gd name="connsiteY48-9008" fmla="*/ 2644 h 10000"/>
                  <a:gd name="connsiteX49-9009" fmla="*/ 79 w 10000"/>
                  <a:gd name="connsiteY49-9010" fmla="*/ 2932 h 10000"/>
                  <a:gd name="connsiteX50-9011" fmla="*/ 0 w 10000"/>
                  <a:gd name="connsiteY50-9012" fmla="*/ 3089 h 10000"/>
                  <a:gd name="connsiteX51-9013" fmla="*/ 199 w 10000"/>
                  <a:gd name="connsiteY51-9014" fmla="*/ 3429 h 10000"/>
                  <a:gd name="connsiteX52-9015" fmla="*/ 0 w 10000"/>
                  <a:gd name="connsiteY52-9016" fmla="*/ 3744 h 10000"/>
                  <a:gd name="connsiteX53-9017" fmla="*/ 40 w 10000"/>
                  <a:gd name="connsiteY53-9018" fmla="*/ 4084 h 10000"/>
                  <a:gd name="connsiteX54-9019" fmla="*/ 159 w 10000"/>
                  <a:gd name="connsiteY54-9020" fmla="*/ 4189 h 10000"/>
                  <a:gd name="connsiteX55-9021" fmla="*/ 397 w 10000"/>
                  <a:gd name="connsiteY55-9022" fmla="*/ 4162 h 10000"/>
                  <a:gd name="connsiteX56-9023" fmla="*/ 873 w 10000"/>
                  <a:gd name="connsiteY56-9024" fmla="*/ 4215 h 10000"/>
                  <a:gd name="connsiteX57-9025" fmla="*/ 1270 w 10000"/>
                  <a:gd name="connsiteY57-9026" fmla="*/ 4110 h 10000"/>
                  <a:gd name="connsiteX58-9027" fmla="*/ 1707 w 10000"/>
                  <a:gd name="connsiteY58-9028" fmla="*/ 4110 h 10000"/>
                  <a:gd name="connsiteX59-9029" fmla="*/ 1984 w 10000"/>
                  <a:gd name="connsiteY59-9030" fmla="*/ 4005 h 10000"/>
                  <a:gd name="connsiteX60-9031" fmla="*/ 2063 w 10000"/>
                  <a:gd name="connsiteY60-9032" fmla="*/ 4031 h 10000"/>
                  <a:gd name="connsiteX61-9033" fmla="*/ 1945 w 10000"/>
                  <a:gd name="connsiteY61-9034" fmla="*/ 4084 h 10000"/>
                  <a:gd name="connsiteX62-9035" fmla="*/ 2222 w 10000"/>
                  <a:gd name="connsiteY62-9036" fmla="*/ 4319 h 10000"/>
                  <a:gd name="connsiteX63-9037" fmla="*/ 2421 w 10000"/>
                  <a:gd name="connsiteY63-9038" fmla="*/ 4267 h 10000"/>
                  <a:gd name="connsiteX64-9039" fmla="*/ 2699 w 10000"/>
                  <a:gd name="connsiteY64-9040" fmla="*/ 4371 h 10000"/>
                  <a:gd name="connsiteX65-9041" fmla="*/ 3055 w 10000"/>
                  <a:gd name="connsiteY65-9042" fmla="*/ 4345 h 10000"/>
                  <a:gd name="connsiteX66-9043" fmla="*/ 3651 w 10000"/>
                  <a:gd name="connsiteY66-9044" fmla="*/ 4425 h 10000"/>
                  <a:gd name="connsiteX67-9045" fmla="*/ 3809 w 10000"/>
                  <a:gd name="connsiteY67-9046" fmla="*/ 4477 h 10000"/>
                  <a:gd name="connsiteX68-9047" fmla="*/ 4365 w 10000"/>
                  <a:gd name="connsiteY68-9048" fmla="*/ 4345 h 10000"/>
                  <a:gd name="connsiteX69-9049" fmla="*/ 4445 w 10000"/>
                  <a:gd name="connsiteY69-9050" fmla="*/ 4425 h 10000"/>
                  <a:gd name="connsiteX70-9051" fmla="*/ 4603 w 10000"/>
                  <a:gd name="connsiteY70-9052" fmla="*/ 4319 h 10000"/>
                  <a:gd name="connsiteX71-9053" fmla="*/ 4683 w 10000"/>
                  <a:gd name="connsiteY71-9054" fmla="*/ 4451 h 10000"/>
                  <a:gd name="connsiteX72-9055" fmla="*/ 5238 w 10000"/>
                  <a:gd name="connsiteY72-9056" fmla="*/ 4293 h 10000"/>
                  <a:gd name="connsiteX73-9057" fmla="*/ 5238 w 10000"/>
                  <a:gd name="connsiteY73-9058" fmla="*/ 4136 h 10000"/>
                  <a:gd name="connsiteX74-9059" fmla="*/ 5357 w 10000"/>
                  <a:gd name="connsiteY74-9060" fmla="*/ 4110 h 10000"/>
                  <a:gd name="connsiteX75-9061" fmla="*/ 5477 w 10000"/>
                  <a:gd name="connsiteY75-9062" fmla="*/ 4162 h 10000"/>
                  <a:gd name="connsiteX76-9063" fmla="*/ 5873 w 10000"/>
                  <a:gd name="connsiteY76-9064" fmla="*/ 4058 h 10000"/>
                  <a:gd name="connsiteX77-9065" fmla="*/ 5953 w 10000"/>
                  <a:gd name="connsiteY77-9066" fmla="*/ 4084 h 10000"/>
                  <a:gd name="connsiteX78-9067" fmla="*/ 6151 w 10000"/>
                  <a:gd name="connsiteY78-9068" fmla="*/ 4555 h 10000"/>
                  <a:gd name="connsiteX79-9069" fmla="*/ 6270 w 10000"/>
                  <a:gd name="connsiteY79-9070" fmla="*/ 4607 h 10000"/>
                  <a:gd name="connsiteX80-9071" fmla="*/ 6548 w 10000"/>
                  <a:gd name="connsiteY80-9072" fmla="*/ 4607 h 10000"/>
                  <a:gd name="connsiteX81-9073" fmla="*/ 6667 w 10000"/>
                  <a:gd name="connsiteY81-9074" fmla="*/ 4817 h 10000"/>
                  <a:gd name="connsiteX82-9075" fmla="*/ 6707 w 10000"/>
                  <a:gd name="connsiteY82-9076" fmla="*/ 4974 h 10000"/>
                  <a:gd name="connsiteX83-9077" fmla="*/ 7183 w 10000"/>
                  <a:gd name="connsiteY83-9078" fmla="*/ 5602 h 10000"/>
                  <a:gd name="connsiteX84-9079" fmla="*/ 6985 w 10000"/>
                  <a:gd name="connsiteY84-9080" fmla="*/ 5497 h 10000"/>
                  <a:gd name="connsiteX85-9081" fmla="*/ 6429 w 10000"/>
                  <a:gd name="connsiteY85-9082" fmla="*/ 5602 h 10000"/>
                  <a:gd name="connsiteX86-9083" fmla="*/ 6151 w 10000"/>
                  <a:gd name="connsiteY86-9084" fmla="*/ 5288 h 10000"/>
                  <a:gd name="connsiteX87-9085" fmla="*/ 5953 w 10000"/>
                  <a:gd name="connsiteY87-9086" fmla="*/ 5314 h 10000"/>
                  <a:gd name="connsiteX88-9087" fmla="*/ 6111 w 10000"/>
                  <a:gd name="connsiteY88-9088" fmla="*/ 5523 h 10000"/>
                  <a:gd name="connsiteX89-9089" fmla="*/ 6151 w 10000"/>
                  <a:gd name="connsiteY89-9090" fmla="*/ 5681 h 10000"/>
                  <a:gd name="connsiteX90-9091" fmla="*/ 5754 w 10000"/>
                  <a:gd name="connsiteY90-9092" fmla="*/ 5969 h 10000"/>
                  <a:gd name="connsiteX91-9093" fmla="*/ 5675 w 10000"/>
                  <a:gd name="connsiteY91-9094" fmla="*/ 6126 h 10000"/>
                  <a:gd name="connsiteX92-9095" fmla="*/ 5636 w 10000"/>
                  <a:gd name="connsiteY92-9096" fmla="*/ 6256 h 10000"/>
                  <a:gd name="connsiteX93-9097" fmla="*/ 5595 w 10000"/>
                  <a:gd name="connsiteY93-9098" fmla="*/ 6308 h 10000"/>
                  <a:gd name="connsiteX94-9099" fmla="*/ 5516 w 10000"/>
                  <a:gd name="connsiteY94-9100" fmla="*/ 6414 h 10000"/>
                  <a:gd name="connsiteX95-9101" fmla="*/ 5278 w 10000"/>
                  <a:gd name="connsiteY95-9102" fmla="*/ 6492 h 10000"/>
                  <a:gd name="connsiteX96-9103" fmla="*/ 5357 w 10000"/>
                  <a:gd name="connsiteY96-9104" fmla="*/ 6675 h 10000"/>
                  <a:gd name="connsiteX97-9105" fmla="*/ 5317 w 10000"/>
                  <a:gd name="connsiteY97-9106" fmla="*/ 6727 h 10000"/>
                  <a:gd name="connsiteX98-9107" fmla="*/ 5000 w 10000"/>
                  <a:gd name="connsiteY98-9108" fmla="*/ 6885 h 10000"/>
                  <a:gd name="connsiteX99-9109" fmla="*/ 4683 w 10000"/>
                  <a:gd name="connsiteY99-9110" fmla="*/ 6859 h 10000"/>
                  <a:gd name="connsiteX100-9111" fmla="*/ 4961 w 10000"/>
                  <a:gd name="connsiteY100-9112" fmla="*/ 6963 h 10000"/>
                  <a:gd name="connsiteX101-9113" fmla="*/ 4961 w 10000"/>
                  <a:gd name="connsiteY101-9114" fmla="*/ 7277 h 10000"/>
                  <a:gd name="connsiteX102-9115" fmla="*/ 4603 w 10000"/>
                  <a:gd name="connsiteY102-9116" fmla="*/ 7356 h 10000"/>
                  <a:gd name="connsiteX103-9117" fmla="*/ 4524 w 10000"/>
                  <a:gd name="connsiteY103-9118" fmla="*/ 7225 h 10000"/>
                  <a:gd name="connsiteX104-9119" fmla="*/ 4484 w 10000"/>
                  <a:gd name="connsiteY104-9120" fmla="*/ 7121 h 10000"/>
                  <a:gd name="connsiteX105-9121" fmla="*/ 4128 w 10000"/>
                  <a:gd name="connsiteY105-9122" fmla="*/ 7199 h 10000"/>
                  <a:gd name="connsiteX106-9123" fmla="*/ 4286 w 10000"/>
                  <a:gd name="connsiteY106-9124" fmla="*/ 7304 h 10000"/>
                  <a:gd name="connsiteX107-9125" fmla="*/ 4405 w 10000"/>
                  <a:gd name="connsiteY107-9126" fmla="*/ 7408 h 10000"/>
                  <a:gd name="connsiteX108-9127" fmla="*/ 4563 w 10000"/>
                  <a:gd name="connsiteY108-9128" fmla="*/ 7670 h 10000"/>
                  <a:gd name="connsiteX109-9129" fmla="*/ 4762 w 10000"/>
                  <a:gd name="connsiteY109-9130" fmla="*/ 7618 h 10000"/>
                  <a:gd name="connsiteX110-9131" fmla="*/ 4921 w 10000"/>
                  <a:gd name="connsiteY110-9132" fmla="*/ 7827 h 10000"/>
                  <a:gd name="connsiteX111-9133" fmla="*/ 5040 w 10000"/>
                  <a:gd name="connsiteY111-9134" fmla="*/ 7879 h 10000"/>
                  <a:gd name="connsiteX112-9135" fmla="*/ 5317 w 10000"/>
                  <a:gd name="connsiteY112-9136" fmla="*/ 7853 h 10000"/>
                  <a:gd name="connsiteX113-9137" fmla="*/ 5437 w 10000"/>
                  <a:gd name="connsiteY113-9138" fmla="*/ 7984 h 10000"/>
                  <a:gd name="connsiteX114-9139" fmla="*/ 5556 w 10000"/>
                  <a:gd name="connsiteY114-9140" fmla="*/ 8115 h 10000"/>
                  <a:gd name="connsiteX115-9141" fmla="*/ 6111 w 10000"/>
                  <a:gd name="connsiteY115-9142" fmla="*/ 7932 h 10000"/>
                  <a:gd name="connsiteX116-9143" fmla="*/ 6111 w 10000"/>
                  <a:gd name="connsiteY116-9144" fmla="*/ 7853 h 10000"/>
                  <a:gd name="connsiteX117-9145" fmla="*/ 5953 w 10000"/>
                  <a:gd name="connsiteY117-9146" fmla="*/ 7696 h 10000"/>
                  <a:gd name="connsiteX118-9147" fmla="*/ 6151 w 10000"/>
                  <a:gd name="connsiteY118-9148" fmla="*/ 7540 h 10000"/>
                  <a:gd name="connsiteX119-9149" fmla="*/ 6032 w 10000"/>
                  <a:gd name="connsiteY119-9150" fmla="*/ 7356 h 10000"/>
                  <a:gd name="connsiteX120-9151" fmla="*/ 6151 w 10000"/>
                  <a:gd name="connsiteY120-9152" fmla="*/ 7277 h 10000"/>
                  <a:gd name="connsiteX121-9153" fmla="*/ 6310 w 10000"/>
                  <a:gd name="connsiteY121-9154" fmla="*/ 7460 h 10000"/>
                  <a:gd name="connsiteX122-9155" fmla="*/ 6231 w 10000"/>
                  <a:gd name="connsiteY122-9156" fmla="*/ 7566 h 10000"/>
                  <a:gd name="connsiteX123-9157" fmla="*/ 6587 w 10000"/>
                  <a:gd name="connsiteY123-9158" fmla="*/ 7618 h 10000"/>
                  <a:gd name="connsiteX124-9159" fmla="*/ 6746 w 10000"/>
                  <a:gd name="connsiteY124-9160" fmla="*/ 7696 h 10000"/>
                  <a:gd name="connsiteX125-9161" fmla="*/ 6905 w 10000"/>
                  <a:gd name="connsiteY125-9162" fmla="*/ 7906 h 10000"/>
                  <a:gd name="connsiteX126-9163" fmla="*/ 6667 w 10000"/>
                  <a:gd name="connsiteY126-9164" fmla="*/ 8089 h 10000"/>
                  <a:gd name="connsiteX127-9165" fmla="*/ 6270 w 10000"/>
                  <a:gd name="connsiteY127-9166" fmla="*/ 8219 h 10000"/>
                  <a:gd name="connsiteX128-9167" fmla="*/ 6191 w 10000"/>
                  <a:gd name="connsiteY128-9168" fmla="*/ 8377 h 10000"/>
                  <a:gd name="connsiteX129-9169" fmla="*/ 5953 w 10000"/>
                  <a:gd name="connsiteY129-9170" fmla="*/ 8455 h 10000"/>
                  <a:gd name="connsiteX130-9171" fmla="*/ 6071 w 10000"/>
                  <a:gd name="connsiteY130-9172" fmla="*/ 8612 h 10000"/>
                  <a:gd name="connsiteX131-9173" fmla="*/ 6310 w 10000"/>
                  <a:gd name="connsiteY131-9174" fmla="*/ 8612 h 10000"/>
                  <a:gd name="connsiteX132-9175" fmla="*/ 6349 w 10000"/>
                  <a:gd name="connsiteY132-9176" fmla="*/ 8612 h 10000"/>
                  <a:gd name="connsiteX133-9177" fmla="*/ 6508 w 10000"/>
                  <a:gd name="connsiteY133-9178" fmla="*/ 8900 h 10000"/>
                  <a:gd name="connsiteX134-9179" fmla="*/ 6587 w 10000"/>
                  <a:gd name="connsiteY134-9180" fmla="*/ 8612 h 10000"/>
                  <a:gd name="connsiteX135-9181" fmla="*/ 6786 w 10000"/>
                  <a:gd name="connsiteY135-9182" fmla="*/ 8560 h 10000"/>
                  <a:gd name="connsiteX136-9183" fmla="*/ 6985 w 10000"/>
                  <a:gd name="connsiteY136-9184" fmla="*/ 8638 h 10000"/>
                  <a:gd name="connsiteX137-9185" fmla="*/ 6985 w 10000"/>
                  <a:gd name="connsiteY137-9186" fmla="*/ 8665 h 10000"/>
                  <a:gd name="connsiteX138-9187" fmla="*/ 7183 w 10000"/>
                  <a:gd name="connsiteY138-9188" fmla="*/ 8612 h 10000"/>
                  <a:gd name="connsiteX139-9189" fmla="*/ 7302 w 10000"/>
                  <a:gd name="connsiteY139-9190" fmla="*/ 8796 h 10000"/>
                  <a:gd name="connsiteX140-9191" fmla="*/ 6905 w 10000"/>
                  <a:gd name="connsiteY140-9192" fmla="*/ 8691 h 10000"/>
                  <a:gd name="connsiteX141-9193" fmla="*/ 6825 w 10000"/>
                  <a:gd name="connsiteY141-9194" fmla="*/ 8718 h 10000"/>
                  <a:gd name="connsiteX142-9195" fmla="*/ 6786 w 10000"/>
                  <a:gd name="connsiteY142-9196" fmla="*/ 8926 h 10000"/>
                  <a:gd name="connsiteX143-9197" fmla="*/ 6746 w 10000"/>
                  <a:gd name="connsiteY143-9198" fmla="*/ 9058 h 10000"/>
                  <a:gd name="connsiteX144-9199" fmla="*/ 7064 w 10000"/>
                  <a:gd name="connsiteY144-9200" fmla="*/ 9031 h 10000"/>
                  <a:gd name="connsiteX145-9201" fmla="*/ 7144 w 10000"/>
                  <a:gd name="connsiteY145-9202" fmla="*/ 9110 h 10000"/>
                  <a:gd name="connsiteX146-9203" fmla="*/ 7183 w 10000"/>
                  <a:gd name="connsiteY146-9204" fmla="*/ 8953 h 10000"/>
                  <a:gd name="connsiteX147-9205" fmla="*/ 7302 w 10000"/>
                  <a:gd name="connsiteY147-9206" fmla="*/ 8744 h 10000"/>
                  <a:gd name="connsiteX148-9207" fmla="*/ 7579 w 10000"/>
                  <a:gd name="connsiteY148-9208" fmla="*/ 9136 h 10000"/>
                  <a:gd name="connsiteX149-9209" fmla="*/ 7857 w 10000"/>
                  <a:gd name="connsiteY149-9210" fmla="*/ 9188 h 10000"/>
                  <a:gd name="connsiteX150-9211" fmla="*/ 8095 w 10000"/>
                  <a:gd name="connsiteY150-9212" fmla="*/ 9895 h 10000"/>
                  <a:gd name="connsiteX0-9213" fmla="*/ 8095 w 10000"/>
                  <a:gd name="connsiteY0-9214" fmla="*/ 9895 h 10000"/>
                  <a:gd name="connsiteX1-9215" fmla="*/ 8611 w 10000"/>
                  <a:gd name="connsiteY1-9216" fmla="*/ 10000 h 10000"/>
                  <a:gd name="connsiteX2-9217" fmla="*/ 8929 w 10000"/>
                  <a:gd name="connsiteY2-9218" fmla="*/ 9790 h 10000"/>
                  <a:gd name="connsiteX3-9219" fmla="*/ 9207 w 10000"/>
                  <a:gd name="connsiteY3-9220" fmla="*/ 9790 h 10000"/>
                  <a:gd name="connsiteX4-9221" fmla="*/ 9603 w 10000"/>
                  <a:gd name="connsiteY4-9222" fmla="*/ 9371 h 10000"/>
                  <a:gd name="connsiteX5-9223" fmla="*/ 10000 w 10000"/>
                  <a:gd name="connsiteY5-9224" fmla="*/ 9424 h 10000"/>
                  <a:gd name="connsiteX6-9225" fmla="*/ 9365 w 10000"/>
                  <a:gd name="connsiteY6-9226" fmla="*/ 9267 h 10000"/>
                  <a:gd name="connsiteX7-9227" fmla="*/ 9207 w 10000"/>
                  <a:gd name="connsiteY7-9228" fmla="*/ 9293 h 10000"/>
                  <a:gd name="connsiteX8-9229" fmla="*/ 9128 w 10000"/>
                  <a:gd name="connsiteY8-9230" fmla="*/ 5523 h 10000"/>
                  <a:gd name="connsiteX9-9231" fmla="*/ 6151 w 10000"/>
                  <a:gd name="connsiteY9-9232" fmla="*/ 3900 h 10000"/>
                  <a:gd name="connsiteX10-9233" fmla="*/ 5833 w 10000"/>
                  <a:gd name="connsiteY10-9234" fmla="*/ 3900 h 10000"/>
                  <a:gd name="connsiteX11-9235" fmla="*/ 5516 w 10000"/>
                  <a:gd name="connsiteY11-9236" fmla="*/ 4005 h 10000"/>
                  <a:gd name="connsiteX12-9237" fmla="*/ 5159 w 10000"/>
                  <a:gd name="connsiteY12-9238" fmla="*/ 3979 h 10000"/>
                  <a:gd name="connsiteX13-9239" fmla="*/ 5159 w 10000"/>
                  <a:gd name="connsiteY13-9240" fmla="*/ 3482 h 10000"/>
                  <a:gd name="connsiteX14-9241" fmla="*/ 5357 w 10000"/>
                  <a:gd name="connsiteY14-9242" fmla="*/ 3455 h 10000"/>
                  <a:gd name="connsiteX15-9243" fmla="*/ 5238 w 10000"/>
                  <a:gd name="connsiteY15-9244" fmla="*/ 3325 h 10000"/>
                  <a:gd name="connsiteX16-9245" fmla="*/ 5238 w 10000"/>
                  <a:gd name="connsiteY16-9246" fmla="*/ 3115 h 10000"/>
                  <a:gd name="connsiteX17-9247" fmla="*/ 5278 w 10000"/>
                  <a:gd name="connsiteY17-9248" fmla="*/ 2985 h 10000"/>
                  <a:gd name="connsiteX18-9249" fmla="*/ 4882 w 10000"/>
                  <a:gd name="connsiteY18-9250" fmla="*/ 2775 h 10000"/>
                  <a:gd name="connsiteX19-9251" fmla="*/ 4484 w 10000"/>
                  <a:gd name="connsiteY19-9252" fmla="*/ 2540 h 10000"/>
                  <a:gd name="connsiteX20-9253" fmla="*/ 4286 w 10000"/>
                  <a:gd name="connsiteY20-9254" fmla="*/ 2382 h 10000"/>
                  <a:gd name="connsiteX21-9255" fmla="*/ 4008 w 10000"/>
                  <a:gd name="connsiteY21-9256" fmla="*/ 2330 h 10000"/>
                  <a:gd name="connsiteX22-9257" fmla="*/ 3691 w 10000"/>
                  <a:gd name="connsiteY22-9258" fmla="*/ 2356 h 10000"/>
                  <a:gd name="connsiteX23-9259" fmla="*/ 3373 w 10000"/>
                  <a:gd name="connsiteY23-9260" fmla="*/ 2278 h 10000"/>
                  <a:gd name="connsiteX24-9261" fmla="*/ 2976 w 10000"/>
                  <a:gd name="connsiteY24-9262" fmla="*/ 1649 h 10000"/>
                  <a:gd name="connsiteX25-9263" fmla="*/ 2857 w 10000"/>
                  <a:gd name="connsiteY25-9264" fmla="*/ 1492 h 10000"/>
                  <a:gd name="connsiteX26-9265" fmla="*/ 2738 w 10000"/>
                  <a:gd name="connsiteY26-9266" fmla="*/ 1126 h 10000"/>
                  <a:gd name="connsiteX27-9267" fmla="*/ 2579 w 10000"/>
                  <a:gd name="connsiteY27-9268" fmla="*/ 785 h 10000"/>
                  <a:gd name="connsiteX28-9269" fmla="*/ 2103 w 10000"/>
                  <a:gd name="connsiteY28-9270" fmla="*/ 549 h 10000"/>
                  <a:gd name="connsiteX29-9271" fmla="*/ 1825 w 10000"/>
                  <a:gd name="connsiteY29-9272" fmla="*/ 52 h 10000"/>
                  <a:gd name="connsiteX30-9273" fmla="*/ 1468 w 10000"/>
                  <a:gd name="connsiteY30-9274" fmla="*/ 52 h 10000"/>
                  <a:gd name="connsiteX31-9275" fmla="*/ 1309 w 10000"/>
                  <a:gd name="connsiteY31-9276" fmla="*/ 157 h 10000"/>
                  <a:gd name="connsiteX32-9277" fmla="*/ 1270 w 10000"/>
                  <a:gd name="connsiteY32-9278" fmla="*/ 0 h 10000"/>
                  <a:gd name="connsiteX33-9279" fmla="*/ 754 w 10000"/>
                  <a:gd name="connsiteY33-9280" fmla="*/ 104 h 10000"/>
                  <a:gd name="connsiteX34-9281" fmla="*/ 1309 w 10000"/>
                  <a:gd name="connsiteY34-9282" fmla="*/ 210 h 10000"/>
                  <a:gd name="connsiteX35-9283" fmla="*/ 1270 w 10000"/>
                  <a:gd name="connsiteY35-9284" fmla="*/ 445 h 10000"/>
                  <a:gd name="connsiteX36-9285" fmla="*/ 1389 w 10000"/>
                  <a:gd name="connsiteY36-9286" fmla="*/ 759 h 10000"/>
                  <a:gd name="connsiteX37-9287" fmla="*/ 1508 w 10000"/>
                  <a:gd name="connsiteY37-9288" fmla="*/ 942 h 10000"/>
                  <a:gd name="connsiteX38-9289" fmla="*/ 1309 w 10000"/>
                  <a:gd name="connsiteY38-9290" fmla="*/ 1282 h 10000"/>
                  <a:gd name="connsiteX39-9291" fmla="*/ 1151 w 10000"/>
                  <a:gd name="connsiteY39-9292" fmla="*/ 1282 h 10000"/>
                  <a:gd name="connsiteX40-9293" fmla="*/ 992 w 10000"/>
                  <a:gd name="connsiteY40-9294" fmla="*/ 1518 h 10000"/>
                  <a:gd name="connsiteX41-9295" fmla="*/ 1270 w 10000"/>
                  <a:gd name="connsiteY41-9296" fmla="*/ 1623 h 10000"/>
                  <a:gd name="connsiteX42-9297" fmla="*/ 913 w 10000"/>
                  <a:gd name="connsiteY42-9298" fmla="*/ 1597 h 10000"/>
                  <a:gd name="connsiteX43-9299" fmla="*/ 754 w 10000"/>
                  <a:gd name="connsiteY43-9300" fmla="*/ 1911 h 10000"/>
                  <a:gd name="connsiteX44-9301" fmla="*/ 714 w 10000"/>
                  <a:gd name="connsiteY44-9302" fmla="*/ 1963 h 10000"/>
                  <a:gd name="connsiteX45-9303" fmla="*/ 555 w 10000"/>
                  <a:gd name="connsiteY45-9304" fmla="*/ 2304 h 10000"/>
                  <a:gd name="connsiteX46-9305" fmla="*/ 794 w 10000"/>
                  <a:gd name="connsiteY46-9306" fmla="*/ 2382 h 10000"/>
                  <a:gd name="connsiteX47-9307" fmla="*/ 476 w 10000"/>
                  <a:gd name="connsiteY47-9308" fmla="*/ 2644 h 10000"/>
                  <a:gd name="connsiteX48-9309" fmla="*/ 79 w 10000"/>
                  <a:gd name="connsiteY48-9310" fmla="*/ 2932 h 10000"/>
                  <a:gd name="connsiteX49-9311" fmla="*/ 0 w 10000"/>
                  <a:gd name="connsiteY49-9312" fmla="*/ 3089 h 10000"/>
                  <a:gd name="connsiteX50-9313" fmla="*/ 199 w 10000"/>
                  <a:gd name="connsiteY50-9314" fmla="*/ 3429 h 10000"/>
                  <a:gd name="connsiteX51-9315" fmla="*/ 0 w 10000"/>
                  <a:gd name="connsiteY51-9316" fmla="*/ 3744 h 10000"/>
                  <a:gd name="connsiteX52-9317" fmla="*/ 40 w 10000"/>
                  <a:gd name="connsiteY52-9318" fmla="*/ 4084 h 10000"/>
                  <a:gd name="connsiteX53-9319" fmla="*/ 159 w 10000"/>
                  <a:gd name="connsiteY53-9320" fmla="*/ 4189 h 10000"/>
                  <a:gd name="connsiteX54-9321" fmla="*/ 397 w 10000"/>
                  <a:gd name="connsiteY54-9322" fmla="*/ 4162 h 10000"/>
                  <a:gd name="connsiteX55-9323" fmla="*/ 873 w 10000"/>
                  <a:gd name="connsiteY55-9324" fmla="*/ 4215 h 10000"/>
                  <a:gd name="connsiteX56-9325" fmla="*/ 1270 w 10000"/>
                  <a:gd name="connsiteY56-9326" fmla="*/ 4110 h 10000"/>
                  <a:gd name="connsiteX57-9327" fmla="*/ 1707 w 10000"/>
                  <a:gd name="connsiteY57-9328" fmla="*/ 4110 h 10000"/>
                  <a:gd name="connsiteX58-9329" fmla="*/ 1984 w 10000"/>
                  <a:gd name="connsiteY58-9330" fmla="*/ 4005 h 10000"/>
                  <a:gd name="connsiteX59-9331" fmla="*/ 2063 w 10000"/>
                  <a:gd name="connsiteY59-9332" fmla="*/ 4031 h 10000"/>
                  <a:gd name="connsiteX60-9333" fmla="*/ 1945 w 10000"/>
                  <a:gd name="connsiteY60-9334" fmla="*/ 4084 h 10000"/>
                  <a:gd name="connsiteX61-9335" fmla="*/ 2222 w 10000"/>
                  <a:gd name="connsiteY61-9336" fmla="*/ 4319 h 10000"/>
                  <a:gd name="connsiteX62-9337" fmla="*/ 2421 w 10000"/>
                  <a:gd name="connsiteY62-9338" fmla="*/ 4267 h 10000"/>
                  <a:gd name="connsiteX63-9339" fmla="*/ 2699 w 10000"/>
                  <a:gd name="connsiteY63-9340" fmla="*/ 4371 h 10000"/>
                  <a:gd name="connsiteX64-9341" fmla="*/ 3055 w 10000"/>
                  <a:gd name="connsiteY64-9342" fmla="*/ 4345 h 10000"/>
                  <a:gd name="connsiteX65-9343" fmla="*/ 3651 w 10000"/>
                  <a:gd name="connsiteY65-9344" fmla="*/ 4425 h 10000"/>
                  <a:gd name="connsiteX66-9345" fmla="*/ 3809 w 10000"/>
                  <a:gd name="connsiteY66-9346" fmla="*/ 4477 h 10000"/>
                  <a:gd name="connsiteX67-9347" fmla="*/ 4365 w 10000"/>
                  <a:gd name="connsiteY67-9348" fmla="*/ 4345 h 10000"/>
                  <a:gd name="connsiteX68-9349" fmla="*/ 4445 w 10000"/>
                  <a:gd name="connsiteY68-9350" fmla="*/ 4425 h 10000"/>
                  <a:gd name="connsiteX69-9351" fmla="*/ 4603 w 10000"/>
                  <a:gd name="connsiteY69-9352" fmla="*/ 4319 h 10000"/>
                  <a:gd name="connsiteX70-9353" fmla="*/ 4683 w 10000"/>
                  <a:gd name="connsiteY70-9354" fmla="*/ 4451 h 10000"/>
                  <a:gd name="connsiteX71-9355" fmla="*/ 5238 w 10000"/>
                  <a:gd name="connsiteY71-9356" fmla="*/ 4293 h 10000"/>
                  <a:gd name="connsiteX72-9357" fmla="*/ 5238 w 10000"/>
                  <a:gd name="connsiteY72-9358" fmla="*/ 4136 h 10000"/>
                  <a:gd name="connsiteX73-9359" fmla="*/ 5357 w 10000"/>
                  <a:gd name="connsiteY73-9360" fmla="*/ 4110 h 10000"/>
                  <a:gd name="connsiteX74-9361" fmla="*/ 5477 w 10000"/>
                  <a:gd name="connsiteY74-9362" fmla="*/ 4162 h 10000"/>
                  <a:gd name="connsiteX75-9363" fmla="*/ 5873 w 10000"/>
                  <a:gd name="connsiteY75-9364" fmla="*/ 4058 h 10000"/>
                  <a:gd name="connsiteX76-9365" fmla="*/ 5953 w 10000"/>
                  <a:gd name="connsiteY76-9366" fmla="*/ 4084 h 10000"/>
                  <a:gd name="connsiteX77-9367" fmla="*/ 6151 w 10000"/>
                  <a:gd name="connsiteY77-9368" fmla="*/ 4555 h 10000"/>
                  <a:gd name="connsiteX78-9369" fmla="*/ 6270 w 10000"/>
                  <a:gd name="connsiteY78-9370" fmla="*/ 4607 h 10000"/>
                  <a:gd name="connsiteX79-9371" fmla="*/ 6548 w 10000"/>
                  <a:gd name="connsiteY79-9372" fmla="*/ 4607 h 10000"/>
                  <a:gd name="connsiteX80-9373" fmla="*/ 6667 w 10000"/>
                  <a:gd name="connsiteY80-9374" fmla="*/ 4817 h 10000"/>
                  <a:gd name="connsiteX81-9375" fmla="*/ 6707 w 10000"/>
                  <a:gd name="connsiteY81-9376" fmla="*/ 4974 h 10000"/>
                  <a:gd name="connsiteX82-9377" fmla="*/ 7183 w 10000"/>
                  <a:gd name="connsiteY82-9378" fmla="*/ 5602 h 10000"/>
                  <a:gd name="connsiteX83-9379" fmla="*/ 6985 w 10000"/>
                  <a:gd name="connsiteY83-9380" fmla="*/ 5497 h 10000"/>
                  <a:gd name="connsiteX84-9381" fmla="*/ 6429 w 10000"/>
                  <a:gd name="connsiteY84-9382" fmla="*/ 5602 h 10000"/>
                  <a:gd name="connsiteX85-9383" fmla="*/ 6151 w 10000"/>
                  <a:gd name="connsiteY85-9384" fmla="*/ 5288 h 10000"/>
                  <a:gd name="connsiteX86-9385" fmla="*/ 5953 w 10000"/>
                  <a:gd name="connsiteY86-9386" fmla="*/ 5314 h 10000"/>
                  <a:gd name="connsiteX87-9387" fmla="*/ 6111 w 10000"/>
                  <a:gd name="connsiteY87-9388" fmla="*/ 5523 h 10000"/>
                  <a:gd name="connsiteX88-9389" fmla="*/ 6151 w 10000"/>
                  <a:gd name="connsiteY88-9390" fmla="*/ 5681 h 10000"/>
                  <a:gd name="connsiteX89-9391" fmla="*/ 5754 w 10000"/>
                  <a:gd name="connsiteY89-9392" fmla="*/ 5969 h 10000"/>
                  <a:gd name="connsiteX90-9393" fmla="*/ 5675 w 10000"/>
                  <a:gd name="connsiteY90-9394" fmla="*/ 6126 h 10000"/>
                  <a:gd name="connsiteX91-9395" fmla="*/ 5636 w 10000"/>
                  <a:gd name="connsiteY91-9396" fmla="*/ 6256 h 10000"/>
                  <a:gd name="connsiteX92-9397" fmla="*/ 5595 w 10000"/>
                  <a:gd name="connsiteY92-9398" fmla="*/ 6308 h 10000"/>
                  <a:gd name="connsiteX93-9399" fmla="*/ 5516 w 10000"/>
                  <a:gd name="connsiteY93-9400" fmla="*/ 6414 h 10000"/>
                  <a:gd name="connsiteX94-9401" fmla="*/ 5278 w 10000"/>
                  <a:gd name="connsiteY94-9402" fmla="*/ 6492 h 10000"/>
                  <a:gd name="connsiteX95-9403" fmla="*/ 5357 w 10000"/>
                  <a:gd name="connsiteY95-9404" fmla="*/ 6675 h 10000"/>
                  <a:gd name="connsiteX96-9405" fmla="*/ 5317 w 10000"/>
                  <a:gd name="connsiteY96-9406" fmla="*/ 6727 h 10000"/>
                  <a:gd name="connsiteX97-9407" fmla="*/ 5000 w 10000"/>
                  <a:gd name="connsiteY97-9408" fmla="*/ 6885 h 10000"/>
                  <a:gd name="connsiteX98-9409" fmla="*/ 4683 w 10000"/>
                  <a:gd name="connsiteY98-9410" fmla="*/ 6859 h 10000"/>
                  <a:gd name="connsiteX99-9411" fmla="*/ 4961 w 10000"/>
                  <a:gd name="connsiteY99-9412" fmla="*/ 6963 h 10000"/>
                  <a:gd name="connsiteX100-9413" fmla="*/ 4961 w 10000"/>
                  <a:gd name="connsiteY100-9414" fmla="*/ 7277 h 10000"/>
                  <a:gd name="connsiteX101-9415" fmla="*/ 4603 w 10000"/>
                  <a:gd name="connsiteY101-9416" fmla="*/ 7356 h 10000"/>
                  <a:gd name="connsiteX102-9417" fmla="*/ 4524 w 10000"/>
                  <a:gd name="connsiteY102-9418" fmla="*/ 7225 h 10000"/>
                  <a:gd name="connsiteX103-9419" fmla="*/ 4484 w 10000"/>
                  <a:gd name="connsiteY103-9420" fmla="*/ 7121 h 10000"/>
                  <a:gd name="connsiteX104-9421" fmla="*/ 4128 w 10000"/>
                  <a:gd name="connsiteY104-9422" fmla="*/ 7199 h 10000"/>
                  <a:gd name="connsiteX105-9423" fmla="*/ 4286 w 10000"/>
                  <a:gd name="connsiteY105-9424" fmla="*/ 7304 h 10000"/>
                  <a:gd name="connsiteX106-9425" fmla="*/ 4405 w 10000"/>
                  <a:gd name="connsiteY106-9426" fmla="*/ 7408 h 10000"/>
                  <a:gd name="connsiteX107-9427" fmla="*/ 4563 w 10000"/>
                  <a:gd name="connsiteY107-9428" fmla="*/ 7670 h 10000"/>
                  <a:gd name="connsiteX108-9429" fmla="*/ 4762 w 10000"/>
                  <a:gd name="connsiteY108-9430" fmla="*/ 7618 h 10000"/>
                  <a:gd name="connsiteX109-9431" fmla="*/ 4921 w 10000"/>
                  <a:gd name="connsiteY109-9432" fmla="*/ 7827 h 10000"/>
                  <a:gd name="connsiteX110-9433" fmla="*/ 5040 w 10000"/>
                  <a:gd name="connsiteY110-9434" fmla="*/ 7879 h 10000"/>
                  <a:gd name="connsiteX111-9435" fmla="*/ 5317 w 10000"/>
                  <a:gd name="connsiteY111-9436" fmla="*/ 7853 h 10000"/>
                  <a:gd name="connsiteX112-9437" fmla="*/ 5437 w 10000"/>
                  <a:gd name="connsiteY112-9438" fmla="*/ 7984 h 10000"/>
                  <a:gd name="connsiteX113-9439" fmla="*/ 5556 w 10000"/>
                  <a:gd name="connsiteY113-9440" fmla="*/ 8115 h 10000"/>
                  <a:gd name="connsiteX114-9441" fmla="*/ 6111 w 10000"/>
                  <a:gd name="connsiteY114-9442" fmla="*/ 7932 h 10000"/>
                  <a:gd name="connsiteX115-9443" fmla="*/ 6111 w 10000"/>
                  <a:gd name="connsiteY115-9444" fmla="*/ 7853 h 10000"/>
                  <a:gd name="connsiteX116-9445" fmla="*/ 5953 w 10000"/>
                  <a:gd name="connsiteY116-9446" fmla="*/ 7696 h 10000"/>
                  <a:gd name="connsiteX117-9447" fmla="*/ 6151 w 10000"/>
                  <a:gd name="connsiteY117-9448" fmla="*/ 7540 h 10000"/>
                  <a:gd name="connsiteX118-9449" fmla="*/ 6032 w 10000"/>
                  <a:gd name="connsiteY118-9450" fmla="*/ 7356 h 10000"/>
                  <a:gd name="connsiteX119-9451" fmla="*/ 6151 w 10000"/>
                  <a:gd name="connsiteY119-9452" fmla="*/ 7277 h 10000"/>
                  <a:gd name="connsiteX120-9453" fmla="*/ 6310 w 10000"/>
                  <a:gd name="connsiteY120-9454" fmla="*/ 7460 h 10000"/>
                  <a:gd name="connsiteX121-9455" fmla="*/ 6231 w 10000"/>
                  <a:gd name="connsiteY121-9456" fmla="*/ 7566 h 10000"/>
                  <a:gd name="connsiteX122-9457" fmla="*/ 6587 w 10000"/>
                  <a:gd name="connsiteY122-9458" fmla="*/ 7618 h 10000"/>
                  <a:gd name="connsiteX123-9459" fmla="*/ 6746 w 10000"/>
                  <a:gd name="connsiteY123-9460" fmla="*/ 7696 h 10000"/>
                  <a:gd name="connsiteX124-9461" fmla="*/ 6905 w 10000"/>
                  <a:gd name="connsiteY124-9462" fmla="*/ 7906 h 10000"/>
                  <a:gd name="connsiteX125-9463" fmla="*/ 6667 w 10000"/>
                  <a:gd name="connsiteY125-9464" fmla="*/ 8089 h 10000"/>
                  <a:gd name="connsiteX126-9465" fmla="*/ 6270 w 10000"/>
                  <a:gd name="connsiteY126-9466" fmla="*/ 8219 h 10000"/>
                  <a:gd name="connsiteX127-9467" fmla="*/ 6191 w 10000"/>
                  <a:gd name="connsiteY127-9468" fmla="*/ 8377 h 10000"/>
                  <a:gd name="connsiteX128-9469" fmla="*/ 5953 w 10000"/>
                  <a:gd name="connsiteY128-9470" fmla="*/ 8455 h 10000"/>
                  <a:gd name="connsiteX129-9471" fmla="*/ 6071 w 10000"/>
                  <a:gd name="connsiteY129-9472" fmla="*/ 8612 h 10000"/>
                  <a:gd name="connsiteX130-9473" fmla="*/ 6310 w 10000"/>
                  <a:gd name="connsiteY130-9474" fmla="*/ 8612 h 10000"/>
                  <a:gd name="connsiteX131-9475" fmla="*/ 6349 w 10000"/>
                  <a:gd name="connsiteY131-9476" fmla="*/ 8612 h 10000"/>
                  <a:gd name="connsiteX132-9477" fmla="*/ 6508 w 10000"/>
                  <a:gd name="connsiteY132-9478" fmla="*/ 8900 h 10000"/>
                  <a:gd name="connsiteX133-9479" fmla="*/ 6587 w 10000"/>
                  <a:gd name="connsiteY133-9480" fmla="*/ 8612 h 10000"/>
                  <a:gd name="connsiteX134-9481" fmla="*/ 6786 w 10000"/>
                  <a:gd name="connsiteY134-9482" fmla="*/ 8560 h 10000"/>
                  <a:gd name="connsiteX135-9483" fmla="*/ 6985 w 10000"/>
                  <a:gd name="connsiteY135-9484" fmla="*/ 8638 h 10000"/>
                  <a:gd name="connsiteX136-9485" fmla="*/ 6985 w 10000"/>
                  <a:gd name="connsiteY136-9486" fmla="*/ 8665 h 10000"/>
                  <a:gd name="connsiteX137-9487" fmla="*/ 7183 w 10000"/>
                  <a:gd name="connsiteY137-9488" fmla="*/ 8612 h 10000"/>
                  <a:gd name="connsiteX138-9489" fmla="*/ 7302 w 10000"/>
                  <a:gd name="connsiteY138-9490" fmla="*/ 8796 h 10000"/>
                  <a:gd name="connsiteX139-9491" fmla="*/ 6905 w 10000"/>
                  <a:gd name="connsiteY139-9492" fmla="*/ 8691 h 10000"/>
                  <a:gd name="connsiteX140-9493" fmla="*/ 6825 w 10000"/>
                  <a:gd name="connsiteY140-9494" fmla="*/ 8718 h 10000"/>
                  <a:gd name="connsiteX141-9495" fmla="*/ 6786 w 10000"/>
                  <a:gd name="connsiteY141-9496" fmla="*/ 8926 h 10000"/>
                  <a:gd name="connsiteX142-9497" fmla="*/ 6746 w 10000"/>
                  <a:gd name="connsiteY142-9498" fmla="*/ 9058 h 10000"/>
                  <a:gd name="connsiteX143-9499" fmla="*/ 7064 w 10000"/>
                  <a:gd name="connsiteY143-9500" fmla="*/ 9031 h 10000"/>
                  <a:gd name="connsiteX144-9501" fmla="*/ 7144 w 10000"/>
                  <a:gd name="connsiteY144-9502" fmla="*/ 9110 h 10000"/>
                  <a:gd name="connsiteX145-9503" fmla="*/ 7183 w 10000"/>
                  <a:gd name="connsiteY145-9504" fmla="*/ 8953 h 10000"/>
                  <a:gd name="connsiteX146-9505" fmla="*/ 7302 w 10000"/>
                  <a:gd name="connsiteY146-9506" fmla="*/ 8744 h 10000"/>
                  <a:gd name="connsiteX147-9507" fmla="*/ 7579 w 10000"/>
                  <a:gd name="connsiteY147-9508" fmla="*/ 9136 h 10000"/>
                  <a:gd name="connsiteX148-9509" fmla="*/ 7857 w 10000"/>
                  <a:gd name="connsiteY148-9510" fmla="*/ 9188 h 10000"/>
                  <a:gd name="connsiteX149-9511" fmla="*/ 8095 w 10000"/>
                  <a:gd name="connsiteY149-9512" fmla="*/ 9895 h 10000"/>
                  <a:gd name="connsiteX0-9513" fmla="*/ 8095 w 10000"/>
                  <a:gd name="connsiteY0-9514" fmla="*/ 9895 h 10000"/>
                  <a:gd name="connsiteX1-9515" fmla="*/ 8611 w 10000"/>
                  <a:gd name="connsiteY1-9516" fmla="*/ 10000 h 10000"/>
                  <a:gd name="connsiteX2-9517" fmla="*/ 8929 w 10000"/>
                  <a:gd name="connsiteY2-9518" fmla="*/ 9790 h 10000"/>
                  <a:gd name="connsiteX3-9519" fmla="*/ 9207 w 10000"/>
                  <a:gd name="connsiteY3-9520" fmla="*/ 9790 h 10000"/>
                  <a:gd name="connsiteX4-9521" fmla="*/ 9603 w 10000"/>
                  <a:gd name="connsiteY4-9522" fmla="*/ 9371 h 10000"/>
                  <a:gd name="connsiteX5-9523" fmla="*/ 10000 w 10000"/>
                  <a:gd name="connsiteY5-9524" fmla="*/ 9424 h 10000"/>
                  <a:gd name="connsiteX6-9525" fmla="*/ 9365 w 10000"/>
                  <a:gd name="connsiteY6-9526" fmla="*/ 9267 h 10000"/>
                  <a:gd name="connsiteX7-9527" fmla="*/ 9207 w 10000"/>
                  <a:gd name="connsiteY7-9528" fmla="*/ 9293 h 10000"/>
                  <a:gd name="connsiteX8-9529" fmla="*/ 6151 w 10000"/>
                  <a:gd name="connsiteY8-9530" fmla="*/ 3900 h 10000"/>
                  <a:gd name="connsiteX9-9531" fmla="*/ 5833 w 10000"/>
                  <a:gd name="connsiteY9-9532" fmla="*/ 3900 h 10000"/>
                  <a:gd name="connsiteX10-9533" fmla="*/ 5516 w 10000"/>
                  <a:gd name="connsiteY10-9534" fmla="*/ 4005 h 10000"/>
                  <a:gd name="connsiteX11-9535" fmla="*/ 5159 w 10000"/>
                  <a:gd name="connsiteY11-9536" fmla="*/ 3979 h 10000"/>
                  <a:gd name="connsiteX12-9537" fmla="*/ 5159 w 10000"/>
                  <a:gd name="connsiteY12-9538" fmla="*/ 3482 h 10000"/>
                  <a:gd name="connsiteX13-9539" fmla="*/ 5357 w 10000"/>
                  <a:gd name="connsiteY13-9540" fmla="*/ 3455 h 10000"/>
                  <a:gd name="connsiteX14-9541" fmla="*/ 5238 w 10000"/>
                  <a:gd name="connsiteY14-9542" fmla="*/ 3325 h 10000"/>
                  <a:gd name="connsiteX15-9543" fmla="*/ 5238 w 10000"/>
                  <a:gd name="connsiteY15-9544" fmla="*/ 3115 h 10000"/>
                  <a:gd name="connsiteX16-9545" fmla="*/ 5278 w 10000"/>
                  <a:gd name="connsiteY16-9546" fmla="*/ 2985 h 10000"/>
                  <a:gd name="connsiteX17-9547" fmla="*/ 4882 w 10000"/>
                  <a:gd name="connsiteY17-9548" fmla="*/ 2775 h 10000"/>
                  <a:gd name="connsiteX18-9549" fmla="*/ 4484 w 10000"/>
                  <a:gd name="connsiteY18-9550" fmla="*/ 2540 h 10000"/>
                  <a:gd name="connsiteX19-9551" fmla="*/ 4286 w 10000"/>
                  <a:gd name="connsiteY19-9552" fmla="*/ 2382 h 10000"/>
                  <a:gd name="connsiteX20-9553" fmla="*/ 4008 w 10000"/>
                  <a:gd name="connsiteY20-9554" fmla="*/ 2330 h 10000"/>
                  <a:gd name="connsiteX21-9555" fmla="*/ 3691 w 10000"/>
                  <a:gd name="connsiteY21-9556" fmla="*/ 2356 h 10000"/>
                  <a:gd name="connsiteX22-9557" fmla="*/ 3373 w 10000"/>
                  <a:gd name="connsiteY22-9558" fmla="*/ 2278 h 10000"/>
                  <a:gd name="connsiteX23-9559" fmla="*/ 2976 w 10000"/>
                  <a:gd name="connsiteY23-9560" fmla="*/ 1649 h 10000"/>
                  <a:gd name="connsiteX24-9561" fmla="*/ 2857 w 10000"/>
                  <a:gd name="connsiteY24-9562" fmla="*/ 1492 h 10000"/>
                  <a:gd name="connsiteX25-9563" fmla="*/ 2738 w 10000"/>
                  <a:gd name="connsiteY25-9564" fmla="*/ 1126 h 10000"/>
                  <a:gd name="connsiteX26-9565" fmla="*/ 2579 w 10000"/>
                  <a:gd name="connsiteY26-9566" fmla="*/ 785 h 10000"/>
                  <a:gd name="connsiteX27-9567" fmla="*/ 2103 w 10000"/>
                  <a:gd name="connsiteY27-9568" fmla="*/ 549 h 10000"/>
                  <a:gd name="connsiteX28-9569" fmla="*/ 1825 w 10000"/>
                  <a:gd name="connsiteY28-9570" fmla="*/ 52 h 10000"/>
                  <a:gd name="connsiteX29-9571" fmla="*/ 1468 w 10000"/>
                  <a:gd name="connsiteY29-9572" fmla="*/ 52 h 10000"/>
                  <a:gd name="connsiteX30-9573" fmla="*/ 1309 w 10000"/>
                  <a:gd name="connsiteY30-9574" fmla="*/ 157 h 10000"/>
                  <a:gd name="connsiteX31-9575" fmla="*/ 1270 w 10000"/>
                  <a:gd name="connsiteY31-9576" fmla="*/ 0 h 10000"/>
                  <a:gd name="connsiteX32-9577" fmla="*/ 754 w 10000"/>
                  <a:gd name="connsiteY32-9578" fmla="*/ 104 h 10000"/>
                  <a:gd name="connsiteX33-9579" fmla="*/ 1309 w 10000"/>
                  <a:gd name="connsiteY33-9580" fmla="*/ 210 h 10000"/>
                  <a:gd name="connsiteX34-9581" fmla="*/ 1270 w 10000"/>
                  <a:gd name="connsiteY34-9582" fmla="*/ 445 h 10000"/>
                  <a:gd name="connsiteX35-9583" fmla="*/ 1389 w 10000"/>
                  <a:gd name="connsiteY35-9584" fmla="*/ 759 h 10000"/>
                  <a:gd name="connsiteX36-9585" fmla="*/ 1508 w 10000"/>
                  <a:gd name="connsiteY36-9586" fmla="*/ 942 h 10000"/>
                  <a:gd name="connsiteX37-9587" fmla="*/ 1309 w 10000"/>
                  <a:gd name="connsiteY37-9588" fmla="*/ 1282 h 10000"/>
                  <a:gd name="connsiteX38-9589" fmla="*/ 1151 w 10000"/>
                  <a:gd name="connsiteY38-9590" fmla="*/ 1282 h 10000"/>
                  <a:gd name="connsiteX39-9591" fmla="*/ 992 w 10000"/>
                  <a:gd name="connsiteY39-9592" fmla="*/ 1518 h 10000"/>
                  <a:gd name="connsiteX40-9593" fmla="*/ 1270 w 10000"/>
                  <a:gd name="connsiteY40-9594" fmla="*/ 1623 h 10000"/>
                  <a:gd name="connsiteX41-9595" fmla="*/ 913 w 10000"/>
                  <a:gd name="connsiteY41-9596" fmla="*/ 1597 h 10000"/>
                  <a:gd name="connsiteX42-9597" fmla="*/ 754 w 10000"/>
                  <a:gd name="connsiteY42-9598" fmla="*/ 1911 h 10000"/>
                  <a:gd name="connsiteX43-9599" fmla="*/ 714 w 10000"/>
                  <a:gd name="connsiteY43-9600" fmla="*/ 1963 h 10000"/>
                  <a:gd name="connsiteX44-9601" fmla="*/ 555 w 10000"/>
                  <a:gd name="connsiteY44-9602" fmla="*/ 2304 h 10000"/>
                  <a:gd name="connsiteX45-9603" fmla="*/ 794 w 10000"/>
                  <a:gd name="connsiteY45-9604" fmla="*/ 2382 h 10000"/>
                  <a:gd name="connsiteX46-9605" fmla="*/ 476 w 10000"/>
                  <a:gd name="connsiteY46-9606" fmla="*/ 2644 h 10000"/>
                  <a:gd name="connsiteX47-9607" fmla="*/ 79 w 10000"/>
                  <a:gd name="connsiteY47-9608" fmla="*/ 2932 h 10000"/>
                  <a:gd name="connsiteX48-9609" fmla="*/ 0 w 10000"/>
                  <a:gd name="connsiteY48-9610" fmla="*/ 3089 h 10000"/>
                  <a:gd name="connsiteX49-9611" fmla="*/ 199 w 10000"/>
                  <a:gd name="connsiteY49-9612" fmla="*/ 3429 h 10000"/>
                  <a:gd name="connsiteX50-9613" fmla="*/ 0 w 10000"/>
                  <a:gd name="connsiteY50-9614" fmla="*/ 3744 h 10000"/>
                  <a:gd name="connsiteX51-9615" fmla="*/ 40 w 10000"/>
                  <a:gd name="connsiteY51-9616" fmla="*/ 4084 h 10000"/>
                  <a:gd name="connsiteX52-9617" fmla="*/ 159 w 10000"/>
                  <a:gd name="connsiteY52-9618" fmla="*/ 4189 h 10000"/>
                  <a:gd name="connsiteX53-9619" fmla="*/ 397 w 10000"/>
                  <a:gd name="connsiteY53-9620" fmla="*/ 4162 h 10000"/>
                  <a:gd name="connsiteX54-9621" fmla="*/ 873 w 10000"/>
                  <a:gd name="connsiteY54-9622" fmla="*/ 4215 h 10000"/>
                  <a:gd name="connsiteX55-9623" fmla="*/ 1270 w 10000"/>
                  <a:gd name="connsiteY55-9624" fmla="*/ 4110 h 10000"/>
                  <a:gd name="connsiteX56-9625" fmla="*/ 1707 w 10000"/>
                  <a:gd name="connsiteY56-9626" fmla="*/ 4110 h 10000"/>
                  <a:gd name="connsiteX57-9627" fmla="*/ 1984 w 10000"/>
                  <a:gd name="connsiteY57-9628" fmla="*/ 4005 h 10000"/>
                  <a:gd name="connsiteX58-9629" fmla="*/ 2063 w 10000"/>
                  <a:gd name="connsiteY58-9630" fmla="*/ 4031 h 10000"/>
                  <a:gd name="connsiteX59-9631" fmla="*/ 1945 w 10000"/>
                  <a:gd name="connsiteY59-9632" fmla="*/ 4084 h 10000"/>
                  <a:gd name="connsiteX60-9633" fmla="*/ 2222 w 10000"/>
                  <a:gd name="connsiteY60-9634" fmla="*/ 4319 h 10000"/>
                  <a:gd name="connsiteX61-9635" fmla="*/ 2421 w 10000"/>
                  <a:gd name="connsiteY61-9636" fmla="*/ 4267 h 10000"/>
                  <a:gd name="connsiteX62-9637" fmla="*/ 2699 w 10000"/>
                  <a:gd name="connsiteY62-9638" fmla="*/ 4371 h 10000"/>
                  <a:gd name="connsiteX63-9639" fmla="*/ 3055 w 10000"/>
                  <a:gd name="connsiteY63-9640" fmla="*/ 4345 h 10000"/>
                  <a:gd name="connsiteX64-9641" fmla="*/ 3651 w 10000"/>
                  <a:gd name="connsiteY64-9642" fmla="*/ 4425 h 10000"/>
                  <a:gd name="connsiteX65-9643" fmla="*/ 3809 w 10000"/>
                  <a:gd name="connsiteY65-9644" fmla="*/ 4477 h 10000"/>
                  <a:gd name="connsiteX66-9645" fmla="*/ 4365 w 10000"/>
                  <a:gd name="connsiteY66-9646" fmla="*/ 4345 h 10000"/>
                  <a:gd name="connsiteX67-9647" fmla="*/ 4445 w 10000"/>
                  <a:gd name="connsiteY67-9648" fmla="*/ 4425 h 10000"/>
                  <a:gd name="connsiteX68-9649" fmla="*/ 4603 w 10000"/>
                  <a:gd name="connsiteY68-9650" fmla="*/ 4319 h 10000"/>
                  <a:gd name="connsiteX69-9651" fmla="*/ 4683 w 10000"/>
                  <a:gd name="connsiteY69-9652" fmla="*/ 4451 h 10000"/>
                  <a:gd name="connsiteX70-9653" fmla="*/ 5238 w 10000"/>
                  <a:gd name="connsiteY70-9654" fmla="*/ 4293 h 10000"/>
                  <a:gd name="connsiteX71-9655" fmla="*/ 5238 w 10000"/>
                  <a:gd name="connsiteY71-9656" fmla="*/ 4136 h 10000"/>
                  <a:gd name="connsiteX72-9657" fmla="*/ 5357 w 10000"/>
                  <a:gd name="connsiteY72-9658" fmla="*/ 4110 h 10000"/>
                  <a:gd name="connsiteX73-9659" fmla="*/ 5477 w 10000"/>
                  <a:gd name="connsiteY73-9660" fmla="*/ 4162 h 10000"/>
                  <a:gd name="connsiteX74-9661" fmla="*/ 5873 w 10000"/>
                  <a:gd name="connsiteY74-9662" fmla="*/ 4058 h 10000"/>
                  <a:gd name="connsiteX75-9663" fmla="*/ 5953 w 10000"/>
                  <a:gd name="connsiteY75-9664" fmla="*/ 4084 h 10000"/>
                  <a:gd name="connsiteX76-9665" fmla="*/ 6151 w 10000"/>
                  <a:gd name="connsiteY76-9666" fmla="*/ 4555 h 10000"/>
                  <a:gd name="connsiteX77-9667" fmla="*/ 6270 w 10000"/>
                  <a:gd name="connsiteY77-9668" fmla="*/ 4607 h 10000"/>
                  <a:gd name="connsiteX78-9669" fmla="*/ 6548 w 10000"/>
                  <a:gd name="connsiteY78-9670" fmla="*/ 4607 h 10000"/>
                  <a:gd name="connsiteX79-9671" fmla="*/ 6667 w 10000"/>
                  <a:gd name="connsiteY79-9672" fmla="*/ 4817 h 10000"/>
                  <a:gd name="connsiteX80-9673" fmla="*/ 6707 w 10000"/>
                  <a:gd name="connsiteY80-9674" fmla="*/ 4974 h 10000"/>
                  <a:gd name="connsiteX81-9675" fmla="*/ 7183 w 10000"/>
                  <a:gd name="connsiteY81-9676" fmla="*/ 5602 h 10000"/>
                  <a:gd name="connsiteX82-9677" fmla="*/ 6985 w 10000"/>
                  <a:gd name="connsiteY82-9678" fmla="*/ 5497 h 10000"/>
                  <a:gd name="connsiteX83-9679" fmla="*/ 6429 w 10000"/>
                  <a:gd name="connsiteY83-9680" fmla="*/ 5602 h 10000"/>
                  <a:gd name="connsiteX84-9681" fmla="*/ 6151 w 10000"/>
                  <a:gd name="connsiteY84-9682" fmla="*/ 5288 h 10000"/>
                  <a:gd name="connsiteX85-9683" fmla="*/ 5953 w 10000"/>
                  <a:gd name="connsiteY85-9684" fmla="*/ 5314 h 10000"/>
                  <a:gd name="connsiteX86-9685" fmla="*/ 6111 w 10000"/>
                  <a:gd name="connsiteY86-9686" fmla="*/ 5523 h 10000"/>
                  <a:gd name="connsiteX87-9687" fmla="*/ 6151 w 10000"/>
                  <a:gd name="connsiteY87-9688" fmla="*/ 5681 h 10000"/>
                  <a:gd name="connsiteX88-9689" fmla="*/ 5754 w 10000"/>
                  <a:gd name="connsiteY88-9690" fmla="*/ 5969 h 10000"/>
                  <a:gd name="connsiteX89-9691" fmla="*/ 5675 w 10000"/>
                  <a:gd name="connsiteY89-9692" fmla="*/ 6126 h 10000"/>
                  <a:gd name="connsiteX90-9693" fmla="*/ 5636 w 10000"/>
                  <a:gd name="connsiteY90-9694" fmla="*/ 6256 h 10000"/>
                  <a:gd name="connsiteX91-9695" fmla="*/ 5595 w 10000"/>
                  <a:gd name="connsiteY91-9696" fmla="*/ 6308 h 10000"/>
                  <a:gd name="connsiteX92-9697" fmla="*/ 5516 w 10000"/>
                  <a:gd name="connsiteY92-9698" fmla="*/ 6414 h 10000"/>
                  <a:gd name="connsiteX93-9699" fmla="*/ 5278 w 10000"/>
                  <a:gd name="connsiteY93-9700" fmla="*/ 6492 h 10000"/>
                  <a:gd name="connsiteX94-9701" fmla="*/ 5357 w 10000"/>
                  <a:gd name="connsiteY94-9702" fmla="*/ 6675 h 10000"/>
                  <a:gd name="connsiteX95-9703" fmla="*/ 5317 w 10000"/>
                  <a:gd name="connsiteY95-9704" fmla="*/ 6727 h 10000"/>
                  <a:gd name="connsiteX96-9705" fmla="*/ 5000 w 10000"/>
                  <a:gd name="connsiteY96-9706" fmla="*/ 6885 h 10000"/>
                  <a:gd name="connsiteX97-9707" fmla="*/ 4683 w 10000"/>
                  <a:gd name="connsiteY97-9708" fmla="*/ 6859 h 10000"/>
                  <a:gd name="connsiteX98-9709" fmla="*/ 4961 w 10000"/>
                  <a:gd name="connsiteY98-9710" fmla="*/ 6963 h 10000"/>
                  <a:gd name="connsiteX99-9711" fmla="*/ 4961 w 10000"/>
                  <a:gd name="connsiteY99-9712" fmla="*/ 7277 h 10000"/>
                  <a:gd name="connsiteX100-9713" fmla="*/ 4603 w 10000"/>
                  <a:gd name="connsiteY100-9714" fmla="*/ 7356 h 10000"/>
                  <a:gd name="connsiteX101-9715" fmla="*/ 4524 w 10000"/>
                  <a:gd name="connsiteY101-9716" fmla="*/ 7225 h 10000"/>
                  <a:gd name="connsiteX102-9717" fmla="*/ 4484 w 10000"/>
                  <a:gd name="connsiteY102-9718" fmla="*/ 7121 h 10000"/>
                  <a:gd name="connsiteX103-9719" fmla="*/ 4128 w 10000"/>
                  <a:gd name="connsiteY103-9720" fmla="*/ 7199 h 10000"/>
                  <a:gd name="connsiteX104-9721" fmla="*/ 4286 w 10000"/>
                  <a:gd name="connsiteY104-9722" fmla="*/ 7304 h 10000"/>
                  <a:gd name="connsiteX105-9723" fmla="*/ 4405 w 10000"/>
                  <a:gd name="connsiteY105-9724" fmla="*/ 7408 h 10000"/>
                  <a:gd name="connsiteX106-9725" fmla="*/ 4563 w 10000"/>
                  <a:gd name="connsiteY106-9726" fmla="*/ 7670 h 10000"/>
                  <a:gd name="connsiteX107-9727" fmla="*/ 4762 w 10000"/>
                  <a:gd name="connsiteY107-9728" fmla="*/ 7618 h 10000"/>
                  <a:gd name="connsiteX108-9729" fmla="*/ 4921 w 10000"/>
                  <a:gd name="connsiteY108-9730" fmla="*/ 7827 h 10000"/>
                  <a:gd name="connsiteX109-9731" fmla="*/ 5040 w 10000"/>
                  <a:gd name="connsiteY109-9732" fmla="*/ 7879 h 10000"/>
                  <a:gd name="connsiteX110-9733" fmla="*/ 5317 w 10000"/>
                  <a:gd name="connsiteY110-9734" fmla="*/ 7853 h 10000"/>
                  <a:gd name="connsiteX111-9735" fmla="*/ 5437 w 10000"/>
                  <a:gd name="connsiteY111-9736" fmla="*/ 7984 h 10000"/>
                  <a:gd name="connsiteX112-9737" fmla="*/ 5556 w 10000"/>
                  <a:gd name="connsiteY112-9738" fmla="*/ 8115 h 10000"/>
                  <a:gd name="connsiteX113-9739" fmla="*/ 6111 w 10000"/>
                  <a:gd name="connsiteY113-9740" fmla="*/ 7932 h 10000"/>
                  <a:gd name="connsiteX114-9741" fmla="*/ 6111 w 10000"/>
                  <a:gd name="connsiteY114-9742" fmla="*/ 7853 h 10000"/>
                  <a:gd name="connsiteX115-9743" fmla="*/ 5953 w 10000"/>
                  <a:gd name="connsiteY115-9744" fmla="*/ 7696 h 10000"/>
                  <a:gd name="connsiteX116-9745" fmla="*/ 6151 w 10000"/>
                  <a:gd name="connsiteY116-9746" fmla="*/ 7540 h 10000"/>
                  <a:gd name="connsiteX117-9747" fmla="*/ 6032 w 10000"/>
                  <a:gd name="connsiteY117-9748" fmla="*/ 7356 h 10000"/>
                  <a:gd name="connsiteX118-9749" fmla="*/ 6151 w 10000"/>
                  <a:gd name="connsiteY118-9750" fmla="*/ 7277 h 10000"/>
                  <a:gd name="connsiteX119-9751" fmla="*/ 6310 w 10000"/>
                  <a:gd name="connsiteY119-9752" fmla="*/ 7460 h 10000"/>
                  <a:gd name="connsiteX120-9753" fmla="*/ 6231 w 10000"/>
                  <a:gd name="connsiteY120-9754" fmla="*/ 7566 h 10000"/>
                  <a:gd name="connsiteX121-9755" fmla="*/ 6587 w 10000"/>
                  <a:gd name="connsiteY121-9756" fmla="*/ 7618 h 10000"/>
                  <a:gd name="connsiteX122-9757" fmla="*/ 6746 w 10000"/>
                  <a:gd name="connsiteY122-9758" fmla="*/ 7696 h 10000"/>
                  <a:gd name="connsiteX123-9759" fmla="*/ 6905 w 10000"/>
                  <a:gd name="connsiteY123-9760" fmla="*/ 7906 h 10000"/>
                  <a:gd name="connsiteX124-9761" fmla="*/ 6667 w 10000"/>
                  <a:gd name="connsiteY124-9762" fmla="*/ 8089 h 10000"/>
                  <a:gd name="connsiteX125-9763" fmla="*/ 6270 w 10000"/>
                  <a:gd name="connsiteY125-9764" fmla="*/ 8219 h 10000"/>
                  <a:gd name="connsiteX126-9765" fmla="*/ 6191 w 10000"/>
                  <a:gd name="connsiteY126-9766" fmla="*/ 8377 h 10000"/>
                  <a:gd name="connsiteX127-9767" fmla="*/ 5953 w 10000"/>
                  <a:gd name="connsiteY127-9768" fmla="*/ 8455 h 10000"/>
                  <a:gd name="connsiteX128-9769" fmla="*/ 6071 w 10000"/>
                  <a:gd name="connsiteY128-9770" fmla="*/ 8612 h 10000"/>
                  <a:gd name="connsiteX129-9771" fmla="*/ 6310 w 10000"/>
                  <a:gd name="connsiteY129-9772" fmla="*/ 8612 h 10000"/>
                  <a:gd name="connsiteX130-9773" fmla="*/ 6349 w 10000"/>
                  <a:gd name="connsiteY130-9774" fmla="*/ 8612 h 10000"/>
                  <a:gd name="connsiteX131-9775" fmla="*/ 6508 w 10000"/>
                  <a:gd name="connsiteY131-9776" fmla="*/ 8900 h 10000"/>
                  <a:gd name="connsiteX132-9777" fmla="*/ 6587 w 10000"/>
                  <a:gd name="connsiteY132-9778" fmla="*/ 8612 h 10000"/>
                  <a:gd name="connsiteX133-9779" fmla="*/ 6786 w 10000"/>
                  <a:gd name="connsiteY133-9780" fmla="*/ 8560 h 10000"/>
                  <a:gd name="connsiteX134-9781" fmla="*/ 6985 w 10000"/>
                  <a:gd name="connsiteY134-9782" fmla="*/ 8638 h 10000"/>
                  <a:gd name="connsiteX135-9783" fmla="*/ 6985 w 10000"/>
                  <a:gd name="connsiteY135-9784" fmla="*/ 8665 h 10000"/>
                  <a:gd name="connsiteX136-9785" fmla="*/ 7183 w 10000"/>
                  <a:gd name="connsiteY136-9786" fmla="*/ 8612 h 10000"/>
                  <a:gd name="connsiteX137-9787" fmla="*/ 7302 w 10000"/>
                  <a:gd name="connsiteY137-9788" fmla="*/ 8796 h 10000"/>
                  <a:gd name="connsiteX138-9789" fmla="*/ 6905 w 10000"/>
                  <a:gd name="connsiteY138-9790" fmla="*/ 8691 h 10000"/>
                  <a:gd name="connsiteX139-9791" fmla="*/ 6825 w 10000"/>
                  <a:gd name="connsiteY139-9792" fmla="*/ 8718 h 10000"/>
                  <a:gd name="connsiteX140-9793" fmla="*/ 6786 w 10000"/>
                  <a:gd name="connsiteY140-9794" fmla="*/ 8926 h 10000"/>
                  <a:gd name="connsiteX141-9795" fmla="*/ 6746 w 10000"/>
                  <a:gd name="connsiteY141-9796" fmla="*/ 9058 h 10000"/>
                  <a:gd name="connsiteX142-9797" fmla="*/ 7064 w 10000"/>
                  <a:gd name="connsiteY142-9798" fmla="*/ 9031 h 10000"/>
                  <a:gd name="connsiteX143-9799" fmla="*/ 7144 w 10000"/>
                  <a:gd name="connsiteY143-9800" fmla="*/ 9110 h 10000"/>
                  <a:gd name="connsiteX144-9801" fmla="*/ 7183 w 10000"/>
                  <a:gd name="connsiteY144-9802" fmla="*/ 8953 h 10000"/>
                  <a:gd name="connsiteX145-9803" fmla="*/ 7302 w 10000"/>
                  <a:gd name="connsiteY145-9804" fmla="*/ 8744 h 10000"/>
                  <a:gd name="connsiteX146-9805" fmla="*/ 7579 w 10000"/>
                  <a:gd name="connsiteY146-9806" fmla="*/ 9136 h 10000"/>
                  <a:gd name="connsiteX147-9807" fmla="*/ 7857 w 10000"/>
                  <a:gd name="connsiteY147-9808" fmla="*/ 9188 h 10000"/>
                  <a:gd name="connsiteX148-9809" fmla="*/ 8095 w 10000"/>
                  <a:gd name="connsiteY148-9810" fmla="*/ 9895 h 10000"/>
                  <a:gd name="connsiteX0-9811" fmla="*/ 8095 w 10000"/>
                  <a:gd name="connsiteY0-9812" fmla="*/ 9895 h 10000"/>
                  <a:gd name="connsiteX1-9813" fmla="*/ 8611 w 10000"/>
                  <a:gd name="connsiteY1-9814" fmla="*/ 10000 h 10000"/>
                  <a:gd name="connsiteX2-9815" fmla="*/ 8929 w 10000"/>
                  <a:gd name="connsiteY2-9816" fmla="*/ 9790 h 10000"/>
                  <a:gd name="connsiteX3-9817" fmla="*/ 9207 w 10000"/>
                  <a:gd name="connsiteY3-9818" fmla="*/ 9790 h 10000"/>
                  <a:gd name="connsiteX4-9819" fmla="*/ 9603 w 10000"/>
                  <a:gd name="connsiteY4-9820" fmla="*/ 9371 h 10000"/>
                  <a:gd name="connsiteX5-9821" fmla="*/ 10000 w 10000"/>
                  <a:gd name="connsiteY5-9822" fmla="*/ 9424 h 10000"/>
                  <a:gd name="connsiteX6-9823" fmla="*/ 9365 w 10000"/>
                  <a:gd name="connsiteY6-9824" fmla="*/ 9267 h 10000"/>
                  <a:gd name="connsiteX7-9825" fmla="*/ 9207 w 10000"/>
                  <a:gd name="connsiteY7-9826" fmla="*/ 9293 h 10000"/>
                  <a:gd name="connsiteX8-9827" fmla="*/ 6151 w 10000"/>
                  <a:gd name="connsiteY8-9828" fmla="*/ 3900 h 10000"/>
                  <a:gd name="connsiteX9-9829" fmla="*/ 5833 w 10000"/>
                  <a:gd name="connsiteY9-9830" fmla="*/ 3900 h 10000"/>
                  <a:gd name="connsiteX10-9831" fmla="*/ 5516 w 10000"/>
                  <a:gd name="connsiteY10-9832" fmla="*/ 4005 h 10000"/>
                  <a:gd name="connsiteX11-9833" fmla="*/ 5159 w 10000"/>
                  <a:gd name="connsiteY11-9834" fmla="*/ 3979 h 10000"/>
                  <a:gd name="connsiteX12-9835" fmla="*/ 5159 w 10000"/>
                  <a:gd name="connsiteY12-9836" fmla="*/ 3482 h 10000"/>
                  <a:gd name="connsiteX13-9837" fmla="*/ 5357 w 10000"/>
                  <a:gd name="connsiteY13-9838" fmla="*/ 3455 h 10000"/>
                  <a:gd name="connsiteX14-9839" fmla="*/ 5238 w 10000"/>
                  <a:gd name="connsiteY14-9840" fmla="*/ 3325 h 10000"/>
                  <a:gd name="connsiteX15-9841" fmla="*/ 5238 w 10000"/>
                  <a:gd name="connsiteY15-9842" fmla="*/ 3115 h 10000"/>
                  <a:gd name="connsiteX16-9843" fmla="*/ 5278 w 10000"/>
                  <a:gd name="connsiteY16-9844" fmla="*/ 2985 h 10000"/>
                  <a:gd name="connsiteX17-9845" fmla="*/ 4882 w 10000"/>
                  <a:gd name="connsiteY17-9846" fmla="*/ 2775 h 10000"/>
                  <a:gd name="connsiteX18-9847" fmla="*/ 4484 w 10000"/>
                  <a:gd name="connsiteY18-9848" fmla="*/ 2540 h 10000"/>
                  <a:gd name="connsiteX19-9849" fmla="*/ 4286 w 10000"/>
                  <a:gd name="connsiteY19-9850" fmla="*/ 2382 h 10000"/>
                  <a:gd name="connsiteX20-9851" fmla="*/ 4008 w 10000"/>
                  <a:gd name="connsiteY20-9852" fmla="*/ 2330 h 10000"/>
                  <a:gd name="connsiteX21-9853" fmla="*/ 3691 w 10000"/>
                  <a:gd name="connsiteY21-9854" fmla="*/ 2356 h 10000"/>
                  <a:gd name="connsiteX22-9855" fmla="*/ 3373 w 10000"/>
                  <a:gd name="connsiteY22-9856" fmla="*/ 2278 h 10000"/>
                  <a:gd name="connsiteX23-9857" fmla="*/ 2976 w 10000"/>
                  <a:gd name="connsiteY23-9858" fmla="*/ 1649 h 10000"/>
                  <a:gd name="connsiteX24-9859" fmla="*/ 2857 w 10000"/>
                  <a:gd name="connsiteY24-9860" fmla="*/ 1492 h 10000"/>
                  <a:gd name="connsiteX25-9861" fmla="*/ 2738 w 10000"/>
                  <a:gd name="connsiteY25-9862" fmla="*/ 1126 h 10000"/>
                  <a:gd name="connsiteX26-9863" fmla="*/ 2579 w 10000"/>
                  <a:gd name="connsiteY26-9864" fmla="*/ 785 h 10000"/>
                  <a:gd name="connsiteX27-9865" fmla="*/ 2103 w 10000"/>
                  <a:gd name="connsiteY27-9866" fmla="*/ 549 h 10000"/>
                  <a:gd name="connsiteX28-9867" fmla="*/ 1825 w 10000"/>
                  <a:gd name="connsiteY28-9868" fmla="*/ 52 h 10000"/>
                  <a:gd name="connsiteX29-9869" fmla="*/ 1468 w 10000"/>
                  <a:gd name="connsiteY29-9870" fmla="*/ 52 h 10000"/>
                  <a:gd name="connsiteX30-9871" fmla="*/ 1309 w 10000"/>
                  <a:gd name="connsiteY30-9872" fmla="*/ 157 h 10000"/>
                  <a:gd name="connsiteX31-9873" fmla="*/ 1270 w 10000"/>
                  <a:gd name="connsiteY31-9874" fmla="*/ 0 h 10000"/>
                  <a:gd name="connsiteX32-9875" fmla="*/ 754 w 10000"/>
                  <a:gd name="connsiteY32-9876" fmla="*/ 104 h 10000"/>
                  <a:gd name="connsiteX33-9877" fmla="*/ 1309 w 10000"/>
                  <a:gd name="connsiteY33-9878" fmla="*/ 210 h 10000"/>
                  <a:gd name="connsiteX34-9879" fmla="*/ 1270 w 10000"/>
                  <a:gd name="connsiteY34-9880" fmla="*/ 445 h 10000"/>
                  <a:gd name="connsiteX35-9881" fmla="*/ 1389 w 10000"/>
                  <a:gd name="connsiteY35-9882" fmla="*/ 759 h 10000"/>
                  <a:gd name="connsiteX36-9883" fmla="*/ 1508 w 10000"/>
                  <a:gd name="connsiteY36-9884" fmla="*/ 942 h 10000"/>
                  <a:gd name="connsiteX37-9885" fmla="*/ 1309 w 10000"/>
                  <a:gd name="connsiteY37-9886" fmla="*/ 1282 h 10000"/>
                  <a:gd name="connsiteX38-9887" fmla="*/ 1151 w 10000"/>
                  <a:gd name="connsiteY38-9888" fmla="*/ 1282 h 10000"/>
                  <a:gd name="connsiteX39-9889" fmla="*/ 992 w 10000"/>
                  <a:gd name="connsiteY39-9890" fmla="*/ 1518 h 10000"/>
                  <a:gd name="connsiteX40-9891" fmla="*/ 1270 w 10000"/>
                  <a:gd name="connsiteY40-9892" fmla="*/ 1623 h 10000"/>
                  <a:gd name="connsiteX41-9893" fmla="*/ 913 w 10000"/>
                  <a:gd name="connsiteY41-9894" fmla="*/ 1597 h 10000"/>
                  <a:gd name="connsiteX42-9895" fmla="*/ 754 w 10000"/>
                  <a:gd name="connsiteY42-9896" fmla="*/ 1911 h 10000"/>
                  <a:gd name="connsiteX43-9897" fmla="*/ 714 w 10000"/>
                  <a:gd name="connsiteY43-9898" fmla="*/ 1963 h 10000"/>
                  <a:gd name="connsiteX44-9899" fmla="*/ 555 w 10000"/>
                  <a:gd name="connsiteY44-9900" fmla="*/ 2304 h 10000"/>
                  <a:gd name="connsiteX45-9901" fmla="*/ 794 w 10000"/>
                  <a:gd name="connsiteY45-9902" fmla="*/ 2382 h 10000"/>
                  <a:gd name="connsiteX46-9903" fmla="*/ 476 w 10000"/>
                  <a:gd name="connsiteY46-9904" fmla="*/ 2644 h 10000"/>
                  <a:gd name="connsiteX47-9905" fmla="*/ 79 w 10000"/>
                  <a:gd name="connsiteY47-9906" fmla="*/ 2932 h 10000"/>
                  <a:gd name="connsiteX48-9907" fmla="*/ 0 w 10000"/>
                  <a:gd name="connsiteY48-9908" fmla="*/ 3089 h 10000"/>
                  <a:gd name="connsiteX49-9909" fmla="*/ 199 w 10000"/>
                  <a:gd name="connsiteY49-9910" fmla="*/ 3429 h 10000"/>
                  <a:gd name="connsiteX50-9911" fmla="*/ 0 w 10000"/>
                  <a:gd name="connsiteY50-9912" fmla="*/ 3744 h 10000"/>
                  <a:gd name="connsiteX51-9913" fmla="*/ 40 w 10000"/>
                  <a:gd name="connsiteY51-9914" fmla="*/ 4084 h 10000"/>
                  <a:gd name="connsiteX52-9915" fmla="*/ 159 w 10000"/>
                  <a:gd name="connsiteY52-9916" fmla="*/ 4189 h 10000"/>
                  <a:gd name="connsiteX53-9917" fmla="*/ 397 w 10000"/>
                  <a:gd name="connsiteY53-9918" fmla="*/ 4162 h 10000"/>
                  <a:gd name="connsiteX54-9919" fmla="*/ 873 w 10000"/>
                  <a:gd name="connsiteY54-9920" fmla="*/ 4215 h 10000"/>
                  <a:gd name="connsiteX55-9921" fmla="*/ 1270 w 10000"/>
                  <a:gd name="connsiteY55-9922" fmla="*/ 4110 h 10000"/>
                  <a:gd name="connsiteX56-9923" fmla="*/ 1707 w 10000"/>
                  <a:gd name="connsiteY56-9924" fmla="*/ 4110 h 10000"/>
                  <a:gd name="connsiteX57-9925" fmla="*/ 1984 w 10000"/>
                  <a:gd name="connsiteY57-9926" fmla="*/ 4005 h 10000"/>
                  <a:gd name="connsiteX58-9927" fmla="*/ 2063 w 10000"/>
                  <a:gd name="connsiteY58-9928" fmla="*/ 4031 h 10000"/>
                  <a:gd name="connsiteX59-9929" fmla="*/ 1945 w 10000"/>
                  <a:gd name="connsiteY59-9930" fmla="*/ 4084 h 10000"/>
                  <a:gd name="connsiteX60-9931" fmla="*/ 2222 w 10000"/>
                  <a:gd name="connsiteY60-9932" fmla="*/ 4319 h 10000"/>
                  <a:gd name="connsiteX61-9933" fmla="*/ 2421 w 10000"/>
                  <a:gd name="connsiteY61-9934" fmla="*/ 4267 h 10000"/>
                  <a:gd name="connsiteX62-9935" fmla="*/ 2699 w 10000"/>
                  <a:gd name="connsiteY62-9936" fmla="*/ 4371 h 10000"/>
                  <a:gd name="connsiteX63-9937" fmla="*/ 3055 w 10000"/>
                  <a:gd name="connsiteY63-9938" fmla="*/ 4345 h 10000"/>
                  <a:gd name="connsiteX64-9939" fmla="*/ 3651 w 10000"/>
                  <a:gd name="connsiteY64-9940" fmla="*/ 4425 h 10000"/>
                  <a:gd name="connsiteX65-9941" fmla="*/ 3809 w 10000"/>
                  <a:gd name="connsiteY65-9942" fmla="*/ 4477 h 10000"/>
                  <a:gd name="connsiteX66-9943" fmla="*/ 4365 w 10000"/>
                  <a:gd name="connsiteY66-9944" fmla="*/ 4345 h 10000"/>
                  <a:gd name="connsiteX67-9945" fmla="*/ 4445 w 10000"/>
                  <a:gd name="connsiteY67-9946" fmla="*/ 4425 h 10000"/>
                  <a:gd name="connsiteX68-9947" fmla="*/ 4603 w 10000"/>
                  <a:gd name="connsiteY68-9948" fmla="*/ 4319 h 10000"/>
                  <a:gd name="connsiteX69-9949" fmla="*/ 4683 w 10000"/>
                  <a:gd name="connsiteY69-9950" fmla="*/ 4451 h 10000"/>
                  <a:gd name="connsiteX70-9951" fmla="*/ 5238 w 10000"/>
                  <a:gd name="connsiteY70-9952" fmla="*/ 4293 h 10000"/>
                  <a:gd name="connsiteX71-9953" fmla="*/ 5238 w 10000"/>
                  <a:gd name="connsiteY71-9954" fmla="*/ 4136 h 10000"/>
                  <a:gd name="connsiteX72-9955" fmla="*/ 5357 w 10000"/>
                  <a:gd name="connsiteY72-9956" fmla="*/ 4110 h 10000"/>
                  <a:gd name="connsiteX73-9957" fmla="*/ 5477 w 10000"/>
                  <a:gd name="connsiteY73-9958" fmla="*/ 4162 h 10000"/>
                  <a:gd name="connsiteX74-9959" fmla="*/ 5873 w 10000"/>
                  <a:gd name="connsiteY74-9960" fmla="*/ 4058 h 10000"/>
                  <a:gd name="connsiteX75-9961" fmla="*/ 5953 w 10000"/>
                  <a:gd name="connsiteY75-9962" fmla="*/ 4084 h 10000"/>
                  <a:gd name="connsiteX76-9963" fmla="*/ 6151 w 10000"/>
                  <a:gd name="connsiteY76-9964" fmla="*/ 4555 h 10000"/>
                  <a:gd name="connsiteX77-9965" fmla="*/ 6270 w 10000"/>
                  <a:gd name="connsiteY77-9966" fmla="*/ 4607 h 10000"/>
                  <a:gd name="connsiteX78-9967" fmla="*/ 6548 w 10000"/>
                  <a:gd name="connsiteY78-9968" fmla="*/ 4607 h 10000"/>
                  <a:gd name="connsiteX79-9969" fmla="*/ 6667 w 10000"/>
                  <a:gd name="connsiteY79-9970" fmla="*/ 4817 h 10000"/>
                  <a:gd name="connsiteX80-9971" fmla="*/ 6707 w 10000"/>
                  <a:gd name="connsiteY80-9972" fmla="*/ 4974 h 10000"/>
                  <a:gd name="connsiteX81-9973" fmla="*/ 7183 w 10000"/>
                  <a:gd name="connsiteY81-9974" fmla="*/ 5602 h 10000"/>
                  <a:gd name="connsiteX82-9975" fmla="*/ 6985 w 10000"/>
                  <a:gd name="connsiteY82-9976" fmla="*/ 5497 h 10000"/>
                  <a:gd name="connsiteX83-9977" fmla="*/ 6429 w 10000"/>
                  <a:gd name="connsiteY83-9978" fmla="*/ 5602 h 10000"/>
                  <a:gd name="connsiteX84-9979" fmla="*/ 6151 w 10000"/>
                  <a:gd name="connsiteY84-9980" fmla="*/ 5288 h 10000"/>
                  <a:gd name="connsiteX85-9981" fmla="*/ 5953 w 10000"/>
                  <a:gd name="connsiteY85-9982" fmla="*/ 5314 h 10000"/>
                  <a:gd name="connsiteX86-9983" fmla="*/ 6111 w 10000"/>
                  <a:gd name="connsiteY86-9984" fmla="*/ 5523 h 10000"/>
                  <a:gd name="connsiteX87-9985" fmla="*/ 6151 w 10000"/>
                  <a:gd name="connsiteY87-9986" fmla="*/ 5681 h 10000"/>
                  <a:gd name="connsiteX88-9987" fmla="*/ 5754 w 10000"/>
                  <a:gd name="connsiteY88-9988" fmla="*/ 5969 h 10000"/>
                  <a:gd name="connsiteX89-9989" fmla="*/ 5675 w 10000"/>
                  <a:gd name="connsiteY89-9990" fmla="*/ 6126 h 10000"/>
                  <a:gd name="connsiteX90-9991" fmla="*/ 5636 w 10000"/>
                  <a:gd name="connsiteY90-9992" fmla="*/ 6256 h 10000"/>
                  <a:gd name="connsiteX91-9993" fmla="*/ 5595 w 10000"/>
                  <a:gd name="connsiteY91-9994" fmla="*/ 6308 h 10000"/>
                  <a:gd name="connsiteX92-9995" fmla="*/ 5516 w 10000"/>
                  <a:gd name="connsiteY92-9996" fmla="*/ 6414 h 10000"/>
                  <a:gd name="connsiteX93-9997" fmla="*/ 5278 w 10000"/>
                  <a:gd name="connsiteY93-9998" fmla="*/ 6492 h 10000"/>
                  <a:gd name="connsiteX94-9999" fmla="*/ 5357 w 10000"/>
                  <a:gd name="connsiteY94-10000" fmla="*/ 6675 h 10000"/>
                  <a:gd name="connsiteX95-10001" fmla="*/ 5317 w 10000"/>
                  <a:gd name="connsiteY95-10002" fmla="*/ 6727 h 10000"/>
                  <a:gd name="connsiteX96-10003" fmla="*/ 5000 w 10000"/>
                  <a:gd name="connsiteY96-10004" fmla="*/ 6885 h 10000"/>
                  <a:gd name="connsiteX97-10005" fmla="*/ 4683 w 10000"/>
                  <a:gd name="connsiteY97-10006" fmla="*/ 6859 h 10000"/>
                  <a:gd name="connsiteX98-10007" fmla="*/ 4961 w 10000"/>
                  <a:gd name="connsiteY98-10008" fmla="*/ 6963 h 10000"/>
                  <a:gd name="connsiteX99-10009" fmla="*/ 4961 w 10000"/>
                  <a:gd name="connsiteY99-10010" fmla="*/ 7277 h 10000"/>
                  <a:gd name="connsiteX100-10011" fmla="*/ 4603 w 10000"/>
                  <a:gd name="connsiteY100-10012" fmla="*/ 7356 h 10000"/>
                  <a:gd name="connsiteX101-10013" fmla="*/ 4524 w 10000"/>
                  <a:gd name="connsiteY101-10014" fmla="*/ 7225 h 10000"/>
                  <a:gd name="connsiteX102-10015" fmla="*/ 4484 w 10000"/>
                  <a:gd name="connsiteY102-10016" fmla="*/ 7121 h 10000"/>
                  <a:gd name="connsiteX103-10017" fmla="*/ 4128 w 10000"/>
                  <a:gd name="connsiteY103-10018" fmla="*/ 7199 h 10000"/>
                  <a:gd name="connsiteX104-10019" fmla="*/ 4286 w 10000"/>
                  <a:gd name="connsiteY104-10020" fmla="*/ 7304 h 10000"/>
                  <a:gd name="connsiteX105-10021" fmla="*/ 4405 w 10000"/>
                  <a:gd name="connsiteY105-10022" fmla="*/ 7408 h 10000"/>
                  <a:gd name="connsiteX106-10023" fmla="*/ 4563 w 10000"/>
                  <a:gd name="connsiteY106-10024" fmla="*/ 7670 h 10000"/>
                  <a:gd name="connsiteX107-10025" fmla="*/ 4762 w 10000"/>
                  <a:gd name="connsiteY107-10026" fmla="*/ 7618 h 10000"/>
                  <a:gd name="connsiteX108-10027" fmla="*/ 4921 w 10000"/>
                  <a:gd name="connsiteY108-10028" fmla="*/ 7827 h 10000"/>
                  <a:gd name="connsiteX109-10029" fmla="*/ 5040 w 10000"/>
                  <a:gd name="connsiteY109-10030" fmla="*/ 7879 h 10000"/>
                  <a:gd name="connsiteX110-10031" fmla="*/ 5317 w 10000"/>
                  <a:gd name="connsiteY110-10032" fmla="*/ 7853 h 10000"/>
                  <a:gd name="connsiteX111-10033" fmla="*/ 5437 w 10000"/>
                  <a:gd name="connsiteY111-10034" fmla="*/ 7984 h 10000"/>
                  <a:gd name="connsiteX112-10035" fmla="*/ 5556 w 10000"/>
                  <a:gd name="connsiteY112-10036" fmla="*/ 8115 h 10000"/>
                  <a:gd name="connsiteX113-10037" fmla="*/ 6111 w 10000"/>
                  <a:gd name="connsiteY113-10038" fmla="*/ 7932 h 10000"/>
                  <a:gd name="connsiteX114-10039" fmla="*/ 6111 w 10000"/>
                  <a:gd name="connsiteY114-10040" fmla="*/ 7853 h 10000"/>
                  <a:gd name="connsiteX115-10041" fmla="*/ 5953 w 10000"/>
                  <a:gd name="connsiteY115-10042" fmla="*/ 7696 h 10000"/>
                  <a:gd name="connsiteX116-10043" fmla="*/ 6151 w 10000"/>
                  <a:gd name="connsiteY116-10044" fmla="*/ 7540 h 10000"/>
                  <a:gd name="connsiteX117-10045" fmla="*/ 6032 w 10000"/>
                  <a:gd name="connsiteY117-10046" fmla="*/ 7356 h 10000"/>
                  <a:gd name="connsiteX118-10047" fmla="*/ 6151 w 10000"/>
                  <a:gd name="connsiteY118-10048" fmla="*/ 7277 h 10000"/>
                  <a:gd name="connsiteX119-10049" fmla="*/ 6310 w 10000"/>
                  <a:gd name="connsiteY119-10050" fmla="*/ 7460 h 10000"/>
                  <a:gd name="connsiteX120-10051" fmla="*/ 6231 w 10000"/>
                  <a:gd name="connsiteY120-10052" fmla="*/ 7566 h 10000"/>
                  <a:gd name="connsiteX121-10053" fmla="*/ 6587 w 10000"/>
                  <a:gd name="connsiteY121-10054" fmla="*/ 7618 h 10000"/>
                  <a:gd name="connsiteX122-10055" fmla="*/ 6746 w 10000"/>
                  <a:gd name="connsiteY122-10056" fmla="*/ 7696 h 10000"/>
                  <a:gd name="connsiteX123-10057" fmla="*/ 6905 w 10000"/>
                  <a:gd name="connsiteY123-10058" fmla="*/ 7906 h 10000"/>
                  <a:gd name="connsiteX124-10059" fmla="*/ 6667 w 10000"/>
                  <a:gd name="connsiteY124-10060" fmla="*/ 8089 h 10000"/>
                  <a:gd name="connsiteX125-10061" fmla="*/ 6270 w 10000"/>
                  <a:gd name="connsiteY125-10062" fmla="*/ 8219 h 10000"/>
                  <a:gd name="connsiteX126-10063" fmla="*/ 6191 w 10000"/>
                  <a:gd name="connsiteY126-10064" fmla="*/ 8377 h 10000"/>
                  <a:gd name="connsiteX127-10065" fmla="*/ 5953 w 10000"/>
                  <a:gd name="connsiteY127-10066" fmla="*/ 8455 h 10000"/>
                  <a:gd name="connsiteX128-10067" fmla="*/ 6071 w 10000"/>
                  <a:gd name="connsiteY128-10068" fmla="*/ 8612 h 10000"/>
                  <a:gd name="connsiteX129-10069" fmla="*/ 6310 w 10000"/>
                  <a:gd name="connsiteY129-10070" fmla="*/ 8612 h 10000"/>
                  <a:gd name="connsiteX130-10071" fmla="*/ 6349 w 10000"/>
                  <a:gd name="connsiteY130-10072" fmla="*/ 8612 h 10000"/>
                  <a:gd name="connsiteX131-10073" fmla="*/ 6508 w 10000"/>
                  <a:gd name="connsiteY131-10074" fmla="*/ 8900 h 10000"/>
                  <a:gd name="connsiteX132-10075" fmla="*/ 6587 w 10000"/>
                  <a:gd name="connsiteY132-10076" fmla="*/ 8612 h 10000"/>
                  <a:gd name="connsiteX133-10077" fmla="*/ 6786 w 10000"/>
                  <a:gd name="connsiteY133-10078" fmla="*/ 8560 h 10000"/>
                  <a:gd name="connsiteX134-10079" fmla="*/ 6985 w 10000"/>
                  <a:gd name="connsiteY134-10080" fmla="*/ 8638 h 10000"/>
                  <a:gd name="connsiteX135-10081" fmla="*/ 6985 w 10000"/>
                  <a:gd name="connsiteY135-10082" fmla="*/ 8665 h 10000"/>
                  <a:gd name="connsiteX136-10083" fmla="*/ 7183 w 10000"/>
                  <a:gd name="connsiteY136-10084" fmla="*/ 8612 h 10000"/>
                  <a:gd name="connsiteX137-10085" fmla="*/ 7302 w 10000"/>
                  <a:gd name="connsiteY137-10086" fmla="*/ 8796 h 10000"/>
                  <a:gd name="connsiteX138-10087" fmla="*/ 6905 w 10000"/>
                  <a:gd name="connsiteY138-10088" fmla="*/ 8691 h 10000"/>
                  <a:gd name="connsiteX139-10089" fmla="*/ 6825 w 10000"/>
                  <a:gd name="connsiteY139-10090" fmla="*/ 8718 h 10000"/>
                  <a:gd name="connsiteX140-10091" fmla="*/ 6786 w 10000"/>
                  <a:gd name="connsiteY140-10092" fmla="*/ 8926 h 10000"/>
                  <a:gd name="connsiteX141-10093" fmla="*/ 6746 w 10000"/>
                  <a:gd name="connsiteY141-10094" fmla="*/ 9058 h 10000"/>
                  <a:gd name="connsiteX142-10095" fmla="*/ 7064 w 10000"/>
                  <a:gd name="connsiteY142-10096" fmla="*/ 9031 h 10000"/>
                  <a:gd name="connsiteX143-10097" fmla="*/ 7144 w 10000"/>
                  <a:gd name="connsiteY143-10098" fmla="*/ 9110 h 10000"/>
                  <a:gd name="connsiteX144-10099" fmla="*/ 7183 w 10000"/>
                  <a:gd name="connsiteY144-10100" fmla="*/ 8953 h 10000"/>
                  <a:gd name="connsiteX145-10101" fmla="*/ 7302 w 10000"/>
                  <a:gd name="connsiteY145-10102" fmla="*/ 8744 h 10000"/>
                  <a:gd name="connsiteX146-10103" fmla="*/ 7579 w 10000"/>
                  <a:gd name="connsiteY146-10104" fmla="*/ 9136 h 10000"/>
                  <a:gd name="connsiteX147-10105" fmla="*/ 8095 w 10000"/>
                  <a:gd name="connsiteY147-10106" fmla="*/ 9895 h 10000"/>
                  <a:gd name="connsiteX0-10107" fmla="*/ 8095 w 10000"/>
                  <a:gd name="connsiteY0-10108" fmla="*/ 9895 h 10000"/>
                  <a:gd name="connsiteX1-10109" fmla="*/ 8611 w 10000"/>
                  <a:gd name="connsiteY1-10110" fmla="*/ 10000 h 10000"/>
                  <a:gd name="connsiteX2-10111" fmla="*/ 8929 w 10000"/>
                  <a:gd name="connsiteY2-10112" fmla="*/ 9790 h 10000"/>
                  <a:gd name="connsiteX3-10113" fmla="*/ 9207 w 10000"/>
                  <a:gd name="connsiteY3-10114" fmla="*/ 9790 h 10000"/>
                  <a:gd name="connsiteX4-10115" fmla="*/ 9603 w 10000"/>
                  <a:gd name="connsiteY4-10116" fmla="*/ 9371 h 10000"/>
                  <a:gd name="connsiteX5-10117" fmla="*/ 10000 w 10000"/>
                  <a:gd name="connsiteY5-10118" fmla="*/ 9424 h 10000"/>
                  <a:gd name="connsiteX6-10119" fmla="*/ 9365 w 10000"/>
                  <a:gd name="connsiteY6-10120" fmla="*/ 9267 h 10000"/>
                  <a:gd name="connsiteX7-10121" fmla="*/ 6151 w 10000"/>
                  <a:gd name="connsiteY7-10122" fmla="*/ 3900 h 10000"/>
                  <a:gd name="connsiteX8-10123" fmla="*/ 5833 w 10000"/>
                  <a:gd name="connsiteY8-10124" fmla="*/ 3900 h 10000"/>
                  <a:gd name="connsiteX9-10125" fmla="*/ 5516 w 10000"/>
                  <a:gd name="connsiteY9-10126" fmla="*/ 4005 h 10000"/>
                  <a:gd name="connsiteX10-10127" fmla="*/ 5159 w 10000"/>
                  <a:gd name="connsiteY10-10128" fmla="*/ 3979 h 10000"/>
                  <a:gd name="connsiteX11-10129" fmla="*/ 5159 w 10000"/>
                  <a:gd name="connsiteY11-10130" fmla="*/ 3482 h 10000"/>
                  <a:gd name="connsiteX12-10131" fmla="*/ 5357 w 10000"/>
                  <a:gd name="connsiteY12-10132" fmla="*/ 3455 h 10000"/>
                  <a:gd name="connsiteX13-10133" fmla="*/ 5238 w 10000"/>
                  <a:gd name="connsiteY13-10134" fmla="*/ 3325 h 10000"/>
                  <a:gd name="connsiteX14-10135" fmla="*/ 5238 w 10000"/>
                  <a:gd name="connsiteY14-10136" fmla="*/ 3115 h 10000"/>
                  <a:gd name="connsiteX15-10137" fmla="*/ 5278 w 10000"/>
                  <a:gd name="connsiteY15-10138" fmla="*/ 2985 h 10000"/>
                  <a:gd name="connsiteX16-10139" fmla="*/ 4882 w 10000"/>
                  <a:gd name="connsiteY16-10140" fmla="*/ 2775 h 10000"/>
                  <a:gd name="connsiteX17-10141" fmla="*/ 4484 w 10000"/>
                  <a:gd name="connsiteY17-10142" fmla="*/ 2540 h 10000"/>
                  <a:gd name="connsiteX18-10143" fmla="*/ 4286 w 10000"/>
                  <a:gd name="connsiteY18-10144" fmla="*/ 2382 h 10000"/>
                  <a:gd name="connsiteX19-10145" fmla="*/ 4008 w 10000"/>
                  <a:gd name="connsiteY19-10146" fmla="*/ 2330 h 10000"/>
                  <a:gd name="connsiteX20-10147" fmla="*/ 3691 w 10000"/>
                  <a:gd name="connsiteY20-10148" fmla="*/ 2356 h 10000"/>
                  <a:gd name="connsiteX21-10149" fmla="*/ 3373 w 10000"/>
                  <a:gd name="connsiteY21-10150" fmla="*/ 2278 h 10000"/>
                  <a:gd name="connsiteX22-10151" fmla="*/ 2976 w 10000"/>
                  <a:gd name="connsiteY22-10152" fmla="*/ 1649 h 10000"/>
                  <a:gd name="connsiteX23-10153" fmla="*/ 2857 w 10000"/>
                  <a:gd name="connsiteY23-10154" fmla="*/ 1492 h 10000"/>
                  <a:gd name="connsiteX24-10155" fmla="*/ 2738 w 10000"/>
                  <a:gd name="connsiteY24-10156" fmla="*/ 1126 h 10000"/>
                  <a:gd name="connsiteX25-10157" fmla="*/ 2579 w 10000"/>
                  <a:gd name="connsiteY25-10158" fmla="*/ 785 h 10000"/>
                  <a:gd name="connsiteX26-10159" fmla="*/ 2103 w 10000"/>
                  <a:gd name="connsiteY26-10160" fmla="*/ 549 h 10000"/>
                  <a:gd name="connsiteX27-10161" fmla="*/ 1825 w 10000"/>
                  <a:gd name="connsiteY27-10162" fmla="*/ 52 h 10000"/>
                  <a:gd name="connsiteX28-10163" fmla="*/ 1468 w 10000"/>
                  <a:gd name="connsiteY28-10164" fmla="*/ 52 h 10000"/>
                  <a:gd name="connsiteX29-10165" fmla="*/ 1309 w 10000"/>
                  <a:gd name="connsiteY29-10166" fmla="*/ 157 h 10000"/>
                  <a:gd name="connsiteX30-10167" fmla="*/ 1270 w 10000"/>
                  <a:gd name="connsiteY30-10168" fmla="*/ 0 h 10000"/>
                  <a:gd name="connsiteX31-10169" fmla="*/ 754 w 10000"/>
                  <a:gd name="connsiteY31-10170" fmla="*/ 104 h 10000"/>
                  <a:gd name="connsiteX32-10171" fmla="*/ 1309 w 10000"/>
                  <a:gd name="connsiteY32-10172" fmla="*/ 210 h 10000"/>
                  <a:gd name="connsiteX33-10173" fmla="*/ 1270 w 10000"/>
                  <a:gd name="connsiteY33-10174" fmla="*/ 445 h 10000"/>
                  <a:gd name="connsiteX34-10175" fmla="*/ 1389 w 10000"/>
                  <a:gd name="connsiteY34-10176" fmla="*/ 759 h 10000"/>
                  <a:gd name="connsiteX35-10177" fmla="*/ 1508 w 10000"/>
                  <a:gd name="connsiteY35-10178" fmla="*/ 942 h 10000"/>
                  <a:gd name="connsiteX36-10179" fmla="*/ 1309 w 10000"/>
                  <a:gd name="connsiteY36-10180" fmla="*/ 1282 h 10000"/>
                  <a:gd name="connsiteX37-10181" fmla="*/ 1151 w 10000"/>
                  <a:gd name="connsiteY37-10182" fmla="*/ 1282 h 10000"/>
                  <a:gd name="connsiteX38-10183" fmla="*/ 992 w 10000"/>
                  <a:gd name="connsiteY38-10184" fmla="*/ 1518 h 10000"/>
                  <a:gd name="connsiteX39-10185" fmla="*/ 1270 w 10000"/>
                  <a:gd name="connsiteY39-10186" fmla="*/ 1623 h 10000"/>
                  <a:gd name="connsiteX40-10187" fmla="*/ 913 w 10000"/>
                  <a:gd name="connsiteY40-10188" fmla="*/ 1597 h 10000"/>
                  <a:gd name="connsiteX41-10189" fmla="*/ 754 w 10000"/>
                  <a:gd name="connsiteY41-10190" fmla="*/ 1911 h 10000"/>
                  <a:gd name="connsiteX42-10191" fmla="*/ 714 w 10000"/>
                  <a:gd name="connsiteY42-10192" fmla="*/ 1963 h 10000"/>
                  <a:gd name="connsiteX43-10193" fmla="*/ 555 w 10000"/>
                  <a:gd name="connsiteY43-10194" fmla="*/ 2304 h 10000"/>
                  <a:gd name="connsiteX44-10195" fmla="*/ 794 w 10000"/>
                  <a:gd name="connsiteY44-10196" fmla="*/ 2382 h 10000"/>
                  <a:gd name="connsiteX45-10197" fmla="*/ 476 w 10000"/>
                  <a:gd name="connsiteY45-10198" fmla="*/ 2644 h 10000"/>
                  <a:gd name="connsiteX46-10199" fmla="*/ 79 w 10000"/>
                  <a:gd name="connsiteY46-10200" fmla="*/ 2932 h 10000"/>
                  <a:gd name="connsiteX47-10201" fmla="*/ 0 w 10000"/>
                  <a:gd name="connsiteY47-10202" fmla="*/ 3089 h 10000"/>
                  <a:gd name="connsiteX48-10203" fmla="*/ 199 w 10000"/>
                  <a:gd name="connsiteY48-10204" fmla="*/ 3429 h 10000"/>
                  <a:gd name="connsiteX49-10205" fmla="*/ 0 w 10000"/>
                  <a:gd name="connsiteY49-10206" fmla="*/ 3744 h 10000"/>
                  <a:gd name="connsiteX50-10207" fmla="*/ 40 w 10000"/>
                  <a:gd name="connsiteY50-10208" fmla="*/ 4084 h 10000"/>
                  <a:gd name="connsiteX51-10209" fmla="*/ 159 w 10000"/>
                  <a:gd name="connsiteY51-10210" fmla="*/ 4189 h 10000"/>
                  <a:gd name="connsiteX52-10211" fmla="*/ 397 w 10000"/>
                  <a:gd name="connsiteY52-10212" fmla="*/ 4162 h 10000"/>
                  <a:gd name="connsiteX53-10213" fmla="*/ 873 w 10000"/>
                  <a:gd name="connsiteY53-10214" fmla="*/ 4215 h 10000"/>
                  <a:gd name="connsiteX54-10215" fmla="*/ 1270 w 10000"/>
                  <a:gd name="connsiteY54-10216" fmla="*/ 4110 h 10000"/>
                  <a:gd name="connsiteX55-10217" fmla="*/ 1707 w 10000"/>
                  <a:gd name="connsiteY55-10218" fmla="*/ 4110 h 10000"/>
                  <a:gd name="connsiteX56-10219" fmla="*/ 1984 w 10000"/>
                  <a:gd name="connsiteY56-10220" fmla="*/ 4005 h 10000"/>
                  <a:gd name="connsiteX57-10221" fmla="*/ 2063 w 10000"/>
                  <a:gd name="connsiteY57-10222" fmla="*/ 4031 h 10000"/>
                  <a:gd name="connsiteX58-10223" fmla="*/ 1945 w 10000"/>
                  <a:gd name="connsiteY58-10224" fmla="*/ 4084 h 10000"/>
                  <a:gd name="connsiteX59-10225" fmla="*/ 2222 w 10000"/>
                  <a:gd name="connsiteY59-10226" fmla="*/ 4319 h 10000"/>
                  <a:gd name="connsiteX60-10227" fmla="*/ 2421 w 10000"/>
                  <a:gd name="connsiteY60-10228" fmla="*/ 4267 h 10000"/>
                  <a:gd name="connsiteX61-10229" fmla="*/ 2699 w 10000"/>
                  <a:gd name="connsiteY61-10230" fmla="*/ 4371 h 10000"/>
                  <a:gd name="connsiteX62-10231" fmla="*/ 3055 w 10000"/>
                  <a:gd name="connsiteY62-10232" fmla="*/ 4345 h 10000"/>
                  <a:gd name="connsiteX63-10233" fmla="*/ 3651 w 10000"/>
                  <a:gd name="connsiteY63-10234" fmla="*/ 4425 h 10000"/>
                  <a:gd name="connsiteX64-10235" fmla="*/ 3809 w 10000"/>
                  <a:gd name="connsiteY64-10236" fmla="*/ 4477 h 10000"/>
                  <a:gd name="connsiteX65-10237" fmla="*/ 4365 w 10000"/>
                  <a:gd name="connsiteY65-10238" fmla="*/ 4345 h 10000"/>
                  <a:gd name="connsiteX66-10239" fmla="*/ 4445 w 10000"/>
                  <a:gd name="connsiteY66-10240" fmla="*/ 4425 h 10000"/>
                  <a:gd name="connsiteX67-10241" fmla="*/ 4603 w 10000"/>
                  <a:gd name="connsiteY67-10242" fmla="*/ 4319 h 10000"/>
                  <a:gd name="connsiteX68-10243" fmla="*/ 4683 w 10000"/>
                  <a:gd name="connsiteY68-10244" fmla="*/ 4451 h 10000"/>
                  <a:gd name="connsiteX69-10245" fmla="*/ 5238 w 10000"/>
                  <a:gd name="connsiteY69-10246" fmla="*/ 4293 h 10000"/>
                  <a:gd name="connsiteX70-10247" fmla="*/ 5238 w 10000"/>
                  <a:gd name="connsiteY70-10248" fmla="*/ 4136 h 10000"/>
                  <a:gd name="connsiteX71-10249" fmla="*/ 5357 w 10000"/>
                  <a:gd name="connsiteY71-10250" fmla="*/ 4110 h 10000"/>
                  <a:gd name="connsiteX72-10251" fmla="*/ 5477 w 10000"/>
                  <a:gd name="connsiteY72-10252" fmla="*/ 4162 h 10000"/>
                  <a:gd name="connsiteX73-10253" fmla="*/ 5873 w 10000"/>
                  <a:gd name="connsiteY73-10254" fmla="*/ 4058 h 10000"/>
                  <a:gd name="connsiteX74-10255" fmla="*/ 5953 w 10000"/>
                  <a:gd name="connsiteY74-10256" fmla="*/ 4084 h 10000"/>
                  <a:gd name="connsiteX75-10257" fmla="*/ 6151 w 10000"/>
                  <a:gd name="connsiteY75-10258" fmla="*/ 4555 h 10000"/>
                  <a:gd name="connsiteX76-10259" fmla="*/ 6270 w 10000"/>
                  <a:gd name="connsiteY76-10260" fmla="*/ 4607 h 10000"/>
                  <a:gd name="connsiteX77-10261" fmla="*/ 6548 w 10000"/>
                  <a:gd name="connsiteY77-10262" fmla="*/ 4607 h 10000"/>
                  <a:gd name="connsiteX78-10263" fmla="*/ 6667 w 10000"/>
                  <a:gd name="connsiteY78-10264" fmla="*/ 4817 h 10000"/>
                  <a:gd name="connsiteX79-10265" fmla="*/ 6707 w 10000"/>
                  <a:gd name="connsiteY79-10266" fmla="*/ 4974 h 10000"/>
                  <a:gd name="connsiteX80-10267" fmla="*/ 7183 w 10000"/>
                  <a:gd name="connsiteY80-10268" fmla="*/ 5602 h 10000"/>
                  <a:gd name="connsiteX81-10269" fmla="*/ 6985 w 10000"/>
                  <a:gd name="connsiteY81-10270" fmla="*/ 5497 h 10000"/>
                  <a:gd name="connsiteX82-10271" fmla="*/ 6429 w 10000"/>
                  <a:gd name="connsiteY82-10272" fmla="*/ 5602 h 10000"/>
                  <a:gd name="connsiteX83-10273" fmla="*/ 6151 w 10000"/>
                  <a:gd name="connsiteY83-10274" fmla="*/ 5288 h 10000"/>
                  <a:gd name="connsiteX84-10275" fmla="*/ 5953 w 10000"/>
                  <a:gd name="connsiteY84-10276" fmla="*/ 5314 h 10000"/>
                  <a:gd name="connsiteX85-10277" fmla="*/ 6111 w 10000"/>
                  <a:gd name="connsiteY85-10278" fmla="*/ 5523 h 10000"/>
                  <a:gd name="connsiteX86-10279" fmla="*/ 6151 w 10000"/>
                  <a:gd name="connsiteY86-10280" fmla="*/ 5681 h 10000"/>
                  <a:gd name="connsiteX87-10281" fmla="*/ 5754 w 10000"/>
                  <a:gd name="connsiteY87-10282" fmla="*/ 5969 h 10000"/>
                  <a:gd name="connsiteX88-10283" fmla="*/ 5675 w 10000"/>
                  <a:gd name="connsiteY88-10284" fmla="*/ 6126 h 10000"/>
                  <a:gd name="connsiteX89-10285" fmla="*/ 5636 w 10000"/>
                  <a:gd name="connsiteY89-10286" fmla="*/ 6256 h 10000"/>
                  <a:gd name="connsiteX90-10287" fmla="*/ 5595 w 10000"/>
                  <a:gd name="connsiteY90-10288" fmla="*/ 6308 h 10000"/>
                  <a:gd name="connsiteX91-10289" fmla="*/ 5516 w 10000"/>
                  <a:gd name="connsiteY91-10290" fmla="*/ 6414 h 10000"/>
                  <a:gd name="connsiteX92-10291" fmla="*/ 5278 w 10000"/>
                  <a:gd name="connsiteY92-10292" fmla="*/ 6492 h 10000"/>
                  <a:gd name="connsiteX93-10293" fmla="*/ 5357 w 10000"/>
                  <a:gd name="connsiteY93-10294" fmla="*/ 6675 h 10000"/>
                  <a:gd name="connsiteX94-10295" fmla="*/ 5317 w 10000"/>
                  <a:gd name="connsiteY94-10296" fmla="*/ 6727 h 10000"/>
                  <a:gd name="connsiteX95-10297" fmla="*/ 5000 w 10000"/>
                  <a:gd name="connsiteY95-10298" fmla="*/ 6885 h 10000"/>
                  <a:gd name="connsiteX96-10299" fmla="*/ 4683 w 10000"/>
                  <a:gd name="connsiteY96-10300" fmla="*/ 6859 h 10000"/>
                  <a:gd name="connsiteX97-10301" fmla="*/ 4961 w 10000"/>
                  <a:gd name="connsiteY97-10302" fmla="*/ 6963 h 10000"/>
                  <a:gd name="connsiteX98-10303" fmla="*/ 4961 w 10000"/>
                  <a:gd name="connsiteY98-10304" fmla="*/ 7277 h 10000"/>
                  <a:gd name="connsiteX99-10305" fmla="*/ 4603 w 10000"/>
                  <a:gd name="connsiteY99-10306" fmla="*/ 7356 h 10000"/>
                  <a:gd name="connsiteX100-10307" fmla="*/ 4524 w 10000"/>
                  <a:gd name="connsiteY100-10308" fmla="*/ 7225 h 10000"/>
                  <a:gd name="connsiteX101-10309" fmla="*/ 4484 w 10000"/>
                  <a:gd name="connsiteY101-10310" fmla="*/ 7121 h 10000"/>
                  <a:gd name="connsiteX102-10311" fmla="*/ 4128 w 10000"/>
                  <a:gd name="connsiteY102-10312" fmla="*/ 7199 h 10000"/>
                  <a:gd name="connsiteX103-10313" fmla="*/ 4286 w 10000"/>
                  <a:gd name="connsiteY103-10314" fmla="*/ 7304 h 10000"/>
                  <a:gd name="connsiteX104-10315" fmla="*/ 4405 w 10000"/>
                  <a:gd name="connsiteY104-10316" fmla="*/ 7408 h 10000"/>
                  <a:gd name="connsiteX105-10317" fmla="*/ 4563 w 10000"/>
                  <a:gd name="connsiteY105-10318" fmla="*/ 7670 h 10000"/>
                  <a:gd name="connsiteX106-10319" fmla="*/ 4762 w 10000"/>
                  <a:gd name="connsiteY106-10320" fmla="*/ 7618 h 10000"/>
                  <a:gd name="connsiteX107-10321" fmla="*/ 4921 w 10000"/>
                  <a:gd name="connsiteY107-10322" fmla="*/ 7827 h 10000"/>
                  <a:gd name="connsiteX108-10323" fmla="*/ 5040 w 10000"/>
                  <a:gd name="connsiteY108-10324" fmla="*/ 7879 h 10000"/>
                  <a:gd name="connsiteX109-10325" fmla="*/ 5317 w 10000"/>
                  <a:gd name="connsiteY109-10326" fmla="*/ 7853 h 10000"/>
                  <a:gd name="connsiteX110-10327" fmla="*/ 5437 w 10000"/>
                  <a:gd name="connsiteY110-10328" fmla="*/ 7984 h 10000"/>
                  <a:gd name="connsiteX111-10329" fmla="*/ 5556 w 10000"/>
                  <a:gd name="connsiteY111-10330" fmla="*/ 8115 h 10000"/>
                  <a:gd name="connsiteX112-10331" fmla="*/ 6111 w 10000"/>
                  <a:gd name="connsiteY112-10332" fmla="*/ 7932 h 10000"/>
                  <a:gd name="connsiteX113-10333" fmla="*/ 6111 w 10000"/>
                  <a:gd name="connsiteY113-10334" fmla="*/ 7853 h 10000"/>
                  <a:gd name="connsiteX114-10335" fmla="*/ 5953 w 10000"/>
                  <a:gd name="connsiteY114-10336" fmla="*/ 7696 h 10000"/>
                  <a:gd name="connsiteX115-10337" fmla="*/ 6151 w 10000"/>
                  <a:gd name="connsiteY115-10338" fmla="*/ 7540 h 10000"/>
                  <a:gd name="connsiteX116-10339" fmla="*/ 6032 w 10000"/>
                  <a:gd name="connsiteY116-10340" fmla="*/ 7356 h 10000"/>
                  <a:gd name="connsiteX117-10341" fmla="*/ 6151 w 10000"/>
                  <a:gd name="connsiteY117-10342" fmla="*/ 7277 h 10000"/>
                  <a:gd name="connsiteX118-10343" fmla="*/ 6310 w 10000"/>
                  <a:gd name="connsiteY118-10344" fmla="*/ 7460 h 10000"/>
                  <a:gd name="connsiteX119-10345" fmla="*/ 6231 w 10000"/>
                  <a:gd name="connsiteY119-10346" fmla="*/ 7566 h 10000"/>
                  <a:gd name="connsiteX120-10347" fmla="*/ 6587 w 10000"/>
                  <a:gd name="connsiteY120-10348" fmla="*/ 7618 h 10000"/>
                  <a:gd name="connsiteX121-10349" fmla="*/ 6746 w 10000"/>
                  <a:gd name="connsiteY121-10350" fmla="*/ 7696 h 10000"/>
                  <a:gd name="connsiteX122-10351" fmla="*/ 6905 w 10000"/>
                  <a:gd name="connsiteY122-10352" fmla="*/ 7906 h 10000"/>
                  <a:gd name="connsiteX123-10353" fmla="*/ 6667 w 10000"/>
                  <a:gd name="connsiteY123-10354" fmla="*/ 8089 h 10000"/>
                  <a:gd name="connsiteX124-10355" fmla="*/ 6270 w 10000"/>
                  <a:gd name="connsiteY124-10356" fmla="*/ 8219 h 10000"/>
                  <a:gd name="connsiteX125-10357" fmla="*/ 6191 w 10000"/>
                  <a:gd name="connsiteY125-10358" fmla="*/ 8377 h 10000"/>
                  <a:gd name="connsiteX126-10359" fmla="*/ 5953 w 10000"/>
                  <a:gd name="connsiteY126-10360" fmla="*/ 8455 h 10000"/>
                  <a:gd name="connsiteX127-10361" fmla="*/ 6071 w 10000"/>
                  <a:gd name="connsiteY127-10362" fmla="*/ 8612 h 10000"/>
                  <a:gd name="connsiteX128-10363" fmla="*/ 6310 w 10000"/>
                  <a:gd name="connsiteY128-10364" fmla="*/ 8612 h 10000"/>
                  <a:gd name="connsiteX129-10365" fmla="*/ 6349 w 10000"/>
                  <a:gd name="connsiteY129-10366" fmla="*/ 8612 h 10000"/>
                  <a:gd name="connsiteX130-10367" fmla="*/ 6508 w 10000"/>
                  <a:gd name="connsiteY130-10368" fmla="*/ 8900 h 10000"/>
                  <a:gd name="connsiteX131-10369" fmla="*/ 6587 w 10000"/>
                  <a:gd name="connsiteY131-10370" fmla="*/ 8612 h 10000"/>
                  <a:gd name="connsiteX132-10371" fmla="*/ 6786 w 10000"/>
                  <a:gd name="connsiteY132-10372" fmla="*/ 8560 h 10000"/>
                  <a:gd name="connsiteX133-10373" fmla="*/ 6985 w 10000"/>
                  <a:gd name="connsiteY133-10374" fmla="*/ 8638 h 10000"/>
                  <a:gd name="connsiteX134-10375" fmla="*/ 6985 w 10000"/>
                  <a:gd name="connsiteY134-10376" fmla="*/ 8665 h 10000"/>
                  <a:gd name="connsiteX135-10377" fmla="*/ 7183 w 10000"/>
                  <a:gd name="connsiteY135-10378" fmla="*/ 8612 h 10000"/>
                  <a:gd name="connsiteX136-10379" fmla="*/ 7302 w 10000"/>
                  <a:gd name="connsiteY136-10380" fmla="*/ 8796 h 10000"/>
                  <a:gd name="connsiteX137-10381" fmla="*/ 6905 w 10000"/>
                  <a:gd name="connsiteY137-10382" fmla="*/ 8691 h 10000"/>
                  <a:gd name="connsiteX138-10383" fmla="*/ 6825 w 10000"/>
                  <a:gd name="connsiteY138-10384" fmla="*/ 8718 h 10000"/>
                  <a:gd name="connsiteX139-10385" fmla="*/ 6786 w 10000"/>
                  <a:gd name="connsiteY139-10386" fmla="*/ 8926 h 10000"/>
                  <a:gd name="connsiteX140-10387" fmla="*/ 6746 w 10000"/>
                  <a:gd name="connsiteY140-10388" fmla="*/ 9058 h 10000"/>
                  <a:gd name="connsiteX141-10389" fmla="*/ 7064 w 10000"/>
                  <a:gd name="connsiteY141-10390" fmla="*/ 9031 h 10000"/>
                  <a:gd name="connsiteX142-10391" fmla="*/ 7144 w 10000"/>
                  <a:gd name="connsiteY142-10392" fmla="*/ 9110 h 10000"/>
                  <a:gd name="connsiteX143-10393" fmla="*/ 7183 w 10000"/>
                  <a:gd name="connsiteY143-10394" fmla="*/ 8953 h 10000"/>
                  <a:gd name="connsiteX144-10395" fmla="*/ 7302 w 10000"/>
                  <a:gd name="connsiteY144-10396" fmla="*/ 8744 h 10000"/>
                  <a:gd name="connsiteX145-10397" fmla="*/ 7579 w 10000"/>
                  <a:gd name="connsiteY145-10398" fmla="*/ 9136 h 10000"/>
                  <a:gd name="connsiteX146-10399" fmla="*/ 8095 w 10000"/>
                  <a:gd name="connsiteY146-10400" fmla="*/ 9895 h 10000"/>
                  <a:gd name="connsiteX0-10401" fmla="*/ 8095 w 10000"/>
                  <a:gd name="connsiteY0-10402" fmla="*/ 9895 h 10000"/>
                  <a:gd name="connsiteX1-10403" fmla="*/ 8611 w 10000"/>
                  <a:gd name="connsiteY1-10404" fmla="*/ 10000 h 10000"/>
                  <a:gd name="connsiteX2-10405" fmla="*/ 8929 w 10000"/>
                  <a:gd name="connsiteY2-10406" fmla="*/ 9790 h 10000"/>
                  <a:gd name="connsiteX3-10407" fmla="*/ 9207 w 10000"/>
                  <a:gd name="connsiteY3-10408" fmla="*/ 9790 h 10000"/>
                  <a:gd name="connsiteX4-10409" fmla="*/ 9603 w 10000"/>
                  <a:gd name="connsiteY4-10410" fmla="*/ 9371 h 10000"/>
                  <a:gd name="connsiteX5-10411" fmla="*/ 10000 w 10000"/>
                  <a:gd name="connsiteY5-10412" fmla="*/ 9424 h 10000"/>
                  <a:gd name="connsiteX6-10413" fmla="*/ 6151 w 10000"/>
                  <a:gd name="connsiteY6-10414" fmla="*/ 3900 h 10000"/>
                  <a:gd name="connsiteX7-10415" fmla="*/ 5833 w 10000"/>
                  <a:gd name="connsiteY7-10416" fmla="*/ 3900 h 10000"/>
                  <a:gd name="connsiteX8-10417" fmla="*/ 5516 w 10000"/>
                  <a:gd name="connsiteY8-10418" fmla="*/ 4005 h 10000"/>
                  <a:gd name="connsiteX9-10419" fmla="*/ 5159 w 10000"/>
                  <a:gd name="connsiteY9-10420" fmla="*/ 3979 h 10000"/>
                  <a:gd name="connsiteX10-10421" fmla="*/ 5159 w 10000"/>
                  <a:gd name="connsiteY10-10422" fmla="*/ 3482 h 10000"/>
                  <a:gd name="connsiteX11-10423" fmla="*/ 5357 w 10000"/>
                  <a:gd name="connsiteY11-10424" fmla="*/ 3455 h 10000"/>
                  <a:gd name="connsiteX12-10425" fmla="*/ 5238 w 10000"/>
                  <a:gd name="connsiteY12-10426" fmla="*/ 3325 h 10000"/>
                  <a:gd name="connsiteX13-10427" fmla="*/ 5238 w 10000"/>
                  <a:gd name="connsiteY13-10428" fmla="*/ 3115 h 10000"/>
                  <a:gd name="connsiteX14-10429" fmla="*/ 5278 w 10000"/>
                  <a:gd name="connsiteY14-10430" fmla="*/ 2985 h 10000"/>
                  <a:gd name="connsiteX15-10431" fmla="*/ 4882 w 10000"/>
                  <a:gd name="connsiteY15-10432" fmla="*/ 2775 h 10000"/>
                  <a:gd name="connsiteX16-10433" fmla="*/ 4484 w 10000"/>
                  <a:gd name="connsiteY16-10434" fmla="*/ 2540 h 10000"/>
                  <a:gd name="connsiteX17-10435" fmla="*/ 4286 w 10000"/>
                  <a:gd name="connsiteY17-10436" fmla="*/ 2382 h 10000"/>
                  <a:gd name="connsiteX18-10437" fmla="*/ 4008 w 10000"/>
                  <a:gd name="connsiteY18-10438" fmla="*/ 2330 h 10000"/>
                  <a:gd name="connsiteX19-10439" fmla="*/ 3691 w 10000"/>
                  <a:gd name="connsiteY19-10440" fmla="*/ 2356 h 10000"/>
                  <a:gd name="connsiteX20-10441" fmla="*/ 3373 w 10000"/>
                  <a:gd name="connsiteY20-10442" fmla="*/ 2278 h 10000"/>
                  <a:gd name="connsiteX21-10443" fmla="*/ 2976 w 10000"/>
                  <a:gd name="connsiteY21-10444" fmla="*/ 1649 h 10000"/>
                  <a:gd name="connsiteX22-10445" fmla="*/ 2857 w 10000"/>
                  <a:gd name="connsiteY22-10446" fmla="*/ 1492 h 10000"/>
                  <a:gd name="connsiteX23-10447" fmla="*/ 2738 w 10000"/>
                  <a:gd name="connsiteY23-10448" fmla="*/ 1126 h 10000"/>
                  <a:gd name="connsiteX24-10449" fmla="*/ 2579 w 10000"/>
                  <a:gd name="connsiteY24-10450" fmla="*/ 785 h 10000"/>
                  <a:gd name="connsiteX25-10451" fmla="*/ 2103 w 10000"/>
                  <a:gd name="connsiteY25-10452" fmla="*/ 549 h 10000"/>
                  <a:gd name="connsiteX26-10453" fmla="*/ 1825 w 10000"/>
                  <a:gd name="connsiteY26-10454" fmla="*/ 52 h 10000"/>
                  <a:gd name="connsiteX27-10455" fmla="*/ 1468 w 10000"/>
                  <a:gd name="connsiteY27-10456" fmla="*/ 52 h 10000"/>
                  <a:gd name="connsiteX28-10457" fmla="*/ 1309 w 10000"/>
                  <a:gd name="connsiteY28-10458" fmla="*/ 157 h 10000"/>
                  <a:gd name="connsiteX29-10459" fmla="*/ 1270 w 10000"/>
                  <a:gd name="connsiteY29-10460" fmla="*/ 0 h 10000"/>
                  <a:gd name="connsiteX30-10461" fmla="*/ 754 w 10000"/>
                  <a:gd name="connsiteY30-10462" fmla="*/ 104 h 10000"/>
                  <a:gd name="connsiteX31-10463" fmla="*/ 1309 w 10000"/>
                  <a:gd name="connsiteY31-10464" fmla="*/ 210 h 10000"/>
                  <a:gd name="connsiteX32-10465" fmla="*/ 1270 w 10000"/>
                  <a:gd name="connsiteY32-10466" fmla="*/ 445 h 10000"/>
                  <a:gd name="connsiteX33-10467" fmla="*/ 1389 w 10000"/>
                  <a:gd name="connsiteY33-10468" fmla="*/ 759 h 10000"/>
                  <a:gd name="connsiteX34-10469" fmla="*/ 1508 w 10000"/>
                  <a:gd name="connsiteY34-10470" fmla="*/ 942 h 10000"/>
                  <a:gd name="connsiteX35-10471" fmla="*/ 1309 w 10000"/>
                  <a:gd name="connsiteY35-10472" fmla="*/ 1282 h 10000"/>
                  <a:gd name="connsiteX36-10473" fmla="*/ 1151 w 10000"/>
                  <a:gd name="connsiteY36-10474" fmla="*/ 1282 h 10000"/>
                  <a:gd name="connsiteX37-10475" fmla="*/ 992 w 10000"/>
                  <a:gd name="connsiteY37-10476" fmla="*/ 1518 h 10000"/>
                  <a:gd name="connsiteX38-10477" fmla="*/ 1270 w 10000"/>
                  <a:gd name="connsiteY38-10478" fmla="*/ 1623 h 10000"/>
                  <a:gd name="connsiteX39-10479" fmla="*/ 913 w 10000"/>
                  <a:gd name="connsiteY39-10480" fmla="*/ 1597 h 10000"/>
                  <a:gd name="connsiteX40-10481" fmla="*/ 754 w 10000"/>
                  <a:gd name="connsiteY40-10482" fmla="*/ 1911 h 10000"/>
                  <a:gd name="connsiteX41-10483" fmla="*/ 714 w 10000"/>
                  <a:gd name="connsiteY41-10484" fmla="*/ 1963 h 10000"/>
                  <a:gd name="connsiteX42-10485" fmla="*/ 555 w 10000"/>
                  <a:gd name="connsiteY42-10486" fmla="*/ 2304 h 10000"/>
                  <a:gd name="connsiteX43-10487" fmla="*/ 794 w 10000"/>
                  <a:gd name="connsiteY43-10488" fmla="*/ 2382 h 10000"/>
                  <a:gd name="connsiteX44-10489" fmla="*/ 476 w 10000"/>
                  <a:gd name="connsiteY44-10490" fmla="*/ 2644 h 10000"/>
                  <a:gd name="connsiteX45-10491" fmla="*/ 79 w 10000"/>
                  <a:gd name="connsiteY45-10492" fmla="*/ 2932 h 10000"/>
                  <a:gd name="connsiteX46-10493" fmla="*/ 0 w 10000"/>
                  <a:gd name="connsiteY46-10494" fmla="*/ 3089 h 10000"/>
                  <a:gd name="connsiteX47-10495" fmla="*/ 199 w 10000"/>
                  <a:gd name="connsiteY47-10496" fmla="*/ 3429 h 10000"/>
                  <a:gd name="connsiteX48-10497" fmla="*/ 0 w 10000"/>
                  <a:gd name="connsiteY48-10498" fmla="*/ 3744 h 10000"/>
                  <a:gd name="connsiteX49-10499" fmla="*/ 40 w 10000"/>
                  <a:gd name="connsiteY49-10500" fmla="*/ 4084 h 10000"/>
                  <a:gd name="connsiteX50-10501" fmla="*/ 159 w 10000"/>
                  <a:gd name="connsiteY50-10502" fmla="*/ 4189 h 10000"/>
                  <a:gd name="connsiteX51-10503" fmla="*/ 397 w 10000"/>
                  <a:gd name="connsiteY51-10504" fmla="*/ 4162 h 10000"/>
                  <a:gd name="connsiteX52-10505" fmla="*/ 873 w 10000"/>
                  <a:gd name="connsiteY52-10506" fmla="*/ 4215 h 10000"/>
                  <a:gd name="connsiteX53-10507" fmla="*/ 1270 w 10000"/>
                  <a:gd name="connsiteY53-10508" fmla="*/ 4110 h 10000"/>
                  <a:gd name="connsiteX54-10509" fmla="*/ 1707 w 10000"/>
                  <a:gd name="connsiteY54-10510" fmla="*/ 4110 h 10000"/>
                  <a:gd name="connsiteX55-10511" fmla="*/ 1984 w 10000"/>
                  <a:gd name="connsiteY55-10512" fmla="*/ 4005 h 10000"/>
                  <a:gd name="connsiteX56-10513" fmla="*/ 2063 w 10000"/>
                  <a:gd name="connsiteY56-10514" fmla="*/ 4031 h 10000"/>
                  <a:gd name="connsiteX57-10515" fmla="*/ 1945 w 10000"/>
                  <a:gd name="connsiteY57-10516" fmla="*/ 4084 h 10000"/>
                  <a:gd name="connsiteX58-10517" fmla="*/ 2222 w 10000"/>
                  <a:gd name="connsiteY58-10518" fmla="*/ 4319 h 10000"/>
                  <a:gd name="connsiteX59-10519" fmla="*/ 2421 w 10000"/>
                  <a:gd name="connsiteY59-10520" fmla="*/ 4267 h 10000"/>
                  <a:gd name="connsiteX60-10521" fmla="*/ 2699 w 10000"/>
                  <a:gd name="connsiteY60-10522" fmla="*/ 4371 h 10000"/>
                  <a:gd name="connsiteX61-10523" fmla="*/ 3055 w 10000"/>
                  <a:gd name="connsiteY61-10524" fmla="*/ 4345 h 10000"/>
                  <a:gd name="connsiteX62-10525" fmla="*/ 3651 w 10000"/>
                  <a:gd name="connsiteY62-10526" fmla="*/ 4425 h 10000"/>
                  <a:gd name="connsiteX63-10527" fmla="*/ 3809 w 10000"/>
                  <a:gd name="connsiteY63-10528" fmla="*/ 4477 h 10000"/>
                  <a:gd name="connsiteX64-10529" fmla="*/ 4365 w 10000"/>
                  <a:gd name="connsiteY64-10530" fmla="*/ 4345 h 10000"/>
                  <a:gd name="connsiteX65-10531" fmla="*/ 4445 w 10000"/>
                  <a:gd name="connsiteY65-10532" fmla="*/ 4425 h 10000"/>
                  <a:gd name="connsiteX66-10533" fmla="*/ 4603 w 10000"/>
                  <a:gd name="connsiteY66-10534" fmla="*/ 4319 h 10000"/>
                  <a:gd name="connsiteX67-10535" fmla="*/ 4683 w 10000"/>
                  <a:gd name="connsiteY67-10536" fmla="*/ 4451 h 10000"/>
                  <a:gd name="connsiteX68-10537" fmla="*/ 5238 w 10000"/>
                  <a:gd name="connsiteY68-10538" fmla="*/ 4293 h 10000"/>
                  <a:gd name="connsiteX69-10539" fmla="*/ 5238 w 10000"/>
                  <a:gd name="connsiteY69-10540" fmla="*/ 4136 h 10000"/>
                  <a:gd name="connsiteX70-10541" fmla="*/ 5357 w 10000"/>
                  <a:gd name="connsiteY70-10542" fmla="*/ 4110 h 10000"/>
                  <a:gd name="connsiteX71-10543" fmla="*/ 5477 w 10000"/>
                  <a:gd name="connsiteY71-10544" fmla="*/ 4162 h 10000"/>
                  <a:gd name="connsiteX72-10545" fmla="*/ 5873 w 10000"/>
                  <a:gd name="connsiteY72-10546" fmla="*/ 4058 h 10000"/>
                  <a:gd name="connsiteX73-10547" fmla="*/ 5953 w 10000"/>
                  <a:gd name="connsiteY73-10548" fmla="*/ 4084 h 10000"/>
                  <a:gd name="connsiteX74-10549" fmla="*/ 6151 w 10000"/>
                  <a:gd name="connsiteY74-10550" fmla="*/ 4555 h 10000"/>
                  <a:gd name="connsiteX75-10551" fmla="*/ 6270 w 10000"/>
                  <a:gd name="connsiteY75-10552" fmla="*/ 4607 h 10000"/>
                  <a:gd name="connsiteX76-10553" fmla="*/ 6548 w 10000"/>
                  <a:gd name="connsiteY76-10554" fmla="*/ 4607 h 10000"/>
                  <a:gd name="connsiteX77-10555" fmla="*/ 6667 w 10000"/>
                  <a:gd name="connsiteY77-10556" fmla="*/ 4817 h 10000"/>
                  <a:gd name="connsiteX78-10557" fmla="*/ 6707 w 10000"/>
                  <a:gd name="connsiteY78-10558" fmla="*/ 4974 h 10000"/>
                  <a:gd name="connsiteX79-10559" fmla="*/ 7183 w 10000"/>
                  <a:gd name="connsiteY79-10560" fmla="*/ 5602 h 10000"/>
                  <a:gd name="connsiteX80-10561" fmla="*/ 6985 w 10000"/>
                  <a:gd name="connsiteY80-10562" fmla="*/ 5497 h 10000"/>
                  <a:gd name="connsiteX81-10563" fmla="*/ 6429 w 10000"/>
                  <a:gd name="connsiteY81-10564" fmla="*/ 5602 h 10000"/>
                  <a:gd name="connsiteX82-10565" fmla="*/ 6151 w 10000"/>
                  <a:gd name="connsiteY82-10566" fmla="*/ 5288 h 10000"/>
                  <a:gd name="connsiteX83-10567" fmla="*/ 5953 w 10000"/>
                  <a:gd name="connsiteY83-10568" fmla="*/ 5314 h 10000"/>
                  <a:gd name="connsiteX84-10569" fmla="*/ 6111 w 10000"/>
                  <a:gd name="connsiteY84-10570" fmla="*/ 5523 h 10000"/>
                  <a:gd name="connsiteX85-10571" fmla="*/ 6151 w 10000"/>
                  <a:gd name="connsiteY85-10572" fmla="*/ 5681 h 10000"/>
                  <a:gd name="connsiteX86-10573" fmla="*/ 5754 w 10000"/>
                  <a:gd name="connsiteY86-10574" fmla="*/ 5969 h 10000"/>
                  <a:gd name="connsiteX87-10575" fmla="*/ 5675 w 10000"/>
                  <a:gd name="connsiteY87-10576" fmla="*/ 6126 h 10000"/>
                  <a:gd name="connsiteX88-10577" fmla="*/ 5636 w 10000"/>
                  <a:gd name="connsiteY88-10578" fmla="*/ 6256 h 10000"/>
                  <a:gd name="connsiteX89-10579" fmla="*/ 5595 w 10000"/>
                  <a:gd name="connsiteY89-10580" fmla="*/ 6308 h 10000"/>
                  <a:gd name="connsiteX90-10581" fmla="*/ 5516 w 10000"/>
                  <a:gd name="connsiteY90-10582" fmla="*/ 6414 h 10000"/>
                  <a:gd name="connsiteX91-10583" fmla="*/ 5278 w 10000"/>
                  <a:gd name="connsiteY91-10584" fmla="*/ 6492 h 10000"/>
                  <a:gd name="connsiteX92-10585" fmla="*/ 5357 w 10000"/>
                  <a:gd name="connsiteY92-10586" fmla="*/ 6675 h 10000"/>
                  <a:gd name="connsiteX93-10587" fmla="*/ 5317 w 10000"/>
                  <a:gd name="connsiteY93-10588" fmla="*/ 6727 h 10000"/>
                  <a:gd name="connsiteX94-10589" fmla="*/ 5000 w 10000"/>
                  <a:gd name="connsiteY94-10590" fmla="*/ 6885 h 10000"/>
                  <a:gd name="connsiteX95-10591" fmla="*/ 4683 w 10000"/>
                  <a:gd name="connsiteY95-10592" fmla="*/ 6859 h 10000"/>
                  <a:gd name="connsiteX96-10593" fmla="*/ 4961 w 10000"/>
                  <a:gd name="connsiteY96-10594" fmla="*/ 6963 h 10000"/>
                  <a:gd name="connsiteX97-10595" fmla="*/ 4961 w 10000"/>
                  <a:gd name="connsiteY97-10596" fmla="*/ 7277 h 10000"/>
                  <a:gd name="connsiteX98-10597" fmla="*/ 4603 w 10000"/>
                  <a:gd name="connsiteY98-10598" fmla="*/ 7356 h 10000"/>
                  <a:gd name="connsiteX99-10599" fmla="*/ 4524 w 10000"/>
                  <a:gd name="connsiteY99-10600" fmla="*/ 7225 h 10000"/>
                  <a:gd name="connsiteX100-10601" fmla="*/ 4484 w 10000"/>
                  <a:gd name="connsiteY100-10602" fmla="*/ 7121 h 10000"/>
                  <a:gd name="connsiteX101-10603" fmla="*/ 4128 w 10000"/>
                  <a:gd name="connsiteY101-10604" fmla="*/ 7199 h 10000"/>
                  <a:gd name="connsiteX102-10605" fmla="*/ 4286 w 10000"/>
                  <a:gd name="connsiteY102-10606" fmla="*/ 7304 h 10000"/>
                  <a:gd name="connsiteX103-10607" fmla="*/ 4405 w 10000"/>
                  <a:gd name="connsiteY103-10608" fmla="*/ 7408 h 10000"/>
                  <a:gd name="connsiteX104-10609" fmla="*/ 4563 w 10000"/>
                  <a:gd name="connsiteY104-10610" fmla="*/ 7670 h 10000"/>
                  <a:gd name="connsiteX105-10611" fmla="*/ 4762 w 10000"/>
                  <a:gd name="connsiteY105-10612" fmla="*/ 7618 h 10000"/>
                  <a:gd name="connsiteX106-10613" fmla="*/ 4921 w 10000"/>
                  <a:gd name="connsiteY106-10614" fmla="*/ 7827 h 10000"/>
                  <a:gd name="connsiteX107-10615" fmla="*/ 5040 w 10000"/>
                  <a:gd name="connsiteY107-10616" fmla="*/ 7879 h 10000"/>
                  <a:gd name="connsiteX108-10617" fmla="*/ 5317 w 10000"/>
                  <a:gd name="connsiteY108-10618" fmla="*/ 7853 h 10000"/>
                  <a:gd name="connsiteX109-10619" fmla="*/ 5437 w 10000"/>
                  <a:gd name="connsiteY109-10620" fmla="*/ 7984 h 10000"/>
                  <a:gd name="connsiteX110-10621" fmla="*/ 5556 w 10000"/>
                  <a:gd name="connsiteY110-10622" fmla="*/ 8115 h 10000"/>
                  <a:gd name="connsiteX111-10623" fmla="*/ 6111 w 10000"/>
                  <a:gd name="connsiteY111-10624" fmla="*/ 7932 h 10000"/>
                  <a:gd name="connsiteX112-10625" fmla="*/ 6111 w 10000"/>
                  <a:gd name="connsiteY112-10626" fmla="*/ 7853 h 10000"/>
                  <a:gd name="connsiteX113-10627" fmla="*/ 5953 w 10000"/>
                  <a:gd name="connsiteY113-10628" fmla="*/ 7696 h 10000"/>
                  <a:gd name="connsiteX114-10629" fmla="*/ 6151 w 10000"/>
                  <a:gd name="connsiteY114-10630" fmla="*/ 7540 h 10000"/>
                  <a:gd name="connsiteX115-10631" fmla="*/ 6032 w 10000"/>
                  <a:gd name="connsiteY115-10632" fmla="*/ 7356 h 10000"/>
                  <a:gd name="connsiteX116-10633" fmla="*/ 6151 w 10000"/>
                  <a:gd name="connsiteY116-10634" fmla="*/ 7277 h 10000"/>
                  <a:gd name="connsiteX117-10635" fmla="*/ 6310 w 10000"/>
                  <a:gd name="connsiteY117-10636" fmla="*/ 7460 h 10000"/>
                  <a:gd name="connsiteX118-10637" fmla="*/ 6231 w 10000"/>
                  <a:gd name="connsiteY118-10638" fmla="*/ 7566 h 10000"/>
                  <a:gd name="connsiteX119-10639" fmla="*/ 6587 w 10000"/>
                  <a:gd name="connsiteY119-10640" fmla="*/ 7618 h 10000"/>
                  <a:gd name="connsiteX120-10641" fmla="*/ 6746 w 10000"/>
                  <a:gd name="connsiteY120-10642" fmla="*/ 7696 h 10000"/>
                  <a:gd name="connsiteX121-10643" fmla="*/ 6905 w 10000"/>
                  <a:gd name="connsiteY121-10644" fmla="*/ 7906 h 10000"/>
                  <a:gd name="connsiteX122-10645" fmla="*/ 6667 w 10000"/>
                  <a:gd name="connsiteY122-10646" fmla="*/ 8089 h 10000"/>
                  <a:gd name="connsiteX123-10647" fmla="*/ 6270 w 10000"/>
                  <a:gd name="connsiteY123-10648" fmla="*/ 8219 h 10000"/>
                  <a:gd name="connsiteX124-10649" fmla="*/ 6191 w 10000"/>
                  <a:gd name="connsiteY124-10650" fmla="*/ 8377 h 10000"/>
                  <a:gd name="connsiteX125-10651" fmla="*/ 5953 w 10000"/>
                  <a:gd name="connsiteY125-10652" fmla="*/ 8455 h 10000"/>
                  <a:gd name="connsiteX126-10653" fmla="*/ 6071 w 10000"/>
                  <a:gd name="connsiteY126-10654" fmla="*/ 8612 h 10000"/>
                  <a:gd name="connsiteX127-10655" fmla="*/ 6310 w 10000"/>
                  <a:gd name="connsiteY127-10656" fmla="*/ 8612 h 10000"/>
                  <a:gd name="connsiteX128-10657" fmla="*/ 6349 w 10000"/>
                  <a:gd name="connsiteY128-10658" fmla="*/ 8612 h 10000"/>
                  <a:gd name="connsiteX129-10659" fmla="*/ 6508 w 10000"/>
                  <a:gd name="connsiteY129-10660" fmla="*/ 8900 h 10000"/>
                  <a:gd name="connsiteX130-10661" fmla="*/ 6587 w 10000"/>
                  <a:gd name="connsiteY130-10662" fmla="*/ 8612 h 10000"/>
                  <a:gd name="connsiteX131-10663" fmla="*/ 6786 w 10000"/>
                  <a:gd name="connsiteY131-10664" fmla="*/ 8560 h 10000"/>
                  <a:gd name="connsiteX132-10665" fmla="*/ 6985 w 10000"/>
                  <a:gd name="connsiteY132-10666" fmla="*/ 8638 h 10000"/>
                  <a:gd name="connsiteX133-10667" fmla="*/ 6985 w 10000"/>
                  <a:gd name="connsiteY133-10668" fmla="*/ 8665 h 10000"/>
                  <a:gd name="connsiteX134-10669" fmla="*/ 7183 w 10000"/>
                  <a:gd name="connsiteY134-10670" fmla="*/ 8612 h 10000"/>
                  <a:gd name="connsiteX135-10671" fmla="*/ 7302 w 10000"/>
                  <a:gd name="connsiteY135-10672" fmla="*/ 8796 h 10000"/>
                  <a:gd name="connsiteX136-10673" fmla="*/ 6905 w 10000"/>
                  <a:gd name="connsiteY136-10674" fmla="*/ 8691 h 10000"/>
                  <a:gd name="connsiteX137-10675" fmla="*/ 6825 w 10000"/>
                  <a:gd name="connsiteY137-10676" fmla="*/ 8718 h 10000"/>
                  <a:gd name="connsiteX138-10677" fmla="*/ 6786 w 10000"/>
                  <a:gd name="connsiteY138-10678" fmla="*/ 8926 h 10000"/>
                  <a:gd name="connsiteX139-10679" fmla="*/ 6746 w 10000"/>
                  <a:gd name="connsiteY139-10680" fmla="*/ 9058 h 10000"/>
                  <a:gd name="connsiteX140-10681" fmla="*/ 7064 w 10000"/>
                  <a:gd name="connsiteY140-10682" fmla="*/ 9031 h 10000"/>
                  <a:gd name="connsiteX141-10683" fmla="*/ 7144 w 10000"/>
                  <a:gd name="connsiteY141-10684" fmla="*/ 9110 h 10000"/>
                  <a:gd name="connsiteX142-10685" fmla="*/ 7183 w 10000"/>
                  <a:gd name="connsiteY142-10686" fmla="*/ 8953 h 10000"/>
                  <a:gd name="connsiteX143-10687" fmla="*/ 7302 w 10000"/>
                  <a:gd name="connsiteY143-10688" fmla="*/ 8744 h 10000"/>
                  <a:gd name="connsiteX144-10689" fmla="*/ 7579 w 10000"/>
                  <a:gd name="connsiteY144-10690" fmla="*/ 9136 h 10000"/>
                  <a:gd name="connsiteX145-10691" fmla="*/ 8095 w 10000"/>
                  <a:gd name="connsiteY145-10692" fmla="*/ 9895 h 10000"/>
                  <a:gd name="connsiteX0-10693" fmla="*/ 8095 w 9603"/>
                  <a:gd name="connsiteY0-10694" fmla="*/ 9895 h 10000"/>
                  <a:gd name="connsiteX1-10695" fmla="*/ 8611 w 9603"/>
                  <a:gd name="connsiteY1-10696" fmla="*/ 10000 h 10000"/>
                  <a:gd name="connsiteX2-10697" fmla="*/ 8929 w 9603"/>
                  <a:gd name="connsiteY2-10698" fmla="*/ 9790 h 10000"/>
                  <a:gd name="connsiteX3-10699" fmla="*/ 9207 w 9603"/>
                  <a:gd name="connsiteY3-10700" fmla="*/ 9790 h 10000"/>
                  <a:gd name="connsiteX4-10701" fmla="*/ 9603 w 9603"/>
                  <a:gd name="connsiteY4-10702" fmla="*/ 9371 h 10000"/>
                  <a:gd name="connsiteX5-10703" fmla="*/ 6151 w 9603"/>
                  <a:gd name="connsiteY5-10704" fmla="*/ 3900 h 10000"/>
                  <a:gd name="connsiteX6-10705" fmla="*/ 5833 w 9603"/>
                  <a:gd name="connsiteY6-10706" fmla="*/ 3900 h 10000"/>
                  <a:gd name="connsiteX7-10707" fmla="*/ 5516 w 9603"/>
                  <a:gd name="connsiteY7-10708" fmla="*/ 4005 h 10000"/>
                  <a:gd name="connsiteX8-10709" fmla="*/ 5159 w 9603"/>
                  <a:gd name="connsiteY8-10710" fmla="*/ 3979 h 10000"/>
                  <a:gd name="connsiteX9-10711" fmla="*/ 5159 w 9603"/>
                  <a:gd name="connsiteY9-10712" fmla="*/ 3482 h 10000"/>
                  <a:gd name="connsiteX10-10713" fmla="*/ 5357 w 9603"/>
                  <a:gd name="connsiteY10-10714" fmla="*/ 3455 h 10000"/>
                  <a:gd name="connsiteX11-10715" fmla="*/ 5238 w 9603"/>
                  <a:gd name="connsiteY11-10716" fmla="*/ 3325 h 10000"/>
                  <a:gd name="connsiteX12-10717" fmla="*/ 5238 w 9603"/>
                  <a:gd name="connsiteY12-10718" fmla="*/ 3115 h 10000"/>
                  <a:gd name="connsiteX13-10719" fmla="*/ 5278 w 9603"/>
                  <a:gd name="connsiteY13-10720" fmla="*/ 2985 h 10000"/>
                  <a:gd name="connsiteX14-10721" fmla="*/ 4882 w 9603"/>
                  <a:gd name="connsiteY14-10722" fmla="*/ 2775 h 10000"/>
                  <a:gd name="connsiteX15-10723" fmla="*/ 4484 w 9603"/>
                  <a:gd name="connsiteY15-10724" fmla="*/ 2540 h 10000"/>
                  <a:gd name="connsiteX16-10725" fmla="*/ 4286 w 9603"/>
                  <a:gd name="connsiteY16-10726" fmla="*/ 2382 h 10000"/>
                  <a:gd name="connsiteX17-10727" fmla="*/ 4008 w 9603"/>
                  <a:gd name="connsiteY17-10728" fmla="*/ 2330 h 10000"/>
                  <a:gd name="connsiteX18-10729" fmla="*/ 3691 w 9603"/>
                  <a:gd name="connsiteY18-10730" fmla="*/ 2356 h 10000"/>
                  <a:gd name="connsiteX19-10731" fmla="*/ 3373 w 9603"/>
                  <a:gd name="connsiteY19-10732" fmla="*/ 2278 h 10000"/>
                  <a:gd name="connsiteX20-10733" fmla="*/ 2976 w 9603"/>
                  <a:gd name="connsiteY20-10734" fmla="*/ 1649 h 10000"/>
                  <a:gd name="connsiteX21-10735" fmla="*/ 2857 w 9603"/>
                  <a:gd name="connsiteY21-10736" fmla="*/ 1492 h 10000"/>
                  <a:gd name="connsiteX22-10737" fmla="*/ 2738 w 9603"/>
                  <a:gd name="connsiteY22-10738" fmla="*/ 1126 h 10000"/>
                  <a:gd name="connsiteX23-10739" fmla="*/ 2579 w 9603"/>
                  <a:gd name="connsiteY23-10740" fmla="*/ 785 h 10000"/>
                  <a:gd name="connsiteX24-10741" fmla="*/ 2103 w 9603"/>
                  <a:gd name="connsiteY24-10742" fmla="*/ 549 h 10000"/>
                  <a:gd name="connsiteX25-10743" fmla="*/ 1825 w 9603"/>
                  <a:gd name="connsiteY25-10744" fmla="*/ 52 h 10000"/>
                  <a:gd name="connsiteX26-10745" fmla="*/ 1468 w 9603"/>
                  <a:gd name="connsiteY26-10746" fmla="*/ 52 h 10000"/>
                  <a:gd name="connsiteX27-10747" fmla="*/ 1309 w 9603"/>
                  <a:gd name="connsiteY27-10748" fmla="*/ 157 h 10000"/>
                  <a:gd name="connsiteX28-10749" fmla="*/ 1270 w 9603"/>
                  <a:gd name="connsiteY28-10750" fmla="*/ 0 h 10000"/>
                  <a:gd name="connsiteX29-10751" fmla="*/ 754 w 9603"/>
                  <a:gd name="connsiteY29-10752" fmla="*/ 104 h 10000"/>
                  <a:gd name="connsiteX30-10753" fmla="*/ 1309 w 9603"/>
                  <a:gd name="connsiteY30-10754" fmla="*/ 210 h 10000"/>
                  <a:gd name="connsiteX31-10755" fmla="*/ 1270 w 9603"/>
                  <a:gd name="connsiteY31-10756" fmla="*/ 445 h 10000"/>
                  <a:gd name="connsiteX32-10757" fmla="*/ 1389 w 9603"/>
                  <a:gd name="connsiteY32-10758" fmla="*/ 759 h 10000"/>
                  <a:gd name="connsiteX33-10759" fmla="*/ 1508 w 9603"/>
                  <a:gd name="connsiteY33-10760" fmla="*/ 942 h 10000"/>
                  <a:gd name="connsiteX34-10761" fmla="*/ 1309 w 9603"/>
                  <a:gd name="connsiteY34-10762" fmla="*/ 1282 h 10000"/>
                  <a:gd name="connsiteX35-10763" fmla="*/ 1151 w 9603"/>
                  <a:gd name="connsiteY35-10764" fmla="*/ 1282 h 10000"/>
                  <a:gd name="connsiteX36-10765" fmla="*/ 992 w 9603"/>
                  <a:gd name="connsiteY36-10766" fmla="*/ 1518 h 10000"/>
                  <a:gd name="connsiteX37-10767" fmla="*/ 1270 w 9603"/>
                  <a:gd name="connsiteY37-10768" fmla="*/ 1623 h 10000"/>
                  <a:gd name="connsiteX38-10769" fmla="*/ 913 w 9603"/>
                  <a:gd name="connsiteY38-10770" fmla="*/ 1597 h 10000"/>
                  <a:gd name="connsiteX39-10771" fmla="*/ 754 w 9603"/>
                  <a:gd name="connsiteY39-10772" fmla="*/ 1911 h 10000"/>
                  <a:gd name="connsiteX40-10773" fmla="*/ 714 w 9603"/>
                  <a:gd name="connsiteY40-10774" fmla="*/ 1963 h 10000"/>
                  <a:gd name="connsiteX41-10775" fmla="*/ 555 w 9603"/>
                  <a:gd name="connsiteY41-10776" fmla="*/ 2304 h 10000"/>
                  <a:gd name="connsiteX42-10777" fmla="*/ 794 w 9603"/>
                  <a:gd name="connsiteY42-10778" fmla="*/ 2382 h 10000"/>
                  <a:gd name="connsiteX43-10779" fmla="*/ 476 w 9603"/>
                  <a:gd name="connsiteY43-10780" fmla="*/ 2644 h 10000"/>
                  <a:gd name="connsiteX44-10781" fmla="*/ 79 w 9603"/>
                  <a:gd name="connsiteY44-10782" fmla="*/ 2932 h 10000"/>
                  <a:gd name="connsiteX45-10783" fmla="*/ 0 w 9603"/>
                  <a:gd name="connsiteY45-10784" fmla="*/ 3089 h 10000"/>
                  <a:gd name="connsiteX46-10785" fmla="*/ 199 w 9603"/>
                  <a:gd name="connsiteY46-10786" fmla="*/ 3429 h 10000"/>
                  <a:gd name="connsiteX47-10787" fmla="*/ 0 w 9603"/>
                  <a:gd name="connsiteY47-10788" fmla="*/ 3744 h 10000"/>
                  <a:gd name="connsiteX48-10789" fmla="*/ 40 w 9603"/>
                  <a:gd name="connsiteY48-10790" fmla="*/ 4084 h 10000"/>
                  <a:gd name="connsiteX49-10791" fmla="*/ 159 w 9603"/>
                  <a:gd name="connsiteY49-10792" fmla="*/ 4189 h 10000"/>
                  <a:gd name="connsiteX50-10793" fmla="*/ 397 w 9603"/>
                  <a:gd name="connsiteY50-10794" fmla="*/ 4162 h 10000"/>
                  <a:gd name="connsiteX51-10795" fmla="*/ 873 w 9603"/>
                  <a:gd name="connsiteY51-10796" fmla="*/ 4215 h 10000"/>
                  <a:gd name="connsiteX52-10797" fmla="*/ 1270 w 9603"/>
                  <a:gd name="connsiteY52-10798" fmla="*/ 4110 h 10000"/>
                  <a:gd name="connsiteX53-10799" fmla="*/ 1707 w 9603"/>
                  <a:gd name="connsiteY53-10800" fmla="*/ 4110 h 10000"/>
                  <a:gd name="connsiteX54-10801" fmla="*/ 1984 w 9603"/>
                  <a:gd name="connsiteY54-10802" fmla="*/ 4005 h 10000"/>
                  <a:gd name="connsiteX55-10803" fmla="*/ 2063 w 9603"/>
                  <a:gd name="connsiteY55-10804" fmla="*/ 4031 h 10000"/>
                  <a:gd name="connsiteX56-10805" fmla="*/ 1945 w 9603"/>
                  <a:gd name="connsiteY56-10806" fmla="*/ 4084 h 10000"/>
                  <a:gd name="connsiteX57-10807" fmla="*/ 2222 w 9603"/>
                  <a:gd name="connsiteY57-10808" fmla="*/ 4319 h 10000"/>
                  <a:gd name="connsiteX58-10809" fmla="*/ 2421 w 9603"/>
                  <a:gd name="connsiteY58-10810" fmla="*/ 4267 h 10000"/>
                  <a:gd name="connsiteX59-10811" fmla="*/ 2699 w 9603"/>
                  <a:gd name="connsiteY59-10812" fmla="*/ 4371 h 10000"/>
                  <a:gd name="connsiteX60-10813" fmla="*/ 3055 w 9603"/>
                  <a:gd name="connsiteY60-10814" fmla="*/ 4345 h 10000"/>
                  <a:gd name="connsiteX61-10815" fmla="*/ 3651 w 9603"/>
                  <a:gd name="connsiteY61-10816" fmla="*/ 4425 h 10000"/>
                  <a:gd name="connsiteX62-10817" fmla="*/ 3809 w 9603"/>
                  <a:gd name="connsiteY62-10818" fmla="*/ 4477 h 10000"/>
                  <a:gd name="connsiteX63-10819" fmla="*/ 4365 w 9603"/>
                  <a:gd name="connsiteY63-10820" fmla="*/ 4345 h 10000"/>
                  <a:gd name="connsiteX64-10821" fmla="*/ 4445 w 9603"/>
                  <a:gd name="connsiteY64-10822" fmla="*/ 4425 h 10000"/>
                  <a:gd name="connsiteX65-10823" fmla="*/ 4603 w 9603"/>
                  <a:gd name="connsiteY65-10824" fmla="*/ 4319 h 10000"/>
                  <a:gd name="connsiteX66-10825" fmla="*/ 4683 w 9603"/>
                  <a:gd name="connsiteY66-10826" fmla="*/ 4451 h 10000"/>
                  <a:gd name="connsiteX67-10827" fmla="*/ 5238 w 9603"/>
                  <a:gd name="connsiteY67-10828" fmla="*/ 4293 h 10000"/>
                  <a:gd name="connsiteX68-10829" fmla="*/ 5238 w 9603"/>
                  <a:gd name="connsiteY68-10830" fmla="*/ 4136 h 10000"/>
                  <a:gd name="connsiteX69-10831" fmla="*/ 5357 w 9603"/>
                  <a:gd name="connsiteY69-10832" fmla="*/ 4110 h 10000"/>
                  <a:gd name="connsiteX70-10833" fmla="*/ 5477 w 9603"/>
                  <a:gd name="connsiteY70-10834" fmla="*/ 4162 h 10000"/>
                  <a:gd name="connsiteX71-10835" fmla="*/ 5873 w 9603"/>
                  <a:gd name="connsiteY71-10836" fmla="*/ 4058 h 10000"/>
                  <a:gd name="connsiteX72-10837" fmla="*/ 5953 w 9603"/>
                  <a:gd name="connsiteY72-10838" fmla="*/ 4084 h 10000"/>
                  <a:gd name="connsiteX73-10839" fmla="*/ 6151 w 9603"/>
                  <a:gd name="connsiteY73-10840" fmla="*/ 4555 h 10000"/>
                  <a:gd name="connsiteX74-10841" fmla="*/ 6270 w 9603"/>
                  <a:gd name="connsiteY74-10842" fmla="*/ 4607 h 10000"/>
                  <a:gd name="connsiteX75-10843" fmla="*/ 6548 w 9603"/>
                  <a:gd name="connsiteY75-10844" fmla="*/ 4607 h 10000"/>
                  <a:gd name="connsiteX76-10845" fmla="*/ 6667 w 9603"/>
                  <a:gd name="connsiteY76-10846" fmla="*/ 4817 h 10000"/>
                  <a:gd name="connsiteX77-10847" fmla="*/ 6707 w 9603"/>
                  <a:gd name="connsiteY77-10848" fmla="*/ 4974 h 10000"/>
                  <a:gd name="connsiteX78-10849" fmla="*/ 7183 w 9603"/>
                  <a:gd name="connsiteY78-10850" fmla="*/ 5602 h 10000"/>
                  <a:gd name="connsiteX79-10851" fmla="*/ 6985 w 9603"/>
                  <a:gd name="connsiteY79-10852" fmla="*/ 5497 h 10000"/>
                  <a:gd name="connsiteX80-10853" fmla="*/ 6429 w 9603"/>
                  <a:gd name="connsiteY80-10854" fmla="*/ 5602 h 10000"/>
                  <a:gd name="connsiteX81-10855" fmla="*/ 6151 w 9603"/>
                  <a:gd name="connsiteY81-10856" fmla="*/ 5288 h 10000"/>
                  <a:gd name="connsiteX82-10857" fmla="*/ 5953 w 9603"/>
                  <a:gd name="connsiteY82-10858" fmla="*/ 5314 h 10000"/>
                  <a:gd name="connsiteX83-10859" fmla="*/ 6111 w 9603"/>
                  <a:gd name="connsiteY83-10860" fmla="*/ 5523 h 10000"/>
                  <a:gd name="connsiteX84-10861" fmla="*/ 6151 w 9603"/>
                  <a:gd name="connsiteY84-10862" fmla="*/ 5681 h 10000"/>
                  <a:gd name="connsiteX85-10863" fmla="*/ 5754 w 9603"/>
                  <a:gd name="connsiteY85-10864" fmla="*/ 5969 h 10000"/>
                  <a:gd name="connsiteX86-10865" fmla="*/ 5675 w 9603"/>
                  <a:gd name="connsiteY86-10866" fmla="*/ 6126 h 10000"/>
                  <a:gd name="connsiteX87-10867" fmla="*/ 5636 w 9603"/>
                  <a:gd name="connsiteY87-10868" fmla="*/ 6256 h 10000"/>
                  <a:gd name="connsiteX88-10869" fmla="*/ 5595 w 9603"/>
                  <a:gd name="connsiteY88-10870" fmla="*/ 6308 h 10000"/>
                  <a:gd name="connsiteX89-10871" fmla="*/ 5516 w 9603"/>
                  <a:gd name="connsiteY89-10872" fmla="*/ 6414 h 10000"/>
                  <a:gd name="connsiteX90-10873" fmla="*/ 5278 w 9603"/>
                  <a:gd name="connsiteY90-10874" fmla="*/ 6492 h 10000"/>
                  <a:gd name="connsiteX91-10875" fmla="*/ 5357 w 9603"/>
                  <a:gd name="connsiteY91-10876" fmla="*/ 6675 h 10000"/>
                  <a:gd name="connsiteX92-10877" fmla="*/ 5317 w 9603"/>
                  <a:gd name="connsiteY92-10878" fmla="*/ 6727 h 10000"/>
                  <a:gd name="connsiteX93-10879" fmla="*/ 5000 w 9603"/>
                  <a:gd name="connsiteY93-10880" fmla="*/ 6885 h 10000"/>
                  <a:gd name="connsiteX94-10881" fmla="*/ 4683 w 9603"/>
                  <a:gd name="connsiteY94-10882" fmla="*/ 6859 h 10000"/>
                  <a:gd name="connsiteX95-10883" fmla="*/ 4961 w 9603"/>
                  <a:gd name="connsiteY95-10884" fmla="*/ 6963 h 10000"/>
                  <a:gd name="connsiteX96-10885" fmla="*/ 4961 w 9603"/>
                  <a:gd name="connsiteY96-10886" fmla="*/ 7277 h 10000"/>
                  <a:gd name="connsiteX97-10887" fmla="*/ 4603 w 9603"/>
                  <a:gd name="connsiteY97-10888" fmla="*/ 7356 h 10000"/>
                  <a:gd name="connsiteX98-10889" fmla="*/ 4524 w 9603"/>
                  <a:gd name="connsiteY98-10890" fmla="*/ 7225 h 10000"/>
                  <a:gd name="connsiteX99-10891" fmla="*/ 4484 w 9603"/>
                  <a:gd name="connsiteY99-10892" fmla="*/ 7121 h 10000"/>
                  <a:gd name="connsiteX100-10893" fmla="*/ 4128 w 9603"/>
                  <a:gd name="connsiteY100-10894" fmla="*/ 7199 h 10000"/>
                  <a:gd name="connsiteX101-10895" fmla="*/ 4286 w 9603"/>
                  <a:gd name="connsiteY101-10896" fmla="*/ 7304 h 10000"/>
                  <a:gd name="connsiteX102-10897" fmla="*/ 4405 w 9603"/>
                  <a:gd name="connsiteY102-10898" fmla="*/ 7408 h 10000"/>
                  <a:gd name="connsiteX103-10899" fmla="*/ 4563 w 9603"/>
                  <a:gd name="connsiteY103-10900" fmla="*/ 7670 h 10000"/>
                  <a:gd name="connsiteX104-10901" fmla="*/ 4762 w 9603"/>
                  <a:gd name="connsiteY104-10902" fmla="*/ 7618 h 10000"/>
                  <a:gd name="connsiteX105-10903" fmla="*/ 4921 w 9603"/>
                  <a:gd name="connsiteY105-10904" fmla="*/ 7827 h 10000"/>
                  <a:gd name="connsiteX106-10905" fmla="*/ 5040 w 9603"/>
                  <a:gd name="connsiteY106-10906" fmla="*/ 7879 h 10000"/>
                  <a:gd name="connsiteX107-10907" fmla="*/ 5317 w 9603"/>
                  <a:gd name="connsiteY107-10908" fmla="*/ 7853 h 10000"/>
                  <a:gd name="connsiteX108-10909" fmla="*/ 5437 w 9603"/>
                  <a:gd name="connsiteY108-10910" fmla="*/ 7984 h 10000"/>
                  <a:gd name="connsiteX109-10911" fmla="*/ 5556 w 9603"/>
                  <a:gd name="connsiteY109-10912" fmla="*/ 8115 h 10000"/>
                  <a:gd name="connsiteX110-10913" fmla="*/ 6111 w 9603"/>
                  <a:gd name="connsiteY110-10914" fmla="*/ 7932 h 10000"/>
                  <a:gd name="connsiteX111-10915" fmla="*/ 6111 w 9603"/>
                  <a:gd name="connsiteY111-10916" fmla="*/ 7853 h 10000"/>
                  <a:gd name="connsiteX112-10917" fmla="*/ 5953 w 9603"/>
                  <a:gd name="connsiteY112-10918" fmla="*/ 7696 h 10000"/>
                  <a:gd name="connsiteX113-10919" fmla="*/ 6151 w 9603"/>
                  <a:gd name="connsiteY113-10920" fmla="*/ 7540 h 10000"/>
                  <a:gd name="connsiteX114-10921" fmla="*/ 6032 w 9603"/>
                  <a:gd name="connsiteY114-10922" fmla="*/ 7356 h 10000"/>
                  <a:gd name="connsiteX115-10923" fmla="*/ 6151 w 9603"/>
                  <a:gd name="connsiteY115-10924" fmla="*/ 7277 h 10000"/>
                  <a:gd name="connsiteX116-10925" fmla="*/ 6310 w 9603"/>
                  <a:gd name="connsiteY116-10926" fmla="*/ 7460 h 10000"/>
                  <a:gd name="connsiteX117-10927" fmla="*/ 6231 w 9603"/>
                  <a:gd name="connsiteY117-10928" fmla="*/ 7566 h 10000"/>
                  <a:gd name="connsiteX118-10929" fmla="*/ 6587 w 9603"/>
                  <a:gd name="connsiteY118-10930" fmla="*/ 7618 h 10000"/>
                  <a:gd name="connsiteX119-10931" fmla="*/ 6746 w 9603"/>
                  <a:gd name="connsiteY119-10932" fmla="*/ 7696 h 10000"/>
                  <a:gd name="connsiteX120-10933" fmla="*/ 6905 w 9603"/>
                  <a:gd name="connsiteY120-10934" fmla="*/ 7906 h 10000"/>
                  <a:gd name="connsiteX121-10935" fmla="*/ 6667 w 9603"/>
                  <a:gd name="connsiteY121-10936" fmla="*/ 8089 h 10000"/>
                  <a:gd name="connsiteX122-10937" fmla="*/ 6270 w 9603"/>
                  <a:gd name="connsiteY122-10938" fmla="*/ 8219 h 10000"/>
                  <a:gd name="connsiteX123-10939" fmla="*/ 6191 w 9603"/>
                  <a:gd name="connsiteY123-10940" fmla="*/ 8377 h 10000"/>
                  <a:gd name="connsiteX124-10941" fmla="*/ 5953 w 9603"/>
                  <a:gd name="connsiteY124-10942" fmla="*/ 8455 h 10000"/>
                  <a:gd name="connsiteX125-10943" fmla="*/ 6071 w 9603"/>
                  <a:gd name="connsiteY125-10944" fmla="*/ 8612 h 10000"/>
                  <a:gd name="connsiteX126-10945" fmla="*/ 6310 w 9603"/>
                  <a:gd name="connsiteY126-10946" fmla="*/ 8612 h 10000"/>
                  <a:gd name="connsiteX127-10947" fmla="*/ 6349 w 9603"/>
                  <a:gd name="connsiteY127-10948" fmla="*/ 8612 h 10000"/>
                  <a:gd name="connsiteX128-10949" fmla="*/ 6508 w 9603"/>
                  <a:gd name="connsiteY128-10950" fmla="*/ 8900 h 10000"/>
                  <a:gd name="connsiteX129-10951" fmla="*/ 6587 w 9603"/>
                  <a:gd name="connsiteY129-10952" fmla="*/ 8612 h 10000"/>
                  <a:gd name="connsiteX130-10953" fmla="*/ 6786 w 9603"/>
                  <a:gd name="connsiteY130-10954" fmla="*/ 8560 h 10000"/>
                  <a:gd name="connsiteX131-10955" fmla="*/ 6985 w 9603"/>
                  <a:gd name="connsiteY131-10956" fmla="*/ 8638 h 10000"/>
                  <a:gd name="connsiteX132-10957" fmla="*/ 6985 w 9603"/>
                  <a:gd name="connsiteY132-10958" fmla="*/ 8665 h 10000"/>
                  <a:gd name="connsiteX133-10959" fmla="*/ 7183 w 9603"/>
                  <a:gd name="connsiteY133-10960" fmla="*/ 8612 h 10000"/>
                  <a:gd name="connsiteX134-10961" fmla="*/ 7302 w 9603"/>
                  <a:gd name="connsiteY134-10962" fmla="*/ 8796 h 10000"/>
                  <a:gd name="connsiteX135-10963" fmla="*/ 6905 w 9603"/>
                  <a:gd name="connsiteY135-10964" fmla="*/ 8691 h 10000"/>
                  <a:gd name="connsiteX136-10965" fmla="*/ 6825 w 9603"/>
                  <a:gd name="connsiteY136-10966" fmla="*/ 8718 h 10000"/>
                  <a:gd name="connsiteX137-10967" fmla="*/ 6786 w 9603"/>
                  <a:gd name="connsiteY137-10968" fmla="*/ 8926 h 10000"/>
                  <a:gd name="connsiteX138-10969" fmla="*/ 6746 w 9603"/>
                  <a:gd name="connsiteY138-10970" fmla="*/ 9058 h 10000"/>
                  <a:gd name="connsiteX139-10971" fmla="*/ 7064 w 9603"/>
                  <a:gd name="connsiteY139-10972" fmla="*/ 9031 h 10000"/>
                  <a:gd name="connsiteX140-10973" fmla="*/ 7144 w 9603"/>
                  <a:gd name="connsiteY140-10974" fmla="*/ 9110 h 10000"/>
                  <a:gd name="connsiteX141-10975" fmla="*/ 7183 w 9603"/>
                  <a:gd name="connsiteY141-10976" fmla="*/ 8953 h 10000"/>
                  <a:gd name="connsiteX142-10977" fmla="*/ 7302 w 9603"/>
                  <a:gd name="connsiteY142-10978" fmla="*/ 8744 h 10000"/>
                  <a:gd name="connsiteX143-10979" fmla="*/ 7579 w 9603"/>
                  <a:gd name="connsiteY143-10980" fmla="*/ 9136 h 10000"/>
                  <a:gd name="connsiteX144-10981" fmla="*/ 8095 w 9603"/>
                  <a:gd name="connsiteY144-10982" fmla="*/ 9895 h 10000"/>
                  <a:gd name="connsiteX0-10983" fmla="*/ 8430 w 10000"/>
                  <a:gd name="connsiteY0-10984" fmla="*/ 9895 h 10000"/>
                  <a:gd name="connsiteX1-10985" fmla="*/ 8967 w 10000"/>
                  <a:gd name="connsiteY1-10986" fmla="*/ 10000 h 10000"/>
                  <a:gd name="connsiteX2-10987" fmla="*/ 9298 w 10000"/>
                  <a:gd name="connsiteY2-10988" fmla="*/ 9790 h 10000"/>
                  <a:gd name="connsiteX3-10989" fmla="*/ 10000 w 10000"/>
                  <a:gd name="connsiteY3-10990" fmla="*/ 9371 h 10000"/>
                  <a:gd name="connsiteX4-10991" fmla="*/ 6405 w 10000"/>
                  <a:gd name="connsiteY4-10992" fmla="*/ 3900 h 10000"/>
                  <a:gd name="connsiteX5-10993" fmla="*/ 6074 w 10000"/>
                  <a:gd name="connsiteY5-10994" fmla="*/ 3900 h 10000"/>
                  <a:gd name="connsiteX6-10995" fmla="*/ 5744 w 10000"/>
                  <a:gd name="connsiteY6-10996" fmla="*/ 4005 h 10000"/>
                  <a:gd name="connsiteX7-10997" fmla="*/ 5372 w 10000"/>
                  <a:gd name="connsiteY7-10998" fmla="*/ 3979 h 10000"/>
                  <a:gd name="connsiteX8-10999" fmla="*/ 5372 w 10000"/>
                  <a:gd name="connsiteY8-11000" fmla="*/ 3482 h 10000"/>
                  <a:gd name="connsiteX9-11001" fmla="*/ 5578 w 10000"/>
                  <a:gd name="connsiteY9-11002" fmla="*/ 3455 h 10000"/>
                  <a:gd name="connsiteX10-11003" fmla="*/ 5455 w 10000"/>
                  <a:gd name="connsiteY10-11004" fmla="*/ 3325 h 10000"/>
                  <a:gd name="connsiteX11-11005" fmla="*/ 5455 w 10000"/>
                  <a:gd name="connsiteY11-11006" fmla="*/ 3115 h 10000"/>
                  <a:gd name="connsiteX12-11007" fmla="*/ 5496 w 10000"/>
                  <a:gd name="connsiteY12-11008" fmla="*/ 2985 h 10000"/>
                  <a:gd name="connsiteX13-11009" fmla="*/ 5084 w 10000"/>
                  <a:gd name="connsiteY13-11010" fmla="*/ 2775 h 10000"/>
                  <a:gd name="connsiteX14-11011" fmla="*/ 4669 w 10000"/>
                  <a:gd name="connsiteY14-11012" fmla="*/ 2540 h 10000"/>
                  <a:gd name="connsiteX15-11013" fmla="*/ 4463 w 10000"/>
                  <a:gd name="connsiteY15-11014" fmla="*/ 2382 h 10000"/>
                  <a:gd name="connsiteX16-11015" fmla="*/ 4174 w 10000"/>
                  <a:gd name="connsiteY16-11016" fmla="*/ 2330 h 10000"/>
                  <a:gd name="connsiteX17-11017" fmla="*/ 3844 w 10000"/>
                  <a:gd name="connsiteY17-11018" fmla="*/ 2356 h 10000"/>
                  <a:gd name="connsiteX18-11019" fmla="*/ 3512 w 10000"/>
                  <a:gd name="connsiteY18-11020" fmla="*/ 2278 h 10000"/>
                  <a:gd name="connsiteX19-11021" fmla="*/ 3099 w 10000"/>
                  <a:gd name="connsiteY19-11022" fmla="*/ 1649 h 10000"/>
                  <a:gd name="connsiteX20-11023" fmla="*/ 2975 w 10000"/>
                  <a:gd name="connsiteY20-11024" fmla="*/ 1492 h 10000"/>
                  <a:gd name="connsiteX21-11025" fmla="*/ 2851 w 10000"/>
                  <a:gd name="connsiteY21-11026" fmla="*/ 1126 h 10000"/>
                  <a:gd name="connsiteX22-11027" fmla="*/ 2686 w 10000"/>
                  <a:gd name="connsiteY22-11028" fmla="*/ 785 h 10000"/>
                  <a:gd name="connsiteX23-11029" fmla="*/ 2190 w 10000"/>
                  <a:gd name="connsiteY23-11030" fmla="*/ 549 h 10000"/>
                  <a:gd name="connsiteX24-11031" fmla="*/ 1900 w 10000"/>
                  <a:gd name="connsiteY24-11032" fmla="*/ 52 h 10000"/>
                  <a:gd name="connsiteX25-11033" fmla="*/ 1529 w 10000"/>
                  <a:gd name="connsiteY25-11034" fmla="*/ 52 h 10000"/>
                  <a:gd name="connsiteX26-11035" fmla="*/ 1363 w 10000"/>
                  <a:gd name="connsiteY26-11036" fmla="*/ 157 h 10000"/>
                  <a:gd name="connsiteX27-11037" fmla="*/ 1323 w 10000"/>
                  <a:gd name="connsiteY27-11038" fmla="*/ 0 h 10000"/>
                  <a:gd name="connsiteX28-11039" fmla="*/ 785 w 10000"/>
                  <a:gd name="connsiteY28-11040" fmla="*/ 104 h 10000"/>
                  <a:gd name="connsiteX29-11041" fmla="*/ 1363 w 10000"/>
                  <a:gd name="connsiteY29-11042" fmla="*/ 210 h 10000"/>
                  <a:gd name="connsiteX30-11043" fmla="*/ 1323 w 10000"/>
                  <a:gd name="connsiteY30-11044" fmla="*/ 445 h 10000"/>
                  <a:gd name="connsiteX31-11045" fmla="*/ 1446 w 10000"/>
                  <a:gd name="connsiteY31-11046" fmla="*/ 759 h 10000"/>
                  <a:gd name="connsiteX32-11047" fmla="*/ 1570 w 10000"/>
                  <a:gd name="connsiteY32-11048" fmla="*/ 942 h 10000"/>
                  <a:gd name="connsiteX33-11049" fmla="*/ 1363 w 10000"/>
                  <a:gd name="connsiteY33-11050" fmla="*/ 1282 h 10000"/>
                  <a:gd name="connsiteX34-11051" fmla="*/ 1199 w 10000"/>
                  <a:gd name="connsiteY34-11052" fmla="*/ 1282 h 10000"/>
                  <a:gd name="connsiteX35-11053" fmla="*/ 1033 w 10000"/>
                  <a:gd name="connsiteY35-11054" fmla="*/ 1518 h 10000"/>
                  <a:gd name="connsiteX36-11055" fmla="*/ 1323 w 10000"/>
                  <a:gd name="connsiteY36-11056" fmla="*/ 1623 h 10000"/>
                  <a:gd name="connsiteX37-11057" fmla="*/ 951 w 10000"/>
                  <a:gd name="connsiteY37-11058" fmla="*/ 1597 h 10000"/>
                  <a:gd name="connsiteX38-11059" fmla="*/ 785 w 10000"/>
                  <a:gd name="connsiteY38-11060" fmla="*/ 1911 h 10000"/>
                  <a:gd name="connsiteX39-11061" fmla="*/ 744 w 10000"/>
                  <a:gd name="connsiteY39-11062" fmla="*/ 1963 h 10000"/>
                  <a:gd name="connsiteX40-11063" fmla="*/ 578 w 10000"/>
                  <a:gd name="connsiteY40-11064" fmla="*/ 2304 h 10000"/>
                  <a:gd name="connsiteX41-11065" fmla="*/ 827 w 10000"/>
                  <a:gd name="connsiteY41-11066" fmla="*/ 2382 h 10000"/>
                  <a:gd name="connsiteX42-11067" fmla="*/ 496 w 10000"/>
                  <a:gd name="connsiteY42-11068" fmla="*/ 2644 h 10000"/>
                  <a:gd name="connsiteX43-11069" fmla="*/ 82 w 10000"/>
                  <a:gd name="connsiteY43-11070" fmla="*/ 2932 h 10000"/>
                  <a:gd name="connsiteX44-11071" fmla="*/ 0 w 10000"/>
                  <a:gd name="connsiteY44-11072" fmla="*/ 3089 h 10000"/>
                  <a:gd name="connsiteX45-11073" fmla="*/ 207 w 10000"/>
                  <a:gd name="connsiteY45-11074" fmla="*/ 3429 h 10000"/>
                  <a:gd name="connsiteX46-11075" fmla="*/ 0 w 10000"/>
                  <a:gd name="connsiteY46-11076" fmla="*/ 3744 h 10000"/>
                  <a:gd name="connsiteX47-11077" fmla="*/ 42 w 10000"/>
                  <a:gd name="connsiteY47-11078" fmla="*/ 4084 h 10000"/>
                  <a:gd name="connsiteX48-11079" fmla="*/ 166 w 10000"/>
                  <a:gd name="connsiteY48-11080" fmla="*/ 4189 h 10000"/>
                  <a:gd name="connsiteX49-11081" fmla="*/ 413 w 10000"/>
                  <a:gd name="connsiteY49-11082" fmla="*/ 4162 h 10000"/>
                  <a:gd name="connsiteX50-11083" fmla="*/ 909 w 10000"/>
                  <a:gd name="connsiteY50-11084" fmla="*/ 4215 h 10000"/>
                  <a:gd name="connsiteX51-11085" fmla="*/ 1323 w 10000"/>
                  <a:gd name="connsiteY51-11086" fmla="*/ 4110 h 10000"/>
                  <a:gd name="connsiteX52-11087" fmla="*/ 1778 w 10000"/>
                  <a:gd name="connsiteY52-11088" fmla="*/ 4110 h 10000"/>
                  <a:gd name="connsiteX53-11089" fmla="*/ 2066 w 10000"/>
                  <a:gd name="connsiteY53-11090" fmla="*/ 4005 h 10000"/>
                  <a:gd name="connsiteX54-11091" fmla="*/ 2148 w 10000"/>
                  <a:gd name="connsiteY54-11092" fmla="*/ 4031 h 10000"/>
                  <a:gd name="connsiteX55-11093" fmla="*/ 2025 w 10000"/>
                  <a:gd name="connsiteY55-11094" fmla="*/ 4084 h 10000"/>
                  <a:gd name="connsiteX56-11095" fmla="*/ 2314 w 10000"/>
                  <a:gd name="connsiteY56-11096" fmla="*/ 4319 h 10000"/>
                  <a:gd name="connsiteX57-11097" fmla="*/ 2521 w 10000"/>
                  <a:gd name="connsiteY57-11098" fmla="*/ 4267 h 10000"/>
                  <a:gd name="connsiteX58-11099" fmla="*/ 2811 w 10000"/>
                  <a:gd name="connsiteY58-11100" fmla="*/ 4371 h 10000"/>
                  <a:gd name="connsiteX59-11101" fmla="*/ 3181 w 10000"/>
                  <a:gd name="connsiteY59-11102" fmla="*/ 4345 h 10000"/>
                  <a:gd name="connsiteX60-11103" fmla="*/ 3802 w 10000"/>
                  <a:gd name="connsiteY60-11104" fmla="*/ 4425 h 10000"/>
                  <a:gd name="connsiteX61-11105" fmla="*/ 3966 w 10000"/>
                  <a:gd name="connsiteY61-11106" fmla="*/ 4477 h 10000"/>
                  <a:gd name="connsiteX62-11107" fmla="*/ 4545 w 10000"/>
                  <a:gd name="connsiteY62-11108" fmla="*/ 4345 h 10000"/>
                  <a:gd name="connsiteX63-11109" fmla="*/ 4629 w 10000"/>
                  <a:gd name="connsiteY63-11110" fmla="*/ 4425 h 10000"/>
                  <a:gd name="connsiteX64-11111" fmla="*/ 4793 w 10000"/>
                  <a:gd name="connsiteY64-11112" fmla="*/ 4319 h 10000"/>
                  <a:gd name="connsiteX65-11113" fmla="*/ 4877 w 10000"/>
                  <a:gd name="connsiteY65-11114" fmla="*/ 4451 h 10000"/>
                  <a:gd name="connsiteX66-11115" fmla="*/ 5455 w 10000"/>
                  <a:gd name="connsiteY66-11116" fmla="*/ 4293 h 10000"/>
                  <a:gd name="connsiteX67-11117" fmla="*/ 5455 w 10000"/>
                  <a:gd name="connsiteY67-11118" fmla="*/ 4136 h 10000"/>
                  <a:gd name="connsiteX68-11119" fmla="*/ 5578 w 10000"/>
                  <a:gd name="connsiteY68-11120" fmla="*/ 4110 h 10000"/>
                  <a:gd name="connsiteX69-11121" fmla="*/ 5703 w 10000"/>
                  <a:gd name="connsiteY69-11122" fmla="*/ 4162 h 10000"/>
                  <a:gd name="connsiteX70-11123" fmla="*/ 6116 w 10000"/>
                  <a:gd name="connsiteY70-11124" fmla="*/ 4058 h 10000"/>
                  <a:gd name="connsiteX71-11125" fmla="*/ 6199 w 10000"/>
                  <a:gd name="connsiteY71-11126" fmla="*/ 4084 h 10000"/>
                  <a:gd name="connsiteX72-11127" fmla="*/ 6405 w 10000"/>
                  <a:gd name="connsiteY72-11128" fmla="*/ 4555 h 10000"/>
                  <a:gd name="connsiteX73-11129" fmla="*/ 6529 w 10000"/>
                  <a:gd name="connsiteY73-11130" fmla="*/ 4607 h 10000"/>
                  <a:gd name="connsiteX74-11131" fmla="*/ 6819 w 10000"/>
                  <a:gd name="connsiteY74-11132" fmla="*/ 4607 h 10000"/>
                  <a:gd name="connsiteX75-11133" fmla="*/ 6943 w 10000"/>
                  <a:gd name="connsiteY75-11134" fmla="*/ 4817 h 10000"/>
                  <a:gd name="connsiteX76-11135" fmla="*/ 6984 w 10000"/>
                  <a:gd name="connsiteY76-11136" fmla="*/ 4974 h 10000"/>
                  <a:gd name="connsiteX77-11137" fmla="*/ 7480 w 10000"/>
                  <a:gd name="connsiteY77-11138" fmla="*/ 5602 h 10000"/>
                  <a:gd name="connsiteX78-11139" fmla="*/ 7274 w 10000"/>
                  <a:gd name="connsiteY78-11140" fmla="*/ 5497 h 10000"/>
                  <a:gd name="connsiteX79-11141" fmla="*/ 6695 w 10000"/>
                  <a:gd name="connsiteY79-11142" fmla="*/ 5602 h 10000"/>
                  <a:gd name="connsiteX80-11143" fmla="*/ 6405 w 10000"/>
                  <a:gd name="connsiteY80-11144" fmla="*/ 5288 h 10000"/>
                  <a:gd name="connsiteX81-11145" fmla="*/ 6199 w 10000"/>
                  <a:gd name="connsiteY81-11146" fmla="*/ 5314 h 10000"/>
                  <a:gd name="connsiteX82-11147" fmla="*/ 6364 w 10000"/>
                  <a:gd name="connsiteY82-11148" fmla="*/ 5523 h 10000"/>
                  <a:gd name="connsiteX83-11149" fmla="*/ 6405 w 10000"/>
                  <a:gd name="connsiteY83-11150" fmla="*/ 5681 h 10000"/>
                  <a:gd name="connsiteX84-11151" fmla="*/ 5992 w 10000"/>
                  <a:gd name="connsiteY84-11152" fmla="*/ 5969 h 10000"/>
                  <a:gd name="connsiteX85-11153" fmla="*/ 5910 w 10000"/>
                  <a:gd name="connsiteY85-11154" fmla="*/ 6126 h 10000"/>
                  <a:gd name="connsiteX86-11155" fmla="*/ 5869 w 10000"/>
                  <a:gd name="connsiteY86-11156" fmla="*/ 6256 h 10000"/>
                  <a:gd name="connsiteX87-11157" fmla="*/ 5826 w 10000"/>
                  <a:gd name="connsiteY87-11158" fmla="*/ 6308 h 10000"/>
                  <a:gd name="connsiteX88-11159" fmla="*/ 5744 w 10000"/>
                  <a:gd name="connsiteY88-11160" fmla="*/ 6414 h 10000"/>
                  <a:gd name="connsiteX89-11161" fmla="*/ 5496 w 10000"/>
                  <a:gd name="connsiteY89-11162" fmla="*/ 6492 h 10000"/>
                  <a:gd name="connsiteX90-11163" fmla="*/ 5578 w 10000"/>
                  <a:gd name="connsiteY90-11164" fmla="*/ 6675 h 10000"/>
                  <a:gd name="connsiteX91-11165" fmla="*/ 5537 w 10000"/>
                  <a:gd name="connsiteY91-11166" fmla="*/ 6727 h 10000"/>
                  <a:gd name="connsiteX92-11167" fmla="*/ 5207 w 10000"/>
                  <a:gd name="connsiteY92-11168" fmla="*/ 6885 h 10000"/>
                  <a:gd name="connsiteX93-11169" fmla="*/ 4877 w 10000"/>
                  <a:gd name="connsiteY93-11170" fmla="*/ 6859 h 10000"/>
                  <a:gd name="connsiteX94-11171" fmla="*/ 5166 w 10000"/>
                  <a:gd name="connsiteY94-11172" fmla="*/ 6963 h 10000"/>
                  <a:gd name="connsiteX95-11173" fmla="*/ 5166 w 10000"/>
                  <a:gd name="connsiteY95-11174" fmla="*/ 7277 h 10000"/>
                  <a:gd name="connsiteX96-11175" fmla="*/ 4793 w 10000"/>
                  <a:gd name="connsiteY96-11176" fmla="*/ 7356 h 10000"/>
                  <a:gd name="connsiteX97-11177" fmla="*/ 4711 w 10000"/>
                  <a:gd name="connsiteY97-11178" fmla="*/ 7225 h 10000"/>
                  <a:gd name="connsiteX98-11179" fmla="*/ 4669 w 10000"/>
                  <a:gd name="connsiteY98-11180" fmla="*/ 7121 h 10000"/>
                  <a:gd name="connsiteX99-11181" fmla="*/ 4299 w 10000"/>
                  <a:gd name="connsiteY99-11182" fmla="*/ 7199 h 10000"/>
                  <a:gd name="connsiteX100-11183" fmla="*/ 4463 w 10000"/>
                  <a:gd name="connsiteY100-11184" fmla="*/ 7304 h 10000"/>
                  <a:gd name="connsiteX101-11185" fmla="*/ 4587 w 10000"/>
                  <a:gd name="connsiteY101-11186" fmla="*/ 7408 h 10000"/>
                  <a:gd name="connsiteX102-11187" fmla="*/ 4752 w 10000"/>
                  <a:gd name="connsiteY102-11188" fmla="*/ 7670 h 10000"/>
                  <a:gd name="connsiteX103-11189" fmla="*/ 4959 w 10000"/>
                  <a:gd name="connsiteY103-11190" fmla="*/ 7618 h 10000"/>
                  <a:gd name="connsiteX104-11191" fmla="*/ 5124 w 10000"/>
                  <a:gd name="connsiteY104-11192" fmla="*/ 7827 h 10000"/>
                  <a:gd name="connsiteX105-11193" fmla="*/ 5248 w 10000"/>
                  <a:gd name="connsiteY105-11194" fmla="*/ 7879 h 10000"/>
                  <a:gd name="connsiteX106-11195" fmla="*/ 5537 w 10000"/>
                  <a:gd name="connsiteY106-11196" fmla="*/ 7853 h 10000"/>
                  <a:gd name="connsiteX107-11197" fmla="*/ 5662 w 10000"/>
                  <a:gd name="connsiteY107-11198" fmla="*/ 7984 h 10000"/>
                  <a:gd name="connsiteX108-11199" fmla="*/ 5786 w 10000"/>
                  <a:gd name="connsiteY108-11200" fmla="*/ 8115 h 10000"/>
                  <a:gd name="connsiteX109-11201" fmla="*/ 6364 w 10000"/>
                  <a:gd name="connsiteY109-11202" fmla="*/ 7932 h 10000"/>
                  <a:gd name="connsiteX110-11203" fmla="*/ 6364 w 10000"/>
                  <a:gd name="connsiteY110-11204" fmla="*/ 7853 h 10000"/>
                  <a:gd name="connsiteX111-11205" fmla="*/ 6199 w 10000"/>
                  <a:gd name="connsiteY111-11206" fmla="*/ 7696 h 10000"/>
                  <a:gd name="connsiteX112-11207" fmla="*/ 6405 w 10000"/>
                  <a:gd name="connsiteY112-11208" fmla="*/ 7540 h 10000"/>
                  <a:gd name="connsiteX113-11209" fmla="*/ 6281 w 10000"/>
                  <a:gd name="connsiteY113-11210" fmla="*/ 7356 h 10000"/>
                  <a:gd name="connsiteX114-11211" fmla="*/ 6405 w 10000"/>
                  <a:gd name="connsiteY114-11212" fmla="*/ 7277 h 10000"/>
                  <a:gd name="connsiteX115-11213" fmla="*/ 6571 w 10000"/>
                  <a:gd name="connsiteY115-11214" fmla="*/ 7460 h 10000"/>
                  <a:gd name="connsiteX116-11215" fmla="*/ 6489 w 10000"/>
                  <a:gd name="connsiteY116-11216" fmla="*/ 7566 h 10000"/>
                  <a:gd name="connsiteX117-11217" fmla="*/ 6859 w 10000"/>
                  <a:gd name="connsiteY117-11218" fmla="*/ 7618 h 10000"/>
                  <a:gd name="connsiteX118-11219" fmla="*/ 7025 w 10000"/>
                  <a:gd name="connsiteY118-11220" fmla="*/ 7696 h 10000"/>
                  <a:gd name="connsiteX119-11221" fmla="*/ 7190 w 10000"/>
                  <a:gd name="connsiteY119-11222" fmla="*/ 7906 h 10000"/>
                  <a:gd name="connsiteX120-11223" fmla="*/ 6943 w 10000"/>
                  <a:gd name="connsiteY120-11224" fmla="*/ 8089 h 10000"/>
                  <a:gd name="connsiteX121-11225" fmla="*/ 6529 w 10000"/>
                  <a:gd name="connsiteY121-11226" fmla="*/ 8219 h 10000"/>
                  <a:gd name="connsiteX122-11227" fmla="*/ 6447 w 10000"/>
                  <a:gd name="connsiteY122-11228" fmla="*/ 8377 h 10000"/>
                  <a:gd name="connsiteX123-11229" fmla="*/ 6199 w 10000"/>
                  <a:gd name="connsiteY123-11230" fmla="*/ 8455 h 10000"/>
                  <a:gd name="connsiteX124-11231" fmla="*/ 6322 w 10000"/>
                  <a:gd name="connsiteY124-11232" fmla="*/ 8612 h 10000"/>
                  <a:gd name="connsiteX125-11233" fmla="*/ 6571 w 10000"/>
                  <a:gd name="connsiteY125-11234" fmla="*/ 8612 h 10000"/>
                  <a:gd name="connsiteX126-11235" fmla="*/ 6611 w 10000"/>
                  <a:gd name="connsiteY126-11236" fmla="*/ 8612 h 10000"/>
                  <a:gd name="connsiteX127-11237" fmla="*/ 6777 w 10000"/>
                  <a:gd name="connsiteY127-11238" fmla="*/ 8900 h 10000"/>
                  <a:gd name="connsiteX128-11239" fmla="*/ 6859 w 10000"/>
                  <a:gd name="connsiteY128-11240" fmla="*/ 8612 h 10000"/>
                  <a:gd name="connsiteX129-11241" fmla="*/ 7067 w 10000"/>
                  <a:gd name="connsiteY129-11242" fmla="*/ 8560 h 10000"/>
                  <a:gd name="connsiteX130-11243" fmla="*/ 7274 w 10000"/>
                  <a:gd name="connsiteY130-11244" fmla="*/ 8638 h 10000"/>
                  <a:gd name="connsiteX131-11245" fmla="*/ 7274 w 10000"/>
                  <a:gd name="connsiteY131-11246" fmla="*/ 8665 h 10000"/>
                  <a:gd name="connsiteX132-11247" fmla="*/ 7480 w 10000"/>
                  <a:gd name="connsiteY132-11248" fmla="*/ 8612 h 10000"/>
                  <a:gd name="connsiteX133-11249" fmla="*/ 7604 w 10000"/>
                  <a:gd name="connsiteY133-11250" fmla="*/ 8796 h 10000"/>
                  <a:gd name="connsiteX134-11251" fmla="*/ 7190 w 10000"/>
                  <a:gd name="connsiteY134-11252" fmla="*/ 8691 h 10000"/>
                  <a:gd name="connsiteX135-11253" fmla="*/ 7107 w 10000"/>
                  <a:gd name="connsiteY135-11254" fmla="*/ 8718 h 10000"/>
                  <a:gd name="connsiteX136-11255" fmla="*/ 7067 w 10000"/>
                  <a:gd name="connsiteY136-11256" fmla="*/ 8926 h 10000"/>
                  <a:gd name="connsiteX137-11257" fmla="*/ 7025 w 10000"/>
                  <a:gd name="connsiteY137-11258" fmla="*/ 9058 h 10000"/>
                  <a:gd name="connsiteX138-11259" fmla="*/ 7356 w 10000"/>
                  <a:gd name="connsiteY138-11260" fmla="*/ 9031 h 10000"/>
                  <a:gd name="connsiteX139-11261" fmla="*/ 7439 w 10000"/>
                  <a:gd name="connsiteY139-11262" fmla="*/ 9110 h 10000"/>
                  <a:gd name="connsiteX140-11263" fmla="*/ 7480 w 10000"/>
                  <a:gd name="connsiteY140-11264" fmla="*/ 8953 h 10000"/>
                  <a:gd name="connsiteX141-11265" fmla="*/ 7604 w 10000"/>
                  <a:gd name="connsiteY141-11266" fmla="*/ 8744 h 10000"/>
                  <a:gd name="connsiteX142-11267" fmla="*/ 7892 w 10000"/>
                  <a:gd name="connsiteY142-11268" fmla="*/ 9136 h 10000"/>
                  <a:gd name="connsiteX143-11269" fmla="*/ 8430 w 10000"/>
                  <a:gd name="connsiteY143-11270" fmla="*/ 9895 h 10000"/>
                  <a:gd name="connsiteX0-11271" fmla="*/ 8430 w 9298"/>
                  <a:gd name="connsiteY0-11272" fmla="*/ 9895 h 10000"/>
                  <a:gd name="connsiteX1-11273" fmla="*/ 8967 w 9298"/>
                  <a:gd name="connsiteY1-11274" fmla="*/ 10000 h 10000"/>
                  <a:gd name="connsiteX2-11275" fmla="*/ 9298 w 9298"/>
                  <a:gd name="connsiteY2-11276" fmla="*/ 9790 h 10000"/>
                  <a:gd name="connsiteX3-11277" fmla="*/ 6405 w 9298"/>
                  <a:gd name="connsiteY3-11278" fmla="*/ 3900 h 10000"/>
                  <a:gd name="connsiteX4-11279" fmla="*/ 6074 w 9298"/>
                  <a:gd name="connsiteY4-11280" fmla="*/ 3900 h 10000"/>
                  <a:gd name="connsiteX5-11281" fmla="*/ 5744 w 9298"/>
                  <a:gd name="connsiteY5-11282" fmla="*/ 4005 h 10000"/>
                  <a:gd name="connsiteX6-11283" fmla="*/ 5372 w 9298"/>
                  <a:gd name="connsiteY6-11284" fmla="*/ 3979 h 10000"/>
                  <a:gd name="connsiteX7-11285" fmla="*/ 5372 w 9298"/>
                  <a:gd name="connsiteY7-11286" fmla="*/ 3482 h 10000"/>
                  <a:gd name="connsiteX8-11287" fmla="*/ 5578 w 9298"/>
                  <a:gd name="connsiteY8-11288" fmla="*/ 3455 h 10000"/>
                  <a:gd name="connsiteX9-11289" fmla="*/ 5455 w 9298"/>
                  <a:gd name="connsiteY9-11290" fmla="*/ 3325 h 10000"/>
                  <a:gd name="connsiteX10-11291" fmla="*/ 5455 w 9298"/>
                  <a:gd name="connsiteY10-11292" fmla="*/ 3115 h 10000"/>
                  <a:gd name="connsiteX11-11293" fmla="*/ 5496 w 9298"/>
                  <a:gd name="connsiteY11-11294" fmla="*/ 2985 h 10000"/>
                  <a:gd name="connsiteX12-11295" fmla="*/ 5084 w 9298"/>
                  <a:gd name="connsiteY12-11296" fmla="*/ 2775 h 10000"/>
                  <a:gd name="connsiteX13-11297" fmla="*/ 4669 w 9298"/>
                  <a:gd name="connsiteY13-11298" fmla="*/ 2540 h 10000"/>
                  <a:gd name="connsiteX14-11299" fmla="*/ 4463 w 9298"/>
                  <a:gd name="connsiteY14-11300" fmla="*/ 2382 h 10000"/>
                  <a:gd name="connsiteX15-11301" fmla="*/ 4174 w 9298"/>
                  <a:gd name="connsiteY15-11302" fmla="*/ 2330 h 10000"/>
                  <a:gd name="connsiteX16-11303" fmla="*/ 3844 w 9298"/>
                  <a:gd name="connsiteY16-11304" fmla="*/ 2356 h 10000"/>
                  <a:gd name="connsiteX17-11305" fmla="*/ 3512 w 9298"/>
                  <a:gd name="connsiteY17-11306" fmla="*/ 2278 h 10000"/>
                  <a:gd name="connsiteX18-11307" fmla="*/ 3099 w 9298"/>
                  <a:gd name="connsiteY18-11308" fmla="*/ 1649 h 10000"/>
                  <a:gd name="connsiteX19-11309" fmla="*/ 2975 w 9298"/>
                  <a:gd name="connsiteY19-11310" fmla="*/ 1492 h 10000"/>
                  <a:gd name="connsiteX20-11311" fmla="*/ 2851 w 9298"/>
                  <a:gd name="connsiteY20-11312" fmla="*/ 1126 h 10000"/>
                  <a:gd name="connsiteX21-11313" fmla="*/ 2686 w 9298"/>
                  <a:gd name="connsiteY21-11314" fmla="*/ 785 h 10000"/>
                  <a:gd name="connsiteX22-11315" fmla="*/ 2190 w 9298"/>
                  <a:gd name="connsiteY22-11316" fmla="*/ 549 h 10000"/>
                  <a:gd name="connsiteX23-11317" fmla="*/ 1900 w 9298"/>
                  <a:gd name="connsiteY23-11318" fmla="*/ 52 h 10000"/>
                  <a:gd name="connsiteX24-11319" fmla="*/ 1529 w 9298"/>
                  <a:gd name="connsiteY24-11320" fmla="*/ 52 h 10000"/>
                  <a:gd name="connsiteX25-11321" fmla="*/ 1363 w 9298"/>
                  <a:gd name="connsiteY25-11322" fmla="*/ 157 h 10000"/>
                  <a:gd name="connsiteX26-11323" fmla="*/ 1323 w 9298"/>
                  <a:gd name="connsiteY26-11324" fmla="*/ 0 h 10000"/>
                  <a:gd name="connsiteX27-11325" fmla="*/ 785 w 9298"/>
                  <a:gd name="connsiteY27-11326" fmla="*/ 104 h 10000"/>
                  <a:gd name="connsiteX28-11327" fmla="*/ 1363 w 9298"/>
                  <a:gd name="connsiteY28-11328" fmla="*/ 210 h 10000"/>
                  <a:gd name="connsiteX29-11329" fmla="*/ 1323 w 9298"/>
                  <a:gd name="connsiteY29-11330" fmla="*/ 445 h 10000"/>
                  <a:gd name="connsiteX30-11331" fmla="*/ 1446 w 9298"/>
                  <a:gd name="connsiteY30-11332" fmla="*/ 759 h 10000"/>
                  <a:gd name="connsiteX31-11333" fmla="*/ 1570 w 9298"/>
                  <a:gd name="connsiteY31-11334" fmla="*/ 942 h 10000"/>
                  <a:gd name="connsiteX32-11335" fmla="*/ 1363 w 9298"/>
                  <a:gd name="connsiteY32-11336" fmla="*/ 1282 h 10000"/>
                  <a:gd name="connsiteX33-11337" fmla="*/ 1199 w 9298"/>
                  <a:gd name="connsiteY33-11338" fmla="*/ 1282 h 10000"/>
                  <a:gd name="connsiteX34-11339" fmla="*/ 1033 w 9298"/>
                  <a:gd name="connsiteY34-11340" fmla="*/ 1518 h 10000"/>
                  <a:gd name="connsiteX35-11341" fmla="*/ 1323 w 9298"/>
                  <a:gd name="connsiteY35-11342" fmla="*/ 1623 h 10000"/>
                  <a:gd name="connsiteX36-11343" fmla="*/ 951 w 9298"/>
                  <a:gd name="connsiteY36-11344" fmla="*/ 1597 h 10000"/>
                  <a:gd name="connsiteX37-11345" fmla="*/ 785 w 9298"/>
                  <a:gd name="connsiteY37-11346" fmla="*/ 1911 h 10000"/>
                  <a:gd name="connsiteX38-11347" fmla="*/ 744 w 9298"/>
                  <a:gd name="connsiteY38-11348" fmla="*/ 1963 h 10000"/>
                  <a:gd name="connsiteX39-11349" fmla="*/ 578 w 9298"/>
                  <a:gd name="connsiteY39-11350" fmla="*/ 2304 h 10000"/>
                  <a:gd name="connsiteX40-11351" fmla="*/ 827 w 9298"/>
                  <a:gd name="connsiteY40-11352" fmla="*/ 2382 h 10000"/>
                  <a:gd name="connsiteX41-11353" fmla="*/ 496 w 9298"/>
                  <a:gd name="connsiteY41-11354" fmla="*/ 2644 h 10000"/>
                  <a:gd name="connsiteX42-11355" fmla="*/ 82 w 9298"/>
                  <a:gd name="connsiteY42-11356" fmla="*/ 2932 h 10000"/>
                  <a:gd name="connsiteX43-11357" fmla="*/ 0 w 9298"/>
                  <a:gd name="connsiteY43-11358" fmla="*/ 3089 h 10000"/>
                  <a:gd name="connsiteX44-11359" fmla="*/ 207 w 9298"/>
                  <a:gd name="connsiteY44-11360" fmla="*/ 3429 h 10000"/>
                  <a:gd name="connsiteX45-11361" fmla="*/ 0 w 9298"/>
                  <a:gd name="connsiteY45-11362" fmla="*/ 3744 h 10000"/>
                  <a:gd name="connsiteX46-11363" fmla="*/ 42 w 9298"/>
                  <a:gd name="connsiteY46-11364" fmla="*/ 4084 h 10000"/>
                  <a:gd name="connsiteX47-11365" fmla="*/ 166 w 9298"/>
                  <a:gd name="connsiteY47-11366" fmla="*/ 4189 h 10000"/>
                  <a:gd name="connsiteX48-11367" fmla="*/ 413 w 9298"/>
                  <a:gd name="connsiteY48-11368" fmla="*/ 4162 h 10000"/>
                  <a:gd name="connsiteX49-11369" fmla="*/ 909 w 9298"/>
                  <a:gd name="connsiteY49-11370" fmla="*/ 4215 h 10000"/>
                  <a:gd name="connsiteX50-11371" fmla="*/ 1323 w 9298"/>
                  <a:gd name="connsiteY50-11372" fmla="*/ 4110 h 10000"/>
                  <a:gd name="connsiteX51-11373" fmla="*/ 1778 w 9298"/>
                  <a:gd name="connsiteY51-11374" fmla="*/ 4110 h 10000"/>
                  <a:gd name="connsiteX52-11375" fmla="*/ 2066 w 9298"/>
                  <a:gd name="connsiteY52-11376" fmla="*/ 4005 h 10000"/>
                  <a:gd name="connsiteX53-11377" fmla="*/ 2148 w 9298"/>
                  <a:gd name="connsiteY53-11378" fmla="*/ 4031 h 10000"/>
                  <a:gd name="connsiteX54-11379" fmla="*/ 2025 w 9298"/>
                  <a:gd name="connsiteY54-11380" fmla="*/ 4084 h 10000"/>
                  <a:gd name="connsiteX55-11381" fmla="*/ 2314 w 9298"/>
                  <a:gd name="connsiteY55-11382" fmla="*/ 4319 h 10000"/>
                  <a:gd name="connsiteX56-11383" fmla="*/ 2521 w 9298"/>
                  <a:gd name="connsiteY56-11384" fmla="*/ 4267 h 10000"/>
                  <a:gd name="connsiteX57-11385" fmla="*/ 2811 w 9298"/>
                  <a:gd name="connsiteY57-11386" fmla="*/ 4371 h 10000"/>
                  <a:gd name="connsiteX58-11387" fmla="*/ 3181 w 9298"/>
                  <a:gd name="connsiteY58-11388" fmla="*/ 4345 h 10000"/>
                  <a:gd name="connsiteX59-11389" fmla="*/ 3802 w 9298"/>
                  <a:gd name="connsiteY59-11390" fmla="*/ 4425 h 10000"/>
                  <a:gd name="connsiteX60-11391" fmla="*/ 3966 w 9298"/>
                  <a:gd name="connsiteY60-11392" fmla="*/ 4477 h 10000"/>
                  <a:gd name="connsiteX61-11393" fmla="*/ 4545 w 9298"/>
                  <a:gd name="connsiteY61-11394" fmla="*/ 4345 h 10000"/>
                  <a:gd name="connsiteX62-11395" fmla="*/ 4629 w 9298"/>
                  <a:gd name="connsiteY62-11396" fmla="*/ 4425 h 10000"/>
                  <a:gd name="connsiteX63-11397" fmla="*/ 4793 w 9298"/>
                  <a:gd name="connsiteY63-11398" fmla="*/ 4319 h 10000"/>
                  <a:gd name="connsiteX64-11399" fmla="*/ 4877 w 9298"/>
                  <a:gd name="connsiteY64-11400" fmla="*/ 4451 h 10000"/>
                  <a:gd name="connsiteX65-11401" fmla="*/ 5455 w 9298"/>
                  <a:gd name="connsiteY65-11402" fmla="*/ 4293 h 10000"/>
                  <a:gd name="connsiteX66-11403" fmla="*/ 5455 w 9298"/>
                  <a:gd name="connsiteY66-11404" fmla="*/ 4136 h 10000"/>
                  <a:gd name="connsiteX67-11405" fmla="*/ 5578 w 9298"/>
                  <a:gd name="connsiteY67-11406" fmla="*/ 4110 h 10000"/>
                  <a:gd name="connsiteX68-11407" fmla="*/ 5703 w 9298"/>
                  <a:gd name="connsiteY68-11408" fmla="*/ 4162 h 10000"/>
                  <a:gd name="connsiteX69-11409" fmla="*/ 6116 w 9298"/>
                  <a:gd name="connsiteY69-11410" fmla="*/ 4058 h 10000"/>
                  <a:gd name="connsiteX70-11411" fmla="*/ 6199 w 9298"/>
                  <a:gd name="connsiteY70-11412" fmla="*/ 4084 h 10000"/>
                  <a:gd name="connsiteX71-11413" fmla="*/ 6405 w 9298"/>
                  <a:gd name="connsiteY71-11414" fmla="*/ 4555 h 10000"/>
                  <a:gd name="connsiteX72-11415" fmla="*/ 6529 w 9298"/>
                  <a:gd name="connsiteY72-11416" fmla="*/ 4607 h 10000"/>
                  <a:gd name="connsiteX73-11417" fmla="*/ 6819 w 9298"/>
                  <a:gd name="connsiteY73-11418" fmla="*/ 4607 h 10000"/>
                  <a:gd name="connsiteX74-11419" fmla="*/ 6943 w 9298"/>
                  <a:gd name="connsiteY74-11420" fmla="*/ 4817 h 10000"/>
                  <a:gd name="connsiteX75-11421" fmla="*/ 6984 w 9298"/>
                  <a:gd name="connsiteY75-11422" fmla="*/ 4974 h 10000"/>
                  <a:gd name="connsiteX76-11423" fmla="*/ 7480 w 9298"/>
                  <a:gd name="connsiteY76-11424" fmla="*/ 5602 h 10000"/>
                  <a:gd name="connsiteX77-11425" fmla="*/ 7274 w 9298"/>
                  <a:gd name="connsiteY77-11426" fmla="*/ 5497 h 10000"/>
                  <a:gd name="connsiteX78-11427" fmla="*/ 6695 w 9298"/>
                  <a:gd name="connsiteY78-11428" fmla="*/ 5602 h 10000"/>
                  <a:gd name="connsiteX79-11429" fmla="*/ 6405 w 9298"/>
                  <a:gd name="connsiteY79-11430" fmla="*/ 5288 h 10000"/>
                  <a:gd name="connsiteX80-11431" fmla="*/ 6199 w 9298"/>
                  <a:gd name="connsiteY80-11432" fmla="*/ 5314 h 10000"/>
                  <a:gd name="connsiteX81-11433" fmla="*/ 6364 w 9298"/>
                  <a:gd name="connsiteY81-11434" fmla="*/ 5523 h 10000"/>
                  <a:gd name="connsiteX82-11435" fmla="*/ 6405 w 9298"/>
                  <a:gd name="connsiteY82-11436" fmla="*/ 5681 h 10000"/>
                  <a:gd name="connsiteX83-11437" fmla="*/ 5992 w 9298"/>
                  <a:gd name="connsiteY83-11438" fmla="*/ 5969 h 10000"/>
                  <a:gd name="connsiteX84-11439" fmla="*/ 5910 w 9298"/>
                  <a:gd name="connsiteY84-11440" fmla="*/ 6126 h 10000"/>
                  <a:gd name="connsiteX85-11441" fmla="*/ 5869 w 9298"/>
                  <a:gd name="connsiteY85-11442" fmla="*/ 6256 h 10000"/>
                  <a:gd name="connsiteX86-11443" fmla="*/ 5826 w 9298"/>
                  <a:gd name="connsiteY86-11444" fmla="*/ 6308 h 10000"/>
                  <a:gd name="connsiteX87-11445" fmla="*/ 5744 w 9298"/>
                  <a:gd name="connsiteY87-11446" fmla="*/ 6414 h 10000"/>
                  <a:gd name="connsiteX88-11447" fmla="*/ 5496 w 9298"/>
                  <a:gd name="connsiteY88-11448" fmla="*/ 6492 h 10000"/>
                  <a:gd name="connsiteX89-11449" fmla="*/ 5578 w 9298"/>
                  <a:gd name="connsiteY89-11450" fmla="*/ 6675 h 10000"/>
                  <a:gd name="connsiteX90-11451" fmla="*/ 5537 w 9298"/>
                  <a:gd name="connsiteY90-11452" fmla="*/ 6727 h 10000"/>
                  <a:gd name="connsiteX91-11453" fmla="*/ 5207 w 9298"/>
                  <a:gd name="connsiteY91-11454" fmla="*/ 6885 h 10000"/>
                  <a:gd name="connsiteX92-11455" fmla="*/ 4877 w 9298"/>
                  <a:gd name="connsiteY92-11456" fmla="*/ 6859 h 10000"/>
                  <a:gd name="connsiteX93-11457" fmla="*/ 5166 w 9298"/>
                  <a:gd name="connsiteY93-11458" fmla="*/ 6963 h 10000"/>
                  <a:gd name="connsiteX94-11459" fmla="*/ 5166 w 9298"/>
                  <a:gd name="connsiteY94-11460" fmla="*/ 7277 h 10000"/>
                  <a:gd name="connsiteX95-11461" fmla="*/ 4793 w 9298"/>
                  <a:gd name="connsiteY95-11462" fmla="*/ 7356 h 10000"/>
                  <a:gd name="connsiteX96-11463" fmla="*/ 4711 w 9298"/>
                  <a:gd name="connsiteY96-11464" fmla="*/ 7225 h 10000"/>
                  <a:gd name="connsiteX97-11465" fmla="*/ 4669 w 9298"/>
                  <a:gd name="connsiteY97-11466" fmla="*/ 7121 h 10000"/>
                  <a:gd name="connsiteX98-11467" fmla="*/ 4299 w 9298"/>
                  <a:gd name="connsiteY98-11468" fmla="*/ 7199 h 10000"/>
                  <a:gd name="connsiteX99-11469" fmla="*/ 4463 w 9298"/>
                  <a:gd name="connsiteY99-11470" fmla="*/ 7304 h 10000"/>
                  <a:gd name="connsiteX100-11471" fmla="*/ 4587 w 9298"/>
                  <a:gd name="connsiteY100-11472" fmla="*/ 7408 h 10000"/>
                  <a:gd name="connsiteX101-11473" fmla="*/ 4752 w 9298"/>
                  <a:gd name="connsiteY101-11474" fmla="*/ 7670 h 10000"/>
                  <a:gd name="connsiteX102-11475" fmla="*/ 4959 w 9298"/>
                  <a:gd name="connsiteY102-11476" fmla="*/ 7618 h 10000"/>
                  <a:gd name="connsiteX103-11477" fmla="*/ 5124 w 9298"/>
                  <a:gd name="connsiteY103-11478" fmla="*/ 7827 h 10000"/>
                  <a:gd name="connsiteX104-11479" fmla="*/ 5248 w 9298"/>
                  <a:gd name="connsiteY104-11480" fmla="*/ 7879 h 10000"/>
                  <a:gd name="connsiteX105-11481" fmla="*/ 5537 w 9298"/>
                  <a:gd name="connsiteY105-11482" fmla="*/ 7853 h 10000"/>
                  <a:gd name="connsiteX106-11483" fmla="*/ 5662 w 9298"/>
                  <a:gd name="connsiteY106-11484" fmla="*/ 7984 h 10000"/>
                  <a:gd name="connsiteX107-11485" fmla="*/ 5786 w 9298"/>
                  <a:gd name="connsiteY107-11486" fmla="*/ 8115 h 10000"/>
                  <a:gd name="connsiteX108-11487" fmla="*/ 6364 w 9298"/>
                  <a:gd name="connsiteY108-11488" fmla="*/ 7932 h 10000"/>
                  <a:gd name="connsiteX109-11489" fmla="*/ 6364 w 9298"/>
                  <a:gd name="connsiteY109-11490" fmla="*/ 7853 h 10000"/>
                  <a:gd name="connsiteX110-11491" fmla="*/ 6199 w 9298"/>
                  <a:gd name="connsiteY110-11492" fmla="*/ 7696 h 10000"/>
                  <a:gd name="connsiteX111-11493" fmla="*/ 6405 w 9298"/>
                  <a:gd name="connsiteY111-11494" fmla="*/ 7540 h 10000"/>
                  <a:gd name="connsiteX112-11495" fmla="*/ 6281 w 9298"/>
                  <a:gd name="connsiteY112-11496" fmla="*/ 7356 h 10000"/>
                  <a:gd name="connsiteX113-11497" fmla="*/ 6405 w 9298"/>
                  <a:gd name="connsiteY113-11498" fmla="*/ 7277 h 10000"/>
                  <a:gd name="connsiteX114-11499" fmla="*/ 6571 w 9298"/>
                  <a:gd name="connsiteY114-11500" fmla="*/ 7460 h 10000"/>
                  <a:gd name="connsiteX115-11501" fmla="*/ 6489 w 9298"/>
                  <a:gd name="connsiteY115-11502" fmla="*/ 7566 h 10000"/>
                  <a:gd name="connsiteX116-11503" fmla="*/ 6859 w 9298"/>
                  <a:gd name="connsiteY116-11504" fmla="*/ 7618 h 10000"/>
                  <a:gd name="connsiteX117-11505" fmla="*/ 7025 w 9298"/>
                  <a:gd name="connsiteY117-11506" fmla="*/ 7696 h 10000"/>
                  <a:gd name="connsiteX118-11507" fmla="*/ 7190 w 9298"/>
                  <a:gd name="connsiteY118-11508" fmla="*/ 7906 h 10000"/>
                  <a:gd name="connsiteX119-11509" fmla="*/ 6943 w 9298"/>
                  <a:gd name="connsiteY119-11510" fmla="*/ 8089 h 10000"/>
                  <a:gd name="connsiteX120-11511" fmla="*/ 6529 w 9298"/>
                  <a:gd name="connsiteY120-11512" fmla="*/ 8219 h 10000"/>
                  <a:gd name="connsiteX121-11513" fmla="*/ 6447 w 9298"/>
                  <a:gd name="connsiteY121-11514" fmla="*/ 8377 h 10000"/>
                  <a:gd name="connsiteX122-11515" fmla="*/ 6199 w 9298"/>
                  <a:gd name="connsiteY122-11516" fmla="*/ 8455 h 10000"/>
                  <a:gd name="connsiteX123-11517" fmla="*/ 6322 w 9298"/>
                  <a:gd name="connsiteY123-11518" fmla="*/ 8612 h 10000"/>
                  <a:gd name="connsiteX124-11519" fmla="*/ 6571 w 9298"/>
                  <a:gd name="connsiteY124-11520" fmla="*/ 8612 h 10000"/>
                  <a:gd name="connsiteX125-11521" fmla="*/ 6611 w 9298"/>
                  <a:gd name="connsiteY125-11522" fmla="*/ 8612 h 10000"/>
                  <a:gd name="connsiteX126-11523" fmla="*/ 6777 w 9298"/>
                  <a:gd name="connsiteY126-11524" fmla="*/ 8900 h 10000"/>
                  <a:gd name="connsiteX127-11525" fmla="*/ 6859 w 9298"/>
                  <a:gd name="connsiteY127-11526" fmla="*/ 8612 h 10000"/>
                  <a:gd name="connsiteX128-11527" fmla="*/ 7067 w 9298"/>
                  <a:gd name="connsiteY128-11528" fmla="*/ 8560 h 10000"/>
                  <a:gd name="connsiteX129-11529" fmla="*/ 7274 w 9298"/>
                  <a:gd name="connsiteY129-11530" fmla="*/ 8638 h 10000"/>
                  <a:gd name="connsiteX130-11531" fmla="*/ 7274 w 9298"/>
                  <a:gd name="connsiteY130-11532" fmla="*/ 8665 h 10000"/>
                  <a:gd name="connsiteX131-11533" fmla="*/ 7480 w 9298"/>
                  <a:gd name="connsiteY131-11534" fmla="*/ 8612 h 10000"/>
                  <a:gd name="connsiteX132-11535" fmla="*/ 7604 w 9298"/>
                  <a:gd name="connsiteY132-11536" fmla="*/ 8796 h 10000"/>
                  <a:gd name="connsiteX133-11537" fmla="*/ 7190 w 9298"/>
                  <a:gd name="connsiteY133-11538" fmla="*/ 8691 h 10000"/>
                  <a:gd name="connsiteX134-11539" fmla="*/ 7107 w 9298"/>
                  <a:gd name="connsiteY134-11540" fmla="*/ 8718 h 10000"/>
                  <a:gd name="connsiteX135-11541" fmla="*/ 7067 w 9298"/>
                  <a:gd name="connsiteY135-11542" fmla="*/ 8926 h 10000"/>
                  <a:gd name="connsiteX136-11543" fmla="*/ 7025 w 9298"/>
                  <a:gd name="connsiteY136-11544" fmla="*/ 9058 h 10000"/>
                  <a:gd name="connsiteX137-11545" fmla="*/ 7356 w 9298"/>
                  <a:gd name="connsiteY137-11546" fmla="*/ 9031 h 10000"/>
                  <a:gd name="connsiteX138-11547" fmla="*/ 7439 w 9298"/>
                  <a:gd name="connsiteY138-11548" fmla="*/ 9110 h 10000"/>
                  <a:gd name="connsiteX139-11549" fmla="*/ 7480 w 9298"/>
                  <a:gd name="connsiteY139-11550" fmla="*/ 8953 h 10000"/>
                  <a:gd name="connsiteX140-11551" fmla="*/ 7604 w 9298"/>
                  <a:gd name="connsiteY140-11552" fmla="*/ 8744 h 10000"/>
                  <a:gd name="connsiteX141-11553" fmla="*/ 7892 w 9298"/>
                  <a:gd name="connsiteY141-11554" fmla="*/ 9136 h 10000"/>
                  <a:gd name="connsiteX142-11555" fmla="*/ 8430 w 9298"/>
                  <a:gd name="connsiteY142-11556" fmla="*/ 9895 h 10000"/>
                  <a:gd name="connsiteX0-11557" fmla="*/ 9066 w 10000"/>
                  <a:gd name="connsiteY0-11558" fmla="*/ 9895 h 9895"/>
                  <a:gd name="connsiteX1-11559" fmla="*/ 10000 w 10000"/>
                  <a:gd name="connsiteY1-11560" fmla="*/ 9790 h 9895"/>
                  <a:gd name="connsiteX2-11561" fmla="*/ 6889 w 10000"/>
                  <a:gd name="connsiteY2-11562" fmla="*/ 3900 h 9895"/>
                  <a:gd name="connsiteX3-11563" fmla="*/ 6533 w 10000"/>
                  <a:gd name="connsiteY3-11564" fmla="*/ 3900 h 9895"/>
                  <a:gd name="connsiteX4-11565" fmla="*/ 6178 w 10000"/>
                  <a:gd name="connsiteY4-11566" fmla="*/ 4005 h 9895"/>
                  <a:gd name="connsiteX5-11567" fmla="*/ 5778 w 10000"/>
                  <a:gd name="connsiteY5-11568" fmla="*/ 3979 h 9895"/>
                  <a:gd name="connsiteX6-11569" fmla="*/ 5778 w 10000"/>
                  <a:gd name="connsiteY6-11570" fmla="*/ 3482 h 9895"/>
                  <a:gd name="connsiteX7-11571" fmla="*/ 5999 w 10000"/>
                  <a:gd name="connsiteY7-11572" fmla="*/ 3455 h 9895"/>
                  <a:gd name="connsiteX8-11573" fmla="*/ 5867 w 10000"/>
                  <a:gd name="connsiteY8-11574" fmla="*/ 3325 h 9895"/>
                  <a:gd name="connsiteX9-11575" fmla="*/ 5867 w 10000"/>
                  <a:gd name="connsiteY9-11576" fmla="*/ 3115 h 9895"/>
                  <a:gd name="connsiteX10-11577" fmla="*/ 5911 w 10000"/>
                  <a:gd name="connsiteY10-11578" fmla="*/ 2985 h 9895"/>
                  <a:gd name="connsiteX11-11579" fmla="*/ 5468 w 10000"/>
                  <a:gd name="connsiteY11-11580" fmla="*/ 2775 h 9895"/>
                  <a:gd name="connsiteX12-11581" fmla="*/ 5022 w 10000"/>
                  <a:gd name="connsiteY12-11582" fmla="*/ 2540 h 9895"/>
                  <a:gd name="connsiteX13-11583" fmla="*/ 4800 w 10000"/>
                  <a:gd name="connsiteY13-11584" fmla="*/ 2382 h 9895"/>
                  <a:gd name="connsiteX14-11585" fmla="*/ 4489 w 10000"/>
                  <a:gd name="connsiteY14-11586" fmla="*/ 2330 h 9895"/>
                  <a:gd name="connsiteX15-11587" fmla="*/ 4134 w 10000"/>
                  <a:gd name="connsiteY15-11588" fmla="*/ 2356 h 9895"/>
                  <a:gd name="connsiteX16-11589" fmla="*/ 3777 w 10000"/>
                  <a:gd name="connsiteY16-11590" fmla="*/ 2278 h 9895"/>
                  <a:gd name="connsiteX17-11591" fmla="*/ 3333 w 10000"/>
                  <a:gd name="connsiteY17-11592" fmla="*/ 1649 h 9895"/>
                  <a:gd name="connsiteX18-11593" fmla="*/ 3200 w 10000"/>
                  <a:gd name="connsiteY18-11594" fmla="*/ 1492 h 9895"/>
                  <a:gd name="connsiteX19-11595" fmla="*/ 3066 w 10000"/>
                  <a:gd name="connsiteY19-11596" fmla="*/ 1126 h 9895"/>
                  <a:gd name="connsiteX20-11597" fmla="*/ 2889 w 10000"/>
                  <a:gd name="connsiteY20-11598" fmla="*/ 785 h 9895"/>
                  <a:gd name="connsiteX21-11599" fmla="*/ 2355 w 10000"/>
                  <a:gd name="connsiteY21-11600" fmla="*/ 549 h 9895"/>
                  <a:gd name="connsiteX22-11601" fmla="*/ 2043 w 10000"/>
                  <a:gd name="connsiteY22-11602" fmla="*/ 52 h 9895"/>
                  <a:gd name="connsiteX23-11603" fmla="*/ 1644 w 10000"/>
                  <a:gd name="connsiteY23-11604" fmla="*/ 52 h 9895"/>
                  <a:gd name="connsiteX24-11605" fmla="*/ 1466 w 10000"/>
                  <a:gd name="connsiteY24-11606" fmla="*/ 157 h 9895"/>
                  <a:gd name="connsiteX25-11607" fmla="*/ 1423 w 10000"/>
                  <a:gd name="connsiteY25-11608" fmla="*/ 0 h 9895"/>
                  <a:gd name="connsiteX26-11609" fmla="*/ 844 w 10000"/>
                  <a:gd name="connsiteY26-11610" fmla="*/ 104 h 9895"/>
                  <a:gd name="connsiteX27-11611" fmla="*/ 1466 w 10000"/>
                  <a:gd name="connsiteY27-11612" fmla="*/ 210 h 9895"/>
                  <a:gd name="connsiteX28-11613" fmla="*/ 1423 w 10000"/>
                  <a:gd name="connsiteY28-11614" fmla="*/ 445 h 9895"/>
                  <a:gd name="connsiteX29-11615" fmla="*/ 1555 w 10000"/>
                  <a:gd name="connsiteY29-11616" fmla="*/ 759 h 9895"/>
                  <a:gd name="connsiteX30-11617" fmla="*/ 1689 w 10000"/>
                  <a:gd name="connsiteY30-11618" fmla="*/ 942 h 9895"/>
                  <a:gd name="connsiteX31-11619" fmla="*/ 1466 w 10000"/>
                  <a:gd name="connsiteY31-11620" fmla="*/ 1282 h 9895"/>
                  <a:gd name="connsiteX32-11621" fmla="*/ 1290 w 10000"/>
                  <a:gd name="connsiteY32-11622" fmla="*/ 1282 h 9895"/>
                  <a:gd name="connsiteX33-11623" fmla="*/ 1111 w 10000"/>
                  <a:gd name="connsiteY33-11624" fmla="*/ 1518 h 9895"/>
                  <a:gd name="connsiteX34-11625" fmla="*/ 1423 w 10000"/>
                  <a:gd name="connsiteY34-11626" fmla="*/ 1623 h 9895"/>
                  <a:gd name="connsiteX35-11627" fmla="*/ 1023 w 10000"/>
                  <a:gd name="connsiteY35-11628" fmla="*/ 1597 h 9895"/>
                  <a:gd name="connsiteX36-11629" fmla="*/ 844 w 10000"/>
                  <a:gd name="connsiteY36-11630" fmla="*/ 1911 h 9895"/>
                  <a:gd name="connsiteX37-11631" fmla="*/ 800 w 10000"/>
                  <a:gd name="connsiteY37-11632" fmla="*/ 1963 h 9895"/>
                  <a:gd name="connsiteX38-11633" fmla="*/ 622 w 10000"/>
                  <a:gd name="connsiteY38-11634" fmla="*/ 2304 h 9895"/>
                  <a:gd name="connsiteX39-11635" fmla="*/ 889 w 10000"/>
                  <a:gd name="connsiteY39-11636" fmla="*/ 2382 h 9895"/>
                  <a:gd name="connsiteX40-11637" fmla="*/ 533 w 10000"/>
                  <a:gd name="connsiteY40-11638" fmla="*/ 2644 h 9895"/>
                  <a:gd name="connsiteX41-11639" fmla="*/ 88 w 10000"/>
                  <a:gd name="connsiteY41-11640" fmla="*/ 2932 h 9895"/>
                  <a:gd name="connsiteX42-11641" fmla="*/ 0 w 10000"/>
                  <a:gd name="connsiteY42-11642" fmla="*/ 3089 h 9895"/>
                  <a:gd name="connsiteX43-11643" fmla="*/ 223 w 10000"/>
                  <a:gd name="connsiteY43-11644" fmla="*/ 3429 h 9895"/>
                  <a:gd name="connsiteX44-11645" fmla="*/ 0 w 10000"/>
                  <a:gd name="connsiteY44-11646" fmla="*/ 3744 h 9895"/>
                  <a:gd name="connsiteX45-11647" fmla="*/ 45 w 10000"/>
                  <a:gd name="connsiteY45-11648" fmla="*/ 4084 h 9895"/>
                  <a:gd name="connsiteX46-11649" fmla="*/ 179 w 10000"/>
                  <a:gd name="connsiteY46-11650" fmla="*/ 4189 h 9895"/>
                  <a:gd name="connsiteX47-11651" fmla="*/ 444 w 10000"/>
                  <a:gd name="connsiteY47-11652" fmla="*/ 4162 h 9895"/>
                  <a:gd name="connsiteX48-11653" fmla="*/ 978 w 10000"/>
                  <a:gd name="connsiteY48-11654" fmla="*/ 4215 h 9895"/>
                  <a:gd name="connsiteX49-11655" fmla="*/ 1423 w 10000"/>
                  <a:gd name="connsiteY49-11656" fmla="*/ 4110 h 9895"/>
                  <a:gd name="connsiteX50-11657" fmla="*/ 1912 w 10000"/>
                  <a:gd name="connsiteY50-11658" fmla="*/ 4110 h 9895"/>
                  <a:gd name="connsiteX51-11659" fmla="*/ 2222 w 10000"/>
                  <a:gd name="connsiteY51-11660" fmla="*/ 4005 h 9895"/>
                  <a:gd name="connsiteX52-11661" fmla="*/ 2310 w 10000"/>
                  <a:gd name="connsiteY52-11662" fmla="*/ 4031 h 9895"/>
                  <a:gd name="connsiteX53-11663" fmla="*/ 2178 w 10000"/>
                  <a:gd name="connsiteY53-11664" fmla="*/ 4084 h 9895"/>
                  <a:gd name="connsiteX54-11665" fmla="*/ 2489 w 10000"/>
                  <a:gd name="connsiteY54-11666" fmla="*/ 4319 h 9895"/>
                  <a:gd name="connsiteX55-11667" fmla="*/ 2711 w 10000"/>
                  <a:gd name="connsiteY55-11668" fmla="*/ 4267 h 9895"/>
                  <a:gd name="connsiteX56-11669" fmla="*/ 3023 w 10000"/>
                  <a:gd name="connsiteY56-11670" fmla="*/ 4371 h 9895"/>
                  <a:gd name="connsiteX57-11671" fmla="*/ 3421 w 10000"/>
                  <a:gd name="connsiteY57-11672" fmla="*/ 4345 h 9895"/>
                  <a:gd name="connsiteX58-11673" fmla="*/ 4089 w 10000"/>
                  <a:gd name="connsiteY58-11674" fmla="*/ 4425 h 9895"/>
                  <a:gd name="connsiteX59-11675" fmla="*/ 4265 w 10000"/>
                  <a:gd name="connsiteY59-11676" fmla="*/ 4477 h 9895"/>
                  <a:gd name="connsiteX60-11677" fmla="*/ 4888 w 10000"/>
                  <a:gd name="connsiteY60-11678" fmla="*/ 4345 h 9895"/>
                  <a:gd name="connsiteX61-11679" fmla="*/ 4978 w 10000"/>
                  <a:gd name="connsiteY61-11680" fmla="*/ 4425 h 9895"/>
                  <a:gd name="connsiteX62-11681" fmla="*/ 5155 w 10000"/>
                  <a:gd name="connsiteY62-11682" fmla="*/ 4319 h 9895"/>
                  <a:gd name="connsiteX63-11683" fmla="*/ 5245 w 10000"/>
                  <a:gd name="connsiteY63-11684" fmla="*/ 4451 h 9895"/>
                  <a:gd name="connsiteX64-11685" fmla="*/ 5867 w 10000"/>
                  <a:gd name="connsiteY64-11686" fmla="*/ 4293 h 9895"/>
                  <a:gd name="connsiteX65-11687" fmla="*/ 5867 w 10000"/>
                  <a:gd name="connsiteY65-11688" fmla="*/ 4136 h 9895"/>
                  <a:gd name="connsiteX66-11689" fmla="*/ 5999 w 10000"/>
                  <a:gd name="connsiteY66-11690" fmla="*/ 4110 h 9895"/>
                  <a:gd name="connsiteX67-11691" fmla="*/ 6134 w 10000"/>
                  <a:gd name="connsiteY67-11692" fmla="*/ 4162 h 9895"/>
                  <a:gd name="connsiteX68-11693" fmla="*/ 6578 w 10000"/>
                  <a:gd name="connsiteY68-11694" fmla="*/ 4058 h 9895"/>
                  <a:gd name="connsiteX69-11695" fmla="*/ 6667 w 10000"/>
                  <a:gd name="connsiteY69-11696" fmla="*/ 4084 h 9895"/>
                  <a:gd name="connsiteX70-11697" fmla="*/ 6889 w 10000"/>
                  <a:gd name="connsiteY70-11698" fmla="*/ 4555 h 9895"/>
                  <a:gd name="connsiteX71-11699" fmla="*/ 7022 w 10000"/>
                  <a:gd name="connsiteY71-11700" fmla="*/ 4607 h 9895"/>
                  <a:gd name="connsiteX72-11701" fmla="*/ 7334 w 10000"/>
                  <a:gd name="connsiteY72-11702" fmla="*/ 4607 h 9895"/>
                  <a:gd name="connsiteX73-11703" fmla="*/ 7467 w 10000"/>
                  <a:gd name="connsiteY73-11704" fmla="*/ 4817 h 9895"/>
                  <a:gd name="connsiteX74-11705" fmla="*/ 7511 w 10000"/>
                  <a:gd name="connsiteY74-11706" fmla="*/ 4974 h 9895"/>
                  <a:gd name="connsiteX75-11707" fmla="*/ 8045 w 10000"/>
                  <a:gd name="connsiteY75-11708" fmla="*/ 5602 h 9895"/>
                  <a:gd name="connsiteX76-11709" fmla="*/ 7823 w 10000"/>
                  <a:gd name="connsiteY76-11710" fmla="*/ 5497 h 9895"/>
                  <a:gd name="connsiteX77-11711" fmla="*/ 7200 w 10000"/>
                  <a:gd name="connsiteY77-11712" fmla="*/ 5602 h 9895"/>
                  <a:gd name="connsiteX78-11713" fmla="*/ 6889 w 10000"/>
                  <a:gd name="connsiteY78-11714" fmla="*/ 5288 h 9895"/>
                  <a:gd name="connsiteX79-11715" fmla="*/ 6667 w 10000"/>
                  <a:gd name="connsiteY79-11716" fmla="*/ 5314 h 9895"/>
                  <a:gd name="connsiteX80-11717" fmla="*/ 6844 w 10000"/>
                  <a:gd name="connsiteY80-11718" fmla="*/ 5523 h 9895"/>
                  <a:gd name="connsiteX81-11719" fmla="*/ 6889 w 10000"/>
                  <a:gd name="connsiteY81-11720" fmla="*/ 5681 h 9895"/>
                  <a:gd name="connsiteX82-11721" fmla="*/ 6444 w 10000"/>
                  <a:gd name="connsiteY82-11722" fmla="*/ 5969 h 9895"/>
                  <a:gd name="connsiteX83-11723" fmla="*/ 6356 w 10000"/>
                  <a:gd name="connsiteY83-11724" fmla="*/ 6126 h 9895"/>
                  <a:gd name="connsiteX84-11725" fmla="*/ 6312 w 10000"/>
                  <a:gd name="connsiteY84-11726" fmla="*/ 6256 h 9895"/>
                  <a:gd name="connsiteX85-11727" fmla="*/ 6266 w 10000"/>
                  <a:gd name="connsiteY85-11728" fmla="*/ 6308 h 9895"/>
                  <a:gd name="connsiteX86-11729" fmla="*/ 6178 w 10000"/>
                  <a:gd name="connsiteY86-11730" fmla="*/ 6414 h 9895"/>
                  <a:gd name="connsiteX87-11731" fmla="*/ 5911 w 10000"/>
                  <a:gd name="connsiteY87-11732" fmla="*/ 6492 h 9895"/>
                  <a:gd name="connsiteX88-11733" fmla="*/ 5999 w 10000"/>
                  <a:gd name="connsiteY88-11734" fmla="*/ 6675 h 9895"/>
                  <a:gd name="connsiteX89-11735" fmla="*/ 5955 w 10000"/>
                  <a:gd name="connsiteY89-11736" fmla="*/ 6727 h 9895"/>
                  <a:gd name="connsiteX90-11737" fmla="*/ 5600 w 10000"/>
                  <a:gd name="connsiteY90-11738" fmla="*/ 6885 h 9895"/>
                  <a:gd name="connsiteX91-11739" fmla="*/ 5245 w 10000"/>
                  <a:gd name="connsiteY91-11740" fmla="*/ 6859 h 9895"/>
                  <a:gd name="connsiteX92-11741" fmla="*/ 5556 w 10000"/>
                  <a:gd name="connsiteY92-11742" fmla="*/ 6963 h 9895"/>
                  <a:gd name="connsiteX93-11743" fmla="*/ 5556 w 10000"/>
                  <a:gd name="connsiteY93-11744" fmla="*/ 7277 h 9895"/>
                  <a:gd name="connsiteX94-11745" fmla="*/ 5155 w 10000"/>
                  <a:gd name="connsiteY94-11746" fmla="*/ 7356 h 9895"/>
                  <a:gd name="connsiteX95-11747" fmla="*/ 5067 w 10000"/>
                  <a:gd name="connsiteY95-11748" fmla="*/ 7225 h 9895"/>
                  <a:gd name="connsiteX96-11749" fmla="*/ 5022 w 10000"/>
                  <a:gd name="connsiteY96-11750" fmla="*/ 7121 h 9895"/>
                  <a:gd name="connsiteX97-11751" fmla="*/ 4624 w 10000"/>
                  <a:gd name="connsiteY97-11752" fmla="*/ 7199 h 9895"/>
                  <a:gd name="connsiteX98-11753" fmla="*/ 4800 w 10000"/>
                  <a:gd name="connsiteY98-11754" fmla="*/ 7304 h 9895"/>
                  <a:gd name="connsiteX99-11755" fmla="*/ 4933 w 10000"/>
                  <a:gd name="connsiteY99-11756" fmla="*/ 7408 h 9895"/>
                  <a:gd name="connsiteX100-11757" fmla="*/ 5111 w 10000"/>
                  <a:gd name="connsiteY100-11758" fmla="*/ 7670 h 9895"/>
                  <a:gd name="connsiteX101-11759" fmla="*/ 5333 w 10000"/>
                  <a:gd name="connsiteY101-11760" fmla="*/ 7618 h 9895"/>
                  <a:gd name="connsiteX102-11761" fmla="*/ 5511 w 10000"/>
                  <a:gd name="connsiteY102-11762" fmla="*/ 7827 h 9895"/>
                  <a:gd name="connsiteX103-11763" fmla="*/ 5644 w 10000"/>
                  <a:gd name="connsiteY103-11764" fmla="*/ 7879 h 9895"/>
                  <a:gd name="connsiteX104-11765" fmla="*/ 5955 w 10000"/>
                  <a:gd name="connsiteY104-11766" fmla="*/ 7853 h 9895"/>
                  <a:gd name="connsiteX105-11767" fmla="*/ 6089 w 10000"/>
                  <a:gd name="connsiteY105-11768" fmla="*/ 7984 h 9895"/>
                  <a:gd name="connsiteX106-11769" fmla="*/ 6223 w 10000"/>
                  <a:gd name="connsiteY106-11770" fmla="*/ 8115 h 9895"/>
                  <a:gd name="connsiteX107-11771" fmla="*/ 6844 w 10000"/>
                  <a:gd name="connsiteY107-11772" fmla="*/ 7932 h 9895"/>
                  <a:gd name="connsiteX108-11773" fmla="*/ 6844 w 10000"/>
                  <a:gd name="connsiteY108-11774" fmla="*/ 7853 h 9895"/>
                  <a:gd name="connsiteX109-11775" fmla="*/ 6667 w 10000"/>
                  <a:gd name="connsiteY109-11776" fmla="*/ 7696 h 9895"/>
                  <a:gd name="connsiteX110-11777" fmla="*/ 6889 w 10000"/>
                  <a:gd name="connsiteY110-11778" fmla="*/ 7540 h 9895"/>
                  <a:gd name="connsiteX111-11779" fmla="*/ 6755 w 10000"/>
                  <a:gd name="connsiteY111-11780" fmla="*/ 7356 h 9895"/>
                  <a:gd name="connsiteX112-11781" fmla="*/ 6889 w 10000"/>
                  <a:gd name="connsiteY112-11782" fmla="*/ 7277 h 9895"/>
                  <a:gd name="connsiteX113-11783" fmla="*/ 7067 w 10000"/>
                  <a:gd name="connsiteY113-11784" fmla="*/ 7460 h 9895"/>
                  <a:gd name="connsiteX114-11785" fmla="*/ 6979 w 10000"/>
                  <a:gd name="connsiteY114-11786" fmla="*/ 7566 h 9895"/>
                  <a:gd name="connsiteX115-11787" fmla="*/ 7377 w 10000"/>
                  <a:gd name="connsiteY115-11788" fmla="*/ 7618 h 9895"/>
                  <a:gd name="connsiteX116-11789" fmla="*/ 7555 w 10000"/>
                  <a:gd name="connsiteY116-11790" fmla="*/ 7696 h 9895"/>
                  <a:gd name="connsiteX117-11791" fmla="*/ 7733 w 10000"/>
                  <a:gd name="connsiteY117-11792" fmla="*/ 7906 h 9895"/>
                  <a:gd name="connsiteX118-11793" fmla="*/ 7467 w 10000"/>
                  <a:gd name="connsiteY118-11794" fmla="*/ 8089 h 9895"/>
                  <a:gd name="connsiteX119-11795" fmla="*/ 7022 w 10000"/>
                  <a:gd name="connsiteY119-11796" fmla="*/ 8219 h 9895"/>
                  <a:gd name="connsiteX120-11797" fmla="*/ 6934 w 10000"/>
                  <a:gd name="connsiteY120-11798" fmla="*/ 8377 h 9895"/>
                  <a:gd name="connsiteX121-11799" fmla="*/ 6667 w 10000"/>
                  <a:gd name="connsiteY121-11800" fmla="*/ 8455 h 9895"/>
                  <a:gd name="connsiteX122-11801" fmla="*/ 6799 w 10000"/>
                  <a:gd name="connsiteY122-11802" fmla="*/ 8612 h 9895"/>
                  <a:gd name="connsiteX123-11803" fmla="*/ 7067 w 10000"/>
                  <a:gd name="connsiteY123-11804" fmla="*/ 8612 h 9895"/>
                  <a:gd name="connsiteX124-11805" fmla="*/ 7110 w 10000"/>
                  <a:gd name="connsiteY124-11806" fmla="*/ 8612 h 9895"/>
                  <a:gd name="connsiteX125-11807" fmla="*/ 7289 w 10000"/>
                  <a:gd name="connsiteY125-11808" fmla="*/ 8900 h 9895"/>
                  <a:gd name="connsiteX126-11809" fmla="*/ 7377 w 10000"/>
                  <a:gd name="connsiteY126-11810" fmla="*/ 8612 h 9895"/>
                  <a:gd name="connsiteX127-11811" fmla="*/ 7601 w 10000"/>
                  <a:gd name="connsiteY127-11812" fmla="*/ 8560 h 9895"/>
                  <a:gd name="connsiteX128-11813" fmla="*/ 7823 w 10000"/>
                  <a:gd name="connsiteY128-11814" fmla="*/ 8638 h 9895"/>
                  <a:gd name="connsiteX129-11815" fmla="*/ 7823 w 10000"/>
                  <a:gd name="connsiteY129-11816" fmla="*/ 8665 h 9895"/>
                  <a:gd name="connsiteX130-11817" fmla="*/ 8045 w 10000"/>
                  <a:gd name="connsiteY130-11818" fmla="*/ 8612 h 9895"/>
                  <a:gd name="connsiteX131-11819" fmla="*/ 8178 w 10000"/>
                  <a:gd name="connsiteY131-11820" fmla="*/ 8796 h 9895"/>
                  <a:gd name="connsiteX132-11821" fmla="*/ 7733 w 10000"/>
                  <a:gd name="connsiteY132-11822" fmla="*/ 8691 h 9895"/>
                  <a:gd name="connsiteX133-11823" fmla="*/ 7644 w 10000"/>
                  <a:gd name="connsiteY133-11824" fmla="*/ 8718 h 9895"/>
                  <a:gd name="connsiteX134-11825" fmla="*/ 7601 w 10000"/>
                  <a:gd name="connsiteY134-11826" fmla="*/ 8926 h 9895"/>
                  <a:gd name="connsiteX135-11827" fmla="*/ 7555 w 10000"/>
                  <a:gd name="connsiteY135-11828" fmla="*/ 9058 h 9895"/>
                  <a:gd name="connsiteX136-11829" fmla="*/ 7911 w 10000"/>
                  <a:gd name="connsiteY136-11830" fmla="*/ 9031 h 9895"/>
                  <a:gd name="connsiteX137-11831" fmla="*/ 8001 w 10000"/>
                  <a:gd name="connsiteY137-11832" fmla="*/ 9110 h 9895"/>
                  <a:gd name="connsiteX138-11833" fmla="*/ 8045 w 10000"/>
                  <a:gd name="connsiteY138-11834" fmla="*/ 8953 h 9895"/>
                  <a:gd name="connsiteX139-11835" fmla="*/ 8178 w 10000"/>
                  <a:gd name="connsiteY139-11836" fmla="*/ 8744 h 9895"/>
                  <a:gd name="connsiteX140-11837" fmla="*/ 8488 w 10000"/>
                  <a:gd name="connsiteY140-11838" fmla="*/ 9136 h 9895"/>
                  <a:gd name="connsiteX141-11839" fmla="*/ 9066 w 10000"/>
                  <a:gd name="connsiteY141-11840" fmla="*/ 9895 h 9895"/>
                  <a:gd name="connsiteX0-11841" fmla="*/ 9066 w 9066"/>
                  <a:gd name="connsiteY0-11842" fmla="*/ 10000 h 10000"/>
                  <a:gd name="connsiteX1-11843" fmla="*/ 6889 w 9066"/>
                  <a:gd name="connsiteY1-11844" fmla="*/ 3941 h 10000"/>
                  <a:gd name="connsiteX2-11845" fmla="*/ 6533 w 9066"/>
                  <a:gd name="connsiteY2-11846" fmla="*/ 3941 h 10000"/>
                  <a:gd name="connsiteX3-11847" fmla="*/ 6178 w 9066"/>
                  <a:gd name="connsiteY3-11848" fmla="*/ 4047 h 10000"/>
                  <a:gd name="connsiteX4-11849" fmla="*/ 5778 w 9066"/>
                  <a:gd name="connsiteY4-11850" fmla="*/ 4021 h 10000"/>
                  <a:gd name="connsiteX5-11851" fmla="*/ 5778 w 9066"/>
                  <a:gd name="connsiteY5-11852" fmla="*/ 3519 h 10000"/>
                  <a:gd name="connsiteX6-11853" fmla="*/ 5999 w 9066"/>
                  <a:gd name="connsiteY6-11854" fmla="*/ 3492 h 10000"/>
                  <a:gd name="connsiteX7-11855" fmla="*/ 5867 w 9066"/>
                  <a:gd name="connsiteY7-11856" fmla="*/ 3360 h 10000"/>
                  <a:gd name="connsiteX8-11857" fmla="*/ 5867 w 9066"/>
                  <a:gd name="connsiteY8-11858" fmla="*/ 3148 h 10000"/>
                  <a:gd name="connsiteX9-11859" fmla="*/ 5911 w 9066"/>
                  <a:gd name="connsiteY9-11860" fmla="*/ 3017 h 10000"/>
                  <a:gd name="connsiteX10-11861" fmla="*/ 5468 w 9066"/>
                  <a:gd name="connsiteY10-11862" fmla="*/ 2804 h 10000"/>
                  <a:gd name="connsiteX11-11863" fmla="*/ 5022 w 9066"/>
                  <a:gd name="connsiteY11-11864" fmla="*/ 2567 h 10000"/>
                  <a:gd name="connsiteX12-11865" fmla="*/ 4800 w 9066"/>
                  <a:gd name="connsiteY12-11866" fmla="*/ 2407 h 10000"/>
                  <a:gd name="connsiteX13-11867" fmla="*/ 4489 w 9066"/>
                  <a:gd name="connsiteY13-11868" fmla="*/ 2355 h 10000"/>
                  <a:gd name="connsiteX14-11869" fmla="*/ 4134 w 9066"/>
                  <a:gd name="connsiteY14-11870" fmla="*/ 2381 h 10000"/>
                  <a:gd name="connsiteX15-11871" fmla="*/ 3777 w 9066"/>
                  <a:gd name="connsiteY15-11872" fmla="*/ 2302 h 10000"/>
                  <a:gd name="connsiteX16-11873" fmla="*/ 3333 w 9066"/>
                  <a:gd name="connsiteY16-11874" fmla="*/ 1666 h 10000"/>
                  <a:gd name="connsiteX17-11875" fmla="*/ 3200 w 9066"/>
                  <a:gd name="connsiteY17-11876" fmla="*/ 1508 h 10000"/>
                  <a:gd name="connsiteX18-11877" fmla="*/ 3066 w 9066"/>
                  <a:gd name="connsiteY18-11878" fmla="*/ 1138 h 10000"/>
                  <a:gd name="connsiteX19-11879" fmla="*/ 2889 w 9066"/>
                  <a:gd name="connsiteY19-11880" fmla="*/ 793 h 10000"/>
                  <a:gd name="connsiteX20-11881" fmla="*/ 2355 w 9066"/>
                  <a:gd name="connsiteY20-11882" fmla="*/ 555 h 10000"/>
                  <a:gd name="connsiteX21-11883" fmla="*/ 2043 w 9066"/>
                  <a:gd name="connsiteY21-11884" fmla="*/ 53 h 10000"/>
                  <a:gd name="connsiteX22-11885" fmla="*/ 1644 w 9066"/>
                  <a:gd name="connsiteY22-11886" fmla="*/ 53 h 10000"/>
                  <a:gd name="connsiteX23-11887" fmla="*/ 1466 w 9066"/>
                  <a:gd name="connsiteY23-11888" fmla="*/ 159 h 10000"/>
                  <a:gd name="connsiteX24-11889" fmla="*/ 1423 w 9066"/>
                  <a:gd name="connsiteY24-11890" fmla="*/ 0 h 10000"/>
                  <a:gd name="connsiteX25-11891" fmla="*/ 844 w 9066"/>
                  <a:gd name="connsiteY25-11892" fmla="*/ 105 h 10000"/>
                  <a:gd name="connsiteX26-11893" fmla="*/ 1466 w 9066"/>
                  <a:gd name="connsiteY26-11894" fmla="*/ 212 h 10000"/>
                  <a:gd name="connsiteX27-11895" fmla="*/ 1423 w 9066"/>
                  <a:gd name="connsiteY27-11896" fmla="*/ 450 h 10000"/>
                  <a:gd name="connsiteX28-11897" fmla="*/ 1555 w 9066"/>
                  <a:gd name="connsiteY28-11898" fmla="*/ 767 h 10000"/>
                  <a:gd name="connsiteX29-11899" fmla="*/ 1689 w 9066"/>
                  <a:gd name="connsiteY29-11900" fmla="*/ 952 h 10000"/>
                  <a:gd name="connsiteX30-11901" fmla="*/ 1466 w 9066"/>
                  <a:gd name="connsiteY30-11902" fmla="*/ 1296 h 10000"/>
                  <a:gd name="connsiteX31-11903" fmla="*/ 1290 w 9066"/>
                  <a:gd name="connsiteY31-11904" fmla="*/ 1296 h 10000"/>
                  <a:gd name="connsiteX32-11905" fmla="*/ 1111 w 9066"/>
                  <a:gd name="connsiteY32-11906" fmla="*/ 1534 h 10000"/>
                  <a:gd name="connsiteX33-11907" fmla="*/ 1423 w 9066"/>
                  <a:gd name="connsiteY33-11908" fmla="*/ 1640 h 10000"/>
                  <a:gd name="connsiteX34-11909" fmla="*/ 1023 w 9066"/>
                  <a:gd name="connsiteY34-11910" fmla="*/ 1614 h 10000"/>
                  <a:gd name="connsiteX35-11911" fmla="*/ 844 w 9066"/>
                  <a:gd name="connsiteY35-11912" fmla="*/ 1931 h 10000"/>
                  <a:gd name="connsiteX36-11913" fmla="*/ 800 w 9066"/>
                  <a:gd name="connsiteY36-11914" fmla="*/ 1984 h 10000"/>
                  <a:gd name="connsiteX37-11915" fmla="*/ 622 w 9066"/>
                  <a:gd name="connsiteY37-11916" fmla="*/ 2328 h 10000"/>
                  <a:gd name="connsiteX38-11917" fmla="*/ 889 w 9066"/>
                  <a:gd name="connsiteY38-11918" fmla="*/ 2407 h 10000"/>
                  <a:gd name="connsiteX39-11919" fmla="*/ 533 w 9066"/>
                  <a:gd name="connsiteY39-11920" fmla="*/ 2672 h 10000"/>
                  <a:gd name="connsiteX40-11921" fmla="*/ 88 w 9066"/>
                  <a:gd name="connsiteY40-11922" fmla="*/ 2963 h 10000"/>
                  <a:gd name="connsiteX41-11923" fmla="*/ 0 w 9066"/>
                  <a:gd name="connsiteY41-11924" fmla="*/ 3122 h 10000"/>
                  <a:gd name="connsiteX42-11925" fmla="*/ 223 w 9066"/>
                  <a:gd name="connsiteY42-11926" fmla="*/ 3465 h 10000"/>
                  <a:gd name="connsiteX43-11927" fmla="*/ 0 w 9066"/>
                  <a:gd name="connsiteY43-11928" fmla="*/ 3784 h 10000"/>
                  <a:gd name="connsiteX44-11929" fmla="*/ 45 w 9066"/>
                  <a:gd name="connsiteY44-11930" fmla="*/ 4127 h 10000"/>
                  <a:gd name="connsiteX45-11931" fmla="*/ 179 w 9066"/>
                  <a:gd name="connsiteY45-11932" fmla="*/ 4233 h 10000"/>
                  <a:gd name="connsiteX46-11933" fmla="*/ 444 w 9066"/>
                  <a:gd name="connsiteY46-11934" fmla="*/ 4206 h 10000"/>
                  <a:gd name="connsiteX47-11935" fmla="*/ 978 w 9066"/>
                  <a:gd name="connsiteY47-11936" fmla="*/ 4260 h 10000"/>
                  <a:gd name="connsiteX48-11937" fmla="*/ 1423 w 9066"/>
                  <a:gd name="connsiteY48-11938" fmla="*/ 4154 h 10000"/>
                  <a:gd name="connsiteX49-11939" fmla="*/ 1912 w 9066"/>
                  <a:gd name="connsiteY49-11940" fmla="*/ 4154 h 10000"/>
                  <a:gd name="connsiteX50-11941" fmla="*/ 2222 w 9066"/>
                  <a:gd name="connsiteY50-11942" fmla="*/ 4047 h 10000"/>
                  <a:gd name="connsiteX51-11943" fmla="*/ 2310 w 9066"/>
                  <a:gd name="connsiteY51-11944" fmla="*/ 4074 h 10000"/>
                  <a:gd name="connsiteX52-11945" fmla="*/ 2178 w 9066"/>
                  <a:gd name="connsiteY52-11946" fmla="*/ 4127 h 10000"/>
                  <a:gd name="connsiteX53-11947" fmla="*/ 2489 w 9066"/>
                  <a:gd name="connsiteY53-11948" fmla="*/ 4365 h 10000"/>
                  <a:gd name="connsiteX54-11949" fmla="*/ 2711 w 9066"/>
                  <a:gd name="connsiteY54-11950" fmla="*/ 4312 h 10000"/>
                  <a:gd name="connsiteX55-11951" fmla="*/ 3023 w 9066"/>
                  <a:gd name="connsiteY55-11952" fmla="*/ 4417 h 10000"/>
                  <a:gd name="connsiteX56-11953" fmla="*/ 3421 w 9066"/>
                  <a:gd name="connsiteY56-11954" fmla="*/ 4391 h 10000"/>
                  <a:gd name="connsiteX57-11955" fmla="*/ 4089 w 9066"/>
                  <a:gd name="connsiteY57-11956" fmla="*/ 4472 h 10000"/>
                  <a:gd name="connsiteX58-11957" fmla="*/ 4265 w 9066"/>
                  <a:gd name="connsiteY58-11958" fmla="*/ 4525 h 10000"/>
                  <a:gd name="connsiteX59-11959" fmla="*/ 4888 w 9066"/>
                  <a:gd name="connsiteY59-11960" fmla="*/ 4391 h 10000"/>
                  <a:gd name="connsiteX60-11961" fmla="*/ 4978 w 9066"/>
                  <a:gd name="connsiteY60-11962" fmla="*/ 4472 h 10000"/>
                  <a:gd name="connsiteX61-11963" fmla="*/ 5155 w 9066"/>
                  <a:gd name="connsiteY61-11964" fmla="*/ 4365 h 10000"/>
                  <a:gd name="connsiteX62-11965" fmla="*/ 5245 w 9066"/>
                  <a:gd name="connsiteY62-11966" fmla="*/ 4498 h 10000"/>
                  <a:gd name="connsiteX63-11967" fmla="*/ 5867 w 9066"/>
                  <a:gd name="connsiteY63-11968" fmla="*/ 4339 h 10000"/>
                  <a:gd name="connsiteX64-11969" fmla="*/ 5867 w 9066"/>
                  <a:gd name="connsiteY64-11970" fmla="*/ 4180 h 10000"/>
                  <a:gd name="connsiteX65-11971" fmla="*/ 5999 w 9066"/>
                  <a:gd name="connsiteY65-11972" fmla="*/ 4154 h 10000"/>
                  <a:gd name="connsiteX66-11973" fmla="*/ 6134 w 9066"/>
                  <a:gd name="connsiteY66-11974" fmla="*/ 4206 h 10000"/>
                  <a:gd name="connsiteX67-11975" fmla="*/ 6578 w 9066"/>
                  <a:gd name="connsiteY67-11976" fmla="*/ 4101 h 10000"/>
                  <a:gd name="connsiteX68-11977" fmla="*/ 6667 w 9066"/>
                  <a:gd name="connsiteY68-11978" fmla="*/ 4127 h 10000"/>
                  <a:gd name="connsiteX69-11979" fmla="*/ 6889 w 9066"/>
                  <a:gd name="connsiteY69-11980" fmla="*/ 4603 h 10000"/>
                  <a:gd name="connsiteX70-11981" fmla="*/ 7022 w 9066"/>
                  <a:gd name="connsiteY70-11982" fmla="*/ 4656 h 10000"/>
                  <a:gd name="connsiteX71-11983" fmla="*/ 7334 w 9066"/>
                  <a:gd name="connsiteY71-11984" fmla="*/ 4656 h 10000"/>
                  <a:gd name="connsiteX72-11985" fmla="*/ 7467 w 9066"/>
                  <a:gd name="connsiteY72-11986" fmla="*/ 4868 h 10000"/>
                  <a:gd name="connsiteX73-11987" fmla="*/ 7511 w 9066"/>
                  <a:gd name="connsiteY73-11988" fmla="*/ 5027 h 10000"/>
                  <a:gd name="connsiteX74-11989" fmla="*/ 8045 w 9066"/>
                  <a:gd name="connsiteY74-11990" fmla="*/ 5661 h 10000"/>
                  <a:gd name="connsiteX75-11991" fmla="*/ 7823 w 9066"/>
                  <a:gd name="connsiteY75-11992" fmla="*/ 5555 h 10000"/>
                  <a:gd name="connsiteX76-11993" fmla="*/ 7200 w 9066"/>
                  <a:gd name="connsiteY76-11994" fmla="*/ 5661 h 10000"/>
                  <a:gd name="connsiteX77-11995" fmla="*/ 6889 w 9066"/>
                  <a:gd name="connsiteY77-11996" fmla="*/ 5344 h 10000"/>
                  <a:gd name="connsiteX78-11997" fmla="*/ 6667 w 9066"/>
                  <a:gd name="connsiteY78-11998" fmla="*/ 5370 h 10000"/>
                  <a:gd name="connsiteX79-11999" fmla="*/ 6844 w 9066"/>
                  <a:gd name="connsiteY79-12000" fmla="*/ 5582 h 10000"/>
                  <a:gd name="connsiteX80-12001" fmla="*/ 6889 w 9066"/>
                  <a:gd name="connsiteY80-12002" fmla="*/ 5741 h 10000"/>
                  <a:gd name="connsiteX81-12003" fmla="*/ 6444 w 9066"/>
                  <a:gd name="connsiteY81-12004" fmla="*/ 6032 h 10000"/>
                  <a:gd name="connsiteX82-12005" fmla="*/ 6356 w 9066"/>
                  <a:gd name="connsiteY82-12006" fmla="*/ 6191 h 10000"/>
                  <a:gd name="connsiteX83-12007" fmla="*/ 6312 w 9066"/>
                  <a:gd name="connsiteY83-12008" fmla="*/ 6322 h 10000"/>
                  <a:gd name="connsiteX84-12009" fmla="*/ 6266 w 9066"/>
                  <a:gd name="connsiteY84-12010" fmla="*/ 6375 h 10000"/>
                  <a:gd name="connsiteX85-12011" fmla="*/ 6178 w 9066"/>
                  <a:gd name="connsiteY85-12012" fmla="*/ 6482 h 10000"/>
                  <a:gd name="connsiteX86-12013" fmla="*/ 5911 w 9066"/>
                  <a:gd name="connsiteY86-12014" fmla="*/ 6561 h 10000"/>
                  <a:gd name="connsiteX87-12015" fmla="*/ 5999 w 9066"/>
                  <a:gd name="connsiteY87-12016" fmla="*/ 6746 h 10000"/>
                  <a:gd name="connsiteX88-12017" fmla="*/ 5955 w 9066"/>
                  <a:gd name="connsiteY88-12018" fmla="*/ 6798 h 10000"/>
                  <a:gd name="connsiteX89-12019" fmla="*/ 5600 w 9066"/>
                  <a:gd name="connsiteY89-12020" fmla="*/ 6958 h 10000"/>
                  <a:gd name="connsiteX90-12021" fmla="*/ 5245 w 9066"/>
                  <a:gd name="connsiteY90-12022" fmla="*/ 6932 h 10000"/>
                  <a:gd name="connsiteX91-12023" fmla="*/ 5556 w 9066"/>
                  <a:gd name="connsiteY91-12024" fmla="*/ 7037 h 10000"/>
                  <a:gd name="connsiteX92-12025" fmla="*/ 5556 w 9066"/>
                  <a:gd name="connsiteY92-12026" fmla="*/ 7354 h 10000"/>
                  <a:gd name="connsiteX93-12027" fmla="*/ 5155 w 9066"/>
                  <a:gd name="connsiteY93-12028" fmla="*/ 7434 h 10000"/>
                  <a:gd name="connsiteX94-12029" fmla="*/ 5067 w 9066"/>
                  <a:gd name="connsiteY94-12030" fmla="*/ 7302 h 10000"/>
                  <a:gd name="connsiteX95-12031" fmla="*/ 5022 w 9066"/>
                  <a:gd name="connsiteY95-12032" fmla="*/ 7197 h 10000"/>
                  <a:gd name="connsiteX96-12033" fmla="*/ 4624 w 9066"/>
                  <a:gd name="connsiteY96-12034" fmla="*/ 7275 h 10000"/>
                  <a:gd name="connsiteX97-12035" fmla="*/ 4800 w 9066"/>
                  <a:gd name="connsiteY97-12036" fmla="*/ 7382 h 10000"/>
                  <a:gd name="connsiteX98-12037" fmla="*/ 4933 w 9066"/>
                  <a:gd name="connsiteY98-12038" fmla="*/ 7487 h 10000"/>
                  <a:gd name="connsiteX99-12039" fmla="*/ 5111 w 9066"/>
                  <a:gd name="connsiteY99-12040" fmla="*/ 7751 h 10000"/>
                  <a:gd name="connsiteX100-12041" fmla="*/ 5333 w 9066"/>
                  <a:gd name="connsiteY100-12042" fmla="*/ 7699 h 10000"/>
                  <a:gd name="connsiteX101-12043" fmla="*/ 5511 w 9066"/>
                  <a:gd name="connsiteY101-12044" fmla="*/ 7910 h 10000"/>
                  <a:gd name="connsiteX102-12045" fmla="*/ 5644 w 9066"/>
                  <a:gd name="connsiteY102-12046" fmla="*/ 7963 h 10000"/>
                  <a:gd name="connsiteX103-12047" fmla="*/ 5955 w 9066"/>
                  <a:gd name="connsiteY103-12048" fmla="*/ 7936 h 10000"/>
                  <a:gd name="connsiteX104-12049" fmla="*/ 6089 w 9066"/>
                  <a:gd name="connsiteY104-12050" fmla="*/ 8069 h 10000"/>
                  <a:gd name="connsiteX105-12051" fmla="*/ 6223 w 9066"/>
                  <a:gd name="connsiteY105-12052" fmla="*/ 8201 h 10000"/>
                  <a:gd name="connsiteX106-12053" fmla="*/ 6844 w 9066"/>
                  <a:gd name="connsiteY106-12054" fmla="*/ 8016 h 10000"/>
                  <a:gd name="connsiteX107-12055" fmla="*/ 6844 w 9066"/>
                  <a:gd name="connsiteY107-12056" fmla="*/ 7936 h 10000"/>
                  <a:gd name="connsiteX108-12057" fmla="*/ 6667 w 9066"/>
                  <a:gd name="connsiteY108-12058" fmla="*/ 7778 h 10000"/>
                  <a:gd name="connsiteX109-12059" fmla="*/ 6889 w 9066"/>
                  <a:gd name="connsiteY109-12060" fmla="*/ 7620 h 10000"/>
                  <a:gd name="connsiteX110-12061" fmla="*/ 6755 w 9066"/>
                  <a:gd name="connsiteY110-12062" fmla="*/ 7434 h 10000"/>
                  <a:gd name="connsiteX111-12063" fmla="*/ 6889 w 9066"/>
                  <a:gd name="connsiteY111-12064" fmla="*/ 7354 h 10000"/>
                  <a:gd name="connsiteX112-12065" fmla="*/ 7067 w 9066"/>
                  <a:gd name="connsiteY112-12066" fmla="*/ 7539 h 10000"/>
                  <a:gd name="connsiteX113-12067" fmla="*/ 6979 w 9066"/>
                  <a:gd name="connsiteY113-12068" fmla="*/ 7646 h 10000"/>
                  <a:gd name="connsiteX114-12069" fmla="*/ 7377 w 9066"/>
                  <a:gd name="connsiteY114-12070" fmla="*/ 7699 h 10000"/>
                  <a:gd name="connsiteX115-12071" fmla="*/ 7555 w 9066"/>
                  <a:gd name="connsiteY115-12072" fmla="*/ 7778 h 10000"/>
                  <a:gd name="connsiteX116-12073" fmla="*/ 7733 w 9066"/>
                  <a:gd name="connsiteY116-12074" fmla="*/ 7990 h 10000"/>
                  <a:gd name="connsiteX117-12075" fmla="*/ 7467 w 9066"/>
                  <a:gd name="connsiteY117-12076" fmla="*/ 8175 h 10000"/>
                  <a:gd name="connsiteX118-12077" fmla="*/ 7022 w 9066"/>
                  <a:gd name="connsiteY118-12078" fmla="*/ 8306 h 10000"/>
                  <a:gd name="connsiteX119-12079" fmla="*/ 6934 w 9066"/>
                  <a:gd name="connsiteY119-12080" fmla="*/ 8466 h 10000"/>
                  <a:gd name="connsiteX120-12081" fmla="*/ 6667 w 9066"/>
                  <a:gd name="connsiteY120-12082" fmla="*/ 8545 h 10000"/>
                  <a:gd name="connsiteX121-12083" fmla="*/ 6799 w 9066"/>
                  <a:gd name="connsiteY121-12084" fmla="*/ 8703 h 10000"/>
                  <a:gd name="connsiteX122-12085" fmla="*/ 7067 w 9066"/>
                  <a:gd name="connsiteY122-12086" fmla="*/ 8703 h 10000"/>
                  <a:gd name="connsiteX123-12087" fmla="*/ 7110 w 9066"/>
                  <a:gd name="connsiteY123-12088" fmla="*/ 8703 h 10000"/>
                  <a:gd name="connsiteX124-12089" fmla="*/ 7289 w 9066"/>
                  <a:gd name="connsiteY124-12090" fmla="*/ 8994 h 10000"/>
                  <a:gd name="connsiteX125-12091" fmla="*/ 7377 w 9066"/>
                  <a:gd name="connsiteY125-12092" fmla="*/ 8703 h 10000"/>
                  <a:gd name="connsiteX126-12093" fmla="*/ 7601 w 9066"/>
                  <a:gd name="connsiteY126-12094" fmla="*/ 8651 h 10000"/>
                  <a:gd name="connsiteX127-12095" fmla="*/ 7823 w 9066"/>
                  <a:gd name="connsiteY127-12096" fmla="*/ 8730 h 10000"/>
                  <a:gd name="connsiteX128-12097" fmla="*/ 7823 w 9066"/>
                  <a:gd name="connsiteY128-12098" fmla="*/ 8757 h 10000"/>
                  <a:gd name="connsiteX129-12099" fmla="*/ 8045 w 9066"/>
                  <a:gd name="connsiteY129-12100" fmla="*/ 8703 h 10000"/>
                  <a:gd name="connsiteX130-12101" fmla="*/ 8178 w 9066"/>
                  <a:gd name="connsiteY130-12102" fmla="*/ 8889 h 10000"/>
                  <a:gd name="connsiteX131-12103" fmla="*/ 7733 w 9066"/>
                  <a:gd name="connsiteY131-12104" fmla="*/ 8783 h 10000"/>
                  <a:gd name="connsiteX132-12105" fmla="*/ 7644 w 9066"/>
                  <a:gd name="connsiteY132-12106" fmla="*/ 8811 h 10000"/>
                  <a:gd name="connsiteX133-12107" fmla="*/ 7601 w 9066"/>
                  <a:gd name="connsiteY133-12108" fmla="*/ 9021 h 10000"/>
                  <a:gd name="connsiteX134-12109" fmla="*/ 7555 w 9066"/>
                  <a:gd name="connsiteY134-12110" fmla="*/ 9154 h 10000"/>
                  <a:gd name="connsiteX135-12111" fmla="*/ 7911 w 9066"/>
                  <a:gd name="connsiteY135-12112" fmla="*/ 9127 h 10000"/>
                  <a:gd name="connsiteX136-12113" fmla="*/ 8001 w 9066"/>
                  <a:gd name="connsiteY136-12114" fmla="*/ 9207 h 10000"/>
                  <a:gd name="connsiteX137-12115" fmla="*/ 8045 w 9066"/>
                  <a:gd name="connsiteY137-12116" fmla="*/ 9048 h 10000"/>
                  <a:gd name="connsiteX138-12117" fmla="*/ 8178 w 9066"/>
                  <a:gd name="connsiteY138-12118" fmla="*/ 8837 h 10000"/>
                  <a:gd name="connsiteX139-12119" fmla="*/ 8488 w 9066"/>
                  <a:gd name="connsiteY139-12120" fmla="*/ 9233 h 10000"/>
                  <a:gd name="connsiteX140-12121" fmla="*/ 9066 w 9066"/>
                  <a:gd name="connsiteY140-12122" fmla="*/ 10000 h 10000"/>
                  <a:gd name="connsiteX0-12123" fmla="*/ 10000 w 10000"/>
                  <a:gd name="connsiteY0-12124" fmla="*/ 10000 h 10000"/>
                  <a:gd name="connsiteX1-12125" fmla="*/ 7599 w 10000"/>
                  <a:gd name="connsiteY1-12126" fmla="*/ 3941 h 10000"/>
                  <a:gd name="connsiteX2-12127" fmla="*/ 7206 w 10000"/>
                  <a:gd name="connsiteY2-12128" fmla="*/ 3941 h 10000"/>
                  <a:gd name="connsiteX3-12129" fmla="*/ 6814 w 10000"/>
                  <a:gd name="connsiteY3-12130" fmla="*/ 4047 h 10000"/>
                  <a:gd name="connsiteX4-12131" fmla="*/ 6373 w 10000"/>
                  <a:gd name="connsiteY4-12132" fmla="*/ 4021 h 10000"/>
                  <a:gd name="connsiteX5-12133" fmla="*/ 6373 w 10000"/>
                  <a:gd name="connsiteY5-12134" fmla="*/ 3519 h 10000"/>
                  <a:gd name="connsiteX6-12135" fmla="*/ 6617 w 10000"/>
                  <a:gd name="connsiteY6-12136" fmla="*/ 3492 h 10000"/>
                  <a:gd name="connsiteX7-12137" fmla="*/ 6471 w 10000"/>
                  <a:gd name="connsiteY7-12138" fmla="*/ 3360 h 10000"/>
                  <a:gd name="connsiteX8-12139" fmla="*/ 6471 w 10000"/>
                  <a:gd name="connsiteY8-12140" fmla="*/ 3148 h 10000"/>
                  <a:gd name="connsiteX9-12141" fmla="*/ 6520 w 10000"/>
                  <a:gd name="connsiteY9-12142" fmla="*/ 3017 h 10000"/>
                  <a:gd name="connsiteX10-12143" fmla="*/ 6031 w 10000"/>
                  <a:gd name="connsiteY10-12144" fmla="*/ 2804 h 10000"/>
                  <a:gd name="connsiteX11-12145" fmla="*/ 5539 w 10000"/>
                  <a:gd name="connsiteY11-12146" fmla="*/ 2567 h 10000"/>
                  <a:gd name="connsiteX12-12147" fmla="*/ 5295 w 10000"/>
                  <a:gd name="connsiteY12-12148" fmla="*/ 2407 h 10000"/>
                  <a:gd name="connsiteX13-12149" fmla="*/ 4951 w 10000"/>
                  <a:gd name="connsiteY13-12150" fmla="*/ 2355 h 10000"/>
                  <a:gd name="connsiteX14-12151" fmla="*/ 4560 w 10000"/>
                  <a:gd name="connsiteY14-12152" fmla="*/ 2381 h 10000"/>
                  <a:gd name="connsiteX15-12153" fmla="*/ 4166 w 10000"/>
                  <a:gd name="connsiteY15-12154" fmla="*/ 2302 h 10000"/>
                  <a:gd name="connsiteX16-12155" fmla="*/ 3676 w 10000"/>
                  <a:gd name="connsiteY16-12156" fmla="*/ 1666 h 10000"/>
                  <a:gd name="connsiteX17-12157" fmla="*/ 3530 w 10000"/>
                  <a:gd name="connsiteY17-12158" fmla="*/ 1508 h 10000"/>
                  <a:gd name="connsiteX18-12159" fmla="*/ 3382 w 10000"/>
                  <a:gd name="connsiteY18-12160" fmla="*/ 1138 h 10000"/>
                  <a:gd name="connsiteX19-12161" fmla="*/ 3187 w 10000"/>
                  <a:gd name="connsiteY19-12162" fmla="*/ 793 h 10000"/>
                  <a:gd name="connsiteX20-12163" fmla="*/ 2598 w 10000"/>
                  <a:gd name="connsiteY20-12164" fmla="*/ 555 h 10000"/>
                  <a:gd name="connsiteX21-12165" fmla="*/ 2253 w 10000"/>
                  <a:gd name="connsiteY21-12166" fmla="*/ 53 h 10000"/>
                  <a:gd name="connsiteX22-12167" fmla="*/ 1813 w 10000"/>
                  <a:gd name="connsiteY22-12168" fmla="*/ 53 h 10000"/>
                  <a:gd name="connsiteX23-12169" fmla="*/ 1617 w 10000"/>
                  <a:gd name="connsiteY23-12170" fmla="*/ 159 h 10000"/>
                  <a:gd name="connsiteX24-12171" fmla="*/ 1570 w 10000"/>
                  <a:gd name="connsiteY24-12172" fmla="*/ 0 h 10000"/>
                  <a:gd name="connsiteX25-12173" fmla="*/ 931 w 10000"/>
                  <a:gd name="connsiteY25-12174" fmla="*/ 105 h 10000"/>
                  <a:gd name="connsiteX26-12175" fmla="*/ 1617 w 10000"/>
                  <a:gd name="connsiteY26-12176" fmla="*/ 212 h 10000"/>
                  <a:gd name="connsiteX27-12177" fmla="*/ 1570 w 10000"/>
                  <a:gd name="connsiteY27-12178" fmla="*/ 450 h 10000"/>
                  <a:gd name="connsiteX28-12179" fmla="*/ 1715 w 10000"/>
                  <a:gd name="connsiteY28-12180" fmla="*/ 767 h 10000"/>
                  <a:gd name="connsiteX29-12181" fmla="*/ 1863 w 10000"/>
                  <a:gd name="connsiteY29-12182" fmla="*/ 952 h 10000"/>
                  <a:gd name="connsiteX30-12183" fmla="*/ 1617 w 10000"/>
                  <a:gd name="connsiteY30-12184" fmla="*/ 1296 h 10000"/>
                  <a:gd name="connsiteX31-12185" fmla="*/ 1423 w 10000"/>
                  <a:gd name="connsiteY31-12186" fmla="*/ 1296 h 10000"/>
                  <a:gd name="connsiteX32-12187" fmla="*/ 1225 w 10000"/>
                  <a:gd name="connsiteY32-12188" fmla="*/ 1534 h 10000"/>
                  <a:gd name="connsiteX33-12189" fmla="*/ 1570 w 10000"/>
                  <a:gd name="connsiteY33-12190" fmla="*/ 1640 h 10000"/>
                  <a:gd name="connsiteX34-12191" fmla="*/ 1128 w 10000"/>
                  <a:gd name="connsiteY34-12192" fmla="*/ 1614 h 10000"/>
                  <a:gd name="connsiteX35-12193" fmla="*/ 931 w 10000"/>
                  <a:gd name="connsiteY35-12194" fmla="*/ 1931 h 10000"/>
                  <a:gd name="connsiteX36-12195" fmla="*/ 882 w 10000"/>
                  <a:gd name="connsiteY36-12196" fmla="*/ 1984 h 10000"/>
                  <a:gd name="connsiteX37-12197" fmla="*/ 686 w 10000"/>
                  <a:gd name="connsiteY37-12198" fmla="*/ 2328 h 10000"/>
                  <a:gd name="connsiteX38-12199" fmla="*/ 981 w 10000"/>
                  <a:gd name="connsiteY38-12200" fmla="*/ 2407 h 10000"/>
                  <a:gd name="connsiteX39-12201" fmla="*/ 588 w 10000"/>
                  <a:gd name="connsiteY39-12202" fmla="*/ 2672 h 10000"/>
                  <a:gd name="connsiteX40-12203" fmla="*/ 97 w 10000"/>
                  <a:gd name="connsiteY40-12204" fmla="*/ 2963 h 10000"/>
                  <a:gd name="connsiteX41-12205" fmla="*/ 0 w 10000"/>
                  <a:gd name="connsiteY41-12206" fmla="*/ 3122 h 10000"/>
                  <a:gd name="connsiteX42-12207" fmla="*/ 246 w 10000"/>
                  <a:gd name="connsiteY42-12208" fmla="*/ 3465 h 10000"/>
                  <a:gd name="connsiteX43-12209" fmla="*/ 0 w 10000"/>
                  <a:gd name="connsiteY43-12210" fmla="*/ 3784 h 10000"/>
                  <a:gd name="connsiteX44-12211" fmla="*/ 50 w 10000"/>
                  <a:gd name="connsiteY44-12212" fmla="*/ 4127 h 10000"/>
                  <a:gd name="connsiteX45-12213" fmla="*/ 197 w 10000"/>
                  <a:gd name="connsiteY45-12214" fmla="*/ 4233 h 10000"/>
                  <a:gd name="connsiteX46-12215" fmla="*/ 490 w 10000"/>
                  <a:gd name="connsiteY46-12216" fmla="*/ 4206 h 10000"/>
                  <a:gd name="connsiteX47-12217" fmla="*/ 1079 w 10000"/>
                  <a:gd name="connsiteY47-12218" fmla="*/ 4260 h 10000"/>
                  <a:gd name="connsiteX48-12219" fmla="*/ 1570 w 10000"/>
                  <a:gd name="connsiteY48-12220" fmla="*/ 4154 h 10000"/>
                  <a:gd name="connsiteX49-12221" fmla="*/ 2109 w 10000"/>
                  <a:gd name="connsiteY49-12222" fmla="*/ 4154 h 10000"/>
                  <a:gd name="connsiteX50-12223" fmla="*/ 2451 w 10000"/>
                  <a:gd name="connsiteY50-12224" fmla="*/ 4047 h 10000"/>
                  <a:gd name="connsiteX51-12225" fmla="*/ 2548 w 10000"/>
                  <a:gd name="connsiteY51-12226" fmla="*/ 4074 h 10000"/>
                  <a:gd name="connsiteX52-12227" fmla="*/ 2402 w 10000"/>
                  <a:gd name="connsiteY52-12228" fmla="*/ 4127 h 10000"/>
                  <a:gd name="connsiteX53-12229" fmla="*/ 2745 w 10000"/>
                  <a:gd name="connsiteY53-12230" fmla="*/ 4365 h 10000"/>
                  <a:gd name="connsiteX54-12231" fmla="*/ 2990 w 10000"/>
                  <a:gd name="connsiteY54-12232" fmla="*/ 4312 h 10000"/>
                  <a:gd name="connsiteX55-12233" fmla="*/ 3334 w 10000"/>
                  <a:gd name="connsiteY55-12234" fmla="*/ 4417 h 10000"/>
                  <a:gd name="connsiteX56-12235" fmla="*/ 3773 w 10000"/>
                  <a:gd name="connsiteY56-12236" fmla="*/ 4391 h 10000"/>
                  <a:gd name="connsiteX57-12237" fmla="*/ 4510 w 10000"/>
                  <a:gd name="connsiteY57-12238" fmla="*/ 4472 h 10000"/>
                  <a:gd name="connsiteX58-12239" fmla="*/ 4704 w 10000"/>
                  <a:gd name="connsiteY58-12240" fmla="*/ 4525 h 10000"/>
                  <a:gd name="connsiteX59-12241" fmla="*/ 5392 w 10000"/>
                  <a:gd name="connsiteY59-12242" fmla="*/ 4391 h 10000"/>
                  <a:gd name="connsiteX60-12243" fmla="*/ 5491 w 10000"/>
                  <a:gd name="connsiteY60-12244" fmla="*/ 4472 h 10000"/>
                  <a:gd name="connsiteX61-12245" fmla="*/ 5686 w 10000"/>
                  <a:gd name="connsiteY61-12246" fmla="*/ 4365 h 10000"/>
                  <a:gd name="connsiteX62-12247" fmla="*/ 5785 w 10000"/>
                  <a:gd name="connsiteY62-12248" fmla="*/ 4498 h 10000"/>
                  <a:gd name="connsiteX63-12249" fmla="*/ 6471 w 10000"/>
                  <a:gd name="connsiteY63-12250" fmla="*/ 4339 h 10000"/>
                  <a:gd name="connsiteX64-12251" fmla="*/ 6471 w 10000"/>
                  <a:gd name="connsiteY64-12252" fmla="*/ 4180 h 10000"/>
                  <a:gd name="connsiteX65-12253" fmla="*/ 6617 w 10000"/>
                  <a:gd name="connsiteY65-12254" fmla="*/ 4154 h 10000"/>
                  <a:gd name="connsiteX66-12255" fmla="*/ 6766 w 10000"/>
                  <a:gd name="connsiteY66-12256" fmla="*/ 4206 h 10000"/>
                  <a:gd name="connsiteX67-12257" fmla="*/ 7256 w 10000"/>
                  <a:gd name="connsiteY67-12258" fmla="*/ 4101 h 10000"/>
                  <a:gd name="connsiteX68-12259" fmla="*/ 7354 w 10000"/>
                  <a:gd name="connsiteY68-12260" fmla="*/ 4127 h 10000"/>
                  <a:gd name="connsiteX69-12261" fmla="*/ 7599 w 10000"/>
                  <a:gd name="connsiteY69-12262" fmla="*/ 4603 h 10000"/>
                  <a:gd name="connsiteX70-12263" fmla="*/ 7745 w 10000"/>
                  <a:gd name="connsiteY70-12264" fmla="*/ 4656 h 10000"/>
                  <a:gd name="connsiteX71-12265" fmla="*/ 8090 w 10000"/>
                  <a:gd name="connsiteY71-12266" fmla="*/ 4656 h 10000"/>
                  <a:gd name="connsiteX72-12267" fmla="*/ 8236 w 10000"/>
                  <a:gd name="connsiteY72-12268" fmla="*/ 4868 h 10000"/>
                  <a:gd name="connsiteX73-12269" fmla="*/ 8285 w 10000"/>
                  <a:gd name="connsiteY73-12270" fmla="*/ 5027 h 10000"/>
                  <a:gd name="connsiteX74-12271" fmla="*/ 8874 w 10000"/>
                  <a:gd name="connsiteY74-12272" fmla="*/ 5661 h 10000"/>
                  <a:gd name="connsiteX75-12273" fmla="*/ 8629 w 10000"/>
                  <a:gd name="connsiteY75-12274" fmla="*/ 5555 h 10000"/>
                  <a:gd name="connsiteX76-12275" fmla="*/ 7942 w 10000"/>
                  <a:gd name="connsiteY76-12276" fmla="*/ 5661 h 10000"/>
                  <a:gd name="connsiteX77-12277" fmla="*/ 7599 w 10000"/>
                  <a:gd name="connsiteY77-12278" fmla="*/ 5344 h 10000"/>
                  <a:gd name="connsiteX78-12279" fmla="*/ 7354 w 10000"/>
                  <a:gd name="connsiteY78-12280" fmla="*/ 5370 h 10000"/>
                  <a:gd name="connsiteX79-12281" fmla="*/ 7549 w 10000"/>
                  <a:gd name="connsiteY79-12282" fmla="*/ 5582 h 10000"/>
                  <a:gd name="connsiteX80-12283" fmla="*/ 7599 w 10000"/>
                  <a:gd name="connsiteY80-12284" fmla="*/ 5741 h 10000"/>
                  <a:gd name="connsiteX81-12285" fmla="*/ 7108 w 10000"/>
                  <a:gd name="connsiteY81-12286" fmla="*/ 6032 h 10000"/>
                  <a:gd name="connsiteX82-12287" fmla="*/ 7011 w 10000"/>
                  <a:gd name="connsiteY82-12288" fmla="*/ 6191 h 10000"/>
                  <a:gd name="connsiteX83-12289" fmla="*/ 6962 w 10000"/>
                  <a:gd name="connsiteY83-12290" fmla="*/ 6322 h 10000"/>
                  <a:gd name="connsiteX84-12291" fmla="*/ 6912 w 10000"/>
                  <a:gd name="connsiteY84-12292" fmla="*/ 6375 h 10000"/>
                  <a:gd name="connsiteX85-12293" fmla="*/ 6814 w 10000"/>
                  <a:gd name="connsiteY85-12294" fmla="*/ 6482 h 10000"/>
                  <a:gd name="connsiteX86-12295" fmla="*/ 6520 w 10000"/>
                  <a:gd name="connsiteY86-12296" fmla="*/ 6561 h 10000"/>
                  <a:gd name="connsiteX87-12297" fmla="*/ 6617 w 10000"/>
                  <a:gd name="connsiteY87-12298" fmla="*/ 6746 h 10000"/>
                  <a:gd name="connsiteX88-12299" fmla="*/ 6568 w 10000"/>
                  <a:gd name="connsiteY88-12300" fmla="*/ 6798 h 10000"/>
                  <a:gd name="connsiteX89-12301" fmla="*/ 6177 w 10000"/>
                  <a:gd name="connsiteY89-12302" fmla="*/ 6958 h 10000"/>
                  <a:gd name="connsiteX90-12303" fmla="*/ 5785 w 10000"/>
                  <a:gd name="connsiteY90-12304" fmla="*/ 6932 h 10000"/>
                  <a:gd name="connsiteX91-12305" fmla="*/ 6128 w 10000"/>
                  <a:gd name="connsiteY91-12306" fmla="*/ 7037 h 10000"/>
                  <a:gd name="connsiteX92-12307" fmla="*/ 6128 w 10000"/>
                  <a:gd name="connsiteY92-12308" fmla="*/ 7354 h 10000"/>
                  <a:gd name="connsiteX93-12309" fmla="*/ 5686 w 10000"/>
                  <a:gd name="connsiteY93-12310" fmla="*/ 7434 h 10000"/>
                  <a:gd name="connsiteX94-12311" fmla="*/ 5589 w 10000"/>
                  <a:gd name="connsiteY94-12312" fmla="*/ 7302 h 10000"/>
                  <a:gd name="connsiteX95-12313" fmla="*/ 5539 w 10000"/>
                  <a:gd name="connsiteY95-12314" fmla="*/ 7197 h 10000"/>
                  <a:gd name="connsiteX96-12315" fmla="*/ 5100 w 10000"/>
                  <a:gd name="connsiteY96-12316" fmla="*/ 7275 h 10000"/>
                  <a:gd name="connsiteX97-12317" fmla="*/ 5295 w 10000"/>
                  <a:gd name="connsiteY97-12318" fmla="*/ 7382 h 10000"/>
                  <a:gd name="connsiteX98-12319" fmla="*/ 5441 w 10000"/>
                  <a:gd name="connsiteY98-12320" fmla="*/ 7487 h 10000"/>
                  <a:gd name="connsiteX99-12321" fmla="*/ 5638 w 10000"/>
                  <a:gd name="connsiteY99-12322" fmla="*/ 7751 h 10000"/>
                  <a:gd name="connsiteX100-12323" fmla="*/ 5882 w 10000"/>
                  <a:gd name="connsiteY100-12324" fmla="*/ 7699 h 10000"/>
                  <a:gd name="connsiteX101-12325" fmla="*/ 6079 w 10000"/>
                  <a:gd name="connsiteY101-12326" fmla="*/ 7910 h 10000"/>
                  <a:gd name="connsiteX102-12327" fmla="*/ 6225 w 10000"/>
                  <a:gd name="connsiteY102-12328" fmla="*/ 7963 h 10000"/>
                  <a:gd name="connsiteX103-12329" fmla="*/ 6568 w 10000"/>
                  <a:gd name="connsiteY103-12330" fmla="*/ 7936 h 10000"/>
                  <a:gd name="connsiteX104-12331" fmla="*/ 6716 w 10000"/>
                  <a:gd name="connsiteY104-12332" fmla="*/ 8069 h 10000"/>
                  <a:gd name="connsiteX105-12333" fmla="*/ 6864 w 10000"/>
                  <a:gd name="connsiteY105-12334" fmla="*/ 8201 h 10000"/>
                  <a:gd name="connsiteX106-12335" fmla="*/ 7549 w 10000"/>
                  <a:gd name="connsiteY106-12336" fmla="*/ 8016 h 10000"/>
                  <a:gd name="connsiteX107-12337" fmla="*/ 7549 w 10000"/>
                  <a:gd name="connsiteY107-12338" fmla="*/ 7936 h 10000"/>
                  <a:gd name="connsiteX108-12339" fmla="*/ 7354 w 10000"/>
                  <a:gd name="connsiteY108-12340" fmla="*/ 7778 h 10000"/>
                  <a:gd name="connsiteX109-12341" fmla="*/ 7599 w 10000"/>
                  <a:gd name="connsiteY109-12342" fmla="*/ 7620 h 10000"/>
                  <a:gd name="connsiteX110-12343" fmla="*/ 7451 w 10000"/>
                  <a:gd name="connsiteY110-12344" fmla="*/ 7434 h 10000"/>
                  <a:gd name="connsiteX111-12345" fmla="*/ 7599 w 10000"/>
                  <a:gd name="connsiteY111-12346" fmla="*/ 7354 h 10000"/>
                  <a:gd name="connsiteX112-12347" fmla="*/ 7795 w 10000"/>
                  <a:gd name="connsiteY112-12348" fmla="*/ 7539 h 10000"/>
                  <a:gd name="connsiteX113-12349" fmla="*/ 7698 w 10000"/>
                  <a:gd name="connsiteY113-12350" fmla="*/ 7646 h 10000"/>
                  <a:gd name="connsiteX114-12351" fmla="*/ 8137 w 10000"/>
                  <a:gd name="connsiteY114-12352" fmla="*/ 7699 h 10000"/>
                  <a:gd name="connsiteX115-12353" fmla="*/ 8333 w 10000"/>
                  <a:gd name="connsiteY115-12354" fmla="*/ 7778 h 10000"/>
                  <a:gd name="connsiteX116-12355" fmla="*/ 8530 w 10000"/>
                  <a:gd name="connsiteY116-12356" fmla="*/ 7990 h 10000"/>
                  <a:gd name="connsiteX117-12357" fmla="*/ 8236 w 10000"/>
                  <a:gd name="connsiteY117-12358" fmla="*/ 8175 h 10000"/>
                  <a:gd name="connsiteX118-12359" fmla="*/ 7745 w 10000"/>
                  <a:gd name="connsiteY118-12360" fmla="*/ 8306 h 10000"/>
                  <a:gd name="connsiteX119-12361" fmla="*/ 7648 w 10000"/>
                  <a:gd name="connsiteY119-12362" fmla="*/ 8466 h 10000"/>
                  <a:gd name="connsiteX120-12363" fmla="*/ 7354 w 10000"/>
                  <a:gd name="connsiteY120-12364" fmla="*/ 8545 h 10000"/>
                  <a:gd name="connsiteX121-12365" fmla="*/ 7499 w 10000"/>
                  <a:gd name="connsiteY121-12366" fmla="*/ 8703 h 10000"/>
                  <a:gd name="connsiteX122-12367" fmla="*/ 7795 w 10000"/>
                  <a:gd name="connsiteY122-12368" fmla="*/ 8703 h 10000"/>
                  <a:gd name="connsiteX123-12369" fmla="*/ 7842 w 10000"/>
                  <a:gd name="connsiteY123-12370" fmla="*/ 8703 h 10000"/>
                  <a:gd name="connsiteX124-12371" fmla="*/ 8040 w 10000"/>
                  <a:gd name="connsiteY124-12372" fmla="*/ 8994 h 10000"/>
                  <a:gd name="connsiteX125-12373" fmla="*/ 8137 w 10000"/>
                  <a:gd name="connsiteY125-12374" fmla="*/ 8703 h 10000"/>
                  <a:gd name="connsiteX126-12375" fmla="*/ 8384 w 10000"/>
                  <a:gd name="connsiteY126-12376" fmla="*/ 8651 h 10000"/>
                  <a:gd name="connsiteX127-12377" fmla="*/ 8629 w 10000"/>
                  <a:gd name="connsiteY127-12378" fmla="*/ 8730 h 10000"/>
                  <a:gd name="connsiteX128-12379" fmla="*/ 8629 w 10000"/>
                  <a:gd name="connsiteY128-12380" fmla="*/ 8757 h 10000"/>
                  <a:gd name="connsiteX129-12381" fmla="*/ 8874 w 10000"/>
                  <a:gd name="connsiteY129-12382" fmla="*/ 8703 h 10000"/>
                  <a:gd name="connsiteX130-12383" fmla="*/ 9021 w 10000"/>
                  <a:gd name="connsiteY130-12384" fmla="*/ 8889 h 10000"/>
                  <a:gd name="connsiteX131-12385" fmla="*/ 8530 w 10000"/>
                  <a:gd name="connsiteY131-12386" fmla="*/ 8783 h 10000"/>
                  <a:gd name="connsiteX132-12387" fmla="*/ 8432 w 10000"/>
                  <a:gd name="connsiteY132-12388" fmla="*/ 8811 h 10000"/>
                  <a:gd name="connsiteX133-12389" fmla="*/ 8384 w 10000"/>
                  <a:gd name="connsiteY133-12390" fmla="*/ 9021 h 10000"/>
                  <a:gd name="connsiteX134-12391" fmla="*/ 8333 w 10000"/>
                  <a:gd name="connsiteY134-12392" fmla="*/ 9154 h 10000"/>
                  <a:gd name="connsiteX135-12393" fmla="*/ 8726 w 10000"/>
                  <a:gd name="connsiteY135-12394" fmla="*/ 9127 h 10000"/>
                  <a:gd name="connsiteX136-12395" fmla="*/ 8825 w 10000"/>
                  <a:gd name="connsiteY136-12396" fmla="*/ 9207 h 10000"/>
                  <a:gd name="connsiteX137-12397" fmla="*/ 8874 w 10000"/>
                  <a:gd name="connsiteY137-12398" fmla="*/ 9048 h 10000"/>
                  <a:gd name="connsiteX138-12399" fmla="*/ 9021 w 10000"/>
                  <a:gd name="connsiteY138-12400" fmla="*/ 8837 h 10000"/>
                  <a:gd name="connsiteX139-12401" fmla="*/ 9362 w 10000"/>
                  <a:gd name="connsiteY139-12402" fmla="*/ 9233 h 10000"/>
                  <a:gd name="connsiteX0-12403" fmla="*/ 7599 w 9362"/>
                  <a:gd name="connsiteY0-12404" fmla="*/ 3941 h 9233"/>
                  <a:gd name="connsiteX1-12405" fmla="*/ 7206 w 9362"/>
                  <a:gd name="connsiteY1-12406" fmla="*/ 3941 h 9233"/>
                  <a:gd name="connsiteX2-12407" fmla="*/ 6814 w 9362"/>
                  <a:gd name="connsiteY2-12408" fmla="*/ 4047 h 9233"/>
                  <a:gd name="connsiteX3-12409" fmla="*/ 6373 w 9362"/>
                  <a:gd name="connsiteY3-12410" fmla="*/ 4021 h 9233"/>
                  <a:gd name="connsiteX4-12411" fmla="*/ 6373 w 9362"/>
                  <a:gd name="connsiteY4-12412" fmla="*/ 3519 h 9233"/>
                  <a:gd name="connsiteX5-12413" fmla="*/ 6617 w 9362"/>
                  <a:gd name="connsiteY5-12414" fmla="*/ 3492 h 9233"/>
                  <a:gd name="connsiteX6-12415" fmla="*/ 6471 w 9362"/>
                  <a:gd name="connsiteY6-12416" fmla="*/ 3360 h 9233"/>
                  <a:gd name="connsiteX7-12417" fmla="*/ 6471 w 9362"/>
                  <a:gd name="connsiteY7-12418" fmla="*/ 3148 h 9233"/>
                  <a:gd name="connsiteX8-12419" fmla="*/ 6520 w 9362"/>
                  <a:gd name="connsiteY8-12420" fmla="*/ 3017 h 9233"/>
                  <a:gd name="connsiteX9-12421" fmla="*/ 6031 w 9362"/>
                  <a:gd name="connsiteY9-12422" fmla="*/ 2804 h 9233"/>
                  <a:gd name="connsiteX10-12423" fmla="*/ 5539 w 9362"/>
                  <a:gd name="connsiteY10-12424" fmla="*/ 2567 h 9233"/>
                  <a:gd name="connsiteX11-12425" fmla="*/ 5295 w 9362"/>
                  <a:gd name="connsiteY11-12426" fmla="*/ 2407 h 9233"/>
                  <a:gd name="connsiteX12-12427" fmla="*/ 4951 w 9362"/>
                  <a:gd name="connsiteY12-12428" fmla="*/ 2355 h 9233"/>
                  <a:gd name="connsiteX13-12429" fmla="*/ 4560 w 9362"/>
                  <a:gd name="connsiteY13-12430" fmla="*/ 2381 h 9233"/>
                  <a:gd name="connsiteX14-12431" fmla="*/ 4166 w 9362"/>
                  <a:gd name="connsiteY14-12432" fmla="*/ 2302 h 9233"/>
                  <a:gd name="connsiteX15-12433" fmla="*/ 3676 w 9362"/>
                  <a:gd name="connsiteY15-12434" fmla="*/ 1666 h 9233"/>
                  <a:gd name="connsiteX16-12435" fmla="*/ 3530 w 9362"/>
                  <a:gd name="connsiteY16-12436" fmla="*/ 1508 h 9233"/>
                  <a:gd name="connsiteX17-12437" fmla="*/ 3382 w 9362"/>
                  <a:gd name="connsiteY17-12438" fmla="*/ 1138 h 9233"/>
                  <a:gd name="connsiteX18-12439" fmla="*/ 3187 w 9362"/>
                  <a:gd name="connsiteY18-12440" fmla="*/ 793 h 9233"/>
                  <a:gd name="connsiteX19-12441" fmla="*/ 2598 w 9362"/>
                  <a:gd name="connsiteY19-12442" fmla="*/ 555 h 9233"/>
                  <a:gd name="connsiteX20-12443" fmla="*/ 2253 w 9362"/>
                  <a:gd name="connsiteY20-12444" fmla="*/ 53 h 9233"/>
                  <a:gd name="connsiteX21-12445" fmla="*/ 1813 w 9362"/>
                  <a:gd name="connsiteY21-12446" fmla="*/ 53 h 9233"/>
                  <a:gd name="connsiteX22-12447" fmla="*/ 1617 w 9362"/>
                  <a:gd name="connsiteY22-12448" fmla="*/ 159 h 9233"/>
                  <a:gd name="connsiteX23-12449" fmla="*/ 1570 w 9362"/>
                  <a:gd name="connsiteY23-12450" fmla="*/ 0 h 9233"/>
                  <a:gd name="connsiteX24-12451" fmla="*/ 931 w 9362"/>
                  <a:gd name="connsiteY24-12452" fmla="*/ 105 h 9233"/>
                  <a:gd name="connsiteX25-12453" fmla="*/ 1617 w 9362"/>
                  <a:gd name="connsiteY25-12454" fmla="*/ 212 h 9233"/>
                  <a:gd name="connsiteX26-12455" fmla="*/ 1570 w 9362"/>
                  <a:gd name="connsiteY26-12456" fmla="*/ 450 h 9233"/>
                  <a:gd name="connsiteX27-12457" fmla="*/ 1715 w 9362"/>
                  <a:gd name="connsiteY27-12458" fmla="*/ 767 h 9233"/>
                  <a:gd name="connsiteX28-12459" fmla="*/ 1863 w 9362"/>
                  <a:gd name="connsiteY28-12460" fmla="*/ 952 h 9233"/>
                  <a:gd name="connsiteX29-12461" fmla="*/ 1617 w 9362"/>
                  <a:gd name="connsiteY29-12462" fmla="*/ 1296 h 9233"/>
                  <a:gd name="connsiteX30-12463" fmla="*/ 1423 w 9362"/>
                  <a:gd name="connsiteY30-12464" fmla="*/ 1296 h 9233"/>
                  <a:gd name="connsiteX31-12465" fmla="*/ 1225 w 9362"/>
                  <a:gd name="connsiteY31-12466" fmla="*/ 1534 h 9233"/>
                  <a:gd name="connsiteX32-12467" fmla="*/ 1570 w 9362"/>
                  <a:gd name="connsiteY32-12468" fmla="*/ 1640 h 9233"/>
                  <a:gd name="connsiteX33-12469" fmla="*/ 1128 w 9362"/>
                  <a:gd name="connsiteY33-12470" fmla="*/ 1614 h 9233"/>
                  <a:gd name="connsiteX34-12471" fmla="*/ 931 w 9362"/>
                  <a:gd name="connsiteY34-12472" fmla="*/ 1931 h 9233"/>
                  <a:gd name="connsiteX35-12473" fmla="*/ 882 w 9362"/>
                  <a:gd name="connsiteY35-12474" fmla="*/ 1984 h 9233"/>
                  <a:gd name="connsiteX36-12475" fmla="*/ 686 w 9362"/>
                  <a:gd name="connsiteY36-12476" fmla="*/ 2328 h 9233"/>
                  <a:gd name="connsiteX37-12477" fmla="*/ 981 w 9362"/>
                  <a:gd name="connsiteY37-12478" fmla="*/ 2407 h 9233"/>
                  <a:gd name="connsiteX38-12479" fmla="*/ 588 w 9362"/>
                  <a:gd name="connsiteY38-12480" fmla="*/ 2672 h 9233"/>
                  <a:gd name="connsiteX39-12481" fmla="*/ 97 w 9362"/>
                  <a:gd name="connsiteY39-12482" fmla="*/ 2963 h 9233"/>
                  <a:gd name="connsiteX40-12483" fmla="*/ 0 w 9362"/>
                  <a:gd name="connsiteY40-12484" fmla="*/ 3122 h 9233"/>
                  <a:gd name="connsiteX41-12485" fmla="*/ 246 w 9362"/>
                  <a:gd name="connsiteY41-12486" fmla="*/ 3465 h 9233"/>
                  <a:gd name="connsiteX42-12487" fmla="*/ 0 w 9362"/>
                  <a:gd name="connsiteY42-12488" fmla="*/ 3784 h 9233"/>
                  <a:gd name="connsiteX43-12489" fmla="*/ 50 w 9362"/>
                  <a:gd name="connsiteY43-12490" fmla="*/ 4127 h 9233"/>
                  <a:gd name="connsiteX44-12491" fmla="*/ 197 w 9362"/>
                  <a:gd name="connsiteY44-12492" fmla="*/ 4233 h 9233"/>
                  <a:gd name="connsiteX45-12493" fmla="*/ 490 w 9362"/>
                  <a:gd name="connsiteY45-12494" fmla="*/ 4206 h 9233"/>
                  <a:gd name="connsiteX46-12495" fmla="*/ 1079 w 9362"/>
                  <a:gd name="connsiteY46-12496" fmla="*/ 4260 h 9233"/>
                  <a:gd name="connsiteX47-12497" fmla="*/ 1570 w 9362"/>
                  <a:gd name="connsiteY47-12498" fmla="*/ 4154 h 9233"/>
                  <a:gd name="connsiteX48-12499" fmla="*/ 2109 w 9362"/>
                  <a:gd name="connsiteY48-12500" fmla="*/ 4154 h 9233"/>
                  <a:gd name="connsiteX49-12501" fmla="*/ 2451 w 9362"/>
                  <a:gd name="connsiteY49-12502" fmla="*/ 4047 h 9233"/>
                  <a:gd name="connsiteX50-12503" fmla="*/ 2548 w 9362"/>
                  <a:gd name="connsiteY50-12504" fmla="*/ 4074 h 9233"/>
                  <a:gd name="connsiteX51-12505" fmla="*/ 2402 w 9362"/>
                  <a:gd name="connsiteY51-12506" fmla="*/ 4127 h 9233"/>
                  <a:gd name="connsiteX52-12507" fmla="*/ 2745 w 9362"/>
                  <a:gd name="connsiteY52-12508" fmla="*/ 4365 h 9233"/>
                  <a:gd name="connsiteX53-12509" fmla="*/ 2990 w 9362"/>
                  <a:gd name="connsiteY53-12510" fmla="*/ 4312 h 9233"/>
                  <a:gd name="connsiteX54-12511" fmla="*/ 3334 w 9362"/>
                  <a:gd name="connsiteY54-12512" fmla="*/ 4417 h 9233"/>
                  <a:gd name="connsiteX55-12513" fmla="*/ 3773 w 9362"/>
                  <a:gd name="connsiteY55-12514" fmla="*/ 4391 h 9233"/>
                  <a:gd name="connsiteX56-12515" fmla="*/ 4510 w 9362"/>
                  <a:gd name="connsiteY56-12516" fmla="*/ 4472 h 9233"/>
                  <a:gd name="connsiteX57-12517" fmla="*/ 4704 w 9362"/>
                  <a:gd name="connsiteY57-12518" fmla="*/ 4525 h 9233"/>
                  <a:gd name="connsiteX58-12519" fmla="*/ 5392 w 9362"/>
                  <a:gd name="connsiteY58-12520" fmla="*/ 4391 h 9233"/>
                  <a:gd name="connsiteX59-12521" fmla="*/ 5491 w 9362"/>
                  <a:gd name="connsiteY59-12522" fmla="*/ 4472 h 9233"/>
                  <a:gd name="connsiteX60-12523" fmla="*/ 5686 w 9362"/>
                  <a:gd name="connsiteY60-12524" fmla="*/ 4365 h 9233"/>
                  <a:gd name="connsiteX61-12525" fmla="*/ 5785 w 9362"/>
                  <a:gd name="connsiteY61-12526" fmla="*/ 4498 h 9233"/>
                  <a:gd name="connsiteX62-12527" fmla="*/ 6471 w 9362"/>
                  <a:gd name="connsiteY62-12528" fmla="*/ 4339 h 9233"/>
                  <a:gd name="connsiteX63-12529" fmla="*/ 6471 w 9362"/>
                  <a:gd name="connsiteY63-12530" fmla="*/ 4180 h 9233"/>
                  <a:gd name="connsiteX64-12531" fmla="*/ 6617 w 9362"/>
                  <a:gd name="connsiteY64-12532" fmla="*/ 4154 h 9233"/>
                  <a:gd name="connsiteX65-12533" fmla="*/ 6766 w 9362"/>
                  <a:gd name="connsiteY65-12534" fmla="*/ 4206 h 9233"/>
                  <a:gd name="connsiteX66-12535" fmla="*/ 7256 w 9362"/>
                  <a:gd name="connsiteY66-12536" fmla="*/ 4101 h 9233"/>
                  <a:gd name="connsiteX67-12537" fmla="*/ 7354 w 9362"/>
                  <a:gd name="connsiteY67-12538" fmla="*/ 4127 h 9233"/>
                  <a:gd name="connsiteX68-12539" fmla="*/ 7599 w 9362"/>
                  <a:gd name="connsiteY68-12540" fmla="*/ 4603 h 9233"/>
                  <a:gd name="connsiteX69-12541" fmla="*/ 7745 w 9362"/>
                  <a:gd name="connsiteY69-12542" fmla="*/ 4656 h 9233"/>
                  <a:gd name="connsiteX70-12543" fmla="*/ 8090 w 9362"/>
                  <a:gd name="connsiteY70-12544" fmla="*/ 4656 h 9233"/>
                  <a:gd name="connsiteX71-12545" fmla="*/ 8236 w 9362"/>
                  <a:gd name="connsiteY71-12546" fmla="*/ 4868 h 9233"/>
                  <a:gd name="connsiteX72-12547" fmla="*/ 8285 w 9362"/>
                  <a:gd name="connsiteY72-12548" fmla="*/ 5027 h 9233"/>
                  <a:gd name="connsiteX73-12549" fmla="*/ 8874 w 9362"/>
                  <a:gd name="connsiteY73-12550" fmla="*/ 5661 h 9233"/>
                  <a:gd name="connsiteX74-12551" fmla="*/ 8629 w 9362"/>
                  <a:gd name="connsiteY74-12552" fmla="*/ 5555 h 9233"/>
                  <a:gd name="connsiteX75-12553" fmla="*/ 7942 w 9362"/>
                  <a:gd name="connsiteY75-12554" fmla="*/ 5661 h 9233"/>
                  <a:gd name="connsiteX76-12555" fmla="*/ 7599 w 9362"/>
                  <a:gd name="connsiteY76-12556" fmla="*/ 5344 h 9233"/>
                  <a:gd name="connsiteX77-12557" fmla="*/ 7354 w 9362"/>
                  <a:gd name="connsiteY77-12558" fmla="*/ 5370 h 9233"/>
                  <a:gd name="connsiteX78-12559" fmla="*/ 7549 w 9362"/>
                  <a:gd name="connsiteY78-12560" fmla="*/ 5582 h 9233"/>
                  <a:gd name="connsiteX79-12561" fmla="*/ 7599 w 9362"/>
                  <a:gd name="connsiteY79-12562" fmla="*/ 5741 h 9233"/>
                  <a:gd name="connsiteX80-12563" fmla="*/ 7108 w 9362"/>
                  <a:gd name="connsiteY80-12564" fmla="*/ 6032 h 9233"/>
                  <a:gd name="connsiteX81-12565" fmla="*/ 7011 w 9362"/>
                  <a:gd name="connsiteY81-12566" fmla="*/ 6191 h 9233"/>
                  <a:gd name="connsiteX82-12567" fmla="*/ 6962 w 9362"/>
                  <a:gd name="connsiteY82-12568" fmla="*/ 6322 h 9233"/>
                  <a:gd name="connsiteX83-12569" fmla="*/ 6912 w 9362"/>
                  <a:gd name="connsiteY83-12570" fmla="*/ 6375 h 9233"/>
                  <a:gd name="connsiteX84-12571" fmla="*/ 6814 w 9362"/>
                  <a:gd name="connsiteY84-12572" fmla="*/ 6482 h 9233"/>
                  <a:gd name="connsiteX85-12573" fmla="*/ 6520 w 9362"/>
                  <a:gd name="connsiteY85-12574" fmla="*/ 6561 h 9233"/>
                  <a:gd name="connsiteX86-12575" fmla="*/ 6617 w 9362"/>
                  <a:gd name="connsiteY86-12576" fmla="*/ 6746 h 9233"/>
                  <a:gd name="connsiteX87-12577" fmla="*/ 6568 w 9362"/>
                  <a:gd name="connsiteY87-12578" fmla="*/ 6798 h 9233"/>
                  <a:gd name="connsiteX88-12579" fmla="*/ 6177 w 9362"/>
                  <a:gd name="connsiteY88-12580" fmla="*/ 6958 h 9233"/>
                  <a:gd name="connsiteX89-12581" fmla="*/ 5785 w 9362"/>
                  <a:gd name="connsiteY89-12582" fmla="*/ 6932 h 9233"/>
                  <a:gd name="connsiteX90-12583" fmla="*/ 6128 w 9362"/>
                  <a:gd name="connsiteY90-12584" fmla="*/ 7037 h 9233"/>
                  <a:gd name="connsiteX91-12585" fmla="*/ 6128 w 9362"/>
                  <a:gd name="connsiteY91-12586" fmla="*/ 7354 h 9233"/>
                  <a:gd name="connsiteX92-12587" fmla="*/ 5686 w 9362"/>
                  <a:gd name="connsiteY92-12588" fmla="*/ 7434 h 9233"/>
                  <a:gd name="connsiteX93-12589" fmla="*/ 5589 w 9362"/>
                  <a:gd name="connsiteY93-12590" fmla="*/ 7302 h 9233"/>
                  <a:gd name="connsiteX94-12591" fmla="*/ 5539 w 9362"/>
                  <a:gd name="connsiteY94-12592" fmla="*/ 7197 h 9233"/>
                  <a:gd name="connsiteX95-12593" fmla="*/ 5100 w 9362"/>
                  <a:gd name="connsiteY95-12594" fmla="*/ 7275 h 9233"/>
                  <a:gd name="connsiteX96-12595" fmla="*/ 5295 w 9362"/>
                  <a:gd name="connsiteY96-12596" fmla="*/ 7382 h 9233"/>
                  <a:gd name="connsiteX97-12597" fmla="*/ 5441 w 9362"/>
                  <a:gd name="connsiteY97-12598" fmla="*/ 7487 h 9233"/>
                  <a:gd name="connsiteX98-12599" fmla="*/ 5638 w 9362"/>
                  <a:gd name="connsiteY98-12600" fmla="*/ 7751 h 9233"/>
                  <a:gd name="connsiteX99-12601" fmla="*/ 5882 w 9362"/>
                  <a:gd name="connsiteY99-12602" fmla="*/ 7699 h 9233"/>
                  <a:gd name="connsiteX100-12603" fmla="*/ 6079 w 9362"/>
                  <a:gd name="connsiteY100-12604" fmla="*/ 7910 h 9233"/>
                  <a:gd name="connsiteX101-12605" fmla="*/ 6225 w 9362"/>
                  <a:gd name="connsiteY101-12606" fmla="*/ 7963 h 9233"/>
                  <a:gd name="connsiteX102-12607" fmla="*/ 6568 w 9362"/>
                  <a:gd name="connsiteY102-12608" fmla="*/ 7936 h 9233"/>
                  <a:gd name="connsiteX103-12609" fmla="*/ 6716 w 9362"/>
                  <a:gd name="connsiteY103-12610" fmla="*/ 8069 h 9233"/>
                  <a:gd name="connsiteX104-12611" fmla="*/ 6864 w 9362"/>
                  <a:gd name="connsiteY104-12612" fmla="*/ 8201 h 9233"/>
                  <a:gd name="connsiteX105-12613" fmla="*/ 7549 w 9362"/>
                  <a:gd name="connsiteY105-12614" fmla="*/ 8016 h 9233"/>
                  <a:gd name="connsiteX106-12615" fmla="*/ 7549 w 9362"/>
                  <a:gd name="connsiteY106-12616" fmla="*/ 7936 h 9233"/>
                  <a:gd name="connsiteX107-12617" fmla="*/ 7354 w 9362"/>
                  <a:gd name="connsiteY107-12618" fmla="*/ 7778 h 9233"/>
                  <a:gd name="connsiteX108-12619" fmla="*/ 7599 w 9362"/>
                  <a:gd name="connsiteY108-12620" fmla="*/ 7620 h 9233"/>
                  <a:gd name="connsiteX109-12621" fmla="*/ 7451 w 9362"/>
                  <a:gd name="connsiteY109-12622" fmla="*/ 7434 h 9233"/>
                  <a:gd name="connsiteX110-12623" fmla="*/ 7599 w 9362"/>
                  <a:gd name="connsiteY110-12624" fmla="*/ 7354 h 9233"/>
                  <a:gd name="connsiteX111-12625" fmla="*/ 7795 w 9362"/>
                  <a:gd name="connsiteY111-12626" fmla="*/ 7539 h 9233"/>
                  <a:gd name="connsiteX112-12627" fmla="*/ 7698 w 9362"/>
                  <a:gd name="connsiteY112-12628" fmla="*/ 7646 h 9233"/>
                  <a:gd name="connsiteX113-12629" fmla="*/ 8137 w 9362"/>
                  <a:gd name="connsiteY113-12630" fmla="*/ 7699 h 9233"/>
                  <a:gd name="connsiteX114-12631" fmla="*/ 8333 w 9362"/>
                  <a:gd name="connsiteY114-12632" fmla="*/ 7778 h 9233"/>
                  <a:gd name="connsiteX115-12633" fmla="*/ 8530 w 9362"/>
                  <a:gd name="connsiteY115-12634" fmla="*/ 7990 h 9233"/>
                  <a:gd name="connsiteX116-12635" fmla="*/ 8236 w 9362"/>
                  <a:gd name="connsiteY116-12636" fmla="*/ 8175 h 9233"/>
                  <a:gd name="connsiteX117-12637" fmla="*/ 7745 w 9362"/>
                  <a:gd name="connsiteY117-12638" fmla="*/ 8306 h 9233"/>
                  <a:gd name="connsiteX118-12639" fmla="*/ 7648 w 9362"/>
                  <a:gd name="connsiteY118-12640" fmla="*/ 8466 h 9233"/>
                  <a:gd name="connsiteX119-12641" fmla="*/ 7354 w 9362"/>
                  <a:gd name="connsiteY119-12642" fmla="*/ 8545 h 9233"/>
                  <a:gd name="connsiteX120-12643" fmla="*/ 7499 w 9362"/>
                  <a:gd name="connsiteY120-12644" fmla="*/ 8703 h 9233"/>
                  <a:gd name="connsiteX121-12645" fmla="*/ 7795 w 9362"/>
                  <a:gd name="connsiteY121-12646" fmla="*/ 8703 h 9233"/>
                  <a:gd name="connsiteX122-12647" fmla="*/ 7842 w 9362"/>
                  <a:gd name="connsiteY122-12648" fmla="*/ 8703 h 9233"/>
                  <a:gd name="connsiteX123-12649" fmla="*/ 8040 w 9362"/>
                  <a:gd name="connsiteY123-12650" fmla="*/ 8994 h 9233"/>
                  <a:gd name="connsiteX124-12651" fmla="*/ 8137 w 9362"/>
                  <a:gd name="connsiteY124-12652" fmla="*/ 8703 h 9233"/>
                  <a:gd name="connsiteX125-12653" fmla="*/ 8384 w 9362"/>
                  <a:gd name="connsiteY125-12654" fmla="*/ 8651 h 9233"/>
                  <a:gd name="connsiteX126-12655" fmla="*/ 8629 w 9362"/>
                  <a:gd name="connsiteY126-12656" fmla="*/ 8730 h 9233"/>
                  <a:gd name="connsiteX127-12657" fmla="*/ 8629 w 9362"/>
                  <a:gd name="connsiteY127-12658" fmla="*/ 8757 h 9233"/>
                  <a:gd name="connsiteX128-12659" fmla="*/ 8874 w 9362"/>
                  <a:gd name="connsiteY128-12660" fmla="*/ 8703 h 9233"/>
                  <a:gd name="connsiteX129-12661" fmla="*/ 9021 w 9362"/>
                  <a:gd name="connsiteY129-12662" fmla="*/ 8889 h 9233"/>
                  <a:gd name="connsiteX130-12663" fmla="*/ 8530 w 9362"/>
                  <a:gd name="connsiteY130-12664" fmla="*/ 8783 h 9233"/>
                  <a:gd name="connsiteX131-12665" fmla="*/ 8432 w 9362"/>
                  <a:gd name="connsiteY131-12666" fmla="*/ 8811 h 9233"/>
                  <a:gd name="connsiteX132-12667" fmla="*/ 8384 w 9362"/>
                  <a:gd name="connsiteY132-12668" fmla="*/ 9021 h 9233"/>
                  <a:gd name="connsiteX133-12669" fmla="*/ 8333 w 9362"/>
                  <a:gd name="connsiteY133-12670" fmla="*/ 9154 h 9233"/>
                  <a:gd name="connsiteX134-12671" fmla="*/ 8726 w 9362"/>
                  <a:gd name="connsiteY134-12672" fmla="*/ 9127 h 9233"/>
                  <a:gd name="connsiteX135-12673" fmla="*/ 8825 w 9362"/>
                  <a:gd name="connsiteY135-12674" fmla="*/ 9207 h 9233"/>
                  <a:gd name="connsiteX136-12675" fmla="*/ 8874 w 9362"/>
                  <a:gd name="connsiteY136-12676" fmla="*/ 9048 h 9233"/>
                  <a:gd name="connsiteX137-12677" fmla="*/ 9021 w 9362"/>
                  <a:gd name="connsiteY137-12678" fmla="*/ 8837 h 9233"/>
                  <a:gd name="connsiteX138-12679" fmla="*/ 9362 w 9362"/>
                  <a:gd name="connsiteY138-12680" fmla="*/ 9233 h 9233"/>
                  <a:gd name="connsiteX0-12681" fmla="*/ 8117 w 10000"/>
                  <a:gd name="connsiteY0-12682" fmla="*/ 4268 h 10000"/>
                  <a:gd name="connsiteX1-12683" fmla="*/ 7697 w 10000"/>
                  <a:gd name="connsiteY1-12684" fmla="*/ 4268 h 10000"/>
                  <a:gd name="connsiteX2-12685" fmla="*/ 7278 w 10000"/>
                  <a:gd name="connsiteY2-12686" fmla="*/ 4383 h 10000"/>
                  <a:gd name="connsiteX3-12687" fmla="*/ 6807 w 10000"/>
                  <a:gd name="connsiteY3-12688" fmla="*/ 4355 h 10000"/>
                  <a:gd name="connsiteX4-12689" fmla="*/ 6807 w 10000"/>
                  <a:gd name="connsiteY4-12690" fmla="*/ 3811 h 10000"/>
                  <a:gd name="connsiteX5-12691" fmla="*/ 7068 w 10000"/>
                  <a:gd name="connsiteY5-12692" fmla="*/ 3782 h 10000"/>
                  <a:gd name="connsiteX6-12693" fmla="*/ 6912 w 10000"/>
                  <a:gd name="connsiteY6-12694" fmla="*/ 3639 h 10000"/>
                  <a:gd name="connsiteX7-12695" fmla="*/ 6912 w 10000"/>
                  <a:gd name="connsiteY7-12696" fmla="*/ 3410 h 10000"/>
                  <a:gd name="connsiteX8-12697" fmla="*/ 6964 w 10000"/>
                  <a:gd name="connsiteY8-12698" fmla="*/ 3268 h 10000"/>
                  <a:gd name="connsiteX9-12699" fmla="*/ 6442 w 10000"/>
                  <a:gd name="connsiteY9-12700" fmla="*/ 3037 h 10000"/>
                  <a:gd name="connsiteX10-12701" fmla="*/ 5916 w 10000"/>
                  <a:gd name="connsiteY10-12702" fmla="*/ 2780 h 10000"/>
                  <a:gd name="connsiteX11-12703" fmla="*/ 5656 w 10000"/>
                  <a:gd name="connsiteY11-12704" fmla="*/ 2607 h 10000"/>
                  <a:gd name="connsiteX12-12705" fmla="*/ 5288 w 10000"/>
                  <a:gd name="connsiteY12-12706" fmla="*/ 2551 h 10000"/>
                  <a:gd name="connsiteX13-12707" fmla="*/ 4871 w 10000"/>
                  <a:gd name="connsiteY13-12708" fmla="*/ 2579 h 10000"/>
                  <a:gd name="connsiteX14-12709" fmla="*/ 4450 w 10000"/>
                  <a:gd name="connsiteY14-12710" fmla="*/ 2493 h 10000"/>
                  <a:gd name="connsiteX15-12711" fmla="*/ 3927 w 10000"/>
                  <a:gd name="connsiteY15-12712" fmla="*/ 1804 h 10000"/>
                  <a:gd name="connsiteX16-12713" fmla="*/ 3771 w 10000"/>
                  <a:gd name="connsiteY16-12714" fmla="*/ 1633 h 10000"/>
                  <a:gd name="connsiteX17-12715" fmla="*/ 3612 w 10000"/>
                  <a:gd name="connsiteY17-12716" fmla="*/ 1233 h 10000"/>
                  <a:gd name="connsiteX18-12717" fmla="*/ 3404 w 10000"/>
                  <a:gd name="connsiteY18-12718" fmla="*/ 859 h 10000"/>
                  <a:gd name="connsiteX19-12719" fmla="*/ 2775 w 10000"/>
                  <a:gd name="connsiteY19-12720" fmla="*/ 601 h 10000"/>
                  <a:gd name="connsiteX20-12721" fmla="*/ 2407 w 10000"/>
                  <a:gd name="connsiteY20-12722" fmla="*/ 57 h 10000"/>
                  <a:gd name="connsiteX21-12723" fmla="*/ 1937 w 10000"/>
                  <a:gd name="connsiteY21-12724" fmla="*/ 57 h 10000"/>
                  <a:gd name="connsiteX22-12725" fmla="*/ 1727 w 10000"/>
                  <a:gd name="connsiteY22-12726" fmla="*/ 172 h 10000"/>
                  <a:gd name="connsiteX23-12727" fmla="*/ 1677 w 10000"/>
                  <a:gd name="connsiteY23-12728" fmla="*/ 0 h 10000"/>
                  <a:gd name="connsiteX24-12729" fmla="*/ 994 w 10000"/>
                  <a:gd name="connsiteY24-12730" fmla="*/ 114 h 10000"/>
                  <a:gd name="connsiteX25-12731" fmla="*/ 1727 w 10000"/>
                  <a:gd name="connsiteY25-12732" fmla="*/ 230 h 10000"/>
                  <a:gd name="connsiteX26-12733" fmla="*/ 1677 w 10000"/>
                  <a:gd name="connsiteY26-12734" fmla="*/ 487 h 10000"/>
                  <a:gd name="connsiteX27-12735" fmla="*/ 1832 w 10000"/>
                  <a:gd name="connsiteY27-12736" fmla="*/ 831 h 10000"/>
                  <a:gd name="connsiteX28-12737" fmla="*/ 1990 w 10000"/>
                  <a:gd name="connsiteY28-12738" fmla="*/ 1031 h 10000"/>
                  <a:gd name="connsiteX29-12739" fmla="*/ 1727 w 10000"/>
                  <a:gd name="connsiteY29-12740" fmla="*/ 1404 h 10000"/>
                  <a:gd name="connsiteX30-12741" fmla="*/ 1520 w 10000"/>
                  <a:gd name="connsiteY30-12742" fmla="*/ 1404 h 10000"/>
                  <a:gd name="connsiteX31-12743" fmla="*/ 1308 w 10000"/>
                  <a:gd name="connsiteY31-12744" fmla="*/ 1661 h 10000"/>
                  <a:gd name="connsiteX32-12745" fmla="*/ 1677 w 10000"/>
                  <a:gd name="connsiteY32-12746" fmla="*/ 1776 h 10000"/>
                  <a:gd name="connsiteX33-12747" fmla="*/ 1205 w 10000"/>
                  <a:gd name="connsiteY33-12748" fmla="*/ 1748 h 10000"/>
                  <a:gd name="connsiteX34-12749" fmla="*/ 994 w 10000"/>
                  <a:gd name="connsiteY34-12750" fmla="*/ 2091 h 10000"/>
                  <a:gd name="connsiteX35-12751" fmla="*/ 942 w 10000"/>
                  <a:gd name="connsiteY35-12752" fmla="*/ 2149 h 10000"/>
                  <a:gd name="connsiteX36-12753" fmla="*/ 733 w 10000"/>
                  <a:gd name="connsiteY36-12754" fmla="*/ 2521 h 10000"/>
                  <a:gd name="connsiteX37-12755" fmla="*/ 1048 w 10000"/>
                  <a:gd name="connsiteY37-12756" fmla="*/ 2607 h 10000"/>
                  <a:gd name="connsiteX38-12757" fmla="*/ 628 w 10000"/>
                  <a:gd name="connsiteY38-12758" fmla="*/ 2894 h 10000"/>
                  <a:gd name="connsiteX39-12759" fmla="*/ 104 w 10000"/>
                  <a:gd name="connsiteY39-12760" fmla="*/ 3209 h 10000"/>
                  <a:gd name="connsiteX40-12761" fmla="*/ 0 w 10000"/>
                  <a:gd name="connsiteY40-12762" fmla="*/ 3381 h 10000"/>
                  <a:gd name="connsiteX41-12763" fmla="*/ 263 w 10000"/>
                  <a:gd name="connsiteY41-12764" fmla="*/ 3753 h 10000"/>
                  <a:gd name="connsiteX42-12765" fmla="*/ 0 w 10000"/>
                  <a:gd name="connsiteY42-12766" fmla="*/ 4098 h 10000"/>
                  <a:gd name="connsiteX43-12767" fmla="*/ 53 w 10000"/>
                  <a:gd name="connsiteY43-12768" fmla="*/ 4470 h 10000"/>
                  <a:gd name="connsiteX44-12769" fmla="*/ 210 w 10000"/>
                  <a:gd name="connsiteY44-12770" fmla="*/ 4585 h 10000"/>
                  <a:gd name="connsiteX45-12771" fmla="*/ 523 w 10000"/>
                  <a:gd name="connsiteY45-12772" fmla="*/ 4555 h 10000"/>
                  <a:gd name="connsiteX46-12773" fmla="*/ 1153 w 10000"/>
                  <a:gd name="connsiteY46-12774" fmla="*/ 4614 h 10000"/>
                  <a:gd name="connsiteX47-12775" fmla="*/ 1677 w 10000"/>
                  <a:gd name="connsiteY47-12776" fmla="*/ 4499 h 10000"/>
                  <a:gd name="connsiteX48-12777" fmla="*/ 2253 w 10000"/>
                  <a:gd name="connsiteY48-12778" fmla="*/ 4499 h 10000"/>
                  <a:gd name="connsiteX49-12779" fmla="*/ 2618 w 10000"/>
                  <a:gd name="connsiteY49-12780" fmla="*/ 4383 h 10000"/>
                  <a:gd name="connsiteX50-12781" fmla="*/ 2722 w 10000"/>
                  <a:gd name="connsiteY50-12782" fmla="*/ 4412 h 10000"/>
                  <a:gd name="connsiteX51-12783" fmla="*/ 2566 w 10000"/>
                  <a:gd name="connsiteY51-12784" fmla="*/ 4470 h 10000"/>
                  <a:gd name="connsiteX52-12785" fmla="*/ 2932 w 10000"/>
                  <a:gd name="connsiteY52-12786" fmla="*/ 4728 h 10000"/>
                  <a:gd name="connsiteX53-12787" fmla="*/ 3194 w 10000"/>
                  <a:gd name="connsiteY53-12788" fmla="*/ 4670 h 10000"/>
                  <a:gd name="connsiteX54-12789" fmla="*/ 3561 w 10000"/>
                  <a:gd name="connsiteY54-12790" fmla="*/ 4784 h 10000"/>
                  <a:gd name="connsiteX55-12791" fmla="*/ 4030 w 10000"/>
                  <a:gd name="connsiteY55-12792" fmla="*/ 4756 h 10000"/>
                  <a:gd name="connsiteX56-12793" fmla="*/ 4817 w 10000"/>
                  <a:gd name="connsiteY56-12794" fmla="*/ 4843 h 10000"/>
                  <a:gd name="connsiteX57-12795" fmla="*/ 5025 w 10000"/>
                  <a:gd name="connsiteY57-12796" fmla="*/ 4901 h 10000"/>
                  <a:gd name="connsiteX58-12797" fmla="*/ 5759 w 10000"/>
                  <a:gd name="connsiteY58-12798" fmla="*/ 4756 h 10000"/>
                  <a:gd name="connsiteX59-12799" fmla="*/ 5865 w 10000"/>
                  <a:gd name="connsiteY59-12800" fmla="*/ 4843 h 10000"/>
                  <a:gd name="connsiteX60-12801" fmla="*/ 6073 w 10000"/>
                  <a:gd name="connsiteY60-12802" fmla="*/ 4728 h 10000"/>
                  <a:gd name="connsiteX61-12803" fmla="*/ 6179 w 10000"/>
                  <a:gd name="connsiteY61-12804" fmla="*/ 4872 h 10000"/>
                  <a:gd name="connsiteX62-12805" fmla="*/ 6912 w 10000"/>
                  <a:gd name="connsiteY62-12806" fmla="*/ 4699 h 10000"/>
                  <a:gd name="connsiteX63-12807" fmla="*/ 6912 w 10000"/>
                  <a:gd name="connsiteY63-12808" fmla="*/ 4527 h 10000"/>
                  <a:gd name="connsiteX64-12809" fmla="*/ 7068 w 10000"/>
                  <a:gd name="connsiteY64-12810" fmla="*/ 4499 h 10000"/>
                  <a:gd name="connsiteX65-12811" fmla="*/ 7227 w 10000"/>
                  <a:gd name="connsiteY65-12812" fmla="*/ 4555 h 10000"/>
                  <a:gd name="connsiteX66-12813" fmla="*/ 7750 w 10000"/>
                  <a:gd name="connsiteY66-12814" fmla="*/ 4442 h 10000"/>
                  <a:gd name="connsiteX67-12815" fmla="*/ 7855 w 10000"/>
                  <a:gd name="connsiteY67-12816" fmla="*/ 4470 h 10000"/>
                  <a:gd name="connsiteX68-12817" fmla="*/ 8117 w 10000"/>
                  <a:gd name="connsiteY68-12818" fmla="*/ 4985 h 10000"/>
                  <a:gd name="connsiteX69-12819" fmla="*/ 8273 w 10000"/>
                  <a:gd name="connsiteY69-12820" fmla="*/ 5043 h 10000"/>
                  <a:gd name="connsiteX70-12821" fmla="*/ 8641 w 10000"/>
                  <a:gd name="connsiteY70-12822" fmla="*/ 5043 h 10000"/>
                  <a:gd name="connsiteX71-12823" fmla="*/ 8797 w 10000"/>
                  <a:gd name="connsiteY71-12824" fmla="*/ 5272 h 10000"/>
                  <a:gd name="connsiteX72-12825" fmla="*/ 8850 w 10000"/>
                  <a:gd name="connsiteY72-12826" fmla="*/ 5445 h 10000"/>
                  <a:gd name="connsiteX73-12827" fmla="*/ 9479 w 10000"/>
                  <a:gd name="connsiteY73-12828" fmla="*/ 6131 h 10000"/>
                  <a:gd name="connsiteX74-12829" fmla="*/ 9217 w 10000"/>
                  <a:gd name="connsiteY74-12830" fmla="*/ 6016 h 10000"/>
                  <a:gd name="connsiteX75-12831" fmla="*/ 8483 w 10000"/>
                  <a:gd name="connsiteY75-12832" fmla="*/ 6131 h 10000"/>
                  <a:gd name="connsiteX76-12833" fmla="*/ 8117 w 10000"/>
                  <a:gd name="connsiteY76-12834" fmla="*/ 5788 h 10000"/>
                  <a:gd name="connsiteX77-12835" fmla="*/ 7855 w 10000"/>
                  <a:gd name="connsiteY77-12836" fmla="*/ 5816 h 10000"/>
                  <a:gd name="connsiteX78-12837" fmla="*/ 8063 w 10000"/>
                  <a:gd name="connsiteY78-12838" fmla="*/ 6046 h 10000"/>
                  <a:gd name="connsiteX79-12839" fmla="*/ 8117 w 10000"/>
                  <a:gd name="connsiteY79-12840" fmla="*/ 6218 h 10000"/>
                  <a:gd name="connsiteX80-12841" fmla="*/ 7592 w 10000"/>
                  <a:gd name="connsiteY80-12842" fmla="*/ 6533 h 10000"/>
                  <a:gd name="connsiteX81-12843" fmla="*/ 7489 w 10000"/>
                  <a:gd name="connsiteY81-12844" fmla="*/ 6705 h 10000"/>
                  <a:gd name="connsiteX82-12845" fmla="*/ 7436 w 10000"/>
                  <a:gd name="connsiteY82-12846" fmla="*/ 6847 h 10000"/>
                  <a:gd name="connsiteX83-12847" fmla="*/ 7383 w 10000"/>
                  <a:gd name="connsiteY83-12848" fmla="*/ 6905 h 10000"/>
                  <a:gd name="connsiteX84-12849" fmla="*/ 7278 w 10000"/>
                  <a:gd name="connsiteY84-12850" fmla="*/ 7020 h 10000"/>
                  <a:gd name="connsiteX85-12851" fmla="*/ 6964 w 10000"/>
                  <a:gd name="connsiteY85-12852" fmla="*/ 7106 h 10000"/>
                  <a:gd name="connsiteX86-12853" fmla="*/ 7068 w 10000"/>
                  <a:gd name="connsiteY86-12854" fmla="*/ 7306 h 10000"/>
                  <a:gd name="connsiteX87-12855" fmla="*/ 7016 w 10000"/>
                  <a:gd name="connsiteY87-12856" fmla="*/ 7363 h 10000"/>
                  <a:gd name="connsiteX88-12857" fmla="*/ 6598 w 10000"/>
                  <a:gd name="connsiteY88-12858" fmla="*/ 7536 h 10000"/>
                  <a:gd name="connsiteX89-12859" fmla="*/ 6179 w 10000"/>
                  <a:gd name="connsiteY89-12860" fmla="*/ 7508 h 10000"/>
                  <a:gd name="connsiteX90-12861" fmla="*/ 6546 w 10000"/>
                  <a:gd name="connsiteY90-12862" fmla="*/ 7622 h 10000"/>
                  <a:gd name="connsiteX91-12863" fmla="*/ 6546 w 10000"/>
                  <a:gd name="connsiteY91-12864" fmla="*/ 7965 h 10000"/>
                  <a:gd name="connsiteX92-12865" fmla="*/ 6073 w 10000"/>
                  <a:gd name="connsiteY92-12866" fmla="*/ 8052 h 10000"/>
                  <a:gd name="connsiteX93-12867" fmla="*/ 5970 w 10000"/>
                  <a:gd name="connsiteY93-12868" fmla="*/ 7909 h 10000"/>
                  <a:gd name="connsiteX94-12869" fmla="*/ 5916 w 10000"/>
                  <a:gd name="connsiteY94-12870" fmla="*/ 7795 h 10000"/>
                  <a:gd name="connsiteX95-12871" fmla="*/ 5448 w 10000"/>
                  <a:gd name="connsiteY95-12872" fmla="*/ 7879 h 10000"/>
                  <a:gd name="connsiteX96-12873" fmla="*/ 5656 w 10000"/>
                  <a:gd name="connsiteY96-12874" fmla="*/ 7995 h 10000"/>
                  <a:gd name="connsiteX97-12875" fmla="*/ 5812 w 10000"/>
                  <a:gd name="connsiteY97-12876" fmla="*/ 8109 h 10000"/>
                  <a:gd name="connsiteX98-12877" fmla="*/ 6022 w 10000"/>
                  <a:gd name="connsiteY98-12878" fmla="*/ 8395 h 10000"/>
                  <a:gd name="connsiteX99-12879" fmla="*/ 6283 w 10000"/>
                  <a:gd name="connsiteY99-12880" fmla="*/ 8339 h 10000"/>
                  <a:gd name="connsiteX100-12881" fmla="*/ 6493 w 10000"/>
                  <a:gd name="connsiteY100-12882" fmla="*/ 8567 h 10000"/>
                  <a:gd name="connsiteX101-12883" fmla="*/ 6649 w 10000"/>
                  <a:gd name="connsiteY101-12884" fmla="*/ 8624 h 10000"/>
                  <a:gd name="connsiteX102-12885" fmla="*/ 7016 w 10000"/>
                  <a:gd name="connsiteY102-12886" fmla="*/ 8595 h 10000"/>
                  <a:gd name="connsiteX103-12887" fmla="*/ 7174 w 10000"/>
                  <a:gd name="connsiteY103-12888" fmla="*/ 8739 h 10000"/>
                  <a:gd name="connsiteX104-12889" fmla="*/ 7332 w 10000"/>
                  <a:gd name="connsiteY104-12890" fmla="*/ 8882 h 10000"/>
                  <a:gd name="connsiteX105-12891" fmla="*/ 8063 w 10000"/>
                  <a:gd name="connsiteY105-12892" fmla="*/ 8682 h 10000"/>
                  <a:gd name="connsiteX106-12893" fmla="*/ 8063 w 10000"/>
                  <a:gd name="connsiteY106-12894" fmla="*/ 8595 h 10000"/>
                  <a:gd name="connsiteX107-12895" fmla="*/ 7855 w 10000"/>
                  <a:gd name="connsiteY107-12896" fmla="*/ 8424 h 10000"/>
                  <a:gd name="connsiteX108-12897" fmla="*/ 8117 w 10000"/>
                  <a:gd name="connsiteY108-12898" fmla="*/ 8253 h 10000"/>
                  <a:gd name="connsiteX109-12899" fmla="*/ 7959 w 10000"/>
                  <a:gd name="connsiteY109-12900" fmla="*/ 8052 h 10000"/>
                  <a:gd name="connsiteX110-12901" fmla="*/ 8117 w 10000"/>
                  <a:gd name="connsiteY110-12902" fmla="*/ 7965 h 10000"/>
                  <a:gd name="connsiteX111-12903" fmla="*/ 8326 w 10000"/>
                  <a:gd name="connsiteY111-12904" fmla="*/ 8165 h 10000"/>
                  <a:gd name="connsiteX112-12905" fmla="*/ 8223 w 10000"/>
                  <a:gd name="connsiteY112-12906" fmla="*/ 8281 h 10000"/>
                  <a:gd name="connsiteX113-12907" fmla="*/ 8692 w 10000"/>
                  <a:gd name="connsiteY113-12908" fmla="*/ 8339 h 10000"/>
                  <a:gd name="connsiteX114-12909" fmla="*/ 8901 w 10000"/>
                  <a:gd name="connsiteY114-12910" fmla="*/ 8424 h 10000"/>
                  <a:gd name="connsiteX115-12911" fmla="*/ 9111 w 10000"/>
                  <a:gd name="connsiteY115-12912" fmla="*/ 8654 h 10000"/>
                  <a:gd name="connsiteX116-12913" fmla="*/ 8797 w 10000"/>
                  <a:gd name="connsiteY116-12914" fmla="*/ 8854 h 10000"/>
                  <a:gd name="connsiteX117-12915" fmla="*/ 8273 w 10000"/>
                  <a:gd name="connsiteY117-12916" fmla="*/ 8996 h 10000"/>
                  <a:gd name="connsiteX118-12917" fmla="*/ 8169 w 10000"/>
                  <a:gd name="connsiteY118-12918" fmla="*/ 9169 h 10000"/>
                  <a:gd name="connsiteX119-12919" fmla="*/ 7855 w 10000"/>
                  <a:gd name="connsiteY119-12920" fmla="*/ 9255 h 10000"/>
                  <a:gd name="connsiteX120-12921" fmla="*/ 8010 w 10000"/>
                  <a:gd name="connsiteY120-12922" fmla="*/ 9426 h 10000"/>
                  <a:gd name="connsiteX121-12923" fmla="*/ 8326 w 10000"/>
                  <a:gd name="connsiteY121-12924" fmla="*/ 9426 h 10000"/>
                  <a:gd name="connsiteX122-12925" fmla="*/ 8376 w 10000"/>
                  <a:gd name="connsiteY122-12926" fmla="*/ 9426 h 10000"/>
                  <a:gd name="connsiteX123-12927" fmla="*/ 8588 w 10000"/>
                  <a:gd name="connsiteY123-12928" fmla="*/ 9741 h 10000"/>
                  <a:gd name="connsiteX124-12929" fmla="*/ 8692 w 10000"/>
                  <a:gd name="connsiteY124-12930" fmla="*/ 9426 h 10000"/>
                  <a:gd name="connsiteX125-12931" fmla="*/ 8955 w 10000"/>
                  <a:gd name="connsiteY125-12932" fmla="*/ 9370 h 10000"/>
                  <a:gd name="connsiteX126-12933" fmla="*/ 9217 w 10000"/>
                  <a:gd name="connsiteY126-12934" fmla="*/ 9455 h 10000"/>
                  <a:gd name="connsiteX127-12935" fmla="*/ 9217 w 10000"/>
                  <a:gd name="connsiteY127-12936" fmla="*/ 9484 h 10000"/>
                  <a:gd name="connsiteX128-12937" fmla="*/ 9479 w 10000"/>
                  <a:gd name="connsiteY128-12938" fmla="*/ 9426 h 10000"/>
                  <a:gd name="connsiteX129-12939" fmla="*/ 9636 w 10000"/>
                  <a:gd name="connsiteY129-12940" fmla="*/ 9627 h 10000"/>
                  <a:gd name="connsiteX130-12941" fmla="*/ 9111 w 10000"/>
                  <a:gd name="connsiteY130-12942" fmla="*/ 9513 h 10000"/>
                  <a:gd name="connsiteX131-12943" fmla="*/ 9007 w 10000"/>
                  <a:gd name="connsiteY131-12944" fmla="*/ 9543 h 10000"/>
                  <a:gd name="connsiteX132-12945" fmla="*/ 8955 w 10000"/>
                  <a:gd name="connsiteY132-12946" fmla="*/ 9770 h 10000"/>
                  <a:gd name="connsiteX133-12947" fmla="*/ 8901 w 10000"/>
                  <a:gd name="connsiteY133-12948" fmla="*/ 9914 h 10000"/>
                  <a:gd name="connsiteX134-12949" fmla="*/ 9321 w 10000"/>
                  <a:gd name="connsiteY134-12950" fmla="*/ 9885 h 10000"/>
                  <a:gd name="connsiteX135-12951" fmla="*/ 9426 w 10000"/>
                  <a:gd name="connsiteY135-12952" fmla="*/ 9972 h 10000"/>
                  <a:gd name="connsiteX136-12953" fmla="*/ 9479 w 10000"/>
                  <a:gd name="connsiteY136-12954" fmla="*/ 9800 h 10000"/>
                  <a:gd name="connsiteX137-12955" fmla="*/ 10000 w 10000"/>
                  <a:gd name="connsiteY137-12956" fmla="*/ 10000 h 10000"/>
                  <a:gd name="connsiteX0-12957" fmla="*/ 8117 w 10000"/>
                  <a:gd name="connsiteY0-12958" fmla="*/ 4268 h 10000"/>
                  <a:gd name="connsiteX1-12959" fmla="*/ 7697 w 10000"/>
                  <a:gd name="connsiteY1-12960" fmla="*/ 4268 h 10000"/>
                  <a:gd name="connsiteX2-12961" fmla="*/ 7278 w 10000"/>
                  <a:gd name="connsiteY2-12962" fmla="*/ 4383 h 10000"/>
                  <a:gd name="connsiteX3-12963" fmla="*/ 6807 w 10000"/>
                  <a:gd name="connsiteY3-12964" fmla="*/ 4355 h 10000"/>
                  <a:gd name="connsiteX4-12965" fmla="*/ 6807 w 10000"/>
                  <a:gd name="connsiteY4-12966" fmla="*/ 3811 h 10000"/>
                  <a:gd name="connsiteX5-12967" fmla="*/ 7068 w 10000"/>
                  <a:gd name="connsiteY5-12968" fmla="*/ 3782 h 10000"/>
                  <a:gd name="connsiteX6-12969" fmla="*/ 6912 w 10000"/>
                  <a:gd name="connsiteY6-12970" fmla="*/ 3639 h 10000"/>
                  <a:gd name="connsiteX7-12971" fmla="*/ 6912 w 10000"/>
                  <a:gd name="connsiteY7-12972" fmla="*/ 3410 h 10000"/>
                  <a:gd name="connsiteX8-12973" fmla="*/ 6964 w 10000"/>
                  <a:gd name="connsiteY8-12974" fmla="*/ 3268 h 10000"/>
                  <a:gd name="connsiteX9-12975" fmla="*/ 6442 w 10000"/>
                  <a:gd name="connsiteY9-12976" fmla="*/ 3037 h 10000"/>
                  <a:gd name="connsiteX10-12977" fmla="*/ 5916 w 10000"/>
                  <a:gd name="connsiteY10-12978" fmla="*/ 2780 h 10000"/>
                  <a:gd name="connsiteX11-12979" fmla="*/ 5656 w 10000"/>
                  <a:gd name="connsiteY11-12980" fmla="*/ 2607 h 10000"/>
                  <a:gd name="connsiteX12-12981" fmla="*/ 5288 w 10000"/>
                  <a:gd name="connsiteY12-12982" fmla="*/ 2551 h 10000"/>
                  <a:gd name="connsiteX13-12983" fmla="*/ 4871 w 10000"/>
                  <a:gd name="connsiteY13-12984" fmla="*/ 2579 h 10000"/>
                  <a:gd name="connsiteX14-12985" fmla="*/ 4450 w 10000"/>
                  <a:gd name="connsiteY14-12986" fmla="*/ 2493 h 10000"/>
                  <a:gd name="connsiteX15-12987" fmla="*/ 3927 w 10000"/>
                  <a:gd name="connsiteY15-12988" fmla="*/ 1804 h 10000"/>
                  <a:gd name="connsiteX16-12989" fmla="*/ 3771 w 10000"/>
                  <a:gd name="connsiteY16-12990" fmla="*/ 1633 h 10000"/>
                  <a:gd name="connsiteX17-12991" fmla="*/ 3612 w 10000"/>
                  <a:gd name="connsiteY17-12992" fmla="*/ 1233 h 10000"/>
                  <a:gd name="connsiteX18-12993" fmla="*/ 3404 w 10000"/>
                  <a:gd name="connsiteY18-12994" fmla="*/ 859 h 10000"/>
                  <a:gd name="connsiteX19-12995" fmla="*/ 2775 w 10000"/>
                  <a:gd name="connsiteY19-12996" fmla="*/ 601 h 10000"/>
                  <a:gd name="connsiteX20-12997" fmla="*/ 2407 w 10000"/>
                  <a:gd name="connsiteY20-12998" fmla="*/ 57 h 10000"/>
                  <a:gd name="connsiteX21-12999" fmla="*/ 1937 w 10000"/>
                  <a:gd name="connsiteY21-13000" fmla="*/ 57 h 10000"/>
                  <a:gd name="connsiteX22-13001" fmla="*/ 1727 w 10000"/>
                  <a:gd name="connsiteY22-13002" fmla="*/ 172 h 10000"/>
                  <a:gd name="connsiteX23-13003" fmla="*/ 1677 w 10000"/>
                  <a:gd name="connsiteY23-13004" fmla="*/ 0 h 10000"/>
                  <a:gd name="connsiteX24-13005" fmla="*/ 994 w 10000"/>
                  <a:gd name="connsiteY24-13006" fmla="*/ 114 h 10000"/>
                  <a:gd name="connsiteX25-13007" fmla="*/ 1727 w 10000"/>
                  <a:gd name="connsiteY25-13008" fmla="*/ 230 h 10000"/>
                  <a:gd name="connsiteX26-13009" fmla="*/ 1677 w 10000"/>
                  <a:gd name="connsiteY26-13010" fmla="*/ 487 h 10000"/>
                  <a:gd name="connsiteX27-13011" fmla="*/ 1832 w 10000"/>
                  <a:gd name="connsiteY27-13012" fmla="*/ 831 h 10000"/>
                  <a:gd name="connsiteX28-13013" fmla="*/ 1990 w 10000"/>
                  <a:gd name="connsiteY28-13014" fmla="*/ 1031 h 10000"/>
                  <a:gd name="connsiteX29-13015" fmla="*/ 1727 w 10000"/>
                  <a:gd name="connsiteY29-13016" fmla="*/ 1404 h 10000"/>
                  <a:gd name="connsiteX30-13017" fmla="*/ 1520 w 10000"/>
                  <a:gd name="connsiteY30-13018" fmla="*/ 1404 h 10000"/>
                  <a:gd name="connsiteX31-13019" fmla="*/ 1308 w 10000"/>
                  <a:gd name="connsiteY31-13020" fmla="*/ 1661 h 10000"/>
                  <a:gd name="connsiteX32-13021" fmla="*/ 1677 w 10000"/>
                  <a:gd name="connsiteY32-13022" fmla="*/ 1776 h 10000"/>
                  <a:gd name="connsiteX33-13023" fmla="*/ 1205 w 10000"/>
                  <a:gd name="connsiteY33-13024" fmla="*/ 1748 h 10000"/>
                  <a:gd name="connsiteX34-13025" fmla="*/ 994 w 10000"/>
                  <a:gd name="connsiteY34-13026" fmla="*/ 2091 h 10000"/>
                  <a:gd name="connsiteX35-13027" fmla="*/ 942 w 10000"/>
                  <a:gd name="connsiteY35-13028" fmla="*/ 2149 h 10000"/>
                  <a:gd name="connsiteX36-13029" fmla="*/ 733 w 10000"/>
                  <a:gd name="connsiteY36-13030" fmla="*/ 2521 h 10000"/>
                  <a:gd name="connsiteX37-13031" fmla="*/ 1048 w 10000"/>
                  <a:gd name="connsiteY37-13032" fmla="*/ 2607 h 10000"/>
                  <a:gd name="connsiteX38-13033" fmla="*/ 628 w 10000"/>
                  <a:gd name="connsiteY38-13034" fmla="*/ 2894 h 10000"/>
                  <a:gd name="connsiteX39-13035" fmla="*/ 104 w 10000"/>
                  <a:gd name="connsiteY39-13036" fmla="*/ 3209 h 10000"/>
                  <a:gd name="connsiteX40-13037" fmla="*/ 0 w 10000"/>
                  <a:gd name="connsiteY40-13038" fmla="*/ 3381 h 10000"/>
                  <a:gd name="connsiteX41-13039" fmla="*/ 263 w 10000"/>
                  <a:gd name="connsiteY41-13040" fmla="*/ 3753 h 10000"/>
                  <a:gd name="connsiteX42-13041" fmla="*/ 0 w 10000"/>
                  <a:gd name="connsiteY42-13042" fmla="*/ 4098 h 10000"/>
                  <a:gd name="connsiteX43-13043" fmla="*/ 53 w 10000"/>
                  <a:gd name="connsiteY43-13044" fmla="*/ 4470 h 10000"/>
                  <a:gd name="connsiteX44-13045" fmla="*/ 210 w 10000"/>
                  <a:gd name="connsiteY44-13046" fmla="*/ 4585 h 10000"/>
                  <a:gd name="connsiteX45-13047" fmla="*/ 523 w 10000"/>
                  <a:gd name="connsiteY45-13048" fmla="*/ 4555 h 10000"/>
                  <a:gd name="connsiteX46-13049" fmla="*/ 1153 w 10000"/>
                  <a:gd name="connsiteY46-13050" fmla="*/ 4614 h 10000"/>
                  <a:gd name="connsiteX47-13051" fmla="*/ 1677 w 10000"/>
                  <a:gd name="connsiteY47-13052" fmla="*/ 4499 h 10000"/>
                  <a:gd name="connsiteX48-13053" fmla="*/ 2253 w 10000"/>
                  <a:gd name="connsiteY48-13054" fmla="*/ 4499 h 10000"/>
                  <a:gd name="connsiteX49-13055" fmla="*/ 2618 w 10000"/>
                  <a:gd name="connsiteY49-13056" fmla="*/ 4383 h 10000"/>
                  <a:gd name="connsiteX50-13057" fmla="*/ 2722 w 10000"/>
                  <a:gd name="connsiteY50-13058" fmla="*/ 4412 h 10000"/>
                  <a:gd name="connsiteX51-13059" fmla="*/ 2566 w 10000"/>
                  <a:gd name="connsiteY51-13060" fmla="*/ 4470 h 10000"/>
                  <a:gd name="connsiteX52-13061" fmla="*/ 2932 w 10000"/>
                  <a:gd name="connsiteY52-13062" fmla="*/ 4728 h 10000"/>
                  <a:gd name="connsiteX53-13063" fmla="*/ 3194 w 10000"/>
                  <a:gd name="connsiteY53-13064" fmla="*/ 4670 h 10000"/>
                  <a:gd name="connsiteX54-13065" fmla="*/ 3561 w 10000"/>
                  <a:gd name="connsiteY54-13066" fmla="*/ 4784 h 10000"/>
                  <a:gd name="connsiteX55-13067" fmla="*/ 4030 w 10000"/>
                  <a:gd name="connsiteY55-13068" fmla="*/ 4756 h 10000"/>
                  <a:gd name="connsiteX56-13069" fmla="*/ 4817 w 10000"/>
                  <a:gd name="connsiteY56-13070" fmla="*/ 4843 h 10000"/>
                  <a:gd name="connsiteX57-13071" fmla="*/ 5025 w 10000"/>
                  <a:gd name="connsiteY57-13072" fmla="*/ 4901 h 10000"/>
                  <a:gd name="connsiteX58-13073" fmla="*/ 5759 w 10000"/>
                  <a:gd name="connsiteY58-13074" fmla="*/ 4756 h 10000"/>
                  <a:gd name="connsiteX59-13075" fmla="*/ 5865 w 10000"/>
                  <a:gd name="connsiteY59-13076" fmla="*/ 4843 h 10000"/>
                  <a:gd name="connsiteX60-13077" fmla="*/ 6073 w 10000"/>
                  <a:gd name="connsiteY60-13078" fmla="*/ 4728 h 10000"/>
                  <a:gd name="connsiteX61-13079" fmla="*/ 6179 w 10000"/>
                  <a:gd name="connsiteY61-13080" fmla="*/ 4872 h 10000"/>
                  <a:gd name="connsiteX62-13081" fmla="*/ 6912 w 10000"/>
                  <a:gd name="connsiteY62-13082" fmla="*/ 4699 h 10000"/>
                  <a:gd name="connsiteX63-13083" fmla="*/ 6912 w 10000"/>
                  <a:gd name="connsiteY63-13084" fmla="*/ 4527 h 10000"/>
                  <a:gd name="connsiteX64-13085" fmla="*/ 7068 w 10000"/>
                  <a:gd name="connsiteY64-13086" fmla="*/ 4499 h 10000"/>
                  <a:gd name="connsiteX65-13087" fmla="*/ 7227 w 10000"/>
                  <a:gd name="connsiteY65-13088" fmla="*/ 4555 h 10000"/>
                  <a:gd name="connsiteX66-13089" fmla="*/ 7750 w 10000"/>
                  <a:gd name="connsiteY66-13090" fmla="*/ 4442 h 10000"/>
                  <a:gd name="connsiteX67-13091" fmla="*/ 7855 w 10000"/>
                  <a:gd name="connsiteY67-13092" fmla="*/ 4470 h 10000"/>
                  <a:gd name="connsiteX68-13093" fmla="*/ 8117 w 10000"/>
                  <a:gd name="connsiteY68-13094" fmla="*/ 4985 h 10000"/>
                  <a:gd name="connsiteX69-13095" fmla="*/ 8273 w 10000"/>
                  <a:gd name="connsiteY69-13096" fmla="*/ 5043 h 10000"/>
                  <a:gd name="connsiteX70-13097" fmla="*/ 8641 w 10000"/>
                  <a:gd name="connsiteY70-13098" fmla="*/ 5043 h 10000"/>
                  <a:gd name="connsiteX71-13099" fmla="*/ 8797 w 10000"/>
                  <a:gd name="connsiteY71-13100" fmla="*/ 5272 h 10000"/>
                  <a:gd name="connsiteX72-13101" fmla="*/ 8850 w 10000"/>
                  <a:gd name="connsiteY72-13102" fmla="*/ 5445 h 10000"/>
                  <a:gd name="connsiteX73-13103" fmla="*/ 9479 w 10000"/>
                  <a:gd name="connsiteY73-13104" fmla="*/ 6131 h 10000"/>
                  <a:gd name="connsiteX74-13105" fmla="*/ 9217 w 10000"/>
                  <a:gd name="connsiteY74-13106" fmla="*/ 6016 h 10000"/>
                  <a:gd name="connsiteX75-13107" fmla="*/ 8483 w 10000"/>
                  <a:gd name="connsiteY75-13108" fmla="*/ 6131 h 10000"/>
                  <a:gd name="connsiteX76-13109" fmla="*/ 8117 w 10000"/>
                  <a:gd name="connsiteY76-13110" fmla="*/ 5788 h 10000"/>
                  <a:gd name="connsiteX77-13111" fmla="*/ 7855 w 10000"/>
                  <a:gd name="connsiteY77-13112" fmla="*/ 5816 h 10000"/>
                  <a:gd name="connsiteX78-13113" fmla="*/ 8063 w 10000"/>
                  <a:gd name="connsiteY78-13114" fmla="*/ 6046 h 10000"/>
                  <a:gd name="connsiteX79-13115" fmla="*/ 8117 w 10000"/>
                  <a:gd name="connsiteY79-13116" fmla="*/ 6218 h 10000"/>
                  <a:gd name="connsiteX80-13117" fmla="*/ 7592 w 10000"/>
                  <a:gd name="connsiteY80-13118" fmla="*/ 6533 h 10000"/>
                  <a:gd name="connsiteX81-13119" fmla="*/ 7489 w 10000"/>
                  <a:gd name="connsiteY81-13120" fmla="*/ 6705 h 10000"/>
                  <a:gd name="connsiteX82-13121" fmla="*/ 7436 w 10000"/>
                  <a:gd name="connsiteY82-13122" fmla="*/ 6847 h 10000"/>
                  <a:gd name="connsiteX83-13123" fmla="*/ 7383 w 10000"/>
                  <a:gd name="connsiteY83-13124" fmla="*/ 6905 h 10000"/>
                  <a:gd name="connsiteX84-13125" fmla="*/ 7278 w 10000"/>
                  <a:gd name="connsiteY84-13126" fmla="*/ 7020 h 10000"/>
                  <a:gd name="connsiteX85-13127" fmla="*/ 6964 w 10000"/>
                  <a:gd name="connsiteY85-13128" fmla="*/ 7106 h 10000"/>
                  <a:gd name="connsiteX86-13129" fmla="*/ 7068 w 10000"/>
                  <a:gd name="connsiteY86-13130" fmla="*/ 7306 h 10000"/>
                  <a:gd name="connsiteX87-13131" fmla="*/ 7016 w 10000"/>
                  <a:gd name="connsiteY87-13132" fmla="*/ 7363 h 10000"/>
                  <a:gd name="connsiteX88-13133" fmla="*/ 6598 w 10000"/>
                  <a:gd name="connsiteY88-13134" fmla="*/ 7536 h 10000"/>
                  <a:gd name="connsiteX89-13135" fmla="*/ 6179 w 10000"/>
                  <a:gd name="connsiteY89-13136" fmla="*/ 7508 h 10000"/>
                  <a:gd name="connsiteX90-13137" fmla="*/ 6546 w 10000"/>
                  <a:gd name="connsiteY90-13138" fmla="*/ 7622 h 10000"/>
                  <a:gd name="connsiteX91-13139" fmla="*/ 6546 w 10000"/>
                  <a:gd name="connsiteY91-13140" fmla="*/ 7965 h 10000"/>
                  <a:gd name="connsiteX92-13141" fmla="*/ 6073 w 10000"/>
                  <a:gd name="connsiteY92-13142" fmla="*/ 8052 h 10000"/>
                  <a:gd name="connsiteX93-13143" fmla="*/ 5970 w 10000"/>
                  <a:gd name="connsiteY93-13144" fmla="*/ 7909 h 10000"/>
                  <a:gd name="connsiteX94-13145" fmla="*/ 5916 w 10000"/>
                  <a:gd name="connsiteY94-13146" fmla="*/ 7795 h 10000"/>
                  <a:gd name="connsiteX95-13147" fmla="*/ 5448 w 10000"/>
                  <a:gd name="connsiteY95-13148" fmla="*/ 7879 h 10000"/>
                  <a:gd name="connsiteX96-13149" fmla="*/ 5656 w 10000"/>
                  <a:gd name="connsiteY96-13150" fmla="*/ 7995 h 10000"/>
                  <a:gd name="connsiteX97-13151" fmla="*/ 5812 w 10000"/>
                  <a:gd name="connsiteY97-13152" fmla="*/ 8109 h 10000"/>
                  <a:gd name="connsiteX98-13153" fmla="*/ 6022 w 10000"/>
                  <a:gd name="connsiteY98-13154" fmla="*/ 8395 h 10000"/>
                  <a:gd name="connsiteX99-13155" fmla="*/ 6283 w 10000"/>
                  <a:gd name="connsiteY99-13156" fmla="*/ 8339 h 10000"/>
                  <a:gd name="connsiteX100-13157" fmla="*/ 6493 w 10000"/>
                  <a:gd name="connsiteY100-13158" fmla="*/ 8567 h 10000"/>
                  <a:gd name="connsiteX101-13159" fmla="*/ 6649 w 10000"/>
                  <a:gd name="connsiteY101-13160" fmla="*/ 8624 h 10000"/>
                  <a:gd name="connsiteX102-13161" fmla="*/ 7016 w 10000"/>
                  <a:gd name="connsiteY102-13162" fmla="*/ 8595 h 10000"/>
                  <a:gd name="connsiteX103-13163" fmla="*/ 7174 w 10000"/>
                  <a:gd name="connsiteY103-13164" fmla="*/ 8739 h 10000"/>
                  <a:gd name="connsiteX104-13165" fmla="*/ 7332 w 10000"/>
                  <a:gd name="connsiteY104-13166" fmla="*/ 8882 h 10000"/>
                  <a:gd name="connsiteX105-13167" fmla="*/ 8063 w 10000"/>
                  <a:gd name="connsiteY105-13168" fmla="*/ 8682 h 10000"/>
                  <a:gd name="connsiteX106-13169" fmla="*/ 8063 w 10000"/>
                  <a:gd name="connsiteY106-13170" fmla="*/ 8595 h 10000"/>
                  <a:gd name="connsiteX107-13171" fmla="*/ 7855 w 10000"/>
                  <a:gd name="connsiteY107-13172" fmla="*/ 8424 h 10000"/>
                  <a:gd name="connsiteX108-13173" fmla="*/ 8117 w 10000"/>
                  <a:gd name="connsiteY108-13174" fmla="*/ 8253 h 10000"/>
                  <a:gd name="connsiteX109-13175" fmla="*/ 7959 w 10000"/>
                  <a:gd name="connsiteY109-13176" fmla="*/ 8052 h 10000"/>
                  <a:gd name="connsiteX110-13177" fmla="*/ 8117 w 10000"/>
                  <a:gd name="connsiteY110-13178" fmla="*/ 7965 h 10000"/>
                  <a:gd name="connsiteX111-13179" fmla="*/ 8326 w 10000"/>
                  <a:gd name="connsiteY111-13180" fmla="*/ 8165 h 10000"/>
                  <a:gd name="connsiteX112-13181" fmla="*/ 8223 w 10000"/>
                  <a:gd name="connsiteY112-13182" fmla="*/ 8281 h 10000"/>
                  <a:gd name="connsiteX113-13183" fmla="*/ 8692 w 10000"/>
                  <a:gd name="connsiteY113-13184" fmla="*/ 8339 h 10000"/>
                  <a:gd name="connsiteX114-13185" fmla="*/ 8901 w 10000"/>
                  <a:gd name="connsiteY114-13186" fmla="*/ 8424 h 10000"/>
                  <a:gd name="connsiteX115-13187" fmla="*/ 9111 w 10000"/>
                  <a:gd name="connsiteY115-13188" fmla="*/ 8654 h 10000"/>
                  <a:gd name="connsiteX116-13189" fmla="*/ 8797 w 10000"/>
                  <a:gd name="connsiteY116-13190" fmla="*/ 8854 h 10000"/>
                  <a:gd name="connsiteX117-13191" fmla="*/ 8273 w 10000"/>
                  <a:gd name="connsiteY117-13192" fmla="*/ 8996 h 10000"/>
                  <a:gd name="connsiteX118-13193" fmla="*/ 8169 w 10000"/>
                  <a:gd name="connsiteY118-13194" fmla="*/ 9169 h 10000"/>
                  <a:gd name="connsiteX119-13195" fmla="*/ 7855 w 10000"/>
                  <a:gd name="connsiteY119-13196" fmla="*/ 9255 h 10000"/>
                  <a:gd name="connsiteX120-13197" fmla="*/ 8010 w 10000"/>
                  <a:gd name="connsiteY120-13198" fmla="*/ 9426 h 10000"/>
                  <a:gd name="connsiteX121-13199" fmla="*/ 8326 w 10000"/>
                  <a:gd name="connsiteY121-13200" fmla="*/ 9426 h 10000"/>
                  <a:gd name="connsiteX122-13201" fmla="*/ 8376 w 10000"/>
                  <a:gd name="connsiteY122-13202" fmla="*/ 9426 h 10000"/>
                  <a:gd name="connsiteX123-13203" fmla="*/ 8588 w 10000"/>
                  <a:gd name="connsiteY123-13204" fmla="*/ 9741 h 10000"/>
                  <a:gd name="connsiteX124-13205" fmla="*/ 8692 w 10000"/>
                  <a:gd name="connsiteY124-13206" fmla="*/ 9426 h 10000"/>
                  <a:gd name="connsiteX125-13207" fmla="*/ 8955 w 10000"/>
                  <a:gd name="connsiteY125-13208" fmla="*/ 9370 h 10000"/>
                  <a:gd name="connsiteX126-13209" fmla="*/ 9217 w 10000"/>
                  <a:gd name="connsiteY126-13210" fmla="*/ 9455 h 10000"/>
                  <a:gd name="connsiteX127-13211" fmla="*/ 9217 w 10000"/>
                  <a:gd name="connsiteY127-13212" fmla="*/ 9484 h 10000"/>
                  <a:gd name="connsiteX128-13213" fmla="*/ 9479 w 10000"/>
                  <a:gd name="connsiteY128-13214" fmla="*/ 9426 h 10000"/>
                  <a:gd name="connsiteX129-13215" fmla="*/ 9111 w 10000"/>
                  <a:gd name="connsiteY129-13216" fmla="*/ 9513 h 10000"/>
                  <a:gd name="connsiteX130-13217" fmla="*/ 9007 w 10000"/>
                  <a:gd name="connsiteY130-13218" fmla="*/ 9543 h 10000"/>
                  <a:gd name="connsiteX131-13219" fmla="*/ 8955 w 10000"/>
                  <a:gd name="connsiteY131-13220" fmla="*/ 9770 h 10000"/>
                  <a:gd name="connsiteX132-13221" fmla="*/ 8901 w 10000"/>
                  <a:gd name="connsiteY132-13222" fmla="*/ 9914 h 10000"/>
                  <a:gd name="connsiteX133-13223" fmla="*/ 9321 w 10000"/>
                  <a:gd name="connsiteY133-13224" fmla="*/ 9885 h 10000"/>
                  <a:gd name="connsiteX134-13225" fmla="*/ 9426 w 10000"/>
                  <a:gd name="connsiteY134-13226" fmla="*/ 9972 h 10000"/>
                  <a:gd name="connsiteX135-13227" fmla="*/ 9479 w 10000"/>
                  <a:gd name="connsiteY135-13228" fmla="*/ 9800 h 10000"/>
                  <a:gd name="connsiteX136-13229" fmla="*/ 10000 w 10000"/>
                  <a:gd name="connsiteY136-13230" fmla="*/ 10000 h 10000"/>
                  <a:gd name="connsiteX0-13231" fmla="*/ 8117 w 10000"/>
                  <a:gd name="connsiteY0-13232" fmla="*/ 4268 h 10000"/>
                  <a:gd name="connsiteX1-13233" fmla="*/ 7697 w 10000"/>
                  <a:gd name="connsiteY1-13234" fmla="*/ 4268 h 10000"/>
                  <a:gd name="connsiteX2-13235" fmla="*/ 7278 w 10000"/>
                  <a:gd name="connsiteY2-13236" fmla="*/ 4383 h 10000"/>
                  <a:gd name="connsiteX3-13237" fmla="*/ 6807 w 10000"/>
                  <a:gd name="connsiteY3-13238" fmla="*/ 4355 h 10000"/>
                  <a:gd name="connsiteX4-13239" fmla="*/ 6807 w 10000"/>
                  <a:gd name="connsiteY4-13240" fmla="*/ 3811 h 10000"/>
                  <a:gd name="connsiteX5-13241" fmla="*/ 7068 w 10000"/>
                  <a:gd name="connsiteY5-13242" fmla="*/ 3782 h 10000"/>
                  <a:gd name="connsiteX6-13243" fmla="*/ 6912 w 10000"/>
                  <a:gd name="connsiteY6-13244" fmla="*/ 3639 h 10000"/>
                  <a:gd name="connsiteX7-13245" fmla="*/ 6912 w 10000"/>
                  <a:gd name="connsiteY7-13246" fmla="*/ 3410 h 10000"/>
                  <a:gd name="connsiteX8-13247" fmla="*/ 6964 w 10000"/>
                  <a:gd name="connsiteY8-13248" fmla="*/ 3268 h 10000"/>
                  <a:gd name="connsiteX9-13249" fmla="*/ 6442 w 10000"/>
                  <a:gd name="connsiteY9-13250" fmla="*/ 3037 h 10000"/>
                  <a:gd name="connsiteX10-13251" fmla="*/ 5916 w 10000"/>
                  <a:gd name="connsiteY10-13252" fmla="*/ 2780 h 10000"/>
                  <a:gd name="connsiteX11-13253" fmla="*/ 5656 w 10000"/>
                  <a:gd name="connsiteY11-13254" fmla="*/ 2607 h 10000"/>
                  <a:gd name="connsiteX12-13255" fmla="*/ 5288 w 10000"/>
                  <a:gd name="connsiteY12-13256" fmla="*/ 2551 h 10000"/>
                  <a:gd name="connsiteX13-13257" fmla="*/ 4871 w 10000"/>
                  <a:gd name="connsiteY13-13258" fmla="*/ 2579 h 10000"/>
                  <a:gd name="connsiteX14-13259" fmla="*/ 4450 w 10000"/>
                  <a:gd name="connsiteY14-13260" fmla="*/ 2493 h 10000"/>
                  <a:gd name="connsiteX15-13261" fmla="*/ 3927 w 10000"/>
                  <a:gd name="connsiteY15-13262" fmla="*/ 1804 h 10000"/>
                  <a:gd name="connsiteX16-13263" fmla="*/ 3771 w 10000"/>
                  <a:gd name="connsiteY16-13264" fmla="*/ 1633 h 10000"/>
                  <a:gd name="connsiteX17-13265" fmla="*/ 3612 w 10000"/>
                  <a:gd name="connsiteY17-13266" fmla="*/ 1233 h 10000"/>
                  <a:gd name="connsiteX18-13267" fmla="*/ 3404 w 10000"/>
                  <a:gd name="connsiteY18-13268" fmla="*/ 859 h 10000"/>
                  <a:gd name="connsiteX19-13269" fmla="*/ 2775 w 10000"/>
                  <a:gd name="connsiteY19-13270" fmla="*/ 601 h 10000"/>
                  <a:gd name="connsiteX20-13271" fmla="*/ 2407 w 10000"/>
                  <a:gd name="connsiteY20-13272" fmla="*/ 57 h 10000"/>
                  <a:gd name="connsiteX21-13273" fmla="*/ 1937 w 10000"/>
                  <a:gd name="connsiteY21-13274" fmla="*/ 57 h 10000"/>
                  <a:gd name="connsiteX22-13275" fmla="*/ 1727 w 10000"/>
                  <a:gd name="connsiteY22-13276" fmla="*/ 172 h 10000"/>
                  <a:gd name="connsiteX23-13277" fmla="*/ 1677 w 10000"/>
                  <a:gd name="connsiteY23-13278" fmla="*/ 0 h 10000"/>
                  <a:gd name="connsiteX24-13279" fmla="*/ 994 w 10000"/>
                  <a:gd name="connsiteY24-13280" fmla="*/ 114 h 10000"/>
                  <a:gd name="connsiteX25-13281" fmla="*/ 1727 w 10000"/>
                  <a:gd name="connsiteY25-13282" fmla="*/ 230 h 10000"/>
                  <a:gd name="connsiteX26-13283" fmla="*/ 1677 w 10000"/>
                  <a:gd name="connsiteY26-13284" fmla="*/ 487 h 10000"/>
                  <a:gd name="connsiteX27-13285" fmla="*/ 1832 w 10000"/>
                  <a:gd name="connsiteY27-13286" fmla="*/ 831 h 10000"/>
                  <a:gd name="connsiteX28-13287" fmla="*/ 1990 w 10000"/>
                  <a:gd name="connsiteY28-13288" fmla="*/ 1031 h 10000"/>
                  <a:gd name="connsiteX29-13289" fmla="*/ 1727 w 10000"/>
                  <a:gd name="connsiteY29-13290" fmla="*/ 1404 h 10000"/>
                  <a:gd name="connsiteX30-13291" fmla="*/ 1520 w 10000"/>
                  <a:gd name="connsiteY30-13292" fmla="*/ 1404 h 10000"/>
                  <a:gd name="connsiteX31-13293" fmla="*/ 1308 w 10000"/>
                  <a:gd name="connsiteY31-13294" fmla="*/ 1661 h 10000"/>
                  <a:gd name="connsiteX32-13295" fmla="*/ 1677 w 10000"/>
                  <a:gd name="connsiteY32-13296" fmla="*/ 1776 h 10000"/>
                  <a:gd name="connsiteX33-13297" fmla="*/ 1205 w 10000"/>
                  <a:gd name="connsiteY33-13298" fmla="*/ 1748 h 10000"/>
                  <a:gd name="connsiteX34-13299" fmla="*/ 994 w 10000"/>
                  <a:gd name="connsiteY34-13300" fmla="*/ 2091 h 10000"/>
                  <a:gd name="connsiteX35-13301" fmla="*/ 942 w 10000"/>
                  <a:gd name="connsiteY35-13302" fmla="*/ 2149 h 10000"/>
                  <a:gd name="connsiteX36-13303" fmla="*/ 733 w 10000"/>
                  <a:gd name="connsiteY36-13304" fmla="*/ 2521 h 10000"/>
                  <a:gd name="connsiteX37-13305" fmla="*/ 1048 w 10000"/>
                  <a:gd name="connsiteY37-13306" fmla="*/ 2607 h 10000"/>
                  <a:gd name="connsiteX38-13307" fmla="*/ 628 w 10000"/>
                  <a:gd name="connsiteY38-13308" fmla="*/ 2894 h 10000"/>
                  <a:gd name="connsiteX39-13309" fmla="*/ 104 w 10000"/>
                  <a:gd name="connsiteY39-13310" fmla="*/ 3209 h 10000"/>
                  <a:gd name="connsiteX40-13311" fmla="*/ 0 w 10000"/>
                  <a:gd name="connsiteY40-13312" fmla="*/ 3381 h 10000"/>
                  <a:gd name="connsiteX41-13313" fmla="*/ 263 w 10000"/>
                  <a:gd name="connsiteY41-13314" fmla="*/ 3753 h 10000"/>
                  <a:gd name="connsiteX42-13315" fmla="*/ 0 w 10000"/>
                  <a:gd name="connsiteY42-13316" fmla="*/ 4098 h 10000"/>
                  <a:gd name="connsiteX43-13317" fmla="*/ 53 w 10000"/>
                  <a:gd name="connsiteY43-13318" fmla="*/ 4470 h 10000"/>
                  <a:gd name="connsiteX44-13319" fmla="*/ 210 w 10000"/>
                  <a:gd name="connsiteY44-13320" fmla="*/ 4585 h 10000"/>
                  <a:gd name="connsiteX45-13321" fmla="*/ 523 w 10000"/>
                  <a:gd name="connsiteY45-13322" fmla="*/ 4555 h 10000"/>
                  <a:gd name="connsiteX46-13323" fmla="*/ 1153 w 10000"/>
                  <a:gd name="connsiteY46-13324" fmla="*/ 4614 h 10000"/>
                  <a:gd name="connsiteX47-13325" fmla="*/ 1677 w 10000"/>
                  <a:gd name="connsiteY47-13326" fmla="*/ 4499 h 10000"/>
                  <a:gd name="connsiteX48-13327" fmla="*/ 2253 w 10000"/>
                  <a:gd name="connsiteY48-13328" fmla="*/ 4499 h 10000"/>
                  <a:gd name="connsiteX49-13329" fmla="*/ 2618 w 10000"/>
                  <a:gd name="connsiteY49-13330" fmla="*/ 4383 h 10000"/>
                  <a:gd name="connsiteX50-13331" fmla="*/ 2722 w 10000"/>
                  <a:gd name="connsiteY50-13332" fmla="*/ 4412 h 10000"/>
                  <a:gd name="connsiteX51-13333" fmla="*/ 2566 w 10000"/>
                  <a:gd name="connsiteY51-13334" fmla="*/ 4470 h 10000"/>
                  <a:gd name="connsiteX52-13335" fmla="*/ 2932 w 10000"/>
                  <a:gd name="connsiteY52-13336" fmla="*/ 4728 h 10000"/>
                  <a:gd name="connsiteX53-13337" fmla="*/ 3194 w 10000"/>
                  <a:gd name="connsiteY53-13338" fmla="*/ 4670 h 10000"/>
                  <a:gd name="connsiteX54-13339" fmla="*/ 3561 w 10000"/>
                  <a:gd name="connsiteY54-13340" fmla="*/ 4784 h 10000"/>
                  <a:gd name="connsiteX55-13341" fmla="*/ 4030 w 10000"/>
                  <a:gd name="connsiteY55-13342" fmla="*/ 4756 h 10000"/>
                  <a:gd name="connsiteX56-13343" fmla="*/ 4817 w 10000"/>
                  <a:gd name="connsiteY56-13344" fmla="*/ 4843 h 10000"/>
                  <a:gd name="connsiteX57-13345" fmla="*/ 5025 w 10000"/>
                  <a:gd name="connsiteY57-13346" fmla="*/ 4901 h 10000"/>
                  <a:gd name="connsiteX58-13347" fmla="*/ 5759 w 10000"/>
                  <a:gd name="connsiteY58-13348" fmla="*/ 4756 h 10000"/>
                  <a:gd name="connsiteX59-13349" fmla="*/ 5865 w 10000"/>
                  <a:gd name="connsiteY59-13350" fmla="*/ 4843 h 10000"/>
                  <a:gd name="connsiteX60-13351" fmla="*/ 6073 w 10000"/>
                  <a:gd name="connsiteY60-13352" fmla="*/ 4728 h 10000"/>
                  <a:gd name="connsiteX61-13353" fmla="*/ 6179 w 10000"/>
                  <a:gd name="connsiteY61-13354" fmla="*/ 4872 h 10000"/>
                  <a:gd name="connsiteX62-13355" fmla="*/ 6912 w 10000"/>
                  <a:gd name="connsiteY62-13356" fmla="*/ 4699 h 10000"/>
                  <a:gd name="connsiteX63-13357" fmla="*/ 6912 w 10000"/>
                  <a:gd name="connsiteY63-13358" fmla="*/ 4527 h 10000"/>
                  <a:gd name="connsiteX64-13359" fmla="*/ 7068 w 10000"/>
                  <a:gd name="connsiteY64-13360" fmla="*/ 4499 h 10000"/>
                  <a:gd name="connsiteX65-13361" fmla="*/ 7227 w 10000"/>
                  <a:gd name="connsiteY65-13362" fmla="*/ 4555 h 10000"/>
                  <a:gd name="connsiteX66-13363" fmla="*/ 7750 w 10000"/>
                  <a:gd name="connsiteY66-13364" fmla="*/ 4442 h 10000"/>
                  <a:gd name="connsiteX67-13365" fmla="*/ 7855 w 10000"/>
                  <a:gd name="connsiteY67-13366" fmla="*/ 4470 h 10000"/>
                  <a:gd name="connsiteX68-13367" fmla="*/ 8117 w 10000"/>
                  <a:gd name="connsiteY68-13368" fmla="*/ 4985 h 10000"/>
                  <a:gd name="connsiteX69-13369" fmla="*/ 8273 w 10000"/>
                  <a:gd name="connsiteY69-13370" fmla="*/ 5043 h 10000"/>
                  <a:gd name="connsiteX70-13371" fmla="*/ 8641 w 10000"/>
                  <a:gd name="connsiteY70-13372" fmla="*/ 5043 h 10000"/>
                  <a:gd name="connsiteX71-13373" fmla="*/ 8797 w 10000"/>
                  <a:gd name="connsiteY71-13374" fmla="*/ 5272 h 10000"/>
                  <a:gd name="connsiteX72-13375" fmla="*/ 8850 w 10000"/>
                  <a:gd name="connsiteY72-13376" fmla="*/ 5445 h 10000"/>
                  <a:gd name="connsiteX73-13377" fmla="*/ 9479 w 10000"/>
                  <a:gd name="connsiteY73-13378" fmla="*/ 6131 h 10000"/>
                  <a:gd name="connsiteX74-13379" fmla="*/ 9217 w 10000"/>
                  <a:gd name="connsiteY74-13380" fmla="*/ 6016 h 10000"/>
                  <a:gd name="connsiteX75-13381" fmla="*/ 8483 w 10000"/>
                  <a:gd name="connsiteY75-13382" fmla="*/ 6131 h 10000"/>
                  <a:gd name="connsiteX76-13383" fmla="*/ 8117 w 10000"/>
                  <a:gd name="connsiteY76-13384" fmla="*/ 5788 h 10000"/>
                  <a:gd name="connsiteX77-13385" fmla="*/ 7855 w 10000"/>
                  <a:gd name="connsiteY77-13386" fmla="*/ 5816 h 10000"/>
                  <a:gd name="connsiteX78-13387" fmla="*/ 8063 w 10000"/>
                  <a:gd name="connsiteY78-13388" fmla="*/ 6046 h 10000"/>
                  <a:gd name="connsiteX79-13389" fmla="*/ 8117 w 10000"/>
                  <a:gd name="connsiteY79-13390" fmla="*/ 6218 h 10000"/>
                  <a:gd name="connsiteX80-13391" fmla="*/ 7592 w 10000"/>
                  <a:gd name="connsiteY80-13392" fmla="*/ 6533 h 10000"/>
                  <a:gd name="connsiteX81-13393" fmla="*/ 7489 w 10000"/>
                  <a:gd name="connsiteY81-13394" fmla="*/ 6705 h 10000"/>
                  <a:gd name="connsiteX82-13395" fmla="*/ 7436 w 10000"/>
                  <a:gd name="connsiteY82-13396" fmla="*/ 6847 h 10000"/>
                  <a:gd name="connsiteX83-13397" fmla="*/ 7383 w 10000"/>
                  <a:gd name="connsiteY83-13398" fmla="*/ 6905 h 10000"/>
                  <a:gd name="connsiteX84-13399" fmla="*/ 7278 w 10000"/>
                  <a:gd name="connsiteY84-13400" fmla="*/ 7020 h 10000"/>
                  <a:gd name="connsiteX85-13401" fmla="*/ 6964 w 10000"/>
                  <a:gd name="connsiteY85-13402" fmla="*/ 7106 h 10000"/>
                  <a:gd name="connsiteX86-13403" fmla="*/ 7068 w 10000"/>
                  <a:gd name="connsiteY86-13404" fmla="*/ 7306 h 10000"/>
                  <a:gd name="connsiteX87-13405" fmla="*/ 7016 w 10000"/>
                  <a:gd name="connsiteY87-13406" fmla="*/ 7363 h 10000"/>
                  <a:gd name="connsiteX88-13407" fmla="*/ 6598 w 10000"/>
                  <a:gd name="connsiteY88-13408" fmla="*/ 7536 h 10000"/>
                  <a:gd name="connsiteX89-13409" fmla="*/ 6179 w 10000"/>
                  <a:gd name="connsiteY89-13410" fmla="*/ 7508 h 10000"/>
                  <a:gd name="connsiteX90-13411" fmla="*/ 6546 w 10000"/>
                  <a:gd name="connsiteY90-13412" fmla="*/ 7622 h 10000"/>
                  <a:gd name="connsiteX91-13413" fmla="*/ 6546 w 10000"/>
                  <a:gd name="connsiteY91-13414" fmla="*/ 7965 h 10000"/>
                  <a:gd name="connsiteX92-13415" fmla="*/ 6073 w 10000"/>
                  <a:gd name="connsiteY92-13416" fmla="*/ 8052 h 10000"/>
                  <a:gd name="connsiteX93-13417" fmla="*/ 5970 w 10000"/>
                  <a:gd name="connsiteY93-13418" fmla="*/ 7909 h 10000"/>
                  <a:gd name="connsiteX94-13419" fmla="*/ 5916 w 10000"/>
                  <a:gd name="connsiteY94-13420" fmla="*/ 7795 h 10000"/>
                  <a:gd name="connsiteX95-13421" fmla="*/ 5448 w 10000"/>
                  <a:gd name="connsiteY95-13422" fmla="*/ 7879 h 10000"/>
                  <a:gd name="connsiteX96-13423" fmla="*/ 5656 w 10000"/>
                  <a:gd name="connsiteY96-13424" fmla="*/ 7995 h 10000"/>
                  <a:gd name="connsiteX97-13425" fmla="*/ 5812 w 10000"/>
                  <a:gd name="connsiteY97-13426" fmla="*/ 8109 h 10000"/>
                  <a:gd name="connsiteX98-13427" fmla="*/ 6022 w 10000"/>
                  <a:gd name="connsiteY98-13428" fmla="*/ 8395 h 10000"/>
                  <a:gd name="connsiteX99-13429" fmla="*/ 6283 w 10000"/>
                  <a:gd name="connsiteY99-13430" fmla="*/ 8339 h 10000"/>
                  <a:gd name="connsiteX100-13431" fmla="*/ 6493 w 10000"/>
                  <a:gd name="connsiteY100-13432" fmla="*/ 8567 h 10000"/>
                  <a:gd name="connsiteX101-13433" fmla="*/ 6649 w 10000"/>
                  <a:gd name="connsiteY101-13434" fmla="*/ 8624 h 10000"/>
                  <a:gd name="connsiteX102-13435" fmla="*/ 7016 w 10000"/>
                  <a:gd name="connsiteY102-13436" fmla="*/ 8595 h 10000"/>
                  <a:gd name="connsiteX103-13437" fmla="*/ 7174 w 10000"/>
                  <a:gd name="connsiteY103-13438" fmla="*/ 8739 h 10000"/>
                  <a:gd name="connsiteX104-13439" fmla="*/ 7332 w 10000"/>
                  <a:gd name="connsiteY104-13440" fmla="*/ 8882 h 10000"/>
                  <a:gd name="connsiteX105-13441" fmla="*/ 8063 w 10000"/>
                  <a:gd name="connsiteY105-13442" fmla="*/ 8682 h 10000"/>
                  <a:gd name="connsiteX106-13443" fmla="*/ 8063 w 10000"/>
                  <a:gd name="connsiteY106-13444" fmla="*/ 8595 h 10000"/>
                  <a:gd name="connsiteX107-13445" fmla="*/ 7855 w 10000"/>
                  <a:gd name="connsiteY107-13446" fmla="*/ 8424 h 10000"/>
                  <a:gd name="connsiteX108-13447" fmla="*/ 8117 w 10000"/>
                  <a:gd name="connsiteY108-13448" fmla="*/ 8253 h 10000"/>
                  <a:gd name="connsiteX109-13449" fmla="*/ 7959 w 10000"/>
                  <a:gd name="connsiteY109-13450" fmla="*/ 8052 h 10000"/>
                  <a:gd name="connsiteX110-13451" fmla="*/ 8117 w 10000"/>
                  <a:gd name="connsiteY110-13452" fmla="*/ 7965 h 10000"/>
                  <a:gd name="connsiteX111-13453" fmla="*/ 8326 w 10000"/>
                  <a:gd name="connsiteY111-13454" fmla="*/ 8165 h 10000"/>
                  <a:gd name="connsiteX112-13455" fmla="*/ 8223 w 10000"/>
                  <a:gd name="connsiteY112-13456" fmla="*/ 8281 h 10000"/>
                  <a:gd name="connsiteX113-13457" fmla="*/ 8692 w 10000"/>
                  <a:gd name="connsiteY113-13458" fmla="*/ 8339 h 10000"/>
                  <a:gd name="connsiteX114-13459" fmla="*/ 8901 w 10000"/>
                  <a:gd name="connsiteY114-13460" fmla="*/ 8424 h 10000"/>
                  <a:gd name="connsiteX115-13461" fmla="*/ 9111 w 10000"/>
                  <a:gd name="connsiteY115-13462" fmla="*/ 8654 h 10000"/>
                  <a:gd name="connsiteX116-13463" fmla="*/ 8797 w 10000"/>
                  <a:gd name="connsiteY116-13464" fmla="*/ 8854 h 10000"/>
                  <a:gd name="connsiteX117-13465" fmla="*/ 8273 w 10000"/>
                  <a:gd name="connsiteY117-13466" fmla="*/ 8996 h 10000"/>
                  <a:gd name="connsiteX118-13467" fmla="*/ 8169 w 10000"/>
                  <a:gd name="connsiteY118-13468" fmla="*/ 9169 h 10000"/>
                  <a:gd name="connsiteX119-13469" fmla="*/ 7855 w 10000"/>
                  <a:gd name="connsiteY119-13470" fmla="*/ 9255 h 10000"/>
                  <a:gd name="connsiteX120-13471" fmla="*/ 8010 w 10000"/>
                  <a:gd name="connsiteY120-13472" fmla="*/ 9426 h 10000"/>
                  <a:gd name="connsiteX121-13473" fmla="*/ 8326 w 10000"/>
                  <a:gd name="connsiteY121-13474" fmla="*/ 9426 h 10000"/>
                  <a:gd name="connsiteX122-13475" fmla="*/ 8376 w 10000"/>
                  <a:gd name="connsiteY122-13476" fmla="*/ 9426 h 10000"/>
                  <a:gd name="connsiteX123-13477" fmla="*/ 8588 w 10000"/>
                  <a:gd name="connsiteY123-13478" fmla="*/ 9741 h 10000"/>
                  <a:gd name="connsiteX124-13479" fmla="*/ 8692 w 10000"/>
                  <a:gd name="connsiteY124-13480" fmla="*/ 9426 h 10000"/>
                  <a:gd name="connsiteX125-13481" fmla="*/ 8955 w 10000"/>
                  <a:gd name="connsiteY125-13482" fmla="*/ 9370 h 10000"/>
                  <a:gd name="connsiteX126-13483" fmla="*/ 9217 w 10000"/>
                  <a:gd name="connsiteY126-13484" fmla="*/ 9455 h 10000"/>
                  <a:gd name="connsiteX127-13485" fmla="*/ 9217 w 10000"/>
                  <a:gd name="connsiteY127-13486" fmla="*/ 9484 h 10000"/>
                  <a:gd name="connsiteX128-13487" fmla="*/ 9111 w 10000"/>
                  <a:gd name="connsiteY128-13488" fmla="*/ 9513 h 10000"/>
                  <a:gd name="connsiteX129-13489" fmla="*/ 9007 w 10000"/>
                  <a:gd name="connsiteY129-13490" fmla="*/ 9543 h 10000"/>
                  <a:gd name="connsiteX130-13491" fmla="*/ 8955 w 10000"/>
                  <a:gd name="connsiteY130-13492" fmla="*/ 9770 h 10000"/>
                  <a:gd name="connsiteX131-13493" fmla="*/ 8901 w 10000"/>
                  <a:gd name="connsiteY131-13494" fmla="*/ 9914 h 10000"/>
                  <a:gd name="connsiteX132-13495" fmla="*/ 9321 w 10000"/>
                  <a:gd name="connsiteY132-13496" fmla="*/ 9885 h 10000"/>
                  <a:gd name="connsiteX133-13497" fmla="*/ 9426 w 10000"/>
                  <a:gd name="connsiteY133-13498" fmla="*/ 9972 h 10000"/>
                  <a:gd name="connsiteX134-13499" fmla="*/ 9479 w 10000"/>
                  <a:gd name="connsiteY134-13500" fmla="*/ 9800 h 10000"/>
                  <a:gd name="connsiteX135-13501" fmla="*/ 10000 w 10000"/>
                  <a:gd name="connsiteY135-13502" fmla="*/ 10000 h 10000"/>
                  <a:gd name="connsiteX0-13503" fmla="*/ 8117 w 9479"/>
                  <a:gd name="connsiteY0-13504" fmla="*/ 4268 h 9972"/>
                  <a:gd name="connsiteX1-13505" fmla="*/ 7697 w 9479"/>
                  <a:gd name="connsiteY1-13506" fmla="*/ 4268 h 9972"/>
                  <a:gd name="connsiteX2-13507" fmla="*/ 7278 w 9479"/>
                  <a:gd name="connsiteY2-13508" fmla="*/ 4383 h 9972"/>
                  <a:gd name="connsiteX3-13509" fmla="*/ 6807 w 9479"/>
                  <a:gd name="connsiteY3-13510" fmla="*/ 4355 h 9972"/>
                  <a:gd name="connsiteX4-13511" fmla="*/ 6807 w 9479"/>
                  <a:gd name="connsiteY4-13512" fmla="*/ 3811 h 9972"/>
                  <a:gd name="connsiteX5-13513" fmla="*/ 7068 w 9479"/>
                  <a:gd name="connsiteY5-13514" fmla="*/ 3782 h 9972"/>
                  <a:gd name="connsiteX6-13515" fmla="*/ 6912 w 9479"/>
                  <a:gd name="connsiteY6-13516" fmla="*/ 3639 h 9972"/>
                  <a:gd name="connsiteX7-13517" fmla="*/ 6912 w 9479"/>
                  <a:gd name="connsiteY7-13518" fmla="*/ 3410 h 9972"/>
                  <a:gd name="connsiteX8-13519" fmla="*/ 6964 w 9479"/>
                  <a:gd name="connsiteY8-13520" fmla="*/ 3268 h 9972"/>
                  <a:gd name="connsiteX9-13521" fmla="*/ 6442 w 9479"/>
                  <a:gd name="connsiteY9-13522" fmla="*/ 3037 h 9972"/>
                  <a:gd name="connsiteX10-13523" fmla="*/ 5916 w 9479"/>
                  <a:gd name="connsiteY10-13524" fmla="*/ 2780 h 9972"/>
                  <a:gd name="connsiteX11-13525" fmla="*/ 5656 w 9479"/>
                  <a:gd name="connsiteY11-13526" fmla="*/ 2607 h 9972"/>
                  <a:gd name="connsiteX12-13527" fmla="*/ 5288 w 9479"/>
                  <a:gd name="connsiteY12-13528" fmla="*/ 2551 h 9972"/>
                  <a:gd name="connsiteX13-13529" fmla="*/ 4871 w 9479"/>
                  <a:gd name="connsiteY13-13530" fmla="*/ 2579 h 9972"/>
                  <a:gd name="connsiteX14-13531" fmla="*/ 4450 w 9479"/>
                  <a:gd name="connsiteY14-13532" fmla="*/ 2493 h 9972"/>
                  <a:gd name="connsiteX15-13533" fmla="*/ 3927 w 9479"/>
                  <a:gd name="connsiteY15-13534" fmla="*/ 1804 h 9972"/>
                  <a:gd name="connsiteX16-13535" fmla="*/ 3771 w 9479"/>
                  <a:gd name="connsiteY16-13536" fmla="*/ 1633 h 9972"/>
                  <a:gd name="connsiteX17-13537" fmla="*/ 3612 w 9479"/>
                  <a:gd name="connsiteY17-13538" fmla="*/ 1233 h 9972"/>
                  <a:gd name="connsiteX18-13539" fmla="*/ 3404 w 9479"/>
                  <a:gd name="connsiteY18-13540" fmla="*/ 859 h 9972"/>
                  <a:gd name="connsiteX19-13541" fmla="*/ 2775 w 9479"/>
                  <a:gd name="connsiteY19-13542" fmla="*/ 601 h 9972"/>
                  <a:gd name="connsiteX20-13543" fmla="*/ 2407 w 9479"/>
                  <a:gd name="connsiteY20-13544" fmla="*/ 57 h 9972"/>
                  <a:gd name="connsiteX21-13545" fmla="*/ 1937 w 9479"/>
                  <a:gd name="connsiteY21-13546" fmla="*/ 57 h 9972"/>
                  <a:gd name="connsiteX22-13547" fmla="*/ 1727 w 9479"/>
                  <a:gd name="connsiteY22-13548" fmla="*/ 172 h 9972"/>
                  <a:gd name="connsiteX23-13549" fmla="*/ 1677 w 9479"/>
                  <a:gd name="connsiteY23-13550" fmla="*/ 0 h 9972"/>
                  <a:gd name="connsiteX24-13551" fmla="*/ 994 w 9479"/>
                  <a:gd name="connsiteY24-13552" fmla="*/ 114 h 9972"/>
                  <a:gd name="connsiteX25-13553" fmla="*/ 1727 w 9479"/>
                  <a:gd name="connsiteY25-13554" fmla="*/ 230 h 9972"/>
                  <a:gd name="connsiteX26-13555" fmla="*/ 1677 w 9479"/>
                  <a:gd name="connsiteY26-13556" fmla="*/ 487 h 9972"/>
                  <a:gd name="connsiteX27-13557" fmla="*/ 1832 w 9479"/>
                  <a:gd name="connsiteY27-13558" fmla="*/ 831 h 9972"/>
                  <a:gd name="connsiteX28-13559" fmla="*/ 1990 w 9479"/>
                  <a:gd name="connsiteY28-13560" fmla="*/ 1031 h 9972"/>
                  <a:gd name="connsiteX29-13561" fmla="*/ 1727 w 9479"/>
                  <a:gd name="connsiteY29-13562" fmla="*/ 1404 h 9972"/>
                  <a:gd name="connsiteX30-13563" fmla="*/ 1520 w 9479"/>
                  <a:gd name="connsiteY30-13564" fmla="*/ 1404 h 9972"/>
                  <a:gd name="connsiteX31-13565" fmla="*/ 1308 w 9479"/>
                  <a:gd name="connsiteY31-13566" fmla="*/ 1661 h 9972"/>
                  <a:gd name="connsiteX32-13567" fmla="*/ 1677 w 9479"/>
                  <a:gd name="connsiteY32-13568" fmla="*/ 1776 h 9972"/>
                  <a:gd name="connsiteX33-13569" fmla="*/ 1205 w 9479"/>
                  <a:gd name="connsiteY33-13570" fmla="*/ 1748 h 9972"/>
                  <a:gd name="connsiteX34-13571" fmla="*/ 994 w 9479"/>
                  <a:gd name="connsiteY34-13572" fmla="*/ 2091 h 9972"/>
                  <a:gd name="connsiteX35-13573" fmla="*/ 942 w 9479"/>
                  <a:gd name="connsiteY35-13574" fmla="*/ 2149 h 9972"/>
                  <a:gd name="connsiteX36-13575" fmla="*/ 733 w 9479"/>
                  <a:gd name="connsiteY36-13576" fmla="*/ 2521 h 9972"/>
                  <a:gd name="connsiteX37-13577" fmla="*/ 1048 w 9479"/>
                  <a:gd name="connsiteY37-13578" fmla="*/ 2607 h 9972"/>
                  <a:gd name="connsiteX38-13579" fmla="*/ 628 w 9479"/>
                  <a:gd name="connsiteY38-13580" fmla="*/ 2894 h 9972"/>
                  <a:gd name="connsiteX39-13581" fmla="*/ 104 w 9479"/>
                  <a:gd name="connsiteY39-13582" fmla="*/ 3209 h 9972"/>
                  <a:gd name="connsiteX40-13583" fmla="*/ 0 w 9479"/>
                  <a:gd name="connsiteY40-13584" fmla="*/ 3381 h 9972"/>
                  <a:gd name="connsiteX41-13585" fmla="*/ 263 w 9479"/>
                  <a:gd name="connsiteY41-13586" fmla="*/ 3753 h 9972"/>
                  <a:gd name="connsiteX42-13587" fmla="*/ 0 w 9479"/>
                  <a:gd name="connsiteY42-13588" fmla="*/ 4098 h 9972"/>
                  <a:gd name="connsiteX43-13589" fmla="*/ 53 w 9479"/>
                  <a:gd name="connsiteY43-13590" fmla="*/ 4470 h 9972"/>
                  <a:gd name="connsiteX44-13591" fmla="*/ 210 w 9479"/>
                  <a:gd name="connsiteY44-13592" fmla="*/ 4585 h 9972"/>
                  <a:gd name="connsiteX45-13593" fmla="*/ 523 w 9479"/>
                  <a:gd name="connsiteY45-13594" fmla="*/ 4555 h 9972"/>
                  <a:gd name="connsiteX46-13595" fmla="*/ 1153 w 9479"/>
                  <a:gd name="connsiteY46-13596" fmla="*/ 4614 h 9972"/>
                  <a:gd name="connsiteX47-13597" fmla="*/ 1677 w 9479"/>
                  <a:gd name="connsiteY47-13598" fmla="*/ 4499 h 9972"/>
                  <a:gd name="connsiteX48-13599" fmla="*/ 2253 w 9479"/>
                  <a:gd name="connsiteY48-13600" fmla="*/ 4499 h 9972"/>
                  <a:gd name="connsiteX49-13601" fmla="*/ 2618 w 9479"/>
                  <a:gd name="connsiteY49-13602" fmla="*/ 4383 h 9972"/>
                  <a:gd name="connsiteX50-13603" fmla="*/ 2722 w 9479"/>
                  <a:gd name="connsiteY50-13604" fmla="*/ 4412 h 9972"/>
                  <a:gd name="connsiteX51-13605" fmla="*/ 2566 w 9479"/>
                  <a:gd name="connsiteY51-13606" fmla="*/ 4470 h 9972"/>
                  <a:gd name="connsiteX52-13607" fmla="*/ 2932 w 9479"/>
                  <a:gd name="connsiteY52-13608" fmla="*/ 4728 h 9972"/>
                  <a:gd name="connsiteX53-13609" fmla="*/ 3194 w 9479"/>
                  <a:gd name="connsiteY53-13610" fmla="*/ 4670 h 9972"/>
                  <a:gd name="connsiteX54-13611" fmla="*/ 3561 w 9479"/>
                  <a:gd name="connsiteY54-13612" fmla="*/ 4784 h 9972"/>
                  <a:gd name="connsiteX55-13613" fmla="*/ 4030 w 9479"/>
                  <a:gd name="connsiteY55-13614" fmla="*/ 4756 h 9972"/>
                  <a:gd name="connsiteX56-13615" fmla="*/ 4817 w 9479"/>
                  <a:gd name="connsiteY56-13616" fmla="*/ 4843 h 9972"/>
                  <a:gd name="connsiteX57-13617" fmla="*/ 5025 w 9479"/>
                  <a:gd name="connsiteY57-13618" fmla="*/ 4901 h 9972"/>
                  <a:gd name="connsiteX58-13619" fmla="*/ 5759 w 9479"/>
                  <a:gd name="connsiteY58-13620" fmla="*/ 4756 h 9972"/>
                  <a:gd name="connsiteX59-13621" fmla="*/ 5865 w 9479"/>
                  <a:gd name="connsiteY59-13622" fmla="*/ 4843 h 9972"/>
                  <a:gd name="connsiteX60-13623" fmla="*/ 6073 w 9479"/>
                  <a:gd name="connsiteY60-13624" fmla="*/ 4728 h 9972"/>
                  <a:gd name="connsiteX61-13625" fmla="*/ 6179 w 9479"/>
                  <a:gd name="connsiteY61-13626" fmla="*/ 4872 h 9972"/>
                  <a:gd name="connsiteX62-13627" fmla="*/ 6912 w 9479"/>
                  <a:gd name="connsiteY62-13628" fmla="*/ 4699 h 9972"/>
                  <a:gd name="connsiteX63-13629" fmla="*/ 6912 w 9479"/>
                  <a:gd name="connsiteY63-13630" fmla="*/ 4527 h 9972"/>
                  <a:gd name="connsiteX64-13631" fmla="*/ 7068 w 9479"/>
                  <a:gd name="connsiteY64-13632" fmla="*/ 4499 h 9972"/>
                  <a:gd name="connsiteX65-13633" fmla="*/ 7227 w 9479"/>
                  <a:gd name="connsiteY65-13634" fmla="*/ 4555 h 9972"/>
                  <a:gd name="connsiteX66-13635" fmla="*/ 7750 w 9479"/>
                  <a:gd name="connsiteY66-13636" fmla="*/ 4442 h 9972"/>
                  <a:gd name="connsiteX67-13637" fmla="*/ 7855 w 9479"/>
                  <a:gd name="connsiteY67-13638" fmla="*/ 4470 h 9972"/>
                  <a:gd name="connsiteX68-13639" fmla="*/ 8117 w 9479"/>
                  <a:gd name="connsiteY68-13640" fmla="*/ 4985 h 9972"/>
                  <a:gd name="connsiteX69-13641" fmla="*/ 8273 w 9479"/>
                  <a:gd name="connsiteY69-13642" fmla="*/ 5043 h 9972"/>
                  <a:gd name="connsiteX70-13643" fmla="*/ 8641 w 9479"/>
                  <a:gd name="connsiteY70-13644" fmla="*/ 5043 h 9972"/>
                  <a:gd name="connsiteX71-13645" fmla="*/ 8797 w 9479"/>
                  <a:gd name="connsiteY71-13646" fmla="*/ 5272 h 9972"/>
                  <a:gd name="connsiteX72-13647" fmla="*/ 8850 w 9479"/>
                  <a:gd name="connsiteY72-13648" fmla="*/ 5445 h 9972"/>
                  <a:gd name="connsiteX73-13649" fmla="*/ 9479 w 9479"/>
                  <a:gd name="connsiteY73-13650" fmla="*/ 6131 h 9972"/>
                  <a:gd name="connsiteX74-13651" fmla="*/ 9217 w 9479"/>
                  <a:gd name="connsiteY74-13652" fmla="*/ 6016 h 9972"/>
                  <a:gd name="connsiteX75-13653" fmla="*/ 8483 w 9479"/>
                  <a:gd name="connsiteY75-13654" fmla="*/ 6131 h 9972"/>
                  <a:gd name="connsiteX76-13655" fmla="*/ 8117 w 9479"/>
                  <a:gd name="connsiteY76-13656" fmla="*/ 5788 h 9972"/>
                  <a:gd name="connsiteX77-13657" fmla="*/ 7855 w 9479"/>
                  <a:gd name="connsiteY77-13658" fmla="*/ 5816 h 9972"/>
                  <a:gd name="connsiteX78-13659" fmla="*/ 8063 w 9479"/>
                  <a:gd name="connsiteY78-13660" fmla="*/ 6046 h 9972"/>
                  <a:gd name="connsiteX79-13661" fmla="*/ 8117 w 9479"/>
                  <a:gd name="connsiteY79-13662" fmla="*/ 6218 h 9972"/>
                  <a:gd name="connsiteX80-13663" fmla="*/ 7592 w 9479"/>
                  <a:gd name="connsiteY80-13664" fmla="*/ 6533 h 9972"/>
                  <a:gd name="connsiteX81-13665" fmla="*/ 7489 w 9479"/>
                  <a:gd name="connsiteY81-13666" fmla="*/ 6705 h 9972"/>
                  <a:gd name="connsiteX82-13667" fmla="*/ 7436 w 9479"/>
                  <a:gd name="connsiteY82-13668" fmla="*/ 6847 h 9972"/>
                  <a:gd name="connsiteX83-13669" fmla="*/ 7383 w 9479"/>
                  <a:gd name="connsiteY83-13670" fmla="*/ 6905 h 9972"/>
                  <a:gd name="connsiteX84-13671" fmla="*/ 7278 w 9479"/>
                  <a:gd name="connsiteY84-13672" fmla="*/ 7020 h 9972"/>
                  <a:gd name="connsiteX85-13673" fmla="*/ 6964 w 9479"/>
                  <a:gd name="connsiteY85-13674" fmla="*/ 7106 h 9972"/>
                  <a:gd name="connsiteX86-13675" fmla="*/ 7068 w 9479"/>
                  <a:gd name="connsiteY86-13676" fmla="*/ 7306 h 9972"/>
                  <a:gd name="connsiteX87-13677" fmla="*/ 7016 w 9479"/>
                  <a:gd name="connsiteY87-13678" fmla="*/ 7363 h 9972"/>
                  <a:gd name="connsiteX88-13679" fmla="*/ 6598 w 9479"/>
                  <a:gd name="connsiteY88-13680" fmla="*/ 7536 h 9972"/>
                  <a:gd name="connsiteX89-13681" fmla="*/ 6179 w 9479"/>
                  <a:gd name="connsiteY89-13682" fmla="*/ 7508 h 9972"/>
                  <a:gd name="connsiteX90-13683" fmla="*/ 6546 w 9479"/>
                  <a:gd name="connsiteY90-13684" fmla="*/ 7622 h 9972"/>
                  <a:gd name="connsiteX91-13685" fmla="*/ 6546 w 9479"/>
                  <a:gd name="connsiteY91-13686" fmla="*/ 7965 h 9972"/>
                  <a:gd name="connsiteX92-13687" fmla="*/ 6073 w 9479"/>
                  <a:gd name="connsiteY92-13688" fmla="*/ 8052 h 9972"/>
                  <a:gd name="connsiteX93-13689" fmla="*/ 5970 w 9479"/>
                  <a:gd name="connsiteY93-13690" fmla="*/ 7909 h 9972"/>
                  <a:gd name="connsiteX94-13691" fmla="*/ 5916 w 9479"/>
                  <a:gd name="connsiteY94-13692" fmla="*/ 7795 h 9972"/>
                  <a:gd name="connsiteX95-13693" fmla="*/ 5448 w 9479"/>
                  <a:gd name="connsiteY95-13694" fmla="*/ 7879 h 9972"/>
                  <a:gd name="connsiteX96-13695" fmla="*/ 5656 w 9479"/>
                  <a:gd name="connsiteY96-13696" fmla="*/ 7995 h 9972"/>
                  <a:gd name="connsiteX97-13697" fmla="*/ 5812 w 9479"/>
                  <a:gd name="connsiteY97-13698" fmla="*/ 8109 h 9972"/>
                  <a:gd name="connsiteX98-13699" fmla="*/ 6022 w 9479"/>
                  <a:gd name="connsiteY98-13700" fmla="*/ 8395 h 9972"/>
                  <a:gd name="connsiteX99-13701" fmla="*/ 6283 w 9479"/>
                  <a:gd name="connsiteY99-13702" fmla="*/ 8339 h 9972"/>
                  <a:gd name="connsiteX100-13703" fmla="*/ 6493 w 9479"/>
                  <a:gd name="connsiteY100-13704" fmla="*/ 8567 h 9972"/>
                  <a:gd name="connsiteX101-13705" fmla="*/ 6649 w 9479"/>
                  <a:gd name="connsiteY101-13706" fmla="*/ 8624 h 9972"/>
                  <a:gd name="connsiteX102-13707" fmla="*/ 7016 w 9479"/>
                  <a:gd name="connsiteY102-13708" fmla="*/ 8595 h 9972"/>
                  <a:gd name="connsiteX103-13709" fmla="*/ 7174 w 9479"/>
                  <a:gd name="connsiteY103-13710" fmla="*/ 8739 h 9972"/>
                  <a:gd name="connsiteX104-13711" fmla="*/ 7332 w 9479"/>
                  <a:gd name="connsiteY104-13712" fmla="*/ 8882 h 9972"/>
                  <a:gd name="connsiteX105-13713" fmla="*/ 8063 w 9479"/>
                  <a:gd name="connsiteY105-13714" fmla="*/ 8682 h 9972"/>
                  <a:gd name="connsiteX106-13715" fmla="*/ 8063 w 9479"/>
                  <a:gd name="connsiteY106-13716" fmla="*/ 8595 h 9972"/>
                  <a:gd name="connsiteX107-13717" fmla="*/ 7855 w 9479"/>
                  <a:gd name="connsiteY107-13718" fmla="*/ 8424 h 9972"/>
                  <a:gd name="connsiteX108-13719" fmla="*/ 8117 w 9479"/>
                  <a:gd name="connsiteY108-13720" fmla="*/ 8253 h 9972"/>
                  <a:gd name="connsiteX109-13721" fmla="*/ 7959 w 9479"/>
                  <a:gd name="connsiteY109-13722" fmla="*/ 8052 h 9972"/>
                  <a:gd name="connsiteX110-13723" fmla="*/ 8117 w 9479"/>
                  <a:gd name="connsiteY110-13724" fmla="*/ 7965 h 9972"/>
                  <a:gd name="connsiteX111-13725" fmla="*/ 8326 w 9479"/>
                  <a:gd name="connsiteY111-13726" fmla="*/ 8165 h 9972"/>
                  <a:gd name="connsiteX112-13727" fmla="*/ 8223 w 9479"/>
                  <a:gd name="connsiteY112-13728" fmla="*/ 8281 h 9972"/>
                  <a:gd name="connsiteX113-13729" fmla="*/ 8692 w 9479"/>
                  <a:gd name="connsiteY113-13730" fmla="*/ 8339 h 9972"/>
                  <a:gd name="connsiteX114-13731" fmla="*/ 8901 w 9479"/>
                  <a:gd name="connsiteY114-13732" fmla="*/ 8424 h 9972"/>
                  <a:gd name="connsiteX115-13733" fmla="*/ 9111 w 9479"/>
                  <a:gd name="connsiteY115-13734" fmla="*/ 8654 h 9972"/>
                  <a:gd name="connsiteX116-13735" fmla="*/ 8797 w 9479"/>
                  <a:gd name="connsiteY116-13736" fmla="*/ 8854 h 9972"/>
                  <a:gd name="connsiteX117-13737" fmla="*/ 8273 w 9479"/>
                  <a:gd name="connsiteY117-13738" fmla="*/ 8996 h 9972"/>
                  <a:gd name="connsiteX118-13739" fmla="*/ 8169 w 9479"/>
                  <a:gd name="connsiteY118-13740" fmla="*/ 9169 h 9972"/>
                  <a:gd name="connsiteX119-13741" fmla="*/ 7855 w 9479"/>
                  <a:gd name="connsiteY119-13742" fmla="*/ 9255 h 9972"/>
                  <a:gd name="connsiteX120-13743" fmla="*/ 8010 w 9479"/>
                  <a:gd name="connsiteY120-13744" fmla="*/ 9426 h 9972"/>
                  <a:gd name="connsiteX121-13745" fmla="*/ 8326 w 9479"/>
                  <a:gd name="connsiteY121-13746" fmla="*/ 9426 h 9972"/>
                  <a:gd name="connsiteX122-13747" fmla="*/ 8376 w 9479"/>
                  <a:gd name="connsiteY122-13748" fmla="*/ 9426 h 9972"/>
                  <a:gd name="connsiteX123-13749" fmla="*/ 8588 w 9479"/>
                  <a:gd name="connsiteY123-13750" fmla="*/ 9741 h 9972"/>
                  <a:gd name="connsiteX124-13751" fmla="*/ 8692 w 9479"/>
                  <a:gd name="connsiteY124-13752" fmla="*/ 9426 h 9972"/>
                  <a:gd name="connsiteX125-13753" fmla="*/ 8955 w 9479"/>
                  <a:gd name="connsiteY125-13754" fmla="*/ 9370 h 9972"/>
                  <a:gd name="connsiteX126-13755" fmla="*/ 9217 w 9479"/>
                  <a:gd name="connsiteY126-13756" fmla="*/ 9455 h 9972"/>
                  <a:gd name="connsiteX127-13757" fmla="*/ 9217 w 9479"/>
                  <a:gd name="connsiteY127-13758" fmla="*/ 9484 h 9972"/>
                  <a:gd name="connsiteX128-13759" fmla="*/ 9111 w 9479"/>
                  <a:gd name="connsiteY128-13760" fmla="*/ 9513 h 9972"/>
                  <a:gd name="connsiteX129-13761" fmla="*/ 9007 w 9479"/>
                  <a:gd name="connsiteY129-13762" fmla="*/ 9543 h 9972"/>
                  <a:gd name="connsiteX130-13763" fmla="*/ 8955 w 9479"/>
                  <a:gd name="connsiteY130-13764" fmla="*/ 9770 h 9972"/>
                  <a:gd name="connsiteX131-13765" fmla="*/ 8901 w 9479"/>
                  <a:gd name="connsiteY131-13766" fmla="*/ 9914 h 9972"/>
                  <a:gd name="connsiteX132-13767" fmla="*/ 9321 w 9479"/>
                  <a:gd name="connsiteY132-13768" fmla="*/ 9885 h 9972"/>
                  <a:gd name="connsiteX133-13769" fmla="*/ 9426 w 9479"/>
                  <a:gd name="connsiteY133-13770" fmla="*/ 9972 h 9972"/>
                  <a:gd name="connsiteX134-13771" fmla="*/ 9479 w 9479"/>
                  <a:gd name="connsiteY134-13772" fmla="*/ 9800 h 9972"/>
                  <a:gd name="connsiteX0-13773" fmla="*/ 8563 w 10000"/>
                  <a:gd name="connsiteY0-13774" fmla="*/ 4280 h 10000"/>
                  <a:gd name="connsiteX1-13775" fmla="*/ 8120 w 10000"/>
                  <a:gd name="connsiteY1-13776" fmla="*/ 4280 h 10000"/>
                  <a:gd name="connsiteX2-13777" fmla="*/ 7678 w 10000"/>
                  <a:gd name="connsiteY2-13778" fmla="*/ 4395 h 10000"/>
                  <a:gd name="connsiteX3-13779" fmla="*/ 7181 w 10000"/>
                  <a:gd name="connsiteY3-13780" fmla="*/ 4367 h 10000"/>
                  <a:gd name="connsiteX4-13781" fmla="*/ 7181 w 10000"/>
                  <a:gd name="connsiteY4-13782" fmla="*/ 3822 h 10000"/>
                  <a:gd name="connsiteX5-13783" fmla="*/ 7456 w 10000"/>
                  <a:gd name="connsiteY5-13784" fmla="*/ 3793 h 10000"/>
                  <a:gd name="connsiteX6-13785" fmla="*/ 7292 w 10000"/>
                  <a:gd name="connsiteY6-13786" fmla="*/ 3649 h 10000"/>
                  <a:gd name="connsiteX7-13787" fmla="*/ 7292 w 10000"/>
                  <a:gd name="connsiteY7-13788" fmla="*/ 3420 h 10000"/>
                  <a:gd name="connsiteX8-13789" fmla="*/ 7347 w 10000"/>
                  <a:gd name="connsiteY8-13790" fmla="*/ 3277 h 10000"/>
                  <a:gd name="connsiteX9-13791" fmla="*/ 6796 w 10000"/>
                  <a:gd name="connsiteY9-13792" fmla="*/ 3046 h 10000"/>
                  <a:gd name="connsiteX10-13793" fmla="*/ 6241 w 10000"/>
                  <a:gd name="connsiteY10-13794" fmla="*/ 2788 h 10000"/>
                  <a:gd name="connsiteX11-13795" fmla="*/ 5967 w 10000"/>
                  <a:gd name="connsiteY11-13796" fmla="*/ 2614 h 10000"/>
                  <a:gd name="connsiteX12-13797" fmla="*/ 5579 w 10000"/>
                  <a:gd name="connsiteY12-13798" fmla="*/ 2558 h 10000"/>
                  <a:gd name="connsiteX13-13799" fmla="*/ 5139 w 10000"/>
                  <a:gd name="connsiteY13-13800" fmla="*/ 2586 h 10000"/>
                  <a:gd name="connsiteX14-13801" fmla="*/ 4695 w 10000"/>
                  <a:gd name="connsiteY14-13802" fmla="*/ 2500 h 10000"/>
                  <a:gd name="connsiteX15-13803" fmla="*/ 4143 w 10000"/>
                  <a:gd name="connsiteY15-13804" fmla="*/ 1809 h 10000"/>
                  <a:gd name="connsiteX16-13805" fmla="*/ 3978 w 10000"/>
                  <a:gd name="connsiteY16-13806" fmla="*/ 1638 h 10000"/>
                  <a:gd name="connsiteX17-13807" fmla="*/ 3811 w 10000"/>
                  <a:gd name="connsiteY17-13808" fmla="*/ 1236 h 10000"/>
                  <a:gd name="connsiteX18-13809" fmla="*/ 3591 w 10000"/>
                  <a:gd name="connsiteY18-13810" fmla="*/ 861 h 10000"/>
                  <a:gd name="connsiteX19-13811" fmla="*/ 2928 w 10000"/>
                  <a:gd name="connsiteY19-13812" fmla="*/ 603 h 10000"/>
                  <a:gd name="connsiteX20-13813" fmla="*/ 2539 w 10000"/>
                  <a:gd name="connsiteY20-13814" fmla="*/ 57 h 10000"/>
                  <a:gd name="connsiteX21-13815" fmla="*/ 2043 w 10000"/>
                  <a:gd name="connsiteY21-13816" fmla="*/ 57 h 10000"/>
                  <a:gd name="connsiteX22-13817" fmla="*/ 1822 w 10000"/>
                  <a:gd name="connsiteY22-13818" fmla="*/ 172 h 10000"/>
                  <a:gd name="connsiteX23-13819" fmla="*/ 1769 w 10000"/>
                  <a:gd name="connsiteY23-13820" fmla="*/ 0 h 10000"/>
                  <a:gd name="connsiteX24-13821" fmla="*/ 1049 w 10000"/>
                  <a:gd name="connsiteY24-13822" fmla="*/ 114 h 10000"/>
                  <a:gd name="connsiteX25-13823" fmla="*/ 1822 w 10000"/>
                  <a:gd name="connsiteY25-13824" fmla="*/ 231 h 10000"/>
                  <a:gd name="connsiteX26-13825" fmla="*/ 1769 w 10000"/>
                  <a:gd name="connsiteY26-13826" fmla="*/ 488 h 10000"/>
                  <a:gd name="connsiteX27-13827" fmla="*/ 1933 w 10000"/>
                  <a:gd name="connsiteY27-13828" fmla="*/ 833 h 10000"/>
                  <a:gd name="connsiteX28-13829" fmla="*/ 2099 w 10000"/>
                  <a:gd name="connsiteY28-13830" fmla="*/ 1034 h 10000"/>
                  <a:gd name="connsiteX29-13831" fmla="*/ 1822 w 10000"/>
                  <a:gd name="connsiteY29-13832" fmla="*/ 1408 h 10000"/>
                  <a:gd name="connsiteX30-13833" fmla="*/ 1604 w 10000"/>
                  <a:gd name="connsiteY30-13834" fmla="*/ 1408 h 10000"/>
                  <a:gd name="connsiteX31-13835" fmla="*/ 1380 w 10000"/>
                  <a:gd name="connsiteY31-13836" fmla="*/ 1666 h 10000"/>
                  <a:gd name="connsiteX32-13837" fmla="*/ 1769 w 10000"/>
                  <a:gd name="connsiteY32-13838" fmla="*/ 1781 h 10000"/>
                  <a:gd name="connsiteX33-13839" fmla="*/ 1271 w 10000"/>
                  <a:gd name="connsiteY33-13840" fmla="*/ 1753 h 10000"/>
                  <a:gd name="connsiteX34-13841" fmla="*/ 1049 w 10000"/>
                  <a:gd name="connsiteY34-13842" fmla="*/ 2097 h 10000"/>
                  <a:gd name="connsiteX35-13843" fmla="*/ 994 w 10000"/>
                  <a:gd name="connsiteY35-13844" fmla="*/ 2155 h 10000"/>
                  <a:gd name="connsiteX36-13845" fmla="*/ 773 w 10000"/>
                  <a:gd name="connsiteY36-13846" fmla="*/ 2528 h 10000"/>
                  <a:gd name="connsiteX37-13847" fmla="*/ 1106 w 10000"/>
                  <a:gd name="connsiteY37-13848" fmla="*/ 2614 h 10000"/>
                  <a:gd name="connsiteX38-13849" fmla="*/ 663 w 10000"/>
                  <a:gd name="connsiteY38-13850" fmla="*/ 2902 h 10000"/>
                  <a:gd name="connsiteX39-13851" fmla="*/ 110 w 10000"/>
                  <a:gd name="connsiteY39-13852" fmla="*/ 3218 h 10000"/>
                  <a:gd name="connsiteX40-13853" fmla="*/ 0 w 10000"/>
                  <a:gd name="connsiteY40-13854" fmla="*/ 3390 h 10000"/>
                  <a:gd name="connsiteX41-13855" fmla="*/ 277 w 10000"/>
                  <a:gd name="connsiteY41-13856" fmla="*/ 3764 h 10000"/>
                  <a:gd name="connsiteX42-13857" fmla="*/ 0 w 10000"/>
                  <a:gd name="connsiteY42-13858" fmla="*/ 4110 h 10000"/>
                  <a:gd name="connsiteX43-13859" fmla="*/ 56 w 10000"/>
                  <a:gd name="connsiteY43-13860" fmla="*/ 4483 h 10000"/>
                  <a:gd name="connsiteX44-13861" fmla="*/ 222 w 10000"/>
                  <a:gd name="connsiteY44-13862" fmla="*/ 4598 h 10000"/>
                  <a:gd name="connsiteX45-13863" fmla="*/ 552 w 10000"/>
                  <a:gd name="connsiteY45-13864" fmla="*/ 4568 h 10000"/>
                  <a:gd name="connsiteX46-13865" fmla="*/ 1216 w 10000"/>
                  <a:gd name="connsiteY46-13866" fmla="*/ 4627 h 10000"/>
                  <a:gd name="connsiteX47-13867" fmla="*/ 1769 w 10000"/>
                  <a:gd name="connsiteY47-13868" fmla="*/ 4512 h 10000"/>
                  <a:gd name="connsiteX48-13869" fmla="*/ 2377 w 10000"/>
                  <a:gd name="connsiteY48-13870" fmla="*/ 4512 h 10000"/>
                  <a:gd name="connsiteX49-13871" fmla="*/ 2762 w 10000"/>
                  <a:gd name="connsiteY49-13872" fmla="*/ 4395 h 10000"/>
                  <a:gd name="connsiteX50-13873" fmla="*/ 2872 w 10000"/>
                  <a:gd name="connsiteY50-13874" fmla="*/ 4424 h 10000"/>
                  <a:gd name="connsiteX51-13875" fmla="*/ 2707 w 10000"/>
                  <a:gd name="connsiteY51-13876" fmla="*/ 4483 h 10000"/>
                  <a:gd name="connsiteX52-13877" fmla="*/ 3093 w 10000"/>
                  <a:gd name="connsiteY52-13878" fmla="*/ 4741 h 10000"/>
                  <a:gd name="connsiteX53-13879" fmla="*/ 3370 w 10000"/>
                  <a:gd name="connsiteY53-13880" fmla="*/ 4683 h 10000"/>
                  <a:gd name="connsiteX54-13881" fmla="*/ 3757 w 10000"/>
                  <a:gd name="connsiteY54-13882" fmla="*/ 4797 h 10000"/>
                  <a:gd name="connsiteX55-13883" fmla="*/ 4252 w 10000"/>
                  <a:gd name="connsiteY55-13884" fmla="*/ 4769 h 10000"/>
                  <a:gd name="connsiteX56-13885" fmla="*/ 5082 w 10000"/>
                  <a:gd name="connsiteY56-13886" fmla="*/ 4857 h 10000"/>
                  <a:gd name="connsiteX57-13887" fmla="*/ 5301 w 10000"/>
                  <a:gd name="connsiteY57-13888" fmla="*/ 4915 h 10000"/>
                  <a:gd name="connsiteX58-13889" fmla="*/ 6076 w 10000"/>
                  <a:gd name="connsiteY58-13890" fmla="*/ 4769 h 10000"/>
                  <a:gd name="connsiteX59-13891" fmla="*/ 6187 w 10000"/>
                  <a:gd name="connsiteY59-13892" fmla="*/ 4857 h 10000"/>
                  <a:gd name="connsiteX60-13893" fmla="*/ 6407 w 10000"/>
                  <a:gd name="connsiteY60-13894" fmla="*/ 4741 h 10000"/>
                  <a:gd name="connsiteX61-13895" fmla="*/ 6519 w 10000"/>
                  <a:gd name="connsiteY61-13896" fmla="*/ 4886 h 10000"/>
                  <a:gd name="connsiteX62-13897" fmla="*/ 7292 w 10000"/>
                  <a:gd name="connsiteY62-13898" fmla="*/ 4712 h 10000"/>
                  <a:gd name="connsiteX63-13899" fmla="*/ 7292 w 10000"/>
                  <a:gd name="connsiteY63-13900" fmla="*/ 4540 h 10000"/>
                  <a:gd name="connsiteX64-13901" fmla="*/ 7456 w 10000"/>
                  <a:gd name="connsiteY64-13902" fmla="*/ 4512 h 10000"/>
                  <a:gd name="connsiteX65-13903" fmla="*/ 7624 w 10000"/>
                  <a:gd name="connsiteY65-13904" fmla="*/ 4568 h 10000"/>
                  <a:gd name="connsiteX66-13905" fmla="*/ 8176 w 10000"/>
                  <a:gd name="connsiteY66-13906" fmla="*/ 4454 h 10000"/>
                  <a:gd name="connsiteX67-13907" fmla="*/ 8287 w 10000"/>
                  <a:gd name="connsiteY67-13908" fmla="*/ 4483 h 10000"/>
                  <a:gd name="connsiteX68-13909" fmla="*/ 8563 w 10000"/>
                  <a:gd name="connsiteY68-13910" fmla="*/ 4999 h 10000"/>
                  <a:gd name="connsiteX69-13911" fmla="*/ 8728 w 10000"/>
                  <a:gd name="connsiteY69-13912" fmla="*/ 5057 h 10000"/>
                  <a:gd name="connsiteX70-13913" fmla="*/ 9116 w 10000"/>
                  <a:gd name="connsiteY70-13914" fmla="*/ 5057 h 10000"/>
                  <a:gd name="connsiteX71-13915" fmla="*/ 9281 w 10000"/>
                  <a:gd name="connsiteY71-13916" fmla="*/ 5287 h 10000"/>
                  <a:gd name="connsiteX72-13917" fmla="*/ 9336 w 10000"/>
                  <a:gd name="connsiteY72-13918" fmla="*/ 5460 h 10000"/>
                  <a:gd name="connsiteX73-13919" fmla="*/ 10000 w 10000"/>
                  <a:gd name="connsiteY73-13920" fmla="*/ 6148 h 10000"/>
                  <a:gd name="connsiteX74-13921" fmla="*/ 9724 w 10000"/>
                  <a:gd name="connsiteY74-13922" fmla="*/ 6033 h 10000"/>
                  <a:gd name="connsiteX75-13923" fmla="*/ 8949 w 10000"/>
                  <a:gd name="connsiteY75-13924" fmla="*/ 6148 h 10000"/>
                  <a:gd name="connsiteX76-13925" fmla="*/ 8563 w 10000"/>
                  <a:gd name="connsiteY76-13926" fmla="*/ 5804 h 10000"/>
                  <a:gd name="connsiteX77-13927" fmla="*/ 8287 w 10000"/>
                  <a:gd name="connsiteY77-13928" fmla="*/ 5832 h 10000"/>
                  <a:gd name="connsiteX78-13929" fmla="*/ 8506 w 10000"/>
                  <a:gd name="connsiteY78-13930" fmla="*/ 6063 h 10000"/>
                  <a:gd name="connsiteX79-13931" fmla="*/ 8563 w 10000"/>
                  <a:gd name="connsiteY79-13932" fmla="*/ 6235 h 10000"/>
                  <a:gd name="connsiteX80-13933" fmla="*/ 8009 w 10000"/>
                  <a:gd name="connsiteY80-13934" fmla="*/ 6551 h 10000"/>
                  <a:gd name="connsiteX81-13935" fmla="*/ 7901 w 10000"/>
                  <a:gd name="connsiteY81-13936" fmla="*/ 6724 h 10000"/>
                  <a:gd name="connsiteX82-13937" fmla="*/ 7845 w 10000"/>
                  <a:gd name="connsiteY82-13938" fmla="*/ 6866 h 10000"/>
                  <a:gd name="connsiteX83-13939" fmla="*/ 7789 w 10000"/>
                  <a:gd name="connsiteY83-13940" fmla="*/ 6924 h 10000"/>
                  <a:gd name="connsiteX84-13941" fmla="*/ 7678 w 10000"/>
                  <a:gd name="connsiteY84-13942" fmla="*/ 7040 h 10000"/>
                  <a:gd name="connsiteX85-13943" fmla="*/ 7347 w 10000"/>
                  <a:gd name="connsiteY85-13944" fmla="*/ 7126 h 10000"/>
                  <a:gd name="connsiteX86-13945" fmla="*/ 7456 w 10000"/>
                  <a:gd name="connsiteY86-13946" fmla="*/ 7327 h 10000"/>
                  <a:gd name="connsiteX87-13947" fmla="*/ 7402 w 10000"/>
                  <a:gd name="connsiteY87-13948" fmla="*/ 7384 h 10000"/>
                  <a:gd name="connsiteX88-13949" fmla="*/ 6961 w 10000"/>
                  <a:gd name="connsiteY88-13950" fmla="*/ 7557 h 10000"/>
                  <a:gd name="connsiteX89-13951" fmla="*/ 6519 w 10000"/>
                  <a:gd name="connsiteY89-13952" fmla="*/ 7529 h 10000"/>
                  <a:gd name="connsiteX90-13953" fmla="*/ 6906 w 10000"/>
                  <a:gd name="connsiteY90-13954" fmla="*/ 7643 h 10000"/>
                  <a:gd name="connsiteX91-13955" fmla="*/ 6906 w 10000"/>
                  <a:gd name="connsiteY91-13956" fmla="*/ 7987 h 10000"/>
                  <a:gd name="connsiteX92-13957" fmla="*/ 6407 w 10000"/>
                  <a:gd name="connsiteY92-13958" fmla="*/ 8075 h 10000"/>
                  <a:gd name="connsiteX93-13959" fmla="*/ 6298 w 10000"/>
                  <a:gd name="connsiteY93-13960" fmla="*/ 7931 h 10000"/>
                  <a:gd name="connsiteX94-13961" fmla="*/ 6241 w 10000"/>
                  <a:gd name="connsiteY94-13962" fmla="*/ 7817 h 10000"/>
                  <a:gd name="connsiteX95-13963" fmla="*/ 5747 w 10000"/>
                  <a:gd name="connsiteY95-13964" fmla="*/ 7901 h 10000"/>
                  <a:gd name="connsiteX96-13965" fmla="*/ 5967 w 10000"/>
                  <a:gd name="connsiteY96-13966" fmla="*/ 8017 h 10000"/>
                  <a:gd name="connsiteX97-13967" fmla="*/ 6131 w 10000"/>
                  <a:gd name="connsiteY97-13968" fmla="*/ 8132 h 10000"/>
                  <a:gd name="connsiteX98-13969" fmla="*/ 6353 w 10000"/>
                  <a:gd name="connsiteY98-13970" fmla="*/ 8419 h 10000"/>
                  <a:gd name="connsiteX99-13971" fmla="*/ 6628 w 10000"/>
                  <a:gd name="connsiteY99-13972" fmla="*/ 8362 h 10000"/>
                  <a:gd name="connsiteX100-13973" fmla="*/ 6850 w 10000"/>
                  <a:gd name="connsiteY100-13974" fmla="*/ 8591 h 10000"/>
                  <a:gd name="connsiteX101-13975" fmla="*/ 7014 w 10000"/>
                  <a:gd name="connsiteY101-13976" fmla="*/ 8648 h 10000"/>
                  <a:gd name="connsiteX102-13977" fmla="*/ 7402 w 10000"/>
                  <a:gd name="connsiteY102-13978" fmla="*/ 8619 h 10000"/>
                  <a:gd name="connsiteX103-13979" fmla="*/ 7568 w 10000"/>
                  <a:gd name="connsiteY103-13980" fmla="*/ 8764 h 10000"/>
                  <a:gd name="connsiteX104-13981" fmla="*/ 7735 w 10000"/>
                  <a:gd name="connsiteY104-13982" fmla="*/ 8907 h 10000"/>
                  <a:gd name="connsiteX105-13983" fmla="*/ 8506 w 10000"/>
                  <a:gd name="connsiteY105-13984" fmla="*/ 8706 h 10000"/>
                  <a:gd name="connsiteX106-13985" fmla="*/ 8506 w 10000"/>
                  <a:gd name="connsiteY106-13986" fmla="*/ 8619 h 10000"/>
                  <a:gd name="connsiteX107-13987" fmla="*/ 8287 w 10000"/>
                  <a:gd name="connsiteY107-13988" fmla="*/ 8448 h 10000"/>
                  <a:gd name="connsiteX108-13989" fmla="*/ 8563 w 10000"/>
                  <a:gd name="connsiteY108-13990" fmla="*/ 8276 h 10000"/>
                  <a:gd name="connsiteX109-13991" fmla="*/ 8396 w 10000"/>
                  <a:gd name="connsiteY109-13992" fmla="*/ 8075 h 10000"/>
                  <a:gd name="connsiteX110-13993" fmla="*/ 8563 w 10000"/>
                  <a:gd name="connsiteY110-13994" fmla="*/ 7987 h 10000"/>
                  <a:gd name="connsiteX111-13995" fmla="*/ 8784 w 10000"/>
                  <a:gd name="connsiteY111-13996" fmla="*/ 8188 h 10000"/>
                  <a:gd name="connsiteX112-13997" fmla="*/ 8675 w 10000"/>
                  <a:gd name="connsiteY112-13998" fmla="*/ 8304 h 10000"/>
                  <a:gd name="connsiteX113-13999" fmla="*/ 9170 w 10000"/>
                  <a:gd name="connsiteY113-14000" fmla="*/ 8362 h 10000"/>
                  <a:gd name="connsiteX114-14001" fmla="*/ 9390 w 10000"/>
                  <a:gd name="connsiteY114-14002" fmla="*/ 8448 h 10000"/>
                  <a:gd name="connsiteX115-14003" fmla="*/ 9612 w 10000"/>
                  <a:gd name="connsiteY115-14004" fmla="*/ 8678 h 10000"/>
                  <a:gd name="connsiteX116-14005" fmla="*/ 9281 w 10000"/>
                  <a:gd name="connsiteY116-14006" fmla="*/ 8879 h 10000"/>
                  <a:gd name="connsiteX117-14007" fmla="*/ 8728 w 10000"/>
                  <a:gd name="connsiteY117-14008" fmla="*/ 9021 h 10000"/>
                  <a:gd name="connsiteX118-14009" fmla="*/ 8618 w 10000"/>
                  <a:gd name="connsiteY118-14010" fmla="*/ 9195 h 10000"/>
                  <a:gd name="connsiteX119-14011" fmla="*/ 8287 w 10000"/>
                  <a:gd name="connsiteY119-14012" fmla="*/ 9281 h 10000"/>
                  <a:gd name="connsiteX120-14013" fmla="*/ 8450 w 10000"/>
                  <a:gd name="connsiteY120-14014" fmla="*/ 9452 h 10000"/>
                  <a:gd name="connsiteX121-14015" fmla="*/ 8784 w 10000"/>
                  <a:gd name="connsiteY121-14016" fmla="*/ 9452 h 10000"/>
                  <a:gd name="connsiteX122-14017" fmla="*/ 8836 w 10000"/>
                  <a:gd name="connsiteY122-14018" fmla="*/ 9452 h 10000"/>
                  <a:gd name="connsiteX123-14019" fmla="*/ 9060 w 10000"/>
                  <a:gd name="connsiteY123-14020" fmla="*/ 9768 h 10000"/>
                  <a:gd name="connsiteX124-14021" fmla="*/ 9170 w 10000"/>
                  <a:gd name="connsiteY124-14022" fmla="*/ 9452 h 10000"/>
                  <a:gd name="connsiteX125-14023" fmla="*/ 9447 w 10000"/>
                  <a:gd name="connsiteY125-14024" fmla="*/ 9396 h 10000"/>
                  <a:gd name="connsiteX126-14025" fmla="*/ 9724 w 10000"/>
                  <a:gd name="connsiteY126-14026" fmla="*/ 9482 h 10000"/>
                  <a:gd name="connsiteX127-14027" fmla="*/ 9724 w 10000"/>
                  <a:gd name="connsiteY127-14028" fmla="*/ 9511 h 10000"/>
                  <a:gd name="connsiteX128-14029" fmla="*/ 9612 w 10000"/>
                  <a:gd name="connsiteY128-14030" fmla="*/ 9540 h 10000"/>
                  <a:gd name="connsiteX129-14031" fmla="*/ 9502 w 10000"/>
                  <a:gd name="connsiteY129-14032" fmla="*/ 9570 h 10000"/>
                  <a:gd name="connsiteX130-14033" fmla="*/ 9447 w 10000"/>
                  <a:gd name="connsiteY130-14034" fmla="*/ 9797 h 10000"/>
                  <a:gd name="connsiteX131-14035" fmla="*/ 9390 w 10000"/>
                  <a:gd name="connsiteY131-14036" fmla="*/ 9942 h 10000"/>
                  <a:gd name="connsiteX132-14037" fmla="*/ 9833 w 10000"/>
                  <a:gd name="connsiteY132-14038" fmla="*/ 9913 h 10000"/>
                  <a:gd name="connsiteX133-14039" fmla="*/ 9944 w 10000"/>
                  <a:gd name="connsiteY133-14040" fmla="*/ 10000 h 10000"/>
                  <a:gd name="connsiteX0-14041" fmla="*/ 8563 w 10000"/>
                  <a:gd name="connsiteY0-14042" fmla="*/ 4280 h 10000"/>
                  <a:gd name="connsiteX1-14043" fmla="*/ 8120 w 10000"/>
                  <a:gd name="connsiteY1-14044" fmla="*/ 4280 h 10000"/>
                  <a:gd name="connsiteX2-14045" fmla="*/ 7678 w 10000"/>
                  <a:gd name="connsiteY2-14046" fmla="*/ 4395 h 10000"/>
                  <a:gd name="connsiteX3-14047" fmla="*/ 7181 w 10000"/>
                  <a:gd name="connsiteY3-14048" fmla="*/ 4367 h 10000"/>
                  <a:gd name="connsiteX4-14049" fmla="*/ 7181 w 10000"/>
                  <a:gd name="connsiteY4-14050" fmla="*/ 3822 h 10000"/>
                  <a:gd name="connsiteX5-14051" fmla="*/ 7456 w 10000"/>
                  <a:gd name="connsiteY5-14052" fmla="*/ 3793 h 10000"/>
                  <a:gd name="connsiteX6-14053" fmla="*/ 7292 w 10000"/>
                  <a:gd name="connsiteY6-14054" fmla="*/ 3649 h 10000"/>
                  <a:gd name="connsiteX7-14055" fmla="*/ 7292 w 10000"/>
                  <a:gd name="connsiteY7-14056" fmla="*/ 3420 h 10000"/>
                  <a:gd name="connsiteX8-14057" fmla="*/ 7347 w 10000"/>
                  <a:gd name="connsiteY8-14058" fmla="*/ 3277 h 10000"/>
                  <a:gd name="connsiteX9-14059" fmla="*/ 6796 w 10000"/>
                  <a:gd name="connsiteY9-14060" fmla="*/ 3046 h 10000"/>
                  <a:gd name="connsiteX10-14061" fmla="*/ 6241 w 10000"/>
                  <a:gd name="connsiteY10-14062" fmla="*/ 2788 h 10000"/>
                  <a:gd name="connsiteX11-14063" fmla="*/ 5967 w 10000"/>
                  <a:gd name="connsiteY11-14064" fmla="*/ 2614 h 10000"/>
                  <a:gd name="connsiteX12-14065" fmla="*/ 5579 w 10000"/>
                  <a:gd name="connsiteY12-14066" fmla="*/ 2558 h 10000"/>
                  <a:gd name="connsiteX13-14067" fmla="*/ 5139 w 10000"/>
                  <a:gd name="connsiteY13-14068" fmla="*/ 2586 h 10000"/>
                  <a:gd name="connsiteX14-14069" fmla="*/ 4695 w 10000"/>
                  <a:gd name="connsiteY14-14070" fmla="*/ 2500 h 10000"/>
                  <a:gd name="connsiteX15-14071" fmla="*/ 4143 w 10000"/>
                  <a:gd name="connsiteY15-14072" fmla="*/ 1809 h 10000"/>
                  <a:gd name="connsiteX16-14073" fmla="*/ 3978 w 10000"/>
                  <a:gd name="connsiteY16-14074" fmla="*/ 1638 h 10000"/>
                  <a:gd name="connsiteX17-14075" fmla="*/ 3811 w 10000"/>
                  <a:gd name="connsiteY17-14076" fmla="*/ 1236 h 10000"/>
                  <a:gd name="connsiteX18-14077" fmla="*/ 3591 w 10000"/>
                  <a:gd name="connsiteY18-14078" fmla="*/ 861 h 10000"/>
                  <a:gd name="connsiteX19-14079" fmla="*/ 2928 w 10000"/>
                  <a:gd name="connsiteY19-14080" fmla="*/ 603 h 10000"/>
                  <a:gd name="connsiteX20-14081" fmla="*/ 2539 w 10000"/>
                  <a:gd name="connsiteY20-14082" fmla="*/ 57 h 10000"/>
                  <a:gd name="connsiteX21-14083" fmla="*/ 2043 w 10000"/>
                  <a:gd name="connsiteY21-14084" fmla="*/ 57 h 10000"/>
                  <a:gd name="connsiteX22-14085" fmla="*/ 1822 w 10000"/>
                  <a:gd name="connsiteY22-14086" fmla="*/ 172 h 10000"/>
                  <a:gd name="connsiteX23-14087" fmla="*/ 1769 w 10000"/>
                  <a:gd name="connsiteY23-14088" fmla="*/ 0 h 10000"/>
                  <a:gd name="connsiteX24-14089" fmla="*/ 1049 w 10000"/>
                  <a:gd name="connsiteY24-14090" fmla="*/ 114 h 10000"/>
                  <a:gd name="connsiteX25-14091" fmla="*/ 1822 w 10000"/>
                  <a:gd name="connsiteY25-14092" fmla="*/ 231 h 10000"/>
                  <a:gd name="connsiteX26-14093" fmla="*/ 1769 w 10000"/>
                  <a:gd name="connsiteY26-14094" fmla="*/ 488 h 10000"/>
                  <a:gd name="connsiteX27-14095" fmla="*/ 1933 w 10000"/>
                  <a:gd name="connsiteY27-14096" fmla="*/ 833 h 10000"/>
                  <a:gd name="connsiteX28-14097" fmla="*/ 2099 w 10000"/>
                  <a:gd name="connsiteY28-14098" fmla="*/ 1034 h 10000"/>
                  <a:gd name="connsiteX29-14099" fmla="*/ 1822 w 10000"/>
                  <a:gd name="connsiteY29-14100" fmla="*/ 1408 h 10000"/>
                  <a:gd name="connsiteX30-14101" fmla="*/ 1604 w 10000"/>
                  <a:gd name="connsiteY30-14102" fmla="*/ 1408 h 10000"/>
                  <a:gd name="connsiteX31-14103" fmla="*/ 1380 w 10000"/>
                  <a:gd name="connsiteY31-14104" fmla="*/ 1666 h 10000"/>
                  <a:gd name="connsiteX32-14105" fmla="*/ 1769 w 10000"/>
                  <a:gd name="connsiteY32-14106" fmla="*/ 1781 h 10000"/>
                  <a:gd name="connsiteX33-14107" fmla="*/ 1271 w 10000"/>
                  <a:gd name="connsiteY33-14108" fmla="*/ 1753 h 10000"/>
                  <a:gd name="connsiteX34-14109" fmla="*/ 1049 w 10000"/>
                  <a:gd name="connsiteY34-14110" fmla="*/ 2097 h 10000"/>
                  <a:gd name="connsiteX35-14111" fmla="*/ 994 w 10000"/>
                  <a:gd name="connsiteY35-14112" fmla="*/ 2155 h 10000"/>
                  <a:gd name="connsiteX36-14113" fmla="*/ 773 w 10000"/>
                  <a:gd name="connsiteY36-14114" fmla="*/ 2528 h 10000"/>
                  <a:gd name="connsiteX37-14115" fmla="*/ 1106 w 10000"/>
                  <a:gd name="connsiteY37-14116" fmla="*/ 2614 h 10000"/>
                  <a:gd name="connsiteX38-14117" fmla="*/ 663 w 10000"/>
                  <a:gd name="connsiteY38-14118" fmla="*/ 2902 h 10000"/>
                  <a:gd name="connsiteX39-14119" fmla="*/ 110 w 10000"/>
                  <a:gd name="connsiteY39-14120" fmla="*/ 3218 h 10000"/>
                  <a:gd name="connsiteX40-14121" fmla="*/ 0 w 10000"/>
                  <a:gd name="connsiteY40-14122" fmla="*/ 3390 h 10000"/>
                  <a:gd name="connsiteX41-14123" fmla="*/ 277 w 10000"/>
                  <a:gd name="connsiteY41-14124" fmla="*/ 3764 h 10000"/>
                  <a:gd name="connsiteX42-14125" fmla="*/ 0 w 10000"/>
                  <a:gd name="connsiteY42-14126" fmla="*/ 4110 h 10000"/>
                  <a:gd name="connsiteX43-14127" fmla="*/ 56 w 10000"/>
                  <a:gd name="connsiteY43-14128" fmla="*/ 4483 h 10000"/>
                  <a:gd name="connsiteX44-14129" fmla="*/ 222 w 10000"/>
                  <a:gd name="connsiteY44-14130" fmla="*/ 4598 h 10000"/>
                  <a:gd name="connsiteX45-14131" fmla="*/ 552 w 10000"/>
                  <a:gd name="connsiteY45-14132" fmla="*/ 4568 h 10000"/>
                  <a:gd name="connsiteX46-14133" fmla="*/ 1216 w 10000"/>
                  <a:gd name="connsiteY46-14134" fmla="*/ 4627 h 10000"/>
                  <a:gd name="connsiteX47-14135" fmla="*/ 1769 w 10000"/>
                  <a:gd name="connsiteY47-14136" fmla="*/ 4512 h 10000"/>
                  <a:gd name="connsiteX48-14137" fmla="*/ 2377 w 10000"/>
                  <a:gd name="connsiteY48-14138" fmla="*/ 4512 h 10000"/>
                  <a:gd name="connsiteX49-14139" fmla="*/ 2762 w 10000"/>
                  <a:gd name="connsiteY49-14140" fmla="*/ 4395 h 10000"/>
                  <a:gd name="connsiteX50-14141" fmla="*/ 2872 w 10000"/>
                  <a:gd name="connsiteY50-14142" fmla="*/ 4424 h 10000"/>
                  <a:gd name="connsiteX51-14143" fmla="*/ 2707 w 10000"/>
                  <a:gd name="connsiteY51-14144" fmla="*/ 4483 h 10000"/>
                  <a:gd name="connsiteX52-14145" fmla="*/ 3093 w 10000"/>
                  <a:gd name="connsiteY52-14146" fmla="*/ 4741 h 10000"/>
                  <a:gd name="connsiteX53-14147" fmla="*/ 3370 w 10000"/>
                  <a:gd name="connsiteY53-14148" fmla="*/ 4683 h 10000"/>
                  <a:gd name="connsiteX54-14149" fmla="*/ 3757 w 10000"/>
                  <a:gd name="connsiteY54-14150" fmla="*/ 4797 h 10000"/>
                  <a:gd name="connsiteX55-14151" fmla="*/ 4252 w 10000"/>
                  <a:gd name="connsiteY55-14152" fmla="*/ 4769 h 10000"/>
                  <a:gd name="connsiteX56-14153" fmla="*/ 5082 w 10000"/>
                  <a:gd name="connsiteY56-14154" fmla="*/ 4857 h 10000"/>
                  <a:gd name="connsiteX57-14155" fmla="*/ 5301 w 10000"/>
                  <a:gd name="connsiteY57-14156" fmla="*/ 4915 h 10000"/>
                  <a:gd name="connsiteX58-14157" fmla="*/ 6076 w 10000"/>
                  <a:gd name="connsiteY58-14158" fmla="*/ 4769 h 10000"/>
                  <a:gd name="connsiteX59-14159" fmla="*/ 6187 w 10000"/>
                  <a:gd name="connsiteY59-14160" fmla="*/ 4857 h 10000"/>
                  <a:gd name="connsiteX60-14161" fmla="*/ 6407 w 10000"/>
                  <a:gd name="connsiteY60-14162" fmla="*/ 4741 h 10000"/>
                  <a:gd name="connsiteX61-14163" fmla="*/ 6519 w 10000"/>
                  <a:gd name="connsiteY61-14164" fmla="*/ 4886 h 10000"/>
                  <a:gd name="connsiteX62-14165" fmla="*/ 7292 w 10000"/>
                  <a:gd name="connsiteY62-14166" fmla="*/ 4712 h 10000"/>
                  <a:gd name="connsiteX63-14167" fmla="*/ 7292 w 10000"/>
                  <a:gd name="connsiteY63-14168" fmla="*/ 4540 h 10000"/>
                  <a:gd name="connsiteX64-14169" fmla="*/ 7456 w 10000"/>
                  <a:gd name="connsiteY64-14170" fmla="*/ 4512 h 10000"/>
                  <a:gd name="connsiteX65-14171" fmla="*/ 7624 w 10000"/>
                  <a:gd name="connsiteY65-14172" fmla="*/ 4568 h 10000"/>
                  <a:gd name="connsiteX66-14173" fmla="*/ 8176 w 10000"/>
                  <a:gd name="connsiteY66-14174" fmla="*/ 4454 h 10000"/>
                  <a:gd name="connsiteX67-14175" fmla="*/ 8287 w 10000"/>
                  <a:gd name="connsiteY67-14176" fmla="*/ 4483 h 10000"/>
                  <a:gd name="connsiteX68-14177" fmla="*/ 8563 w 10000"/>
                  <a:gd name="connsiteY68-14178" fmla="*/ 4999 h 10000"/>
                  <a:gd name="connsiteX69-14179" fmla="*/ 8728 w 10000"/>
                  <a:gd name="connsiteY69-14180" fmla="*/ 5057 h 10000"/>
                  <a:gd name="connsiteX70-14181" fmla="*/ 9116 w 10000"/>
                  <a:gd name="connsiteY70-14182" fmla="*/ 5057 h 10000"/>
                  <a:gd name="connsiteX71-14183" fmla="*/ 9281 w 10000"/>
                  <a:gd name="connsiteY71-14184" fmla="*/ 5287 h 10000"/>
                  <a:gd name="connsiteX72-14185" fmla="*/ 9336 w 10000"/>
                  <a:gd name="connsiteY72-14186" fmla="*/ 5460 h 10000"/>
                  <a:gd name="connsiteX73-14187" fmla="*/ 10000 w 10000"/>
                  <a:gd name="connsiteY73-14188" fmla="*/ 6148 h 10000"/>
                  <a:gd name="connsiteX74-14189" fmla="*/ 9724 w 10000"/>
                  <a:gd name="connsiteY74-14190" fmla="*/ 6033 h 10000"/>
                  <a:gd name="connsiteX75-14191" fmla="*/ 8949 w 10000"/>
                  <a:gd name="connsiteY75-14192" fmla="*/ 6148 h 10000"/>
                  <a:gd name="connsiteX76-14193" fmla="*/ 8563 w 10000"/>
                  <a:gd name="connsiteY76-14194" fmla="*/ 5804 h 10000"/>
                  <a:gd name="connsiteX77-14195" fmla="*/ 8287 w 10000"/>
                  <a:gd name="connsiteY77-14196" fmla="*/ 5832 h 10000"/>
                  <a:gd name="connsiteX78-14197" fmla="*/ 8506 w 10000"/>
                  <a:gd name="connsiteY78-14198" fmla="*/ 6063 h 10000"/>
                  <a:gd name="connsiteX79-14199" fmla="*/ 8563 w 10000"/>
                  <a:gd name="connsiteY79-14200" fmla="*/ 6235 h 10000"/>
                  <a:gd name="connsiteX80-14201" fmla="*/ 8009 w 10000"/>
                  <a:gd name="connsiteY80-14202" fmla="*/ 6551 h 10000"/>
                  <a:gd name="connsiteX81-14203" fmla="*/ 7901 w 10000"/>
                  <a:gd name="connsiteY81-14204" fmla="*/ 6724 h 10000"/>
                  <a:gd name="connsiteX82-14205" fmla="*/ 7845 w 10000"/>
                  <a:gd name="connsiteY82-14206" fmla="*/ 6866 h 10000"/>
                  <a:gd name="connsiteX83-14207" fmla="*/ 7789 w 10000"/>
                  <a:gd name="connsiteY83-14208" fmla="*/ 6924 h 10000"/>
                  <a:gd name="connsiteX84-14209" fmla="*/ 7678 w 10000"/>
                  <a:gd name="connsiteY84-14210" fmla="*/ 7040 h 10000"/>
                  <a:gd name="connsiteX85-14211" fmla="*/ 7347 w 10000"/>
                  <a:gd name="connsiteY85-14212" fmla="*/ 7126 h 10000"/>
                  <a:gd name="connsiteX86-14213" fmla="*/ 7456 w 10000"/>
                  <a:gd name="connsiteY86-14214" fmla="*/ 7327 h 10000"/>
                  <a:gd name="connsiteX87-14215" fmla="*/ 7402 w 10000"/>
                  <a:gd name="connsiteY87-14216" fmla="*/ 7384 h 10000"/>
                  <a:gd name="connsiteX88-14217" fmla="*/ 6961 w 10000"/>
                  <a:gd name="connsiteY88-14218" fmla="*/ 7557 h 10000"/>
                  <a:gd name="connsiteX89-14219" fmla="*/ 6519 w 10000"/>
                  <a:gd name="connsiteY89-14220" fmla="*/ 7529 h 10000"/>
                  <a:gd name="connsiteX90-14221" fmla="*/ 6906 w 10000"/>
                  <a:gd name="connsiteY90-14222" fmla="*/ 7643 h 10000"/>
                  <a:gd name="connsiteX91-14223" fmla="*/ 6906 w 10000"/>
                  <a:gd name="connsiteY91-14224" fmla="*/ 7987 h 10000"/>
                  <a:gd name="connsiteX92-14225" fmla="*/ 6407 w 10000"/>
                  <a:gd name="connsiteY92-14226" fmla="*/ 8075 h 10000"/>
                  <a:gd name="connsiteX93-14227" fmla="*/ 6298 w 10000"/>
                  <a:gd name="connsiteY93-14228" fmla="*/ 7931 h 10000"/>
                  <a:gd name="connsiteX94-14229" fmla="*/ 6241 w 10000"/>
                  <a:gd name="connsiteY94-14230" fmla="*/ 7817 h 10000"/>
                  <a:gd name="connsiteX95-14231" fmla="*/ 5747 w 10000"/>
                  <a:gd name="connsiteY95-14232" fmla="*/ 7901 h 10000"/>
                  <a:gd name="connsiteX96-14233" fmla="*/ 5967 w 10000"/>
                  <a:gd name="connsiteY96-14234" fmla="*/ 8017 h 10000"/>
                  <a:gd name="connsiteX97-14235" fmla="*/ 6131 w 10000"/>
                  <a:gd name="connsiteY97-14236" fmla="*/ 8132 h 10000"/>
                  <a:gd name="connsiteX98-14237" fmla="*/ 6353 w 10000"/>
                  <a:gd name="connsiteY98-14238" fmla="*/ 8419 h 10000"/>
                  <a:gd name="connsiteX99-14239" fmla="*/ 6628 w 10000"/>
                  <a:gd name="connsiteY99-14240" fmla="*/ 8362 h 10000"/>
                  <a:gd name="connsiteX100-14241" fmla="*/ 6850 w 10000"/>
                  <a:gd name="connsiteY100-14242" fmla="*/ 8591 h 10000"/>
                  <a:gd name="connsiteX101-14243" fmla="*/ 7014 w 10000"/>
                  <a:gd name="connsiteY101-14244" fmla="*/ 8648 h 10000"/>
                  <a:gd name="connsiteX102-14245" fmla="*/ 7402 w 10000"/>
                  <a:gd name="connsiteY102-14246" fmla="*/ 8619 h 10000"/>
                  <a:gd name="connsiteX103-14247" fmla="*/ 7568 w 10000"/>
                  <a:gd name="connsiteY103-14248" fmla="*/ 8764 h 10000"/>
                  <a:gd name="connsiteX104-14249" fmla="*/ 7735 w 10000"/>
                  <a:gd name="connsiteY104-14250" fmla="*/ 8907 h 10000"/>
                  <a:gd name="connsiteX105-14251" fmla="*/ 8506 w 10000"/>
                  <a:gd name="connsiteY105-14252" fmla="*/ 8706 h 10000"/>
                  <a:gd name="connsiteX106-14253" fmla="*/ 8506 w 10000"/>
                  <a:gd name="connsiteY106-14254" fmla="*/ 8619 h 10000"/>
                  <a:gd name="connsiteX107-14255" fmla="*/ 8287 w 10000"/>
                  <a:gd name="connsiteY107-14256" fmla="*/ 8448 h 10000"/>
                  <a:gd name="connsiteX108-14257" fmla="*/ 8563 w 10000"/>
                  <a:gd name="connsiteY108-14258" fmla="*/ 8276 h 10000"/>
                  <a:gd name="connsiteX109-14259" fmla="*/ 8396 w 10000"/>
                  <a:gd name="connsiteY109-14260" fmla="*/ 8075 h 10000"/>
                  <a:gd name="connsiteX110-14261" fmla="*/ 8563 w 10000"/>
                  <a:gd name="connsiteY110-14262" fmla="*/ 7987 h 10000"/>
                  <a:gd name="connsiteX111-14263" fmla="*/ 8784 w 10000"/>
                  <a:gd name="connsiteY111-14264" fmla="*/ 8188 h 10000"/>
                  <a:gd name="connsiteX112-14265" fmla="*/ 8675 w 10000"/>
                  <a:gd name="connsiteY112-14266" fmla="*/ 8304 h 10000"/>
                  <a:gd name="connsiteX113-14267" fmla="*/ 9170 w 10000"/>
                  <a:gd name="connsiteY113-14268" fmla="*/ 8362 h 10000"/>
                  <a:gd name="connsiteX114-14269" fmla="*/ 9390 w 10000"/>
                  <a:gd name="connsiteY114-14270" fmla="*/ 8448 h 10000"/>
                  <a:gd name="connsiteX115-14271" fmla="*/ 9612 w 10000"/>
                  <a:gd name="connsiteY115-14272" fmla="*/ 8678 h 10000"/>
                  <a:gd name="connsiteX116-14273" fmla="*/ 9281 w 10000"/>
                  <a:gd name="connsiteY116-14274" fmla="*/ 8879 h 10000"/>
                  <a:gd name="connsiteX117-14275" fmla="*/ 8728 w 10000"/>
                  <a:gd name="connsiteY117-14276" fmla="*/ 9021 h 10000"/>
                  <a:gd name="connsiteX118-14277" fmla="*/ 8618 w 10000"/>
                  <a:gd name="connsiteY118-14278" fmla="*/ 9195 h 10000"/>
                  <a:gd name="connsiteX119-14279" fmla="*/ 8287 w 10000"/>
                  <a:gd name="connsiteY119-14280" fmla="*/ 9281 h 10000"/>
                  <a:gd name="connsiteX120-14281" fmla="*/ 8450 w 10000"/>
                  <a:gd name="connsiteY120-14282" fmla="*/ 9452 h 10000"/>
                  <a:gd name="connsiteX121-14283" fmla="*/ 8784 w 10000"/>
                  <a:gd name="connsiteY121-14284" fmla="*/ 9452 h 10000"/>
                  <a:gd name="connsiteX122-14285" fmla="*/ 8836 w 10000"/>
                  <a:gd name="connsiteY122-14286" fmla="*/ 9452 h 10000"/>
                  <a:gd name="connsiteX123-14287" fmla="*/ 9060 w 10000"/>
                  <a:gd name="connsiteY123-14288" fmla="*/ 9768 h 10000"/>
                  <a:gd name="connsiteX124-14289" fmla="*/ 9170 w 10000"/>
                  <a:gd name="connsiteY124-14290" fmla="*/ 9452 h 10000"/>
                  <a:gd name="connsiteX125-14291" fmla="*/ 9447 w 10000"/>
                  <a:gd name="connsiteY125-14292" fmla="*/ 9396 h 10000"/>
                  <a:gd name="connsiteX126-14293" fmla="*/ 9724 w 10000"/>
                  <a:gd name="connsiteY126-14294" fmla="*/ 9482 h 10000"/>
                  <a:gd name="connsiteX127-14295" fmla="*/ 9724 w 10000"/>
                  <a:gd name="connsiteY127-14296" fmla="*/ 9511 h 10000"/>
                  <a:gd name="connsiteX128-14297" fmla="*/ 9612 w 10000"/>
                  <a:gd name="connsiteY128-14298" fmla="*/ 9540 h 10000"/>
                  <a:gd name="connsiteX129-14299" fmla="*/ 9502 w 10000"/>
                  <a:gd name="connsiteY129-14300" fmla="*/ 9570 h 10000"/>
                  <a:gd name="connsiteX130-14301" fmla="*/ 9447 w 10000"/>
                  <a:gd name="connsiteY130-14302" fmla="*/ 9797 h 10000"/>
                  <a:gd name="connsiteX131-14303" fmla="*/ 9390 w 10000"/>
                  <a:gd name="connsiteY131-14304" fmla="*/ 9942 h 10000"/>
                  <a:gd name="connsiteX132-14305" fmla="*/ 9944 w 10000"/>
                  <a:gd name="connsiteY132-14306" fmla="*/ 10000 h 10000"/>
                  <a:gd name="connsiteX0-14307" fmla="*/ 8563 w 10000"/>
                  <a:gd name="connsiteY0-14308" fmla="*/ 4280 h 9942"/>
                  <a:gd name="connsiteX1-14309" fmla="*/ 8120 w 10000"/>
                  <a:gd name="connsiteY1-14310" fmla="*/ 4280 h 9942"/>
                  <a:gd name="connsiteX2-14311" fmla="*/ 7678 w 10000"/>
                  <a:gd name="connsiteY2-14312" fmla="*/ 4395 h 9942"/>
                  <a:gd name="connsiteX3-14313" fmla="*/ 7181 w 10000"/>
                  <a:gd name="connsiteY3-14314" fmla="*/ 4367 h 9942"/>
                  <a:gd name="connsiteX4-14315" fmla="*/ 7181 w 10000"/>
                  <a:gd name="connsiteY4-14316" fmla="*/ 3822 h 9942"/>
                  <a:gd name="connsiteX5-14317" fmla="*/ 7456 w 10000"/>
                  <a:gd name="connsiteY5-14318" fmla="*/ 3793 h 9942"/>
                  <a:gd name="connsiteX6-14319" fmla="*/ 7292 w 10000"/>
                  <a:gd name="connsiteY6-14320" fmla="*/ 3649 h 9942"/>
                  <a:gd name="connsiteX7-14321" fmla="*/ 7292 w 10000"/>
                  <a:gd name="connsiteY7-14322" fmla="*/ 3420 h 9942"/>
                  <a:gd name="connsiteX8-14323" fmla="*/ 7347 w 10000"/>
                  <a:gd name="connsiteY8-14324" fmla="*/ 3277 h 9942"/>
                  <a:gd name="connsiteX9-14325" fmla="*/ 6796 w 10000"/>
                  <a:gd name="connsiteY9-14326" fmla="*/ 3046 h 9942"/>
                  <a:gd name="connsiteX10-14327" fmla="*/ 6241 w 10000"/>
                  <a:gd name="connsiteY10-14328" fmla="*/ 2788 h 9942"/>
                  <a:gd name="connsiteX11-14329" fmla="*/ 5967 w 10000"/>
                  <a:gd name="connsiteY11-14330" fmla="*/ 2614 h 9942"/>
                  <a:gd name="connsiteX12-14331" fmla="*/ 5579 w 10000"/>
                  <a:gd name="connsiteY12-14332" fmla="*/ 2558 h 9942"/>
                  <a:gd name="connsiteX13-14333" fmla="*/ 5139 w 10000"/>
                  <a:gd name="connsiteY13-14334" fmla="*/ 2586 h 9942"/>
                  <a:gd name="connsiteX14-14335" fmla="*/ 4695 w 10000"/>
                  <a:gd name="connsiteY14-14336" fmla="*/ 2500 h 9942"/>
                  <a:gd name="connsiteX15-14337" fmla="*/ 4143 w 10000"/>
                  <a:gd name="connsiteY15-14338" fmla="*/ 1809 h 9942"/>
                  <a:gd name="connsiteX16-14339" fmla="*/ 3978 w 10000"/>
                  <a:gd name="connsiteY16-14340" fmla="*/ 1638 h 9942"/>
                  <a:gd name="connsiteX17-14341" fmla="*/ 3811 w 10000"/>
                  <a:gd name="connsiteY17-14342" fmla="*/ 1236 h 9942"/>
                  <a:gd name="connsiteX18-14343" fmla="*/ 3591 w 10000"/>
                  <a:gd name="connsiteY18-14344" fmla="*/ 861 h 9942"/>
                  <a:gd name="connsiteX19-14345" fmla="*/ 2928 w 10000"/>
                  <a:gd name="connsiteY19-14346" fmla="*/ 603 h 9942"/>
                  <a:gd name="connsiteX20-14347" fmla="*/ 2539 w 10000"/>
                  <a:gd name="connsiteY20-14348" fmla="*/ 57 h 9942"/>
                  <a:gd name="connsiteX21-14349" fmla="*/ 2043 w 10000"/>
                  <a:gd name="connsiteY21-14350" fmla="*/ 57 h 9942"/>
                  <a:gd name="connsiteX22-14351" fmla="*/ 1822 w 10000"/>
                  <a:gd name="connsiteY22-14352" fmla="*/ 172 h 9942"/>
                  <a:gd name="connsiteX23-14353" fmla="*/ 1769 w 10000"/>
                  <a:gd name="connsiteY23-14354" fmla="*/ 0 h 9942"/>
                  <a:gd name="connsiteX24-14355" fmla="*/ 1049 w 10000"/>
                  <a:gd name="connsiteY24-14356" fmla="*/ 114 h 9942"/>
                  <a:gd name="connsiteX25-14357" fmla="*/ 1822 w 10000"/>
                  <a:gd name="connsiteY25-14358" fmla="*/ 231 h 9942"/>
                  <a:gd name="connsiteX26-14359" fmla="*/ 1769 w 10000"/>
                  <a:gd name="connsiteY26-14360" fmla="*/ 488 h 9942"/>
                  <a:gd name="connsiteX27-14361" fmla="*/ 1933 w 10000"/>
                  <a:gd name="connsiteY27-14362" fmla="*/ 833 h 9942"/>
                  <a:gd name="connsiteX28-14363" fmla="*/ 2099 w 10000"/>
                  <a:gd name="connsiteY28-14364" fmla="*/ 1034 h 9942"/>
                  <a:gd name="connsiteX29-14365" fmla="*/ 1822 w 10000"/>
                  <a:gd name="connsiteY29-14366" fmla="*/ 1408 h 9942"/>
                  <a:gd name="connsiteX30-14367" fmla="*/ 1604 w 10000"/>
                  <a:gd name="connsiteY30-14368" fmla="*/ 1408 h 9942"/>
                  <a:gd name="connsiteX31-14369" fmla="*/ 1380 w 10000"/>
                  <a:gd name="connsiteY31-14370" fmla="*/ 1666 h 9942"/>
                  <a:gd name="connsiteX32-14371" fmla="*/ 1769 w 10000"/>
                  <a:gd name="connsiteY32-14372" fmla="*/ 1781 h 9942"/>
                  <a:gd name="connsiteX33-14373" fmla="*/ 1271 w 10000"/>
                  <a:gd name="connsiteY33-14374" fmla="*/ 1753 h 9942"/>
                  <a:gd name="connsiteX34-14375" fmla="*/ 1049 w 10000"/>
                  <a:gd name="connsiteY34-14376" fmla="*/ 2097 h 9942"/>
                  <a:gd name="connsiteX35-14377" fmla="*/ 994 w 10000"/>
                  <a:gd name="connsiteY35-14378" fmla="*/ 2155 h 9942"/>
                  <a:gd name="connsiteX36-14379" fmla="*/ 773 w 10000"/>
                  <a:gd name="connsiteY36-14380" fmla="*/ 2528 h 9942"/>
                  <a:gd name="connsiteX37-14381" fmla="*/ 1106 w 10000"/>
                  <a:gd name="connsiteY37-14382" fmla="*/ 2614 h 9942"/>
                  <a:gd name="connsiteX38-14383" fmla="*/ 663 w 10000"/>
                  <a:gd name="connsiteY38-14384" fmla="*/ 2902 h 9942"/>
                  <a:gd name="connsiteX39-14385" fmla="*/ 110 w 10000"/>
                  <a:gd name="connsiteY39-14386" fmla="*/ 3218 h 9942"/>
                  <a:gd name="connsiteX40-14387" fmla="*/ 0 w 10000"/>
                  <a:gd name="connsiteY40-14388" fmla="*/ 3390 h 9942"/>
                  <a:gd name="connsiteX41-14389" fmla="*/ 277 w 10000"/>
                  <a:gd name="connsiteY41-14390" fmla="*/ 3764 h 9942"/>
                  <a:gd name="connsiteX42-14391" fmla="*/ 0 w 10000"/>
                  <a:gd name="connsiteY42-14392" fmla="*/ 4110 h 9942"/>
                  <a:gd name="connsiteX43-14393" fmla="*/ 56 w 10000"/>
                  <a:gd name="connsiteY43-14394" fmla="*/ 4483 h 9942"/>
                  <a:gd name="connsiteX44-14395" fmla="*/ 222 w 10000"/>
                  <a:gd name="connsiteY44-14396" fmla="*/ 4598 h 9942"/>
                  <a:gd name="connsiteX45-14397" fmla="*/ 552 w 10000"/>
                  <a:gd name="connsiteY45-14398" fmla="*/ 4568 h 9942"/>
                  <a:gd name="connsiteX46-14399" fmla="*/ 1216 w 10000"/>
                  <a:gd name="connsiteY46-14400" fmla="*/ 4627 h 9942"/>
                  <a:gd name="connsiteX47-14401" fmla="*/ 1769 w 10000"/>
                  <a:gd name="connsiteY47-14402" fmla="*/ 4512 h 9942"/>
                  <a:gd name="connsiteX48-14403" fmla="*/ 2377 w 10000"/>
                  <a:gd name="connsiteY48-14404" fmla="*/ 4512 h 9942"/>
                  <a:gd name="connsiteX49-14405" fmla="*/ 2762 w 10000"/>
                  <a:gd name="connsiteY49-14406" fmla="*/ 4395 h 9942"/>
                  <a:gd name="connsiteX50-14407" fmla="*/ 2872 w 10000"/>
                  <a:gd name="connsiteY50-14408" fmla="*/ 4424 h 9942"/>
                  <a:gd name="connsiteX51-14409" fmla="*/ 2707 w 10000"/>
                  <a:gd name="connsiteY51-14410" fmla="*/ 4483 h 9942"/>
                  <a:gd name="connsiteX52-14411" fmla="*/ 3093 w 10000"/>
                  <a:gd name="connsiteY52-14412" fmla="*/ 4741 h 9942"/>
                  <a:gd name="connsiteX53-14413" fmla="*/ 3370 w 10000"/>
                  <a:gd name="connsiteY53-14414" fmla="*/ 4683 h 9942"/>
                  <a:gd name="connsiteX54-14415" fmla="*/ 3757 w 10000"/>
                  <a:gd name="connsiteY54-14416" fmla="*/ 4797 h 9942"/>
                  <a:gd name="connsiteX55-14417" fmla="*/ 4252 w 10000"/>
                  <a:gd name="connsiteY55-14418" fmla="*/ 4769 h 9942"/>
                  <a:gd name="connsiteX56-14419" fmla="*/ 5082 w 10000"/>
                  <a:gd name="connsiteY56-14420" fmla="*/ 4857 h 9942"/>
                  <a:gd name="connsiteX57-14421" fmla="*/ 5301 w 10000"/>
                  <a:gd name="connsiteY57-14422" fmla="*/ 4915 h 9942"/>
                  <a:gd name="connsiteX58-14423" fmla="*/ 6076 w 10000"/>
                  <a:gd name="connsiteY58-14424" fmla="*/ 4769 h 9942"/>
                  <a:gd name="connsiteX59-14425" fmla="*/ 6187 w 10000"/>
                  <a:gd name="connsiteY59-14426" fmla="*/ 4857 h 9942"/>
                  <a:gd name="connsiteX60-14427" fmla="*/ 6407 w 10000"/>
                  <a:gd name="connsiteY60-14428" fmla="*/ 4741 h 9942"/>
                  <a:gd name="connsiteX61-14429" fmla="*/ 6519 w 10000"/>
                  <a:gd name="connsiteY61-14430" fmla="*/ 4886 h 9942"/>
                  <a:gd name="connsiteX62-14431" fmla="*/ 7292 w 10000"/>
                  <a:gd name="connsiteY62-14432" fmla="*/ 4712 h 9942"/>
                  <a:gd name="connsiteX63-14433" fmla="*/ 7292 w 10000"/>
                  <a:gd name="connsiteY63-14434" fmla="*/ 4540 h 9942"/>
                  <a:gd name="connsiteX64-14435" fmla="*/ 7456 w 10000"/>
                  <a:gd name="connsiteY64-14436" fmla="*/ 4512 h 9942"/>
                  <a:gd name="connsiteX65-14437" fmla="*/ 7624 w 10000"/>
                  <a:gd name="connsiteY65-14438" fmla="*/ 4568 h 9942"/>
                  <a:gd name="connsiteX66-14439" fmla="*/ 8176 w 10000"/>
                  <a:gd name="connsiteY66-14440" fmla="*/ 4454 h 9942"/>
                  <a:gd name="connsiteX67-14441" fmla="*/ 8287 w 10000"/>
                  <a:gd name="connsiteY67-14442" fmla="*/ 4483 h 9942"/>
                  <a:gd name="connsiteX68-14443" fmla="*/ 8563 w 10000"/>
                  <a:gd name="connsiteY68-14444" fmla="*/ 4999 h 9942"/>
                  <a:gd name="connsiteX69-14445" fmla="*/ 8728 w 10000"/>
                  <a:gd name="connsiteY69-14446" fmla="*/ 5057 h 9942"/>
                  <a:gd name="connsiteX70-14447" fmla="*/ 9116 w 10000"/>
                  <a:gd name="connsiteY70-14448" fmla="*/ 5057 h 9942"/>
                  <a:gd name="connsiteX71-14449" fmla="*/ 9281 w 10000"/>
                  <a:gd name="connsiteY71-14450" fmla="*/ 5287 h 9942"/>
                  <a:gd name="connsiteX72-14451" fmla="*/ 9336 w 10000"/>
                  <a:gd name="connsiteY72-14452" fmla="*/ 5460 h 9942"/>
                  <a:gd name="connsiteX73-14453" fmla="*/ 10000 w 10000"/>
                  <a:gd name="connsiteY73-14454" fmla="*/ 6148 h 9942"/>
                  <a:gd name="connsiteX74-14455" fmla="*/ 9724 w 10000"/>
                  <a:gd name="connsiteY74-14456" fmla="*/ 6033 h 9942"/>
                  <a:gd name="connsiteX75-14457" fmla="*/ 8949 w 10000"/>
                  <a:gd name="connsiteY75-14458" fmla="*/ 6148 h 9942"/>
                  <a:gd name="connsiteX76-14459" fmla="*/ 8563 w 10000"/>
                  <a:gd name="connsiteY76-14460" fmla="*/ 5804 h 9942"/>
                  <a:gd name="connsiteX77-14461" fmla="*/ 8287 w 10000"/>
                  <a:gd name="connsiteY77-14462" fmla="*/ 5832 h 9942"/>
                  <a:gd name="connsiteX78-14463" fmla="*/ 8506 w 10000"/>
                  <a:gd name="connsiteY78-14464" fmla="*/ 6063 h 9942"/>
                  <a:gd name="connsiteX79-14465" fmla="*/ 8563 w 10000"/>
                  <a:gd name="connsiteY79-14466" fmla="*/ 6235 h 9942"/>
                  <a:gd name="connsiteX80-14467" fmla="*/ 8009 w 10000"/>
                  <a:gd name="connsiteY80-14468" fmla="*/ 6551 h 9942"/>
                  <a:gd name="connsiteX81-14469" fmla="*/ 7901 w 10000"/>
                  <a:gd name="connsiteY81-14470" fmla="*/ 6724 h 9942"/>
                  <a:gd name="connsiteX82-14471" fmla="*/ 7845 w 10000"/>
                  <a:gd name="connsiteY82-14472" fmla="*/ 6866 h 9942"/>
                  <a:gd name="connsiteX83-14473" fmla="*/ 7789 w 10000"/>
                  <a:gd name="connsiteY83-14474" fmla="*/ 6924 h 9942"/>
                  <a:gd name="connsiteX84-14475" fmla="*/ 7678 w 10000"/>
                  <a:gd name="connsiteY84-14476" fmla="*/ 7040 h 9942"/>
                  <a:gd name="connsiteX85-14477" fmla="*/ 7347 w 10000"/>
                  <a:gd name="connsiteY85-14478" fmla="*/ 7126 h 9942"/>
                  <a:gd name="connsiteX86-14479" fmla="*/ 7456 w 10000"/>
                  <a:gd name="connsiteY86-14480" fmla="*/ 7327 h 9942"/>
                  <a:gd name="connsiteX87-14481" fmla="*/ 7402 w 10000"/>
                  <a:gd name="connsiteY87-14482" fmla="*/ 7384 h 9942"/>
                  <a:gd name="connsiteX88-14483" fmla="*/ 6961 w 10000"/>
                  <a:gd name="connsiteY88-14484" fmla="*/ 7557 h 9942"/>
                  <a:gd name="connsiteX89-14485" fmla="*/ 6519 w 10000"/>
                  <a:gd name="connsiteY89-14486" fmla="*/ 7529 h 9942"/>
                  <a:gd name="connsiteX90-14487" fmla="*/ 6906 w 10000"/>
                  <a:gd name="connsiteY90-14488" fmla="*/ 7643 h 9942"/>
                  <a:gd name="connsiteX91-14489" fmla="*/ 6906 w 10000"/>
                  <a:gd name="connsiteY91-14490" fmla="*/ 7987 h 9942"/>
                  <a:gd name="connsiteX92-14491" fmla="*/ 6407 w 10000"/>
                  <a:gd name="connsiteY92-14492" fmla="*/ 8075 h 9942"/>
                  <a:gd name="connsiteX93-14493" fmla="*/ 6298 w 10000"/>
                  <a:gd name="connsiteY93-14494" fmla="*/ 7931 h 9942"/>
                  <a:gd name="connsiteX94-14495" fmla="*/ 6241 w 10000"/>
                  <a:gd name="connsiteY94-14496" fmla="*/ 7817 h 9942"/>
                  <a:gd name="connsiteX95-14497" fmla="*/ 5747 w 10000"/>
                  <a:gd name="connsiteY95-14498" fmla="*/ 7901 h 9942"/>
                  <a:gd name="connsiteX96-14499" fmla="*/ 5967 w 10000"/>
                  <a:gd name="connsiteY96-14500" fmla="*/ 8017 h 9942"/>
                  <a:gd name="connsiteX97-14501" fmla="*/ 6131 w 10000"/>
                  <a:gd name="connsiteY97-14502" fmla="*/ 8132 h 9942"/>
                  <a:gd name="connsiteX98-14503" fmla="*/ 6353 w 10000"/>
                  <a:gd name="connsiteY98-14504" fmla="*/ 8419 h 9942"/>
                  <a:gd name="connsiteX99-14505" fmla="*/ 6628 w 10000"/>
                  <a:gd name="connsiteY99-14506" fmla="*/ 8362 h 9942"/>
                  <a:gd name="connsiteX100-14507" fmla="*/ 6850 w 10000"/>
                  <a:gd name="connsiteY100-14508" fmla="*/ 8591 h 9942"/>
                  <a:gd name="connsiteX101-14509" fmla="*/ 7014 w 10000"/>
                  <a:gd name="connsiteY101-14510" fmla="*/ 8648 h 9942"/>
                  <a:gd name="connsiteX102-14511" fmla="*/ 7402 w 10000"/>
                  <a:gd name="connsiteY102-14512" fmla="*/ 8619 h 9942"/>
                  <a:gd name="connsiteX103-14513" fmla="*/ 7568 w 10000"/>
                  <a:gd name="connsiteY103-14514" fmla="*/ 8764 h 9942"/>
                  <a:gd name="connsiteX104-14515" fmla="*/ 7735 w 10000"/>
                  <a:gd name="connsiteY104-14516" fmla="*/ 8907 h 9942"/>
                  <a:gd name="connsiteX105-14517" fmla="*/ 8506 w 10000"/>
                  <a:gd name="connsiteY105-14518" fmla="*/ 8706 h 9942"/>
                  <a:gd name="connsiteX106-14519" fmla="*/ 8506 w 10000"/>
                  <a:gd name="connsiteY106-14520" fmla="*/ 8619 h 9942"/>
                  <a:gd name="connsiteX107-14521" fmla="*/ 8287 w 10000"/>
                  <a:gd name="connsiteY107-14522" fmla="*/ 8448 h 9942"/>
                  <a:gd name="connsiteX108-14523" fmla="*/ 8563 w 10000"/>
                  <a:gd name="connsiteY108-14524" fmla="*/ 8276 h 9942"/>
                  <a:gd name="connsiteX109-14525" fmla="*/ 8396 w 10000"/>
                  <a:gd name="connsiteY109-14526" fmla="*/ 8075 h 9942"/>
                  <a:gd name="connsiteX110-14527" fmla="*/ 8563 w 10000"/>
                  <a:gd name="connsiteY110-14528" fmla="*/ 7987 h 9942"/>
                  <a:gd name="connsiteX111-14529" fmla="*/ 8784 w 10000"/>
                  <a:gd name="connsiteY111-14530" fmla="*/ 8188 h 9942"/>
                  <a:gd name="connsiteX112-14531" fmla="*/ 8675 w 10000"/>
                  <a:gd name="connsiteY112-14532" fmla="*/ 8304 h 9942"/>
                  <a:gd name="connsiteX113-14533" fmla="*/ 9170 w 10000"/>
                  <a:gd name="connsiteY113-14534" fmla="*/ 8362 h 9942"/>
                  <a:gd name="connsiteX114-14535" fmla="*/ 9390 w 10000"/>
                  <a:gd name="connsiteY114-14536" fmla="*/ 8448 h 9942"/>
                  <a:gd name="connsiteX115-14537" fmla="*/ 9612 w 10000"/>
                  <a:gd name="connsiteY115-14538" fmla="*/ 8678 h 9942"/>
                  <a:gd name="connsiteX116-14539" fmla="*/ 9281 w 10000"/>
                  <a:gd name="connsiteY116-14540" fmla="*/ 8879 h 9942"/>
                  <a:gd name="connsiteX117-14541" fmla="*/ 8728 w 10000"/>
                  <a:gd name="connsiteY117-14542" fmla="*/ 9021 h 9942"/>
                  <a:gd name="connsiteX118-14543" fmla="*/ 8618 w 10000"/>
                  <a:gd name="connsiteY118-14544" fmla="*/ 9195 h 9942"/>
                  <a:gd name="connsiteX119-14545" fmla="*/ 8287 w 10000"/>
                  <a:gd name="connsiteY119-14546" fmla="*/ 9281 h 9942"/>
                  <a:gd name="connsiteX120-14547" fmla="*/ 8450 w 10000"/>
                  <a:gd name="connsiteY120-14548" fmla="*/ 9452 h 9942"/>
                  <a:gd name="connsiteX121-14549" fmla="*/ 8784 w 10000"/>
                  <a:gd name="connsiteY121-14550" fmla="*/ 9452 h 9942"/>
                  <a:gd name="connsiteX122-14551" fmla="*/ 8836 w 10000"/>
                  <a:gd name="connsiteY122-14552" fmla="*/ 9452 h 9942"/>
                  <a:gd name="connsiteX123-14553" fmla="*/ 9060 w 10000"/>
                  <a:gd name="connsiteY123-14554" fmla="*/ 9768 h 9942"/>
                  <a:gd name="connsiteX124-14555" fmla="*/ 9170 w 10000"/>
                  <a:gd name="connsiteY124-14556" fmla="*/ 9452 h 9942"/>
                  <a:gd name="connsiteX125-14557" fmla="*/ 9447 w 10000"/>
                  <a:gd name="connsiteY125-14558" fmla="*/ 9396 h 9942"/>
                  <a:gd name="connsiteX126-14559" fmla="*/ 9724 w 10000"/>
                  <a:gd name="connsiteY126-14560" fmla="*/ 9482 h 9942"/>
                  <a:gd name="connsiteX127-14561" fmla="*/ 9724 w 10000"/>
                  <a:gd name="connsiteY127-14562" fmla="*/ 9511 h 9942"/>
                  <a:gd name="connsiteX128-14563" fmla="*/ 9612 w 10000"/>
                  <a:gd name="connsiteY128-14564" fmla="*/ 9540 h 9942"/>
                  <a:gd name="connsiteX129-14565" fmla="*/ 9502 w 10000"/>
                  <a:gd name="connsiteY129-14566" fmla="*/ 9570 h 9942"/>
                  <a:gd name="connsiteX130-14567" fmla="*/ 9447 w 10000"/>
                  <a:gd name="connsiteY130-14568" fmla="*/ 9797 h 9942"/>
                  <a:gd name="connsiteX131-14569" fmla="*/ 9390 w 10000"/>
                  <a:gd name="connsiteY131-14570" fmla="*/ 9942 h 9942"/>
                  <a:gd name="connsiteX0-14571" fmla="*/ 8563 w 10000"/>
                  <a:gd name="connsiteY0-14572" fmla="*/ 4305 h 9854"/>
                  <a:gd name="connsiteX1-14573" fmla="*/ 8120 w 10000"/>
                  <a:gd name="connsiteY1-14574" fmla="*/ 4305 h 9854"/>
                  <a:gd name="connsiteX2-14575" fmla="*/ 7678 w 10000"/>
                  <a:gd name="connsiteY2-14576" fmla="*/ 4421 h 9854"/>
                  <a:gd name="connsiteX3-14577" fmla="*/ 7181 w 10000"/>
                  <a:gd name="connsiteY3-14578" fmla="*/ 4392 h 9854"/>
                  <a:gd name="connsiteX4-14579" fmla="*/ 7181 w 10000"/>
                  <a:gd name="connsiteY4-14580" fmla="*/ 3844 h 9854"/>
                  <a:gd name="connsiteX5-14581" fmla="*/ 7456 w 10000"/>
                  <a:gd name="connsiteY5-14582" fmla="*/ 3815 h 9854"/>
                  <a:gd name="connsiteX6-14583" fmla="*/ 7292 w 10000"/>
                  <a:gd name="connsiteY6-14584" fmla="*/ 3670 h 9854"/>
                  <a:gd name="connsiteX7-14585" fmla="*/ 7292 w 10000"/>
                  <a:gd name="connsiteY7-14586" fmla="*/ 3440 h 9854"/>
                  <a:gd name="connsiteX8-14587" fmla="*/ 7347 w 10000"/>
                  <a:gd name="connsiteY8-14588" fmla="*/ 3296 h 9854"/>
                  <a:gd name="connsiteX9-14589" fmla="*/ 6796 w 10000"/>
                  <a:gd name="connsiteY9-14590" fmla="*/ 3064 h 9854"/>
                  <a:gd name="connsiteX10-14591" fmla="*/ 6241 w 10000"/>
                  <a:gd name="connsiteY10-14592" fmla="*/ 2804 h 9854"/>
                  <a:gd name="connsiteX11-14593" fmla="*/ 5967 w 10000"/>
                  <a:gd name="connsiteY11-14594" fmla="*/ 2629 h 9854"/>
                  <a:gd name="connsiteX12-14595" fmla="*/ 5579 w 10000"/>
                  <a:gd name="connsiteY12-14596" fmla="*/ 2573 h 9854"/>
                  <a:gd name="connsiteX13-14597" fmla="*/ 5139 w 10000"/>
                  <a:gd name="connsiteY13-14598" fmla="*/ 2601 h 9854"/>
                  <a:gd name="connsiteX14-14599" fmla="*/ 4695 w 10000"/>
                  <a:gd name="connsiteY14-14600" fmla="*/ 2515 h 9854"/>
                  <a:gd name="connsiteX15-14601" fmla="*/ 4143 w 10000"/>
                  <a:gd name="connsiteY15-14602" fmla="*/ 1820 h 9854"/>
                  <a:gd name="connsiteX16-14603" fmla="*/ 3978 w 10000"/>
                  <a:gd name="connsiteY16-14604" fmla="*/ 1648 h 9854"/>
                  <a:gd name="connsiteX17-14605" fmla="*/ 3811 w 10000"/>
                  <a:gd name="connsiteY17-14606" fmla="*/ 1243 h 9854"/>
                  <a:gd name="connsiteX18-14607" fmla="*/ 3591 w 10000"/>
                  <a:gd name="connsiteY18-14608" fmla="*/ 866 h 9854"/>
                  <a:gd name="connsiteX19-14609" fmla="*/ 2928 w 10000"/>
                  <a:gd name="connsiteY19-14610" fmla="*/ 607 h 9854"/>
                  <a:gd name="connsiteX20-14611" fmla="*/ 2539 w 10000"/>
                  <a:gd name="connsiteY20-14612" fmla="*/ 57 h 9854"/>
                  <a:gd name="connsiteX21-14613" fmla="*/ 2043 w 10000"/>
                  <a:gd name="connsiteY21-14614" fmla="*/ 57 h 9854"/>
                  <a:gd name="connsiteX22-14615" fmla="*/ 1822 w 10000"/>
                  <a:gd name="connsiteY22-14616" fmla="*/ 173 h 9854"/>
                  <a:gd name="connsiteX23-14617" fmla="*/ 1769 w 10000"/>
                  <a:gd name="connsiteY23-14618" fmla="*/ 0 h 9854"/>
                  <a:gd name="connsiteX24-14619" fmla="*/ 1049 w 10000"/>
                  <a:gd name="connsiteY24-14620" fmla="*/ 115 h 9854"/>
                  <a:gd name="connsiteX25-14621" fmla="*/ 1822 w 10000"/>
                  <a:gd name="connsiteY25-14622" fmla="*/ 232 h 9854"/>
                  <a:gd name="connsiteX26-14623" fmla="*/ 1769 w 10000"/>
                  <a:gd name="connsiteY26-14624" fmla="*/ 491 h 9854"/>
                  <a:gd name="connsiteX27-14625" fmla="*/ 1933 w 10000"/>
                  <a:gd name="connsiteY27-14626" fmla="*/ 838 h 9854"/>
                  <a:gd name="connsiteX28-14627" fmla="*/ 2099 w 10000"/>
                  <a:gd name="connsiteY28-14628" fmla="*/ 1040 h 9854"/>
                  <a:gd name="connsiteX29-14629" fmla="*/ 1822 w 10000"/>
                  <a:gd name="connsiteY29-14630" fmla="*/ 1416 h 9854"/>
                  <a:gd name="connsiteX30-14631" fmla="*/ 1604 w 10000"/>
                  <a:gd name="connsiteY30-14632" fmla="*/ 1416 h 9854"/>
                  <a:gd name="connsiteX31-14633" fmla="*/ 1380 w 10000"/>
                  <a:gd name="connsiteY31-14634" fmla="*/ 1676 h 9854"/>
                  <a:gd name="connsiteX32-14635" fmla="*/ 1769 w 10000"/>
                  <a:gd name="connsiteY32-14636" fmla="*/ 1791 h 9854"/>
                  <a:gd name="connsiteX33-14637" fmla="*/ 1271 w 10000"/>
                  <a:gd name="connsiteY33-14638" fmla="*/ 1763 h 9854"/>
                  <a:gd name="connsiteX34-14639" fmla="*/ 1049 w 10000"/>
                  <a:gd name="connsiteY34-14640" fmla="*/ 2109 h 9854"/>
                  <a:gd name="connsiteX35-14641" fmla="*/ 994 w 10000"/>
                  <a:gd name="connsiteY35-14642" fmla="*/ 2168 h 9854"/>
                  <a:gd name="connsiteX36-14643" fmla="*/ 773 w 10000"/>
                  <a:gd name="connsiteY36-14644" fmla="*/ 2543 h 9854"/>
                  <a:gd name="connsiteX37-14645" fmla="*/ 1106 w 10000"/>
                  <a:gd name="connsiteY37-14646" fmla="*/ 2629 h 9854"/>
                  <a:gd name="connsiteX38-14647" fmla="*/ 663 w 10000"/>
                  <a:gd name="connsiteY38-14648" fmla="*/ 2919 h 9854"/>
                  <a:gd name="connsiteX39-14649" fmla="*/ 110 w 10000"/>
                  <a:gd name="connsiteY39-14650" fmla="*/ 3237 h 9854"/>
                  <a:gd name="connsiteX40-14651" fmla="*/ 0 w 10000"/>
                  <a:gd name="connsiteY40-14652" fmla="*/ 3410 h 9854"/>
                  <a:gd name="connsiteX41-14653" fmla="*/ 277 w 10000"/>
                  <a:gd name="connsiteY41-14654" fmla="*/ 3786 h 9854"/>
                  <a:gd name="connsiteX42-14655" fmla="*/ 0 w 10000"/>
                  <a:gd name="connsiteY42-14656" fmla="*/ 4134 h 9854"/>
                  <a:gd name="connsiteX43-14657" fmla="*/ 56 w 10000"/>
                  <a:gd name="connsiteY43-14658" fmla="*/ 4509 h 9854"/>
                  <a:gd name="connsiteX44-14659" fmla="*/ 222 w 10000"/>
                  <a:gd name="connsiteY44-14660" fmla="*/ 4625 h 9854"/>
                  <a:gd name="connsiteX45-14661" fmla="*/ 552 w 10000"/>
                  <a:gd name="connsiteY45-14662" fmla="*/ 4595 h 9854"/>
                  <a:gd name="connsiteX46-14663" fmla="*/ 1216 w 10000"/>
                  <a:gd name="connsiteY46-14664" fmla="*/ 4654 h 9854"/>
                  <a:gd name="connsiteX47-14665" fmla="*/ 1769 w 10000"/>
                  <a:gd name="connsiteY47-14666" fmla="*/ 4538 h 9854"/>
                  <a:gd name="connsiteX48-14667" fmla="*/ 2377 w 10000"/>
                  <a:gd name="connsiteY48-14668" fmla="*/ 4538 h 9854"/>
                  <a:gd name="connsiteX49-14669" fmla="*/ 2762 w 10000"/>
                  <a:gd name="connsiteY49-14670" fmla="*/ 4421 h 9854"/>
                  <a:gd name="connsiteX50-14671" fmla="*/ 2872 w 10000"/>
                  <a:gd name="connsiteY50-14672" fmla="*/ 4450 h 9854"/>
                  <a:gd name="connsiteX51-14673" fmla="*/ 2707 w 10000"/>
                  <a:gd name="connsiteY51-14674" fmla="*/ 4509 h 9854"/>
                  <a:gd name="connsiteX52-14675" fmla="*/ 3093 w 10000"/>
                  <a:gd name="connsiteY52-14676" fmla="*/ 4769 h 9854"/>
                  <a:gd name="connsiteX53-14677" fmla="*/ 3370 w 10000"/>
                  <a:gd name="connsiteY53-14678" fmla="*/ 4710 h 9854"/>
                  <a:gd name="connsiteX54-14679" fmla="*/ 3757 w 10000"/>
                  <a:gd name="connsiteY54-14680" fmla="*/ 4825 h 9854"/>
                  <a:gd name="connsiteX55-14681" fmla="*/ 4252 w 10000"/>
                  <a:gd name="connsiteY55-14682" fmla="*/ 4797 h 9854"/>
                  <a:gd name="connsiteX56-14683" fmla="*/ 5082 w 10000"/>
                  <a:gd name="connsiteY56-14684" fmla="*/ 4885 h 9854"/>
                  <a:gd name="connsiteX57-14685" fmla="*/ 5301 w 10000"/>
                  <a:gd name="connsiteY57-14686" fmla="*/ 4944 h 9854"/>
                  <a:gd name="connsiteX58-14687" fmla="*/ 6076 w 10000"/>
                  <a:gd name="connsiteY58-14688" fmla="*/ 4797 h 9854"/>
                  <a:gd name="connsiteX59-14689" fmla="*/ 6187 w 10000"/>
                  <a:gd name="connsiteY59-14690" fmla="*/ 4885 h 9854"/>
                  <a:gd name="connsiteX60-14691" fmla="*/ 6407 w 10000"/>
                  <a:gd name="connsiteY60-14692" fmla="*/ 4769 h 9854"/>
                  <a:gd name="connsiteX61-14693" fmla="*/ 6519 w 10000"/>
                  <a:gd name="connsiteY61-14694" fmla="*/ 4915 h 9854"/>
                  <a:gd name="connsiteX62-14695" fmla="*/ 7292 w 10000"/>
                  <a:gd name="connsiteY62-14696" fmla="*/ 4739 h 9854"/>
                  <a:gd name="connsiteX63-14697" fmla="*/ 7292 w 10000"/>
                  <a:gd name="connsiteY63-14698" fmla="*/ 4566 h 9854"/>
                  <a:gd name="connsiteX64-14699" fmla="*/ 7456 w 10000"/>
                  <a:gd name="connsiteY64-14700" fmla="*/ 4538 h 9854"/>
                  <a:gd name="connsiteX65-14701" fmla="*/ 7624 w 10000"/>
                  <a:gd name="connsiteY65-14702" fmla="*/ 4595 h 9854"/>
                  <a:gd name="connsiteX66-14703" fmla="*/ 8176 w 10000"/>
                  <a:gd name="connsiteY66-14704" fmla="*/ 4480 h 9854"/>
                  <a:gd name="connsiteX67-14705" fmla="*/ 8287 w 10000"/>
                  <a:gd name="connsiteY67-14706" fmla="*/ 4509 h 9854"/>
                  <a:gd name="connsiteX68-14707" fmla="*/ 8563 w 10000"/>
                  <a:gd name="connsiteY68-14708" fmla="*/ 5028 h 9854"/>
                  <a:gd name="connsiteX69-14709" fmla="*/ 8728 w 10000"/>
                  <a:gd name="connsiteY69-14710" fmla="*/ 5087 h 9854"/>
                  <a:gd name="connsiteX70-14711" fmla="*/ 9116 w 10000"/>
                  <a:gd name="connsiteY70-14712" fmla="*/ 5087 h 9854"/>
                  <a:gd name="connsiteX71-14713" fmla="*/ 9281 w 10000"/>
                  <a:gd name="connsiteY71-14714" fmla="*/ 5318 h 9854"/>
                  <a:gd name="connsiteX72-14715" fmla="*/ 9336 w 10000"/>
                  <a:gd name="connsiteY72-14716" fmla="*/ 5492 h 9854"/>
                  <a:gd name="connsiteX73-14717" fmla="*/ 10000 w 10000"/>
                  <a:gd name="connsiteY73-14718" fmla="*/ 6184 h 9854"/>
                  <a:gd name="connsiteX74-14719" fmla="*/ 9724 w 10000"/>
                  <a:gd name="connsiteY74-14720" fmla="*/ 6068 h 9854"/>
                  <a:gd name="connsiteX75-14721" fmla="*/ 8949 w 10000"/>
                  <a:gd name="connsiteY75-14722" fmla="*/ 6184 h 9854"/>
                  <a:gd name="connsiteX76-14723" fmla="*/ 8563 w 10000"/>
                  <a:gd name="connsiteY76-14724" fmla="*/ 5838 h 9854"/>
                  <a:gd name="connsiteX77-14725" fmla="*/ 8287 w 10000"/>
                  <a:gd name="connsiteY77-14726" fmla="*/ 5866 h 9854"/>
                  <a:gd name="connsiteX78-14727" fmla="*/ 8506 w 10000"/>
                  <a:gd name="connsiteY78-14728" fmla="*/ 6098 h 9854"/>
                  <a:gd name="connsiteX79-14729" fmla="*/ 8563 w 10000"/>
                  <a:gd name="connsiteY79-14730" fmla="*/ 6271 h 9854"/>
                  <a:gd name="connsiteX80-14731" fmla="*/ 8009 w 10000"/>
                  <a:gd name="connsiteY80-14732" fmla="*/ 6589 h 9854"/>
                  <a:gd name="connsiteX81-14733" fmla="*/ 7901 w 10000"/>
                  <a:gd name="connsiteY81-14734" fmla="*/ 6763 h 9854"/>
                  <a:gd name="connsiteX82-14735" fmla="*/ 7845 w 10000"/>
                  <a:gd name="connsiteY82-14736" fmla="*/ 6906 h 9854"/>
                  <a:gd name="connsiteX83-14737" fmla="*/ 7789 w 10000"/>
                  <a:gd name="connsiteY83-14738" fmla="*/ 6964 h 9854"/>
                  <a:gd name="connsiteX84-14739" fmla="*/ 7678 w 10000"/>
                  <a:gd name="connsiteY84-14740" fmla="*/ 7081 h 9854"/>
                  <a:gd name="connsiteX85-14741" fmla="*/ 7347 w 10000"/>
                  <a:gd name="connsiteY85-14742" fmla="*/ 7168 h 9854"/>
                  <a:gd name="connsiteX86-14743" fmla="*/ 7456 w 10000"/>
                  <a:gd name="connsiteY86-14744" fmla="*/ 7370 h 9854"/>
                  <a:gd name="connsiteX87-14745" fmla="*/ 7402 w 10000"/>
                  <a:gd name="connsiteY87-14746" fmla="*/ 7427 h 9854"/>
                  <a:gd name="connsiteX88-14747" fmla="*/ 6961 w 10000"/>
                  <a:gd name="connsiteY88-14748" fmla="*/ 7601 h 9854"/>
                  <a:gd name="connsiteX89-14749" fmla="*/ 6519 w 10000"/>
                  <a:gd name="connsiteY89-14750" fmla="*/ 7573 h 9854"/>
                  <a:gd name="connsiteX90-14751" fmla="*/ 6906 w 10000"/>
                  <a:gd name="connsiteY90-14752" fmla="*/ 7688 h 9854"/>
                  <a:gd name="connsiteX91-14753" fmla="*/ 6906 w 10000"/>
                  <a:gd name="connsiteY91-14754" fmla="*/ 8034 h 9854"/>
                  <a:gd name="connsiteX92-14755" fmla="*/ 6407 w 10000"/>
                  <a:gd name="connsiteY92-14756" fmla="*/ 8122 h 9854"/>
                  <a:gd name="connsiteX93-14757" fmla="*/ 6298 w 10000"/>
                  <a:gd name="connsiteY93-14758" fmla="*/ 7977 h 9854"/>
                  <a:gd name="connsiteX94-14759" fmla="*/ 6241 w 10000"/>
                  <a:gd name="connsiteY94-14760" fmla="*/ 7863 h 9854"/>
                  <a:gd name="connsiteX95-14761" fmla="*/ 5747 w 10000"/>
                  <a:gd name="connsiteY95-14762" fmla="*/ 7947 h 9854"/>
                  <a:gd name="connsiteX96-14763" fmla="*/ 5967 w 10000"/>
                  <a:gd name="connsiteY96-14764" fmla="*/ 8064 h 9854"/>
                  <a:gd name="connsiteX97-14765" fmla="*/ 6131 w 10000"/>
                  <a:gd name="connsiteY97-14766" fmla="*/ 8179 h 9854"/>
                  <a:gd name="connsiteX98-14767" fmla="*/ 6353 w 10000"/>
                  <a:gd name="connsiteY98-14768" fmla="*/ 8468 h 9854"/>
                  <a:gd name="connsiteX99-14769" fmla="*/ 6628 w 10000"/>
                  <a:gd name="connsiteY99-14770" fmla="*/ 8411 h 9854"/>
                  <a:gd name="connsiteX100-14771" fmla="*/ 6850 w 10000"/>
                  <a:gd name="connsiteY100-14772" fmla="*/ 8641 h 9854"/>
                  <a:gd name="connsiteX101-14773" fmla="*/ 7014 w 10000"/>
                  <a:gd name="connsiteY101-14774" fmla="*/ 8698 h 9854"/>
                  <a:gd name="connsiteX102-14775" fmla="*/ 7402 w 10000"/>
                  <a:gd name="connsiteY102-14776" fmla="*/ 8669 h 9854"/>
                  <a:gd name="connsiteX103-14777" fmla="*/ 7568 w 10000"/>
                  <a:gd name="connsiteY103-14778" fmla="*/ 8815 h 9854"/>
                  <a:gd name="connsiteX104-14779" fmla="*/ 7735 w 10000"/>
                  <a:gd name="connsiteY104-14780" fmla="*/ 8959 h 9854"/>
                  <a:gd name="connsiteX105-14781" fmla="*/ 8506 w 10000"/>
                  <a:gd name="connsiteY105-14782" fmla="*/ 8757 h 9854"/>
                  <a:gd name="connsiteX106-14783" fmla="*/ 8506 w 10000"/>
                  <a:gd name="connsiteY106-14784" fmla="*/ 8669 h 9854"/>
                  <a:gd name="connsiteX107-14785" fmla="*/ 8287 w 10000"/>
                  <a:gd name="connsiteY107-14786" fmla="*/ 8497 h 9854"/>
                  <a:gd name="connsiteX108-14787" fmla="*/ 8563 w 10000"/>
                  <a:gd name="connsiteY108-14788" fmla="*/ 8324 h 9854"/>
                  <a:gd name="connsiteX109-14789" fmla="*/ 8396 w 10000"/>
                  <a:gd name="connsiteY109-14790" fmla="*/ 8122 h 9854"/>
                  <a:gd name="connsiteX110-14791" fmla="*/ 8563 w 10000"/>
                  <a:gd name="connsiteY110-14792" fmla="*/ 8034 h 9854"/>
                  <a:gd name="connsiteX111-14793" fmla="*/ 8784 w 10000"/>
                  <a:gd name="connsiteY111-14794" fmla="*/ 8236 h 9854"/>
                  <a:gd name="connsiteX112-14795" fmla="*/ 8675 w 10000"/>
                  <a:gd name="connsiteY112-14796" fmla="*/ 8352 h 9854"/>
                  <a:gd name="connsiteX113-14797" fmla="*/ 9170 w 10000"/>
                  <a:gd name="connsiteY113-14798" fmla="*/ 8411 h 9854"/>
                  <a:gd name="connsiteX114-14799" fmla="*/ 9390 w 10000"/>
                  <a:gd name="connsiteY114-14800" fmla="*/ 8497 h 9854"/>
                  <a:gd name="connsiteX115-14801" fmla="*/ 9612 w 10000"/>
                  <a:gd name="connsiteY115-14802" fmla="*/ 8729 h 9854"/>
                  <a:gd name="connsiteX116-14803" fmla="*/ 9281 w 10000"/>
                  <a:gd name="connsiteY116-14804" fmla="*/ 8931 h 9854"/>
                  <a:gd name="connsiteX117-14805" fmla="*/ 8728 w 10000"/>
                  <a:gd name="connsiteY117-14806" fmla="*/ 9074 h 9854"/>
                  <a:gd name="connsiteX118-14807" fmla="*/ 8618 w 10000"/>
                  <a:gd name="connsiteY118-14808" fmla="*/ 9249 h 9854"/>
                  <a:gd name="connsiteX119-14809" fmla="*/ 8287 w 10000"/>
                  <a:gd name="connsiteY119-14810" fmla="*/ 9335 h 9854"/>
                  <a:gd name="connsiteX120-14811" fmla="*/ 8450 w 10000"/>
                  <a:gd name="connsiteY120-14812" fmla="*/ 9507 h 9854"/>
                  <a:gd name="connsiteX121-14813" fmla="*/ 8784 w 10000"/>
                  <a:gd name="connsiteY121-14814" fmla="*/ 9507 h 9854"/>
                  <a:gd name="connsiteX122-14815" fmla="*/ 8836 w 10000"/>
                  <a:gd name="connsiteY122-14816" fmla="*/ 9507 h 9854"/>
                  <a:gd name="connsiteX123-14817" fmla="*/ 9060 w 10000"/>
                  <a:gd name="connsiteY123-14818" fmla="*/ 9825 h 9854"/>
                  <a:gd name="connsiteX124-14819" fmla="*/ 9170 w 10000"/>
                  <a:gd name="connsiteY124-14820" fmla="*/ 9507 h 9854"/>
                  <a:gd name="connsiteX125-14821" fmla="*/ 9447 w 10000"/>
                  <a:gd name="connsiteY125-14822" fmla="*/ 9451 h 9854"/>
                  <a:gd name="connsiteX126-14823" fmla="*/ 9724 w 10000"/>
                  <a:gd name="connsiteY126-14824" fmla="*/ 9537 h 9854"/>
                  <a:gd name="connsiteX127-14825" fmla="*/ 9724 w 10000"/>
                  <a:gd name="connsiteY127-14826" fmla="*/ 9566 h 9854"/>
                  <a:gd name="connsiteX128-14827" fmla="*/ 9612 w 10000"/>
                  <a:gd name="connsiteY128-14828" fmla="*/ 9596 h 9854"/>
                  <a:gd name="connsiteX129-14829" fmla="*/ 9502 w 10000"/>
                  <a:gd name="connsiteY129-14830" fmla="*/ 9626 h 9854"/>
                  <a:gd name="connsiteX130-14831" fmla="*/ 9447 w 10000"/>
                  <a:gd name="connsiteY130-14832" fmla="*/ 9854 h 9854"/>
                  <a:gd name="connsiteX0-14833" fmla="*/ 8563 w 10000"/>
                  <a:gd name="connsiteY0-14834" fmla="*/ 4369 h 10000"/>
                  <a:gd name="connsiteX1-14835" fmla="*/ 8120 w 10000"/>
                  <a:gd name="connsiteY1-14836" fmla="*/ 4369 h 10000"/>
                  <a:gd name="connsiteX2-14837" fmla="*/ 7678 w 10000"/>
                  <a:gd name="connsiteY2-14838" fmla="*/ 4487 h 10000"/>
                  <a:gd name="connsiteX3-14839" fmla="*/ 7181 w 10000"/>
                  <a:gd name="connsiteY3-14840" fmla="*/ 4457 h 10000"/>
                  <a:gd name="connsiteX4-14841" fmla="*/ 7181 w 10000"/>
                  <a:gd name="connsiteY4-14842" fmla="*/ 3901 h 10000"/>
                  <a:gd name="connsiteX5-14843" fmla="*/ 7456 w 10000"/>
                  <a:gd name="connsiteY5-14844" fmla="*/ 3872 h 10000"/>
                  <a:gd name="connsiteX6-14845" fmla="*/ 7292 w 10000"/>
                  <a:gd name="connsiteY6-14846" fmla="*/ 3724 h 10000"/>
                  <a:gd name="connsiteX7-14847" fmla="*/ 7292 w 10000"/>
                  <a:gd name="connsiteY7-14848" fmla="*/ 3491 h 10000"/>
                  <a:gd name="connsiteX8-14849" fmla="*/ 7347 w 10000"/>
                  <a:gd name="connsiteY8-14850" fmla="*/ 3345 h 10000"/>
                  <a:gd name="connsiteX9-14851" fmla="*/ 6796 w 10000"/>
                  <a:gd name="connsiteY9-14852" fmla="*/ 3109 h 10000"/>
                  <a:gd name="connsiteX10-14853" fmla="*/ 6241 w 10000"/>
                  <a:gd name="connsiteY10-14854" fmla="*/ 2846 h 10000"/>
                  <a:gd name="connsiteX11-14855" fmla="*/ 5967 w 10000"/>
                  <a:gd name="connsiteY11-14856" fmla="*/ 2668 h 10000"/>
                  <a:gd name="connsiteX12-14857" fmla="*/ 5579 w 10000"/>
                  <a:gd name="connsiteY12-14858" fmla="*/ 2611 h 10000"/>
                  <a:gd name="connsiteX13-14859" fmla="*/ 5139 w 10000"/>
                  <a:gd name="connsiteY13-14860" fmla="*/ 2640 h 10000"/>
                  <a:gd name="connsiteX14-14861" fmla="*/ 4695 w 10000"/>
                  <a:gd name="connsiteY14-14862" fmla="*/ 2552 h 10000"/>
                  <a:gd name="connsiteX15-14863" fmla="*/ 4143 w 10000"/>
                  <a:gd name="connsiteY15-14864" fmla="*/ 1847 h 10000"/>
                  <a:gd name="connsiteX16-14865" fmla="*/ 3978 w 10000"/>
                  <a:gd name="connsiteY16-14866" fmla="*/ 1672 h 10000"/>
                  <a:gd name="connsiteX17-14867" fmla="*/ 3811 w 10000"/>
                  <a:gd name="connsiteY17-14868" fmla="*/ 1261 h 10000"/>
                  <a:gd name="connsiteX18-14869" fmla="*/ 3591 w 10000"/>
                  <a:gd name="connsiteY18-14870" fmla="*/ 879 h 10000"/>
                  <a:gd name="connsiteX19-14871" fmla="*/ 2928 w 10000"/>
                  <a:gd name="connsiteY19-14872" fmla="*/ 616 h 10000"/>
                  <a:gd name="connsiteX20-14873" fmla="*/ 2539 w 10000"/>
                  <a:gd name="connsiteY20-14874" fmla="*/ 58 h 10000"/>
                  <a:gd name="connsiteX21-14875" fmla="*/ 2043 w 10000"/>
                  <a:gd name="connsiteY21-14876" fmla="*/ 58 h 10000"/>
                  <a:gd name="connsiteX22-14877" fmla="*/ 1822 w 10000"/>
                  <a:gd name="connsiteY22-14878" fmla="*/ 176 h 10000"/>
                  <a:gd name="connsiteX23-14879" fmla="*/ 1769 w 10000"/>
                  <a:gd name="connsiteY23-14880" fmla="*/ 0 h 10000"/>
                  <a:gd name="connsiteX24-14881" fmla="*/ 1049 w 10000"/>
                  <a:gd name="connsiteY24-14882" fmla="*/ 117 h 10000"/>
                  <a:gd name="connsiteX25-14883" fmla="*/ 1822 w 10000"/>
                  <a:gd name="connsiteY25-14884" fmla="*/ 235 h 10000"/>
                  <a:gd name="connsiteX26-14885" fmla="*/ 1769 w 10000"/>
                  <a:gd name="connsiteY26-14886" fmla="*/ 498 h 10000"/>
                  <a:gd name="connsiteX27-14887" fmla="*/ 1933 w 10000"/>
                  <a:gd name="connsiteY27-14888" fmla="*/ 850 h 10000"/>
                  <a:gd name="connsiteX28-14889" fmla="*/ 2099 w 10000"/>
                  <a:gd name="connsiteY28-14890" fmla="*/ 1055 h 10000"/>
                  <a:gd name="connsiteX29-14891" fmla="*/ 1822 w 10000"/>
                  <a:gd name="connsiteY29-14892" fmla="*/ 1437 h 10000"/>
                  <a:gd name="connsiteX30-14893" fmla="*/ 1604 w 10000"/>
                  <a:gd name="connsiteY30-14894" fmla="*/ 1437 h 10000"/>
                  <a:gd name="connsiteX31-14895" fmla="*/ 1380 w 10000"/>
                  <a:gd name="connsiteY31-14896" fmla="*/ 1701 h 10000"/>
                  <a:gd name="connsiteX32-14897" fmla="*/ 1769 w 10000"/>
                  <a:gd name="connsiteY32-14898" fmla="*/ 1818 h 10000"/>
                  <a:gd name="connsiteX33-14899" fmla="*/ 1271 w 10000"/>
                  <a:gd name="connsiteY33-14900" fmla="*/ 1789 h 10000"/>
                  <a:gd name="connsiteX34-14901" fmla="*/ 1049 w 10000"/>
                  <a:gd name="connsiteY34-14902" fmla="*/ 2140 h 10000"/>
                  <a:gd name="connsiteX35-14903" fmla="*/ 994 w 10000"/>
                  <a:gd name="connsiteY35-14904" fmla="*/ 2200 h 10000"/>
                  <a:gd name="connsiteX36-14905" fmla="*/ 773 w 10000"/>
                  <a:gd name="connsiteY36-14906" fmla="*/ 2581 h 10000"/>
                  <a:gd name="connsiteX37-14907" fmla="*/ 1106 w 10000"/>
                  <a:gd name="connsiteY37-14908" fmla="*/ 2668 h 10000"/>
                  <a:gd name="connsiteX38-14909" fmla="*/ 663 w 10000"/>
                  <a:gd name="connsiteY38-14910" fmla="*/ 2962 h 10000"/>
                  <a:gd name="connsiteX39-14911" fmla="*/ 110 w 10000"/>
                  <a:gd name="connsiteY39-14912" fmla="*/ 3285 h 10000"/>
                  <a:gd name="connsiteX40-14913" fmla="*/ 0 w 10000"/>
                  <a:gd name="connsiteY40-14914" fmla="*/ 3461 h 10000"/>
                  <a:gd name="connsiteX41-14915" fmla="*/ 277 w 10000"/>
                  <a:gd name="connsiteY41-14916" fmla="*/ 3842 h 10000"/>
                  <a:gd name="connsiteX42-14917" fmla="*/ 0 w 10000"/>
                  <a:gd name="connsiteY42-14918" fmla="*/ 4195 h 10000"/>
                  <a:gd name="connsiteX43-14919" fmla="*/ 56 w 10000"/>
                  <a:gd name="connsiteY43-14920" fmla="*/ 4576 h 10000"/>
                  <a:gd name="connsiteX44-14921" fmla="*/ 222 w 10000"/>
                  <a:gd name="connsiteY44-14922" fmla="*/ 4694 h 10000"/>
                  <a:gd name="connsiteX45-14923" fmla="*/ 552 w 10000"/>
                  <a:gd name="connsiteY45-14924" fmla="*/ 4663 h 10000"/>
                  <a:gd name="connsiteX46-14925" fmla="*/ 1216 w 10000"/>
                  <a:gd name="connsiteY46-14926" fmla="*/ 4723 h 10000"/>
                  <a:gd name="connsiteX47-14927" fmla="*/ 1769 w 10000"/>
                  <a:gd name="connsiteY47-14928" fmla="*/ 4605 h 10000"/>
                  <a:gd name="connsiteX48-14929" fmla="*/ 2377 w 10000"/>
                  <a:gd name="connsiteY48-14930" fmla="*/ 4605 h 10000"/>
                  <a:gd name="connsiteX49-14931" fmla="*/ 2762 w 10000"/>
                  <a:gd name="connsiteY49-14932" fmla="*/ 4487 h 10000"/>
                  <a:gd name="connsiteX50-14933" fmla="*/ 2872 w 10000"/>
                  <a:gd name="connsiteY50-14934" fmla="*/ 4516 h 10000"/>
                  <a:gd name="connsiteX51-14935" fmla="*/ 2707 w 10000"/>
                  <a:gd name="connsiteY51-14936" fmla="*/ 4576 h 10000"/>
                  <a:gd name="connsiteX52-14937" fmla="*/ 3093 w 10000"/>
                  <a:gd name="connsiteY52-14938" fmla="*/ 4840 h 10000"/>
                  <a:gd name="connsiteX53-14939" fmla="*/ 3370 w 10000"/>
                  <a:gd name="connsiteY53-14940" fmla="*/ 4780 h 10000"/>
                  <a:gd name="connsiteX54-14941" fmla="*/ 3757 w 10000"/>
                  <a:gd name="connsiteY54-14942" fmla="*/ 4896 h 10000"/>
                  <a:gd name="connsiteX55-14943" fmla="*/ 4252 w 10000"/>
                  <a:gd name="connsiteY55-14944" fmla="*/ 4868 h 10000"/>
                  <a:gd name="connsiteX56-14945" fmla="*/ 5082 w 10000"/>
                  <a:gd name="connsiteY56-14946" fmla="*/ 4957 h 10000"/>
                  <a:gd name="connsiteX57-14947" fmla="*/ 5301 w 10000"/>
                  <a:gd name="connsiteY57-14948" fmla="*/ 5017 h 10000"/>
                  <a:gd name="connsiteX58-14949" fmla="*/ 6076 w 10000"/>
                  <a:gd name="connsiteY58-14950" fmla="*/ 4868 h 10000"/>
                  <a:gd name="connsiteX59-14951" fmla="*/ 6187 w 10000"/>
                  <a:gd name="connsiteY59-14952" fmla="*/ 4957 h 10000"/>
                  <a:gd name="connsiteX60-14953" fmla="*/ 6407 w 10000"/>
                  <a:gd name="connsiteY60-14954" fmla="*/ 4840 h 10000"/>
                  <a:gd name="connsiteX61-14955" fmla="*/ 6519 w 10000"/>
                  <a:gd name="connsiteY61-14956" fmla="*/ 4988 h 10000"/>
                  <a:gd name="connsiteX62-14957" fmla="*/ 7292 w 10000"/>
                  <a:gd name="connsiteY62-14958" fmla="*/ 4809 h 10000"/>
                  <a:gd name="connsiteX63-14959" fmla="*/ 7292 w 10000"/>
                  <a:gd name="connsiteY63-14960" fmla="*/ 4634 h 10000"/>
                  <a:gd name="connsiteX64-14961" fmla="*/ 7456 w 10000"/>
                  <a:gd name="connsiteY64-14962" fmla="*/ 4605 h 10000"/>
                  <a:gd name="connsiteX65-14963" fmla="*/ 7624 w 10000"/>
                  <a:gd name="connsiteY65-14964" fmla="*/ 4663 h 10000"/>
                  <a:gd name="connsiteX66-14965" fmla="*/ 8176 w 10000"/>
                  <a:gd name="connsiteY66-14966" fmla="*/ 4546 h 10000"/>
                  <a:gd name="connsiteX67-14967" fmla="*/ 8287 w 10000"/>
                  <a:gd name="connsiteY67-14968" fmla="*/ 4576 h 10000"/>
                  <a:gd name="connsiteX68-14969" fmla="*/ 8563 w 10000"/>
                  <a:gd name="connsiteY68-14970" fmla="*/ 5102 h 10000"/>
                  <a:gd name="connsiteX69-14971" fmla="*/ 8728 w 10000"/>
                  <a:gd name="connsiteY69-14972" fmla="*/ 5162 h 10000"/>
                  <a:gd name="connsiteX70-14973" fmla="*/ 9116 w 10000"/>
                  <a:gd name="connsiteY70-14974" fmla="*/ 5162 h 10000"/>
                  <a:gd name="connsiteX71-14975" fmla="*/ 9281 w 10000"/>
                  <a:gd name="connsiteY71-14976" fmla="*/ 5397 h 10000"/>
                  <a:gd name="connsiteX72-14977" fmla="*/ 9336 w 10000"/>
                  <a:gd name="connsiteY72-14978" fmla="*/ 5573 h 10000"/>
                  <a:gd name="connsiteX73-14979" fmla="*/ 10000 w 10000"/>
                  <a:gd name="connsiteY73-14980" fmla="*/ 6276 h 10000"/>
                  <a:gd name="connsiteX74-14981" fmla="*/ 9724 w 10000"/>
                  <a:gd name="connsiteY74-14982" fmla="*/ 6158 h 10000"/>
                  <a:gd name="connsiteX75-14983" fmla="*/ 8949 w 10000"/>
                  <a:gd name="connsiteY75-14984" fmla="*/ 6276 h 10000"/>
                  <a:gd name="connsiteX76-14985" fmla="*/ 8563 w 10000"/>
                  <a:gd name="connsiteY76-14986" fmla="*/ 5924 h 10000"/>
                  <a:gd name="connsiteX77-14987" fmla="*/ 8287 w 10000"/>
                  <a:gd name="connsiteY77-14988" fmla="*/ 5953 h 10000"/>
                  <a:gd name="connsiteX78-14989" fmla="*/ 8506 w 10000"/>
                  <a:gd name="connsiteY78-14990" fmla="*/ 6188 h 10000"/>
                  <a:gd name="connsiteX79-14991" fmla="*/ 8563 w 10000"/>
                  <a:gd name="connsiteY79-14992" fmla="*/ 6364 h 10000"/>
                  <a:gd name="connsiteX80-14993" fmla="*/ 8009 w 10000"/>
                  <a:gd name="connsiteY80-14994" fmla="*/ 6687 h 10000"/>
                  <a:gd name="connsiteX81-14995" fmla="*/ 7901 w 10000"/>
                  <a:gd name="connsiteY81-14996" fmla="*/ 6863 h 10000"/>
                  <a:gd name="connsiteX82-14997" fmla="*/ 7845 w 10000"/>
                  <a:gd name="connsiteY82-14998" fmla="*/ 7008 h 10000"/>
                  <a:gd name="connsiteX83-14999" fmla="*/ 7789 w 10000"/>
                  <a:gd name="connsiteY83-15000" fmla="*/ 7067 h 10000"/>
                  <a:gd name="connsiteX84-15001" fmla="*/ 7678 w 10000"/>
                  <a:gd name="connsiteY84-15002" fmla="*/ 7186 h 10000"/>
                  <a:gd name="connsiteX85-15003" fmla="*/ 7347 w 10000"/>
                  <a:gd name="connsiteY85-15004" fmla="*/ 7274 h 10000"/>
                  <a:gd name="connsiteX86-15005" fmla="*/ 7456 w 10000"/>
                  <a:gd name="connsiteY86-15006" fmla="*/ 7479 h 10000"/>
                  <a:gd name="connsiteX87-15007" fmla="*/ 7402 w 10000"/>
                  <a:gd name="connsiteY87-15008" fmla="*/ 7537 h 10000"/>
                  <a:gd name="connsiteX88-15009" fmla="*/ 6961 w 10000"/>
                  <a:gd name="connsiteY88-15010" fmla="*/ 7714 h 10000"/>
                  <a:gd name="connsiteX89-15011" fmla="*/ 6519 w 10000"/>
                  <a:gd name="connsiteY89-15012" fmla="*/ 7685 h 10000"/>
                  <a:gd name="connsiteX90-15013" fmla="*/ 6906 w 10000"/>
                  <a:gd name="connsiteY90-15014" fmla="*/ 7802 h 10000"/>
                  <a:gd name="connsiteX91-15015" fmla="*/ 6906 w 10000"/>
                  <a:gd name="connsiteY91-15016" fmla="*/ 8153 h 10000"/>
                  <a:gd name="connsiteX92-15017" fmla="*/ 6407 w 10000"/>
                  <a:gd name="connsiteY92-15018" fmla="*/ 8242 h 10000"/>
                  <a:gd name="connsiteX93-15019" fmla="*/ 6298 w 10000"/>
                  <a:gd name="connsiteY93-15020" fmla="*/ 8095 h 10000"/>
                  <a:gd name="connsiteX94-15021" fmla="*/ 6241 w 10000"/>
                  <a:gd name="connsiteY94-15022" fmla="*/ 7980 h 10000"/>
                  <a:gd name="connsiteX95-15023" fmla="*/ 5747 w 10000"/>
                  <a:gd name="connsiteY95-15024" fmla="*/ 8065 h 10000"/>
                  <a:gd name="connsiteX96-15025" fmla="*/ 5967 w 10000"/>
                  <a:gd name="connsiteY96-15026" fmla="*/ 8183 h 10000"/>
                  <a:gd name="connsiteX97-15027" fmla="*/ 6131 w 10000"/>
                  <a:gd name="connsiteY97-15028" fmla="*/ 8300 h 10000"/>
                  <a:gd name="connsiteX98-15029" fmla="*/ 6353 w 10000"/>
                  <a:gd name="connsiteY98-15030" fmla="*/ 8593 h 10000"/>
                  <a:gd name="connsiteX99-15031" fmla="*/ 6628 w 10000"/>
                  <a:gd name="connsiteY99-15032" fmla="*/ 8536 h 10000"/>
                  <a:gd name="connsiteX100-15033" fmla="*/ 6850 w 10000"/>
                  <a:gd name="connsiteY100-15034" fmla="*/ 8769 h 10000"/>
                  <a:gd name="connsiteX101-15035" fmla="*/ 7014 w 10000"/>
                  <a:gd name="connsiteY101-15036" fmla="*/ 8827 h 10000"/>
                  <a:gd name="connsiteX102-15037" fmla="*/ 7402 w 10000"/>
                  <a:gd name="connsiteY102-15038" fmla="*/ 8797 h 10000"/>
                  <a:gd name="connsiteX103-15039" fmla="*/ 7568 w 10000"/>
                  <a:gd name="connsiteY103-15040" fmla="*/ 8946 h 10000"/>
                  <a:gd name="connsiteX104-15041" fmla="*/ 7735 w 10000"/>
                  <a:gd name="connsiteY104-15042" fmla="*/ 9092 h 10000"/>
                  <a:gd name="connsiteX105-15043" fmla="*/ 8506 w 10000"/>
                  <a:gd name="connsiteY105-15044" fmla="*/ 8887 h 10000"/>
                  <a:gd name="connsiteX106-15045" fmla="*/ 8506 w 10000"/>
                  <a:gd name="connsiteY106-15046" fmla="*/ 8797 h 10000"/>
                  <a:gd name="connsiteX107-15047" fmla="*/ 8287 w 10000"/>
                  <a:gd name="connsiteY107-15048" fmla="*/ 8623 h 10000"/>
                  <a:gd name="connsiteX108-15049" fmla="*/ 8563 w 10000"/>
                  <a:gd name="connsiteY108-15050" fmla="*/ 8447 h 10000"/>
                  <a:gd name="connsiteX109-15051" fmla="*/ 8396 w 10000"/>
                  <a:gd name="connsiteY109-15052" fmla="*/ 8242 h 10000"/>
                  <a:gd name="connsiteX110-15053" fmla="*/ 8563 w 10000"/>
                  <a:gd name="connsiteY110-15054" fmla="*/ 8153 h 10000"/>
                  <a:gd name="connsiteX111-15055" fmla="*/ 8784 w 10000"/>
                  <a:gd name="connsiteY111-15056" fmla="*/ 8358 h 10000"/>
                  <a:gd name="connsiteX112-15057" fmla="*/ 8675 w 10000"/>
                  <a:gd name="connsiteY112-15058" fmla="*/ 8476 h 10000"/>
                  <a:gd name="connsiteX113-15059" fmla="*/ 9170 w 10000"/>
                  <a:gd name="connsiteY113-15060" fmla="*/ 8536 h 10000"/>
                  <a:gd name="connsiteX114-15061" fmla="*/ 9390 w 10000"/>
                  <a:gd name="connsiteY114-15062" fmla="*/ 8623 h 10000"/>
                  <a:gd name="connsiteX115-15063" fmla="*/ 9612 w 10000"/>
                  <a:gd name="connsiteY115-15064" fmla="*/ 8858 h 10000"/>
                  <a:gd name="connsiteX116-15065" fmla="*/ 9281 w 10000"/>
                  <a:gd name="connsiteY116-15066" fmla="*/ 9063 h 10000"/>
                  <a:gd name="connsiteX117-15067" fmla="*/ 8728 w 10000"/>
                  <a:gd name="connsiteY117-15068" fmla="*/ 9208 h 10000"/>
                  <a:gd name="connsiteX118-15069" fmla="*/ 8618 w 10000"/>
                  <a:gd name="connsiteY118-15070" fmla="*/ 9386 h 10000"/>
                  <a:gd name="connsiteX119-15071" fmla="*/ 8287 w 10000"/>
                  <a:gd name="connsiteY119-15072" fmla="*/ 9473 h 10000"/>
                  <a:gd name="connsiteX120-15073" fmla="*/ 8450 w 10000"/>
                  <a:gd name="connsiteY120-15074" fmla="*/ 9648 h 10000"/>
                  <a:gd name="connsiteX121-15075" fmla="*/ 8784 w 10000"/>
                  <a:gd name="connsiteY121-15076" fmla="*/ 9648 h 10000"/>
                  <a:gd name="connsiteX122-15077" fmla="*/ 8836 w 10000"/>
                  <a:gd name="connsiteY122-15078" fmla="*/ 9648 h 10000"/>
                  <a:gd name="connsiteX123-15079" fmla="*/ 9060 w 10000"/>
                  <a:gd name="connsiteY123-15080" fmla="*/ 9971 h 10000"/>
                  <a:gd name="connsiteX124-15081" fmla="*/ 9447 w 10000"/>
                  <a:gd name="connsiteY124-15082" fmla="*/ 9591 h 10000"/>
                  <a:gd name="connsiteX125-15083" fmla="*/ 9724 w 10000"/>
                  <a:gd name="connsiteY125-15084" fmla="*/ 9678 h 10000"/>
                  <a:gd name="connsiteX126-15085" fmla="*/ 9724 w 10000"/>
                  <a:gd name="connsiteY126-15086" fmla="*/ 9708 h 10000"/>
                  <a:gd name="connsiteX127-15087" fmla="*/ 9612 w 10000"/>
                  <a:gd name="connsiteY127-15088" fmla="*/ 9738 h 10000"/>
                  <a:gd name="connsiteX128-15089" fmla="*/ 9502 w 10000"/>
                  <a:gd name="connsiteY128-15090" fmla="*/ 9769 h 10000"/>
                  <a:gd name="connsiteX129-15091" fmla="*/ 9447 w 10000"/>
                  <a:gd name="connsiteY129-15092" fmla="*/ 10000 h 10000"/>
                  <a:gd name="connsiteX0-15093" fmla="*/ 8563 w 10000"/>
                  <a:gd name="connsiteY0-15094" fmla="*/ 4369 h 9971"/>
                  <a:gd name="connsiteX1-15095" fmla="*/ 8120 w 10000"/>
                  <a:gd name="connsiteY1-15096" fmla="*/ 4369 h 9971"/>
                  <a:gd name="connsiteX2-15097" fmla="*/ 7678 w 10000"/>
                  <a:gd name="connsiteY2-15098" fmla="*/ 4487 h 9971"/>
                  <a:gd name="connsiteX3-15099" fmla="*/ 7181 w 10000"/>
                  <a:gd name="connsiteY3-15100" fmla="*/ 4457 h 9971"/>
                  <a:gd name="connsiteX4-15101" fmla="*/ 7181 w 10000"/>
                  <a:gd name="connsiteY4-15102" fmla="*/ 3901 h 9971"/>
                  <a:gd name="connsiteX5-15103" fmla="*/ 7456 w 10000"/>
                  <a:gd name="connsiteY5-15104" fmla="*/ 3872 h 9971"/>
                  <a:gd name="connsiteX6-15105" fmla="*/ 7292 w 10000"/>
                  <a:gd name="connsiteY6-15106" fmla="*/ 3724 h 9971"/>
                  <a:gd name="connsiteX7-15107" fmla="*/ 7292 w 10000"/>
                  <a:gd name="connsiteY7-15108" fmla="*/ 3491 h 9971"/>
                  <a:gd name="connsiteX8-15109" fmla="*/ 7347 w 10000"/>
                  <a:gd name="connsiteY8-15110" fmla="*/ 3345 h 9971"/>
                  <a:gd name="connsiteX9-15111" fmla="*/ 6796 w 10000"/>
                  <a:gd name="connsiteY9-15112" fmla="*/ 3109 h 9971"/>
                  <a:gd name="connsiteX10-15113" fmla="*/ 6241 w 10000"/>
                  <a:gd name="connsiteY10-15114" fmla="*/ 2846 h 9971"/>
                  <a:gd name="connsiteX11-15115" fmla="*/ 5967 w 10000"/>
                  <a:gd name="connsiteY11-15116" fmla="*/ 2668 h 9971"/>
                  <a:gd name="connsiteX12-15117" fmla="*/ 5579 w 10000"/>
                  <a:gd name="connsiteY12-15118" fmla="*/ 2611 h 9971"/>
                  <a:gd name="connsiteX13-15119" fmla="*/ 5139 w 10000"/>
                  <a:gd name="connsiteY13-15120" fmla="*/ 2640 h 9971"/>
                  <a:gd name="connsiteX14-15121" fmla="*/ 4695 w 10000"/>
                  <a:gd name="connsiteY14-15122" fmla="*/ 2552 h 9971"/>
                  <a:gd name="connsiteX15-15123" fmla="*/ 4143 w 10000"/>
                  <a:gd name="connsiteY15-15124" fmla="*/ 1847 h 9971"/>
                  <a:gd name="connsiteX16-15125" fmla="*/ 3978 w 10000"/>
                  <a:gd name="connsiteY16-15126" fmla="*/ 1672 h 9971"/>
                  <a:gd name="connsiteX17-15127" fmla="*/ 3811 w 10000"/>
                  <a:gd name="connsiteY17-15128" fmla="*/ 1261 h 9971"/>
                  <a:gd name="connsiteX18-15129" fmla="*/ 3591 w 10000"/>
                  <a:gd name="connsiteY18-15130" fmla="*/ 879 h 9971"/>
                  <a:gd name="connsiteX19-15131" fmla="*/ 2928 w 10000"/>
                  <a:gd name="connsiteY19-15132" fmla="*/ 616 h 9971"/>
                  <a:gd name="connsiteX20-15133" fmla="*/ 2539 w 10000"/>
                  <a:gd name="connsiteY20-15134" fmla="*/ 58 h 9971"/>
                  <a:gd name="connsiteX21-15135" fmla="*/ 2043 w 10000"/>
                  <a:gd name="connsiteY21-15136" fmla="*/ 58 h 9971"/>
                  <a:gd name="connsiteX22-15137" fmla="*/ 1822 w 10000"/>
                  <a:gd name="connsiteY22-15138" fmla="*/ 176 h 9971"/>
                  <a:gd name="connsiteX23-15139" fmla="*/ 1769 w 10000"/>
                  <a:gd name="connsiteY23-15140" fmla="*/ 0 h 9971"/>
                  <a:gd name="connsiteX24-15141" fmla="*/ 1049 w 10000"/>
                  <a:gd name="connsiteY24-15142" fmla="*/ 117 h 9971"/>
                  <a:gd name="connsiteX25-15143" fmla="*/ 1822 w 10000"/>
                  <a:gd name="connsiteY25-15144" fmla="*/ 235 h 9971"/>
                  <a:gd name="connsiteX26-15145" fmla="*/ 1769 w 10000"/>
                  <a:gd name="connsiteY26-15146" fmla="*/ 498 h 9971"/>
                  <a:gd name="connsiteX27-15147" fmla="*/ 1933 w 10000"/>
                  <a:gd name="connsiteY27-15148" fmla="*/ 850 h 9971"/>
                  <a:gd name="connsiteX28-15149" fmla="*/ 2099 w 10000"/>
                  <a:gd name="connsiteY28-15150" fmla="*/ 1055 h 9971"/>
                  <a:gd name="connsiteX29-15151" fmla="*/ 1822 w 10000"/>
                  <a:gd name="connsiteY29-15152" fmla="*/ 1437 h 9971"/>
                  <a:gd name="connsiteX30-15153" fmla="*/ 1604 w 10000"/>
                  <a:gd name="connsiteY30-15154" fmla="*/ 1437 h 9971"/>
                  <a:gd name="connsiteX31-15155" fmla="*/ 1380 w 10000"/>
                  <a:gd name="connsiteY31-15156" fmla="*/ 1701 h 9971"/>
                  <a:gd name="connsiteX32-15157" fmla="*/ 1769 w 10000"/>
                  <a:gd name="connsiteY32-15158" fmla="*/ 1818 h 9971"/>
                  <a:gd name="connsiteX33-15159" fmla="*/ 1271 w 10000"/>
                  <a:gd name="connsiteY33-15160" fmla="*/ 1789 h 9971"/>
                  <a:gd name="connsiteX34-15161" fmla="*/ 1049 w 10000"/>
                  <a:gd name="connsiteY34-15162" fmla="*/ 2140 h 9971"/>
                  <a:gd name="connsiteX35-15163" fmla="*/ 994 w 10000"/>
                  <a:gd name="connsiteY35-15164" fmla="*/ 2200 h 9971"/>
                  <a:gd name="connsiteX36-15165" fmla="*/ 773 w 10000"/>
                  <a:gd name="connsiteY36-15166" fmla="*/ 2581 h 9971"/>
                  <a:gd name="connsiteX37-15167" fmla="*/ 1106 w 10000"/>
                  <a:gd name="connsiteY37-15168" fmla="*/ 2668 h 9971"/>
                  <a:gd name="connsiteX38-15169" fmla="*/ 663 w 10000"/>
                  <a:gd name="connsiteY38-15170" fmla="*/ 2962 h 9971"/>
                  <a:gd name="connsiteX39-15171" fmla="*/ 110 w 10000"/>
                  <a:gd name="connsiteY39-15172" fmla="*/ 3285 h 9971"/>
                  <a:gd name="connsiteX40-15173" fmla="*/ 0 w 10000"/>
                  <a:gd name="connsiteY40-15174" fmla="*/ 3461 h 9971"/>
                  <a:gd name="connsiteX41-15175" fmla="*/ 277 w 10000"/>
                  <a:gd name="connsiteY41-15176" fmla="*/ 3842 h 9971"/>
                  <a:gd name="connsiteX42-15177" fmla="*/ 0 w 10000"/>
                  <a:gd name="connsiteY42-15178" fmla="*/ 4195 h 9971"/>
                  <a:gd name="connsiteX43-15179" fmla="*/ 56 w 10000"/>
                  <a:gd name="connsiteY43-15180" fmla="*/ 4576 h 9971"/>
                  <a:gd name="connsiteX44-15181" fmla="*/ 222 w 10000"/>
                  <a:gd name="connsiteY44-15182" fmla="*/ 4694 h 9971"/>
                  <a:gd name="connsiteX45-15183" fmla="*/ 552 w 10000"/>
                  <a:gd name="connsiteY45-15184" fmla="*/ 4663 h 9971"/>
                  <a:gd name="connsiteX46-15185" fmla="*/ 1216 w 10000"/>
                  <a:gd name="connsiteY46-15186" fmla="*/ 4723 h 9971"/>
                  <a:gd name="connsiteX47-15187" fmla="*/ 1769 w 10000"/>
                  <a:gd name="connsiteY47-15188" fmla="*/ 4605 h 9971"/>
                  <a:gd name="connsiteX48-15189" fmla="*/ 2377 w 10000"/>
                  <a:gd name="connsiteY48-15190" fmla="*/ 4605 h 9971"/>
                  <a:gd name="connsiteX49-15191" fmla="*/ 2762 w 10000"/>
                  <a:gd name="connsiteY49-15192" fmla="*/ 4487 h 9971"/>
                  <a:gd name="connsiteX50-15193" fmla="*/ 2872 w 10000"/>
                  <a:gd name="connsiteY50-15194" fmla="*/ 4516 h 9971"/>
                  <a:gd name="connsiteX51-15195" fmla="*/ 2707 w 10000"/>
                  <a:gd name="connsiteY51-15196" fmla="*/ 4576 h 9971"/>
                  <a:gd name="connsiteX52-15197" fmla="*/ 3093 w 10000"/>
                  <a:gd name="connsiteY52-15198" fmla="*/ 4840 h 9971"/>
                  <a:gd name="connsiteX53-15199" fmla="*/ 3370 w 10000"/>
                  <a:gd name="connsiteY53-15200" fmla="*/ 4780 h 9971"/>
                  <a:gd name="connsiteX54-15201" fmla="*/ 3757 w 10000"/>
                  <a:gd name="connsiteY54-15202" fmla="*/ 4896 h 9971"/>
                  <a:gd name="connsiteX55-15203" fmla="*/ 4252 w 10000"/>
                  <a:gd name="connsiteY55-15204" fmla="*/ 4868 h 9971"/>
                  <a:gd name="connsiteX56-15205" fmla="*/ 5082 w 10000"/>
                  <a:gd name="connsiteY56-15206" fmla="*/ 4957 h 9971"/>
                  <a:gd name="connsiteX57-15207" fmla="*/ 5301 w 10000"/>
                  <a:gd name="connsiteY57-15208" fmla="*/ 5017 h 9971"/>
                  <a:gd name="connsiteX58-15209" fmla="*/ 6076 w 10000"/>
                  <a:gd name="connsiteY58-15210" fmla="*/ 4868 h 9971"/>
                  <a:gd name="connsiteX59-15211" fmla="*/ 6187 w 10000"/>
                  <a:gd name="connsiteY59-15212" fmla="*/ 4957 h 9971"/>
                  <a:gd name="connsiteX60-15213" fmla="*/ 6407 w 10000"/>
                  <a:gd name="connsiteY60-15214" fmla="*/ 4840 h 9971"/>
                  <a:gd name="connsiteX61-15215" fmla="*/ 6519 w 10000"/>
                  <a:gd name="connsiteY61-15216" fmla="*/ 4988 h 9971"/>
                  <a:gd name="connsiteX62-15217" fmla="*/ 7292 w 10000"/>
                  <a:gd name="connsiteY62-15218" fmla="*/ 4809 h 9971"/>
                  <a:gd name="connsiteX63-15219" fmla="*/ 7292 w 10000"/>
                  <a:gd name="connsiteY63-15220" fmla="*/ 4634 h 9971"/>
                  <a:gd name="connsiteX64-15221" fmla="*/ 7456 w 10000"/>
                  <a:gd name="connsiteY64-15222" fmla="*/ 4605 h 9971"/>
                  <a:gd name="connsiteX65-15223" fmla="*/ 7624 w 10000"/>
                  <a:gd name="connsiteY65-15224" fmla="*/ 4663 h 9971"/>
                  <a:gd name="connsiteX66-15225" fmla="*/ 8176 w 10000"/>
                  <a:gd name="connsiteY66-15226" fmla="*/ 4546 h 9971"/>
                  <a:gd name="connsiteX67-15227" fmla="*/ 8287 w 10000"/>
                  <a:gd name="connsiteY67-15228" fmla="*/ 4576 h 9971"/>
                  <a:gd name="connsiteX68-15229" fmla="*/ 8563 w 10000"/>
                  <a:gd name="connsiteY68-15230" fmla="*/ 5102 h 9971"/>
                  <a:gd name="connsiteX69-15231" fmla="*/ 8728 w 10000"/>
                  <a:gd name="connsiteY69-15232" fmla="*/ 5162 h 9971"/>
                  <a:gd name="connsiteX70-15233" fmla="*/ 9116 w 10000"/>
                  <a:gd name="connsiteY70-15234" fmla="*/ 5162 h 9971"/>
                  <a:gd name="connsiteX71-15235" fmla="*/ 9281 w 10000"/>
                  <a:gd name="connsiteY71-15236" fmla="*/ 5397 h 9971"/>
                  <a:gd name="connsiteX72-15237" fmla="*/ 9336 w 10000"/>
                  <a:gd name="connsiteY72-15238" fmla="*/ 5573 h 9971"/>
                  <a:gd name="connsiteX73-15239" fmla="*/ 10000 w 10000"/>
                  <a:gd name="connsiteY73-15240" fmla="*/ 6276 h 9971"/>
                  <a:gd name="connsiteX74-15241" fmla="*/ 9724 w 10000"/>
                  <a:gd name="connsiteY74-15242" fmla="*/ 6158 h 9971"/>
                  <a:gd name="connsiteX75-15243" fmla="*/ 8949 w 10000"/>
                  <a:gd name="connsiteY75-15244" fmla="*/ 6276 h 9971"/>
                  <a:gd name="connsiteX76-15245" fmla="*/ 8563 w 10000"/>
                  <a:gd name="connsiteY76-15246" fmla="*/ 5924 h 9971"/>
                  <a:gd name="connsiteX77-15247" fmla="*/ 8287 w 10000"/>
                  <a:gd name="connsiteY77-15248" fmla="*/ 5953 h 9971"/>
                  <a:gd name="connsiteX78-15249" fmla="*/ 8506 w 10000"/>
                  <a:gd name="connsiteY78-15250" fmla="*/ 6188 h 9971"/>
                  <a:gd name="connsiteX79-15251" fmla="*/ 8563 w 10000"/>
                  <a:gd name="connsiteY79-15252" fmla="*/ 6364 h 9971"/>
                  <a:gd name="connsiteX80-15253" fmla="*/ 8009 w 10000"/>
                  <a:gd name="connsiteY80-15254" fmla="*/ 6687 h 9971"/>
                  <a:gd name="connsiteX81-15255" fmla="*/ 7901 w 10000"/>
                  <a:gd name="connsiteY81-15256" fmla="*/ 6863 h 9971"/>
                  <a:gd name="connsiteX82-15257" fmla="*/ 7845 w 10000"/>
                  <a:gd name="connsiteY82-15258" fmla="*/ 7008 h 9971"/>
                  <a:gd name="connsiteX83-15259" fmla="*/ 7789 w 10000"/>
                  <a:gd name="connsiteY83-15260" fmla="*/ 7067 h 9971"/>
                  <a:gd name="connsiteX84-15261" fmla="*/ 7678 w 10000"/>
                  <a:gd name="connsiteY84-15262" fmla="*/ 7186 h 9971"/>
                  <a:gd name="connsiteX85-15263" fmla="*/ 7347 w 10000"/>
                  <a:gd name="connsiteY85-15264" fmla="*/ 7274 h 9971"/>
                  <a:gd name="connsiteX86-15265" fmla="*/ 7456 w 10000"/>
                  <a:gd name="connsiteY86-15266" fmla="*/ 7479 h 9971"/>
                  <a:gd name="connsiteX87-15267" fmla="*/ 7402 w 10000"/>
                  <a:gd name="connsiteY87-15268" fmla="*/ 7537 h 9971"/>
                  <a:gd name="connsiteX88-15269" fmla="*/ 6961 w 10000"/>
                  <a:gd name="connsiteY88-15270" fmla="*/ 7714 h 9971"/>
                  <a:gd name="connsiteX89-15271" fmla="*/ 6519 w 10000"/>
                  <a:gd name="connsiteY89-15272" fmla="*/ 7685 h 9971"/>
                  <a:gd name="connsiteX90-15273" fmla="*/ 6906 w 10000"/>
                  <a:gd name="connsiteY90-15274" fmla="*/ 7802 h 9971"/>
                  <a:gd name="connsiteX91-15275" fmla="*/ 6906 w 10000"/>
                  <a:gd name="connsiteY91-15276" fmla="*/ 8153 h 9971"/>
                  <a:gd name="connsiteX92-15277" fmla="*/ 6407 w 10000"/>
                  <a:gd name="connsiteY92-15278" fmla="*/ 8242 h 9971"/>
                  <a:gd name="connsiteX93-15279" fmla="*/ 6298 w 10000"/>
                  <a:gd name="connsiteY93-15280" fmla="*/ 8095 h 9971"/>
                  <a:gd name="connsiteX94-15281" fmla="*/ 6241 w 10000"/>
                  <a:gd name="connsiteY94-15282" fmla="*/ 7980 h 9971"/>
                  <a:gd name="connsiteX95-15283" fmla="*/ 5747 w 10000"/>
                  <a:gd name="connsiteY95-15284" fmla="*/ 8065 h 9971"/>
                  <a:gd name="connsiteX96-15285" fmla="*/ 5967 w 10000"/>
                  <a:gd name="connsiteY96-15286" fmla="*/ 8183 h 9971"/>
                  <a:gd name="connsiteX97-15287" fmla="*/ 6131 w 10000"/>
                  <a:gd name="connsiteY97-15288" fmla="*/ 8300 h 9971"/>
                  <a:gd name="connsiteX98-15289" fmla="*/ 6353 w 10000"/>
                  <a:gd name="connsiteY98-15290" fmla="*/ 8593 h 9971"/>
                  <a:gd name="connsiteX99-15291" fmla="*/ 6628 w 10000"/>
                  <a:gd name="connsiteY99-15292" fmla="*/ 8536 h 9971"/>
                  <a:gd name="connsiteX100-15293" fmla="*/ 6850 w 10000"/>
                  <a:gd name="connsiteY100-15294" fmla="*/ 8769 h 9971"/>
                  <a:gd name="connsiteX101-15295" fmla="*/ 7014 w 10000"/>
                  <a:gd name="connsiteY101-15296" fmla="*/ 8827 h 9971"/>
                  <a:gd name="connsiteX102-15297" fmla="*/ 7402 w 10000"/>
                  <a:gd name="connsiteY102-15298" fmla="*/ 8797 h 9971"/>
                  <a:gd name="connsiteX103-15299" fmla="*/ 7568 w 10000"/>
                  <a:gd name="connsiteY103-15300" fmla="*/ 8946 h 9971"/>
                  <a:gd name="connsiteX104-15301" fmla="*/ 7735 w 10000"/>
                  <a:gd name="connsiteY104-15302" fmla="*/ 9092 h 9971"/>
                  <a:gd name="connsiteX105-15303" fmla="*/ 8506 w 10000"/>
                  <a:gd name="connsiteY105-15304" fmla="*/ 8887 h 9971"/>
                  <a:gd name="connsiteX106-15305" fmla="*/ 8506 w 10000"/>
                  <a:gd name="connsiteY106-15306" fmla="*/ 8797 h 9971"/>
                  <a:gd name="connsiteX107-15307" fmla="*/ 8287 w 10000"/>
                  <a:gd name="connsiteY107-15308" fmla="*/ 8623 h 9971"/>
                  <a:gd name="connsiteX108-15309" fmla="*/ 8563 w 10000"/>
                  <a:gd name="connsiteY108-15310" fmla="*/ 8447 h 9971"/>
                  <a:gd name="connsiteX109-15311" fmla="*/ 8396 w 10000"/>
                  <a:gd name="connsiteY109-15312" fmla="*/ 8242 h 9971"/>
                  <a:gd name="connsiteX110-15313" fmla="*/ 8563 w 10000"/>
                  <a:gd name="connsiteY110-15314" fmla="*/ 8153 h 9971"/>
                  <a:gd name="connsiteX111-15315" fmla="*/ 8784 w 10000"/>
                  <a:gd name="connsiteY111-15316" fmla="*/ 8358 h 9971"/>
                  <a:gd name="connsiteX112-15317" fmla="*/ 8675 w 10000"/>
                  <a:gd name="connsiteY112-15318" fmla="*/ 8476 h 9971"/>
                  <a:gd name="connsiteX113-15319" fmla="*/ 9170 w 10000"/>
                  <a:gd name="connsiteY113-15320" fmla="*/ 8536 h 9971"/>
                  <a:gd name="connsiteX114-15321" fmla="*/ 9390 w 10000"/>
                  <a:gd name="connsiteY114-15322" fmla="*/ 8623 h 9971"/>
                  <a:gd name="connsiteX115-15323" fmla="*/ 9612 w 10000"/>
                  <a:gd name="connsiteY115-15324" fmla="*/ 8858 h 9971"/>
                  <a:gd name="connsiteX116-15325" fmla="*/ 9281 w 10000"/>
                  <a:gd name="connsiteY116-15326" fmla="*/ 9063 h 9971"/>
                  <a:gd name="connsiteX117-15327" fmla="*/ 8728 w 10000"/>
                  <a:gd name="connsiteY117-15328" fmla="*/ 9208 h 9971"/>
                  <a:gd name="connsiteX118-15329" fmla="*/ 8618 w 10000"/>
                  <a:gd name="connsiteY118-15330" fmla="*/ 9386 h 9971"/>
                  <a:gd name="connsiteX119-15331" fmla="*/ 8287 w 10000"/>
                  <a:gd name="connsiteY119-15332" fmla="*/ 9473 h 9971"/>
                  <a:gd name="connsiteX120-15333" fmla="*/ 8450 w 10000"/>
                  <a:gd name="connsiteY120-15334" fmla="*/ 9648 h 9971"/>
                  <a:gd name="connsiteX121-15335" fmla="*/ 8784 w 10000"/>
                  <a:gd name="connsiteY121-15336" fmla="*/ 9648 h 9971"/>
                  <a:gd name="connsiteX122-15337" fmla="*/ 8836 w 10000"/>
                  <a:gd name="connsiteY122-15338" fmla="*/ 9648 h 9971"/>
                  <a:gd name="connsiteX123-15339" fmla="*/ 9060 w 10000"/>
                  <a:gd name="connsiteY123-15340" fmla="*/ 9971 h 9971"/>
                  <a:gd name="connsiteX124-15341" fmla="*/ 9447 w 10000"/>
                  <a:gd name="connsiteY124-15342" fmla="*/ 9591 h 9971"/>
                  <a:gd name="connsiteX125-15343" fmla="*/ 9724 w 10000"/>
                  <a:gd name="connsiteY125-15344" fmla="*/ 9678 h 9971"/>
                  <a:gd name="connsiteX126-15345" fmla="*/ 9724 w 10000"/>
                  <a:gd name="connsiteY126-15346" fmla="*/ 9708 h 9971"/>
                  <a:gd name="connsiteX127-15347" fmla="*/ 9612 w 10000"/>
                  <a:gd name="connsiteY127-15348" fmla="*/ 9738 h 9971"/>
                  <a:gd name="connsiteX128-15349" fmla="*/ 9502 w 10000"/>
                  <a:gd name="connsiteY128-15350" fmla="*/ 9769 h 9971"/>
                  <a:gd name="connsiteX0-15351" fmla="*/ 8563 w 10000"/>
                  <a:gd name="connsiteY0-15352" fmla="*/ 4382 h 10000"/>
                  <a:gd name="connsiteX1-15353" fmla="*/ 8120 w 10000"/>
                  <a:gd name="connsiteY1-15354" fmla="*/ 4382 h 10000"/>
                  <a:gd name="connsiteX2-15355" fmla="*/ 7678 w 10000"/>
                  <a:gd name="connsiteY2-15356" fmla="*/ 4500 h 10000"/>
                  <a:gd name="connsiteX3-15357" fmla="*/ 7181 w 10000"/>
                  <a:gd name="connsiteY3-15358" fmla="*/ 4470 h 10000"/>
                  <a:gd name="connsiteX4-15359" fmla="*/ 7181 w 10000"/>
                  <a:gd name="connsiteY4-15360" fmla="*/ 3912 h 10000"/>
                  <a:gd name="connsiteX5-15361" fmla="*/ 7456 w 10000"/>
                  <a:gd name="connsiteY5-15362" fmla="*/ 3883 h 10000"/>
                  <a:gd name="connsiteX6-15363" fmla="*/ 7292 w 10000"/>
                  <a:gd name="connsiteY6-15364" fmla="*/ 3735 h 10000"/>
                  <a:gd name="connsiteX7-15365" fmla="*/ 7292 w 10000"/>
                  <a:gd name="connsiteY7-15366" fmla="*/ 3501 h 10000"/>
                  <a:gd name="connsiteX8-15367" fmla="*/ 7347 w 10000"/>
                  <a:gd name="connsiteY8-15368" fmla="*/ 3355 h 10000"/>
                  <a:gd name="connsiteX9-15369" fmla="*/ 6796 w 10000"/>
                  <a:gd name="connsiteY9-15370" fmla="*/ 3118 h 10000"/>
                  <a:gd name="connsiteX10-15371" fmla="*/ 6241 w 10000"/>
                  <a:gd name="connsiteY10-15372" fmla="*/ 2854 h 10000"/>
                  <a:gd name="connsiteX11-15373" fmla="*/ 5967 w 10000"/>
                  <a:gd name="connsiteY11-15374" fmla="*/ 2676 h 10000"/>
                  <a:gd name="connsiteX12-15375" fmla="*/ 5579 w 10000"/>
                  <a:gd name="connsiteY12-15376" fmla="*/ 2619 h 10000"/>
                  <a:gd name="connsiteX13-15377" fmla="*/ 5139 w 10000"/>
                  <a:gd name="connsiteY13-15378" fmla="*/ 2648 h 10000"/>
                  <a:gd name="connsiteX14-15379" fmla="*/ 4695 w 10000"/>
                  <a:gd name="connsiteY14-15380" fmla="*/ 2559 h 10000"/>
                  <a:gd name="connsiteX15-15381" fmla="*/ 4143 w 10000"/>
                  <a:gd name="connsiteY15-15382" fmla="*/ 1852 h 10000"/>
                  <a:gd name="connsiteX16-15383" fmla="*/ 3978 w 10000"/>
                  <a:gd name="connsiteY16-15384" fmla="*/ 1677 h 10000"/>
                  <a:gd name="connsiteX17-15385" fmla="*/ 3811 w 10000"/>
                  <a:gd name="connsiteY17-15386" fmla="*/ 1265 h 10000"/>
                  <a:gd name="connsiteX18-15387" fmla="*/ 3591 w 10000"/>
                  <a:gd name="connsiteY18-15388" fmla="*/ 882 h 10000"/>
                  <a:gd name="connsiteX19-15389" fmla="*/ 2928 w 10000"/>
                  <a:gd name="connsiteY19-15390" fmla="*/ 618 h 10000"/>
                  <a:gd name="connsiteX20-15391" fmla="*/ 2539 w 10000"/>
                  <a:gd name="connsiteY20-15392" fmla="*/ 58 h 10000"/>
                  <a:gd name="connsiteX21-15393" fmla="*/ 2043 w 10000"/>
                  <a:gd name="connsiteY21-15394" fmla="*/ 58 h 10000"/>
                  <a:gd name="connsiteX22-15395" fmla="*/ 1822 w 10000"/>
                  <a:gd name="connsiteY22-15396" fmla="*/ 177 h 10000"/>
                  <a:gd name="connsiteX23-15397" fmla="*/ 1769 w 10000"/>
                  <a:gd name="connsiteY23-15398" fmla="*/ 0 h 10000"/>
                  <a:gd name="connsiteX24-15399" fmla="*/ 1049 w 10000"/>
                  <a:gd name="connsiteY24-15400" fmla="*/ 117 h 10000"/>
                  <a:gd name="connsiteX25-15401" fmla="*/ 1822 w 10000"/>
                  <a:gd name="connsiteY25-15402" fmla="*/ 236 h 10000"/>
                  <a:gd name="connsiteX26-15403" fmla="*/ 1769 w 10000"/>
                  <a:gd name="connsiteY26-15404" fmla="*/ 499 h 10000"/>
                  <a:gd name="connsiteX27-15405" fmla="*/ 1933 w 10000"/>
                  <a:gd name="connsiteY27-15406" fmla="*/ 852 h 10000"/>
                  <a:gd name="connsiteX28-15407" fmla="*/ 2099 w 10000"/>
                  <a:gd name="connsiteY28-15408" fmla="*/ 1058 h 10000"/>
                  <a:gd name="connsiteX29-15409" fmla="*/ 1822 w 10000"/>
                  <a:gd name="connsiteY29-15410" fmla="*/ 1441 h 10000"/>
                  <a:gd name="connsiteX30-15411" fmla="*/ 1604 w 10000"/>
                  <a:gd name="connsiteY30-15412" fmla="*/ 1441 h 10000"/>
                  <a:gd name="connsiteX31-15413" fmla="*/ 1380 w 10000"/>
                  <a:gd name="connsiteY31-15414" fmla="*/ 1706 h 10000"/>
                  <a:gd name="connsiteX32-15415" fmla="*/ 1769 w 10000"/>
                  <a:gd name="connsiteY32-15416" fmla="*/ 1823 h 10000"/>
                  <a:gd name="connsiteX33-15417" fmla="*/ 1271 w 10000"/>
                  <a:gd name="connsiteY33-15418" fmla="*/ 1794 h 10000"/>
                  <a:gd name="connsiteX34-15419" fmla="*/ 1049 w 10000"/>
                  <a:gd name="connsiteY34-15420" fmla="*/ 2146 h 10000"/>
                  <a:gd name="connsiteX35-15421" fmla="*/ 994 w 10000"/>
                  <a:gd name="connsiteY35-15422" fmla="*/ 2206 h 10000"/>
                  <a:gd name="connsiteX36-15423" fmla="*/ 773 w 10000"/>
                  <a:gd name="connsiteY36-15424" fmla="*/ 2589 h 10000"/>
                  <a:gd name="connsiteX37-15425" fmla="*/ 1106 w 10000"/>
                  <a:gd name="connsiteY37-15426" fmla="*/ 2676 h 10000"/>
                  <a:gd name="connsiteX38-15427" fmla="*/ 663 w 10000"/>
                  <a:gd name="connsiteY38-15428" fmla="*/ 2971 h 10000"/>
                  <a:gd name="connsiteX39-15429" fmla="*/ 110 w 10000"/>
                  <a:gd name="connsiteY39-15430" fmla="*/ 3295 h 10000"/>
                  <a:gd name="connsiteX40-15431" fmla="*/ 0 w 10000"/>
                  <a:gd name="connsiteY40-15432" fmla="*/ 3471 h 10000"/>
                  <a:gd name="connsiteX41-15433" fmla="*/ 277 w 10000"/>
                  <a:gd name="connsiteY41-15434" fmla="*/ 3853 h 10000"/>
                  <a:gd name="connsiteX42-15435" fmla="*/ 0 w 10000"/>
                  <a:gd name="connsiteY42-15436" fmla="*/ 4207 h 10000"/>
                  <a:gd name="connsiteX43-15437" fmla="*/ 56 w 10000"/>
                  <a:gd name="connsiteY43-15438" fmla="*/ 4589 h 10000"/>
                  <a:gd name="connsiteX44-15439" fmla="*/ 222 w 10000"/>
                  <a:gd name="connsiteY44-15440" fmla="*/ 4708 h 10000"/>
                  <a:gd name="connsiteX45-15441" fmla="*/ 552 w 10000"/>
                  <a:gd name="connsiteY45-15442" fmla="*/ 4677 h 10000"/>
                  <a:gd name="connsiteX46-15443" fmla="*/ 1216 w 10000"/>
                  <a:gd name="connsiteY46-15444" fmla="*/ 4737 h 10000"/>
                  <a:gd name="connsiteX47-15445" fmla="*/ 1769 w 10000"/>
                  <a:gd name="connsiteY47-15446" fmla="*/ 4618 h 10000"/>
                  <a:gd name="connsiteX48-15447" fmla="*/ 2377 w 10000"/>
                  <a:gd name="connsiteY48-15448" fmla="*/ 4618 h 10000"/>
                  <a:gd name="connsiteX49-15449" fmla="*/ 2762 w 10000"/>
                  <a:gd name="connsiteY49-15450" fmla="*/ 4500 h 10000"/>
                  <a:gd name="connsiteX50-15451" fmla="*/ 2872 w 10000"/>
                  <a:gd name="connsiteY50-15452" fmla="*/ 4529 h 10000"/>
                  <a:gd name="connsiteX51-15453" fmla="*/ 2707 w 10000"/>
                  <a:gd name="connsiteY51-15454" fmla="*/ 4589 h 10000"/>
                  <a:gd name="connsiteX52-15455" fmla="*/ 3093 w 10000"/>
                  <a:gd name="connsiteY52-15456" fmla="*/ 4854 h 10000"/>
                  <a:gd name="connsiteX53-15457" fmla="*/ 3370 w 10000"/>
                  <a:gd name="connsiteY53-15458" fmla="*/ 4794 h 10000"/>
                  <a:gd name="connsiteX54-15459" fmla="*/ 3757 w 10000"/>
                  <a:gd name="connsiteY54-15460" fmla="*/ 4910 h 10000"/>
                  <a:gd name="connsiteX55-15461" fmla="*/ 4252 w 10000"/>
                  <a:gd name="connsiteY55-15462" fmla="*/ 4882 h 10000"/>
                  <a:gd name="connsiteX56-15463" fmla="*/ 5082 w 10000"/>
                  <a:gd name="connsiteY56-15464" fmla="*/ 4971 h 10000"/>
                  <a:gd name="connsiteX57-15465" fmla="*/ 5301 w 10000"/>
                  <a:gd name="connsiteY57-15466" fmla="*/ 5032 h 10000"/>
                  <a:gd name="connsiteX58-15467" fmla="*/ 6076 w 10000"/>
                  <a:gd name="connsiteY58-15468" fmla="*/ 4882 h 10000"/>
                  <a:gd name="connsiteX59-15469" fmla="*/ 6187 w 10000"/>
                  <a:gd name="connsiteY59-15470" fmla="*/ 4971 h 10000"/>
                  <a:gd name="connsiteX60-15471" fmla="*/ 6407 w 10000"/>
                  <a:gd name="connsiteY60-15472" fmla="*/ 4854 h 10000"/>
                  <a:gd name="connsiteX61-15473" fmla="*/ 6519 w 10000"/>
                  <a:gd name="connsiteY61-15474" fmla="*/ 5003 h 10000"/>
                  <a:gd name="connsiteX62-15475" fmla="*/ 7292 w 10000"/>
                  <a:gd name="connsiteY62-15476" fmla="*/ 4823 h 10000"/>
                  <a:gd name="connsiteX63-15477" fmla="*/ 7292 w 10000"/>
                  <a:gd name="connsiteY63-15478" fmla="*/ 4647 h 10000"/>
                  <a:gd name="connsiteX64-15479" fmla="*/ 7456 w 10000"/>
                  <a:gd name="connsiteY64-15480" fmla="*/ 4618 h 10000"/>
                  <a:gd name="connsiteX65-15481" fmla="*/ 7624 w 10000"/>
                  <a:gd name="connsiteY65-15482" fmla="*/ 4677 h 10000"/>
                  <a:gd name="connsiteX66-15483" fmla="*/ 8176 w 10000"/>
                  <a:gd name="connsiteY66-15484" fmla="*/ 4559 h 10000"/>
                  <a:gd name="connsiteX67-15485" fmla="*/ 8287 w 10000"/>
                  <a:gd name="connsiteY67-15486" fmla="*/ 4589 h 10000"/>
                  <a:gd name="connsiteX68-15487" fmla="*/ 8563 w 10000"/>
                  <a:gd name="connsiteY68-15488" fmla="*/ 5117 h 10000"/>
                  <a:gd name="connsiteX69-15489" fmla="*/ 8728 w 10000"/>
                  <a:gd name="connsiteY69-15490" fmla="*/ 5177 h 10000"/>
                  <a:gd name="connsiteX70-15491" fmla="*/ 9116 w 10000"/>
                  <a:gd name="connsiteY70-15492" fmla="*/ 5177 h 10000"/>
                  <a:gd name="connsiteX71-15493" fmla="*/ 9281 w 10000"/>
                  <a:gd name="connsiteY71-15494" fmla="*/ 5413 h 10000"/>
                  <a:gd name="connsiteX72-15495" fmla="*/ 9336 w 10000"/>
                  <a:gd name="connsiteY72-15496" fmla="*/ 5589 h 10000"/>
                  <a:gd name="connsiteX73-15497" fmla="*/ 10000 w 10000"/>
                  <a:gd name="connsiteY73-15498" fmla="*/ 6294 h 10000"/>
                  <a:gd name="connsiteX74-15499" fmla="*/ 9724 w 10000"/>
                  <a:gd name="connsiteY74-15500" fmla="*/ 6176 h 10000"/>
                  <a:gd name="connsiteX75-15501" fmla="*/ 8949 w 10000"/>
                  <a:gd name="connsiteY75-15502" fmla="*/ 6294 h 10000"/>
                  <a:gd name="connsiteX76-15503" fmla="*/ 8563 w 10000"/>
                  <a:gd name="connsiteY76-15504" fmla="*/ 5941 h 10000"/>
                  <a:gd name="connsiteX77-15505" fmla="*/ 8287 w 10000"/>
                  <a:gd name="connsiteY77-15506" fmla="*/ 5970 h 10000"/>
                  <a:gd name="connsiteX78-15507" fmla="*/ 8506 w 10000"/>
                  <a:gd name="connsiteY78-15508" fmla="*/ 6206 h 10000"/>
                  <a:gd name="connsiteX79-15509" fmla="*/ 8563 w 10000"/>
                  <a:gd name="connsiteY79-15510" fmla="*/ 6383 h 10000"/>
                  <a:gd name="connsiteX80-15511" fmla="*/ 8009 w 10000"/>
                  <a:gd name="connsiteY80-15512" fmla="*/ 6706 h 10000"/>
                  <a:gd name="connsiteX81-15513" fmla="*/ 7901 w 10000"/>
                  <a:gd name="connsiteY81-15514" fmla="*/ 6883 h 10000"/>
                  <a:gd name="connsiteX82-15515" fmla="*/ 7845 w 10000"/>
                  <a:gd name="connsiteY82-15516" fmla="*/ 7028 h 10000"/>
                  <a:gd name="connsiteX83-15517" fmla="*/ 7789 w 10000"/>
                  <a:gd name="connsiteY83-15518" fmla="*/ 7088 h 10000"/>
                  <a:gd name="connsiteX84-15519" fmla="*/ 7678 w 10000"/>
                  <a:gd name="connsiteY84-15520" fmla="*/ 7207 h 10000"/>
                  <a:gd name="connsiteX85-15521" fmla="*/ 7347 w 10000"/>
                  <a:gd name="connsiteY85-15522" fmla="*/ 7295 h 10000"/>
                  <a:gd name="connsiteX86-15523" fmla="*/ 7456 w 10000"/>
                  <a:gd name="connsiteY86-15524" fmla="*/ 7501 h 10000"/>
                  <a:gd name="connsiteX87-15525" fmla="*/ 7402 w 10000"/>
                  <a:gd name="connsiteY87-15526" fmla="*/ 7559 h 10000"/>
                  <a:gd name="connsiteX88-15527" fmla="*/ 6961 w 10000"/>
                  <a:gd name="connsiteY88-15528" fmla="*/ 7736 h 10000"/>
                  <a:gd name="connsiteX89-15529" fmla="*/ 6519 w 10000"/>
                  <a:gd name="connsiteY89-15530" fmla="*/ 7707 h 10000"/>
                  <a:gd name="connsiteX90-15531" fmla="*/ 6906 w 10000"/>
                  <a:gd name="connsiteY90-15532" fmla="*/ 7825 h 10000"/>
                  <a:gd name="connsiteX91-15533" fmla="*/ 6906 w 10000"/>
                  <a:gd name="connsiteY91-15534" fmla="*/ 8177 h 10000"/>
                  <a:gd name="connsiteX92-15535" fmla="*/ 6407 w 10000"/>
                  <a:gd name="connsiteY92-15536" fmla="*/ 8266 h 10000"/>
                  <a:gd name="connsiteX93-15537" fmla="*/ 6298 w 10000"/>
                  <a:gd name="connsiteY93-15538" fmla="*/ 8119 h 10000"/>
                  <a:gd name="connsiteX94-15539" fmla="*/ 6241 w 10000"/>
                  <a:gd name="connsiteY94-15540" fmla="*/ 8003 h 10000"/>
                  <a:gd name="connsiteX95-15541" fmla="*/ 5747 w 10000"/>
                  <a:gd name="connsiteY95-15542" fmla="*/ 8088 h 10000"/>
                  <a:gd name="connsiteX96-15543" fmla="*/ 5967 w 10000"/>
                  <a:gd name="connsiteY96-15544" fmla="*/ 8207 h 10000"/>
                  <a:gd name="connsiteX97-15545" fmla="*/ 6131 w 10000"/>
                  <a:gd name="connsiteY97-15546" fmla="*/ 8324 h 10000"/>
                  <a:gd name="connsiteX98-15547" fmla="*/ 6353 w 10000"/>
                  <a:gd name="connsiteY98-15548" fmla="*/ 8618 h 10000"/>
                  <a:gd name="connsiteX99-15549" fmla="*/ 6628 w 10000"/>
                  <a:gd name="connsiteY99-15550" fmla="*/ 8561 h 10000"/>
                  <a:gd name="connsiteX100-15551" fmla="*/ 6850 w 10000"/>
                  <a:gd name="connsiteY100-15552" fmla="*/ 8795 h 10000"/>
                  <a:gd name="connsiteX101-15553" fmla="*/ 7014 w 10000"/>
                  <a:gd name="connsiteY101-15554" fmla="*/ 8853 h 10000"/>
                  <a:gd name="connsiteX102-15555" fmla="*/ 7402 w 10000"/>
                  <a:gd name="connsiteY102-15556" fmla="*/ 8823 h 10000"/>
                  <a:gd name="connsiteX103-15557" fmla="*/ 7568 w 10000"/>
                  <a:gd name="connsiteY103-15558" fmla="*/ 8972 h 10000"/>
                  <a:gd name="connsiteX104-15559" fmla="*/ 7735 w 10000"/>
                  <a:gd name="connsiteY104-15560" fmla="*/ 9118 h 10000"/>
                  <a:gd name="connsiteX105-15561" fmla="*/ 8506 w 10000"/>
                  <a:gd name="connsiteY105-15562" fmla="*/ 8913 h 10000"/>
                  <a:gd name="connsiteX106-15563" fmla="*/ 8506 w 10000"/>
                  <a:gd name="connsiteY106-15564" fmla="*/ 8823 h 10000"/>
                  <a:gd name="connsiteX107-15565" fmla="*/ 8287 w 10000"/>
                  <a:gd name="connsiteY107-15566" fmla="*/ 8648 h 10000"/>
                  <a:gd name="connsiteX108-15567" fmla="*/ 8563 w 10000"/>
                  <a:gd name="connsiteY108-15568" fmla="*/ 8472 h 10000"/>
                  <a:gd name="connsiteX109-15569" fmla="*/ 8396 w 10000"/>
                  <a:gd name="connsiteY109-15570" fmla="*/ 8266 h 10000"/>
                  <a:gd name="connsiteX110-15571" fmla="*/ 8563 w 10000"/>
                  <a:gd name="connsiteY110-15572" fmla="*/ 8177 h 10000"/>
                  <a:gd name="connsiteX111-15573" fmla="*/ 8784 w 10000"/>
                  <a:gd name="connsiteY111-15574" fmla="*/ 8382 h 10000"/>
                  <a:gd name="connsiteX112-15575" fmla="*/ 8675 w 10000"/>
                  <a:gd name="connsiteY112-15576" fmla="*/ 8501 h 10000"/>
                  <a:gd name="connsiteX113-15577" fmla="*/ 9170 w 10000"/>
                  <a:gd name="connsiteY113-15578" fmla="*/ 8561 h 10000"/>
                  <a:gd name="connsiteX114-15579" fmla="*/ 9390 w 10000"/>
                  <a:gd name="connsiteY114-15580" fmla="*/ 8648 h 10000"/>
                  <a:gd name="connsiteX115-15581" fmla="*/ 9612 w 10000"/>
                  <a:gd name="connsiteY115-15582" fmla="*/ 8884 h 10000"/>
                  <a:gd name="connsiteX116-15583" fmla="*/ 9281 w 10000"/>
                  <a:gd name="connsiteY116-15584" fmla="*/ 9089 h 10000"/>
                  <a:gd name="connsiteX117-15585" fmla="*/ 8728 w 10000"/>
                  <a:gd name="connsiteY117-15586" fmla="*/ 9235 h 10000"/>
                  <a:gd name="connsiteX118-15587" fmla="*/ 8618 w 10000"/>
                  <a:gd name="connsiteY118-15588" fmla="*/ 9413 h 10000"/>
                  <a:gd name="connsiteX119-15589" fmla="*/ 8287 w 10000"/>
                  <a:gd name="connsiteY119-15590" fmla="*/ 9501 h 10000"/>
                  <a:gd name="connsiteX120-15591" fmla="*/ 8450 w 10000"/>
                  <a:gd name="connsiteY120-15592" fmla="*/ 9676 h 10000"/>
                  <a:gd name="connsiteX121-15593" fmla="*/ 8784 w 10000"/>
                  <a:gd name="connsiteY121-15594" fmla="*/ 9676 h 10000"/>
                  <a:gd name="connsiteX122-15595" fmla="*/ 9060 w 10000"/>
                  <a:gd name="connsiteY122-15596" fmla="*/ 10000 h 10000"/>
                  <a:gd name="connsiteX123-15597" fmla="*/ 9447 w 10000"/>
                  <a:gd name="connsiteY123-15598" fmla="*/ 9619 h 10000"/>
                  <a:gd name="connsiteX124-15599" fmla="*/ 9724 w 10000"/>
                  <a:gd name="connsiteY124-15600" fmla="*/ 9706 h 10000"/>
                  <a:gd name="connsiteX125-15601" fmla="*/ 9724 w 10000"/>
                  <a:gd name="connsiteY125-15602" fmla="*/ 9736 h 10000"/>
                  <a:gd name="connsiteX126-15603" fmla="*/ 9612 w 10000"/>
                  <a:gd name="connsiteY126-15604" fmla="*/ 9766 h 10000"/>
                  <a:gd name="connsiteX127-15605" fmla="*/ 9502 w 10000"/>
                  <a:gd name="connsiteY127-15606" fmla="*/ 9797 h 10000"/>
                  <a:gd name="connsiteX0-15607" fmla="*/ 8563 w 10000"/>
                  <a:gd name="connsiteY0-15608" fmla="*/ 4382 h 10000"/>
                  <a:gd name="connsiteX1-15609" fmla="*/ 8120 w 10000"/>
                  <a:gd name="connsiteY1-15610" fmla="*/ 4382 h 10000"/>
                  <a:gd name="connsiteX2-15611" fmla="*/ 7678 w 10000"/>
                  <a:gd name="connsiteY2-15612" fmla="*/ 4500 h 10000"/>
                  <a:gd name="connsiteX3-15613" fmla="*/ 7181 w 10000"/>
                  <a:gd name="connsiteY3-15614" fmla="*/ 4470 h 10000"/>
                  <a:gd name="connsiteX4-15615" fmla="*/ 7181 w 10000"/>
                  <a:gd name="connsiteY4-15616" fmla="*/ 3912 h 10000"/>
                  <a:gd name="connsiteX5-15617" fmla="*/ 7456 w 10000"/>
                  <a:gd name="connsiteY5-15618" fmla="*/ 3883 h 10000"/>
                  <a:gd name="connsiteX6-15619" fmla="*/ 7292 w 10000"/>
                  <a:gd name="connsiteY6-15620" fmla="*/ 3735 h 10000"/>
                  <a:gd name="connsiteX7-15621" fmla="*/ 7292 w 10000"/>
                  <a:gd name="connsiteY7-15622" fmla="*/ 3501 h 10000"/>
                  <a:gd name="connsiteX8-15623" fmla="*/ 7347 w 10000"/>
                  <a:gd name="connsiteY8-15624" fmla="*/ 3355 h 10000"/>
                  <a:gd name="connsiteX9-15625" fmla="*/ 6796 w 10000"/>
                  <a:gd name="connsiteY9-15626" fmla="*/ 3118 h 10000"/>
                  <a:gd name="connsiteX10-15627" fmla="*/ 6241 w 10000"/>
                  <a:gd name="connsiteY10-15628" fmla="*/ 2854 h 10000"/>
                  <a:gd name="connsiteX11-15629" fmla="*/ 5967 w 10000"/>
                  <a:gd name="connsiteY11-15630" fmla="*/ 2676 h 10000"/>
                  <a:gd name="connsiteX12-15631" fmla="*/ 5579 w 10000"/>
                  <a:gd name="connsiteY12-15632" fmla="*/ 2619 h 10000"/>
                  <a:gd name="connsiteX13-15633" fmla="*/ 5139 w 10000"/>
                  <a:gd name="connsiteY13-15634" fmla="*/ 2648 h 10000"/>
                  <a:gd name="connsiteX14-15635" fmla="*/ 4695 w 10000"/>
                  <a:gd name="connsiteY14-15636" fmla="*/ 2559 h 10000"/>
                  <a:gd name="connsiteX15-15637" fmla="*/ 4143 w 10000"/>
                  <a:gd name="connsiteY15-15638" fmla="*/ 1852 h 10000"/>
                  <a:gd name="connsiteX16-15639" fmla="*/ 3978 w 10000"/>
                  <a:gd name="connsiteY16-15640" fmla="*/ 1677 h 10000"/>
                  <a:gd name="connsiteX17-15641" fmla="*/ 3811 w 10000"/>
                  <a:gd name="connsiteY17-15642" fmla="*/ 1265 h 10000"/>
                  <a:gd name="connsiteX18-15643" fmla="*/ 3591 w 10000"/>
                  <a:gd name="connsiteY18-15644" fmla="*/ 882 h 10000"/>
                  <a:gd name="connsiteX19-15645" fmla="*/ 2928 w 10000"/>
                  <a:gd name="connsiteY19-15646" fmla="*/ 618 h 10000"/>
                  <a:gd name="connsiteX20-15647" fmla="*/ 2539 w 10000"/>
                  <a:gd name="connsiteY20-15648" fmla="*/ 58 h 10000"/>
                  <a:gd name="connsiteX21-15649" fmla="*/ 2043 w 10000"/>
                  <a:gd name="connsiteY21-15650" fmla="*/ 58 h 10000"/>
                  <a:gd name="connsiteX22-15651" fmla="*/ 1822 w 10000"/>
                  <a:gd name="connsiteY22-15652" fmla="*/ 177 h 10000"/>
                  <a:gd name="connsiteX23-15653" fmla="*/ 1769 w 10000"/>
                  <a:gd name="connsiteY23-15654" fmla="*/ 0 h 10000"/>
                  <a:gd name="connsiteX24-15655" fmla="*/ 1049 w 10000"/>
                  <a:gd name="connsiteY24-15656" fmla="*/ 117 h 10000"/>
                  <a:gd name="connsiteX25-15657" fmla="*/ 1822 w 10000"/>
                  <a:gd name="connsiteY25-15658" fmla="*/ 236 h 10000"/>
                  <a:gd name="connsiteX26-15659" fmla="*/ 1769 w 10000"/>
                  <a:gd name="connsiteY26-15660" fmla="*/ 499 h 10000"/>
                  <a:gd name="connsiteX27-15661" fmla="*/ 1933 w 10000"/>
                  <a:gd name="connsiteY27-15662" fmla="*/ 852 h 10000"/>
                  <a:gd name="connsiteX28-15663" fmla="*/ 2099 w 10000"/>
                  <a:gd name="connsiteY28-15664" fmla="*/ 1058 h 10000"/>
                  <a:gd name="connsiteX29-15665" fmla="*/ 1822 w 10000"/>
                  <a:gd name="connsiteY29-15666" fmla="*/ 1441 h 10000"/>
                  <a:gd name="connsiteX30-15667" fmla="*/ 1604 w 10000"/>
                  <a:gd name="connsiteY30-15668" fmla="*/ 1441 h 10000"/>
                  <a:gd name="connsiteX31-15669" fmla="*/ 1380 w 10000"/>
                  <a:gd name="connsiteY31-15670" fmla="*/ 1706 h 10000"/>
                  <a:gd name="connsiteX32-15671" fmla="*/ 1769 w 10000"/>
                  <a:gd name="connsiteY32-15672" fmla="*/ 1823 h 10000"/>
                  <a:gd name="connsiteX33-15673" fmla="*/ 1271 w 10000"/>
                  <a:gd name="connsiteY33-15674" fmla="*/ 1794 h 10000"/>
                  <a:gd name="connsiteX34-15675" fmla="*/ 1049 w 10000"/>
                  <a:gd name="connsiteY34-15676" fmla="*/ 2146 h 10000"/>
                  <a:gd name="connsiteX35-15677" fmla="*/ 994 w 10000"/>
                  <a:gd name="connsiteY35-15678" fmla="*/ 2206 h 10000"/>
                  <a:gd name="connsiteX36-15679" fmla="*/ 773 w 10000"/>
                  <a:gd name="connsiteY36-15680" fmla="*/ 2589 h 10000"/>
                  <a:gd name="connsiteX37-15681" fmla="*/ 1106 w 10000"/>
                  <a:gd name="connsiteY37-15682" fmla="*/ 2676 h 10000"/>
                  <a:gd name="connsiteX38-15683" fmla="*/ 663 w 10000"/>
                  <a:gd name="connsiteY38-15684" fmla="*/ 2971 h 10000"/>
                  <a:gd name="connsiteX39-15685" fmla="*/ 110 w 10000"/>
                  <a:gd name="connsiteY39-15686" fmla="*/ 3295 h 10000"/>
                  <a:gd name="connsiteX40-15687" fmla="*/ 0 w 10000"/>
                  <a:gd name="connsiteY40-15688" fmla="*/ 3471 h 10000"/>
                  <a:gd name="connsiteX41-15689" fmla="*/ 277 w 10000"/>
                  <a:gd name="connsiteY41-15690" fmla="*/ 3853 h 10000"/>
                  <a:gd name="connsiteX42-15691" fmla="*/ 0 w 10000"/>
                  <a:gd name="connsiteY42-15692" fmla="*/ 4207 h 10000"/>
                  <a:gd name="connsiteX43-15693" fmla="*/ 56 w 10000"/>
                  <a:gd name="connsiteY43-15694" fmla="*/ 4589 h 10000"/>
                  <a:gd name="connsiteX44-15695" fmla="*/ 222 w 10000"/>
                  <a:gd name="connsiteY44-15696" fmla="*/ 4708 h 10000"/>
                  <a:gd name="connsiteX45-15697" fmla="*/ 552 w 10000"/>
                  <a:gd name="connsiteY45-15698" fmla="*/ 4677 h 10000"/>
                  <a:gd name="connsiteX46-15699" fmla="*/ 1216 w 10000"/>
                  <a:gd name="connsiteY46-15700" fmla="*/ 4737 h 10000"/>
                  <a:gd name="connsiteX47-15701" fmla="*/ 1769 w 10000"/>
                  <a:gd name="connsiteY47-15702" fmla="*/ 4618 h 10000"/>
                  <a:gd name="connsiteX48-15703" fmla="*/ 2377 w 10000"/>
                  <a:gd name="connsiteY48-15704" fmla="*/ 4618 h 10000"/>
                  <a:gd name="connsiteX49-15705" fmla="*/ 2762 w 10000"/>
                  <a:gd name="connsiteY49-15706" fmla="*/ 4500 h 10000"/>
                  <a:gd name="connsiteX50-15707" fmla="*/ 2872 w 10000"/>
                  <a:gd name="connsiteY50-15708" fmla="*/ 4529 h 10000"/>
                  <a:gd name="connsiteX51-15709" fmla="*/ 2707 w 10000"/>
                  <a:gd name="connsiteY51-15710" fmla="*/ 4589 h 10000"/>
                  <a:gd name="connsiteX52-15711" fmla="*/ 3093 w 10000"/>
                  <a:gd name="connsiteY52-15712" fmla="*/ 4854 h 10000"/>
                  <a:gd name="connsiteX53-15713" fmla="*/ 3370 w 10000"/>
                  <a:gd name="connsiteY53-15714" fmla="*/ 4794 h 10000"/>
                  <a:gd name="connsiteX54-15715" fmla="*/ 3757 w 10000"/>
                  <a:gd name="connsiteY54-15716" fmla="*/ 4910 h 10000"/>
                  <a:gd name="connsiteX55-15717" fmla="*/ 4252 w 10000"/>
                  <a:gd name="connsiteY55-15718" fmla="*/ 4882 h 10000"/>
                  <a:gd name="connsiteX56-15719" fmla="*/ 5082 w 10000"/>
                  <a:gd name="connsiteY56-15720" fmla="*/ 4971 h 10000"/>
                  <a:gd name="connsiteX57-15721" fmla="*/ 5301 w 10000"/>
                  <a:gd name="connsiteY57-15722" fmla="*/ 5032 h 10000"/>
                  <a:gd name="connsiteX58-15723" fmla="*/ 6076 w 10000"/>
                  <a:gd name="connsiteY58-15724" fmla="*/ 4882 h 10000"/>
                  <a:gd name="connsiteX59-15725" fmla="*/ 6187 w 10000"/>
                  <a:gd name="connsiteY59-15726" fmla="*/ 4971 h 10000"/>
                  <a:gd name="connsiteX60-15727" fmla="*/ 6407 w 10000"/>
                  <a:gd name="connsiteY60-15728" fmla="*/ 4854 h 10000"/>
                  <a:gd name="connsiteX61-15729" fmla="*/ 6519 w 10000"/>
                  <a:gd name="connsiteY61-15730" fmla="*/ 5003 h 10000"/>
                  <a:gd name="connsiteX62-15731" fmla="*/ 7292 w 10000"/>
                  <a:gd name="connsiteY62-15732" fmla="*/ 4823 h 10000"/>
                  <a:gd name="connsiteX63-15733" fmla="*/ 7292 w 10000"/>
                  <a:gd name="connsiteY63-15734" fmla="*/ 4647 h 10000"/>
                  <a:gd name="connsiteX64-15735" fmla="*/ 7456 w 10000"/>
                  <a:gd name="connsiteY64-15736" fmla="*/ 4618 h 10000"/>
                  <a:gd name="connsiteX65-15737" fmla="*/ 7624 w 10000"/>
                  <a:gd name="connsiteY65-15738" fmla="*/ 4677 h 10000"/>
                  <a:gd name="connsiteX66-15739" fmla="*/ 8176 w 10000"/>
                  <a:gd name="connsiteY66-15740" fmla="*/ 4559 h 10000"/>
                  <a:gd name="connsiteX67-15741" fmla="*/ 8287 w 10000"/>
                  <a:gd name="connsiteY67-15742" fmla="*/ 4589 h 10000"/>
                  <a:gd name="connsiteX68-15743" fmla="*/ 8563 w 10000"/>
                  <a:gd name="connsiteY68-15744" fmla="*/ 5117 h 10000"/>
                  <a:gd name="connsiteX69-15745" fmla="*/ 8728 w 10000"/>
                  <a:gd name="connsiteY69-15746" fmla="*/ 5177 h 10000"/>
                  <a:gd name="connsiteX70-15747" fmla="*/ 9116 w 10000"/>
                  <a:gd name="connsiteY70-15748" fmla="*/ 5177 h 10000"/>
                  <a:gd name="connsiteX71-15749" fmla="*/ 9281 w 10000"/>
                  <a:gd name="connsiteY71-15750" fmla="*/ 5413 h 10000"/>
                  <a:gd name="connsiteX72-15751" fmla="*/ 9336 w 10000"/>
                  <a:gd name="connsiteY72-15752" fmla="*/ 5589 h 10000"/>
                  <a:gd name="connsiteX73-15753" fmla="*/ 10000 w 10000"/>
                  <a:gd name="connsiteY73-15754" fmla="*/ 6294 h 10000"/>
                  <a:gd name="connsiteX74-15755" fmla="*/ 9724 w 10000"/>
                  <a:gd name="connsiteY74-15756" fmla="*/ 6176 h 10000"/>
                  <a:gd name="connsiteX75-15757" fmla="*/ 8949 w 10000"/>
                  <a:gd name="connsiteY75-15758" fmla="*/ 6294 h 10000"/>
                  <a:gd name="connsiteX76-15759" fmla="*/ 8563 w 10000"/>
                  <a:gd name="connsiteY76-15760" fmla="*/ 5941 h 10000"/>
                  <a:gd name="connsiteX77-15761" fmla="*/ 8287 w 10000"/>
                  <a:gd name="connsiteY77-15762" fmla="*/ 5970 h 10000"/>
                  <a:gd name="connsiteX78-15763" fmla="*/ 8506 w 10000"/>
                  <a:gd name="connsiteY78-15764" fmla="*/ 6206 h 10000"/>
                  <a:gd name="connsiteX79-15765" fmla="*/ 8563 w 10000"/>
                  <a:gd name="connsiteY79-15766" fmla="*/ 6383 h 10000"/>
                  <a:gd name="connsiteX80-15767" fmla="*/ 8009 w 10000"/>
                  <a:gd name="connsiteY80-15768" fmla="*/ 6706 h 10000"/>
                  <a:gd name="connsiteX81-15769" fmla="*/ 7901 w 10000"/>
                  <a:gd name="connsiteY81-15770" fmla="*/ 6883 h 10000"/>
                  <a:gd name="connsiteX82-15771" fmla="*/ 7845 w 10000"/>
                  <a:gd name="connsiteY82-15772" fmla="*/ 7028 h 10000"/>
                  <a:gd name="connsiteX83-15773" fmla="*/ 7789 w 10000"/>
                  <a:gd name="connsiteY83-15774" fmla="*/ 7088 h 10000"/>
                  <a:gd name="connsiteX84-15775" fmla="*/ 7678 w 10000"/>
                  <a:gd name="connsiteY84-15776" fmla="*/ 7207 h 10000"/>
                  <a:gd name="connsiteX85-15777" fmla="*/ 7347 w 10000"/>
                  <a:gd name="connsiteY85-15778" fmla="*/ 7295 h 10000"/>
                  <a:gd name="connsiteX86-15779" fmla="*/ 7456 w 10000"/>
                  <a:gd name="connsiteY86-15780" fmla="*/ 7501 h 10000"/>
                  <a:gd name="connsiteX87-15781" fmla="*/ 7402 w 10000"/>
                  <a:gd name="connsiteY87-15782" fmla="*/ 7559 h 10000"/>
                  <a:gd name="connsiteX88-15783" fmla="*/ 6961 w 10000"/>
                  <a:gd name="connsiteY88-15784" fmla="*/ 7736 h 10000"/>
                  <a:gd name="connsiteX89-15785" fmla="*/ 6519 w 10000"/>
                  <a:gd name="connsiteY89-15786" fmla="*/ 7707 h 10000"/>
                  <a:gd name="connsiteX90-15787" fmla="*/ 6906 w 10000"/>
                  <a:gd name="connsiteY90-15788" fmla="*/ 7825 h 10000"/>
                  <a:gd name="connsiteX91-15789" fmla="*/ 6906 w 10000"/>
                  <a:gd name="connsiteY91-15790" fmla="*/ 8177 h 10000"/>
                  <a:gd name="connsiteX92-15791" fmla="*/ 6407 w 10000"/>
                  <a:gd name="connsiteY92-15792" fmla="*/ 8266 h 10000"/>
                  <a:gd name="connsiteX93-15793" fmla="*/ 6298 w 10000"/>
                  <a:gd name="connsiteY93-15794" fmla="*/ 8119 h 10000"/>
                  <a:gd name="connsiteX94-15795" fmla="*/ 6241 w 10000"/>
                  <a:gd name="connsiteY94-15796" fmla="*/ 8003 h 10000"/>
                  <a:gd name="connsiteX95-15797" fmla="*/ 5747 w 10000"/>
                  <a:gd name="connsiteY95-15798" fmla="*/ 8088 h 10000"/>
                  <a:gd name="connsiteX96-15799" fmla="*/ 5967 w 10000"/>
                  <a:gd name="connsiteY96-15800" fmla="*/ 8207 h 10000"/>
                  <a:gd name="connsiteX97-15801" fmla="*/ 6131 w 10000"/>
                  <a:gd name="connsiteY97-15802" fmla="*/ 8324 h 10000"/>
                  <a:gd name="connsiteX98-15803" fmla="*/ 6353 w 10000"/>
                  <a:gd name="connsiteY98-15804" fmla="*/ 8618 h 10000"/>
                  <a:gd name="connsiteX99-15805" fmla="*/ 6628 w 10000"/>
                  <a:gd name="connsiteY99-15806" fmla="*/ 8561 h 10000"/>
                  <a:gd name="connsiteX100-15807" fmla="*/ 6850 w 10000"/>
                  <a:gd name="connsiteY100-15808" fmla="*/ 8795 h 10000"/>
                  <a:gd name="connsiteX101-15809" fmla="*/ 7014 w 10000"/>
                  <a:gd name="connsiteY101-15810" fmla="*/ 8853 h 10000"/>
                  <a:gd name="connsiteX102-15811" fmla="*/ 7402 w 10000"/>
                  <a:gd name="connsiteY102-15812" fmla="*/ 8823 h 10000"/>
                  <a:gd name="connsiteX103-15813" fmla="*/ 7568 w 10000"/>
                  <a:gd name="connsiteY103-15814" fmla="*/ 8972 h 10000"/>
                  <a:gd name="connsiteX104-15815" fmla="*/ 7735 w 10000"/>
                  <a:gd name="connsiteY104-15816" fmla="*/ 9118 h 10000"/>
                  <a:gd name="connsiteX105-15817" fmla="*/ 8506 w 10000"/>
                  <a:gd name="connsiteY105-15818" fmla="*/ 8913 h 10000"/>
                  <a:gd name="connsiteX106-15819" fmla="*/ 8506 w 10000"/>
                  <a:gd name="connsiteY106-15820" fmla="*/ 8823 h 10000"/>
                  <a:gd name="connsiteX107-15821" fmla="*/ 8287 w 10000"/>
                  <a:gd name="connsiteY107-15822" fmla="*/ 8648 h 10000"/>
                  <a:gd name="connsiteX108-15823" fmla="*/ 8563 w 10000"/>
                  <a:gd name="connsiteY108-15824" fmla="*/ 8472 h 10000"/>
                  <a:gd name="connsiteX109-15825" fmla="*/ 8396 w 10000"/>
                  <a:gd name="connsiteY109-15826" fmla="*/ 8266 h 10000"/>
                  <a:gd name="connsiteX110-15827" fmla="*/ 8563 w 10000"/>
                  <a:gd name="connsiteY110-15828" fmla="*/ 8177 h 10000"/>
                  <a:gd name="connsiteX111-15829" fmla="*/ 8784 w 10000"/>
                  <a:gd name="connsiteY111-15830" fmla="*/ 8382 h 10000"/>
                  <a:gd name="connsiteX112-15831" fmla="*/ 8675 w 10000"/>
                  <a:gd name="connsiteY112-15832" fmla="*/ 8501 h 10000"/>
                  <a:gd name="connsiteX113-15833" fmla="*/ 9170 w 10000"/>
                  <a:gd name="connsiteY113-15834" fmla="*/ 8561 h 10000"/>
                  <a:gd name="connsiteX114-15835" fmla="*/ 9390 w 10000"/>
                  <a:gd name="connsiteY114-15836" fmla="*/ 8648 h 10000"/>
                  <a:gd name="connsiteX115-15837" fmla="*/ 9612 w 10000"/>
                  <a:gd name="connsiteY115-15838" fmla="*/ 8884 h 10000"/>
                  <a:gd name="connsiteX116-15839" fmla="*/ 9281 w 10000"/>
                  <a:gd name="connsiteY116-15840" fmla="*/ 9089 h 10000"/>
                  <a:gd name="connsiteX117-15841" fmla="*/ 8728 w 10000"/>
                  <a:gd name="connsiteY117-15842" fmla="*/ 9235 h 10000"/>
                  <a:gd name="connsiteX118-15843" fmla="*/ 8287 w 10000"/>
                  <a:gd name="connsiteY118-15844" fmla="*/ 9501 h 10000"/>
                  <a:gd name="connsiteX119-15845" fmla="*/ 8450 w 10000"/>
                  <a:gd name="connsiteY119-15846" fmla="*/ 9676 h 10000"/>
                  <a:gd name="connsiteX120-15847" fmla="*/ 8784 w 10000"/>
                  <a:gd name="connsiteY120-15848" fmla="*/ 9676 h 10000"/>
                  <a:gd name="connsiteX121-15849" fmla="*/ 9060 w 10000"/>
                  <a:gd name="connsiteY121-15850" fmla="*/ 10000 h 10000"/>
                  <a:gd name="connsiteX122-15851" fmla="*/ 9447 w 10000"/>
                  <a:gd name="connsiteY122-15852" fmla="*/ 9619 h 10000"/>
                  <a:gd name="connsiteX123-15853" fmla="*/ 9724 w 10000"/>
                  <a:gd name="connsiteY123-15854" fmla="*/ 9706 h 10000"/>
                  <a:gd name="connsiteX124-15855" fmla="*/ 9724 w 10000"/>
                  <a:gd name="connsiteY124-15856" fmla="*/ 9736 h 10000"/>
                  <a:gd name="connsiteX125-15857" fmla="*/ 9612 w 10000"/>
                  <a:gd name="connsiteY125-15858" fmla="*/ 9766 h 10000"/>
                  <a:gd name="connsiteX126-15859" fmla="*/ 9502 w 10000"/>
                  <a:gd name="connsiteY126-15860" fmla="*/ 9797 h 10000"/>
                  <a:gd name="connsiteX0-15861" fmla="*/ 8563 w 10000"/>
                  <a:gd name="connsiteY0-15862" fmla="*/ 4382 h 10000"/>
                  <a:gd name="connsiteX1-15863" fmla="*/ 8120 w 10000"/>
                  <a:gd name="connsiteY1-15864" fmla="*/ 4382 h 10000"/>
                  <a:gd name="connsiteX2-15865" fmla="*/ 7678 w 10000"/>
                  <a:gd name="connsiteY2-15866" fmla="*/ 4500 h 10000"/>
                  <a:gd name="connsiteX3-15867" fmla="*/ 7181 w 10000"/>
                  <a:gd name="connsiteY3-15868" fmla="*/ 4470 h 10000"/>
                  <a:gd name="connsiteX4-15869" fmla="*/ 7181 w 10000"/>
                  <a:gd name="connsiteY4-15870" fmla="*/ 3912 h 10000"/>
                  <a:gd name="connsiteX5-15871" fmla="*/ 7456 w 10000"/>
                  <a:gd name="connsiteY5-15872" fmla="*/ 3883 h 10000"/>
                  <a:gd name="connsiteX6-15873" fmla="*/ 7292 w 10000"/>
                  <a:gd name="connsiteY6-15874" fmla="*/ 3735 h 10000"/>
                  <a:gd name="connsiteX7-15875" fmla="*/ 7292 w 10000"/>
                  <a:gd name="connsiteY7-15876" fmla="*/ 3501 h 10000"/>
                  <a:gd name="connsiteX8-15877" fmla="*/ 7347 w 10000"/>
                  <a:gd name="connsiteY8-15878" fmla="*/ 3355 h 10000"/>
                  <a:gd name="connsiteX9-15879" fmla="*/ 6796 w 10000"/>
                  <a:gd name="connsiteY9-15880" fmla="*/ 3118 h 10000"/>
                  <a:gd name="connsiteX10-15881" fmla="*/ 6241 w 10000"/>
                  <a:gd name="connsiteY10-15882" fmla="*/ 2854 h 10000"/>
                  <a:gd name="connsiteX11-15883" fmla="*/ 5967 w 10000"/>
                  <a:gd name="connsiteY11-15884" fmla="*/ 2676 h 10000"/>
                  <a:gd name="connsiteX12-15885" fmla="*/ 5579 w 10000"/>
                  <a:gd name="connsiteY12-15886" fmla="*/ 2619 h 10000"/>
                  <a:gd name="connsiteX13-15887" fmla="*/ 5139 w 10000"/>
                  <a:gd name="connsiteY13-15888" fmla="*/ 2648 h 10000"/>
                  <a:gd name="connsiteX14-15889" fmla="*/ 4695 w 10000"/>
                  <a:gd name="connsiteY14-15890" fmla="*/ 2559 h 10000"/>
                  <a:gd name="connsiteX15-15891" fmla="*/ 4143 w 10000"/>
                  <a:gd name="connsiteY15-15892" fmla="*/ 1852 h 10000"/>
                  <a:gd name="connsiteX16-15893" fmla="*/ 3978 w 10000"/>
                  <a:gd name="connsiteY16-15894" fmla="*/ 1677 h 10000"/>
                  <a:gd name="connsiteX17-15895" fmla="*/ 3811 w 10000"/>
                  <a:gd name="connsiteY17-15896" fmla="*/ 1265 h 10000"/>
                  <a:gd name="connsiteX18-15897" fmla="*/ 3591 w 10000"/>
                  <a:gd name="connsiteY18-15898" fmla="*/ 882 h 10000"/>
                  <a:gd name="connsiteX19-15899" fmla="*/ 2928 w 10000"/>
                  <a:gd name="connsiteY19-15900" fmla="*/ 618 h 10000"/>
                  <a:gd name="connsiteX20-15901" fmla="*/ 2539 w 10000"/>
                  <a:gd name="connsiteY20-15902" fmla="*/ 58 h 10000"/>
                  <a:gd name="connsiteX21-15903" fmla="*/ 2043 w 10000"/>
                  <a:gd name="connsiteY21-15904" fmla="*/ 58 h 10000"/>
                  <a:gd name="connsiteX22-15905" fmla="*/ 1822 w 10000"/>
                  <a:gd name="connsiteY22-15906" fmla="*/ 177 h 10000"/>
                  <a:gd name="connsiteX23-15907" fmla="*/ 1769 w 10000"/>
                  <a:gd name="connsiteY23-15908" fmla="*/ 0 h 10000"/>
                  <a:gd name="connsiteX24-15909" fmla="*/ 1049 w 10000"/>
                  <a:gd name="connsiteY24-15910" fmla="*/ 117 h 10000"/>
                  <a:gd name="connsiteX25-15911" fmla="*/ 1822 w 10000"/>
                  <a:gd name="connsiteY25-15912" fmla="*/ 236 h 10000"/>
                  <a:gd name="connsiteX26-15913" fmla="*/ 1769 w 10000"/>
                  <a:gd name="connsiteY26-15914" fmla="*/ 499 h 10000"/>
                  <a:gd name="connsiteX27-15915" fmla="*/ 1933 w 10000"/>
                  <a:gd name="connsiteY27-15916" fmla="*/ 852 h 10000"/>
                  <a:gd name="connsiteX28-15917" fmla="*/ 2099 w 10000"/>
                  <a:gd name="connsiteY28-15918" fmla="*/ 1058 h 10000"/>
                  <a:gd name="connsiteX29-15919" fmla="*/ 1822 w 10000"/>
                  <a:gd name="connsiteY29-15920" fmla="*/ 1441 h 10000"/>
                  <a:gd name="connsiteX30-15921" fmla="*/ 1604 w 10000"/>
                  <a:gd name="connsiteY30-15922" fmla="*/ 1441 h 10000"/>
                  <a:gd name="connsiteX31-15923" fmla="*/ 1380 w 10000"/>
                  <a:gd name="connsiteY31-15924" fmla="*/ 1706 h 10000"/>
                  <a:gd name="connsiteX32-15925" fmla="*/ 1769 w 10000"/>
                  <a:gd name="connsiteY32-15926" fmla="*/ 1823 h 10000"/>
                  <a:gd name="connsiteX33-15927" fmla="*/ 1271 w 10000"/>
                  <a:gd name="connsiteY33-15928" fmla="*/ 1794 h 10000"/>
                  <a:gd name="connsiteX34-15929" fmla="*/ 1049 w 10000"/>
                  <a:gd name="connsiteY34-15930" fmla="*/ 2146 h 10000"/>
                  <a:gd name="connsiteX35-15931" fmla="*/ 994 w 10000"/>
                  <a:gd name="connsiteY35-15932" fmla="*/ 2206 h 10000"/>
                  <a:gd name="connsiteX36-15933" fmla="*/ 773 w 10000"/>
                  <a:gd name="connsiteY36-15934" fmla="*/ 2589 h 10000"/>
                  <a:gd name="connsiteX37-15935" fmla="*/ 1106 w 10000"/>
                  <a:gd name="connsiteY37-15936" fmla="*/ 2676 h 10000"/>
                  <a:gd name="connsiteX38-15937" fmla="*/ 663 w 10000"/>
                  <a:gd name="connsiteY38-15938" fmla="*/ 2971 h 10000"/>
                  <a:gd name="connsiteX39-15939" fmla="*/ 110 w 10000"/>
                  <a:gd name="connsiteY39-15940" fmla="*/ 3295 h 10000"/>
                  <a:gd name="connsiteX40-15941" fmla="*/ 0 w 10000"/>
                  <a:gd name="connsiteY40-15942" fmla="*/ 3471 h 10000"/>
                  <a:gd name="connsiteX41-15943" fmla="*/ 277 w 10000"/>
                  <a:gd name="connsiteY41-15944" fmla="*/ 3853 h 10000"/>
                  <a:gd name="connsiteX42-15945" fmla="*/ 0 w 10000"/>
                  <a:gd name="connsiteY42-15946" fmla="*/ 4207 h 10000"/>
                  <a:gd name="connsiteX43-15947" fmla="*/ 56 w 10000"/>
                  <a:gd name="connsiteY43-15948" fmla="*/ 4589 h 10000"/>
                  <a:gd name="connsiteX44-15949" fmla="*/ 222 w 10000"/>
                  <a:gd name="connsiteY44-15950" fmla="*/ 4708 h 10000"/>
                  <a:gd name="connsiteX45-15951" fmla="*/ 552 w 10000"/>
                  <a:gd name="connsiteY45-15952" fmla="*/ 4677 h 10000"/>
                  <a:gd name="connsiteX46-15953" fmla="*/ 1216 w 10000"/>
                  <a:gd name="connsiteY46-15954" fmla="*/ 4737 h 10000"/>
                  <a:gd name="connsiteX47-15955" fmla="*/ 1769 w 10000"/>
                  <a:gd name="connsiteY47-15956" fmla="*/ 4618 h 10000"/>
                  <a:gd name="connsiteX48-15957" fmla="*/ 2377 w 10000"/>
                  <a:gd name="connsiteY48-15958" fmla="*/ 4618 h 10000"/>
                  <a:gd name="connsiteX49-15959" fmla="*/ 2762 w 10000"/>
                  <a:gd name="connsiteY49-15960" fmla="*/ 4500 h 10000"/>
                  <a:gd name="connsiteX50-15961" fmla="*/ 2872 w 10000"/>
                  <a:gd name="connsiteY50-15962" fmla="*/ 4529 h 10000"/>
                  <a:gd name="connsiteX51-15963" fmla="*/ 2707 w 10000"/>
                  <a:gd name="connsiteY51-15964" fmla="*/ 4589 h 10000"/>
                  <a:gd name="connsiteX52-15965" fmla="*/ 3093 w 10000"/>
                  <a:gd name="connsiteY52-15966" fmla="*/ 4854 h 10000"/>
                  <a:gd name="connsiteX53-15967" fmla="*/ 3370 w 10000"/>
                  <a:gd name="connsiteY53-15968" fmla="*/ 4794 h 10000"/>
                  <a:gd name="connsiteX54-15969" fmla="*/ 3757 w 10000"/>
                  <a:gd name="connsiteY54-15970" fmla="*/ 4910 h 10000"/>
                  <a:gd name="connsiteX55-15971" fmla="*/ 4252 w 10000"/>
                  <a:gd name="connsiteY55-15972" fmla="*/ 4882 h 10000"/>
                  <a:gd name="connsiteX56-15973" fmla="*/ 5082 w 10000"/>
                  <a:gd name="connsiteY56-15974" fmla="*/ 4971 h 10000"/>
                  <a:gd name="connsiteX57-15975" fmla="*/ 5301 w 10000"/>
                  <a:gd name="connsiteY57-15976" fmla="*/ 5032 h 10000"/>
                  <a:gd name="connsiteX58-15977" fmla="*/ 6076 w 10000"/>
                  <a:gd name="connsiteY58-15978" fmla="*/ 4882 h 10000"/>
                  <a:gd name="connsiteX59-15979" fmla="*/ 6187 w 10000"/>
                  <a:gd name="connsiteY59-15980" fmla="*/ 4971 h 10000"/>
                  <a:gd name="connsiteX60-15981" fmla="*/ 6407 w 10000"/>
                  <a:gd name="connsiteY60-15982" fmla="*/ 4854 h 10000"/>
                  <a:gd name="connsiteX61-15983" fmla="*/ 6519 w 10000"/>
                  <a:gd name="connsiteY61-15984" fmla="*/ 5003 h 10000"/>
                  <a:gd name="connsiteX62-15985" fmla="*/ 7292 w 10000"/>
                  <a:gd name="connsiteY62-15986" fmla="*/ 4823 h 10000"/>
                  <a:gd name="connsiteX63-15987" fmla="*/ 7292 w 10000"/>
                  <a:gd name="connsiteY63-15988" fmla="*/ 4647 h 10000"/>
                  <a:gd name="connsiteX64-15989" fmla="*/ 7456 w 10000"/>
                  <a:gd name="connsiteY64-15990" fmla="*/ 4618 h 10000"/>
                  <a:gd name="connsiteX65-15991" fmla="*/ 7624 w 10000"/>
                  <a:gd name="connsiteY65-15992" fmla="*/ 4677 h 10000"/>
                  <a:gd name="connsiteX66-15993" fmla="*/ 8176 w 10000"/>
                  <a:gd name="connsiteY66-15994" fmla="*/ 4559 h 10000"/>
                  <a:gd name="connsiteX67-15995" fmla="*/ 8287 w 10000"/>
                  <a:gd name="connsiteY67-15996" fmla="*/ 4589 h 10000"/>
                  <a:gd name="connsiteX68-15997" fmla="*/ 8563 w 10000"/>
                  <a:gd name="connsiteY68-15998" fmla="*/ 5117 h 10000"/>
                  <a:gd name="connsiteX69-15999" fmla="*/ 8728 w 10000"/>
                  <a:gd name="connsiteY69-16000" fmla="*/ 5177 h 10000"/>
                  <a:gd name="connsiteX70-16001" fmla="*/ 9116 w 10000"/>
                  <a:gd name="connsiteY70-16002" fmla="*/ 5177 h 10000"/>
                  <a:gd name="connsiteX71-16003" fmla="*/ 9281 w 10000"/>
                  <a:gd name="connsiteY71-16004" fmla="*/ 5413 h 10000"/>
                  <a:gd name="connsiteX72-16005" fmla="*/ 9336 w 10000"/>
                  <a:gd name="connsiteY72-16006" fmla="*/ 5589 h 10000"/>
                  <a:gd name="connsiteX73-16007" fmla="*/ 10000 w 10000"/>
                  <a:gd name="connsiteY73-16008" fmla="*/ 6294 h 10000"/>
                  <a:gd name="connsiteX74-16009" fmla="*/ 9724 w 10000"/>
                  <a:gd name="connsiteY74-16010" fmla="*/ 6176 h 10000"/>
                  <a:gd name="connsiteX75-16011" fmla="*/ 8949 w 10000"/>
                  <a:gd name="connsiteY75-16012" fmla="*/ 6294 h 10000"/>
                  <a:gd name="connsiteX76-16013" fmla="*/ 8563 w 10000"/>
                  <a:gd name="connsiteY76-16014" fmla="*/ 5941 h 10000"/>
                  <a:gd name="connsiteX77-16015" fmla="*/ 8287 w 10000"/>
                  <a:gd name="connsiteY77-16016" fmla="*/ 5970 h 10000"/>
                  <a:gd name="connsiteX78-16017" fmla="*/ 8506 w 10000"/>
                  <a:gd name="connsiteY78-16018" fmla="*/ 6206 h 10000"/>
                  <a:gd name="connsiteX79-16019" fmla="*/ 8563 w 10000"/>
                  <a:gd name="connsiteY79-16020" fmla="*/ 6383 h 10000"/>
                  <a:gd name="connsiteX80-16021" fmla="*/ 8009 w 10000"/>
                  <a:gd name="connsiteY80-16022" fmla="*/ 6706 h 10000"/>
                  <a:gd name="connsiteX81-16023" fmla="*/ 7901 w 10000"/>
                  <a:gd name="connsiteY81-16024" fmla="*/ 6883 h 10000"/>
                  <a:gd name="connsiteX82-16025" fmla="*/ 7845 w 10000"/>
                  <a:gd name="connsiteY82-16026" fmla="*/ 7028 h 10000"/>
                  <a:gd name="connsiteX83-16027" fmla="*/ 7789 w 10000"/>
                  <a:gd name="connsiteY83-16028" fmla="*/ 7088 h 10000"/>
                  <a:gd name="connsiteX84-16029" fmla="*/ 7678 w 10000"/>
                  <a:gd name="connsiteY84-16030" fmla="*/ 7207 h 10000"/>
                  <a:gd name="connsiteX85-16031" fmla="*/ 7347 w 10000"/>
                  <a:gd name="connsiteY85-16032" fmla="*/ 7295 h 10000"/>
                  <a:gd name="connsiteX86-16033" fmla="*/ 7456 w 10000"/>
                  <a:gd name="connsiteY86-16034" fmla="*/ 7501 h 10000"/>
                  <a:gd name="connsiteX87-16035" fmla="*/ 7402 w 10000"/>
                  <a:gd name="connsiteY87-16036" fmla="*/ 7559 h 10000"/>
                  <a:gd name="connsiteX88-16037" fmla="*/ 6961 w 10000"/>
                  <a:gd name="connsiteY88-16038" fmla="*/ 7736 h 10000"/>
                  <a:gd name="connsiteX89-16039" fmla="*/ 6519 w 10000"/>
                  <a:gd name="connsiteY89-16040" fmla="*/ 7707 h 10000"/>
                  <a:gd name="connsiteX90-16041" fmla="*/ 6906 w 10000"/>
                  <a:gd name="connsiteY90-16042" fmla="*/ 7825 h 10000"/>
                  <a:gd name="connsiteX91-16043" fmla="*/ 6906 w 10000"/>
                  <a:gd name="connsiteY91-16044" fmla="*/ 8177 h 10000"/>
                  <a:gd name="connsiteX92-16045" fmla="*/ 6407 w 10000"/>
                  <a:gd name="connsiteY92-16046" fmla="*/ 8266 h 10000"/>
                  <a:gd name="connsiteX93-16047" fmla="*/ 6298 w 10000"/>
                  <a:gd name="connsiteY93-16048" fmla="*/ 8119 h 10000"/>
                  <a:gd name="connsiteX94-16049" fmla="*/ 6241 w 10000"/>
                  <a:gd name="connsiteY94-16050" fmla="*/ 8003 h 10000"/>
                  <a:gd name="connsiteX95-16051" fmla="*/ 5747 w 10000"/>
                  <a:gd name="connsiteY95-16052" fmla="*/ 8088 h 10000"/>
                  <a:gd name="connsiteX96-16053" fmla="*/ 5967 w 10000"/>
                  <a:gd name="connsiteY96-16054" fmla="*/ 8207 h 10000"/>
                  <a:gd name="connsiteX97-16055" fmla="*/ 6131 w 10000"/>
                  <a:gd name="connsiteY97-16056" fmla="*/ 8324 h 10000"/>
                  <a:gd name="connsiteX98-16057" fmla="*/ 6353 w 10000"/>
                  <a:gd name="connsiteY98-16058" fmla="*/ 8618 h 10000"/>
                  <a:gd name="connsiteX99-16059" fmla="*/ 6628 w 10000"/>
                  <a:gd name="connsiteY99-16060" fmla="*/ 8561 h 10000"/>
                  <a:gd name="connsiteX100-16061" fmla="*/ 6850 w 10000"/>
                  <a:gd name="connsiteY100-16062" fmla="*/ 8795 h 10000"/>
                  <a:gd name="connsiteX101-16063" fmla="*/ 7014 w 10000"/>
                  <a:gd name="connsiteY101-16064" fmla="*/ 8853 h 10000"/>
                  <a:gd name="connsiteX102-16065" fmla="*/ 7402 w 10000"/>
                  <a:gd name="connsiteY102-16066" fmla="*/ 8823 h 10000"/>
                  <a:gd name="connsiteX103-16067" fmla="*/ 7568 w 10000"/>
                  <a:gd name="connsiteY103-16068" fmla="*/ 8972 h 10000"/>
                  <a:gd name="connsiteX104-16069" fmla="*/ 7735 w 10000"/>
                  <a:gd name="connsiteY104-16070" fmla="*/ 9118 h 10000"/>
                  <a:gd name="connsiteX105-16071" fmla="*/ 8506 w 10000"/>
                  <a:gd name="connsiteY105-16072" fmla="*/ 8913 h 10000"/>
                  <a:gd name="connsiteX106-16073" fmla="*/ 8506 w 10000"/>
                  <a:gd name="connsiteY106-16074" fmla="*/ 8823 h 10000"/>
                  <a:gd name="connsiteX107-16075" fmla="*/ 8287 w 10000"/>
                  <a:gd name="connsiteY107-16076" fmla="*/ 8648 h 10000"/>
                  <a:gd name="connsiteX108-16077" fmla="*/ 8563 w 10000"/>
                  <a:gd name="connsiteY108-16078" fmla="*/ 8472 h 10000"/>
                  <a:gd name="connsiteX109-16079" fmla="*/ 8396 w 10000"/>
                  <a:gd name="connsiteY109-16080" fmla="*/ 8266 h 10000"/>
                  <a:gd name="connsiteX110-16081" fmla="*/ 8563 w 10000"/>
                  <a:gd name="connsiteY110-16082" fmla="*/ 8177 h 10000"/>
                  <a:gd name="connsiteX111-16083" fmla="*/ 8784 w 10000"/>
                  <a:gd name="connsiteY111-16084" fmla="*/ 8382 h 10000"/>
                  <a:gd name="connsiteX112-16085" fmla="*/ 8675 w 10000"/>
                  <a:gd name="connsiteY112-16086" fmla="*/ 8501 h 10000"/>
                  <a:gd name="connsiteX113-16087" fmla="*/ 9170 w 10000"/>
                  <a:gd name="connsiteY113-16088" fmla="*/ 8561 h 10000"/>
                  <a:gd name="connsiteX114-16089" fmla="*/ 9390 w 10000"/>
                  <a:gd name="connsiteY114-16090" fmla="*/ 8648 h 10000"/>
                  <a:gd name="connsiteX115-16091" fmla="*/ 9281 w 10000"/>
                  <a:gd name="connsiteY115-16092" fmla="*/ 9089 h 10000"/>
                  <a:gd name="connsiteX116-16093" fmla="*/ 8728 w 10000"/>
                  <a:gd name="connsiteY116-16094" fmla="*/ 9235 h 10000"/>
                  <a:gd name="connsiteX117-16095" fmla="*/ 8287 w 10000"/>
                  <a:gd name="connsiteY117-16096" fmla="*/ 9501 h 10000"/>
                  <a:gd name="connsiteX118-16097" fmla="*/ 8450 w 10000"/>
                  <a:gd name="connsiteY118-16098" fmla="*/ 9676 h 10000"/>
                  <a:gd name="connsiteX119-16099" fmla="*/ 8784 w 10000"/>
                  <a:gd name="connsiteY119-16100" fmla="*/ 9676 h 10000"/>
                  <a:gd name="connsiteX120-16101" fmla="*/ 9060 w 10000"/>
                  <a:gd name="connsiteY120-16102" fmla="*/ 10000 h 10000"/>
                  <a:gd name="connsiteX121-16103" fmla="*/ 9447 w 10000"/>
                  <a:gd name="connsiteY121-16104" fmla="*/ 9619 h 10000"/>
                  <a:gd name="connsiteX122-16105" fmla="*/ 9724 w 10000"/>
                  <a:gd name="connsiteY122-16106" fmla="*/ 9706 h 10000"/>
                  <a:gd name="connsiteX123-16107" fmla="*/ 9724 w 10000"/>
                  <a:gd name="connsiteY123-16108" fmla="*/ 9736 h 10000"/>
                  <a:gd name="connsiteX124-16109" fmla="*/ 9612 w 10000"/>
                  <a:gd name="connsiteY124-16110" fmla="*/ 9766 h 10000"/>
                  <a:gd name="connsiteX125-16111" fmla="*/ 9502 w 10000"/>
                  <a:gd name="connsiteY125-16112" fmla="*/ 9797 h 10000"/>
                  <a:gd name="connsiteX0-16113" fmla="*/ 8563 w 10000"/>
                  <a:gd name="connsiteY0-16114" fmla="*/ 4382 h 10005"/>
                  <a:gd name="connsiteX1-16115" fmla="*/ 8120 w 10000"/>
                  <a:gd name="connsiteY1-16116" fmla="*/ 4382 h 10005"/>
                  <a:gd name="connsiteX2-16117" fmla="*/ 7678 w 10000"/>
                  <a:gd name="connsiteY2-16118" fmla="*/ 4500 h 10005"/>
                  <a:gd name="connsiteX3-16119" fmla="*/ 7181 w 10000"/>
                  <a:gd name="connsiteY3-16120" fmla="*/ 4470 h 10005"/>
                  <a:gd name="connsiteX4-16121" fmla="*/ 7181 w 10000"/>
                  <a:gd name="connsiteY4-16122" fmla="*/ 3912 h 10005"/>
                  <a:gd name="connsiteX5-16123" fmla="*/ 7456 w 10000"/>
                  <a:gd name="connsiteY5-16124" fmla="*/ 3883 h 10005"/>
                  <a:gd name="connsiteX6-16125" fmla="*/ 7292 w 10000"/>
                  <a:gd name="connsiteY6-16126" fmla="*/ 3735 h 10005"/>
                  <a:gd name="connsiteX7-16127" fmla="*/ 7292 w 10000"/>
                  <a:gd name="connsiteY7-16128" fmla="*/ 3501 h 10005"/>
                  <a:gd name="connsiteX8-16129" fmla="*/ 7347 w 10000"/>
                  <a:gd name="connsiteY8-16130" fmla="*/ 3355 h 10005"/>
                  <a:gd name="connsiteX9-16131" fmla="*/ 6796 w 10000"/>
                  <a:gd name="connsiteY9-16132" fmla="*/ 3118 h 10005"/>
                  <a:gd name="connsiteX10-16133" fmla="*/ 6241 w 10000"/>
                  <a:gd name="connsiteY10-16134" fmla="*/ 2854 h 10005"/>
                  <a:gd name="connsiteX11-16135" fmla="*/ 5967 w 10000"/>
                  <a:gd name="connsiteY11-16136" fmla="*/ 2676 h 10005"/>
                  <a:gd name="connsiteX12-16137" fmla="*/ 5579 w 10000"/>
                  <a:gd name="connsiteY12-16138" fmla="*/ 2619 h 10005"/>
                  <a:gd name="connsiteX13-16139" fmla="*/ 5139 w 10000"/>
                  <a:gd name="connsiteY13-16140" fmla="*/ 2648 h 10005"/>
                  <a:gd name="connsiteX14-16141" fmla="*/ 4695 w 10000"/>
                  <a:gd name="connsiteY14-16142" fmla="*/ 2559 h 10005"/>
                  <a:gd name="connsiteX15-16143" fmla="*/ 4143 w 10000"/>
                  <a:gd name="connsiteY15-16144" fmla="*/ 1852 h 10005"/>
                  <a:gd name="connsiteX16-16145" fmla="*/ 3978 w 10000"/>
                  <a:gd name="connsiteY16-16146" fmla="*/ 1677 h 10005"/>
                  <a:gd name="connsiteX17-16147" fmla="*/ 3811 w 10000"/>
                  <a:gd name="connsiteY17-16148" fmla="*/ 1265 h 10005"/>
                  <a:gd name="connsiteX18-16149" fmla="*/ 3591 w 10000"/>
                  <a:gd name="connsiteY18-16150" fmla="*/ 882 h 10005"/>
                  <a:gd name="connsiteX19-16151" fmla="*/ 2928 w 10000"/>
                  <a:gd name="connsiteY19-16152" fmla="*/ 618 h 10005"/>
                  <a:gd name="connsiteX20-16153" fmla="*/ 2539 w 10000"/>
                  <a:gd name="connsiteY20-16154" fmla="*/ 58 h 10005"/>
                  <a:gd name="connsiteX21-16155" fmla="*/ 2043 w 10000"/>
                  <a:gd name="connsiteY21-16156" fmla="*/ 58 h 10005"/>
                  <a:gd name="connsiteX22-16157" fmla="*/ 1822 w 10000"/>
                  <a:gd name="connsiteY22-16158" fmla="*/ 177 h 10005"/>
                  <a:gd name="connsiteX23-16159" fmla="*/ 1769 w 10000"/>
                  <a:gd name="connsiteY23-16160" fmla="*/ 0 h 10005"/>
                  <a:gd name="connsiteX24-16161" fmla="*/ 1049 w 10000"/>
                  <a:gd name="connsiteY24-16162" fmla="*/ 117 h 10005"/>
                  <a:gd name="connsiteX25-16163" fmla="*/ 1822 w 10000"/>
                  <a:gd name="connsiteY25-16164" fmla="*/ 236 h 10005"/>
                  <a:gd name="connsiteX26-16165" fmla="*/ 1769 w 10000"/>
                  <a:gd name="connsiteY26-16166" fmla="*/ 499 h 10005"/>
                  <a:gd name="connsiteX27-16167" fmla="*/ 1933 w 10000"/>
                  <a:gd name="connsiteY27-16168" fmla="*/ 852 h 10005"/>
                  <a:gd name="connsiteX28-16169" fmla="*/ 2099 w 10000"/>
                  <a:gd name="connsiteY28-16170" fmla="*/ 1058 h 10005"/>
                  <a:gd name="connsiteX29-16171" fmla="*/ 1822 w 10000"/>
                  <a:gd name="connsiteY29-16172" fmla="*/ 1441 h 10005"/>
                  <a:gd name="connsiteX30-16173" fmla="*/ 1604 w 10000"/>
                  <a:gd name="connsiteY30-16174" fmla="*/ 1441 h 10005"/>
                  <a:gd name="connsiteX31-16175" fmla="*/ 1380 w 10000"/>
                  <a:gd name="connsiteY31-16176" fmla="*/ 1706 h 10005"/>
                  <a:gd name="connsiteX32-16177" fmla="*/ 1769 w 10000"/>
                  <a:gd name="connsiteY32-16178" fmla="*/ 1823 h 10005"/>
                  <a:gd name="connsiteX33-16179" fmla="*/ 1271 w 10000"/>
                  <a:gd name="connsiteY33-16180" fmla="*/ 1794 h 10005"/>
                  <a:gd name="connsiteX34-16181" fmla="*/ 1049 w 10000"/>
                  <a:gd name="connsiteY34-16182" fmla="*/ 2146 h 10005"/>
                  <a:gd name="connsiteX35-16183" fmla="*/ 994 w 10000"/>
                  <a:gd name="connsiteY35-16184" fmla="*/ 2206 h 10005"/>
                  <a:gd name="connsiteX36-16185" fmla="*/ 773 w 10000"/>
                  <a:gd name="connsiteY36-16186" fmla="*/ 2589 h 10005"/>
                  <a:gd name="connsiteX37-16187" fmla="*/ 1106 w 10000"/>
                  <a:gd name="connsiteY37-16188" fmla="*/ 2676 h 10005"/>
                  <a:gd name="connsiteX38-16189" fmla="*/ 663 w 10000"/>
                  <a:gd name="connsiteY38-16190" fmla="*/ 2971 h 10005"/>
                  <a:gd name="connsiteX39-16191" fmla="*/ 110 w 10000"/>
                  <a:gd name="connsiteY39-16192" fmla="*/ 3295 h 10005"/>
                  <a:gd name="connsiteX40-16193" fmla="*/ 0 w 10000"/>
                  <a:gd name="connsiteY40-16194" fmla="*/ 3471 h 10005"/>
                  <a:gd name="connsiteX41-16195" fmla="*/ 277 w 10000"/>
                  <a:gd name="connsiteY41-16196" fmla="*/ 3853 h 10005"/>
                  <a:gd name="connsiteX42-16197" fmla="*/ 0 w 10000"/>
                  <a:gd name="connsiteY42-16198" fmla="*/ 4207 h 10005"/>
                  <a:gd name="connsiteX43-16199" fmla="*/ 56 w 10000"/>
                  <a:gd name="connsiteY43-16200" fmla="*/ 4589 h 10005"/>
                  <a:gd name="connsiteX44-16201" fmla="*/ 222 w 10000"/>
                  <a:gd name="connsiteY44-16202" fmla="*/ 4708 h 10005"/>
                  <a:gd name="connsiteX45-16203" fmla="*/ 552 w 10000"/>
                  <a:gd name="connsiteY45-16204" fmla="*/ 4677 h 10005"/>
                  <a:gd name="connsiteX46-16205" fmla="*/ 1216 w 10000"/>
                  <a:gd name="connsiteY46-16206" fmla="*/ 4737 h 10005"/>
                  <a:gd name="connsiteX47-16207" fmla="*/ 1769 w 10000"/>
                  <a:gd name="connsiteY47-16208" fmla="*/ 4618 h 10005"/>
                  <a:gd name="connsiteX48-16209" fmla="*/ 2377 w 10000"/>
                  <a:gd name="connsiteY48-16210" fmla="*/ 4618 h 10005"/>
                  <a:gd name="connsiteX49-16211" fmla="*/ 2762 w 10000"/>
                  <a:gd name="connsiteY49-16212" fmla="*/ 4500 h 10005"/>
                  <a:gd name="connsiteX50-16213" fmla="*/ 2872 w 10000"/>
                  <a:gd name="connsiteY50-16214" fmla="*/ 4529 h 10005"/>
                  <a:gd name="connsiteX51-16215" fmla="*/ 2707 w 10000"/>
                  <a:gd name="connsiteY51-16216" fmla="*/ 4589 h 10005"/>
                  <a:gd name="connsiteX52-16217" fmla="*/ 3093 w 10000"/>
                  <a:gd name="connsiteY52-16218" fmla="*/ 4854 h 10005"/>
                  <a:gd name="connsiteX53-16219" fmla="*/ 3370 w 10000"/>
                  <a:gd name="connsiteY53-16220" fmla="*/ 4794 h 10005"/>
                  <a:gd name="connsiteX54-16221" fmla="*/ 3757 w 10000"/>
                  <a:gd name="connsiteY54-16222" fmla="*/ 4910 h 10005"/>
                  <a:gd name="connsiteX55-16223" fmla="*/ 4252 w 10000"/>
                  <a:gd name="connsiteY55-16224" fmla="*/ 4882 h 10005"/>
                  <a:gd name="connsiteX56-16225" fmla="*/ 5082 w 10000"/>
                  <a:gd name="connsiteY56-16226" fmla="*/ 4971 h 10005"/>
                  <a:gd name="connsiteX57-16227" fmla="*/ 5301 w 10000"/>
                  <a:gd name="connsiteY57-16228" fmla="*/ 5032 h 10005"/>
                  <a:gd name="connsiteX58-16229" fmla="*/ 6076 w 10000"/>
                  <a:gd name="connsiteY58-16230" fmla="*/ 4882 h 10005"/>
                  <a:gd name="connsiteX59-16231" fmla="*/ 6187 w 10000"/>
                  <a:gd name="connsiteY59-16232" fmla="*/ 4971 h 10005"/>
                  <a:gd name="connsiteX60-16233" fmla="*/ 6407 w 10000"/>
                  <a:gd name="connsiteY60-16234" fmla="*/ 4854 h 10005"/>
                  <a:gd name="connsiteX61-16235" fmla="*/ 6519 w 10000"/>
                  <a:gd name="connsiteY61-16236" fmla="*/ 5003 h 10005"/>
                  <a:gd name="connsiteX62-16237" fmla="*/ 7292 w 10000"/>
                  <a:gd name="connsiteY62-16238" fmla="*/ 4823 h 10005"/>
                  <a:gd name="connsiteX63-16239" fmla="*/ 7292 w 10000"/>
                  <a:gd name="connsiteY63-16240" fmla="*/ 4647 h 10005"/>
                  <a:gd name="connsiteX64-16241" fmla="*/ 7456 w 10000"/>
                  <a:gd name="connsiteY64-16242" fmla="*/ 4618 h 10005"/>
                  <a:gd name="connsiteX65-16243" fmla="*/ 7624 w 10000"/>
                  <a:gd name="connsiteY65-16244" fmla="*/ 4677 h 10005"/>
                  <a:gd name="connsiteX66-16245" fmla="*/ 8176 w 10000"/>
                  <a:gd name="connsiteY66-16246" fmla="*/ 4559 h 10005"/>
                  <a:gd name="connsiteX67-16247" fmla="*/ 8287 w 10000"/>
                  <a:gd name="connsiteY67-16248" fmla="*/ 4589 h 10005"/>
                  <a:gd name="connsiteX68-16249" fmla="*/ 8563 w 10000"/>
                  <a:gd name="connsiteY68-16250" fmla="*/ 5117 h 10005"/>
                  <a:gd name="connsiteX69-16251" fmla="*/ 8728 w 10000"/>
                  <a:gd name="connsiteY69-16252" fmla="*/ 5177 h 10005"/>
                  <a:gd name="connsiteX70-16253" fmla="*/ 9116 w 10000"/>
                  <a:gd name="connsiteY70-16254" fmla="*/ 5177 h 10005"/>
                  <a:gd name="connsiteX71-16255" fmla="*/ 9281 w 10000"/>
                  <a:gd name="connsiteY71-16256" fmla="*/ 5413 h 10005"/>
                  <a:gd name="connsiteX72-16257" fmla="*/ 9336 w 10000"/>
                  <a:gd name="connsiteY72-16258" fmla="*/ 5589 h 10005"/>
                  <a:gd name="connsiteX73-16259" fmla="*/ 10000 w 10000"/>
                  <a:gd name="connsiteY73-16260" fmla="*/ 6294 h 10005"/>
                  <a:gd name="connsiteX74-16261" fmla="*/ 9724 w 10000"/>
                  <a:gd name="connsiteY74-16262" fmla="*/ 6176 h 10005"/>
                  <a:gd name="connsiteX75-16263" fmla="*/ 8949 w 10000"/>
                  <a:gd name="connsiteY75-16264" fmla="*/ 6294 h 10005"/>
                  <a:gd name="connsiteX76-16265" fmla="*/ 8563 w 10000"/>
                  <a:gd name="connsiteY76-16266" fmla="*/ 5941 h 10005"/>
                  <a:gd name="connsiteX77-16267" fmla="*/ 8287 w 10000"/>
                  <a:gd name="connsiteY77-16268" fmla="*/ 5970 h 10005"/>
                  <a:gd name="connsiteX78-16269" fmla="*/ 8506 w 10000"/>
                  <a:gd name="connsiteY78-16270" fmla="*/ 6206 h 10005"/>
                  <a:gd name="connsiteX79-16271" fmla="*/ 8563 w 10000"/>
                  <a:gd name="connsiteY79-16272" fmla="*/ 6383 h 10005"/>
                  <a:gd name="connsiteX80-16273" fmla="*/ 8009 w 10000"/>
                  <a:gd name="connsiteY80-16274" fmla="*/ 6706 h 10005"/>
                  <a:gd name="connsiteX81-16275" fmla="*/ 7901 w 10000"/>
                  <a:gd name="connsiteY81-16276" fmla="*/ 6883 h 10005"/>
                  <a:gd name="connsiteX82-16277" fmla="*/ 7845 w 10000"/>
                  <a:gd name="connsiteY82-16278" fmla="*/ 7028 h 10005"/>
                  <a:gd name="connsiteX83-16279" fmla="*/ 7789 w 10000"/>
                  <a:gd name="connsiteY83-16280" fmla="*/ 7088 h 10005"/>
                  <a:gd name="connsiteX84-16281" fmla="*/ 7678 w 10000"/>
                  <a:gd name="connsiteY84-16282" fmla="*/ 7207 h 10005"/>
                  <a:gd name="connsiteX85-16283" fmla="*/ 7347 w 10000"/>
                  <a:gd name="connsiteY85-16284" fmla="*/ 7295 h 10005"/>
                  <a:gd name="connsiteX86-16285" fmla="*/ 7456 w 10000"/>
                  <a:gd name="connsiteY86-16286" fmla="*/ 7501 h 10005"/>
                  <a:gd name="connsiteX87-16287" fmla="*/ 7402 w 10000"/>
                  <a:gd name="connsiteY87-16288" fmla="*/ 7559 h 10005"/>
                  <a:gd name="connsiteX88-16289" fmla="*/ 6961 w 10000"/>
                  <a:gd name="connsiteY88-16290" fmla="*/ 7736 h 10005"/>
                  <a:gd name="connsiteX89-16291" fmla="*/ 6519 w 10000"/>
                  <a:gd name="connsiteY89-16292" fmla="*/ 7707 h 10005"/>
                  <a:gd name="connsiteX90-16293" fmla="*/ 6906 w 10000"/>
                  <a:gd name="connsiteY90-16294" fmla="*/ 7825 h 10005"/>
                  <a:gd name="connsiteX91-16295" fmla="*/ 6906 w 10000"/>
                  <a:gd name="connsiteY91-16296" fmla="*/ 8177 h 10005"/>
                  <a:gd name="connsiteX92-16297" fmla="*/ 6407 w 10000"/>
                  <a:gd name="connsiteY92-16298" fmla="*/ 8266 h 10005"/>
                  <a:gd name="connsiteX93-16299" fmla="*/ 6298 w 10000"/>
                  <a:gd name="connsiteY93-16300" fmla="*/ 8119 h 10005"/>
                  <a:gd name="connsiteX94-16301" fmla="*/ 6241 w 10000"/>
                  <a:gd name="connsiteY94-16302" fmla="*/ 8003 h 10005"/>
                  <a:gd name="connsiteX95-16303" fmla="*/ 5747 w 10000"/>
                  <a:gd name="connsiteY95-16304" fmla="*/ 8088 h 10005"/>
                  <a:gd name="connsiteX96-16305" fmla="*/ 5967 w 10000"/>
                  <a:gd name="connsiteY96-16306" fmla="*/ 8207 h 10005"/>
                  <a:gd name="connsiteX97-16307" fmla="*/ 6131 w 10000"/>
                  <a:gd name="connsiteY97-16308" fmla="*/ 8324 h 10005"/>
                  <a:gd name="connsiteX98-16309" fmla="*/ 6353 w 10000"/>
                  <a:gd name="connsiteY98-16310" fmla="*/ 8618 h 10005"/>
                  <a:gd name="connsiteX99-16311" fmla="*/ 6628 w 10000"/>
                  <a:gd name="connsiteY99-16312" fmla="*/ 8561 h 10005"/>
                  <a:gd name="connsiteX100-16313" fmla="*/ 6850 w 10000"/>
                  <a:gd name="connsiteY100-16314" fmla="*/ 8795 h 10005"/>
                  <a:gd name="connsiteX101-16315" fmla="*/ 7014 w 10000"/>
                  <a:gd name="connsiteY101-16316" fmla="*/ 8853 h 10005"/>
                  <a:gd name="connsiteX102-16317" fmla="*/ 7402 w 10000"/>
                  <a:gd name="connsiteY102-16318" fmla="*/ 8823 h 10005"/>
                  <a:gd name="connsiteX103-16319" fmla="*/ 7568 w 10000"/>
                  <a:gd name="connsiteY103-16320" fmla="*/ 8972 h 10005"/>
                  <a:gd name="connsiteX104-16321" fmla="*/ 7735 w 10000"/>
                  <a:gd name="connsiteY104-16322" fmla="*/ 9118 h 10005"/>
                  <a:gd name="connsiteX105-16323" fmla="*/ 8506 w 10000"/>
                  <a:gd name="connsiteY105-16324" fmla="*/ 8913 h 10005"/>
                  <a:gd name="connsiteX106-16325" fmla="*/ 8506 w 10000"/>
                  <a:gd name="connsiteY106-16326" fmla="*/ 8823 h 10005"/>
                  <a:gd name="connsiteX107-16327" fmla="*/ 8287 w 10000"/>
                  <a:gd name="connsiteY107-16328" fmla="*/ 8648 h 10005"/>
                  <a:gd name="connsiteX108-16329" fmla="*/ 8563 w 10000"/>
                  <a:gd name="connsiteY108-16330" fmla="*/ 8472 h 10005"/>
                  <a:gd name="connsiteX109-16331" fmla="*/ 8396 w 10000"/>
                  <a:gd name="connsiteY109-16332" fmla="*/ 8266 h 10005"/>
                  <a:gd name="connsiteX110-16333" fmla="*/ 8563 w 10000"/>
                  <a:gd name="connsiteY110-16334" fmla="*/ 8177 h 10005"/>
                  <a:gd name="connsiteX111-16335" fmla="*/ 8784 w 10000"/>
                  <a:gd name="connsiteY111-16336" fmla="*/ 8382 h 10005"/>
                  <a:gd name="connsiteX112-16337" fmla="*/ 8675 w 10000"/>
                  <a:gd name="connsiteY112-16338" fmla="*/ 8501 h 10005"/>
                  <a:gd name="connsiteX113-16339" fmla="*/ 9170 w 10000"/>
                  <a:gd name="connsiteY113-16340" fmla="*/ 8561 h 10005"/>
                  <a:gd name="connsiteX114-16341" fmla="*/ 9390 w 10000"/>
                  <a:gd name="connsiteY114-16342" fmla="*/ 8648 h 10005"/>
                  <a:gd name="connsiteX115-16343" fmla="*/ 9281 w 10000"/>
                  <a:gd name="connsiteY115-16344" fmla="*/ 9089 h 10005"/>
                  <a:gd name="connsiteX116-16345" fmla="*/ 8728 w 10000"/>
                  <a:gd name="connsiteY116-16346" fmla="*/ 9235 h 10005"/>
                  <a:gd name="connsiteX117-16347" fmla="*/ 8287 w 10000"/>
                  <a:gd name="connsiteY117-16348" fmla="*/ 9501 h 10005"/>
                  <a:gd name="connsiteX118-16349" fmla="*/ 8450 w 10000"/>
                  <a:gd name="connsiteY118-16350" fmla="*/ 9676 h 10005"/>
                  <a:gd name="connsiteX119-16351" fmla="*/ 8784 w 10000"/>
                  <a:gd name="connsiteY119-16352" fmla="*/ 9676 h 10005"/>
                  <a:gd name="connsiteX120-16353" fmla="*/ 9060 w 10000"/>
                  <a:gd name="connsiteY120-16354" fmla="*/ 10000 h 10005"/>
                  <a:gd name="connsiteX121-16355" fmla="*/ 9724 w 10000"/>
                  <a:gd name="connsiteY121-16356" fmla="*/ 9706 h 10005"/>
                  <a:gd name="connsiteX122-16357" fmla="*/ 9724 w 10000"/>
                  <a:gd name="connsiteY122-16358" fmla="*/ 9736 h 10005"/>
                  <a:gd name="connsiteX123-16359" fmla="*/ 9612 w 10000"/>
                  <a:gd name="connsiteY123-16360" fmla="*/ 9766 h 10005"/>
                  <a:gd name="connsiteX124-16361" fmla="*/ 9502 w 10000"/>
                  <a:gd name="connsiteY124-16362" fmla="*/ 9797 h 10005"/>
                  <a:gd name="connsiteX0-16363" fmla="*/ 8563 w 10000"/>
                  <a:gd name="connsiteY0-16364" fmla="*/ 4382 h 10005"/>
                  <a:gd name="connsiteX1-16365" fmla="*/ 8120 w 10000"/>
                  <a:gd name="connsiteY1-16366" fmla="*/ 4382 h 10005"/>
                  <a:gd name="connsiteX2-16367" fmla="*/ 7678 w 10000"/>
                  <a:gd name="connsiteY2-16368" fmla="*/ 4500 h 10005"/>
                  <a:gd name="connsiteX3-16369" fmla="*/ 7181 w 10000"/>
                  <a:gd name="connsiteY3-16370" fmla="*/ 4470 h 10005"/>
                  <a:gd name="connsiteX4-16371" fmla="*/ 7181 w 10000"/>
                  <a:gd name="connsiteY4-16372" fmla="*/ 3912 h 10005"/>
                  <a:gd name="connsiteX5-16373" fmla="*/ 7456 w 10000"/>
                  <a:gd name="connsiteY5-16374" fmla="*/ 3883 h 10005"/>
                  <a:gd name="connsiteX6-16375" fmla="*/ 7292 w 10000"/>
                  <a:gd name="connsiteY6-16376" fmla="*/ 3735 h 10005"/>
                  <a:gd name="connsiteX7-16377" fmla="*/ 7292 w 10000"/>
                  <a:gd name="connsiteY7-16378" fmla="*/ 3501 h 10005"/>
                  <a:gd name="connsiteX8-16379" fmla="*/ 7347 w 10000"/>
                  <a:gd name="connsiteY8-16380" fmla="*/ 3355 h 10005"/>
                  <a:gd name="connsiteX9-16381" fmla="*/ 6796 w 10000"/>
                  <a:gd name="connsiteY9-16382" fmla="*/ 3118 h 10005"/>
                  <a:gd name="connsiteX10-16383" fmla="*/ 6241 w 10000"/>
                  <a:gd name="connsiteY10-16384" fmla="*/ 2854 h 10005"/>
                  <a:gd name="connsiteX11-16385" fmla="*/ 5967 w 10000"/>
                  <a:gd name="connsiteY11-16386" fmla="*/ 2676 h 10005"/>
                  <a:gd name="connsiteX12-16387" fmla="*/ 5579 w 10000"/>
                  <a:gd name="connsiteY12-16388" fmla="*/ 2619 h 10005"/>
                  <a:gd name="connsiteX13-16389" fmla="*/ 5139 w 10000"/>
                  <a:gd name="connsiteY13-16390" fmla="*/ 2648 h 10005"/>
                  <a:gd name="connsiteX14-16391" fmla="*/ 4695 w 10000"/>
                  <a:gd name="connsiteY14-16392" fmla="*/ 2559 h 10005"/>
                  <a:gd name="connsiteX15-16393" fmla="*/ 4143 w 10000"/>
                  <a:gd name="connsiteY15-16394" fmla="*/ 1852 h 10005"/>
                  <a:gd name="connsiteX16-16395" fmla="*/ 3978 w 10000"/>
                  <a:gd name="connsiteY16-16396" fmla="*/ 1677 h 10005"/>
                  <a:gd name="connsiteX17-16397" fmla="*/ 3811 w 10000"/>
                  <a:gd name="connsiteY17-16398" fmla="*/ 1265 h 10005"/>
                  <a:gd name="connsiteX18-16399" fmla="*/ 3591 w 10000"/>
                  <a:gd name="connsiteY18-16400" fmla="*/ 882 h 10005"/>
                  <a:gd name="connsiteX19-16401" fmla="*/ 2928 w 10000"/>
                  <a:gd name="connsiteY19-16402" fmla="*/ 618 h 10005"/>
                  <a:gd name="connsiteX20-16403" fmla="*/ 2539 w 10000"/>
                  <a:gd name="connsiteY20-16404" fmla="*/ 58 h 10005"/>
                  <a:gd name="connsiteX21-16405" fmla="*/ 2043 w 10000"/>
                  <a:gd name="connsiteY21-16406" fmla="*/ 58 h 10005"/>
                  <a:gd name="connsiteX22-16407" fmla="*/ 1822 w 10000"/>
                  <a:gd name="connsiteY22-16408" fmla="*/ 177 h 10005"/>
                  <a:gd name="connsiteX23-16409" fmla="*/ 1769 w 10000"/>
                  <a:gd name="connsiteY23-16410" fmla="*/ 0 h 10005"/>
                  <a:gd name="connsiteX24-16411" fmla="*/ 1049 w 10000"/>
                  <a:gd name="connsiteY24-16412" fmla="*/ 117 h 10005"/>
                  <a:gd name="connsiteX25-16413" fmla="*/ 1822 w 10000"/>
                  <a:gd name="connsiteY25-16414" fmla="*/ 236 h 10005"/>
                  <a:gd name="connsiteX26-16415" fmla="*/ 1769 w 10000"/>
                  <a:gd name="connsiteY26-16416" fmla="*/ 499 h 10005"/>
                  <a:gd name="connsiteX27-16417" fmla="*/ 1933 w 10000"/>
                  <a:gd name="connsiteY27-16418" fmla="*/ 852 h 10005"/>
                  <a:gd name="connsiteX28-16419" fmla="*/ 2099 w 10000"/>
                  <a:gd name="connsiteY28-16420" fmla="*/ 1058 h 10005"/>
                  <a:gd name="connsiteX29-16421" fmla="*/ 1822 w 10000"/>
                  <a:gd name="connsiteY29-16422" fmla="*/ 1441 h 10005"/>
                  <a:gd name="connsiteX30-16423" fmla="*/ 1604 w 10000"/>
                  <a:gd name="connsiteY30-16424" fmla="*/ 1441 h 10005"/>
                  <a:gd name="connsiteX31-16425" fmla="*/ 1380 w 10000"/>
                  <a:gd name="connsiteY31-16426" fmla="*/ 1706 h 10005"/>
                  <a:gd name="connsiteX32-16427" fmla="*/ 1769 w 10000"/>
                  <a:gd name="connsiteY32-16428" fmla="*/ 1823 h 10005"/>
                  <a:gd name="connsiteX33-16429" fmla="*/ 1271 w 10000"/>
                  <a:gd name="connsiteY33-16430" fmla="*/ 1794 h 10005"/>
                  <a:gd name="connsiteX34-16431" fmla="*/ 1049 w 10000"/>
                  <a:gd name="connsiteY34-16432" fmla="*/ 2146 h 10005"/>
                  <a:gd name="connsiteX35-16433" fmla="*/ 994 w 10000"/>
                  <a:gd name="connsiteY35-16434" fmla="*/ 2206 h 10005"/>
                  <a:gd name="connsiteX36-16435" fmla="*/ 773 w 10000"/>
                  <a:gd name="connsiteY36-16436" fmla="*/ 2589 h 10005"/>
                  <a:gd name="connsiteX37-16437" fmla="*/ 1106 w 10000"/>
                  <a:gd name="connsiteY37-16438" fmla="*/ 2676 h 10005"/>
                  <a:gd name="connsiteX38-16439" fmla="*/ 663 w 10000"/>
                  <a:gd name="connsiteY38-16440" fmla="*/ 2971 h 10005"/>
                  <a:gd name="connsiteX39-16441" fmla="*/ 110 w 10000"/>
                  <a:gd name="connsiteY39-16442" fmla="*/ 3295 h 10005"/>
                  <a:gd name="connsiteX40-16443" fmla="*/ 0 w 10000"/>
                  <a:gd name="connsiteY40-16444" fmla="*/ 3471 h 10005"/>
                  <a:gd name="connsiteX41-16445" fmla="*/ 277 w 10000"/>
                  <a:gd name="connsiteY41-16446" fmla="*/ 3853 h 10005"/>
                  <a:gd name="connsiteX42-16447" fmla="*/ 0 w 10000"/>
                  <a:gd name="connsiteY42-16448" fmla="*/ 4207 h 10005"/>
                  <a:gd name="connsiteX43-16449" fmla="*/ 56 w 10000"/>
                  <a:gd name="connsiteY43-16450" fmla="*/ 4589 h 10005"/>
                  <a:gd name="connsiteX44-16451" fmla="*/ 222 w 10000"/>
                  <a:gd name="connsiteY44-16452" fmla="*/ 4708 h 10005"/>
                  <a:gd name="connsiteX45-16453" fmla="*/ 552 w 10000"/>
                  <a:gd name="connsiteY45-16454" fmla="*/ 4677 h 10005"/>
                  <a:gd name="connsiteX46-16455" fmla="*/ 1216 w 10000"/>
                  <a:gd name="connsiteY46-16456" fmla="*/ 4737 h 10005"/>
                  <a:gd name="connsiteX47-16457" fmla="*/ 1769 w 10000"/>
                  <a:gd name="connsiteY47-16458" fmla="*/ 4618 h 10005"/>
                  <a:gd name="connsiteX48-16459" fmla="*/ 2377 w 10000"/>
                  <a:gd name="connsiteY48-16460" fmla="*/ 4618 h 10005"/>
                  <a:gd name="connsiteX49-16461" fmla="*/ 2762 w 10000"/>
                  <a:gd name="connsiteY49-16462" fmla="*/ 4500 h 10005"/>
                  <a:gd name="connsiteX50-16463" fmla="*/ 2872 w 10000"/>
                  <a:gd name="connsiteY50-16464" fmla="*/ 4529 h 10005"/>
                  <a:gd name="connsiteX51-16465" fmla="*/ 2707 w 10000"/>
                  <a:gd name="connsiteY51-16466" fmla="*/ 4589 h 10005"/>
                  <a:gd name="connsiteX52-16467" fmla="*/ 3093 w 10000"/>
                  <a:gd name="connsiteY52-16468" fmla="*/ 4854 h 10005"/>
                  <a:gd name="connsiteX53-16469" fmla="*/ 3370 w 10000"/>
                  <a:gd name="connsiteY53-16470" fmla="*/ 4794 h 10005"/>
                  <a:gd name="connsiteX54-16471" fmla="*/ 3757 w 10000"/>
                  <a:gd name="connsiteY54-16472" fmla="*/ 4910 h 10005"/>
                  <a:gd name="connsiteX55-16473" fmla="*/ 4252 w 10000"/>
                  <a:gd name="connsiteY55-16474" fmla="*/ 4882 h 10005"/>
                  <a:gd name="connsiteX56-16475" fmla="*/ 5082 w 10000"/>
                  <a:gd name="connsiteY56-16476" fmla="*/ 4971 h 10005"/>
                  <a:gd name="connsiteX57-16477" fmla="*/ 5301 w 10000"/>
                  <a:gd name="connsiteY57-16478" fmla="*/ 5032 h 10005"/>
                  <a:gd name="connsiteX58-16479" fmla="*/ 6076 w 10000"/>
                  <a:gd name="connsiteY58-16480" fmla="*/ 4882 h 10005"/>
                  <a:gd name="connsiteX59-16481" fmla="*/ 6187 w 10000"/>
                  <a:gd name="connsiteY59-16482" fmla="*/ 4971 h 10005"/>
                  <a:gd name="connsiteX60-16483" fmla="*/ 6407 w 10000"/>
                  <a:gd name="connsiteY60-16484" fmla="*/ 4854 h 10005"/>
                  <a:gd name="connsiteX61-16485" fmla="*/ 6519 w 10000"/>
                  <a:gd name="connsiteY61-16486" fmla="*/ 5003 h 10005"/>
                  <a:gd name="connsiteX62-16487" fmla="*/ 7292 w 10000"/>
                  <a:gd name="connsiteY62-16488" fmla="*/ 4823 h 10005"/>
                  <a:gd name="connsiteX63-16489" fmla="*/ 7292 w 10000"/>
                  <a:gd name="connsiteY63-16490" fmla="*/ 4647 h 10005"/>
                  <a:gd name="connsiteX64-16491" fmla="*/ 7456 w 10000"/>
                  <a:gd name="connsiteY64-16492" fmla="*/ 4618 h 10005"/>
                  <a:gd name="connsiteX65-16493" fmla="*/ 7624 w 10000"/>
                  <a:gd name="connsiteY65-16494" fmla="*/ 4677 h 10005"/>
                  <a:gd name="connsiteX66-16495" fmla="*/ 8176 w 10000"/>
                  <a:gd name="connsiteY66-16496" fmla="*/ 4559 h 10005"/>
                  <a:gd name="connsiteX67-16497" fmla="*/ 8287 w 10000"/>
                  <a:gd name="connsiteY67-16498" fmla="*/ 4589 h 10005"/>
                  <a:gd name="connsiteX68-16499" fmla="*/ 8563 w 10000"/>
                  <a:gd name="connsiteY68-16500" fmla="*/ 5117 h 10005"/>
                  <a:gd name="connsiteX69-16501" fmla="*/ 8728 w 10000"/>
                  <a:gd name="connsiteY69-16502" fmla="*/ 5177 h 10005"/>
                  <a:gd name="connsiteX70-16503" fmla="*/ 9116 w 10000"/>
                  <a:gd name="connsiteY70-16504" fmla="*/ 5177 h 10005"/>
                  <a:gd name="connsiteX71-16505" fmla="*/ 9281 w 10000"/>
                  <a:gd name="connsiteY71-16506" fmla="*/ 5413 h 10005"/>
                  <a:gd name="connsiteX72-16507" fmla="*/ 9336 w 10000"/>
                  <a:gd name="connsiteY72-16508" fmla="*/ 5589 h 10005"/>
                  <a:gd name="connsiteX73-16509" fmla="*/ 10000 w 10000"/>
                  <a:gd name="connsiteY73-16510" fmla="*/ 6294 h 10005"/>
                  <a:gd name="connsiteX74-16511" fmla="*/ 9724 w 10000"/>
                  <a:gd name="connsiteY74-16512" fmla="*/ 6176 h 10005"/>
                  <a:gd name="connsiteX75-16513" fmla="*/ 8949 w 10000"/>
                  <a:gd name="connsiteY75-16514" fmla="*/ 6294 h 10005"/>
                  <a:gd name="connsiteX76-16515" fmla="*/ 8563 w 10000"/>
                  <a:gd name="connsiteY76-16516" fmla="*/ 5941 h 10005"/>
                  <a:gd name="connsiteX77-16517" fmla="*/ 8287 w 10000"/>
                  <a:gd name="connsiteY77-16518" fmla="*/ 5970 h 10005"/>
                  <a:gd name="connsiteX78-16519" fmla="*/ 8506 w 10000"/>
                  <a:gd name="connsiteY78-16520" fmla="*/ 6206 h 10005"/>
                  <a:gd name="connsiteX79-16521" fmla="*/ 8563 w 10000"/>
                  <a:gd name="connsiteY79-16522" fmla="*/ 6383 h 10005"/>
                  <a:gd name="connsiteX80-16523" fmla="*/ 8009 w 10000"/>
                  <a:gd name="connsiteY80-16524" fmla="*/ 6706 h 10005"/>
                  <a:gd name="connsiteX81-16525" fmla="*/ 7901 w 10000"/>
                  <a:gd name="connsiteY81-16526" fmla="*/ 6883 h 10005"/>
                  <a:gd name="connsiteX82-16527" fmla="*/ 7845 w 10000"/>
                  <a:gd name="connsiteY82-16528" fmla="*/ 7028 h 10005"/>
                  <a:gd name="connsiteX83-16529" fmla="*/ 7789 w 10000"/>
                  <a:gd name="connsiteY83-16530" fmla="*/ 7088 h 10005"/>
                  <a:gd name="connsiteX84-16531" fmla="*/ 7678 w 10000"/>
                  <a:gd name="connsiteY84-16532" fmla="*/ 7207 h 10005"/>
                  <a:gd name="connsiteX85-16533" fmla="*/ 7347 w 10000"/>
                  <a:gd name="connsiteY85-16534" fmla="*/ 7295 h 10005"/>
                  <a:gd name="connsiteX86-16535" fmla="*/ 7456 w 10000"/>
                  <a:gd name="connsiteY86-16536" fmla="*/ 7501 h 10005"/>
                  <a:gd name="connsiteX87-16537" fmla="*/ 7402 w 10000"/>
                  <a:gd name="connsiteY87-16538" fmla="*/ 7559 h 10005"/>
                  <a:gd name="connsiteX88-16539" fmla="*/ 6961 w 10000"/>
                  <a:gd name="connsiteY88-16540" fmla="*/ 7736 h 10005"/>
                  <a:gd name="connsiteX89-16541" fmla="*/ 6519 w 10000"/>
                  <a:gd name="connsiteY89-16542" fmla="*/ 7707 h 10005"/>
                  <a:gd name="connsiteX90-16543" fmla="*/ 6906 w 10000"/>
                  <a:gd name="connsiteY90-16544" fmla="*/ 7825 h 10005"/>
                  <a:gd name="connsiteX91-16545" fmla="*/ 6906 w 10000"/>
                  <a:gd name="connsiteY91-16546" fmla="*/ 8177 h 10005"/>
                  <a:gd name="connsiteX92-16547" fmla="*/ 6407 w 10000"/>
                  <a:gd name="connsiteY92-16548" fmla="*/ 8266 h 10005"/>
                  <a:gd name="connsiteX93-16549" fmla="*/ 6298 w 10000"/>
                  <a:gd name="connsiteY93-16550" fmla="*/ 8119 h 10005"/>
                  <a:gd name="connsiteX94-16551" fmla="*/ 6241 w 10000"/>
                  <a:gd name="connsiteY94-16552" fmla="*/ 8003 h 10005"/>
                  <a:gd name="connsiteX95-16553" fmla="*/ 5747 w 10000"/>
                  <a:gd name="connsiteY95-16554" fmla="*/ 8088 h 10005"/>
                  <a:gd name="connsiteX96-16555" fmla="*/ 5967 w 10000"/>
                  <a:gd name="connsiteY96-16556" fmla="*/ 8207 h 10005"/>
                  <a:gd name="connsiteX97-16557" fmla="*/ 6131 w 10000"/>
                  <a:gd name="connsiteY97-16558" fmla="*/ 8324 h 10005"/>
                  <a:gd name="connsiteX98-16559" fmla="*/ 6353 w 10000"/>
                  <a:gd name="connsiteY98-16560" fmla="*/ 8618 h 10005"/>
                  <a:gd name="connsiteX99-16561" fmla="*/ 6628 w 10000"/>
                  <a:gd name="connsiteY99-16562" fmla="*/ 8561 h 10005"/>
                  <a:gd name="connsiteX100-16563" fmla="*/ 6850 w 10000"/>
                  <a:gd name="connsiteY100-16564" fmla="*/ 8795 h 10005"/>
                  <a:gd name="connsiteX101-16565" fmla="*/ 7014 w 10000"/>
                  <a:gd name="connsiteY101-16566" fmla="*/ 8853 h 10005"/>
                  <a:gd name="connsiteX102-16567" fmla="*/ 7402 w 10000"/>
                  <a:gd name="connsiteY102-16568" fmla="*/ 8823 h 10005"/>
                  <a:gd name="connsiteX103-16569" fmla="*/ 7568 w 10000"/>
                  <a:gd name="connsiteY103-16570" fmla="*/ 8972 h 10005"/>
                  <a:gd name="connsiteX104-16571" fmla="*/ 7735 w 10000"/>
                  <a:gd name="connsiteY104-16572" fmla="*/ 9118 h 10005"/>
                  <a:gd name="connsiteX105-16573" fmla="*/ 8506 w 10000"/>
                  <a:gd name="connsiteY105-16574" fmla="*/ 8913 h 10005"/>
                  <a:gd name="connsiteX106-16575" fmla="*/ 8506 w 10000"/>
                  <a:gd name="connsiteY106-16576" fmla="*/ 8823 h 10005"/>
                  <a:gd name="connsiteX107-16577" fmla="*/ 8287 w 10000"/>
                  <a:gd name="connsiteY107-16578" fmla="*/ 8648 h 10005"/>
                  <a:gd name="connsiteX108-16579" fmla="*/ 8563 w 10000"/>
                  <a:gd name="connsiteY108-16580" fmla="*/ 8472 h 10005"/>
                  <a:gd name="connsiteX109-16581" fmla="*/ 8396 w 10000"/>
                  <a:gd name="connsiteY109-16582" fmla="*/ 8266 h 10005"/>
                  <a:gd name="connsiteX110-16583" fmla="*/ 8563 w 10000"/>
                  <a:gd name="connsiteY110-16584" fmla="*/ 8177 h 10005"/>
                  <a:gd name="connsiteX111-16585" fmla="*/ 8784 w 10000"/>
                  <a:gd name="connsiteY111-16586" fmla="*/ 8382 h 10005"/>
                  <a:gd name="connsiteX112-16587" fmla="*/ 8675 w 10000"/>
                  <a:gd name="connsiteY112-16588" fmla="*/ 8501 h 10005"/>
                  <a:gd name="connsiteX113-16589" fmla="*/ 9170 w 10000"/>
                  <a:gd name="connsiteY113-16590" fmla="*/ 8561 h 10005"/>
                  <a:gd name="connsiteX114-16591" fmla="*/ 9390 w 10000"/>
                  <a:gd name="connsiteY114-16592" fmla="*/ 8648 h 10005"/>
                  <a:gd name="connsiteX115-16593" fmla="*/ 9281 w 10000"/>
                  <a:gd name="connsiteY115-16594" fmla="*/ 9089 h 10005"/>
                  <a:gd name="connsiteX116-16595" fmla="*/ 8728 w 10000"/>
                  <a:gd name="connsiteY116-16596" fmla="*/ 9235 h 10005"/>
                  <a:gd name="connsiteX117-16597" fmla="*/ 8287 w 10000"/>
                  <a:gd name="connsiteY117-16598" fmla="*/ 9501 h 10005"/>
                  <a:gd name="connsiteX118-16599" fmla="*/ 8450 w 10000"/>
                  <a:gd name="connsiteY118-16600" fmla="*/ 9676 h 10005"/>
                  <a:gd name="connsiteX119-16601" fmla="*/ 9060 w 10000"/>
                  <a:gd name="connsiteY119-16602" fmla="*/ 10000 h 10005"/>
                  <a:gd name="connsiteX120-16603" fmla="*/ 9724 w 10000"/>
                  <a:gd name="connsiteY120-16604" fmla="*/ 9706 h 10005"/>
                  <a:gd name="connsiteX121-16605" fmla="*/ 9724 w 10000"/>
                  <a:gd name="connsiteY121-16606" fmla="*/ 9736 h 10005"/>
                  <a:gd name="connsiteX122-16607" fmla="*/ 9612 w 10000"/>
                  <a:gd name="connsiteY122-16608" fmla="*/ 9766 h 10005"/>
                  <a:gd name="connsiteX123-16609" fmla="*/ 9502 w 10000"/>
                  <a:gd name="connsiteY123-16610" fmla="*/ 9797 h 10005"/>
                  <a:gd name="connsiteX0-16611" fmla="*/ 8563 w 10000"/>
                  <a:gd name="connsiteY0-16612" fmla="*/ 4382 h 10005"/>
                  <a:gd name="connsiteX1-16613" fmla="*/ 8120 w 10000"/>
                  <a:gd name="connsiteY1-16614" fmla="*/ 4382 h 10005"/>
                  <a:gd name="connsiteX2-16615" fmla="*/ 7678 w 10000"/>
                  <a:gd name="connsiteY2-16616" fmla="*/ 4500 h 10005"/>
                  <a:gd name="connsiteX3-16617" fmla="*/ 7181 w 10000"/>
                  <a:gd name="connsiteY3-16618" fmla="*/ 4470 h 10005"/>
                  <a:gd name="connsiteX4-16619" fmla="*/ 7181 w 10000"/>
                  <a:gd name="connsiteY4-16620" fmla="*/ 3912 h 10005"/>
                  <a:gd name="connsiteX5-16621" fmla="*/ 7456 w 10000"/>
                  <a:gd name="connsiteY5-16622" fmla="*/ 3883 h 10005"/>
                  <a:gd name="connsiteX6-16623" fmla="*/ 7292 w 10000"/>
                  <a:gd name="connsiteY6-16624" fmla="*/ 3735 h 10005"/>
                  <a:gd name="connsiteX7-16625" fmla="*/ 7292 w 10000"/>
                  <a:gd name="connsiteY7-16626" fmla="*/ 3501 h 10005"/>
                  <a:gd name="connsiteX8-16627" fmla="*/ 7347 w 10000"/>
                  <a:gd name="connsiteY8-16628" fmla="*/ 3355 h 10005"/>
                  <a:gd name="connsiteX9-16629" fmla="*/ 6796 w 10000"/>
                  <a:gd name="connsiteY9-16630" fmla="*/ 3118 h 10005"/>
                  <a:gd name="connsiteX10-16631" fmla="*/ 6241 w 10000"/>
                  <a:gd name="connsiteY10-16632" fmla="*/ 2854 h 10005"/>
                  <a:gd name="connsiteX11-16633" fmla="*/ 5967 w 10000"/>
                  <a:gd name="connsiteY11-16634" fmla="*/ 2676 h 10005"/>
                  <a:gd name="connsiteX12-16635" fmla="*/ 5579 w 10000"/>
                  <a:gd name="connsiteY12-16636" fmla="*/ 2619 h 10005"/>
                  <a:gd name="connsiteX13-16637" fmla="*/ 5139 w 10000"/>
                  <a:gd name="connsiteY13-16638" fmla="*/ 2648 h 10005"/>
                  <a:gd name="connsiteX14-16639" fmla="*/ 4695 w 10000"/>
                  <a:gd name="connsiteY14-16640" fmla="*/ 2559 h 10005"/>
                  <a:gd name="connsiteX15-16641" fmla="*/ 4143 w 10000"/>
                  <a:gd name="connsiteY15-16642" fmla="*/ 1852 h 10005"/>
                  <a:gd name="connsiteX16-16643" fmla="*/ 3978 w 10000"/>
                  <a:gd name="connsiteY16-16644" fmla="*/ 1677 h 10005"/>
                  <a:gd name="connsiteX17-16645" fmla="*/ 3811 w 10000"/>
                  <a:gd name="connsiteY17-16646" fmla="*/ 1265 h 10005"/>
                  <a:gd name="connsiteX18-16647" fmla="*/ 3591 w 10000"/>
                  <a:gd name="connsiteY18-16648" fmla="*/ 882 h 10005"/>
                  <a:gd name="connsiteX19-16649" fmla="*/ 2928 w 10000"/>
                  <a:gd name="connsiteY19-16650" fmla="*/ 618 h 10005"/>
                  <a:gd name="connsiteX20-16651" fmla="*/ 2539 w 10000"/>
                  <a:gd name="connsiteY20-16652" fmla="*/ 58 h 10005"/>
                  <a:gd name="connsiteX21-16653" fmla="*/ 2043 w 10000"/>
                  <a:gd name="connsiteY21-16654" fmla="*/ 58 h 10005"/>
                  <a:gd name="connsiteX22-16655" fmla="*/ 1822 w 10000"/>
                  <a:gd name="connsiteY22-16656" fmla="*/ 177 h 10005"/>
                  <a:gd name="connsiteX23-16657" fmla="*/ 1769 w 10000"/>
                  <a:gd name="connsiteY23-16658" fmla="*/ 0 h 10005"/>
                  <a:gd name="connsiteX24-16659" fmla="*/ 1049 w 10000"/>
                  <a:gd name="connsiteY24-16660" fmla="*/ 117 h 10005"/>
                  <a:gd name="connsiteX25-16661" fmla="*/ 1822 w 10000"/>
                  <a:gd name="connsiteY25-16662" fmla="*/ 236 h 10005"/>
                  <a:gd name="connsiteX26-16663" fmla="*/ 1769 w 10000"/>
                  <a:gd name="connsiteY26-16664" fmla="*/ 499 h 10005"/>
                  <a:gd name="connsiteX27-16665" fmla="*/ 1933 w 10000"/>
                  <a:gd name="connsiteY27-16666" fmla="*/ 852 h 10005"/>
                  <a:gd name="connsiteX28-16667" fmla="*/ 2099 w 10000"/>
                  <a:gd name="connsiteY28-16668" fmla="*/ 1058 h 10005"/>
                  <a:gd name="connsiteX29-16669" fmla="*/ 1822 w 10000"/>
                  <a:gd name="connsiteY29-16670" fmla="*/ 1441 h 10005"/>
                  <a:gd name="connsiteX30-16671" fmla="*/ 1604 w 10000"/>
                  <a:gd name="connsiteY30-16672" fmla="*/ 1441 h 10005"/>
                  <a:gd name="connsiteX31-16673" fmla="*/ 1380 w 10000"/>
                  <a:gd name="connsiteY31-16674" fmla="*/ 1706 h 10005"/>
                  <a:gd name="connsiteX32-16675" fmla="*/ 1769 w 10000"/>
                  <a:gd name="connsiteY32-16676" fmla="*/ 1823 h 10005"/>
                  <a:gd name="connsiteX33-16677" fmla="*/ 1271 w 10000"/>
                  <a:gd name="connsiteY33-16678" fmla="*/ 1794 h 10005"/>
                  <a:gd name="connsiteX34-16679" fmla="*/ 1049 w 10000"/>
                  <a:gd name="connsiteY34-16680" fmla="*/ 2146 h 10005"/>
                  <a:gd name="connsiteX35-16681" fmla="*/ 994 w 10000"/>
                  <a:gd name="connsiteY35-16682" fmla="*/ 2206 h 10005"/>
                  <a:gd name="connsiteX36-16683" fmla="*/ 773 w 10000"/>
                  <a:gd name="connsiteY36-16684" fmla="*/ 2589 h 10005"/>
                  <a:gd name="connsiteX37-16685" fmla="*/ 1106 w 10000"/>
                  <a:gd name="connsiteY37-16686" fmla="*/ 2676 h 10005"/>
                  <a:gd name="connsiteX38-16687" fmla="*/ 663 w 10000"/>
                  <a:gd name="connsiteY38-16688" fmla="*/ 2971 h 10005"/>
                  <a:gd name="connsiteX39-16689" fmla="*/ 110 w 10000"/>
                  <a:gd name="connsiteY39-16690" fmla="*/ 3295 h 10005"/>
                  <a:gd name="connsiteX40-16691" fmla="*/ 0 w 10000"/>
                  <a:gd name="connsiteY40-16692" fmla="*/ 3471 h 10005"/>
                  <a:gd name="connsiteX41-16693" fmla="*/ 277 w 10000"/>
                  <a:gd name="connsiteY41-16694" fmla="*/ 3853 h 10005"/>
                  <a:gd name="connsiteX42-16695" fmla="*/ 0 w 10000"/>
                  <a:gd name="connsiteY42-16696" fmla="*/ 4207 h 10005"/>
                  <a:gd name="connsiteX43-16697" fmla="*/ 56 w 10000"/>
                  <a:gd name="connsiteY43-16698" fmla="*/ 4589 h 10005"/>
                  <a:gd name="connsiteX44-16699" fmla="*/ 222 w 10000"/>
                  <a:gd name="connsiteY44-16700" fmla="*/ 4708 h 10005"/>
                  <a:gd name="connsiteX45-16701" fmla="*/ 552 w 10000"/>
                  <a:gd name="connsiteY45-16702" fmla="*/ 4677 h 10005"/>
                  <a:gd name="connsiteX46-16703" fmla="*/ 1216 w 10000"/>
                  <a:gd name="connsiteY46-16704" fmla="*/ 4737 h 10005"/>
                  <a:gd name="connsiteX47-16705" fmla="*/ 1769 w 10000"/>
                  <a:gd name="connsiteY47-16706" fmla="*/ 4618 h 10005"/>
                  <a:gd name="connsiteX48-16707" fmla="*/ 2377 w 10000"/>
                  <a:gd name="connsiteY48-16708" fmla="*/ 4618 h 10005"/>
                  <a:gd name="connsiteX49-16709" fmla="*/ 2762 w 10000"/>
                  <a:gd name="connsiteY49-16710" fmla="*/ 4500 h 10005"/>
                  <a:gd name="connsiteX50-16711" fmla="*/ 2872 w 10000"/>
                  <a:gd name="connsiteY50-16712" fmla="*/ 4529 h 10005"/>
                  <a:gd name="connsiteX51-16713" fmla="*/ 2707 w 10000"/>
                  <a:gd name="connsiteY51-16714" fmla="*/ 4589 h 10005"/>
                  <a:gd name="connsiteX52-16715" fmla="*/ 3093 w 10000"/>
                  <a:gd name="connsiteY52-16716" fmla="*/ 4854 h 10005"/>
                  <a:gd name="connsiteX53-16717" fmla="*/ 3370 w 10000"/>
                  <a:gd name="connsiteY53-16718" fmla="*/ 4794 h 10005"/>
                  <a:gd name="connsiteX54-16719" fmla="*/ 3757 w 10000"/>
                  <a:gd name="connsiteY54-16720" fmla="*/ 4910 h 10005"/>
                  <a:gd name="connsiteX55-16721" fmla="*/ 4252 w 10000"/>
                  <a:gd name="connsiteY55-16722" fmla="*/ 4882 h 10005"/>
                  <a:gd name="connsiteX56-16723" fmla="*/ 5082 w 10000"/>
                  <a:gd name="connsiteY56-16724" fmla="*/ 4971 h 10005"/>
                  <a:gd name="connsiteX57-16725" fmla="*/ 5301 w 10000"/>
                  <a:gd name="connsiteY57-16726" fmla="*/ 5032 h 10005"/>
                  <a:gd name="connsiteX58-16727" fmla="*/ 6076 w 10000"/>
                  <a:gd name="connsiteY58-16728" fmla="*/ 4882 h 10005"/>
                  <a:gd name="connsiteX59-16729" fmla="*/ 6187 w 10000"/>
                  <a:gd name="connsiteY59-16730" fmla="*/ 4971 h 10005"/>
                  <a:gd name="connsiteX60-16731" fmla="*/ 6407 w 10000"/>
                  <a:gd name="connsiteY60-16732" fmla="*/ 4854 h 10005"/>
                  <a:gd name="connsiteX61-16733" fmla="*/ 6519 w 10000"/>
                  <a:gd name="connsiteY61-16734" fmla="*/ 5003 h 10005"/>
                  <a:gd name="connsiteX62-16735" fmla="*/ 7292 w 10000"/>
                  <a:gd name="connsiteY62-16736" fmla="*/ 4823 h 10005"/>
                  <a:gd name="connsiteX63-16737" fmla="*/ 7292 w 10000"/>
                  <a:gd name="connsiteY63-16738" fmla="*/ 4647 h 10005"/>
                  <a:gd name="connsiteX64-16739" fmla="*/ 7456 w 10000"/>
                  <a:gd name="connsiteY64-16740" fmla="*/ 4618 h 10005"/>
                  <a:gd name="connsiteX65-16741" fmla="*/ 7624 w 10000"/>
                  <a:gd name="connsiteY65-16742" fmla="*/ 4677 h 10005"/>
                  <a:gd name="connsiteX66-16743" fmla="*/ 8176 w 10000"/>
                  <a:gd name="connsiteY66-16744" fmla="*/ 4559 h 10005"/>
                  <a:gd name="connsiteX67-16745" fmla="*/ 8287 w 10000"/>
                  <a:gd name="connsiteY67-16746" fmla="*/ 4589 h 10005"/>
                  <a:gd name="connsiteX68-16747" fmla="*/ 8563 w 10000"/>
                  <a:gd name="connsiteY68-16748" fmla="*/ 5117 h 10005"/>
                  <a:gd name="connsiteX69-16749" fmla="*/ 8728 w 10000"/>
                  <a:gd name="connsiteY69-16750" fmla="*/ 5177 h 10005"/>
                  <a:gd name="connsiteX70-16751" fmla="*/ 9116 w 10000"/>
                  <a:gd name="connsiteY70-16752" fmla="*/ 5177 h 10005"/>
                  <a:gd name="connsiteX71-16753" fmla="*/ 9281 w 10000"/>
                  <a:gd name="connsiteY71-16754" fmla="*/ 5413 h 10005"/>
                  <a:gd name="connsiteX72-16755" fmla="*/ 9336 w 10000"/>
                  <a:gd name="connsiteY72-16756" fmla="*/ 5589 h 10005"/>
                  <a:gd name="connsiteX73-16757" fmla="*/ 10000 w 10000"/>
                  <a:gd name="connsiteY73-16758" fmla="*/ 6294 h 10005"/>
                  <a:gd name="connsiteX74-16759" fmla="*/ 9724 w 10000"/>
                  <a:gd name="connsiteY74-16760" fmla="*/ 6176 h 10005"/>
                  <a:gd name="connsiteX75-16761" fmla="*/ 8949 w 10000"/>
                  <a:gd name="connsiteY75-16762" fmla="*/ 6294 h 10005"/>
                  <a:gd name="connsiteX76-16763" fmla="*/ 8563 w 10000"/>
                  <a:gd name="connsiteY76-16764" fmla="*/ 5941 h 10005"/>
                  <a:gd name="connsiteX77-16765" fmla="*/ 8287 w 10000"/>
                  <a:gd name="connsiteY77-16766" fmla="*/ 5970 h 10005"/>
                  <a:gd name="connsiteX78-16767" fmla="*/ 8506 w 10000"/>
                  <a:gd name="connsiteY78-16768" fmla="*/ 6206 h 10005"/>
                  <a:gd name="connsiteX79-16769" fmla="*/ 8563 w 10000"/>
                  <a:gd name="connsiteY79-16770" fmla="*/ 6383 h 10005"/>
                  <a:gd name="connsiteX80-16771" fmla="*/ 8009 w 10000"/>
                  <a:gd name="connsiteY80-16772" fmla="*/ 6706 h 10005"/>
                  <a:gd name="connsiteX81-16773" fmla="*/ 7901 w 10000"/>
                  <a:gd name="connsiteY81-16774" fmla="*/ 6883 h 10005"/>
                  <a:gd name="connsiteX82-16775" fmla="*/ 7845 w 10000"/>
                  <a:gd name="connsiteY82-16776" fmla="*/ 7028 h 10005"/>
                  <a:gd name="connsiteX83-16777" fmla="*/ 7789 w 10000"/>
                  <a:gd name="connsiteY83-16778" fmla="*/ 7088 h 10005"/>
                  <a:gd name="connsiteX84-16779" fmla="*/ 7678 w 10000"/>
                  <a:gd name="connsiteY84-16780" fmla="*/ 7207 h 10005"/>
                  <a:gd name="connsiteX85-16781" fmla="*/ 7347 w 10000"/>
                  <a:gd name="connsiteY85-16782" fmla="*/ 7295 h 10005"/>
                  <a:gd name="connsiteX86-16783" fmla="*/ 7456 w 10000"/>
                  <a:gd name="connsiteY86-16784" fmla="*/ 7501 h 10005"/>
                  <a:gd name="connsiteX87-16785" fmla="*/ 7402 w 10000"/>
                  <a:gd name="connsiteY87-16786" fmla="*/ 7559 h 10005"/>
                  <a:gd name="connsiteX88-16787" fmla="*/ 6961 w 10000"/>
                  <a:gd name="connsiteY88-16788" fmla="*/ 7736 h 10005"/>
                  <a:gd name="connsiteX89-16789" fmla="*/ 6519 w 10000"/>
                  <a:gd name="connsiteY89-16790" fmla="*/ 7707 h 10005"/>
                  <a:gd name="connsiteX90-16791" fmla="*/ 6906 w 10000"/>
                  <a:gd name="connsiteY90-16792" fmla="*/ 7825 h 10005"/>
                  <a:gd name="connsiteX91-16793" fmla="*/ 6906 w 10000"/>
                  <a:gd name="connsiteY91-16794" fmla="*/ 8177 h 10005"/>
                  <a:gd name="connsiteX92-16795" fmla="*/ 6407 w 10000"/>
                  <a:gd name="connsiteY92-16796" fmla="*/ 8266 h 10005"/>
                  <a:gd name="connsiteX93-16797" fmla="*/ 6298 w 10000"/>
                  <a:gd name="connsiteY93-16798" fmla="*/ 8119 h 10005"/>
                  <a:gd name="connsiteX94-16799" fmla="*/ 6241 w 10000"/>
                  <a:gd name="connsiteY94-16800" fmla="*/ 8003 h 10005"/>
                  <a:gd name="connsiteX95-16801" fmla="*/ 5747 w 10000"/>
                  <a:gd name="connsiteY95-16802" fmla="*/ 8088 h 10005"/>
                  <a:gd name="connsiteX96-16803" fmla="*/ 5967 w 10000"/>
                  <a:gd name="connsiteY96-16804" fmla="*/ 8207 h 10005"/>
                  <a:gd name="connsiteX97-16805" fmla="*/ 6131 w 10000"/>
                  <a:gd name="connsiteY97-16806" fmla="*/ 8324 h 10005"/>
                  <a:gd name="connsiteX98-16807" fmla="*/ 6353 w 10000"/>
                  <a:gd name="connsiteY98-16808" fmla="*/ 8618 h 10005"/>
                  <a:gd name="connsiteX99-16809" fmla="*/ 6628 w 10000"/>
                  <a:gd name="connsiteY99-16810" fmla="*/ 8561 h 10005"/>
                  <a:gd name="connsiteX100-16811" fmla="*/ 6850 w 10000"/>
                  <a:gd name="connsiteY100-16812" fmla="*/ 8795 h 10005"/>
                  <a:gd name="connsiteX101-16813" fmla="*/ 7014 w 10000"/>
                  <a:gd name="connsiteY101-16814" fmla="*/ 8853 h 10005"/>
                  <a:gd name="connsiteX102-16815" fmla="*/ 7402 w 10000"/>
                  <a:gd name="connsiteY102-16816" fmla="*/ 8823 h 10005"/>
                  <a:gd name="connsiteX103-16817" fmla="*/ 7568 w 10000"/>
                  <a:gd name="connsiteY103-16818" fmla="*/ 8972 h 10005"/>
                  <a:gd name="connsiteX104-16819" fmla="*/ 7735 w 10000"/>
                  <a:gd name="connsiteY104-16820" fmla="*/ 9118 h 10005"/>
                  <a:gd name="connsiteX105-16821" fmla="*/ 8506 w 10000"/>
                  <a:gd name="connsiteY105-16822" fmla="*/ 8913 h 10005"/>
                  <a:gd name="connsiteX106-16823" fmla="*/ 8506 w 10000"/>
                  <a:gd name="connsiteY106-16824" fmla="*/ 8823 h 10005"/>
                  <a:gd name="connsiteX107-16825" fmla="*/ 8287 w 10000"/>
                  <a:gd name="connsiteY107-16826" fmla="*/ 8648 h 10005"/>
                  <a:gd name="connsiteX108-16827" fmla="*/ 8563 w 10000"/>
                  <a:gd name="connsiteY108-16828" fmla="*/ 8472 h 10005"/>
                  <a:gd name="connsiteX109-16829" fmla="*/ 8396 w 10000"/>
                  <a:gd name="connsiteY109-16830" fmla="*/ 8266 h 10005"/>
                  <a:gd name="connsiteX110-16831" fmla="*/ 8563 w 10000"/>
                  <a:gd name="connsiteY110-16832" fmla="*/ 8177 h 10005"/>
                  <a:gd name="connsiteX111-16833" fmla="*/ 8784 w 10000"/>
                  <a:gd name="connsiteY111-16834" fmla="*/ 8382 h 10005"/>
                  <a:gd name="connsiteX112-16835" fmla="*/ 8675 w 10000"/>
                  <a:gd name="connsiteY112-16836" fmla="*/ 8501 h 10005"/>
                  <a:gd name="connsiteX113-16837" fmla="*/ 9170 w 10000"/>
                  <a:gd name="connsiteY113-16838" fmla="*/ 8561 h 10005"/>
                  <a:gd name="connsiteX114-16839" fmla="*/ 9390 w 10000"/>
                  <a:gd name="connsiteY114-16840" fmla="*/ 8648 h 10005"/>
                  <a:gd name="connsiteX115-16841" fmla="*/ 9281 w 10000"/>
                  <a:gd name="connsiteY115-16842" fmla="*/ 9089 h 10005"/>
                  <a:gd name="connsiteX116-16843" fmla="*/ 8728 w 10000"/>
                  <a:gd name="connsiteY116-16844" fmla="*/ 9235 h 10005"/>
                  <a:gd name="connsiteX117-16845" fmla="*/ 8287 w 10000"/>
                  <a:gd name="connsiteY117-16846" fmla="*/ 9501 h 10005"/>
                  <a:gd name="connsiteX118-16847" fmla="*/ 9060 w 10000"/>
                  <a:gd name="connsiteY118-16848" fmla="*/ 10000 h 10005"/>
                  <a:gd name="connsiteX119-16849" fmla="*/ 9724 w 10000"/>
                  <a:gd name="connsiteY119-16850" fmla="*/ 9706 h 10005"/>
                  <a:gd name="connsiteX120-16851" fmla="*/ 9724 w 10000"/>
                  <a:gd name="connsiteY120-16852" fmla="*/ 9736 h 10005"/>
                  <a:gd name="connsiteX121-16853" fmla="*/ 9612 w 10000"/>
                  <a:gd name="connsiteY121-16854" fmla="*/ 9766 h 10005"/>
                  <a:gd name="connsiteX122-16855" fmla="*/ 9502 w 10000"/>
                  <a:gd name="connsiteY122-16856" fmla="*/ 9797 h 10005"/>
                  <a:gd name="connsiteX0-16857" fmla="*/ 8563 w 10000"/>
                  <a:gd name="connsiteY0-16858" fmla="*/ 4382 h 9797"/>
                  <a:gd name="connsiteX1-16859" fmla="*/ 8120 w 10000"/>
                  <a:gd name="connsiteY1-16860" fmla="*/ 4382 h 9797"/>
                  <a:gd name="connsiteX2-16861" fmla="*/ 7678 w 10000"/>
                  <a:gd name="connsiteY2-16862" fmla="*/ 4500 h 9797"/>
                  <a:gd name="connsiteX3-16863" fmla="*/ 7181 w 10000"/>
                  <a:gd name="connsiteY3-16864" fmla="*/ 4470 h 9797"/>
                  <a:gd name="connsiteX4-16865" fmla="*/ 7181 w 10000"/>
                  <a:gd name="connsiteY4-16866" fmla="*/ 3912 h 9797"/>
                  <a:gd name="connsiteX5-16867" fmla="*/ 7456 w 10000"/>
                  <a:gd name="connsiteY5-16868" fmla="*/ 3883 h 9797"/>
                  <a:gd name="connsiteX6-16869" fmla="*/ 7292 w 10000"/>
                  <a:gd name="connsiteY6-16870" fmla="*/ 3735 h 9797"/>
                  <a:gd name="connsiteX7-16871" fmla="*/ 7292 w 10000"/>
                  <a:gd name="connsiteY7-16872" fmla="*/ 3501 h 9797"/>
                  <a:gd name="connsiteX8-16873" fmla="*/ 7347 w 10000"/>
                  <a:gd name="connsiteY8-16874" fmla="*/ 3355 h 9797"/>
                  <a:gd name="connsiteX9-16875" fmla="*/ 6796 w 10000"/>
                  <a:gd name="connsiteY9-16876" fmla="*/ 3118 h 9797"/>
                  <a:gd name="connsiteX10-16877" fmla="*/ 6241 w 10000"/>
                  <a:gd name="connsiteY10-16878" fmla="*/ 2854 h 9797"/>
                  <a:gd name="connsiteX11-16879" fmla="*/ 5967 w 10000"/>
                  <a:gd name="connsiteY11-16880" fmla="*/ 2676 h 9797"/>
                  <a:gd name="connsiteX12-16881" fmla="*/ 5579 w 10000"/>
                  <a:gd name="connsiteY12-16882" fmla="*/ 2619 h 9797"/>
                  <a:gd name="connsiteX13-16883" fmla="*/ 5139 w 10000"/>
                  <a:gd name="connsiteY13-16884" fmla="*/ 2648 h 9797"/>
                  <a:gd name="connsiteX14-16885" fmla="*/ 4695 w 10000"/>
                  <a:gd name="connsiteY14-16886" fmla="*/ 2559 h 9797"/>
                  <a:gd name="connsiteX15-16887" fmla="*/ 4143 w 10000"/>
                  <a:gd name="connsiteY15-16888" fmla="*/ 1852 h 9797"/>
                  <a:gd name="connsiteX16-16889" fmla="*/ 3978 w 10000"/>
                  <a:gd name="connsiteY16-16890" fmla="*/ 1677 h 9797"/>
                  <a:gd name="connsiteX17-16891" fmla="*/ 3811 w 10000"/>
                  <a:gd name="connsiteY17-16892" fmla="*/ 1265 h 9797"/>
                  <a:gd name="connsiteX18-16893" fmla="*/ 3591 w 10000"/>
                  <a:gd name="connsiteY18-16894" fmla="*/ 882 h 9797"/>
                  <a:gd name="connsiteX19-16895" fmla="*/ 2928 w 10000"/>
                  <a:gd name="connsiteY19-16896" fmla="*/ 618 h 9797"/>
                  <a:gd name="connsiteX20-16897" fmla="*/ 2539 w 10000"/>
                  <a:gd name="connsiteY20-16898" fmla="*/ 58 h 9797"/>
                  <a:gd name="connsiteX21-16899" fmla="*/ 2043 w 10000"/>
                  <a:gd name="connsiteY21-16900" fmla="*/ 58 h 9797"/>
                  <a:gd name="connsiteX22-16901" fmla="*/ 1822 w 10000"/>
                  <a:gd name="connsiteY22-16902" fmla="*/ 177 h 9797"/>
                  <a:gd name="connsiteX23-16903" fmla="*/ 1769 w 10000"/>
                  <a:gd name="connsiteY23-16904" fmla="*/ 0 h 9797"/>
                  <a:gd name="connsiteX24-16905" fmla="*/ 1049 w 10000"/>
                  <a:gd name="connsiteY24-16906" fmla="*/ 117 h 9797"/>
                  <a:gd name="connsiteX25-16907" fmla="*/ 1822 w 10000"/>
                  <a:gd name="connsiteY25-16908" fmla="*/ 236 h 9797"/>
                  <a:gd name="connsiteX26-16909" fmla="*/ 1769 w 10000"/>
                  <a:gd name="connsiteY26-16910" fmla="*/ 499 h 9797"/>
                  <a:gd name="connsiteX27-16911" fmla="*/ 1933 w 10000"/>
                  <a:gd name="connsiteY27-16912" fmla="*/ 852 h 9797"/>
                  <a:gd name="connsiteX28-16913" fmla="*/ 2099 w 10000"/>
                  <a:gd name="connsiteY28-16914" fmla="*/ 1058 h 9797"/>
                  <a:gd name="connsiteX29-16915" fmla="*/ 1822 w 10000"/>
                  <a:gd name="connsiteY29-16916" fmla="*/ 1441 h 9797"/>
                  <a:gd name="connsiteX30-16917" fmla="*/ 1604 w 10000"/>
                  <a:gd name="connsiteY30-16918" fmla="*/ 1441 h 9797"/>
                  <a:gd name="connsiteX31-16919" fmla="*/ 1380 w 10000"/>
                  <a:gd name="connsiteY31-16920" fmla="*/ 1706 h 9797"/>
                  <a:gd name="connsiteX32-16921" fmla="*/ 1769 w 10000"/>
                  <a:gd name="connsiteY32-16922" fmla="*/ 1823 h 9797"/>
                  <a:gd name="connsiteX33-16923" fmla="*/ 1271 w 10000"/>
                  <a:gd name="connsiteY33-16924" fmla="*/ 1794 h 9797"/>
                  <a:gd name="connsiteX34-16925" fmla="*/ 1049 w 10000"/>
                  <a:gd name="connsiteY34-16926" fmla="*/ 2146 h 9797"/>
                  <a:gd name="connsiteX35-16927" fmla="*/ 994 w 10000"/>
                  <a:gd name="connsiteY35-16928" fmla="*/ 2206 h 9797"/>
                  <a:gd name="connsiteX36-16929" fmla="*/ 773 w 10000"/>
                  <a:gd name="connsiteY36-16930" fmla="*/ 2589 h 9797"/>
                  <a:gd name="connsiteX37-16931" fmla="*/ 1106 w 10000"/>
                  <a:gd name="connsiteY37-16932" fmla="*/ 2676 h 9797"/>
                  <a:gd name="connsiteX38-16933" fmla="*/ 663 w 10000"/>
                  <a:gd name="connsiteY38-16934" fmla="*/ 2971 h 9797"/>
                  <a:gd name="connsiteX39-16935" fmla="*/ 110 w 10000"/>
                  <a:gd name="connsiteY39-16936" fmla="*/ 3295 h 9797"/>
                  <a:gd name="connsiteX40-16937" fmla="*/ 0 w 10000"/>
                  <a:gd name="connsiteY40-16938" fmla="*/ 3471 h 9797"/>
                  <a:gd name="connsiteX41-16939" fmla="*/ 277 w 10000"/>
                  <a:gd name="connsiteY41-16940" fmla="*/ 3853 h 9797"/>
                  <a:gd name="connsiteX42-16941" fmla="*/ 0 w 10000"/>
                  <a:gd name="connsiteY42-16942" fmla="*/ 4207 h 9797"/>
                  <a:gd name="connsiteX43-16943" fmla="*/ 56 w 10000"/>
                  <a:gd name="connsiteY43-16944" fmla="*/ 4589 h 9797"/>
                  <a:gd name="connsiteX44-16945" fmla="*/ 222 w 10000"/>
                  <a:gd name="connsiteY44-16946" fmla="*/ 4708 h 9797"/>
                  <a:gd name="connsiteX45-16947" fmla="*/ 552 w 10000"/>
                  <a:gd name="connsiteY45-16948" fmla="*/ 4677 h 9797"/>
                  <a:gd name="connsiteX46-16949" fmla="*/ 1216 w 10000"/>
                  <a:gd name="connsiteY46-16950" fmla="*/ 4737 h 9797"/>
                  <a:gd name="connsiteX47-16951" fmla="*/ 1769 w 10000"/>
                  <a:gd name="connsiteY47-16952" fmla="*/ 4618 h 9797"/>
                  <a:gd name="connsiteX48-16953" fmla="*/ 2377 w 10000"/>
                  <a:gd name="connsiteY48-16954" fmla="*/ 4618 h 9797"/>
                  <a:gd name="connsiteX49-16955" fmla="*/ 2762 w 10000"/>
                  <a:gd name="connsiteY49-16956" fmla="*/ 4500 h 9797"/>
                  <a:gd name="connsiteX50-16957" fmla="*/ 2872 w 10000"/>
                  <a:gd name="connsiteY50-16958" fmla="*/ 4529 h 9797"/>
                  <a:gd name="connsiteX51-16959" fmla="*/ 2707 w 10000"/>
                  <a:gd name="connsiteY51-16960" fmla="*/ 4589 h 9797"/>
                  <a:gd name="connsiteX52-16961" fmla="*/ 3093 w 10000"/>
                  <a:gd name="connsiteY52-16962" fmla="*/ 4854 h 9797"/>
                  <a:gd name="connsiteX53-16963" fmla="*/ 3370 w 10000"/>
                  <a:gd name="connsiteY53-16964" fmla="*/ 4794 h 9797"/>
                  <a:gd name="connsiteX54-16965" fmla="*/ 3757 w 10000"/>
                  <a:gd name="connsiteY54-16966" fmla="*/ 4910 h 9797"/>
                  <a:gd name="connsiteX55-16967" fmla="*/ 4252 w 10000"/>
                  <a:gd name="connsiteY55-16968" fmla="*/ 4882 h 9797"/>
                  <a:gd name="connsiteX56-16969" fmla="*/ 5082 w 10000"/>
                  <a:gd name="connsiteY56-16970" fmla="*/ 4971 h 9797"/>
                  <a:gd name="connsiteX57-16971" fmla="*/ 5301 w 10000"/>
                  <a:gd name="connsiteY57-16972" fmla="*/ 5032 h 9797"/>
                  <a:gd name="connsiteX58-16973" fmla="*/ 6076 w 10000"/>
                  <a:gd name="connsiteY58-16974" fmla="*/ 4882 h 9797"/>
                  <a:gd name="connsiteX59-16975" fmla="*/ 6187 w 10000"/>
                  <a:gd name="connsiteY59-16976" fmla="*/ 4971 h 9797"/>
                  <a:gd name="connsiteX60-16977" fmla="*/ 6407 w 10000"/>
                  <a:gd name="connsiteY60-16978" fmla="*/ 4854 h 9797"/>
                  <a:gd name="connsiteX61-16979" fmla="*/ 6519 w 10000"/>
                  <a:gd name="connsiteY61-16980" fmla="*/ 5003 h 9797"/>
                  <a:gd name="connsiteX62-16981" fmla="*/ 7292 w 10000"/>
                  <a:gd name="connsiteY62-16982" fmla="*/ 4823 h 9797"/>
                  <a:gd name="connsiteX63-16983" fmla="*/ 7292 w 10000"/>
                  <a:gd name="connsiteY63-16984" fmla="*/ 4647 h 9797"/>
                  <a:gd name="connsiteX64-16985" fmla="*/ 7456 w 10000"/>
                  <a:gd name="connsiteY64-16986" fmla="*/ 4618 h 9797"/>
                  <a:gd name="connsiteX65-16987" fmla="*/ 7624 w 10000"/>
                  <a:gd name="connsiteY65-16988" fmla="*/ 4677 h 9797"/>
                  <a:gd name="connsiteX66-16989" fmla="*/ 8176 w 10000"/>
                  <a:gd name="connsiteY66-16990" fmla="*/ 4559 h 9797"/>
                  <a:gd name="connsiteX67-16991" fmla="*/ 8287 w 10000"/>
                  <a:gd name="connsiteY67-16992" fmla="*/ 4589 h 9797"/>
                  <a:gd name="connsiteX68-16993" fmla="*/ 8563 w 10000"/>
                  <a:gd name="connsiteY68-16994" fmla="*/ 5117 h 9797"/>
                  <a:gd name="connsiteX69-16995" fmla="*/ 8728 w 10000"/>
                  <a:gd name="connsiteY69-16996" fmla="*/ 5177 h 9797"/>
                  <a:gd name="connsiteX70-16997" fmla="*/ 9116 w 10000"/>
                  <a:gd name="connsiteY70-16998" fmla="*/ 5177 h 9797"/>
                  <a:gd name="connsiteX71-16999" fmla="*/ 9281 w 10000"/>
                  <a:gd name="connsiteY71-17000" fmla="*/ 5413 h 9797"/>
                  <a:gd name="connsiteX72-17001" fmla="*/ 9336 w 10000"/>
                  <a:gd name="connsiteY72-17002" fmla="*/ 5589 h 9797"/>
                  <a:gd name="connsiteX73-17003" fmla="*/ 10000 w 10000"/>
                  <a:gd name="connsiteY73-17004" fmla="*/ 6294 h 9797"/>
                  <a:gd name="connsiteX74-17005" fmla="*/ 9724 w 10000"/>
                  <a:gd name="connsiteY74-17006" fmla="*/ 6176 h 9797"/>
                  <a:gd name="connsiteX75-17007" fmla="*/ 8949 w 10000"/>
                  <a:gd name="connsiteY75-17008" fmla="*/ 6294 h 9797"/>
                  <a:gd name="connsiteX76-17009" fmla="*/ 8563 w 10000"/>
                  <a:gd name="connsiteY76-17010" fmla="*/ 5941 h 9797"/>
                  <a:gd name="connsiteX77-17011" fmla="*/ 8287 w 10000"/>
                  <a:gd name="connsiteY77-17012" fmla="*/ 5970 h 9797"/>
                  <a:gd name="connsiteX78-17013" fmla="*/ 8506 w 10000"/>
                  <a:gd name="connsiteY78-17014" fmla="*/ 6206 h 9797"/>
                  <a:gd name="connsiteX79-17015" fmla="*/ 8563 w 10000"/>
                  <a:gd name="connsiteY79-17016" fmla="*/ 6383 h 9797"/>
                  <a:gd name="connsiteX80-17017" fmla="*/ 8009 w 10000"/>
                  <a:gd name="connsiteY80-17018" fmla="*/ 6706 h 9797"/>
                  <a:gd name="connsiteX81-17019" fmla="*/ 7901 w 10000"/>
                  <a:gd name="connsiteY81-17020" fmla="*/ 6883 h 9797"/>
                  <a:gd name="connsiteX82-17021" fmla="*/ 7845 w 10000"/>
                  <a:gd name="connsiteY82-17022" fmla="*/ 7028 h 9797"/>
                  <a:gd name="connsiteX83-17023" fmla="*/ 7789 w 10000"/>
                  <a:gd name="connsiteY83-17024" fmla="*/ 7088 h 9797"/>
                  <a:gd name="connsiteX84-17025" fmla="*/ 7678 w 10000"/>
                  <a:gd name="connsiteY84-17026" fmla="*/ 7207 h 9797"/>
                  <a:gd name="connsiteX85-17027" fmla="*/ 7347 w 10000"/>
                  <a:gd name="connsiteY85-17028" fmla="*/ 7295 h 9797"/>
                  <a:gd name="connsiteX86-17029" fmla="*/ 7456 w 10000"/>
                  <a:gd name="connsiteY86-17030" fmla="*/ 7501 h 9797"/>
                  <a:gd name="connsiteX87-17031" fmla="*/ 7402 w 10000"/>
                  <a:gd name="connsiteY87-17032" fmla="*/ 7559 h 9797"/>
                  <a:gd name="connsiteX88-17033" fmla="*/ 6961 w 10000"/>
                  <a:gd name="connsiteY88-17034" fmla="*/ 7736 h 9797"/>
                  <a:gd name="connsiteX89-17035" fmla="*/ 6519 w 10000"/>
                  <a:gd name="connsiteY89-17036" fmla="*/ 7707 h 9797"/>
                  <a:gd name="connsiteX90-17037" fmla="*/ 6906 w 10000"/>
                  <a:gd name="connsiteY90-17038" fmla="*/ 7825 h 9797"/>
                  <a:gd name="connsiteX91-17039" fmla="*/ 6906 w 10000"/>
                  <a:gd name="connsiteY91-17040" fmla="*/ 8177 h 9797"/>
                  <a:gd name="connsiteX92-17041" fmla="*/ 6407 w 10000"/>
                  <a:gd name="connsiteY92-17042" fmla="*/ 8266 h 9797"/>
                  <a:gd name="connsiteX93-17043" fmla="*/ 6298 w 10000"/>
                  <a:gd name="connsiteY93-17044" fmla="*/ 8119 h 9797"/>
                  <a:gd name="connsiteX94-17045" fmla="*/ 6241 w 10000"/>
                  <a:gd name="connsiteY94-17046" fmla="*/ 8003 h 9797"/>
                  <a:gd name="connsiteX95-17047" fmla="*/ 5747 w 10000"/>
                  <a:gd name="connsiteY95-17048" fmla="*/ 8088 h 9797"/>
                  <a:gd name="connsiteX96-17049" fmla="*/ 5967 w 10000"/>
                  <a:gd name="connsiteY96-17050" fmla="*/ 8207 h 9797"/>
                  <a:gd name="connsiteX97-17051" fmla="*/ 6131 w 10000"/>
                  <a:gd name="connsiteY97-17052" fmla="*/ 8324 h 9797"/>
                  <a:gd name="connsiteX98-17053" fmla="*/ 6353 w 10000"/>
                  <a:gd name="connsiteY98-17054" fmla="*/ 8618 h 9797"/>
                  <a:gd name="connsiteX99-17055" fmla="*/ 6628 w 10000"/>
                  <a:gd name="connsiteY99-17056" fmla="*/ 8561 h 9797"/>
                  <a:gd name="connsiteX100-17057" fmla="*/ 6850 w 10000"/>
                  <a:gd name="connsiteY100-17058" fmla="*/ 8795 h 9797"/>
                  <a:gd name="connsiteX101-17059" fmla="*/ 7014 w 10000"/>
                  <a:gd name="connsiteY101-17060" fmla="*/ 8853 h 9797"/>
                  <a:gd name="connsiteX102-17061" fmla="*/ 7402 w 10000"/>
                  <a:gd name="connsiteY102-17062" fmla="*/ 8823 h 9797"/>
                  <a:gd name="connsiteX103-17063" fmla="*/ 7568 w 10000"/>
                  <a:gd name="connsiteY103-17064" fmla="*/ 8972 h 9797"/>
                  <a:gd name="connsiteX104-17065" fmla="*/ 7735 w 10000"/>
                  <a:gd name="connsiteY104-17066" fmla="*/ 9118 h 9797"/>
                  <a:gd name="connsiteX105-17067" fmla="*/ 8506 w 10000"/>
                  <a:gd name="connsiteY105-17068" fmla="*/ 8913 h 9797"/>
                  <a:gd name="connsiteX106-17069" fmla="*/ 8506 w 10000"/>
                  <a:gd name="connsiteY106-17070" fmla="*/ 8823 h 9797"/>
                  <a:gd name="connsiteX107-17071" fmla="*/ 8287 w 10000"/>
                  <a:gd name="connsiteY107-17072" fmla="*/ 8648 h 9797"/>
                  <a:gd name="connsiteX108-17073" fmla="*/ 8563 w 10000"/>
                  <a:gd name="connsiteY108-17074" fmla="*/ 8472 h 9797"/>
                  <a:gd name="connsiteX109-17075" fmla="*/ 8396 w 10000"/>
                  <a:gd name="connsiteY109-17076" fmla="*/ 8266 h 9797"/>
                  <a:gd name="connsiteX110-17077" fmla="*/ 8563 w 10000"/>
                  <a:gd name="connsiteY110-17078" fmla="*/ 8177 h 9797"/>
                  <a:gd name="connsiteX111-17079" fmla="*/ 8784 w 10000"/>
                  <a:gd name="connsiteY111-17080" fmla="*/ 8382 h 9797"/>
                  <a:gd name="connsiteX112-17081" fmla="*/ 8675 w 10000"/>
                  <a:gd name="connsiteY112-17082" fmla="*/ 8501 h 9797"/>
                  <a:gd name="connsiteX113-17083" fmla="*/ 9170 w 10000"/>
                  <a:gd name="connsiteY113-17084" fmla="*/ 8561 h 9797"/>
                  <a:gd name="connsiteX114-17085" fmla="*/ 9390 w 10000"/>
                  <a:gd name="connsiteY114-17086" fmla="*/ 8648 h 9797"/>
                  <a:gd name="connsiteX115-17087" fmla="*/ 9281 w 10000"/>
                  <a:gd name="connsiteY115-17088" fmla="*/ 9089 h 9797"/>
                  <a:gd name="connsiteX116-17089" fmla="*/ 8728 w 10000"/>
                  <a:gd name="connsiteY116-17090" fmla="*/ 9235 h 9797"/>
                  <a:gd name="connsiteX117-17091" fmla="*/ 8287 w 10000"/>
                  <a:gd name="connsiteY117-17092" fmla="*/ 9501 h 9797"/>
                  <a:gd name="connsiteX118-17093" fmla="*/ 9724 w 10000"/>
                  <a:gd name="connsiteY118-17094" fmla="*/ 9706 h 9797"/>
                  <a:gd name="connsiteX119-17095" fmla="*/ 9724 w 10000"/>
                  <a:gd name="connsiteY119-17096" fmla="*/ 9736 h 9797"/>
                  <a:gd name="connsiteX120-17097" fmla="*/ 9612 w 10000"/>
                  <a:gd name="connsiteY120-17098" fmla="*/ 9766 h 9797"/>
                  <a:gd name="connsiteX121-17099" fmla="*/ 9502 w 10000"/>
                  <a:gd name="connsiteY121-17100" fmla="*/ 9797 h 9797"/>
                  <a:gd name="connsiteX0-17101" fmla="*/ 8563 w 10000"/>
                  <a:gd name="connsiteY0-17102" fmla="*/ 4473 h 9968"/>
                  <a:gd name="connsiteX1-17103" fmla="*/ 8120 w 10000"/>
                  <a:gd name="connsiteY1-17104" fmla="*/ 4473 h 9968"/>
                  <a:gd name="connsiteX2-17105" fmla="*/ 7678 w 10000"/>
                  <a:gd name="connsiteY2-17106" fmla="*/ 4593 h 9968"/>
                  <a:gd name="connsiteX3-17107" fmla="*/ 7181 w 10000"/>
                  <a:gd name="connsiteY3-17108" fmla="*/ 4563 h 9968"/>
                  <a:gd name="connsiteX4-17109" fmla="*/ 7181 w 10000"/>
                  <a:gd name="connsiteY4-17110" fmla="*/ 3993 h 9968"/>
                  <a:gd name="connsiteX5-17111" fmla="*/ 7456 w 10000"/>
                  <a:gd name="connsiteY5-17112" fmla="*/ 3963 h 9968"/>
                  <a:gd name="connsiteX6-17113" fmla="*/ 7292 w 10000"/>
                  <a:gd name="connsiteY6-17114" fmla="*/ 3812 h 9968"/>
                  <a:gd name="connsiteX7-17115" fmla="*/ 7292 w 10000"/>
                  <a:gd name="connsiteY7-17116" fmla="*/ 3574 h 9968"/>
                  <a:gd name="connsiteX8-17117" fmla="*/ 7347 w 10000"/>
                  <a:gd name="connsiteY8-17118" fmla="*/ 3425 h 9968"/>
                  <a:gd name="connsiteX9-17119" fmla="*/ 6796 w 10000"/>
                  <a:gd name="connsiteY9-17120" fmla="*/ 3183 h 9968"/>
                  <a:gd name="connsiteX10-17121" fmla="*/ 6241 w 10000"/>
                  <a:gd name="connsiteY10-17122" fmla="*/ 2913 h 9968"/>
                  <a:gd name="connsiteX11-17123" fmla="*/ 5967 w 10000"/>
                  <a:gd name="connsiteY11-17124" fmla="*/ 2731 h 9968"/>
                  <a:gd name="connsiteX12-17125" fmla="*/ 5579 w 10000"/>
                  <a:gd name="connsiteY12-17126" fmla="*/ 2673 h 9968"/>
                  <a:gd name="connsiteX13-17127" fmla="*/ 5139 w 10000"/>
                  <a:gd name="connsiteY13-17128" fmla="*/ 2703 h 9968"/>
                  <a:gd name="connsiteX14-17129" fmla="*/ 4695 w 10000"/>
                  <a:gd name="connsiteY14-17130" fmla="*/ 2612 h 9968"/>
                  <a:gd name="connsiteX15-17131" fmla="*/ 4143 w 10000"/>
                  <a:gd name="connsiteY15-17132" fmla="*/ 1890 h 9968"/>
                  <a:gd name="connsiteX16-17133" fmla="*/ 3978 w 10000"/>
                  <a:gd name="connsiteY16-17134" fmla="*/ 1712 h 9968"/>
                  <a:gd name="connsiteX17-17135" fmla="*/ 3811 w 10000"/>
                  <a:gd name="connsiteY17-17136" fmla="*/ 1291 h 9968"/>
                  <a:gd name="connsiteX18-17137" fmla="*/ 3591 w 10000"/>
                  <a:gd name="connsiteY18-17138" fmla="*/ 900 h 9968"/>
                  <a:gd name="connsiteX19-17139" fmla="*/ 2928 w 10000"/>
                  <a:gd name="connsiteY19-17140" fmla="*/ 631 h 9968"/>
                  <a:gd name="connsiteX20-17141" fmla="*/ 2539 w 10000"/>
                  <a:gd name="connsiteY20-17142" fmla="*/ 59 h 9968"/>
                  <a:gd name="connsiteX21-17143" fmla="*/ 2043 w 10000"/>
                  <a:gd name="connsiteY21-17144" fmla="*/ 59 h 9968"/>
                  <a:gd name="connsiteX22-17145" fmla="*/ 1822 w 10000"/>
                  <a:gd name="connsiteY22-17146" fmla="*/ 181 h 9968"/>
                  <a:gd name="connsiteX23-17147" fmla="*/ 1769 w 10000"/>
                  <a:gd name="connsiteY23-17148" fmla="*/ 0 h 9968"/>
                  <a:gd name="connsiteX24-17149" fmla="*/ 1049 w 10000"/>
                  <a:gd name="connsiteY24-17150" fmla="*/ 119 h 9968"/>
                  <a:gd name="connsiteX25-17151" fmla="*/ 1822 w 10000"/>
                  <a:gd name="connsiteY25-17152" fmla="*/ 241 h 9968"/>
                  <a:gd name="connsiteX26-17153" fmla="*/ 1769 w 10000"/>
                  <a:gd name="connsiteY26-17154" fmla="*/ 509 h 9968"/>
                  <a:gd name="connsiteX27-17155" fmla="*/ 1933 w 10000"/>
                  <a:gd name="connsiteY27-17156" fmla="*/ 870 h 9968"/>
                  <a:gd name="connsiteX28-17157" fmla="*/ 2099 w 10000"/>
                  <a:gd name="connsiteY28-17158" fmla="*/ 1080 h 9968"/>
                  <a:gd name="connsiteX29-17159" fmla="*/ 1822 w 10000"/>
                  <a:gd name="connsiteY29-17160" fmla="*/ 1471 h 9968"/>
                  <a:gd name="connsiteX30-17161" fmla="*/ 1604 w 10000"/>
                  <a:gd name="connsiteY30-17162" fmla="*/ 1471 h 9968"/>
                  <a:gd name="connsiteX31-17163" fmla="*/ 1380 w 10000"/>
                  <a:gd name="connsiteY31-17164" fmla="*/ 1741 h 9968"/>
                  <a:gd name="connsiteX32-17165" fmla="*/ 1769 w 10000"/>
                  <a:gd name="connsiteY32-17166" fmla="*/ 1861 h 9968"/>
                  <a:gd name="connsiteX33-17167" fmla="*/ 1271 w 10000"/>
                  <a:gd name="connsiteY33-17168" fmla="*/ 1831 h 9968"/>
                  <a:gd name="connsiteX34-17169" fmla="*/ 1049 w 10000"/>
                  <a:gd name="connsiteY34-17170" fmla="*/ 2190 h 9968"/>
                  <a:gd name="connsiteX35-17171" fmla="*/ 994 w 10000"/>
                  <a:gd name="connsiteY35-17172" fmla="*/ 2252 h 9968"/>
                  <a:gd name="connsiteX36-17173" fmla="*/ 773 w 10000"/>
                  <a:gd name="connsiteY36-17174" fmla="*/ 2643 h 9968"/>
                  <a:gd name="connsiteX37-17175" fmla="*/ 1106 w 10000"/>
                  <a:gd name="connsiteY37-17176" fmla="*/ 2731 h 9968"/>
                  <a:gd name="connsiteX38-17177" fmla="*/ 663 w 10000"/>
                  <a:gd name="connsiteY38-17178" fmla="*/ 3033 h 9968"/>
                  <a:gd name="connsiteX39-17179" fmla="*/ 110 w 10000"/>
                  <a:gd name="connsiteY39-17180" fmla="*/ 3363 h 9968"/>
                  <a:gd name="connsiteX40-17181" fmla="*/ 0 w 10000"/>
                  <a:gd name="connsiteY40-17182" fmla="*/ 3543 h 9968"/>
                  <a:gd name="connsiteX41-17183" fmla="*/ 277 w 10000"/>
                  <a:gd name="connsiteY41-17184" fmla="*/ 3933 h 9968"/>
                  <a:gd name="connsiteX42-17185" fmla="*/ 0 w 10000"/>
                  <a:gd name="connsiteY42-17186" fmla="*/ 4294 h 9968"/>
                  <a:gd name="connsiteX43-17187" fmla="*/ 56 w 10000"/>
                  <a:gd name="connsiteY43-17188" fmla="*/ 4684 h 9968"/>
                  <a:gd name="connsiteX44-17189" fmla="*/ 222 w 10000"/>
                  <a:gd name="connsiteY44-17190" fmla="*/ 4806 h 9968"/>
                  <a:gd name="connsiteX45-17191" fmla="*/ 552 w 10000"/>
                  <a:gd name="connsiteY45-17192" fmla="*/ 4774 h 9968"/>
                  <a:gd name="connsiteX46-17193" fmla="*/ 1216 w 10000"/>
                  <a:gd name="connsiteY46-17194" fmla="*/ 4835 h 9968"/>
                  <a:gd name="connsiteX47-17195" fmla="*/ 1769 w 10000"/>
                  <a:gd name="connsiteY47-17196" fmla="*/ 4714 h 9968"/>
                  <a:gd name="connsiteX48-17197" fmla="*/ 2377 w 10000"/>
                  <a:gd name="connsiteY48-17198" fmla="*/ 4714 h 9968"/>
                  <a:gd name="connsiteX49-17199" fmla="*/ 2762 w 10000"/>
                  <a:gd name="connsiteY49-17200" fmla="*/ 4593 h 9968"/>
                  <a:gd name="connsiteX50-17201" fmla="*/ 2872 w 10000"/>
                  <a:gd name="connsiteY50-17202" fmla="*/ 4623 h 9968"/>
                  <a:gd name="connsiteX51-17203" fmla="*/ 2707 w 10000"/>
                  <a:gd name="connsiteY51-17204" fmla="*/ 4684 h 9968"/>
                  <a:gd name="connsiteX52-17205" fmla="*/ 3093 w 10000"/>
                  <a:gd name="connsiteY52-17206" fmla="*/ 4955 h 9968"/>
                  <a:gd name="connsiteX53-17207" fmla="*/ 3370 w 10000"/>
                  <a:gd name="connsiteY53-17208" fmla="*/ 4893 h 9968"/>
                  <a:gd name="connsiteX54-17209" fmla="*/ 3757 w 10000"/>
                  <a:gd name="connsiteY54-17210" fmla="*/ 5012 h 9968"/>
                  <a:gd name="connsiteX55-17211" fmla="*/ 4252 w 10000"/>
                  <a:gd name="connsiteY55-17212" fmla="*/ 4983 h 9968"/>
                  <a:gd name="connsiteX56-17213" fmla="*/ 5082 w 10000"/>
                  <a:gd name="connsiteY56-17214" fmla="*/ 5074 h 9968"/>
                  <a:gd name="connsiteX57-17215" fmla="*/ 5301 w 10000"/>
                  <a:gd name="connsiteY57-17216" fmla="*/ 5136 h 9968"/>
                  <a:gd name="connsiteX58-17217" fmla="*/ 6076 w 10000"/>
                  <a:gd name="connsiteY58-17218" fmla="*/ 4983 h 9968"/>
                  <a:gd name="connsiteX59-17219" fmla="*/ 6187 w 10000"/>
                  <a:gd name="connsiteY59-17220" fmla="*/ 5074 h 9968"/>
                  <a:gd name="connsiteX60-17221" fmla="*/ 6407 w 10000"/>
                  <a:gd name="connsiteY60-17222" fmla="*/ 4955 h 9968"/>
                  <a:gd name="connsiteX61-17223" fmla="*/ 6519 w 10000"/>
                  <a:gd name="connsiteY61-17224" fmla="*/ 5107 h 9968"/>
                  <a:gd name="connsiteX62-17225" fmla="*/ 7292 w 10000"/>
                  <a:gd name="connsiteY62-17226" fmla="*/ 4923 h 9968"/>
                  <a:gd name="connsiteX63-17227" fmla="*/ 7292 w 10000"/>
                  <a:gd name="connsiteY63-17228" fmla="*/ 4743 h 9968"/>
                  <a:gd name="connsiteX64-17229" fmla="*/ 7456 w 10000"/>
                  <a:gd name="connsiteY64-17230" fmla="*/ 4714 h 9968"/>
                  <a:gd name="connsiteX65-17231" fmla="*/ 7624 w 10000"/>
                  <a:gd name="connsiteY65-17232" fmla="*/ 4774 h 9968"/>
                  <a:gd name="connsiteX66-17233" fmla="*/ 8176 w 10000"/>
                  <a:gd name="connsiteY66-17234" fmla="*/ 4653 h 9968"/>
                  <a:gd name="connsiteX67-17235" fmla="*/ 8287 w 10000"/>
                  <a:gd name="connsiteY67-17236" fmla="*/ 4684 h 9968"/>
                  <a:gd name="connsiteX68-17237" fmla="*/ 8563 w 10000"/>
                  <a:gd name="connsiteY68-17238" fmla="*/ 5223 h 9968"/>
                  <a:gd name="connsiteX69-17239" fmla="*/ 8728 w 10000"/>
                  <a:gd name="connsiteY69-17240" fmla="*/ 5284 h 9968"/>
                  <a:gd name="connsiteX70-17241" fmla="*/ 9116 w 10000"/>
                  <a:gd name="connsiteY70-17242" fmla="*/ 5284 h 9968"/>
                  <a:gd name="connsiteX71-17243" fmla="*/ 9281 w 10000"/>
                  <a:gd name="connsiteY71-17244" fmla="*/ 5525 h 9968"/>
                  <a:gd name="connsiteX72-17245" fmla="*/ 9336 w 10000"/>
                  <a:gd name="connsiteY72-17246" fmla="*/ 5705 h 9968"/>
                  <a:gd name="connsiteX73-17247" fmla="*/ 10000 w 10000"/>
                  <a:gd name="connsiteY73-17248" fmla="*/ 6424 h 9968"/>
                  <a:gd name="connsiteX74-17249" fmla="*/ 9724 w 10000"/>
                  <a:gd name="connsiteY74-17250" fmla="*/ 6304 h 9968"/>
                  <a:gd name="connsiteX75-17251" fmla="*/ 8949 w 10000"/>
                  <a:gd name="connsiteY75-17252" fmla="*/ 6424 h 9968"/>
                  <a:gd name="connsiteX76-17253" fmla="*/ 8563 w 10000"/>
                  <a:gd name="connsiteY76-17254" fmla="*/ 6064 h 9968"/>
                  <a:gd name="connsiteX77-17255" fmla="*/ 8287 w 10000"/>
                  <a:gd name="connsiteY77-17256" fmla="*/ 6094 h 9968"/>
                  <a:gd name="connsiteX78-17257" fmla="*/ 8506 w 10000"/>
                  <a:gd name="connsiteY78-17258" fmla="*/ 6335 h 9968"/>
                  <a:gd name="connsiteX79-17259" fmla="*/ 8563 w 10000"/>
                  <a:gd name="connsiteY79-17260" fmla="*/ 6515 h 9968"/>
                  <a:gd name="connsiteX80-17261" fmla="*/ 8009 w 10000"/>
                  <a:gd name="connsiteY80-17262" fmla="*/ 6845 h 9968"/>
                  <a:gd name="connsiteX81-17263" fmla="*/ 7901 w 10000"/>
                  <a:gd name="connsiteY81-17264" fmla="*/ 7026 h 9968"/>
                  <a:gd name="connsiteX82-17265" fmla="*/ 7845 w 10000"/>
                  <a:gd name="connsiteY82-17266" fmla="*/ 7174 h 9968"/>
                  <a:gd name="connsiteX83-17267" fmla="*/ 7789 w 10000"/>
                  <a:gd name="connsiteY83-17268" fmla="*/ 7235 h 9968"/>
                  <a:gd name="connsiteX84-17269" fmla="*/ 7678 w 10000"/>
                  <a:gd name="connsiteY84-17270" fmla="*/ 7356 h 9968"/>
                  <a:gd name="connsiteX85-17271" fmla="*/ 7347 w 10000"/>
                  <a:gd name="connsiteY85-17272" fmla="*/ 7446 h 9968"/>
                  <a:gd name="connsiteX86-17273" fmla="*/ 7456 w 10000"/>
                  <a:gd name="connsiteY86-17274" fmla="*/ 7656 h 9968"/>
                  <a:gd name="connsiteX87-17275" fmla="*/ 7402 w 10000"/>
                  <a:gd name="connsiteY87-17276" fmla="*/ 7716 h 9968"/>
                  <a:gd name="connsiteX88-17277" fmla="*/ 6961 w 10000"/>
                  <a:gd name="connsiteY88-17278" fmla="*/ 7896 h 9968"/>
                  <a:gd name="connsiteX89-17279" fmla="*/ 6519 w 10000"/>
                  <a:gd name="connsiteY89-17280" fmla="*/ 7867 h 9968"/>
                  <a:gd name="connsiteX90-17281" fmla="*/ 6906 w 10000"/>
                  <a:gd name="connsiteY90-17282" fmla="*/ 7987 h 9968"/>
                  <a:gd name="connsiteX91-17283" fmla="*/ 6906 w 10000"/>
                  <a:gd name="connsiteY91-17284" fmla="*/ 8346 h 9968"/>
                  <a:gd name="connsiteX92-17285" fmla="*/ 6407 w 10000"/>
                  <a:gd name="connsiteY92-17286" fmla="*/ 8437 h 9968"/>
                  <a:gd name="connsiteX93-17287" fmla="*/ 6298 w 10000"/>
                  <a:gd name="connsiteY93-17288" fmla="*/ 8287 h 9968"/>
                  <a:gd name="connsiteX94-17289" fmla="*/ 6241 w 10000"/>
                  <a:gd name="connsiteY94-17290" fmla="*/ 8169 h 9968"/>
                  <a:gd name="connsiteX95-17291" fmla="*/ 5747 w 10000"/>
                  <a:gd name="connsiteY95-17292" fmla="*/ 8256 h 9968"/>
                  <a:gd name="connsiteX96-17293" fmla="*/ 5967 w 10000"/>
                  <a:gd name="connsiteY96-17294" fmla="*/ 8377 h 9968"/>
                  <a:gd name="connsiteX97-17295" fmla="*/ 6131 w 10000"/>
                  <a:gd name="connsiteY97-17296" fmla="*/ 8496 h 9968"/>
                  <a:gd name="connsiteX98-17297" fmla="*/ 6353 w 10000"/>
                  <a:gd name="connsiteY98-17298" fmla="*/ 8797 h 9968"/>
                  <a:gd name="connsiteX99-17299" fmla="*/ 6628 w 10000"/>
                  <a:gd name="connsiteY99-17300" fmla="*/ 8738 h 9968"/>
                  <a:gd name="connsiteX100-17301" fmla="*/ 6850 w 10000"/>
                  <a:gd name="connsiteY100-17302" fmla="*/ 8977 h 9968"/>
                  <a:gd name="connsiteX101-17303" fmla="*/ 7014 w 10000"/>
                  <a:gd name="connsiteY101-17304" fmla="*/ 9036 h 9968"/>
                  <a:gd name="connsiteX102-17305" fmla="*/ 7402 w 10000"/>
                  <a:gd name="connsiteY102-17306" fmla="*/ 9006 h 9968"/>
                  <a:gd name="connsiteX103-17307" fmla="*/ 7568 w 10000"/>
                  <a:gd name="connsiteY103-17308" fmla="*/ 9158 h 9968"/>
                  <a:gd name="connsiteX104-17309" fmla="*/ 7735 w 10000"/>
                  <a:gd name="connsiteY104-17310" fmla="*/ 9307 h 9968"/>
                  <a:gd name="connsiteX105-17311" fmla="*/ 8506 w 10000"/>
                  <a:gd name="connsiteY105-17312" fmla="*/ 9098 h 9968"/>
                  <a:gd name="connsiteX106-17313" fmla="*/ 8506 w 10000"/>
                  <a:gd name="connsiteY106-17314" fmla="*/ 9006 h 9968"/>
                  <a:gd name="connsiteX107-17315" fmla="*/ 8287 w 10000"/>
                  <a:gd name="connsiteY107-17316" fmla="*/ 8827 h 9968"/>
                  <a:gd name="connsiteX108-17317" fmla="*/ 8563 w 10000"/>
                  <a:gd name="connsiteY108-17318" fmla="*/ 8648 h 9968"/>
                  <a:gd name="connsiteX109-17319" fmla="*/ 8396 w 10000"/>
                  <a:gd name="connsiteY109-17320" fmla="*/ 8437 h 9968"/>
                  <a:gd name="connsiteX110-17321" fmla="*/ 8563 w 10000"/>
                  <a:gd name="connsiteY110-17322" fmla="*/ 8346 h 9968"/>
                  <a:gd name="connsiteX111-17323" fmla="*/ 8784 w 10000"/>
                  <a:gd name="connsiteY111-17324" fmla="*/ 8556 h 9968"/>
                  <a:gd name="connsiteX112-17325" fmla="*/ 8675 w 10000"/>
                  <a:gd name="connsiteY112-17326" fmla="*/ 8677 h 9968"/>
                  <a:gd name="connsiteX113-17327" fmla="*/ 9170 w 10000"/>
                  <a:gd name="connsiteY113-17328" fmla="*/ 8738 h 9968"/>
                  <a:gd name="connsiteX114-17329" fmla="*/ 9390 w 10000"/>
                  <a:gd name="connsiteY114-17330" fmla="*/ 8827 h 9968"/>
                  <a:gd name="connsiteX115-17331" fmla="*/ 9281 w 10000"/>
                  <a:gd name="connsiteY115-17332" fmla="*/ 9277 h 9968"/>
                  <a:gd name="connsiteX116-17333" fmla="*/ 8728 w 10000"/>
                  <a:gd name="connsiteY116-17334" fmla="*/ 9426 h 9968"/>
                  <a:gd name="connsiteX117-17335" fmla="*/ 8287 w 10000"/>
                  <a:gd name="connsiteY117-17336" fmla="*/ 9698 h 9968"/>
                  <a:gd name="connsiteX118-17337" fmla="*/ 9724 w 10000"/>
                  <a:gd name="connsiteY118-17338" fmla="*/ 9907 h 9968"/>
                  <a:gd name="connsiteX119-17339" fmla="*/ 9724 w 10000"/>
                  <a:gd name="connsiteY119-17340" fmla="*/ 9938 h 9968"/>
                  <a:gd name="connsiteX120-17341" fmla="*/ 9612 w 10000"/>
                  <a:gd name="connsiteY120-17342" fmla="*/ 9968 h 9968"/>
                  <a:gd name="connsiteX0-17343" fmla="*/ 8563 w 10000"/>
                  <a:gd name="connsiteY0-17344" fmla="*/ 4487 h 10000"/>
                  <a:gd name="connsiteX1-17345" fmla="*/ 8120 w 10000"/>
                  <a:gd name="connsiteY1-17346" fmla="*/ 4487 h 10000"/>
                  <a:gd name="connsiteX2-17347" fmla="*/ 7678 w 10000"/>
                  <a:gd name="connsiteY2-17348" fmla="*/ 4608 h 10000"/>
                  <a:gd name="connsiteX3-17349" fmla="*/ 7181 w 10000"/>
                  <a:gd name="connsiteY3-17350" fmla="*/ 4578 h 10000"/>
                  <a:gd name="connsiteX4-17351" fmla="*/ 7181 w 10000"/>
                  <a:gd name="connsiteY4-17352" fmla="*/ 4006 h 10000"/>
                  <a:gd name="connsiteX5-17353" fmla="*/ 7456 w 10000"/>
                  <a:gd name="connsiteY5-17354" fmla="*/ 3976 h 10000"/>
                  <a:gd name="connsiteX6-17355" fmla="*/ 7292 w 10000"/>
                  <a:gd name="connsiteY6-17356" fmla="*/ 3824 h 10000"/>
                  <a:gd name="connsiteX7-17357" fmla="*/ 7292 w 10000"/>
                  <a:gd name="connsiteY7-17358" fmla="*/ 3585 h 10000"/>
                  <a:gd name="connsiteX8-17359" fmla="*/ 7347 w 10000"/>
                  <a:gd name="connsiteY8-17360" fmla="*/ 3436 h 10000"/>
                  <a:gd name="connsiteX9-17361" fmla="*/ 6796 w 10000"/>
                  <a:gd name="connsiteY9-17362" fmla="*/ 3193 h 10000"/>
                  <a:gd name="connsiteX10-17363" fmla="*/ 6241 w 10000"/>
                  <a:gd name="connsiteY10-17364" fmla="*/ 2922 h 10000"/>
                  <a:gd name="connsiteX11-17365" fmla="*/ 5967 w 10000"/>
                  <a:gd name="connsiteY11-17366" fmla="*/ 2740 h 10000"/>
                  <a:gd name="connsiteX12-17367" fmla="*/ 5579 w 10000"/>
                  <a:gd name="connsiteY12-17368" fmla="*/ 2682 h 10000"/>
                  <a:gd name="connsiteX13-17369" fmla="*/ 5139 w 10000"/>
                  <a:gd name="connsiteY13-17370" fmla="*/ 2712 h 10000"/>
                  <a:gd name="connsiteX14-17371" fmla="*/ 4695 w 10000"/>
                  <a:gd name="connsiteY14-17372" fmla="*/ 2620 h 10000"/>
                  <a:gd name="connsiteX15-17373" fmla="*/ 4143 w 10000"/>
                  <a:gd name="connsiteY15-17374" fmla="*/ 1896 h 10000"/>
                  <a:gd name="connsiteX16-17375" fmla="*/ 3978 w 10000"/>
                  <a:gd name="connsiteY16-17376" fmla="*/ 1717 h 10000"/>
                  <a:gd name="connsiteX17-17377" fmla="*/ 3811 w 10000"/>
                  <a:gd name="connsiteY17-17378" fmla="*/ 1295 h 10000"/>
                  <a:gd name="connsiteX18-17379" fmla="*/ 3591 w 10000"/>
                  <a:gd name="connsiteY18-17380" fmla="*/ 903 h 10000"/>
                  <a:gd name="connsiteX19-17381" fmla="*/ 2928 w 10000"/>
                  <a:gd name="connsiteY19-17382" fmla="*/ 633 h 10000"/>
                  <a:gd name="connsiteX20-17383" fmla="*/ 2539 w 10000"/>
                  <a:gd name="connsiteY20-17384" fmla="*/ 59 h 10000"/>
                  <a:gd name="connsiteX21-17385" fmla="*/ 2043 w 10000"/>
                  <a:gd name="connsiteY21-17386" fmla="*/ 59 h 10000"/>
                  <a:gd name="connsiteX22-17387" fmla="*/ 1822 w 10000"/>
                  <a:gd name="connsiteY22-17388" fmla="*/ 182 h 10000"/>
                  <a:gd name="connsiteX23-17389" fmla="*/ 1769 w 10000"/>
                  <a:gd name="connsiteY23-17390" fmla="*/ 0 h 10000"/>
                  <a:gd name="connsiteX24-17391" fmla="*/ 1049 w 10000"/>
                  <a:gd name="connsiteY24-17392" fmla="*/ 119 h 10000"/>
                  <a:gd name="connsiteX25-17393" fmla="*/ 1822 w 10000"/>
                  <a:gd name="connsiteY25-17394" fmla="*/ 242 h 10000"/>
                  <a:gd name="connsiteX26-17395" fmla="*/ 1769 w 10000"/>
                  <a:gd name="connsiteY26-17396" fmla="*/ 511 h 10000"/>
                  <a:gd name="connsiteX27-17397" fmla="*/ 1933 w 10000"/>
                  <a:gd name="connsiteY27-17398" fmla="*/ 873 h 10000"/>
                  <a:gd name="connsiteX28-17399" fmla="*/ 2099 w 10000"/>
                  <a:gd name="connsiteY28-17400" fmla="*/ 1083 h 10000"/>
                  <a:gd name="connsiteX29-17401" fmla="*/ 1822 w 10000"/>
                  <a:gd name="connsiteY29-17402" fmla="*/ 1476 h 10000"/>
                  <a:gd name="connsiteX30-17403" fmla="*/ 1604 w 10000"/>
                  <a:gd name="connsiteY30-17404" fmla="*/ 1476 h 10000"/>
                  <a:gd name="connsiteX31-17405" fmla="*/ 1380 w 10000"/>
                  <a:gd name="connsiteY31-17406" fmla="*/ 1747 h 10000"/>
                  <a:gd name="connsiteX32-17407" fmla="*/ 1769 w 10000"/>
                  <a:gd name="connsiteY32-17408" fmla="*/ 1867 h 10000"/>
                  <a:gd name="connsiteX33-17409" fmla="*/ 1271 w 10000"/>
                  <a:gd name="connsiteY33-17410" fmla="*/ 1837 h 10000"/>
                  <a:gd name="connsiteX34-17411" fmla="*/ 1049 w 10000"/>
                  <a:gd name="connsiteY34-17412" fmla="*/ 2197 h 10000"/>
                  <a:gd name="connsiteX35-17413" fmla="*/ 994 w 10000"/>
                  <a:gd name="connsiteY35-17414" fmla="*/ 2259 h 10000"/>
                  <a:gd name="connsiteX36-17415" fmla="*/ 773 w 10000"/>
                  <a:gd name="connsiteY36-17416" fmla="*/ 2651 h 10000"/>
                  <a:gd name="connsiteX37-17417" fmla="*/ 1106 w 10000"/>
                  <a:gd name="connsiteY37-17418" fmla="*/ 2740 h 10000"/>
                  <a:gd name="connsiteX38-17419" fmla="*/ 663 w 10000"/>
                  <a:gd name="connsiteY38-17420" fmla="*/ 3043 h 10000"/>
                  <a:gd name="connsiteX39-17421" fmla="*/ 110 w 10000"/>
                  <a:gd name="connsiteY39-17422" fmla="*/ 3374 h 10000"/>
                  <a:gd name="connsiteX40-17423" fmla="*/ 0 w 10000"/>
                  <a:gd name="connsiteY40-17424" fmla="*/ 3554 h 10000"/>
                  <a:gd name="connsiteX41-17425" fmla="*/ 277 w 10000"/>
                  <a:gd name="connsiteY41-17426" fmla="*/ 3946 h 10000"/>
                  <a:gd name="connsiteX42-17427" fmla="*/ 0 w 10000"/>
                  <a:gd name="connsiteY42-17428" fmla="*/ 4308 h 10000"/>
                  <a:gd name="connsiteX43-17429" fmla="*/ 56 w 10000"/>
                  <a:gd name="connsiteY43-17430" fmla="*/ 4699 h 10000"/>
                  <a:gd name="connsiteX44-17431" fmla="*/ 222 w 10000"/>
                  <a:gd name="connsiteY44-17432" fmla="*/ 4821 h 10000"/>
                  <a:gd name="connsiteX45-17433" fmla="*/ 552 w 10000"/>
                  <a:gd name="connsiteY45-17434" fmla="*/ 4789 h 10000"/>
                  <a:gd name="connsiteX46-17435" fmla="*/ 1216 w 10000"/>
                  <a:gd name="connsiteY46-17436" fmla="*/ 4851 h 10000"/>
                  <a:gd name="connsiteX47-17437" fmla="*/ 1769 w 10000"/>
                  <a:gd name="connsiteY47-17438" fmla="*/ 4729 h 10000"/>
                  <a:gd name="connsiteX48-17439" fmla="*/ 2377 w 10000"/>
                  <a:gd name="connsiteY48-17440" fmla="*/ 4729 h 10000"/>
                  <a:gd name="connsiteX49-17441" fmla="*/ 2762 w 10000"/>
                  <a:gd name="connsiteY49-17442" fmla="*/ 4608 h 10000"/>
                  <a:gd name="connsiteX50-17443" fmla="*/ 2872 w 10000"/>
                  <a:gd name="connsiteY50-17444" fmla="*/ 4638 h 10000"/>
                  <a:gd name="connsiteX51-17445" fmla="*/ 2707 w 10000"/>
                  <a:gd name="connsiteY51-17446" fmla="*/ 4699 h 10000"/>
                  <a:gd name="connsiteX52-17447" fmla="*/ 3093 w 10000"/>
                  <a:gd name="connsiteY52-17448" fmla="*/ 4971 h 10000"/>
                  <a:gd name="connsiteX53-17449" fmla="*/ 3370 w 10000"/>
                  <a:gd name="connsiteY53-17450" fmla="*/ 4909 h 10000"/>
                  <a:gd name="connsiteX54-17451" fmla="*/ 3757 w 10000"/>
                  <a:gd name="connsiteY54-17452" fmla="*/ 5028 h 10000"/>
                  <a:gd name="connsiteX55-17453" fmla="*/ 4252 w 10000"/>
                  <a:gd name="connsiteY55-17454" fmla="*/ 4999 h 10000"/>
                  <a:gd name="connsiteX56-17455" fmla="*/ 5082 w 10000"/>
                  <a:gd name="connsiteY56-17456" fmla="*/ 5090 h 10000"/>
                  <a:gd name="connsiteX57-17457" fmla="*/ 5301 w 10000"/>
                  <a:gd name="connsiteY57-17458" fmla="*/ 5152 h 10000"/>
                  <a:gd name="connsiteX58-17459" fmla="*/ 6076 w 10000"/>
                  <a:gd name="connsiteY58-17460" fmla="*/ 4999 h 10000"/>
                  <a:gd name="connsiteX59-17461" fmla="*/ 6187 w 10000"/>
                  <a:gd name="connsiteY59-17462" fmla="*/ 5090 h 10000"/>
                  <a:gd name="connsiteX60-17463" fmla="*/ 6407 w 10000"/>
                  <a:gd name="connsiteY60-17464" fmla="*/ 4971 h 10000"/>
                  <a:gd name="connsiteX61-17465" fmla="*/ 6519 w 10000"/>
                  <a:gd name="connsiteY61-17466" fmla="*/ 5123 h 10000"/>
                  <a:gd name="connsiteX62-17467" fmla="*/ 7292 w 10000"/>
                  <a:gd name="connsiteY62-17468" fmla="*/ 4939 h 10000"/>
                  <a:gd name="connsiteX63-17469" fmla="*/ 7292 w 10000"/>
                  <a:gd name="connsiteY63-17470" fmla="*/ 4758 h 10000"/>
                  <a:gd name="connsiteX64-17471" fmla="*/ 7456 w 10000"/>
                  <a:gd name="connsiteY64-17472" fmla="*/ 4729 h 10000"/>
                  <a:gd name="connsiteX65-17473" fmla="*/ 7624 w 10000"/>
                  <a:gd name="connsiteY65-17474" fmla="*/ 4789 h 10000"/>
                  <a:gd name="connsiteX66-17475" fmla="*/ 8176 w 10000"/>
                  <a:gd name="connsiteY66-17476" fmla="*/ 4668 h 10000"/>
                  <a:gd name="connsiteX67-17477" fmla="*/ 8287 w 10000"/>
                  <a:gd name="connsiteY67-17478" fmla="*/ 4699 h 10000"/>
                  <a:gd name="connsiteX68-17479" fmla="*/ 8563 w 10000"/>
                  <a:gd name="connsiteY68-17480" fmla="*/ 5240 h 10000"/>
                  <a:gd name="connsiteX69-17481" fmla="*/ 8728 w 10000"/>
                  <a:gd name="connsiteY69-17482" fmla="*/ 5301 h 10000"/>
                  <a:gd name="connsiteX70-17483" fmla="*/ 9116 w 10000"/>
                  <a:gd name="connsiteY70-17484" fmla="*/ 5301 h 10000"/>
                  <a:gd name="connsiteX71-17485" fmla="*/ 9281 w 10000"/>
                  <a:gd name="connsiteY71-17486" fmla="*/ 5543 h 10000"/>
                  <a:gd name="connsiteX72-17487" fmla="*/ 9336 w 10000"/>
                  <a:gd name="connsiteY72-17488" fmla="*/ 5723 h 10000"/>
                  <a:gd name="connsiteX73-17489" fmla="*/ 10000 w 10000"/>
                  <a:gd name="connsiteY73-17490" fmla="*/ 6445 h 10000"/>
                  <a:gd name="connsiteX74-17491" fmla="*/ 9724 w 10000"/>
                  <a:gd name="connsiteY74-17492" fmla="*/ 6324 h 10000"/>
                  <a:gd name="connsiteX75-17493" fmla="*/ 8949 w 10000"/>
                  <a:gd name="connsiteY75-17494" fmla="*/ 6445 h 10000"/>
                  <a:gd name="connsiteX76-17495" fmla="*/ 8563 w 10000"/>
                  <a:gd name="connsiteY76-17496" fmla="*/ 6083 h 10000"/>
                  <a:gd name="connsiteX77-17497" fmla="*/ 8287 w 10000"/>
                  <a:gd name="connsiteY77-17498" fmla="*/ 6114 h 10000"/>
                  <a:gd name="connsiteX78-17499" fmla="*/ 8506 w 10000"/>
                  <a:gd name="connsiteY78-17500" fmla="*/ 6355 h 10000"/>
                  <a:gd name="connsiteX79-17501" fmla="*/ 8563 w 10000"/>
                  <a:gd name="connsiteY79-17502" fmla="*/ 6536 h 10000"/>
                  <a:gd name="connsiteX80-17503" fmla="*/ 8009 w 10000"/>
                  <a:gd name="connsiteY80-17504" fmla="*/ 6867 h 10000"/>
                  <a:gd name="connsiteX81-17505" fmla="*/ 7901 w 10000"/>
                  <a:gd name="connsiteY81-17506" fmla="*/ 7049 h 10000"/>
                  <a:gd name="connsiteX82-17507" fmla="*/ 7845 w 10000"/>
                  <a:gd name="connsiteY82-17508" fmla="*/ 7197 h 10000"/>
                  <a:gd name="connsiteX83-17509" fmla="*/ 7789 w 10000"/>
                  <a:gd name="connsiteY83-17510" fmla="*/ 7258 h 10000"/>
                  <a:gd name="connsiteX84-17511" fmla="*/ 7678 w 10000"/>
                  <a:gd name="connsiteY84-17512" fmla="*/ 7380 h 10000"/>
                  <a:gd name="connsiteX85-17513" fmla="*/ 7347 w 10000"/>
                  <a:gd name="connsiteY85-17514" fmla="*/ 7470 h 10000"/>
                  <a:gd name="connsiteX86-17515" fmla="*/ 7456 w 10000"/>
                  <a:gd name="connsiteY86-17516" fmla="*/ 7681 h 10000"/>
                  <a:gd name="connsiteX87-17517" fmla="*/ 7402 w 10000"/>
                  <a:gd name="connsiteY87-17518" fmla="*/ 7741 h 10000"/>
                  <a:gd name="connsiteX88-17519" fmla="*/ 6961 w 10000"/>
                  <a:gd name="connsiteY88-17520" fmla="*/ 7921 h 10000"/>
                  <a:gd name="connsiteX89-17521" fmla="*/ 6519 w 10000"/>
                  <a:gd name="connsiteY89-17522" fmla="*/ 7892 h 10000"/>
                  <a:gd name="connsiteX90-17523" fmla="*/ 6906 w 10000"/>
                  <a:gd name="connsiteY90-17524" fmla="*/ 8013 h 10000"/>
                  <a:gd name="connsiteX91-17525" fmla="*/ 6906 w 10000"/>
                  <a:gd name="connsiteY91-17526" fmla="*/ 8373 h 10000"/>
                  <a:gd name="connsiteX92-17527" fmla="*/ 6407 w 10000"/>
                  <a:gd name="connsiteY92-17528" fmla="*/ 8464 h 10000"/>
                  <a:gd name="connsiteX93-17529" fmla="*/ 6298 w 10000"/>
                  <a:gd name="connsiteY93-17530" fmla="*/ 8314 h 10000"/>
                  <a:gd name="connsiteX94-17531" fmla="*/ 6241 w 10000"/>
                  <a:gd name="connsiteY94-17532" fmla="*/ 8195 h 10000"/>
                  <a:gd name="connsiteX95-17533" fmla="*/ 5747 w 10000"/>
                  <a:gd name="connsiteY95-17534" fmla="*/ 8283 h 10000"/>
                  <a:gd name="connsiteX96-17535" fmla="*/ 5967 w 10000"/>
                  <a:gd name="connsiteY96-17536" fmla="*/ 8404 h 10000"/>
                  <a:gd name="connsiteX97-17537" fmla="*/ 6131 w 10000"/>
                  <a:gd name="connsiteY97-17538" fmla="*/ 8523 h 10000"/>
                  <a:gd name="connsiteX98-17539" fmla="*/ 6353 w 10000"/>
                  <a:gd name="connsiteY98-17540" fmla="*/ 8825 h 10000"/>
                  <a:gd name="connsiteX99-17541" fmla="*/ 6628 w 10000"/>
                  <a:gd name="connsiteY99-17542" fmla="*/ 8766 h 10000"/>
                  <a:gd name="connsiteX100-17543" fmla="*/ 6850 w 10000"/>
                  <a:gd name="connsiteY100-17544" fmla="*/ 9006 h 10000"/>
                  <a:gd name="connsiteX101-17545" fmla="*/ 7014 w 10000"/>
                  <a:gd name="connsiteY101-17546" fmla="*/ 9065 h 10000"/>
                  <a:gd name="connsiteX102-17547" fmla="*/ 7402 w 10000"/>
                  <a:gd name="connsiteY102-17548" fmla="*/ 9035 h 10000"/>
                  <a:gd name="connsiteX103-17549" fmla="*/ 7568 w 10000"/>
                  <a:gd name="connsiteY103-17550" fmla="*/ 9187 h 10000"/>
                  <a:gd name="connsiteX104-17551" fmla="*/ 7735 w 10000"/>
                  <a:gd name="connsiteY104-17552" fmla="*/ 9337 h 10000"/>
                  <a:gd name="connsiteX105-17553" fmla="*/ 8506 w 10000"/>
                  <a:gd name="connsiteY105-17554" fmla="*/ 9127 h 10000"/>
                  <a:gd name="connsiteX106-17555" fmla="*/ 8506 w 10000"/>
                  <a:gd name="connsiteY106-17556" fmla="*/ 9035 h 10000"/>
                  <a:gd name="connsiteX107-17557" fmla="*/ 8287 w 10000"/>
                  <a:gd name="connsiteY107-17558" fmla="*/ 8855 h 10000"/>
                  <a:gd name="connsiteX108-17559" fmla="*/ 8563 w 10000"/>
                  <a:gd name="connsiteY108-17560" fmla="*/ 8676 h 10000"/>
                  <a:gd name="connsiteX109-17561" fmla="*/ 8396 w 10000"/>
                  <a:gd name="connsiteY109-17562" fmla="*/ 8464 h 10000"/>
                  <a:gd name="connsiteX110-17563" fmla="*/ 8563 w 10000"/>
                  <a:gd name="connsiteY110-17564" fmla="*/ 8373 h 10000"/>
                  <a:gd name="connsiteX111-17565" fmla="*/ 8784 w 10000"/>
                  <a:gd name="connsiteY111-17566" fmla="*/ 8583 h 10000"/>
                  <a:gd name="connsiteX112-17567" fmla="*/ 8675 w 10000"/>
                  <a:gd name="connsiteY112-17568" fmla="*/ 8705 h 10000"/>
                  <a:gd name="connsiteX113-17569" fmla="*/ 9170 w 10000"/>
                  <a:gd name="connsiteY113-17570" fmla="*/ 8766 h 10000"/>
                  <a:gd name="connsiteX114-17571" fmla="*/ 9390 w 10000"/>
                  <a:gd name="connsiteY114-17572" fmla="*/ 8855 h 10000"/>
                  <a:gd name="connsiteX115-17573" fmla="*/ 8728 w 10000"/>
                  <a:gd name="connsiteY115-17574" fmla="*/ 9456 h 10000"/>
                  <a:gd name="connsiteX116-17575" fmla="*/ 8287 w 10000"/>
                  <a:gd name="connsiteY116-17576" fmla="*/ 9729 h 10000"/>
                  <a:gd name="connsiteX117-17577" fmla="*/ 9724 w 10000"/>
                  <a:gd name="connsiteY117-17578" fmla="*/ 9939 h 10000"/>
                  <a:gd name="connsiteX118-17579" fmla="*/ 9724 w 10000"/>
                  <a:gd name="connsiteY118-17580" fmla="*/ 9970 h 10000"/>
                  <a:gd name="connsiteX119-17581" fmla="*/ 9612 w 10000"/>
                  <a:gd name="connsiteY119-17582" fmla="*/ 10000 h 10000"/>
                  <a:gd name="connsiteX0-17583" fmla="*/ 8563 w 10000"/>
                  <a:gd name="connsiteY0-17584" fmla="*/ 4487 h 9970"/>
                  <a:gd name="connsiteX1-17585" fmla="*/ 8120 w 10000"/>
                  <a:gd name="connsiteY1-17586" fmla="*/ 4487 h 9970"/>
                  <a:gd name="connsiteX2-17587" fmla="*/ 7678 w 10000"/>
                  <a:gd name="connsiteY2-17588" fmla="*/ 4608 h 9970"/>
                  <a:gd name="connsiteX3-17589" fmla="*/ 7181 w 10000"/>
                  <a:gd name="connsiteY3-17590" fmla="*/ 4578 h 9970"/>
                  <a:gd name="connsiteX4-17591" fmla="*/ 7181 w 10000"/>
                  <a:gd name="connsiteY4-17592" fmla="*/ 4006 h 9970"/>
                  <a:gd name="connsiteX5-17593" fmla="*/ 7456 w 10000"/>
                  <a:gd name="connsiteY5-17594" fmla="*/ 3976 h 9970"/>
                  <a:gd name="connsiteX6-17595" fmla="*/ 7292 w 10000"/>
                  <a:gd name="connsiteY6-17596" fmla="*/ 3824 h 9970"/>
                  <a:gd name="connsiteX7-17597" fmla="*/ 7292 w 10000"/>
                  <a:gd name="connsiteY7-17598" fmla="*/ 3585 h 9970"/>
                  <a:gd name="connsiteX8-17599" fmla="*/ 7347 w 10000"/>
                  <a:gd name="connsiteY8-17600" fmla="*/ 3436 h 9970"/>
                  <a:gd name="connsiteX9-17601" fmla="*/ 6796 w 10000"/>
                  <a:gd name="connsiteY9-17602" fmla="*/ 3193 h 9970"/>
                  <a:gd name="connsiteX10-17603" fmla="*/ 6241 w 10000"/>
                  <a:gd name="connsiteY10-17604" fmla="*/ 2922 h 9970"/>
                  <a:gd name="connsiteX11-17605" fmla="*/ 5967 w 10000"/>
                  <a:gd name="connsiteY11-17606" fmla="*/ 2740 h 9970"/>
                  <a:gd name="connsiteX12-17607" fmla="*/ 5579 w 10000"/>
                  <a:gd name="connsiteY12-17608" fmla="*/ 2682 h 9970"/>
                  <a:gd name="connsiteX13-17609" fmla="*/ 5139 w 10000"/>
                  <a:gd name="connsiteY13-17610" fmla="*/ 2712 h 9970"/>
                  <a:gd name="connsiteX14-17611" fmla="*/ 4695 w 10000"/>
                  <a:gd name="connsiteY14-17612" fmla="*/ 2620 h 9970"/>
                  <a:gd name="connsiteX15-17613" fmla="*/ 4143 w 10000"/>
                  <a:gd name="connsiteY15-17614" fmla="*/ 1896 h 9970"/>
                  <a:gd name="connsiteX16-17615" fmla="*/ 3978 w 10000"/>
                  <a:gd name="connsiteY16-17616" fmla="*/ 1717 h 9970"/>
                  <a:gd name="connsiteX17-17617" fmla="*/ 3811 w 10000"/>
                  <a:gd name="connsiteY17-17618" fmla="*/ 1295 h 9970"/>
                  <a:gd name="connsiteX18-17619" fmla="*/ 3591 w 10000"/>
                  <a:gd name="connsiteY18-17620" fmla="*/ 903 h 9970"/>
                  <a:gd name="connsiteX19-17621" fmla="*/ 2928 w 10000"/>
                  <a:gd name="connsiteY19-17622" fmla="*/ 633 h 9970"/>
                  <a:gd name="connsiteX20-17623" fmla="*/ 2539 w 10000"/>
                  <a:gd name="connsiteY20-17624" fmla="*/ 59 h 9970"/>
                  <a:gd name="connsiteX21-17625" fmla="*/ 2043 w 10000"/>
                  <a:gd name="connsiteY21-17626" fmla="*/ 59 h 9970"/>
                  <a:gd name="connsiteX22-17627" fmla="*/ 1822 w 10000"/>
                  <a:gd name="connsiteY22-17628" fmla="*/ 182 h 9970"/>
                  <a:gd name="connsiteX23-17629" fmla="*/ 1769 w 10000"/>
                  <a:gd name="connsiteY23-17630" fmla="*/ 0 h 9970"/>
                  <a:gd name="connsiteX24-17631" fmla="*/ 1049 w 10000"/>
                  <a:gd name="connsiteY24-17632" fmla="*/ 119 h 9970"/>
                  <a:gd name="connsiteX25-17633" fmla="*/ 1822 w 10000"/>
                  <a:gd name="connsiteY25-17634" fmla="*/ 242 h 9970"/>
                  <a:gd name="connsiteX26-17635" fmla="*/ 1769 w 10000"/>
                  <a:gd name="connsiteY26-17636" fmla="*/ 511 h 9970"/>
                  <a:gd name="connsiteX27-17637" fmla="*/ 1933 w 10000"/>
                  <a:gd name="connsiteY27-17638" fmla="*/ 873 h 9970"/>
                  <a:gd name="connsiteX28-17639" fmla="*/ 2099 w 10000"/>
                  <a:gd name="connsiteY28-17640" fmla="*/ 1083 h 9970"/>
                  <a:gd name="connsiteX29-17641" fmla="*/ 1822 w 10000"/>
                  <a:gd name="connsiteY29-17642" fmla="*/ 1476 h 9970"/>
                  <a:gd name="connsiteX30-17643" fmla="*/ 1604 w 10000"/>
                  <a:gd name="connsiteY30-17644" fmla="*/ 1476 h 9970"/>
                  <a:gd name="connsiteX31-17645" fmla="*/ 1380 w 10000"/>
                  <a:gd name="connsiteY31-17646" fmla="*/ 1747 h 9970"/>
                  <a:gd name="connsiteX32-17647" fmla="*/ 1769 w 10000"/>
                  <a:gd name="connsiteY32-17648" fmla="*/ 1867 h 9970"/>
                  <a:gd name="connsiteX33-17649" fmla="*/ 1271 w 10000"/>
                  <a:gd name="connsiteY33-17650" fmla="*/ 1837 h 9970"/>
                  <a:gd name="connsiteX34-17651" fmla="*/ 1049 w 10000"/>
                  <a:gd name="connsiteY34-17652" fmla="*/ 2197 h 9970"/>
                  <a:gd name="connsiteX35-17653" fmla="*/ 994 w 10000"/>
                  <a:gd name="connsiteY35-17654" fmla="*/ 2259 h 9970"/>
                  <a:gd name="connsiteX36-17655" fmla="*/ 773 w 10000"/>
                  <a:gd name="connsiteY36-17656" fmla="*/ 2651 h 9970"/>
                  <a:gd name="connsiteX37-17657" fmla="*/ 1106 w 10000"/>
                  <a:gd name="connsiteY37-17658" fmla="*/ 2740 h 9970"/>
                  <a:gd name="connsiteX38-17659" fmla="*/ 663 w 10000"/>
                  <a:gd name="connsiteY38-17660" fmla="*/ 3043 h 9970"/>
                  <a:gd name="connsiteX39-17661" fmla="*/ 110 w 10000"/>
                  <a:gd name="connsiteY39-17662" fmla="*/ 3374 h 9970"/>
                  <a:gd name="connsiteX40-17663" fmla="*/ 0 w 10000"/>
                  <a:gd name="connsiteY40-17664" fmla="*/ 3554 h 9970"/>
                  <a:gd name="connsiteX41-17665" fmla="*/ 277 w 10000"/>
                  <a:gd name="connsiteY41-17666" fmla="*/ 3946 h 9970"/>
                  <a:gd name="connsiteX42-17667" fmla="*/ 0 w 10000"/>
                  <a:gd name="connsiteY42-17668" fmla="*/ 4308 h 9970"/>
                  <a:gd name="connsiteX43-17669" fmla="*/ 56 w 10000"/>
                  <a:gd name="connsiteY43-17670" fmla="*/ 4699 h 9970"/>
                  <a:gd name="connsiteX44-17671" fmla="*/ 222 w 10000"/>
                  <a:gd name="connsiteY44-17672" fmla="*/ 4821 h 9970"/>
                  <a:gd name="connsiteX45-17673" fmla="*/ 552 w 10000"/>
                  <a:gd name="connsiteY45-17674" fmla="*/ 4789 h 9970"/>
                  <a:gd name="connsiteX46-17675" fmla="*/ 1216 w 10000"/>
                  <a:gd name="connsiteY46-17676" fmla="*/ 4851 h 9970"/>
                  <a:gd name="connsiteX47-17677" fmla="*/ 1769 w 10000"/>
                  <a:gd name="connsiteY47-17678" fmla="*/ 4729 h 9970"/>
                  <a:gd name="connsiteX48-17679" fmla="*/ 2377 w 10000"/>
                  <a:gd name="connsiteY48-17680" fmla="*/ 4729 h 9970"/>
                  <a:gd name="connsiteX49-17681" fmla="*/ 2762 w 10000"/>
                  <a:gd name="connsiteY49-17682" fmla="*/ 4608 h 9970"/>
                  <a:gd name="connsiteX50-17683" fmla="*/ 2872 w 10000"/>
                  <a:gd name="connsiteY50-17684" fmla="*/ 4638 h 9970"/>
                  <a:gd name="connsiteX51-17685" fmla="*/ 2707 w 10000"/>
                  <a:gd name="connsiteY51-17686" fmla="*/ 4699 h 9970"/>
                  <a:gd name="connsiteX52-17687" fmla="*/ 3093 w 10000"/>
                  <a:gd name="connsiteY52-17688" fmla="*/ 4971 h 9970"/>
                  <a:gd name="connsiteX53-17689" fmla="*/ 3370 w 10000"/>
                  <a:gd name="connsiteY53-17690" fmla="*/ 4909 h 9970"/>
                  <a:gd name="connsiteX54-17691" fmla="*/ 3757 w 10000"/>
                  <a:gd name="connsiteY54-17692" fmla="*/ 5028 h 9970"/>
                  <a:gd name="connsiteX55-17693" fmla="*/ 4252 w 10000"/>
                  <a:gd name="connsiteY55-17694" fmla="*/ 4999 h 9970"/>
                  <a:gd name="connsiteX56-17695" fmla="*/ 5082 w 10000"/>
                  <a:gd name="connsiteY56-17696" fmla="*/ 5090 h 9970"/>
                  <a:gd name="connsiteX57-17697" fmla="*/ 5301 w 10000"/>
                  <a:gd name="connsiteY57-17698" fmla="*/ 5152 h 9970"/>
                  <a:gd name="connsiteX58-17699" fmla="*/ 6076 w 10000"/>
                  <a:gd name="connsiteY58-17700" fmla="*/ 4999 h 9970"/>
                  <a:gd name="connsiteX59-17701" fmla="*/ 6187 w 10000"/>
                  <a:gd name="connsiteY59-17702" fmla="*/ 5090 h 9970"/>
                  <a:gd name="connsiteX60-17703" fmla="*/ 6407 w 10000"/>
                  <a:gd name="connsiteY60-17704" fmla="*/ 4971 h 9970"/>
                  <a:gd name="connsiteX61-17705" fmla="*/ 6519 w 10000"/>
                  <a:gd name="connsiteY61-17706" fmla="*/ 5123 h 9970"/>
                  <a:gd name="connsiteX62-17707" fmla="*/ 7292 w 10000"/>
                  <a:gd name="connsiteY62-17708" fmla="*/ 4939 h 9970"/>
                  <a:gd name="connsiteX63-17709" fmla="*/ 7292 w 10000"/>
                  <a:gd name="connsiteY63-17710" fmla="*/ 4758 h 9970"/>
                  <a:gd name="connsiteX64-17711" fmla="*/ 7456 w 10000"/>
                  <a:gd name="connsiteY64-17712" fmla="*/ 4729 h 9970"/>
                  <a:gd name="connsiteX65-17713" fmla="*/ 7624 w 10000"/>
                  <a:gd name="connsiteY65-17714" fmla="*/ 4789 h 9970"/>
                  <a:gd name="connsiteX66-17715" fmla="*/ 8176 w 10000"/>
                  <a:gd name="connsiteY66-17716" fmla="*/ 4668 h 9970"/>
                  <a:gd name="connsiteX67-17717" fmla="*/ 8287 w 10000"/>
                  <a:gd name="connsiteY67-17718" fmla="*/ 4699 h 9970"/>
                  <a:gd name="connsiteX68-17719" fmla="*/ 8563 w 10000"/>
                  <a:gd name="connsiteY68-17720" fmla="*/ 5240 h 9970"/>
                  <a:gd name="connsiteX69-17721" fmla="*/ 8728 w 10000"/>
                  <a:gd name="connsiteY69-17722" fmla="*/ 5301 h 9970"/>
                  <a:gd name="connsiteX70-17723" fmla="*/ 9116 w 10000"/>
                  <a:gd name="connsiteY70-17724" fmla="*/ 5301 h 9970"/>
                  <a:gd name="connsiteX71-17725" fmla="*/ 9281 w 10000"/>
                  <a:gd name="connsiteY71-17726" fmla="*/ 5543 h 9970"/>
                  <a:gd name="connsiteX72-17727" fmla="*/ 9336 w 10000"/>
                  <a:gd name="connsiteY72-17728" fmla="*/ 5723 h 9970"/>
                  <a:gd name="connsiteX73-17729" fmla="*/ 10000 w 10000"/>
                  <a:gd name="connsiteY73-17730" fmla="*/ 6445 h 9970"/>
                  <a:gd name="connsiteX74-17731" fmla="*/ 9724 w 10000"/>
                  <a:gd name="connsiteY74-17732" fmla="*/ 6324 h 9970"/>
                  <a:gd name="connsiteX75-17733" fmla="*/ 8949 w 10000"/>
                  <a:gd name="connsiteY75-17734" fmla="*/ 6445 h 9970"/>
                  <a:gd name="connsiteX76-17735" fmla="*/ 8563 w 10000"/>
                  <a:gd name="connsiteY76-17736" fmla="*/ 6083 h 9970"/>
                  <a:gd name="connsiteX77-17737" fmla="*/ 8287 w 10000"/>
                  <a:gd name="connsiteY77-17738" fmla="*/ 6114 h 9970"/>
                  <a:gd name="connsiteX78-17739" fmla="*/ 8506 w 10000"/>
                  <a:gd name="connsiteY78-17740" fmla="*/ 6355 h 9970"/>
                  <a:gd name="connsiteX79-17741" fmla="*/ 8563 w 10000"/>
                  <a:gd name="connsiteY79-17742" fmla="*/ 6536 h 9970"/>
                  <a:gd name="connsiteX80-17743" fmla="*/ 8009 w 10000"/>
                  <a:gd name="connsiteY80-17744" fmla="*/ 6867 h 9970"/>
                  <a:gd name="connsiteX81-17745" fmla="*/ 7901 w 10000"/>
                  <a:gd name="connsiteY81-17746" fmla="*/ 7049 h 9970"/>
                  <a:gd name="connsiteX82-17747" fmla="*/ 7845 w 10000"/>
                  <a:gd name="connsiteY82-17748" fmla="*/ 7197 h 9970"/>
                  <a:gd name="connsiteX83-17749" fmla="*/ 7789 w 10000"/>
                  <a:gd name="connsiteY83-17750" fmla="*/ 7258 h 9970"/>
                  <a:gd name="connsiteX84-17751" fmla="*/ 7678 w 10000"/>
                  <a:gd name="connsiteY84-17752" fmla="*/ 7380 h 9970"/>
                  <a:gd name="connsiteX85-17753" fmla="*/ 7347 w 10000"/>
                  <a:gd name="connsiteY85-17754" fmla="*/ 7470 h 9970"/>
                  <a:gd name="connsiteX86-17755" fmla="*/ 7456 w 10000"/>
                  <a:gd name="connsiteY86-17756" fmla="*/ 7681 h 9970"/>
                  <a:gd name="connsiteX87-17757" fmla="*/ 7402 w 10000"/>
                  <a:gd name="connsiteY87-17758" fmla="*/ 7741 h 9970"/>
                  <a:gd name="connsiteX88-17759" fmla="*/ 6961 w 10000"/>
                  <a:gd name="connsiteY88-17760" fmla="*/ 7921 h 9970"/>
                  <a:gd name="connsiteX89-17761" fmla="*/ 6519 w 10000"/>
                  <a:gd name="connsiteY89-17762" fmla="*/ 7892 h 9970"/>
                  <a:gd name="connsiteX90-17763" fmla="*/ 6906 w 10000"/>
                  <a:gd name="connsiteY90-17764" fmla="*/ 8013 h 9970"/>
                  <a:gd name="connsiteX91-17765" fmla="*/ 6906 w 10000"/>
                  <a:gd name="connsiteY91-17766" fmla="*/ 8373 h 9970"/>
                  <a:gd name="connsiteX92-17767" fmla="*/ 6407 w 10000"/>
                  <a:gd name="connsiteY92-17768" fmla="*/ 8464 h 9970"/>
                  <a:gd name="connsiteX93-17769" fmla="*/ 6298 w 10000"/>
                  <a:gd name="connsiteY93-17770" fmla="*/ 8314 h 9970"/>
                  <a:gd name="connsiteX94-17771" fmla="*/ 6241 w 10000"/>
                  <a:gd name="connsiteY94-17772" fmla="*/ 8195 h 9970"/>
                  <a:gd name="connsiteX95-17773" fmla="*/ 5747 w 10000"/>
                  <a:gd name="connsiteY95-17774" fmla="*/ 8283 h 9970"/>
                  <a:gd name="connsiteX96-17775" fmla="*/ 5967 w 10000"/>
                  <a:gd name="connsiteY96-17776" fmla="*/ 8404 h 9970"/>
                  <a:gd name="connsiteX97-17777" fmla="*/ 6131 w 10000"/>
                  <a:gd name="connsiteY97-17778" fmla="*/ 8523 h 9970"/>
                  <a:gd name="connsiteX98-17779" fmla="*/ 6353 w 10000"/>
                  <a:gd name="connsiteY98-17780" fmla="*/ 8825 h 9970"/>
                  <a:gd name="connsiteX99-17781" fmla="*/ 6628 w 10000"/>
                  <a:gd name="connsiteY99-17782" fmla="*/ 8766 h 9970"/>
                  <a:gd name="connsiteX100-17783" fmla="*/ 6850 w 10000"/>
                  <a:gd name="connsiteY100-17784" fmla="*/ 9006 h 9970"/>
                  <a:gd name="connsiteX101-17785" fmla="*/ 7014 w 10000"/>
                  <a:gd name="connsiteY101-17786" fmla="*/ 9065 h 9970"/>
                  <a:gd name="connsiteX102-17787" fmla="*/ 7402 w 10000"/>
                  <a:gd name="connsiteY102-17788" fmla="*/ 9035 h 9970"/>
                  <a:gd name="connsiteX103-17789" fmla="*/ 7568 w 10000"/>
                  <a:gd name="connsiteY103-17790" fmla="*/ 9187 h 9970"/>
                  <a:gd name="connsiteX104-17791" fmla="*/ 7735 w 10000"/>
                  <a:gd name="connsiteY104-17792" fmla="*/ 9337 h 9970"/>
                  <a:gd name="connsiteX105-17793" fmla="*/ 8506 w 10000"/>
                  <a:gd name="connsiteY105-17794" fmla="*/ 9127 h 9970"/>
                  <a:gd name="connsiteX106-17795" fmla="*/ 8506 w 10000"/>
                  <a:gd name="connsiteY106-17796" fmla="*/ 9035 h 9970"/>
                  <a:gd name="connsiteX107-17797" fmla="*/ 8287 w 10000"/>
                  <a:gd name="connsiteY107-17798" fmla="*/ 8855 h 9970"/>
                  <a:gd name="connsiteX108-17799" fmla="*/ 8563 w 10000"/>
                  <a:gd name="connsiteY108-17800" fmla="*/ 8676 h 9970"/>
                  <a:gd name="connsiteX109-17801" fmla="*/ 8396 w 10000"/>
                  <a:gd name="connsiteY109-17802" fmla="*/ 8464 h 9970"/>
                  <a:gd name="connsiteX110-17803" fmla="*/ 8563 w 10000"/>
                  <a:gd name="connsiteY110-17804" fmla="*/ 8373 h 9970"/>
                  <a:gd name="connsiteX111-17805" fmla="*/ 8784 w 10000"/>
                  <a:gd name="connsiteY111-17806" fmla="*/ 8583 h 9970"/>
                  <a:gd name="connsiteX112-17807" fmla="*/ 8675 w 10000"/>
                  <a:gd name="connsiteY112-17808" fmla="*/ 8705 h 9970"/>
                  <a:gd name="connsiteX113-17809" fmla="*/ 9170 w 10000"/>
                  <a:gd name="connsiteY113-17810" fmla="*/ 8766 h 9970"/>
                  <a:gd name="connsiteX114-17811" fmla="*/ 9390 w 10000"/>
                  <a:gd name="connsiteY114-17812" fmla="*/ 8855 h 9970"/>
                  <a:gd name="connsiteX115-17813" fmla="*/ 8728 w 10000"/>
                  <a:gd name="connsiteY115-17814" fmla="*/ 9456 h 9970"/>
                  <a:gd name="connsiteX116-17815" fmla="*/ 8287 w 10000"/>
                  <a:gd name="connsiteY116-17816" fmla="*/ 9729 h 9970"/>
                  <a:gd name="connsiteX117-17817" fmla="*/ 9724 w 10000"/>
                  <a:gd name="connsiteY117-17818" fmla="*/ 9939 h 9970"/>
                  <a:gd name="connsiteX118-17819" fmla="*/ 9724 w 10000"/>
                  <a:gd name="connsiteY118-17820" fmla="*/ 9970 h 9970"/>
                  <a:gd name="connsiteX0-17821" fmla="*/ 8563 w 10000"/>
                  <a:gd name="connsiteY0-17822" fmla="*/ 4501 h 9969"/>
                  <a:gd name="connsiteX1-17823" fmla="*/ 8120 w 10000"/>
                  <a:gd name="connsiteY1-17824" fmla="*/ 4501 h 9969"/>
                  <a:gd name="connsiteX2-17825" fmla="*/ 7678 w 10000"/>
                  <a:gd name="connsiteY2-17826" fmla="*/ 4622 h 9969"/>
                  <a:gd name="connsiteX3-17827" fmla="*/ 7181 w 10000"/>
                  <a:gd name="connsiteY3-17828" fmla="*/ 4592 h 9969"/>
                  <a:gd name="connsiteX4-17829" fmla="*/ 7181 w 10000"/>
                  <a:gd name="connsiteY4-17830" fmla="*/ 4018 h 9969"/>
                  <a:gd name="connsiteX5-17831" fmla="*/ 7456 w 10000"/>
                  <a:gd name="connsiteY5-17832" fmla="*/ 3988 h 9969"/>
                  <a:gd name="connsiteX6-17833" fmla="*/ 7292 w 10000"/>
                  <a:gd name="connsiteY6-17834" fmla="*/ 3836 h 9969"/>
                  <a:gd name="connsiteX7-17835" fmla="*/ 7292 w 10000"/>
                  <a:gd name="connsiteY7-17836" fmla="*/ 3596 h 9969"/>
                  <a:gd name="connsiteX8-17837" fmla="*/ 7347 w 10000"/>
                  <a:gd name="connsiteY8-17838" fmla="*/ 3446 h 9969"/>
                  <a:gd name="connsiteX9-17839" fmla="*/ 6796 w 10000"/>
                  <a:gd name="connsiteY9-17840" fmla="*/ 3203 h 9969"/>
                  <a:gd name="connsiteX10-17841" fmla="*/ 6241 w 10000"/>
                  <a:gd name="connsiteY10-17842" fmla="*/ 2931 h 9969"/>
                  <a:gd name="connsiteX11-17843" fmla="*/ 5967 w 10000"/>
                  <a:gd name="connsiteY11-17844" fmla="*/ 2748 h 9969"/>
                  <a:gd name="connsiteX12-17845" fmla="*/ 5579 w 10000"/>
                  <a:gd name="connsiteY12-17846" fmla="*/ 2690 h 9969"/>
                  <a:gd name="connsiteX13-17847" fmla="*/ 5139 w 10000"/>
                  <a:gd name="connsiteY13-17848" fmla="*/ 2720 h 9969"/>
                  <a:gd name="connsiteX14-17849" fmla="*/ 4695 w 10000"/>
                  <a:gd name="connsiteY14-17850" fmla="*/ 2628 h 9969"/>
                  <a:gd name="connsiteX15-17851" fmla="*/ 4143 w 10000"/>
                  <a:gd name="connsiteY15-17852" fmla="*/ 1902 h 9969"/>
                  <a:gd name="connsiteX16-17853" fmla="*/ 3978 w 10000"/>
                  <a:gd name="connsiteY16-17854" fmla="*/ 1722 h 9969"/>
                  <a:gd name="connsiteX17-17855" fmla="*/ 3811 w 10000"/>
                  <a:gd name="connsiteY17-17856" fmla="*/ 1299 h 9969"/>
                  <a:gd name="connsiteX18-17857" fmla="*/ 3591 w 10000"/>
                  <a:gd name="connsiteY18-17858" fmla="*/ 906 h 9969"/>
                  <a:gd name="connsiteX19-17859" fmla="*/ 2928 w 10000"/>
                  <a:gd name="connsiteY19-17860" fmla="*/ 635 h 9969"/>
                  <a:gd name="connsiteX20-17861" fmla="*/ 2539 w 10000"/>
                  <a:gd name="connsiteY20-17862" fmla="*/ 59 h 9969"/>
                  <a:gd name="connsiteX21-17863" fmla="*/ 2043 w 10000"/>
                  <a:gd name="connsiteY21-17864" fmla="*/ 59 h 9969"/>
                  <a:gd name="connsiteX22-17865" fmla="*/ 1822 w 10000"/>
                  <a:gd name="connsiteY22-17866" fmla="*/ 183 h 9969"/>
                  <a:gd name="connsiteX23-17867" fmla="*/ 1769 w 10000"/>
                  <a:gd name="connsiteY23-17868" fmla="*/ 0 h 9969"/>
                  <a:gd name="connsiteX24-17869" fmla="*/ 1049 w 10000"/>
                  <a:gd name="connsiteY24-17870" fmla="*/ 119 h 9969"/>
                  <a:gd name="connsiteX25-17871" fmla="*/ 1822 w 10000"/>
                  <a:gd name="connsiteY25-17872" fmla="*/ 243 h 9969"/>
                  <a:gd name="connsiteX26-17873" fmla="*/ 1769 w 10000"/>
                  <a:gd name="connsiteY26-17874" fmla="*/ 513 h 9969"/>
                  <a:gd name="connsiteX27-17875" fmla="*/ 1933 w 10000"/>
                  <a:gd name="connsiteY27-17876" fmla="*/ 876 h 9969"/>
                  <a:gd name="connsiteX28-17877" fmla="*/ 2099 w 10000"/>
                  <a:gd name="connsiteY28-17878" fmla="*/ 1086 h 9969"/>
                  <a:gd name="connsiteX29-17879" fmla="*/ 1822 w 10000"/>
                  <a:gd name="connsiteY29-17880" fmla="*/ 1480 h 9969"/>
                  <a:gd name="connsiteX30-17881" fmla="*/ 1604 w 10000"/>
                  <a:gd name="connsiteY30-17882" fmla="*/ 1480 h 9969"/>
                  <a:gd name="connsiteX31-17883" fmla="*/ 1380 w 10000"/>
                  <a:gd name="connsiteY31-17884" fmla="*/ 1752 h 9969"/>
                  <a:gd name="connsiteX32-17885" fmla="*/ 1769 w 10000"/>
                  <a:gd name="connsiteY32-17886" fmla="*/ 1873 h 9969"/>
                  <a:gd name="connsiteX33-17887" fmla="*/ 1271 w 10000"/>
                  <a:gd name="connsiteY33-17888" fmla="*/ 1843 h 9969"/>
                  <a:gd name="connsiteX34-17889" fmla="*/ 1049 w 10000"/>
                  <a:gd name="connsiteY34-17890" fmla="*/ 2204 h 9969"/>
                  <a:gd name="connsiteX35-17891" fmla="*/ 994 w 10000"/>
                  <a:gd name="connsiteY35-17892" fmla="*/ 2266 h 9969"/>
                  <a:gd name="connsiteX36-17893" fmla="*/ 773 w 10000"/>
                  <a:gd name="connsiteY36-17894" fmla="*/ 2659 h 9969"/>
                  <a:gd name="connsiteX37-17895" fmla="*/ 1106 w 10000"/>
                  <a:gd name="connsiteY37-17896" fmla="*/ 2748 h 9969"/>
                  <a:gd name="connsiteX38-17897" fmla="*/ 663 w 10000"/>
                  <a:gd name="connsiteY38-17898" fmla="*/ 3052 h 9969"/>
                  <a:gd name="connsiteX39-17899" fmla="*/ 110 w 10000"/>
                  <a:gd name="connsiteY39-17900" fmla="*/ 3384 h 9969"/>
                  <a:gd name="connsiteX40-17901" fmla="*/ 0 w 10000"/>
                  <a:gd name="connsiteY40-17902" fmla="*/ 3565 h 9969"/>
                  <a:gd name="connsiteX41-17903" fmla="*/ 277 w 10000"/>
                  <a:gd name="connsiteY41-17904" fmla="*/ 3958 h 9969"/>
                  <a:gd name="connsiteX42-17905" fmla="*/ 0 w 10000"/>
                  <a:gd name="connsiteY42-17906" fmla="*/ 4321 h 9969"/>
                  <a:gd name="connsiteX43-17907" fmla="*/ 56 w 10000"/>
                  <a:gd name="connsiteY43-17908" fmla="*/ 4713 h 9969"/>
                  <a:gd name="connsiteX44-17909" fmla="*/ 222 w 10000"/>
                  <a:gd name="connsiteY44-17910" fmla="*/ 4836 h 9969"/>
                  <a:gd name="connsiteX45-17911" fmla="*/ 552 w 10000"/>
                  <a:gd name="connsiteY45-17912" fmla="*/ 4803 h 9969"/>
                  <a:gd name="connsiteX46-17913" fmla="*/ 1216 w 10000"/>
                  <a:gd name="connsiteY46-17914" fmla="*/ 4866 h 9969"/>
                  <a:gd name="connsiteX47-17915" fmla="*/ 1769 w 10000"/>
                  <a:gd name="connsiteY47-17916" fmla="*/ 4743 h 9969"/>
                  <a:gd name="connsiteX48-17917" fmla="*/ 2377 w 10000"/>
                  <a:gd name="connsiteY48-17918" fmla="*/ 4743 h 9969"/>
                  <a:gd name="connsiteX49-17919" fmla="*/ 2762 w 10000"/>
                  <a:gd name="connsiteY49-17920" fmla="*/ 4622 h 9969"/>
                  <a:gd name="connsiteX50-17921" fmla="*/ 2872 w 10000"/>
                  <a:gd name="connsiteY50-17922" fmla="*/ 4652 h 9969"/>
                  <a:gd name="connsiteX51-17923" fmla="*/ 2707 w 10000"/>
                  <a:gd name="connsiteY51-17924" fmla="*/ 4713 h 9969"/>
                  <a:gd name="connsiteX52-17925" fmla="*/ 3093 w 10000"/>
                  <a:gd name="connsiteY52-17926" fmla="*/ 4986 h 9969"/>
                  <a:gd name="connsiteX53-17927" fmla="*/ 3370 w 10000"/>
                  <a:gd name="connsiteY53-17928" fmla="*/ 4924 h 9969"/>
                  <a:gd name="connsiteX54-17929" fmla="*/ 3757 w 10000"/>
                  <a:gd name="connsiteY54-17930" fmla="*/ 5043 h 9969"/>
                  <a:gd name="connsiteX55-17931" fmla="*/ 4252 w 10000"/>
                  <a:gd name="connsiteY55-17932" fmla="*/ 5014 h 9969"/>
                  <a:gd name="connsiteX56-17933" fmla="*/ 5082 w 10000"/>
                  <a:gd name="connsiteY56-17934" fmla="*/ 5105 h 9969"/>
                  <a:gd name="connsiteX57-17935" fmla="*/ 5301 w 10000"/>
                  <a:gd name="connsiteY57-17936" fmla="*/ 5168 h 9969"/>
                  <a:gd name="connsiteX58-17937" fmla="*/ 6076 w 10000"/>
                  <a:gd name="connsiteY58-17938" fmla="*/ 5014 h 9969"/>
                  <a:gd name="connsiteX59-17939" fmla="*/ 6187 w 10000"/>
                  <a:gd name="connsiteY59-17940" fmla="*/ 5105 h 9969"/>
                  <a:gd name="connsiteX60-17941" fmla="*/ 6407 w 10000"/>
                  <a:gd name="connsiteY60-17942" fmla="*/ 4986 h 9969"/>
                  <a:gd name="connsiteX61-17943" fmla="*/ 6519 w 10000"/>
                  <a:gd name="connsiteY61-17944" fmla="*/ 5138 h 9969"/>
                  <a:gd name="connsiteX62-17945" fmla="*/ 7292 w 10000"/>
                  <a:gd name="connsiteY62-17946" fmla="*/ 4954 h 9969"/>
                  <a:gd name="connsiteX63-17947" fmla="*/ 7292 w 10000"/>
                  <a:gd name="connsiteY63-17948" fmla="*/ 4772 h 9969"/>
                  <a:gd name="connsiteX64-17949" fmla="*/ 7456 w 10000"/>
                  <a:gd name="connsiteY64-17950" fmla="*/ 4743 h 9969"/>
                  <a:gd name="connsiteX65-17951" fmla="*/ 7624 w 10000"/>
                  <a:gd name="connsiteY65-17952" fmla="*/ 4803 h 9969"/>
                  <a:gd name="connsiteX66-17953" fmla="*/ 8176 w 10000"/>
                  <a:gd name="connsiteY66-17954" fmla="*/ 4682 h 9969"/>
                  <a:gd name="connsiteX67-17955" fmla="*/ 8287 w 10000"/>
                  <a:gd name="connsiteY67-17956" fmla="*/ 4713 h 9969"/>
                  <a:gd name="connsiteX68-17957" fmla="*/ 8563 w 10000"/>
                  <a:gd name="connsiteY68-17958" fmla="*/ 5256 h 9969"/>
                  <a:gd name="connsiteX69-17959" fmla="*/ 8728 w 10000"/>
                  <a:gd name="connsiteY69-17960" fmla="*/ 5317 h 9969"/>
                  <a:gd name="connsiteX70-17961" fmla="*/ 9116 w 10000"/>
                  <a:gd name="connsiteY70-17962" fmla="*/ 5317 h 9969"/>
                  <a:gd name="connsiteX71-17963" fmla="*/ 9281 w 10000"/>
                  <a:gd name="connsiteY71-17964" fmla="*/ 5560 h 9969"/>
                  <a:gd name="connsiteX72-17965" fmla="*/ 9336 w 10000"/>
                  <a:gd name="connsiteY72-17966" fmla="*/ 5740 h 9969"/>
                  <a:gd name="connsiteX73-17967" fmla="*/ 10000 w 10000"/>
                  <a:gd name="connsiteY73-17968" fmla="*/ 6464 h 9969"/>
                  <a:gd name="connsiteX74-17969" fmla="*/ 9724 w 10000"/>
                  <a:gd name="connsiteY74-17970" fmla="*/ 6343 h 9969"/>
                  <a:gd name="connsiteX75-17971" fmla="*/ 8949 w 10000"/>
                  <a:gd name="connsiteY75-17972" fmla="*/ 6464 h 9969"/>
                  <a:gd name="connsiteX76-17973" fmla="*/ 8563 w 10000"/>
                  <a:gd name="connsiteY76-17974" fmla="*/ 6101 h 9969"/>
                  <a:gd name="connsiteX77-17975" fmla="*/ 8287 w 10000"/>
                  <a:gd name="connsiteY77-17976" fmla="*/ 6132 h 9969"/>
                  <a:gd name="connsiteX78-17977" fmla="*/ 8506 w 10000"/>
                  <a:gd name="connsiteY78-17978" fmla="*/ 6374 h 9969"/>
                  <a:gd name="connsiteX79-17979" fmla="*/ 8563 w 10000"/>
                  <a:gd name="connsiteY79-17980" fmla="*/ 6556 h 9969"/>
                  <a:gd name="connsiteX80-17981" fmla="*/ 8009 w 10000"/>
                  <a:gd name="connsiteY80-17982" fmla="*/ 6888 h 9969"/>
                  <a:gd name="connsiteX81-17983" fmla="*/ 7901 w 10000"/>
                  <a:gd name="connsiteY81-17984" fmla="*/ 7070 h 9969"/>
                  <a:gd name="connsiteX82-17985" fmla="*/ 7845 w 10000"/>
                  <a:gd name="connsiteY82-17986" fmla="*/ 7219 h 9969"/>
                  <a:gd name="connsiteX83-17987" fmla="*/ 7789 w 10000"/>
                  <a:gd name="connsiteY83-17988" fmla="*/ 7280 h 9969"/>
                  <a:gd name="connsiteX84-17989" fmla="*/ 7678 w 10000"/>
                  <a:gd name="connsiteY84-17990" fmla="*/ 7402 h 9969"/>
                  <a:gd name="connsiteX85-17991" fmla="*/ 7347 w 10000"/>
                  <a:gd name="connsiteY85-17992" fmla="*/ 7492 h 9969"/>
                  <a:gd name="connsiteX86-17993" fmla="*/ 7456 w 10000"/>
                  <a:gd name="connsiteY86-17994" fmla="*/ 7704 h 9969"/>
                  <a:gd name="connsiteX87-17995" fmla="*/ 7402 w 10000"/>
                  <a:gd name="connsiteY87-17996" fmla="*/ 7764 h 9969"/>
                  <a:gd name="connsiteX88-17997" fmla="*/ 6961 w 10000"/>
                  <a:gd name="connsiteY88-17998" fmla="*/ 7945 h 9969"/>
                  <a:gd name="connsiteX89-17999" fmla="*/ 6519 w 10000"/>
                  <a:gd name="connsiteY89-18000" fmla="*/ 7916 h 9969"/>
                  <a:gd name="connsiteX90-18001" fmla="*/ 6906 w 10000"/>
                  <a:gd name="connsiteY90-18002" fmla="*/ 8037 h 9969"/>
                  <a:gd name="connsiteX91-18003" fmla="*/ 6906 w 10000"/>
                  <a:gd name="connsiteY91-18004" fmla="*/ 8398 h 9969"/>
                  <a:gd name="connsiteX92-18005" fmla="*/ 6407 w 10000"/>
                  <a:gd name="connsiteY92-18006" fmla="*/ 8489 h 9969"/>
                  <a:gd name="connsiteX93-18007" fmla="*/ 6298 w 10000"/>
                  <a:gd name="connsiteY93-18008" fmla="*/ 8339 h 9969"/>
                  <a:gd name="connsiteX94-18009" fmla="*/ 6241 w 10000"/>
                  <a:gd name="connsiteY94-18010" fmla="*/ 8220 h 9969"/>
                  <a:gd name="connsiteX95-18011" fmla="*/ 5747 w 10000"/>
                  <a:gd name="connsiteY95-18012" fmla="*/ 8308 h 9969"/>
                  <a:gd name="connsiteX96-18013" fmla="*/ 5967 w 10000"/>
                  <a:gd name="connsiteY96-18014" fmla="*/ 8429 h 9969"/>
                  <a:gd name="connsiteX97-18015" fmla="*/ 6131 w 10000"/>
                  <a:gd name="connsiteY97-18016" fmla="*/ 8549 h 9969"/>
                  <a:gd name="connsiteX98-18017" fmla="*/ 6353 w 10000"/>
                  <a:gd name="connsiteY98-18018" fmla="*/ 8852 h 9969"/>
                  <a:gd name="connsiteX99-18019" fmla="*/ 6628 w 10000"/>
                  <a:gd name="connsiteY99-18020" fmla="*/ 8792 h 9969"/>
                  <a:gd name="connsiteX100-18021" fmla="*/ 6850 w 10000"/>
                  <a:gd name="connsiteY100-18022" fmla="*/ 9033 h 9969"/>
                  <a:gd name="connsiteX101-18023" fmla="*/ 7014 w 10000"/>
                  <a:gd name="connsiteY101-18024" fmla="*/ 9092 h 9969"/>
                  <a:gd name="connsiteX102-18025" fmla="*/ 7402 w 10000"/>
                  <a:gd name="connsiteY102-18026" fmla="*/ 9062 h 9969"/>
                  <a:gd name="connsiteX103-18027" fmla="*/ 7568 w 10000"/>
                  <a:gd name="connsiteY103-18028" fmla="*/ 9215 h 9969"/>
                  <a:gd name="connsiteX104-18029" fmla="*/ 7735 w 10000"/>
                  <a:gd name="connsiteY104-18030" fmla="*/ 9365 h 9969"/>
                  <a:gd name="connsiteX105-18031" fmla="*/ 8506 w 10000"/>
                  <a:gd name="connsiteY105-18032" fmla="*/ 9154 h 9969"/>
                  <a:gd name="connsiteX106-18033" fmla="*/ 8506 w 10000"/>
                  <a:gd name="connsiteY106-18034" fmla="*/ 9062 h 9969"/>
                  <a:gd name="connsiteX107-18035" fmla="*/ 8287 w 10000"/>
                  <a:gd name="connsiteY107-18036" fmla="*/ 8882 h 9969"/>
                  <a:gd name="connsiteX108-18037" fmla="*/ 8563 w 10000"/>
                  <a:gd name="connsiteY108-18038" fmla="*/ 8702 h 9969"/>
                  <a:gd name="connsiteX109-18039" fmla="*/ 8396 w 10000"/>
                  <a:gd name="connsiteY109-18040" fmla="*/ 8489 h 9969"/>
                  <a:gd name="connsiteX110-18041" fmla="*/ 8563 w 10000"/>
                  <a:gd name="connsiteY110-18042" fmla="*/ 8398 h 9969"/>
                  <a:gd name="connsiteX111-18043" fmla="*/ 8784 w 10000"/>
                  <a:gd name="connsiteY111-18044" fmla="*/ 8609 h 9969"/>
                  <a:gd name="connsiteX112-18045" fmla="*/ 8675 w 10000"/>
                  <a:gd name="connsiteY112-18046" fmla="*/ 8731 h 9969"/>
                  <a:gd name="connsiteX113-18047" fmla="*/ 9170 w 10000"/>
                  <a:gd name="connsiteY113-18048" fmla="*/ 8792 h 9969"/>
                  <a:gd name="connsiteX114-18049" fmla="*/ 9390 w 10000"/>
                  <a:gd name="connsiteY114-18050" fmla="*/ 8882 h 9969"/>
                  <a:gd name="connsiteX115-18051" fmla="*/ 8728 w 10000"/>
                  <a:gd name="connsiteY115-18052" fmla="*/ 9484 h 9969"/>
                  <a:gd name="connsiteX116-18053" fmla="*/ 8287 w 10000"/>
                  <a:gd name="connsiteY116-18054" fmla="*/ 9758 h 9969"/>
                  <a:gd name="connsiteX117-18055" fmla="*/ 9724 w 10000"/>
                  <a:gd name="connsiteY117-18056" fmla="*/ 9969 h 9969"/>
                  <a:gd name="connsiteX0-18057" fmla="*/ 8563 w 10000"/>
                  <a:gd name="connsiteY0-18058" fmla="*/ 4515 h 9788"/>
                  <a:gd name="connsiteX1-18059" fmla="*/ 8120 w 10000"/>
                  <a:gd name="connsiteY1-18060" fmla="*/ 4515 h 9788"/>
                  <a:gd name="connsiteX2-18061" fmla="*/ 7678 w 10000"/>
                  <a:gd name="connsiteY2-18062" fmla="*/ 4636 h 9788"/>
                  <a:gd name="connsiteX3-18063" fmla="*/ 7181 w 10000"/>
                  <a:gd name="connsiteY3-18064" fmla="*/ 4606 h 9788"/>
                  <a:gd name="connsiteX4-18065" fmla="*/ 7181 w 10000"/>
                  <a:gd name="connsiteY4-18066" fmla="*/ 4030 h 9788"/>
                  <a:gd name="connsiteX5-18067" fmla="*/ 7456 w 10000"/>
                  <a:gd name="connsiteY5-18068" fmla="*/ 4000 h 9788"/>
                  <a:gd name="connsiteX6-18069" fmla="*/ 7292 w 10000"/>
                  <a:gd name="connsiteY6-18070" fmla="*/ 3848 h 9788"/>
                  <a:gd name="connsiteX7-18071" fmla="*/ 7292 w 10000"/>
                  <a:gd name="connsiteY7-18072" fmla="*/ 3607 h 9788"/>
                  <a:gd name="connsiteX8-18073" fmla="*/ 7347 w 10000"/>
                  <a:gd name="connsiteY8-18074" fmla="*/ 3457 h 9788"/>
                  <a:gd name="connsiteX9-18075" fmla="*/ 6796 w 10000"/>
                  <a:gd name="connsiteY9-18076" fmla="*/ 3213 h 9788"/>
                  <a:gd name="connsiteX10-18077" fmla="*/ 6241 w 10000"/>
                  <a:gd name="connsiteY10-18078" fmla="*/ 2940 h 9788"/>
                  <a:gd name="connsiteX11-18079" fmla="*/ 5967 w 10000"/>
                  <a:gd name="connsiteY11-18080" fmla="*/ 2757 h 9788"/>
                  <a:gd name="connsiteX12-18081" fmla="*/ 5579 w 10000"/>
                  <a:gd name="connsiteY12-18082" fmla="*/ 2698 h 9788"/>
                  <a:gd name="connsiteX13-18083" fmla="*/ 5139 w 10000"/>
                  <a:gd name="connsiteY13-18084" fmla="*/ 2728 h 9788"/>
                  <a:gd name="connsiteX14-18085" fmla="*/ 4695 w 10000"/>
                  <a:gd name="connsiteY14-18086" fmla="*/ 2636 h 9788"/>
                  <a:gd name="connsiteX15-18087" fmla="*/ 4143 w 10000"/>
                  <a:gd name="connsiteY15-18088" fmla="*/ 1908 h 9788"/>
                  <a:gd name="connsiteX16-18089" fmla="*/ 3978 w 10000"/>
                  <a:gd name="connsiteY16-18090" fmla="*/ 1727 h 9788"/>
                  <a:gd name="connsiteX17-18091" fmla="*/ 3811 w 10000"/>
                  <a:gd name="connsiteY17-18092" fmla="*/ 1303 h 9788"/>
                  <a:gd name="connsiteX18-18093" fmla="*/ 3591 w 10000"/>
                  <a:gd name="connsiteY18-18094" fmla="*/ 909 h 9788"/>
                  <a:gd name="connsiteX19-18095" fmla="*/ 2928 w 10000"/>
                  <a:gd name="connsiteY19-18096" fmla="*/ 637 h 9788"/>
                  <a:gd name="connsiteX20-18097" fmla="*/ 2539 w 10000"/>
                  <a:gd name="connsiteY20-18098" fmla="*/ 59 h 9788"/>
                  <a:gd name="connsiteX21-18099" fmla="*/ 2043 w 10000"/>
                  <a:gd name="connsiteY21-18100" fmla="*/ 59 h 9788"/>
                  <a:gd name="connsiteX22-18101" fmla="*/ 1822 w 10000"/>
                  <a:gd name="connsiteY22-18102" fmla="*/ 184 h 9788"/>
                  <a:gd name="connsiteX23-18103" fmla="*/ 1769 w 10000"/>
                  <a:gd name="connsiteY23-18104" fmla="*/ 0 h 9788"/>
                  <a:gd name="connsiteX24-18105" fmla="*/ 1049 w 10000"/>
                  <a:gd name="connsiteY24-18106" fmla="*/ 119 h 9788"/>
                  <a:gd name="connsiteX25-18107" fmla="*/ 1822 w 10000"/>
                  <a:gd name="connsiteY25-18108" fmla="*/ 244 h 9788"/>
                  <a:gd name="connsiteX26-18109" fmla="*/ 1769 w 10000"/>
                  <a:gd name="connsiteY26-18110" fmla="*/ 515 h 9788"/>
                  <a:gd name="connsiteX27-18111" fmla="*/ 1933 w 10000"/>
                  <a:gd name="connsiteY27-18112" fmla="*/ 879 h 9788"/>
                  <a:gd name="connsiteX28-18113" fmla="*/ 2099 w 10000"/>
                  <a:gd name="connsiteY28-18114" fmla="*/ 1089 h 9788"/>
                  <a:gd name="connsiteX29-18115" fmla="*/ 1822 w 10000"/>
                  <a:gd name="connsiteY29-18116" fmla="*/ 1485 h 9788"/>
                  <a:gd name="connsiteX30-18117" fmla="*/ 1604 w 10000"/>
                  <a:gd name="connsiteY30-18118" fmla="*/ 1485 h 9788"/>
                  <a:gd name="connsiteX31-18119" fmla="*/ 1380 w 10000"/>
                  <a:gd name="connsiteY31-18120" fmla="*/ 1757 h 9788"/>
                  <a:gd name="connsiteX32-18121" fmla="*/ 1769 w 10000"/>
                  <a:gd name="connsiteY32-18122" fmla="*/ 1879 h 9788"/>
                  <a:gd name="connsiteX33-18123" fmla="*/ 1271 w 10000"/>
                  <a:gd name="connsiteY33-18124" fmla="*/ 1849 h 9788"/>
                  <a:gd name="connsiteX34-18125" fmla="*/ 1049 w 10000"/>
                  <a:gd name="connsiteY34-18126" fmla="*/ 2211 h 9788"/>
                  <a:gd name="connsiteX35-18127" fmla="*/ 994 w 10000"/>
                  <a:gd name="connsiteY35-18128" fmla="*/ 2273 h 9788"/>
                  <a:gd name="connsiteX36-18129" fmla="*/ 773 w 10000"/>
                  <a:gd name="connsiteY36-18130" fmla="*/ 2667 h 9788"/>
                  <a:gd name="connsiteX37-18131" fmla="*/ 1106 w 10000"/>
                  <a:gd name="connsiteY37-18132" fmla="*/ 2757 h 9788"/>
                  <a:gd name="connsiteX38-18133" fmla="*/ 663 w 10000"/>
                  <a:gd name="connsiteY38-18134" fmla="*/ 3061 h 9788"/>
                  <a:gd name="connsiteX39-18135" fmla="*/ 110 w 10000"/>
                  <a:gd name="connsiteY39-18136" fmla="*/ 3395 h 9788"/>
                  <a:gd name="connsiteX40-18137" fmla="*/ 0 w 10000"/>
                  <a:gd name="connsiteY40-18138" fmla="*/ 3576 h 9788"/>
                  <a:gd name="connsiteX41-18139" fmla="*/ 277 w 10000"/>
                  <a:gd name="connsiteY41-18140" fmla="*/ 3970 h 9788"/>
                  <a:gd name="connsiteX42-18141" fmla="*/ 0 w 10000"/>
                  <a:gd name="connsiteY42-18142" fmla="*/ 4334 h 9788"/>
                  <a:gd name="connsiteX43-18143" fmla="*/ 56 w 10000"/>
                  <a:gd name="connsiteY43-18144" fmla="*/ 4728 h 9788"/>
                  <a:gd name="connsiteX44-18145" fmla="*/ 222 w 10000"/>
                  <a:gd name="connsiteY44-18146" fmla="*/ 4851 h 9788"/>
                  <a:gd name="connsiteX45-18147" fmla="*/ 552 w 10000"/>
                  <a:gd name="connsiteY45-18148" fmla="*/ 4818 h 9788"/>
                  <a:gd name="connsiteX46-18149" fmla="*/ 1216 w 10000"/>
                  <a:gd name="connsiteY46-18150" fmla="*/ 4881 h 9788"/>
                  <a:gd name="connsiteX47-18151" fmla="*/ 1769 w 10000"/>
                  <a:gd name="connsiteY47-18152" fmla="*/ 4758 h 9788"/>
                  <a:gd name="connsiteX48-18153" fmla="*/ 2377 w 10000"/>
                  <a:gd name="connsiteY48-18154" fmla="*/ 4758 h 9788"/>
                  <a:gd name="connsiteX49-18155" fmla="*/ 2762 w 10000"/>
                  <a:gd name="connsiteY49-18156" fmla="*/ 4636 h 9788"/>
                  <a:gd name="connsiteX50-18157" fmla="*/ 2872 w 10000"/>
                  <a:gd name="connsiteY50-18158" fmla="*/ 4666 h 9788"/>
                  <a:gd name="connsiteX51-18159" fmla="*/ 2707 w 10000"/>
                  <a:gd name="connsiteY51-18160" fmla="*/ 4728 h 9788"/>
                  <a:gd name="connsiteX52-18161" fmla="*/ 3093 w 10000"/>
                  <a:gd name="connsiteY52-18162" fmla="*/ 5002 h 9788"/>
                  <a:gd name="connsiteX53-18163" fmla="*/ 3370 w 10000"/>
                  <a:gd name="connsiteY53-18164" fmla="*/ 4939 h 9788"/>
                  <a:gd name="connsiteX54-18165" fmla="*/ 3757 w 10000"/>
                  <a:gd name="connsiteY54-18166" fmla="*/ 5059 h 9788"/>
                  <a:gd name="connsiteX55-18167" fmla="*/ 4252 w 10000"/>
                  <a:gd name="connsiteY55-18168" fmla="*/ 5030 h 9788"/>
                  <a:gd name="connsiteX56-18169" fmla="*/ 5082 w 10000"/>
                  <a:gd name="connsiteY56-18170" fmla="*/ 5121 h 9788"/>
                  <a:gd name="connsiteX57-18171" fmla="*/ 5301 w 10000"/>
                  <a:gd name="connsiteY57-18172" fmla="*/ 5184 h 9788"/>
                  <a:gd name="connsiteX58-18173" fmla="*/ 6076 w 10000"/>
                  <a:gd name="connsiteY58-18174" fmla="*/ 5030 h 9788"/>
                  <a:gd name="connsiteX59-18175" fmla="*/ 6187 w 10000"/>
                  <a:gd name="connsiteY59-18176" fmla="*/ 5121 h 9788"/>
                  <a:gd name="connsiteX60-18177" fmla="*/ 6407 w 10000"/>
                  <a:gd name="connsiteY60-18178" fmla="*/ 5002 h 9788"/>
                  <a:gd name="connsiteX61-18179" fmla="*/ 6519 w 10000"/>
                  <a:gd name="connsiteY61-18180" fmla="*/ 5154 h 9788"/>
                  <a:gd name="connsiteX62-18181" fmla="*/ 7292 w 10000"/>
                  <a:gd name="connsiteY62-18182" fmla="*/ 4969 h 9788"/>
                  <a:gd name="connsiteX63-18183" fmla="*/ 7292 w 10000"/>
                  <a:gd name="connsiteY63-18184" fmla="*/ 4787 h 9788"/>
                  <a:gd name="connsiteX64-18185" fmla="*/ 7456 w 10000"/>
                  <a:gd name="connsiteY64-18186" fmla="*/ 4758 h 9788"/>
                  <a:gd name="connsiteX65-18187" fmla="*/ 7624 w 10000"/>
                  <a:gd name="connsiteY65-18188" fmla="*/ 4818 h 9788"/>
                  <a:gd name="connsiteX66-18189" fmla="*/ 8176 w 10000"/>
                  <a:gd name="connsiteY66-18190" fmla="*/ 4697 h 9788"/>
                  <a:gd name="connsiteX67-18191" fmla="*/ 8287 w 10000"/>
                  <a:gd name="connsiteY67-18192" fmla="*/ 4728 h 9788"/>
                  <a:gd name="connsiteX68-18193" fmla="*/ 8563 w 10000"/>
                  <a:gd name="connsiteY68-18194" fmla="*/ 5272 h 9788"/>
                  <a:gd name="connsiteX69-18195" fmla="*/ 8728 w 10000"/>
                  <a:gd name="connsiteY69-18196" fmla="*/ 5334 h 9788"/>
                  <a:gd name="connsiteX70-18197" fmla="*/ 9116 w 10000"/>
                  <a:gd name="connsiteY70-18198" fmla="*/ 5334 h 9788"/>
                  <a:gd name="connsiteX71-18199" fmla="*/ 9281 w 10000"/>
                  <a:gd name="connsiteY71-18200" fmla="*/ 5577 h 9788"/>
                  <a:gd name="connsiteX72-18201" fmla="*/ 9336 w 10000"/>
                  <a:gd name="connsiteY72-18202" fmla="*/ 5758 h 9788"/>
                  <a:gd name="connsiteX73-18203" fmla="*/ 10000 w 10000"/>
                  <a:gd name="connsiteY73-18204" fmla="*/ 6484 h 9788"/>
                  <a:gd name="connsiteX74-18205" fmla="*/ 9724 w 10000"/>
                  <a:gd name="connsiteY74-18206" fmla="*/ 6363 h 9788"/>
                  <a:gd name="connsiteX75-18207" fmla="*/ 8949 w 10000"/>
                  <a:gd name="connsiteY75-18208" fmla="*/ 6484 h 9788"/>
                  <a:gd name="connsiteX76-18209" fmla="*/ 8563 w 10000"/>
                  <a:gd name="connsiteY76-18210" fmla="*/ 6120 h 9788"/>
                  <a:gd name="connsiteX77-18211" fmla="*/ 8287 w 10000"/>
                  <a:gd name="connsiteY77-18212" fmla="*/ 6151 h 9788"/>
                  <a:gd name="connsiteX78-18213" fmla="*/ 8506 w 10000"/>
                  <a:gd name="connsiteY78-18214" fmla="*/ 6394 h 9788"/>
                  <a:gd name="connsiteX79-18215" fmla="*/ 8563 w 10000"/>
                  <a:gd name="connsiteY79-18216" fmla="*/ 6576 h 9788"/>
                  <a:gd name="connsiteX80-18217" fmla="*/ 8009 w 10000"/>
                  <a:gd name="connsiteY80-18218" fmla="*/ 6909 h 9788"/>
                  <a:gd name="connsiteX81-18219" fmla="*/ 7901 w 10000"/>
                  <a:gd name="connsiteY81-18220" fmla="*/ 7092 h 9788"/>
                  <a:gd name="connsiteX82-18221" fmla="*/ 7845 w 10000"/>
                  <a:gd name="connsiteY82-18222" fmla="*/ 7241 h 9788"/>
                  <a:gd name="connsiteX83-18223" fmla="*/ 7789 w 10000"/>
                  <a:gd name="connsiteY83-18224" fmla="*/ 7303 h 9788"/>
                  <a:gd name="connsiteX84-18225" fmla="*/ 7678 w 10000"/>
                  <a:gd name="connsiteY84-18226" fmla="*/ 7425 h 9788"/>
                  <a:gd name="connsiteX85-18227" fmla="*/ 7347 w 10000"/>
                  <a:gd name="connsiteY85-18228" fmla="*/ 7515 h 9788"/>
                  <a:gd name="connsiteX86-18229" fmla="*/ 7456 w 10000"/>
                  <a:gd name="connsiteY86-18230" fmla="*/ 7728 h 9788"/>
                  <a:gd name="connsiteX87-18231" fmla="*/ 7402 w 10000"/>
                  <a:gd name="connsiteY87-18232" fmla="*/ 7788 h 9788"/>
                  <a:gd name="connsiteX88-18233" fmla="*/ 6961 w 10000"/>
                  <a:gd name="connsiteY88-18234" fmla="*/ 7970 h 9788"/>
                  <a:gd name="connsiteX89-18235" fmla="*/ 6519 w 10000"/>
                  <a:gd name="connsiteY89-18236" fmla="*/ 7941 h 9788"/>
                  <a:gd name="connsiteX90-18237" fmla="*/ 6906 w 10000"/>
                  <a:gd name="connsiteY90-18238" fmla="*/ 8062 h 9788"/>
                  <a:gd name="connsiteX91-18239" fmla="*/ 6906 w 10000"/>
                  <a:gd name="connsiteY91-18240" fmla="*/ 8424 h 9788"/>
                  <a:gd name="connsiteX92-18241" fmla="*/ 6407 w 10000"/>
                  <a:gd name="connsiteY92-18242" fmla="*/ 8515 h 9788"/>
                  <a:gd name="connsiteX93-18243" fmla="*/ 6298 w 10000"/>
                  <a:gd name="connsiteY93-18244" fmla="*/ 8365 h 9788"/>
                  <a:gd name="connsiteX94-18245" fmla="*/ 6241 w 10000"/>
                  <a:gd name="connsiteY94-18246" fmla="*/ 8246 h 9788"/>
                  <a:gd name="connsiteX95-18247" fmla="*/ 5747 w 10000"/>
                  <a:gd name="connsiteY95-18248" fmla="*/ 8334 h 9788"/>
                  <a:gd name="connsiteX96-18249" fmla="*/ 5967 w 10000"/>
                  <a:gd name="connsiteY96-18250" fmla="*/ 8455 h 9788"/>
                  <a:gd name="connsiteX97-18251" fmla="*/ 6131 w 10000"/>
                  <a:gd name="connsiteY97-18252" fmla="*/ 8576 h 9788"/>
                  <a:gd name="connsiteX98-18253" fmla="*/ 6353 w 10000"/>
                  <a:gd name="connsiteY98-18254" fmla="*/ 8880 h 9788"/>
                  <a:gd name="connsiteX99-18255" fmla="*/ 6628 w 10000"/>
                  <a:gd name="connsiteY99-18256" fmla="*/ 8819 h 9788"/>
                  <a:gd name="connsiteX100-18257" fmla="*/ 6850 w 10000"/>
                  <a:gd name="connsiteY100-18258" fmla="*/ 9061 h 9788"/>
                  <a:gd name="connsiteX101-18259" fmla="*/ 7014 w 10000"/>
                  <a:gd name="connsiteY101-18260" fmla="*/ 9120 h 9788"/>
                  <a:gd name="connsiteX102-18261" fmla="*/ 7402 w 10000"/>
                  <a:gd name="connsiteY102-18262" fmla="*/ 9090 h 9788"/>
                  <a:gd name="connsiteX103-18263" fmla="*/ 7568 w 10000"/>
                  <a:gd name="connsiteY103-18264" fmla="*/ 9244 h 9788"/>
                  <a:gd name="connsiteX104-18265" fmla="*/ 7735 w 10000"/>
                  <a:gd name="connsiteY104-18266" fmla="*/ 9394 h 9788"/>
                  <a:gd name="connsiteX105-18267" fmla="*/ 8506 w 10000"/>
                  <a:gd name="connsiteY105-18268" fmla="*/ 9182 h 9788"/>
                  <a:gd name="connsiteX106-18269" fmla="*/ 8506 w 10000"/>
                  <a:gd name="connsiteY106-18270" fmla="*/ 9090 h 9788"/>
                  <a:gd name="connsiteX107-18271" fmla="*/ 8287 w 10000"/>
                  <a:gd name="connsiteY107-18272" fmla="*/ 8910 h 9788"/>
                  <a:gd name="connsiteX108-18273" fmla="*/ 8563 w 10000"/>
                  <a:gd name="connsiteY108-18274" fmla="*/ 8729 h 9788"/>
                  <a:gd name="connsiteX109-18275" fmla="*/ 8396 w 10000"/>
                  <a:gd name="connsiteY109-18276" fmla="*/ 8515 h 9788"/>
                  <a:gd name="connsiteX110-18277" fmla="*/ 8563 w 10000"/>
                  <a:gd name="connsiteY110-18278" fmla="*/ 8424 h 9788"/>
                  <a:gd name="connsiteX111-18279" fmla="*/ 8784 w 10000"/>
                  <a:gd name="connsiteY111-18280" fmla="*/ 8636 h 9788"/>
                  <a:gd name="connsiteX112-18281" fmla="*/ 8675 w 10000"/>
                  <a:gd name="connsiteY112-18282" fmla="*/ 8758 h 9788"/>
                  <a:gd name="connsiteX113-18283" fmla="*/ 9170 w 10000"/>
                  <a:gd name="connsiteY113-18284" fmla="*/ 8819 h 9788"/>
                  <a:gd name="connsiteX114-18285" fmla="*/ 9390 w 10000"/>
                  <a:gd name="connsiteY114-18286" fmla="*/ 8910 h 9788"/>
                  <a:gd name="connsiteX115-18287" fmla="*/ 8728 w 10000"/>
                  <a:gd name="connsiteY115-18288" fmla="*/ 9513 h 9788"/>
                  <a:gd name="connsiteX116-18289" fmla="*/ 8287 w 10000"/>
                  <a:gd name="connsiteY116-18290" fmla="*/ 9788 h 9788"/>
                  <a:gd name="connsiteX0-18291" fmla="*/ 8563 w 10000"/>
                  <a:gd name="connsiteY0-18292" fmla="*/ 4613 h 10000"/>
                  <a:gd name="connsiteX1-18293" fmla="*/ 8120 w 10000"/>
                  <a:gd name="connsiteY1-18294" fmla="*/ 4613 h 10000"/>
                  <a:gd name="connsiteX2-18295" fmla="*/ 7678 w 10000"/>
                  <a:gd name="connsiteY2-18296" fmla="*/ 4736 h 10000"/>
                  <a:gd name="connsiteX3-18297" fmla="*/ 7181 w 10000"/>
                  <a:gd name="connsiteY3-18298" fmla="*/ 4706 h 10000"/>
                  <a:gd name="connsiteX4-18299" fmla="*/ 7181 w 10000"/>
                  <a:gd name="connsiteY4-18300" fmla="*/ 4117 h 10000"/>
                  <a:gd name="connsiteX5-18301" fmla="*/ 7456 w 10000"/>
                  <a:gd name="connsiteY5-18302" fmla="*/ 4087 h 10000"/>
                  <a:gd name="connsiteX6-18303" fmla="*/ 7292 w 10000"/>
                  <a:gd name="connsiteY6-18304" fmla="*/ 3931 h 10000"/>
                  <a:gd name="connsiteX7-18305" fmla="*/ 7292 w 10000"/>
                  <a:gd name="connsiteY7-18306" fmla="*/ 3685 h 10000"/>
                  <a:gd name="connsiteX8-18307" fmla="*/ 7347 w 10000"/>
                  <a:gd name="connsiteY8-18308" fmla="*/ 3532 h 10000"/>
                  <a:gd name="connsiteX9-18309" fmla="*/ 6796 w 10000"/>
                  <a:gd name="connsiteY9-18310" fmla="*/ 3283 h 10000"/>
                  <a:gd name="connsiteX10-18311" fmla="*/ 6241 w 10000"/>
                  <a:gd name="connsiteY10-18312" fmla="*/ 3004 h 10000"/>
                  <a:gd name="connsiteX11-18313" fmla="*/ 5967 w 10000"/>
                  <a:gd name="connsiteY11-18314" fmla="*/ 2817 h 10000"/>
                  <a:gd name="connsiteX12-18315" fmla="*/ 5579 w 10000"/>
                  <a:gd name="connsiteY12-18316" fmla="*/ 2756 h 10000"/>
                  <a:gd name="connsiteX13-18317" fmla="*/ 5139 w 10000"/>
                  <a:gd name="connsiteY13-18318" fmla="*/ 2787 h 10000"/>
                  <a:gd name="connsiteX14-18319" fmla="*/ 4695 w 10000"/>
                  <a:gd name="connsiteY14-18320" fmla="*/ 2693 h 10000"/>
                  <a:gd name="connsiteX15-18321" fmla="*/ 4143 w 10000"/>
                  <a:gd name="connsiteY15-18322" fmla="*/ 1949 h 10000"/>
                  <a:gd name="connsiteX16-18323" fmla="*/ 3978 w 10000"/>
                  <a:gd name="connsiteY16-18324" fmla="*/ 1764 h 10000"/>
                  <a:gd name="connsiteX17-18325" fmla="*/ 3811 w 10000"/>
                  <a:gd name="connsiteY17-18326" fmla="*/ 1331 h 10000"/>
                  <a:gd name="connsiteX18-18327" fmla="*/ 3591 w 10000"/>
                  <a:gd name="connsiteY18-18328" fmla="*/ 929 h 10000"/>
                  <a:gd name="connsiteX19-18329" fmla="*/ 2928 w 10000"/>
                  <a:gd name="connsiteY19-18330" fmla="*/ 651 h 10000"/>
                  <a:gd name="connsiteX20-18331" fmla="*/ 2539 w 10000"/>
                  <a:gd name="connsiteY20-18332" fmla="*/ 60 h 10000"/>
                  <a:gd name="connsiteX21-18333" fmla="*/ 2043 w 10000"/>
                  <a:gd name="connsiteY21-18334" fmla="*/ 60 h 10000"/>
                  <a:gd name="connsiteX22-18335" fmla="*/ 1822 w 10000"/>
                  <a:gd name="connsiteY22-18336" fmla="*/ 188 h 10000"/>
                  <a:gd name="connsiteX23-18337" fmla="*/ 1769 w 10000"/>
                  <a:gd name="connsiteY23-18338" fmla="*/ 0 h 10000"/>
                  <a:gd name="connsiteX24-18339" fmla="*/ 1049 w 10000"/>
                  <a:gd name="connsiteY24-18340" fmla="*/ 122 h 10000"/>
                  <a:gd name="connsiteX25-18341" fmla="*/ 1822 w 10000"/>
                  <a:gd name="connsiteY25-18342" fmla="*/ 249 h 10000"/>
                  <a:gd name="connsiteX26-18343" fmla="*/ 1769 w 10000"/>
                  <a:gd name="connsiteY26-18344" fmla="*/ 526 h 10000"/>
                  <a:gd name="connsiteX27-18345" fmla="*/ 1933 w 10000"/>
                  <a:gd name="connsiteY27-18346" fmla="*/ 898 h 10000"/>
                  <a:gd name="connsiteX28-18347" fmla="*/ 2099 w 10000"/>
                  <a:gd name="connsiteY28-18348" fmla="*/ 1113 h 10000"/>
                  <a:gd name="connsiteX29-18349" fmla="*/ 1822 w 10000"/>
                  <a:gd name="connsiteY29-18350" fmla="*/ 1517 h 10000"/>
                  <a:gd name="connsiteX30-18351" fmla="*/ 1604 w 10000"/>
                  <a:gd name="connsiteY30-18352" fmla="*/ 1517 h 10000"/>
                  <a:gd name="connsiteX31-18353" fmla="*/ 1380 w 10000"/>
                  <a:gd name="connsiteY31-18354" fmla="*/ 1795 h 10000"/>
                  <a:gd name="connsiteX32-18355" fmla="*/ 1769 w 10000"/>
                  <a:gd name="connsiteY32-18356" fmla="*/ 1920 h 10000"/>
                  <a:gd name="connsiteX33-18357" fmla="*/ 1271 w 10000"/>
                  <a:gd name="connsiteY33-18358" fmla="*/ 1889 h 10000"/>
                  <a:gd name="connsiteX34-18359" fmla="*/ 1049 w 10000"/>
                  <a:gd name="connsiteY34-18360" fmla="*/ 2259 h 10000"/>
                  <a:gd name="connsiteX35-18361" fmla="*/ 994 w 10000"/>
                  <a:gd name="connsiteY35-18362" fmla="*/ 2322 h 10000"/>
                  <a:gd name="connsiteX36-18363" fmla="*/ 773 w 10000"/>
                  <a:gd name="connsiteY36-18364" fmla="*/ 2725 h 10000"/>
                  <a:gd name="connsiteX37-18365" fmla="*/ 1106 w 10000"/>
                  <a:gd name="connsiteY37-18366" fmla="*/ 2817 h 10000"/>
                  <a:gd name="connsiteX38-18367" fmla="*/ 663 w 10000"/>
                  <a:gd name="connsiteY38-18368" fmla="*/ 3127 h 10000"/>
                  <a:gd name="connsiteX39-18369" fmla="*/ 110 w 10000"/>
                  <a:gd name="connsiteY39-18370" fmla="*/ 3469 h 10000"/>
                  <a:gd name="connsiteX40-18371" fmla="*/ 0 w 10000"/>
                  <a:gd name="connsiteY40-18372" fmla="*/ 3653 h 10000"/>
                  <a:gd name="connsiteX41-18373" fmla="*/ 277 w 10000"/>
                  <a:gd name="connsiteY41-18374" fmla="*/ 4056 h 10000"/>
                  <a:gd name="connsiteX42-18375" fmla="*/ 0 w 10000"/>
                  <a:gd name="connsiteY42-18376" fmla="*/ 4428 h 10000"/>
                  <a:gd name="connsiteX43-18377" fmla="*/ 56 w 10000"/>
                  <a:gd name="connsiteY43-18378" fmla="*/ 4830 h 10000"/>
                  <a:gd name="connsiteX44-18379" fmla="*/ 222 w 10000"/>
                  <a:gd name="connsiteY44-18380" fmla="*/ 4956 h 10000"/>
                  <a:gd name="connsiteX45-18381" fmla="*/ 552 w 10000"/>
                  <a:gd name="connsiteY45-18382" fmla="*/ 4922 h 10000"/>
                  <a:gd name="connsiteX46-18383" fmla="*/ 1216 w 10000"/>
                  <a:gd name="connsiteY46-18384" fmla="*/ 4987 h 10000"/>
                  <a:gd name="connsiteX47-18385" fmla="*/ 1769 w 10000"/>
                  <a:gd name="connsiteY47-18386" fmla="*/ 4861 h 10000"/>
                  <a:gd name="connsiteX48-18387" fmla="*/ 2377 w 10000"/>
                  <a:gd name="connsiteY48-18388" fmla="*/ 4861 h 10000"/>
                  <a:gd name="connsiteX49-18389" fmla="*/ 2762 w 10000"/>
                  <a:gd name="connsiteY49-18390" fmla="*/ 4736 h 10000"/>
                  <a:gd name="connsiteX50-18391" fmla="*/ 2872 w 10000"/>
                  <a:gd name="connsiteY50-18392" fmla="*/ 4767 h 10000"/>
                  <a:gd name="connsiteX51-18393" fmla="*/ 2707 w 10000"/>
                  <a:gd name="connsiteY51-18394" fmla="*/ 4830 h 10000"/>
                  <a:gd name="connsiteX52-18395" fmla="*/ 3093 w 10000"/>
                  <a:gd name="connsiteY52-18396" fmla="*/ 5110 h 10000"/>
                  <a:gd name="connsiteX53-18397" fmla="*/ 3370 w 10000"/>
                  <a:gd name="connsiteY53-18398" fmla="*/ 5046 h 10000"/>
                  <a:gd name="connsiteX54-18399" fmla="*/ 3757 w 10000"/>
                  <a:gd name="connsiteY54-18400" fmla="*/ 5169 h 10000"/>
                  <a:gd name="connsiteX55-18401" fmla="*/ 4252 w 10000"/>
                  <a:gd name="connsiteY55-18402" fmla="*/ 5139 h 10000"/>
                  <a:gd name="connsiteX56-18403" fmla="*/ 5082 w 10000"/>
                  <a:gd name="connsiteY56-18404" fmla="*/ 5232 h 10000"/>
                  <a:gd name="connsiteX57-18405" fmla="*/ 5301 w 10000"/>
                  <a:gd name="connsiteY57-18406" fmla="*/ 5296 h 10000"/>
                  <a:gd name="connsiteX58-18407" fmla="*/ 6076 w 10000"/>
                  <a:gd name="connsiteY58-18408" fmla="*/ 5139 h 10000"/>
                  <a:gd name="connsiteX59-18409" fmla="*/ 6187 w 10000"/>
                  <a:gd name="connsiteY59-18410" fmla="*/ 5232 h 10000"/>
                  <a:gd name="connsiteX60-18411" fmla="*/ 6407 w 10000"/>
                  <a:gd name="connsiteY60-18412" fmla="*/ 5110 h 10000"/>
                  <a:gd name="connsiteX61-18413" fmla="*/ 6519 w 10000"/>
                  <a:gd name="connsiteY61-18414" fmla="*/ 5266 h 10000"/>
                  <a:gd name="connsiteX62-18415" fmla="*/ 7292 w 10000"/>
                  <a:gd name="connsiteY62-18416" fmla="*/ 5077 h 10000"/>
                  <a:gd name="connsiteX63-18417" fmla="*/ 7292 w 10000"/>
                  <a:gd name="connsiteY63-18418" fmla="*/ 4891 h 10000"/>
                  <a:gd name="connsiteX64-18419" fmla="*/ 7456 w 10000"/>
                  <a:gd name="connsiteY64-18420" fmla="*/ 4861 h 10000"/>
                  <a:gd name="connsiteX65-18421" fmla="*/ 7624 w 10000"/>
                  <a:gd name="connsiteY65-18422" fmla="*/ 4922 h 10000"/>
                  <a:gd name="connsiteX66-18423" fmla="*/ 8176 w 10000"/>
                  <a:gd name="connsiteY66-18424" fmla="*/ 4799 h 10000"/>
                  <a:gd name="connsiteX67-18425" fmla="*/ 8287 w 10000"/>
                  <a:gd name="connsiteY67-18426" fmla="*/ 4830 h 10000"/>
                  <a:gd name="connsiteX68-18427" fmla="*/ 8563 w 10000"/>
                  <a:gd name="connsiteY68-18428" fmla="*/ 5386 h 10000"/>
                  <a:gd name="connsiteX69-18429" fmla="*/ 8728 w 10000"/>
                  <a:gd name="connsiteY69-18430" fmla="*/ 5450 h 10000"/>
                  <a:gd name="connsiteX70-18431" fmla="*/ 9116 w 10000"/>
                  <a:gd name="connsiteY70-18432" fmla="*/ 5450 h 10000"/>
                  <a:gd name="connsiteX71-18433" fmla="*/ 9281 w 10000"/>
                  <a:gd name="connsiteY71-18434" fmla="*/ 5698 h 10000"/>
                  <a:gd name="connsiteX72-18435" fmla="*/ 9336 w 10000"/>
                  <a:gd name="connsiteY72-18436" fmla="*/ 5883 h 10000"/>
                  <a:gd name="connsiteX73-18437" fmla="*/ 10000 w 10000"/>
                  <a:gd name="connsiteY73-18438" fmla="*/ 6624 h 10000"/>
                  <a:gd name="connsiteX74-18439" fmla="*/ 9724 w 10000"/>
                  <a:gd name="connsiteY74-18440" fmla="*/ 6501 h 10000"/>
                  <a:gd name="connsiteX75-18441" fmla="*/ 8949 w 10000"/>
                  <a:gd name="connsiteY75-18442" fmla="*/ 6624 h 10000"/>
                  <a:gd name="connsiteX76-18443" fmla="*/ 8563 w 10000"/>
                  <a:gd name="connsiteY76-18444" fmla="*/ 6253 h 10000"/>
                  <a:gd name="connsiteX77-18445" fmla="*/ 8287 w 10000"/>
                  <a:gd name="connsiteY77-18446" fmla="*/ 6284 h 10000"/>
                  <a:gd name="connsiteX78-18447" fmla="*/ 8506 w 10000"/>
                  <a:gd name="connsiteY78-18448" fmla="*/ 6532 h 10000"/>
                  <a:gd name="connsiteX79-18449" fmla="*/ 8563 w 10000"/>
                  <a:gd name="connsiteY79-18450" fmla="*/ 6718 h 10000"/>
                  <a:gd name="connsiteX80-18451" fmla="*/ 8009 w 10000"/>
                  <a:gd name="connsiteY80-18452" fmla="*/ 7059 h 10000"/>
                  <a:gd name="connsiteX81-18453" fmla="*/ 7901 w 10000"/>
                  <a:gd name="connsiteY81-18454" fmla="*/ 7246 h 10000"/>
                  <a:gd name="connsiteX82-18455" fmla="*/ 7845 w 10000"/>
                  <a:gd name="connsiteY82-18456" fmla="*/ 7398 h 10000"/>
                  <a:gd name="connsiteX83-18457" fmla="*/ 7789 w 10000"/>
                  <a:gd name="connsiteY83-18458" fmla="*/ 7461 h 10000"/>
                  <a:gd name="connsiteX84-18459" fmla="*/ 7678 w 10000"/>
                  <a:gd name="connsiteY84-18460" fmla="*/ 7586 h 10000"/>
                  <a:gd name="connsiteX85-18461" fmla="*/ 7347 w 10000"/>
                  <a:gd name="connsiteY85-18462" fmla="*/ 7678 h 10000"/>
                  <a:gd name="connsiteX86-18463" fmla="*/ 7456 w 10000"/>
                  <a:gd name="connsiteY86-18464" fmla="*/ 7895 h 10000"/>
                  <a:gd name="connsiteX87-18465" fmla="*/ 7402 w 10000"/>
                  <a:gd name="connsiteY87-18466" fmla="*/ 7957 h 10000"/>
                  <a:gd name="connsiteX88-18467" fmla="*/ 6961 w 10000"/>
                  <a:gd name="connsiteY88-18468" fmla="*/ 8143 h 10000"/>
                  <a:gd name="connsiteX89-18469" fmla="*/ 6519 w 10000"/>
                  <a:gd name="connsiteY89-18470" fmla="*/ 8113 h 10000"/>
                  <a:gd name="connsiteX90-18471" fmla="*/ 6906 w 10000"/>
                  <a:gd name="connsiteY90-18472" fmla="*/ 8237 h 10000"/>
                  <a:gd name="connsiteX91-18473" fmla="*/ 6906 w 10000"/>
                  <a:gd name="connsiteY91-18474" fmla="*/ 8606 h 10000"/>
                  <a:gd name="connsiteX92-18475" fmla="*/ 6407 w 10000"/>
                  <a:gd name="connsiteY92-18476" fmla="*/ 8699 h 10000"/>
                  <a:gd name="connsiteX93-18477" fmla="*/ 6298 w 10000"/>
                  <a:gd name="connsiteY93-18478" fmla="*/ 8546 h 10000"/>
                  <a:gd name="connsiteX94-18479" fmla="*/ 6241 w 10000"/>
                  <a:gd name="connsiteY94-18480" fmla="*/ 8425 h 10000"/>
                  <a:gd name="connsiteX95-18481" fmla="*/ 5747 w 10000"/>
                  <a:gd name="connsiteY95-18482" fmla="*/ 8515 h 10000"/>
                  <a:gd name="connsiteX96-18483" fmla="*/ 5967 w 10000"/>
                  <a:gd name="connsiteY96-18484" fmla="*/ 8638 h 10000"/>
                  <a:gd name="connsiteX97-18485" fmla="*/ 6131 w 10000"/>
                  <a:gd name="connsiteY97-18486" fmla="*/ 8762 h 10000"/>
                  <a:gd name="connsiteX98-18487" fmla="*/ 6353 w 10000"/>
                  <a:gd name="connsiteY98-18488" fmla="*/ 9072 h 10000"/>
                  <a:gd name="connsiteX99-18489" fmla="*/ 6628 w 10000"/>
                  <a:gd name="connsiteY99-18490" fmla="*/ 9010 h 10000"/>
                  <a:gd name="connsiteX100-18491" fmla="*/ 6850 w 10000"/>
                  <a:gd name="connsiteY100-18492" fmla="*/ 9257 h 10000"/>
                  <a:gd name="connsiteX101-18493" fmla="*/ 7014 w 10000"/>
                  <a:gd name="connsiteY101-18494" fmla="*/ 9318 h 10000"/>
                  <a:gd name="connsiteX102-18495" fmla="*/ 7402 w 10000"/>
                  <a:gd name="connsiteY102-18496" fmla="*/ 9287 h 10000"/>
                  <a:gd name="connsiteX103-18497" fmla="*/ 7568 w 10000"/>
                  <a:gd name="connsiteY103-18498" fmla="*/ 9444 h 10000"/>
                  <a:gd name="connsiteX104-18499" fmla="*/ 7735 w 10000"/>
                  <a:gd name="connsiteY104-18500" fmla="*/ 9597 h 10000"/>
                  <a:gd name="connsiteX105-18501" fmla="*/ 8506 w 10000"/>
                  <a:gd name="connsiteY105-18502" fmla="*/ 9381 h 10000"/>
                  <a:gd name="connsiteX106-18503" fmla="*/ 8506 w 10000"/>
                  <a:gd name="connsiteY106-18504" fmla="*/ 9287 h 10000"/>
                  <a:gd name="connsiteX107-18505" fmla="*/ 8287 w 10000"/>
                  <a:gd name="connsiteY107-18506" fmla="*/ 9103 h 10000"/>
                  <a:gd name="connsiteX108-18507" fmla="*/ 8563 w 10000"/>
                  <a:gd name="connsiteY108-18508" fmla="*/ 8918 h 10000"/>
                  <a:gd name="connsiteX109-18509" fmla="*/ 8396 w 10000"/>
                  <a:gd name="connsiteY109-18510" fmla="*/ 8699 h 10000"/>
                  <a:gd name="connsiteX110-18511" fmla="*/ 8563 w 10000"/>
                  <a:gd name="connsiteY110-18512" fmla="*/ 8606 h 10000"/>
                  <a:gd name="connsiteX111-18513" fmla="*/ 8784 w 10000"/>
                  <a:gd name="connsiteY111-18514" fmla="*/ 8823 h 10000"/>
                  <a:gd name="connsiteX112-18515" fmla="*/ 8675 w 10000"/>
                  <a:gd name="connsiteY112-18516" fmla="*/ 8948 h 10000"/>
                  <a:gd name="connsiteX113-18517" fmla="*/ 9170 w 10000"/>
                  <a:gd name="connsiteY113-18518" fmla="*/ 9010 h 10000"/>
                  <a:gd name="connsiteX114-18519" fmla="*/ 9390 w 10000"/>
                  <a:gd name="connsiteY114-18520" fmla="*/ 9103 h 10000"/>
                  <a:gd name="connsiteX115-18521" fmla="*/ 8287 w 10000"/>
                  <a:gd name="connsiteY115-18522" fmla="*/ 10000 h 10000"/>
                  <a:gd name="connsiteX0-18523" fmla="*/ 8563 w 10000"/>
                  <a:gd name="connsiteY0-18524" fmla="*/ 4613 h 10000"/>
                  <a:gd name="connsiteX1-18525" fmla="*/ 8120 w 10000"/>
                  <a:gd name="connsiteY1-18526" fmla="*/ 4613 h 10000"/>
                  <a:gd name="connsiteX2-18527" fmla="*/ 7678 w 10000"/>
                  <a:gd name="connsiteY2-18528" fmla="*/ 4736 h 10000"/>
                  <a:gd name="connsiteX3-18529" fmla="*/ 7181 w 10000"/>
                  <a:gd name="connsiteY3-18530" fmla="*/ 4706 h 10000"/>
                  <a:gd name="connsiteX4-18531" fmla="*/ 7181 w 10000"/>
                  <a:gd name="connsiteY4-18532" fmla="*/ 4117 h 10000"/>
                  <a:gd name="connsiteX5-18533" fmla="*/ 7456 w 10000"/>
                  <a:gd name="connsiteY5-18534" fmla="*/ 4087 h 10000"/>
                  <a:gd name="connsiteX6-18535" fmla="*/ 7292 w 10000"/>
                  <a:gd name="connsiteY6-18536" fmla="*/ 3931 h 10000"/>
                  <a:gd name="connsiteX7-18537" fmla="*/ 7292 w 10000"/>
                  <a:gd name="connsiteY7-18538" fmla="*/ 3685 h 10000"/>
                  <a:gd name="connsiteX8-18539" fmla="*/ 7347 w 10000"/>
                  <a:gd name="connsiteY8-18540" fmla="*/ 3532 h 10000"/>
                  <a:gd name="connsiteX9-18541" fmla="*/ 6796 w 10000"/>
                  <a:gd name="connsiteY9-18542" fmla="*/ 3283 h 10000"/>
                  <a:gd name="connsiteX10-18543" fmla="*/ 6241 w 10000"/>
                  <a:gd name="connsiteY10-18544" fmla="*/ 3004 h 10000"/>
                  <a:gd name="connsiteX11-18545" fmla="*/ 5967 w 10000"/>
                  <a:gd name="connsiteY11-18546" fmla="*/ 2817 h 10000"/>
                  <a:gd name="connsiteX12-18547" fmla="*/ 5579 w 10000"/>
                  <a:gd name="connsiteY12-18548" fmla="*/ 2756 h 10000"/>
                  <a:gd name="connsiteX13-18549" fmla="*/ 5139 w 10000"/>
                  <a:gd name="connsiteY13-18550" fmla="*/ 2787 h 10000"/>
                  <a:gd name="connsiteX14-18551" fmla="*/ 4695 w 10000"/>
                  <a:gd name="connsiteY14-18552" fmla="*/ 2693 h 10000"/>
                  <a:gd name="connsiteX15-18553" fmla="*/ 4143 w 10000"/>
                  <a:gd name="connsiteY15-18554" fmla="*/ 1949 h 10000"/>
                  <a:gd name="connsiteX16-18555" fmla="*/ 3978 w 10000"/>
                  <a:gd name="connsiteY16-18556" fmla="*/ 1764 h 10000"/>
                  <a:gd name="connsiteX17-18557" fmla="*/ 3811 w 10000"/>
                  <a:gd name="connsiteY17-18558" fmla="*/ 1331 h 10000"/>
                  <a:gd name="connsiteX18-18559" fmla="*/ 3591 w 10000"/>
                  <a:gd name="connsiteY18-18560" fmla="*/ 929 h 10000"/>
                  <a:gd name="connsiteX19-18561" fmla="*/ 2928 w 10000"/>
                  <a:gd name="connsiteY19-18562" fmla="*/ 651 h 10000"/>
                  <a:gd name="connsiteX20-18563" fmla="*/ 2539 w 10000"/>
                  <a:gd name="connsiteY20-18564" fmla="*/ 60 h 10000"/>
                  <a:gd name="connsiteX21-18565" fmla="*/ 2043 w 10000"/>
                  <a:gd name="connsiteY21-18566" fmla="*/ 60 h 10000"/>
                  <a:gd name="connsiteX22-18567" fmla="*/ 1822 w 10000"/>
                  <a:gd name="connsiteY22-18568" fmla="*/ 188 h 10000"/>
                  <a:gd name="connsiteX23-18569" fmla="*/ 1769 w 10000"/>
                  <a:gd name="connsiteY23-18570" fmla="*/ 0 h 10000"/>
                  <a:gd name="connsiteX24-18571" fmla="*/ 1049 w 10000"/>
                  <a:gd name="connsiteY24-18572" fmla="*/ 122 h 10000"/>
                  <a:gd name="connsiteX25-18573" fmla="*/ 1822 w 10000"/>
                  <a:gd name="connsiteY25-18574" fmla="*/ 249 h 10000"/>
                  <a:gd name="connsiteX26-18575" fmla="*/ 1769 w 10000"/>
                  <a:gd name="connsiteY26-18576" fmla="*/ 526 h 10000"/>
                  <a:gd name="connsiteX27-18577" fmla="*/ 1933 w 10000"/>
                  <a:gd name="connsiteY27-18578" fmla="*/ 898 h 10000"/>
                  <a:gd name="connsiteX28-18579" fmla="*/ 2099 w 10000"/>
                  <a:gd name="connsiteY28-18580" fmla="*/ 1113 h 10000"/>
                  <a:gd name="connsiteX29-18581" fmla="*/ 1822 w 10000"/>
                  <a:gd name="connsiteY29-18582" fmla="*/ 1517 h 10000"/>
                  <a:gd name="connsiteX30-18583" fmla="*/ 1604 w 10000"/>
                  <a:gd name="connsiteY30-18584" fmla="*/ 1517 h 10000"/>
                  <a:gd name="connsiteX31-18585" fmla="*/ 1380 w 10000"/>
                  <a:gd name="connsiteY31-18586" fmla="*/ 1795 h 10000"/>
                  <a:gd name="connsiteX32-18587" fmla="*/ 1769 w 10000"/>
                  <a:gd name="connsiteY32-18588" fmla="*/ 1920 h 10000"/>
                  <a:gd name="connsiteX33-18589" fmla="*/ 1271 w 10000"/>
                  <a:gd name="connsiteY33-18590" fmla="*/ 1889 h 10000"/>
                  <a:gd name="connsiteX34-18591" fmla="*/ 1049 w 10000"/>
                  <a:gd name="connsiteY34-18592" fmla="*/ 2259 h 10000"/>
                  <a:gd name="connsiteX35-18593" fmla="*/ 994 w 10000"/>
                  <a:gd name="connsiteY35-18594" fmla="*/ 2322 h 10000"/>
                  <a:gd name="connsiteX36-18595" fmla="*/ 773 w 10000"/>
                  <a:gd name="connsiteY36-18596" fmla="*/ 2725 h 10000"/>
                  <a:gd name="connsiteX37-18597" fmla="*/ 1106 w 10000"/>
                  <a:gd name="connsiteY37-18598" fmla="*/ 2817 h 10000"/>
                  <a:gd name="connsiteX38-18599" fmla="*/ 663 w 10000"/>
                  <a:gd name="connsiteY38-18600" fmla="*/ 3127 h 10000"/>
                  <a:gd name="connsiteX39-18601" fmla="*/ 110 w 10000"/>
                  <a:gd name="connsiteY39-18602" fmla="*/ 3469 h 10000"/>
                  <a:gd name="connsiteX40-18603" fmla="*/ 0 w 10000"/>
                  <a:gd name="connsiteY40-18604" fmla="*/ 3653 h 10000"/>
                  <a:gd name="connsiteX41-18605" fmla="*/ 277 w 10000"/>
                  <a:gd name="connsiteY41-18606" fmla="*/ 4056 h 10000"/>
                  <a:gd name="connsiteX42-18607" fmla="*/ 0 w 10000"/>
                  <a:gd name="connsiteY42-18608" fmla="*/ 4428 h 10000"/>
                  <a:gd name="connsiteX43-18609" fmla="*/ 56 w 10000"/>
                  <a:gd name="connsiteY43-18610" fmla="*/ 4830 h 10000"/>
                  <a:gd name="connsiteX44-18611" fmla="*/ 222 w 10000"/>
                  <a:gd name="connsiteY44-18612" fmla="*/ 4956 h 10000"/>
                  <a:gd name="connsiteX45-18613" fmla="*/ 552 w 10000"/>
                  <a:gd name="connsiteY45-18614" fmla="*/ 4922 h 10000"/>
                  <a:gd name="connsiteX46-18615" fmla="*/ 1216 w 10000"/>
                  <a:gd name="connsiteY46-18616" fmla="*/ 4987 h 10000"/>
                  <a:gd name="connsiteX47-18617" fmla="*/ 1769 w 10000"/>
                  <a:gd name="connsiteY47-18618" fmla="*/ 4861 h 10000"/>
                  <a:gd name="connsiteX48-18619" fmla="*/ 2377 w 10000"/>
                  <a:gd name="connsiteY48-18620" fmla="*/ 4861 h 10000"/>
                  <a:gd name="connsiteX49-18621" fmla="*/ 2762 w 10000"/>
                  <a:gd name="connsiteY49-18622" fmla="*/ 4736 h 10000"/>
                  <a:gd name="connsiteX50-18623" fmla="*/ 2872 w 10000"/>
                  <a:gd name="connsiteY50-18624" fmla="*/ 4767 h 10000"/>
                  <a:gd name="connsiteX51-18625" fmla="*/ 2707 w 10000"/>
                  <a:gd name="connsiteY51-18626" fmla="*/ 4830 h 10000"/>
                  <a:gd name="connsiteX52-18627" fmla="*/ 3093 w 10000"/>
                  <a:gd name="connsiteY52-18628" fmla="*/ 5110 h 10000"/>
                  <a:gd name="connsiteX53-18629" fmla="*/ 3370 w 10000"/>
                  <a:gd name="connsiteY53-18630" fmla="*/ 5046 h 10000"/>
                  <a:gd name="connsiteX54-18631" fmla="*/ 3757 w 10000"/>
                  <a:gd name="connsiteY54-18632" fmla="*/ 5169 h 10000"/>
                  <a:gd name="connsiteX55-18633" fmla="*/ 4252 w 10000"/>
                  <a:gd name="connsiteY55-18634" fmla="*/ 5139 h 10000"/>
                  <a:gd name="connsiteX56-18635" fmla="*/ 5082 w 10000"/>
                  <a:gd name="connsiteY56-18636" fmla="*/ 5232 h 10000"/>
                  <a:gd name="connsiteX57-18637" fmla="*/ 5301 w 10000"/>
                  <a:gd name="connsiteY57-18638" fmla="*/ 5296 h 10000"/>
                  <a:gd name="connsiteX58-18639" fmla="*/ 6076 w 10000"/>
                  <a:gd name="connsiteY58-18640" fmla="*/ 5139 h 10000"/>
                  <a:gd name="connsiteX59-18641" fmla="*/ 6187 w 10000"/>
                  <a:gd name="connsiteY59-18642" fmla="*/ 5232 h 10000"/>
                  <a:gd name="connsiteX60-18643" fmla="*/ 6407 w 10000"/>
                  <a:gd name="connsiteY60-18644" fmla="*/ 5110 h 10000"/>
                  <a:gd name="connsiteX61-18645" fmla="*/ 6519 w 10000"/>
                  <a:gd name="connsiteY61-18646" fmla="*/ 5266 h 10000"/>
                  <a:gd name="connsiteX62-18647" fmla="*/ 7292 w 10000"/>
                  <a:gd name="connsiteY62-18648" fmla="*/ 5077 h 10000"/>
                  <a:gd name="connsiteX63-18649" fmla="*/ 7292 w 10000"/>
                  <a:gd name="connsiteY63-18650" fmla="*/ 4891 h 10000"/>
                  <a:gd name="connsiteX64-18651" fmla="*/ 7456 w 10000"/>
                  <a:gd name="connsiteY64-18652" fmla="*/ 4861 h 10000"/>
                  <a:gd name="connsiteX65-18653" fmla="*/ 7624 w 10000"/>
                  <a:gd name="connsiteY65-18654" fmla="*/ 4922 h 10000"/>
                  <a:gd name="connsiteX66-18655" fmla="*/ 8176 w 10000"/>
                  <a:gd name="connsiteY66-18656" fmla="*/ 4799 h 10000"/>
                  <a:gd name="connsiteX67-18657" fmla="*/ 8287 w 10000"/>
                  <a:gd name="connsiteY67-18658" fmla="*/ 4830 h 10000"/>
                  <a:gd name="connsiteX68-18659" fmla="*/ 8563 w 10000"/>
                  <a:gd name="connsiteY68-18660" fmla="*/ 5386 h 10000"/>
                  <a:gd name="connsiteX69-18661" fmla="*/ 8728 w 10000"/>
                  <a:gd name="connsiteY69-18662" fmla="*/ 5450 h 10000"/>
                  <a:gd name="connsiteX70-18663" fmla="*/ 9116 w 10000"/>
                  <a:gd name="connsiteY70-18664" fmla="*/ 5450 h 10000"/>
                  <a:gd name="connsiteX71-18665" fmla="*/ 9281 w 10000"/>
                  <a:gd name="connsiteY71-18666" fmla="*/ 5698 h 10000"/>
                  <a:gd name="connsiteX72-18667" fmla="*/ 9336 w 10000"/>
                  <a:gd name="connsiteY72-18668" fmla="*/ 5883 h 10000"/>
                  <a:gd name="connsiteX73-18669" fmla="*/ 10000 w 10000"/>
                  <a:gd name="connsiteY73-18670" fmla="*/ 6624 h 10000"/>
                  <a:gd name="connsiteX74-18671" fmla="*/ 9724 w 10000"/>
                  <a:gd name="connsiteY74-18672" fmla="*/ 6501 h 10000"/>
                  <a:gd name="connsiteX75-18673" fmla="*/ 8949 w 10000"/>
                  <a:gd name="connsiteY75-18674" fmla="*/ 6624 h 10000"/>
                  <a:gd name="connsiteX76-18675" fmla="*/ 8563 w 10000"/>
                  <a:gd name="connsiteY76-18676" fmla="*/ 6253 h 10000"/>
                  <a:gd name="connsiteX77-18677" fmla="*/ 8287 w 10000"/>
                  <a:gd name="connsiteY77-18678" fmla="*/ 6284 h 10000"/>
                  <a:gd name="connsiteX78-18679" fmla="*/ 8506 w 10000"/>
                  <a:gd name="connsiteY78-18680" fmla="*/ 6532 h 10000"/>
                  <a:gd name="connsiteX79-18681" fmla="*/ 8563 w 10000"/>
                  <a:gd name="connsiteY79-18682" fmla="*/ 6718 h 10000"/>
                  <a:gd name="connsiteX80-18683" fmla="*/ 8009 w 10000"/>
                  <a:gd name="connsiteY80-18684" fmla="*/ 7059 h 10000"/>
                  <a:gd name="connsiteX81-18685" fmla="*/ 7901 w 10000"/>
                  <a:gd name="connsiteY81-18686" fmla="*/ 7246 h 10000"/>
                  <a:gd name="connsiteX82-18687" fmla="*/ 7845 w 10000"/>
                  <a:gd name="connsiteY82-18688" fmla="*/ 7398 h 10000"/>
                  <a:gd name="connsiteX83-18689" fmla="*/ 7789 w 10000"/>
                  <a:gd name="connsiteY83-18690" fmla="*/ 7461 h 10000"/>
                  <a:gd name="connsiteX84-18691" fmla="*/ 7678 w 10000"/>
                  <a:gd name="connsiteY84-18692" fmla="*/ 7586 h 10000"/>
                  <a:gd name="connsiteX85-18693" fmla="*/ 7347 w 10000"/>
                  <a:gd name="connsiteY85-18694" fmla="*/ 7678 h 10000"/>
                  <a:gd name="connsiteX86-18695" fmla="*/ 7456 w 10000"/>
                  <a:gd name="connsiteY86-18696" fmla="*/ 7895 h 10000"/>
                  <a:gd name="connsiteX87-18697" fmla="*/ 7402 w 10000"/>
                  <a:gd name="connsiteY87-18698" fmla="*/ 7957 h 10000"/>
                  <a:gd name="connsiteX88-18699" fmla="*/ 6961 w 10000"/>
                  <a:gd name="connsiteY88-18700" fmla="*/ 8143 h 10000"/>
                  <a:gd name="connsiteX89-18701" fmla="*/ 6519 w 10000"/>
                  <a:gd name="connsiteY89-18702" fmla="*/ 8113 h 10000"/>
                  <a:gd name="connsiteX90-18703" fmla="*/ 6906 w 10000"/>
                  <a:gd name="connsiteY90-18704" fmla="*/ 8237 h 10000"/>
                  <a:gd name="connsiteX91-18705" fmla="*/ 6906 w 10000"/>
                  <a:gd name="connsiteY91-18706" fmla="*/ 8606 h 10000"/>
                  <a:gd name="connsiteX92-18707" fmla="*/ 6407 w 10000"/>
                  <a:gd name="connsiteY92-18708" fmla="*/ 8699 h 10000"/>
                  <a:gd name="connsiteX93-18709" fmla="*/ 6298 w 10000"/>
                  <a:gd name="connsiteY93-18710" fmla="*/ 8546 h 10000"/>
                  <a:gd name="connsiteX94-18711" fmla="*/ 6241 w 10000"/>
                  <a:gd name="connsiteY94-18712" fmla="*/ 8425 h 10000"/>
                  <a:gd name="connsiteX95-18713" fmla="*/ 5747 w 10000"/>
                  <a:gd name="connsiteY95-18714" fmla="*/ 8515 h 10000"/>
                  <a:gd name="connsiteX96-18715" fmla="*/ 5967 w 10000"/>
                  <a:gd name="connsiteY96-18716" fmla="*/ 8638 h 10000"/>
                  <a:gd name="connsiteX97-18717" fmla="*/ 6131 w 10000"/>
                  <a:gd name="connsiteY97-18718" fmla="*/ 8762 h 10000"/>
                  <a:gd name="connsiteX98-18719" fmla="*/ 6353 w 10000"/>
                  <a:gd name="connsiteY98-18720" fmla="*/ 9072 h 10000"/>
                  <a:gd name="connsiteX99-18721" fmla="*/ 6628 w 10000"/>
                  <a:gd name="connsiteY99-18722" fmla="*/ 9010 h 10000"/>
                  <a:gd name="connsiteX100-18723" fmla="*/ 6850 w 10000"/>
                  <a:gd name="connsiteY100-18724" fmla="*/ 9257 h 10000"/>
                  <a:gd name="connsiteX101-18725" fmla="*/ 7014 w 10000"/>
                  <a:gd name="connsiteY101-18726" fmla="*/ 9318 h 10000"/>
                  <a:gd name="connsiteX102-18727" fmla="*/ 7402 w 10000"/>
                  <a:gd name="connsiteY102-18728" fmla="*/ 9287 h 10000"/>
                  <a:gd name="connsiteX103-18729" fmla="*/ 7568 w 10000"/>
                  <a:gd name="connsiteY103-18730" fmla="*/ 9444 h 10000"/>
                  <a:gd name="connsiteX104-18731" fmla="*/ 7735 w 10000"/>
                  <a:gd name="connsiteY104-18732" fmla="*/ 9597 h 10000"/>
                  <a:gd name="connsiteX105-18733" fmla="*/ 8506 w 10000"/>
                  <a:gd name="connsiteY105-18734" fmla="*/ 9287 h 10000"/>
                  <a:gd name="connsiteX106-18735" fmla="*/ 8287 w 10000"/>
                  <a:gd name="connsiteY106-18736" fmla="*/ 9103 h 10000"/>
                  <a:gd name="connsiteX107-18737" fmla="*/ 8563 w 10000"/>
                  <a:gd name="connsiteY107-18738" fmla="*/ 8918 h 10000"/>
                  <a:gd name="connsiteX108-18739" fmla="*/ 8396 w 10000"/>
                  <a:gd name="connsiteY108-18740" fmla="*/ 8699 h 10000"/>
                  <a:gd name="connsiteX109-18741" fmla="*/ 8563 w 10000"/>
                  <a:gd name="connsiteY109-18742" fmla="*/ 8606 h 10000"/>
                  <a:gd name="connsiteX110-18743" fmla="*/ 8784 w 10000"/>
                  <a:gd name="connsiteY110-18744" fmla="*/ 8823 h 10000"/>
                  <a:gd name="connsiteX111-18745" fmla="*/ 8675 w 10000"/>
                  <a:gd name="connsiteY111-18746" fmla="*/ 8948 h 10000"/>
                  <a:gd name="connsiteX112-18747" fmla="*/ 9170 w 10000"/>
                  <a:gd name="connsiteY112-18748" fmla="*/ 9010 h 10000"/>
                  <a:gd name="connsiteX113-18749" fmla="*/ 9390 w 10000"/>
                  <a:gd name="connsiteY113-18750" fmla="*/ 9103 h 10000"/>
                  <a:gd name="connsiteX114-18751" fmla="*/ 8287 w 10000"/>
                  <a:gd name="connsiteY114-18752" fmla="*/ 10000 h 10000"/>
                  <a:gd name="connsiteX0-18753" fmla="*/ 8563 w 10000"/>
                  <a:gd name="connsiteY0-18754" fmla="*/ 4613 h 10000"/>
                  <a:gd name="connsiteX1-18755" fmla="*/ 8120 w 10000"/>
                  <a:gd name="connsiteY1-18756" fmla="*/ 4613 h 10000"/>
                  <a:gd name="connsiteX2-18757" fmla="*/ 7678 w 10000"/>
                  <a:gd name="connsiteY2-18758" fmla="*/ 4736 h 10000"/>
                  <a:gd name="connsiteX3-18759" fmla="*/ 7181 w 10000"/>
                  <a:gd name="connsiteY3-18760" fmla="*/ 4706 h 10000"/>
                  <a:gd name="connsiteX4-18761" fmla="*/ 7181 w 10000"/>
                  <a:gd name="connsiteY4-18762" fmla="*/ 4117 h 10000"/>
                  <a:gd name="connsiteX5-18763" fmla="*/ 7456 w 10000"/>
                  <a:gd name="connsiteY5-18764" fmla="*/ 4087 h 10000"/>
                  <a:gd name="connsiteX6-18765" fmla="*/ 7292 w 10000"/>
                  <a:gd name="connsiteY6-18766" fmla="*/ 3931 h 10000"/>
                  <a:gd name="connsiteX7-18767" fmla="*/ 7292 w 10000"/>
                  <a:gd name="connsiteY7-18768" fmla="*/ 3685 h 10000"/>
                  <a:gd name="connsiteX8-18769" fmla="*/ 7347 w 10000"/>
                  <a:gd name="connsiteY8-18770" fmla="*/ 3532 h 10000"/>
                  <a:gd name="connsiteX9-18771" fmla="*/ 6796 w 10000"/>
                  <a:gd name="connsiteY9-18772" fmla="*/ 3283 h 10000"/>
                  <a:gd name="connsiteX10-18773" fmla="*/ 6241 w 10000"/>
                  <a:gd name="connsiteY10-18774" fmla="*/ 3004 h 10000"/>
                  <a:gd name="connsiteX11-18775" fmla="*/ 5967 w 10000"/>
                  <a:gd name="connsiteY11-18776" fmla="*/ 2817 h 10000"/>
                  <a:gd name="connsiteX12-18777" fmla="*/ 5579 w 10000"/>
                  <a:gd name="connsiteY12-18778" fmla="*/ 2756 h 10000"/>
                  <a:gd name="connsiteX13-18779" fmla="*/ 5139 w 10000"/>
                  <a:gd name="connsiteY13-18780" fmla="*/ 2787 h 10000"/>
                  <a:gd name="connsiteX14-18781" fmla="*/ 4695 w 10000"/>
                  <a:gd name="connsiteY14-18782" fmla="*/ 2693 h 10000"/>
                  <a:gd name="connsiteX15-18783" fmla="*/ 4143 w 10000"/>
                  <a:gd name="connsiteY15-18784" fmla="*/ 1949 h 10000"/>
                  <a:gd name="connsiteX16-18785" fmla="*/ 3978 w 10000"/>
                  <a:gd name="connsiteY16-18786" fmla="*/ 1764 h 10000"/>
                  <a:gd name="connsiteX17-18787" fmla="*/ 3811 w 10000"/>
                  <a:gd name="connsiteY17-18788" fmla="*/ 1331 h 10000"/>
                  <a:gd name="connsiteX18-18789" fmla="*/ 3591 w 10000"/>
                  <a:gd name="connsiteY18-18790" fmla="*/ 929 h 10000"/>
                  <a:gd name="connsiteX19-18791" fmla="*/ 2928 w 10000"/>
                  <a:gd name="connsiteY19-18792" fmla="*/ 651 h 10000"/>
                  <a:gd name="connsiteX20-18793" fmla="*/ 2539 w 10000"/>
                  <a:gd name="connsiteY20-18794" fmla="*/ 60 h 10000"/>
                  <a:gd name="connsiteX21-18795" fmla="*/ 2043 w 10000"/>
                  <a:gd name="connsiteY21-18796" fmla="*/ 60 h 10000"/>
                  <a:gd name="connsiteX22-18797" fmla="*/ 1822 w 10000"/>
                  <a:gd name="connsiteY22-18798" fmla="*/ 188 h 10000"/>
                  <a:gd name="connsiteX23-18799" fmla="*/ 1769 w 10000"/>
                  <a:gd name="connsiteY23-18800" fmla="*/ 0 h 10000"/>
                  <a:gd name="connsiteX24-18801" fmla="*/ 1049 w 10000"/>
                  <a:gd name="connsiteY24-18802" fmla="*/ 122 h 10000"/>
                  <a:gd name="connsiteX25-18803" fmla="*/ 1822 w 10000"/>
                  <a:gd name="connsiteY25-18804" fmla="*/ 249 h 10000"/>
                  <a:gd name="connsiteX26-18805" fmla="*/ 1769 w 10000"/>
                  <a:gd name="connsiteY26-18806" fmla="*/ 526 h 10000"/>
                  <a:gd name="connsiteX27-18807" fmla="*/ 1933 w 10000"/>
                  <a:gd name="connsiteY27-18808" fmla="*/ 898 h 10000"/>
                  <a:gd name="connsiteX28-18809" fmla="*/ 2099 w 10000"/>
                  <a:gd name="connsiteY28-18810" fmla="*/ 1113 h 10000"/>
                  <a:gd name="connsiteX29-18811" fmla="*/ 1822 w 10000"/>
                  <a:gd name="connsiteY29-18812" fmla="*/ 1517 h 10000"/>
                  <a:gd name="connsiteX30-18813" fmla="*/ 1604 w 10000"/>
                  <a:gd name="connsiteY30-18814" fmla="*/ 1517 h 10000"/>
                  <a:gd name="connsiteX31-18815" fmla="*/ 1380 w 10000"/>
                  <a:gd name="connsiteY31-18816" fmla="*/ 1795 h 10000"/>
                  <a:gd name="connsiteX32-18817" fmla="*/ 1769 w 10000"/>
                  <a:gd name="connsiteY32-18818" fmla="*/ 1920 h 10000"/>
                  <a:gd name="connsiteX33-18819" fmla="*/ 1271 w 10000"/>
                  <a:gd name="connsiteY33-18820" fmla="*/ 1889 h 10000"/>
                  <a:gd name="connsiteX34-18821" fmla="*/ 1049 w 10000"/>
                  <a:gd name="connsiteY34-18822" fmla="*/ 2259 h 10000"/>
                  <a:gd name="connsiteX35-18823" fmla="*/ 994 w 10000"/>
                  <a:gd name="connsiteY35-18824" fmla="*/ 2322 h 10000"/>
                  <a:gd name="connsiteX36-18825" fmla="*/ 773 w 10000"/>
                  <a:gd name="connsiteY36-18826" fmla="*/ 2725 h 10000"/>
                  <a:gd name="connsiteX37-18827" fmla="*/ 1106 w 10000"/>
                  <a:gd name="connsiteY37-18828" fmla="*/ 2817 h 10000"/>
                  <a:gd name="connsiteX38-18829" fmla="*/ 663 w 10000"/>
                  <a:gd name="connsiteY38-18830" fmla="*/ 3127 h 10000"/>
                  <a:gd name="connsiteX39-18831" fmla="*/ 110 w 10000"/>
                  <a:gd name="connsiteY39-18832" fmla="*/ 3469 h 10000"/>
                  <a:gd name="connsiteX40-18833" fmla="*/ 0 w 10000"/>
                  <a:gd name="connsiteY40-18834" fmla="*/ 3653 h 10000"/>
                  <a:gd name="connsiteX41-18835" fmla="*/ 277 w 10000"/>
                  <a:gd name="connsiteY41-18836" fmla="*/ 4056 h 10000"/>
                  <a:gd name="connsiteX42-18837" fmla="*/ 0 w 10000"/>
                  <a:gd name="connsiteY42-18838" fmla="*/ 4428 h 10000"/>
                  <a:gd name="connsiteX43-18839" fmla="*/ 56 w 10000"/>
                  <a:gd name="connsiteY43-18840" fmla="*/ 4830 h 10000"/>
                  <a:gd name="connsiteX44-18841" fmla="*/ 222 w 10000"/>
                  <a:gd name="connsiteY44-18842" fmla="*/ 4956 h 10000"/>
                  <a:gd name="connsiteX45-18843" fmla="*/ 552 w 10000"/>
                  <a:gd name="connsiteY45-18844" fmla="*/ 4922 h 10000"/>
                  <a:gd name="connsiteX46-18845" fmla="*/ 1216 w 10000"/>
                  <a:gd name="connsiteY46-18846" fmla="*/ 4987 h 10000"/>
                  <a:gd name="connsiteX47-18847" fmla="*/ 1769 w 10000"/>
                  <a:gd name="connsiteY47-18848" fmla="*/ 4861 h 10000"/>
                  <a:gd name="connsiteX48-18849" fmla="*/ 2377 w 10000"/>
                  <a:gd name="connsiteY48-18850" fmla="*/ 4861 h 10000"/>
                  <a:gd name="connsiteX49-18851" fmla="*/ 2762 w 10000"/>
                  <a:gd name="connsiteY49-18852" fmla="*/ 4736 h 10000"/>
                  <a:gd name="connsiteX50-18853" fmla="*/ 2872 w 10000"/>
                  <a:gd name="connsiteY50-18854" fmla="*/ 4767 h 10000"/>
                  <a:gd name="connsiteX51-18855" fmla="*/ 2707 w 10000"/>
                  <a:gd name="connsiteY51-18856" fmla="*/ 4830 h 10000"/>
                  <a:gd name="connsiteX52-18857" fmla="*/ 3093 w 10000"/>
                  <a:gd name="connsiteY52-18858" fmla="*/ 5110 h 10000"/>
                  <a:gd name="connsiteX53-18859" fmla="*/ 3370 w 10000"/>
                  <a:gd name="connsiteY53-18860" fmla="*/ 5046 h 10000"/>
                  <a:gd name="connsiteX54-18861" fmla="*/ 3757 w 10000"/>
                  <a:gd name="connsiteY54-18862" fmla="*/ 5169 h 10000"/>
                  <a:gd name="connsiteX55-18863" fmla="*/ 4252 w 10000"/>
                  <a:gd name="connsiteY55-18864" fmla="*/ 5139 h 10000"/>
                  <a:gd name="connsiteX56-18865" fmla="*/ 5082 w 10000"/>
                  <a:gd name="connsiteY56-18866" fmla="*/ 5232 h 10000"/>
                  <a:gd name="connsiteX57-18867" fmla="*/ 5301 w 10000"/>
                  <a:gd name="connsiteY57-18868" fmla="*/ 5296 h 10000"/>
                  <a:gd name="connsiteX58-18869" fmla="*/ 6076 w 10000"/>
                  <a:gd name="connsiteY58-18870" fmla="*/ 5139 h 10000"/>
                  <a:gd name="connsiteX59-18871" fmla="*/ 6187 w 10000"/>
                  <a:gd name="connsiteY59-18872" fmla="*/ 5232 h 10000"/>
                  <a:gd name="connsiteX60-18873" fmla="*/ 6407 w 10000"/>
                  <a:gd name="connsiteY60-18874" fmla="*/ 5110 h 10000"/>
                  <a:gd name="connsiteX61-18875" fmla="*/ 6519 w 10000"/>
                  <a:gd name="connsiteY61-18876" fmla="*/ 5266 h 10000"/>
                  <a:gd name="connsiteX62-18877" fmla="*/ 7292 w 10000"/>
                  <a:gd name="connsiteY62-18878" fmla="*/ 5077 h 10000"/>
                  <a:gd name="connsiteX63-18879" fmla="*/ 7292 w 10000"/>
                  <a:gd name="connsiteY63-18880" fmla="*/ 4891 h 10000"/>
                  <a:gd name="connsiteX64-18881" fmla="*/ 7456 w 10000"/>
                  <a:gd name="connsiteY64-18882" fmla="*/ 4861 h 10000"/>
                  <a:gd name="connsiteX65-18883" fmla="*/ 7624 w 10000"/>
                  <a:gd name="connsiteY65-18884" fmla="*/ 4922 h 10000"/>
                  <a:gd name="connsiteX66-18885" fmla="*/ 8176 w 10000"/>
                  <a:gd name="connsiteY66-18886" fmla="*/ 4799 h 10000"/>
                  <a:gd name="connsiteX67-18887" fmla="*/ 8287 w 10000"/>
                  <a:gd name="connsiteY67-18888" fmla="*/ 4830 h 10000"/>
                  <a:gd name="connsiteX68-18889" fmla="*/ 8563 w 10000"/>
                  <a:gd name="connsiteY68-18890" fmla="*/ 5386 h 10000"/>
                  <a:gd name="connsiteX69-18891" fmla="*/ 8728 w 10000"/>
                  <a:gd name="connsiteY69-18892" fmla="*/ 5450 h 10000"/>
                  <a:gd name="connsiteX70-18893" fmla="*/ 9116 w 10000"/>
                  <a:gd name="connsiteY70-18894" fmla="*/ 5450 h 10000"/>
                  <a:gd name="connsiteX71-18895" fmla="*/ 9281 w 10000"/>
                  <a:gd name="connsiteY71-18896" fmla="*/ 5698 h 10000"/>
                  <a:gd name="connsiteX72-18897" fmla="*/ 9336 w 10000"/>
                  <a:gd name="connsiteY72-18898" fmla="*/ 5883 h 10000"/>
                  <a:gd name="connsiteX73-18899" fmla="*/ 10000 w 10000"/>
                  <a:gd name="connsiteY73-18900" fmla="*/ 6624 h 10000"/>
                  <a:gd name="connsiteX74-18901" fmla="*/ 9724 w 10000"/>
                  <a:gd name="connsiteY74-18902" fmla="*/ 6501 h 10000"/>
                  <a:gd name="connsiteX75-18903" fmla="*/ 8949 w 10000"/>
                  <a:gd name="connsiteY75-18904" fmla="*/ 6624 h 10000"/>
                  <a:gd name="connsiteX76-18905" fmla="*/ 8563 w 10000"/>
                  <a:gd name="connsiteY76-18906" fmla="*/ 6253 h 10000"/>
                  <a:gd name="connsiteX77-18907" fmla="*/ 8287 w 10000"/>
                  <a:gd name="connsiteY77-18908" fmla="*/ 6284 h 10000"/>
                  <a:gd name="connsiteX78-18909" fmla="*/ 8506 w 10000"/>
                  <a:gd name="connsiteY78-18910" fmla="*/ 6532 h 10000"/>
                  <a:gd name="connsiteX79-18911" fmla="*/ 8563 w 10000"/>
                  <a:gd name="connsiteY79-18912" fmla="*/ 6718 h 10000"/>
                  <a:gd name="connsiteX80-18913" fmla="*/ 8009 w 10000"/>
                  <a:gd name="connsiteY80-18914" fmla="*/ 7059 h 10000"/>
                  <a:gd name="connsiteX81-18915" fmla="*/ 7901 w 10000"/>
                  <a:gd name="connsiteY81-18916" fmla="*/ 7246 h 10000"/>
                  <a:gd name="connsiteX82-18917" fmla="*/ 7845 w 10000"/>
                  <a:gd name="connsiteY82-18918" fmla="*/ 7398 h 10000"/>
                  <a:gd name="connsiteX83-18919" fmla="*/ 7789 w 10000"/>
                  <a:gd name="connsiteY83-18920" fmla="*/ 7461 h 10000"/>
                  <a:gd name="connsiteX84-18921" fmla="*/ 7678 w 10000"/>
                  <a:gd name="connsiteY84-18922" fmla="*/ 7586 h 10000"/>
                  <a:gd name="connsiteX85-18923" fmla="*/ 7347 w 10000"/>
                  <a:gd name="connsiteY85-18924" fmla="*/ 7678 h 10000"/>
                  <a:gd name="connsiteX86-18925" fmla="*/ 7456 w 10000"/>
                  <a:gd name="connsiteY86-18926" fmla="*/ 7895 h 10000"/>
                  <a:gd name="connsiteX87-18927" fmla="*/ 7402 w 10000"/>
                  <a:gd name="connsiteY87-18928" fmla="*/ 7957 h 10000"/>
                  <a:gd name="connsiteX88-18929" fmla="*/ 6961 w 10000"/>
                  <a:gd name="connsiteY88-18930" fmla="*/ 8143 h 10000"/>
                  <a:gd name="connsiteX89-18931" fmla="*/ 6519 w 10000"/>
                  <a:gd name="connsiteY89-18932" fmla="*/ 8113 h 10000"/>
                  <a:gd name="connsiteX90-18933" fmla="*/ 6906 w 10000"/>
                  <a:gd name="connsiteY90-18934" fmla="*/ 8237 h 10000"/>
                  <a:gd name="connsiteX91-18935" fmla="*/ 6906 w 10000"/>
                  <a:gd name="connsiteY91-18936" fmla="*/ 8606 h 10000"/>
                  <a:gd name="connsiteX92-18937" fmla="*/ 6407 w 10000"/>
                  <a:gd name="connsiteY92-18938" fmla="*/ 8699 h 10000"/>
                  <a:gd name="connsiteX93-18939" fmla="*/ 6298 w 10000"/>
                  <a:gd name="connsiteY93-18940" fmla="*/ 8546 h 10000"/>
                  <a:gd name="connsiteX94-18941" fmla="*/ 6241 w 10000"/>
                  <a:gd name="connsiteY94-18942" fmla="*/ 8425 h 10000"/>
                  <a:gd name="connsiteX95-18943" fmla="*/ 5747 w 10000"/>
                  <a:gd name="connsiteY95-18944" fmla="*/ 8515 h 10000"/>
                  <a:gd name="connsiteX96-18945" fmla="*/ 5967 w 10000"/>
                  <a:gd name="connsiteY96-18946" fmla="*/ 8638 h 10000"/>
                  <a:gd name="connsiteX97-18947" fmla="*/ 6131 w 10000"/>
                  <a:gd name="connsiteY97-18948" fmla="*/ 8762 h 10000"/>
                  <a:gd name="connsiteX98-18949" fmla="*/ 6353 w 10000"/>
                  <a:gd name="connsiteY98-18950" fmla="*/ 9072 h 10000"/>
                  <a:gd name="connsiteX99-18951" fmla="*/ 6628 w 10000"/>
                  <a:gd name="connsiteY99-18952" fmla="*/ 9010 h 10000"/>
                  <a:gd name="connsiteX100-18953" fmla="*/ 6850 w 10000"/>
                  <a:gd name="connsiteY100-18954" fmla="*/ 9257 h 10000"/>
                  <a:gd name="connsiteX101-18955" fmla="*/ 7014 w 10000"/>
                  <a:gd name="connsiteY101-18956" fmla="*/ 9318 h 10000"/>
                  <a:gd name="connsiteX102-18957" fmla="*/ 7402 w 10000"/>
                  <a:gd name="connsiteY102-18958" fmla="*/ 9287 h 10000"/>
                  <a:gd name="connsiteX103-18959" fmla="*/ 7568 w 10000"/>
                  <a:gd name="connsiteY103-18960" fmla="*/ 9444 h 10000"/>
                  <a:gd name="connsiteX104-18961" fmla="*/ 7735 w 10000"/>
                  <a:gd name="connsiteY104-18962" fmla="*/ 9597 h 10000"/>
                  <a:gd name="connsiteX105-18963" fmla="*/ 8287 w 10000"/>
                  <a:gd name="connsiteY105-18964" fmla="*/ 9103 h 10000"/>
                  <a:gd name="connsiteX106-18965" fmla="*/ 8563 w 10000"/>
                  <a:gd name="connsiteY106-18966" fmla="*/ 8918 h 10000"/>
                  <a:gd name="connsiteX107-18967" fmla="*/ 8396 w 10000"/>
                  <a:gd name="connsiteY107-18968" fmla="*/ 8699 h 10000"/>
                  <a:gd name="connsiteX108-18969" fmla="*/ 8563 w 10000"/>
                  <a:gd name="connsiteY108-18970" fmla="*/ 8606 h 10000"/>
                  <a:gd name="connsiteX109-18971" fmla="*/ 8784 w 10000"/>
                  <a:gd name="connsiteY109-18972" fmla="*/ 8823 h 10000"/>
                  <a:gd name="connsiteX110-18973" fmla="*/ 8675 w 10000"/>
                  <a:gd name="connsiteY110-18974" fmla="*/ 8948 h 10000"/>
                  <a:gd name="connsiteX111-18975" fmla="*/ 9170 w 10000"/>
                  <a:gd name="connsiteY111-18976" fmla="*/ 9010 h 10000"/>
                  <a:gd name="connsiteX112-18977" fmla="*/ 9390 w 10000"/>
                  <a:gd name="connsiteY112-18978" fmla="*/ 9103 h 10000"/>
                  <a:gd name="connsiteX113-18979" fmla="*/ 8287 w 10000"/>
                  <a:gd name="connsiteY113-18980" fmla="*/ 10000 h 10000"/>
                  <a:gd name="connsiteX0-18981" fmla="*/ 8563 w 10000"/>
                  <a:gd name="connsiteY0-18982" fmla="*/ 4613 h 10000"/>
                  <a:gd name="connsiteX1-18983" fmla="*/ 8120 w 10000"/>
                  <a:gd name="connsiteY1-18984" fmla="*/ 4613 h 10000"/>
                  <a:gd name="connsiteX2-18985" fmla="*/ 7678 w 10000"/>
                  <a:gd name="connsiteY2-18986" fmla="*/ 4736 h 10000"/>
                  <a:gd name="connsiteX3-18987" fmla="*/ 7181 w 10000"/>
                  <a:gd name="connsiteY3-18988" fmla="*/ 4706 h 10000"/>
                  <a:gd name="connsiteX4-18989" fmla="*/ 7181 w 10000"/>
                  <a:gd name="connsiteY4-18990" fmla="*/ 4117 h 10000"/>
                  <a:gd name="connsiteX5-18991" fmla="*/ 7456 w 10000"/>
                  <a:gd name="connsiteY5-18992" fmla="*/ 4087 h 10000"/>
                  <a:gd name="connsiteX6-18993" fmla="*/ 7292 w 10000"/>
                  <a:gd name="connsiteY6-18994" fmla="*/ 3931 h 10000"/>
                  <a:gd name="connsiteX7-18995" fmla="*/ 7292 w 10000"/>
                  <a:gd name="connsiteY7-18996" fmla="*/ 3685 h 10000"/>
                  <a:gd name="connsiteX8-18997" fmla="*/ 7347 w 10000"/>
                  <a:gd name="connsiteY8-18998" fmla="*/ 3532 h 10000"/>
                  <a:gd name="connsiteX9-18999" fmla="*/ 6796 w 10000"/>
                  <a:gd name="connsiteY9-19000" fmla="*/ 3283 h 10000"/>
                  <a:gd name="connsiteX10-19001" fmla="*/ 6241 w 10000"/>
                  <a:gd name="connsiteY10-19002" fmla="*/ 3004 h 10000"/>
                  <a:gd name="connsiteX11-19003" fmla="*/ 5967 w 10000"/>
                  <a:gd name="connsiteY11-19004" fmla="*/ 2817 h 10000"/>
                  <a:gd name="connsiteX12-19005" fmla="*/ 5579 w 10000"/>
                  <a:gd name="connsiteY12-19006" fmla="*/ 2756 h 10000"/>
                  <a:gd name="connsiteX13-19007" fmla="*/ 5139 w 10000"/>
                  <a:gd name="connsiteY13-19008" fmla="*/ 2787 h 10000"/>
                  <a:gd name="connsiteX14-19009" fmla="*/ 4695 w 10000"/>
                  <a:gd name="connsiteY14-19010" fmla="*/ 2693 h 10000"/>
                  <a:gd name="connsiteX15-19011" fmla="*/ 4143 w 10000"/>
                  <a:gd name="connsiteY15-19012" fmla="*/ 1949 h 10000"/>
                  <a:gd name="connsiteX16-19013" fmla="*/ 3978 w 10000"/>
                  <a:gd name="connsiteY16-19014" fmla="*/ 1764 h 10000"/>
                  <a:gd name="connsiteX17-19015" fmla="*/ 3811 w 10000"/>
                  <a:gd name="connsiteY17-19016" fmla="*/ 1331 h 10000"/>
                  <a:gd name="connsiteX18-19017" fmla="*/ 3591 w 10000"/>
                  <a:gd name="connsiteY18-19018" fmla="*/ 929 h 10000"/>
                  <a:gd name="connsiteX19-19019" fmla="*/ 2928 w 10000"/>
                  <a:gd name="connsiteY19-19020" fmla="*/ 651 h 10000"/>
                  <a:gd name="connsiteX20-19021" fmla="*/ 2539 w 10000"/>
                  <a:gd name="connsiteY20-19022" fmla="*/ 60 h 10000"/>
                  <a:gd name="connsiteX21-19023" fmla="*/ 2043 w 10000"/>
                  <a:gd name="connsiteY21-19024" fmla="*/ 60 h 10000"/>
                  <a:gd name="connsiteX22-19025" fmla="*/ 1822 w 10000"/>
                  <a:gd name="connsiteY22-19026" fmla="*/ 188 h 10000"/>
                  <a:gd name="connsiteX23-19027" fmla="*/ 1769 w 10000"/>
                  <a:gd name="connsiteY23-19028" fmla="*/ 0 h 10000"/>
                  <a:gd name="connsiteX24-19029" fmla="*/ 1049 w 10000"/>
                  <a:gd name="connsiteY24-19030" fmla="*/ 122 h 10000"/>
                  <a:gd name="connsiteX25-19031" fmla="*/ 1822 w 10000"/>
                  <a:gd name="connsiteY25-19032" fmla="*/ 249 h 10000"/>
                  <a:gd name="connsiteX26-19033" fmla="*/ 1769 w 10000"/>
                  <a:gd name="connsiteY26-19034" fmla="*/ 526 h 10000"/>
                  <a:gd name="connsiteX27-19035" fmla="*/ 1933 w 10000"/>
                  <a:gd name="connsiteY27-19036" fmla="*/ 898 h 10000"/>
                  <a:gd name="connsiteX28-19037" fmla="*/ 2099 w 10000"/>
                  <a:gd name="connsiteY28-19038" fmla="*/ 1113 h 10000"/>
                  <a:gd name="connsiteX29-19039" fmla="*/ 1822 w 10000"/>
                  <a:gd name="connsiteY29-19040" fmla="*/ 1517 h 10000"/>
                  <a:gd name="connsiteX30-19041" fmla="*/ 1604 w 10000"/>
                  <a:gd name="connsiteY30-19042" fmla="*/ 1517 h 10000"/>
                  <a:gd name="connsiteX31-19043" fmla="*/ 1380 w 10000"/>
                  <a:gd name="connsiteY31-19044" fmla="*/ 1795 h 10000"/>
                  <a:gd name="connsiteX32-19045" fmla="*/ 1769 w 10000"/>
                  <a:gd name="connsiteY32-19046" fmla="*/ 1920 h 10000"/>
                  <a:gd name="connsiteX33-19047" fmla="*/ 1271 w 10000"/>
                  <a:gd name="connsiteY33-19048" fmla="*/ 1889 h 10000"/>
                  <a:gd name="connsiteX34-19049" fmla="*/ 1049 w 10000"/>
                  <a:gd name="connsiteY34-19050" fmla="*/ 2259 h 10000"/>
                  <a:gd name="connsiteX35-19051" fmla="*/ 994 w 10000"/>
                  <a:gd name="connsiteY35-19052" fmla="*/ 2322 h 10000"/>
                  <a:gd name="connsiteX36-19053" fmla="*/ 773 w 10000"/>
                  <a:gd name="connsiteY36-19054" fmla="*/ 2725 h 10000"/>
                  <a:gd name="connsiteX37-19055" fmla="*/ 1106 w 10000"/>
                  <a:gd name="connsiteY37-19056" fmla="*/ 2817 h 10000"/>
                  <a:gd name="connsiteX38-19057" fmla="*/ 663 w 10000"/>
                  <a:gd name="connsiteY38-19058" fmla="*/ 3127 h 10000"/>
                  <a:gd name="connsiteX39-19059" fmla="*/ 110 w 10000"/>
                  <a:gd name="connsiteY39-19060" fmla="*/ 3469 h 10000"/>
                  <a:gd name="connsiteX40-19061" fmla="*/ 0 w 10000"/>
                  <a:gd name="connsiteY40-19062" fmla="*/ 3653 h 10000"/>
                  <a:gd name="connsiteX41-19063" fmla="*/ 277 w 10000"/>
                  <a:gd name="connsiteY41-19064" fmla="*/ 4056 h 10000"/>
                  <a:gd name="connsiteX42-19065" fmla="*/ 0 w 10000"/>
                  <a:gd name="connsiteY42-19066" fmla="*/ 4428 h 10000"/>
                  <a:gd name="connsiteX43-19067" fmla="*/ 56 w 10000"/>
                  <a:gd name="connsiteY43-19068" fmla="*/ 4830 h 10000"/>
                  <a:gd name="connsiteX44-19069" fmla="*/ 222 w 10000"/>
                  <a:gd name="connsiteY44-19070" fmla="*/ 4956 h 10000"/>
                  <a:gd name="connsiteX45-19071" fmla="*/ 552 w 10000"/>
                  <a:gd name="connsiteY45-19072" fmla="*/ 4922 h 10000"/>
                  <a:gd name="connsiteX46-19073" fmla="*/ 1216 w 10000"/>
                  <a:gd name="connsiteY46-19074" fmla="*/ 4987 h 10000"/>
                  <a:gd name="connsiteX47-19075" fmla="*/ 1769 w 10000"/>
                  <a:gd name="connsiteY47-19076" fmla="*/ 4861 h 10000"/>
                  <a:gd name="connsiteX48-19077" fmla="*/ 2377 w 10000"/>
                  <a:gd name="connsiteY48-19078" fmla="*/ 4861 h 10000"/>
                  <a:gd name="connsiteX49-19079" fmla="*/ 2762 w 10000"/>
                  <a:gd name="connsiteY49-19080" fmla="*/ 4736 h 10000"/>
                  <a:gd name="connsiteX50-19081" fmla="*/ 2872 w 10000"/>
                  <a:gd name="connsiteY50-19082" fmla="*/ 4767 h 10000"/>
                  <a:gd name="connsiteX51-19083" fmla="*/ 2707 w 10000"/>
                  <a:gd name="connsiteY51-19084" fmla="*/ 4830 h 10000"/>
                  <a:gd name="connsiteX52-19085" fmla="*/ 3093 w 10000"/>
                  <a:gd name="connsiteY52-19086" fmla="*/ 5110 h 10000"/>
                  <a:gd name="connsiteX53-19087" fmla="*/ 3370 w 10000"/>
                  <a:gd name="connsiteY53-19088" fmla="*/ 5046 h 10000"/>
                  <a:gd name="connsiteX54-19089" fmla="*/ 3757 w 10000"/>
                  <a:gd name="connsiteY54-19090" fmla="*/ 5169 h 10000"/>
                  <a:gd name="connsiteX55-19091" fmla="*/ 4252 w 10000"/>
                  <a:gd name="connsiteY55-19092" fmla="*/ 5139 h 10000"/>
                  <a:gd name="connsiteX56-19093" fmla="*/ 5082 w 10000"/>
                  <a:gd name="connsiteY56-19094" fmla="*/ 5232 h 10000"/>
                  <a:gd name="connsiteX57-19095" fmla="*/ 5301 w 10000"/>
                  <a:gd name="connsiteY57-19096" fmla="*/ 5296 h 10000"/>
                  <a:gd name="connsiteX58-19097" fmla="*/ 6076 w 10000"/>
                  <a:gd name="connsiteY58-19098" fmla="*/ 5139 h 10000"/>
                  <a:gd name="connsiteX59-19099" fmla="*/ 6187 w 10000"/>
                  <a:gd name="connsiteY59-19100" fmla="*/ 5232 h 10000"/>
                  <a:gd name="connsiteX60-19101" fmla="*/ 6407 w 10000"/>
                  <a:gd name="connsiteY60-19102" fmla="*/ 5110 h 10000"/>
                  <a:gd name="connsiteX61-19103" fmla="*/ 6519 w 10000"/>
                  <a:gd name="connsiteY61-19104" fmla="*/ 5266 h 10000"/>
                  <a:gd name="connsiteX62-19105" fmla="*/ 7292 w 10000"/>
                  <a:gd name="connsiteY62-19106" fmla="*/ 5077 h 10000"/>
                  <a:gd name="connsiteX63-19107" fmla="*/ 7292 w 10000"/>
                  <a:gd name="connsiteY63-19108" fmla="*/ 4891 h 10000"/>
                  <a:gd name="connsiteX64-19109" fmla="*/ 7456 w 10000"/>
                  <a:gd name="connsiteY64-19110" fmla="*/ 4861 h 10000"/>
                  <a:gd name="connsiteX65-19111" fmla="*/ 7624 w 10000"/>
                  <a:gd name="connsiteY65-19112" fmla="*/ 4922 h 10000"/>
                  <a:gd name="connsiteX66-19113" fmla="*/ 8176 w 10000"/>
                  <a:gd name="connsiteY66-19114" fmla="*/ 4799 h 10000"/>
                  <a:gd name="connsiteX67-19115" fmla="*/ 8287 w 10000"/>
                  <a:gd name="connsiteY67-19116" fmla="*/ 4830 h 10000"/>
                  <a:gd name="connsiteX68-19117" fmla="*/ 8563 w 10000"/>
                  <a:gd name="connsiteY68-19118" fmla="*/ 5386 h 10000"/>
                  <a:gd name="connsiteX69-19119" fmla="*/ 8728 w 10000"/>
                  <a:gd name="connsiteY69-19120" fmla="*/ 5450 h 10000"/>
                  <a:gd name="connsiteX70-19121" fmla="*/ 9116 w 10000"/>
                  <a:gd name="connsiteY70-19122" fmla="*/ 5450 h 10000"/>
                  <a:gd name="connsiteX71-19123" fmla="*/ 9281 w 10000"/>
                  <a:gd name="connsiteY71-19124" fmla="*/ 5698 h 10000"/>
                  <a:gd name="connsiteX72-19125" fmla="*/ 9336 w 10000"/>
                  <a:gd name="connsiteY72-19126" fmla="*/ 5883 h 10000"/>
                  <a:gd name="connsiteX73-19127" fmla="*/ 10000 w 10000"/>
                  <a:gd name="connsiteY73-19128" fmla="*/ 6624 h 10000"/>
                  <a:gd name="connsiteX74-19129" fmla="*/ 9724 w 10000"/>
                  <a:gd name="connsiteY74-19130" fmla="*/ 6501 h 10000"/>
                  <a:gd name="connsiteX75-19131" fmla="*/ 8949 w 10000"/>
                  <a:gd name="connsiteY75-19132" fmla="*/ 6624 h 10000"/>
                  <a:gd name="connsiteX76-19133" fmla="*/ 8563 w 10000"/>
                  <a:gd name="connsiteY76-19134" fmla="*/ 6253 h 10000"/>
                  <a:gd name="connsiteX77-19135" fmla="*/ 8287 w 10000"/>
                  <a:gd name="connsiteY77-19136" fmla="*/ 6284 h 10000"/>
                  <a:gd name="connsiteX78-19137" fmla="*/ 8506 w 10000"/>
                  <a:gd name="connsiteY78-19138" fmla="*/ 6532 h 10000"/>
                  <a:gd name="connsiteX79-19139" fmla="*/ 8563 w 10000"/>
                  <a:gd name="connsiteY79-19140" fmla="*/ 6718 h 10000"/>
                  <a:gd name="connsiteX80-19141" fmla="*/ 8009 w 10000"/>
                  <a:gd name="connsiteY80-19142" fmla="*/ 7059 h 10000"/>
                  <a:gd name="connsiteX81-19143" fmla="*/ 7901 w 10000"/>
                  <a:gd name="connsiteY81-19144" fmla="*/ 7246 h 10000"/>
                  <a:gd name="connsiteX82-19145" fmla="*/ 7845 w 10000"/>
                  <a:gd name="connsiteY82-19146" fmla="*/ 7398 h 10000"/>
                  <a:gd name="connsiteX83-19147" fmla="*/ 7789 w 10000"/>
                  <a:gd name="connsiteY83-19148" fmla="*/ 7461 h 10000"/>
                  <a:gd name="connsiteX84-19149" fmla="*/ 7678 w 10000"/>
                  <a:gd name="connsiteY84-19150" fmla="*/ 7586 h 10000"/>
                  <a:gd name="connsiteX85-19151" fmla="*/ 7347 w 10000"/>
                  <a:gd name="connsiteY85-19152" fmla="*/ 7678 h 10000"/>
                  <a:gd name="connsiteX86-19153" fmla="*/ 7456 w 10000"/>
                  <a:gd name="connsiteY86-19154" fmla="*/ 7895 h 10000"/>
                  <a:gd name="connsiteX87-19155" fmla="*/ 7402 w 10000"/>
                  <a:gd name="connsiteY87-19156" fmla="*/ 7957 h 10000"/>
                  <a:gd name="connsiteX88-19157" fmla="*/ 6961 w 10000"/>
                  <a:gd name="connsiteY88-19158" fmla="*/ 8143 h 10000"/>
                  <a:gd name="connsiteX89-19159" fmla="*/ 6519 w 10000"/>
                  <a:gd name="connsiteY89-19160" fmla="*/ 8113 h 10000"/>
                  <a:gd name="connsiteX90-19161" fmla="*/ 6906 w 10000"/>
                  <a:gd name="connsiteY90-19162" fmla="*/ 8237 h 10000"/>
                  <a:gd name="connsiteX91-19163" fmla="*/ 6906 w 10000"/>
                  <a:gd name="connsiteY91-19164" fmla="*/ 8606 h 10000"/>
                  <a:gd name="connsiteX92-19165" fmla="*/ 6407 w 10000"/>
                  <a:gd name="connsiteY92-19166" fmla="*/ 8699 h 10000"/>
                  <a:gd name="connsiteX93-19167" fmla="*/ 6298 w 10000"/>
                  <a:gd name="connsiteY93-19168" fmla="*/ 8546 h 10000"/>
                  <a:gd name="connsiteX94-19169" fmla="*/ 6241 w 10000"/>
                  <a:gd name="connsiteY94-19170" fmla="*/ 8425 h 10000"/>
                  <a:gd name="connsiteX95-19171" fmla="*/ 5747 w 10000"/>
                  <a:gd name="connsiteY95-19172" fmla="*/ 8515 h 10000"/>
                  <a:gd name="connsiteX96-19173" fmla="*/ 5967 w 10000"/>
                  <a:gd name="connsiteY96-19174" fmla="*/ 8638 h 10000"/>
                  <a:gd name="connsiteX97-19175" fmla="*/ 6131 w 10000"/>
                  <a:gd name="connsiteY97-19176" fmla="*/ 8762 h 10000"/>
                  <a:gd name="connsiteX98-19177" fmla="*/ 6353 w 10000"/>
                  <a:gd name="connsiteY98-19178" fmla="*/ 9072 h 10000"/>
                  <a:gd name="connsiteX99-19179" fmla="*/ 6628 w 10000"/>
                  <a:gd name="connsiteY99-19180" fmla="*/ 9010 h 10000"/>
                  <a:gd name="connsiteX100-19181" fmla="*/ 6850 w 10000"/>
                  <a:gd name="connsiteY100-19182" fmla="*/ 9257 h 10000"/>
                  <a:gd name="connsiteX101-19183" fmla="*/ 7014 w 10000"/>
                  <a:gd name="connsiteY101-19184" fmla="*/ 9318 h 10000"/>
                  <a:gd name="connsiteX102-19185" fmla="*/ 7402 w 10000"/>
                  <a:gd name="connsiteY102-19186" fmla="*/ 9287 h 10000"/>
                  <a:gd name="connsiteX103-19187" fmla="*/ 7568 w 10000"/>
                  <a:gd name="connsiteY103-19188" fmla="*/ 9444 h 10000"/>
                  <a:gd name="connsiteX104-19189" fmla="*/ 7735 w 10000"/>
                  <a:gd name="connsiteY104-19190" fmla="*/ 9597 h 10000"/>
                  <a:gd name="connsiteX105-19191" fmla="*/ 8563 w 10000"/>
                  <a:gd name="connsiteY105-19192" fmla="*/ 8918 h 10000"/>
                  <a:gd name="connsiteX106-19193" fmla="*/ 8396 w 10000"/>
                  <a:gd name="connsiteY106-19194" fmla="*/ 8699 h 10000"/>
                  <a:gd name="connsiteX107-19195" fmla="*/ 8563 w 10000"/>
                  <a:gd name="connsiteY107-19196" fmla="*/ 8606 h 10000"/>
                  <a:gd name="connsiteX108-19197" fmla="*/ 8784 w 10000"/>
                  <a:gd name="connsiteY108-19198" fmla="*/ 8823 h 10000"/>
                  <a:gd name="connsiteX109-19199" fmla="*/ 8675 w 10000"/>
                  <a:gd name="connsiteY109-19200" fmla="*/ 8948 h 10000"/>
                  <a:gd name="connsiteX110-19201" fmla="*/ 9170 w 10000"/>
                  <a:gd name="connsiteY110-19202" fmla="*/ 9010 h 10000"/>
                  <a:gd name="connsiteX111-19203" fmla="*/ 9390 w 10000"/>
                  <a:gd name="connsiteY111-19204" fmla="*/ 9103 h 10000"/>
                  <a:gd name="connsiteX112-19205" fmla="*/ 8287 w 10000"/>
                  <a:gd name="connsiteY112-19206" fmla="*/ 10000 h 10000"/>
                  <a:gd name="connsiteX0-19207" fmla="*/ 8563 w 10000"/>
                  <a:gd name="connsiteY0-19208" fmla="*/ 4613 h 10000"/>
                  <a:gd name="connsiteX1-19209" fmla="*/ 8120 w 10000"/>
                  <a:gd name="connsiteY1-19210" fmla="*/ 4613 h 10000"/>
                  <a:gd name="connsiteX2-19211" fmla="*/ 7678 w 10000"/>
                  <a:gd name="connsiteY2-19212" fmla="*/ 4736 h 10000"/>
                  <a:gd name="connsiteX3-19213" fmla="*/ 7181 w 10000"/>
                  <a:gd name="connsiteY3-19214" fmla="*/ 4706 h 10000"/>
                  <a:gd name="connsiteX4-19215" fmla="*/ 7181 w 10000"/>
                  <a:gd name="connsiteY4-19216" fmla="*/ 4117 h 10000"/>
                  <a:gd name="connsiteX5-19217" fmla="*/ 7456 w 10000"/>
                  <a:gd name="connsiteY5-19218" fmla="*/ 4087 h 10000"/>
                  <a:gd name="connsiteX6-19219" fmla="*/ 7292 w 10000"/>
                  <a:gd name="connsiteY6-19220" fmla="*/ 3931 h 10000"/>
                  <a:gd name="connsiteX7-19221" fmla="*/ 7292 w 10000"/>
                  <a:gd name="connsiteY7-19222" fmla="*/ 3685 h 10000"/>
                  <a:gd name="connsiteX8-19223" fmla="*/ 7347 w 10000"/>
                  <a:gd name="connsiteY8-19224" fmla="*/ 3532 h 10000"/>
                  <a:gd name="connsiteX9-19225" fmla="*/ 6796 w 10000"/>
                  <a:gd name="connsiteY9-19226" fmla="*/ 3283 h 10000"/>
                  <a:gd name="connsiteX10-19227" fmla="*/ 6241 w 10000"/>
                  <a:gd name="connsiteY10-19228" fmla="*/ 3004 h 10000"/>
                  <a:gd name="connsiteX11-19229" fmla="*/ 5967 w 10000"/>
                  <a:gd name="connsiteY11-19230" fmla="*/ 2817 h 10000"/>
                  <a:gd name="connsiteX12-19231" fmla="*/ 5579 w 10000"/>
                  <a:gd name="connsiteY12-19232" fmla="*/ 2756 h 10000"/>
                  <a:gd name="connsiteX13-19233" fmla="*/ 5139 w 10000"/>
                  <a:gd name="connsiteY13-19234" fmla="*/ 2787 h 10000"/>
                  <a:gd name="connsiteX14-19235" fmla="*/ 4695 w 10000"/>
                  <a:gd name="connsiteY14-19236" fmla="*/ 2693 h 10000"/>
                  <a:gd name="connsiteX15-19237" fmla="*/ 4143 w 10000"/>
                  <a:gd name="connsiteY15-19238" fmla="*/ 1949 h 10000"/>
                  <a:gd name="connsiteX16-19239" fmla="*/ 3978 w 10000"/>
                  <a:gd name="connsiteY16-19240" fmla="*/ 1764 h 10000"/>
                  <a:gd name="connsiteX17-19241" fmla="*/ 3811 w 10000"/>
                  <a:gd name="connsiteY17-19242" fmla="*/ 1331 h 10000"/>
                  <a:gd name="connsiteX18-19243" fmla="*/ 3591 w 10000"/>
                  <a:gd name="connsiteY18-19244" fmla="*/ 929 h 10000"/>
                  <a:gd name="connsiteX19-19245" fmla="*/ 2928 w 10000"/>
                  <a:gd name="connsiteY19-19246" fmla="*/ 651 h 10000"/>
                  <a:gd name="connsiteX20-19247" fmla="*/ 2539 w 10000"/>
                  <a:gd name="connsiteY20-19248" fmla="*/ 60 h 10000"/>
                  <a:gd name="connsiteX21-19249" fmla="*/ 2043 w 10000"/>
                  <a:gd name="connsiteY21-19250" fmla="*/ 60 h 10000"/>
                  <a:gd name="connsiteX22-19251" fmla="*/ 1822 w 10000"/>
                  <a:gd name="connsiteY22-19252" fmla="*/ 188 h 10000"/>
                  <a:gd name="connsiteX23-19253" fmla="*/ 1769 w 10000"/>
                  <a:gd name="connsiteY23-19254" fmla="*/ 0 h 10000"/>
                  <a:gd name="connsiteX24-19255" fmla="*/ 1049 w 10000"/>
                  <a:gd name="connsiteY24-19256" fmla="*/ 122 h 10000"/>
                  <a:gd name="connsiteX25-19257" fmla="*/ 1822 w 10000"/>
                  <a:gd name="connsiteY25-19258" fmla="*/ 249 h 10000"/>
                  <a:gd name="connsiteX26-19259" fmla="*/ 1769 w 10000"/>
                  <a:gd name="connsiteY26-19260" fmla="*/ 526 h 10000"/>
                  <a:gd name="connsiteX27-19261" fmla="*/ 1933 w 10000"/>
                  <a:gd name="connsiteY27-19262" fmla="*/ 898 h 10000"/>
                  <a:gd name="connsiteX28-19263" fmla="*/ 2099 w 10000"/>
                  <a:gd name="connsiteY28-19264" fmla="*/ 1113 h 10000"/>
                  <a:gd name="connsiteX29-19265" fmla="*/ 1822 w 10000"/>
                  <a:gd name="connsiteY29-19266" fmla="*/ 1517 h 10000"/>
                  <a:gd name="connsiteX30-19267" fmla="*/ 1604 w 10000"/>
                  <a:gd name="connsiteY30-19268" fmla="*/ 1517 h 10000"/>
                  <a:gd name="connsiteX31-19269" fmla="*/ 1380 w 10000"/>
                  <a:gd name="connsiteY31-19270" fmla="*/ 1795 h 10000"/>
                  <a:gd name="connsiteX32-19271" fmla="*/ 1769 w 10000"/>
                  <a:gd name="connsiteY32-19272" fmla="*/ 1920 h 10000"/>
                  <a:gd name="connsiteX33-19273" fmla="*/ 1271 w 10000"/>
                  <a:gd name="connsiteY33-19274" fmla="*/ 1889 h 10000"/>
                  <a:gd name="connsiteX34-19275" fmla="*/ 1049 w 10000"/>
                  <a:gd name="connsiteY34-19276" fmla="*/ 2259 h 10000"/>
                  <a:gd name="connsiteX35-19277" fmla="*/ 994 w 10000"/>
                  <a:gd name="connsiteY35-19278" fmla="*/ 2322 h 10000"/>
                  <a:gd name="connsiteX36-19279" fmla="*/ 773 w 10000"/>
                  <a:gd name="connsiteY36-19280" fmla="*/ 2725 h 10000"/>
                  <a:gd name="connsiteX37-19281" fmla="*/ 1106 w 10000"/>
                  <a:gd name="connsiteY37-19282" fmla="*/ 2817 h 10000"/>
                  <a:gd name="connsiteX38-19283" fmla="*/ 663 w 10000"/>
                  <a:gd name="connsiteY38-19284" fmla="*/ 3127 h 10000"/>
                  <a:gd name="connsiteX39-19285" fmla="*/ 110 w 10000"/>
                  <a:gd name="connsiteY39-19286" fmla="*/ 3469 h 10000"/>
                  <a:gd name="connsiteX40-19287" fmla="*/ 0 w 10000"/>
                  <a:gd name="connsiteY40-19288" fmla="*/ 3653 h 10000"/>
                  <a:gd name="connsiteX41-19289" fmla="*/ 277 w 10000"/>
                  <a:gd name="connsiteY41-19290" fmla="*/ 4056 h 10000"/>
                  <a:gd name="connsiteX42-19291" fmla="*/ 0 w 10000"/>
                  <a:gd name="connsiteY42-19292" fmla="*/ 4428 h 10000"/>
                  <a:gd name="connsiteX43-19293" fmla="*/ 56 w 10000"/>
                  <a:gd name="connsiteY43-19294" fmla="*/ 4830 h 10000"/>
                  <a:gd name="connsiteX44-19295" fmla="*/ 222 w 10000"/>
                  <a:gd name="connsiteY44-19296" fmla="*/ 4956 h 10000"/>
                  <a:gd name="connsiteX45-19297" fmla="*/ 552 w 10000"/>
                  <a:gd name="connsiteY45-19298" fmla="*/ 4922 h 10000"/>
                  <a:gd name="connsiteX46-19299" fmla="*/ 1216 w 10000"/>
                  <a:gd name="connsiteY46-19300" fmla="*/ 4987 h 10000"/>
                  <a:gd name="connsiteX47-19301" fmla="*/ 1769 w 10000"/>
                  <a:gd name="connsiteY47-19302" fmla="*/ 4861 h 10000"/>
                  <a:gd name="connsiteX48-19303" fmla="*/ 2377 w 10000"/>
                  <a:gd name="connsiteY48-19304" fmla="*/ 4861 h 10000"/>
                  <a:gd name="connsiteX49-19305" fmla="*/ 2762 w 10000"/>
                  <a:gd name="connsiteY49-19306" fmla="*/ 4736 h 10000"/>
                  <a:gd name="connsiteX50-19307" fmla="*/ 2872 w 10000"/>
                  <a:gd name="connsiteY50-19308" fmla="*/ 4767 h 10000"/>
                  <a:gd name="connsiteX51-19309" fmla="*/ 2707 w 10000"/>
                  <a:gd name="connsiteY51-19310" fmla="*/ 4830 h 10000"/>
                  <a:gd name="connsiteX52-19311" fmla="*/ 3093 w 10000"/>
                  <a:gd name="connsiteY52-19312" fmla="*/ 5110 h 10000"/>
                  <a:gd name="connsiteX53-19313" fmla="*/ 3370 w 10000"/>
                  <a:gd name="connsiteY53-19314" fmla="*/ 5046 h 10000"/>
                  <a:gd name="connsiteX54-19315" fmla="*/ 3757 w 10000"/>
                  <a:gd name="connsiteY54-19316" fmla="*/ 5169 h 10000"/>
                  <a:gd name="connsiteX55-19317" fmla="*/ 4252 w 10000"/>
                  <a:gd name="connsiteY55-19318" fmla="*/ 5139 h 10000"/>
                  <a:gd name="connsiteX56-19319" fmla="*/ 5082 w 10000"/>
                  <a:gd name="connsiteY56-19320" fmla="*/ 5232 h 10000"/>
                  <a:gd name="connsiteX57-19321" fmla="*/ 5301 w 10000"/>
                  <a:gd name="connsiteY57-19322" fmla="*/ 5296 h 10000"/>
                  <a:gd name="connsiteX58-19323" fmla="*/ 6076 w 10000"/>
                  <a:gd name="connsiteY58-19324" fmla="*/ 5139 h 10000"/>
                  <a:gd name="connsiteX59-19325" fmla="*/ 6187 w 10000"/>
                  <a:gd name="connsiteY59-19326" fmla="*/ 5232 h 10000"/>
                  <a:gd name="connsiteX60-19327" fmla="*/ 6407 w 10000"/>
                  <a:gd name="connsiteY60-19328" fmla="*/ 5110 h 10000"/>
                  <a:gd name="connsiteX61-19329" fmla="*/ 6519 w 10000"/>
                  <a:gd name="connsiteY61-19330" fmla="*/ 5266 h 10000"/>
                  <a:gd name="connsiteX62-19331" fmla="*/ 7292 w 10000"/>
                  <a:gd name="connsiteY62-19332" fmla="*/ 5077 h 10000"/>
                  <a:gd name="connsiteX63-19333" fmla="*/ 7292 w 10000"/>
                  <a:gd name="connsiteY63-19334" fmla="*/ 4891 h 10000"/>
                  <a:gd name="connsiteX64-19335" fmla="*/ 7456 w 10000"/>
                  <a:gd name="connsiteY64-19336" fmla="*/ 4861 h 10000"/>
                  <a:gd name="connsiteX65-19337" fmla="*/ 7624 w 10000"/>
                  <a:gd name="connsiteY65-19338" fmla="*/ 4922 h 10000"/>
                  <a:gd name="connsiteX66-19339" fmla="*/ 8176 w 10000"/>
                  <a:gd name="connsiteY66-19340" fmla="*/ 4799 h 10000"/>
                  <a:gd name="connsiteX67-19341" fmla="*/ 8287 w 10000"/>
                  <a:gd name="connsiteY67-19342" fmla="*/ 4830 h 10000"/>
                  <a:gd name="connsiteX68-19343" fmla="*/ 8563 w 10000"/>
                  <a:gd name="connsiteY68-19344" fmla="*/ 5386 h 10000"/>
                  <a:gd name="connsiteX69-19345" fmla="*/ 8728 w 10000"/>
                  <a:gd name="connsiteY69-19346" fmla="*/ 5450 h 10000"/>
                  <a:gd name="connsiteX70-19347" fmla="*/ 9116 w 10000"/>
                  <a:gd name="connsiteY70-19348" fmla="*/ 5450 h 10000"/>
                  <a:gd name="connsiteX71-19349" fmla="*/ 9281 w 10000"/>
                  <a:gd name="connsiteY71-19350" fmla="*/ 5698 h 10000"/>
                  <a:gd name="connsiteX72-19351" fmla="*/ 9336 w 10000"/>
                  <a:gd name="connsiteY72-19352" fmla="*/ 5883 h 10000"/>
                  <a:gd name="connsiteX73-19353" fmla="*/ 10000 w 10000"/>
                  <a:gd name="connsiteY73-19354" fmla="*/ 6624 h 10000"/>
                  <a:gd name="connsiteX74-19355" fmla="*/ 9724 w 10000"/>
                  <a:gd name="connsiteY74-19356" fmla="*/ 6501 h 10000"/>
                  <a:gd name="connsiteX75-19357" fmla="*/ 8949 w 10000"/>
                  <a:gd name="connsiteY75-19358" fmla="*/ 6624 h 10000"/>
                  <a:gd name="connsiteX76-19359" fmla="*/ 8563 w 10000"/>
                  <a:gd name="connsiteY76-19360" fmla="*/ 6253 h 10000"/>
                  <a:gd name="connsiteX77-19361" fmla="*/ 8287 w 10000"/>
                  <a:gd name="connsiteY77-19362" fmla="*/ 6284 h 10000"/>
                  <a:gd name="connsiteX78-19363" fmla="*/ 8506 w 10000"/>
                  <a:gd name="connsiteY78-19364" fmla="*/ 6532 h 10000"/>
                  <a:gd name="connsiteX79-19365" fmla="*/ 8563 w 10000"/>
                  <a:gd name="connsiteY79-19366" fmla="*/ 6718 h 10000"/>
                  <a:gd name="connsiteX80-19367" fmla="*/ 8009 w 10000"/>
                  <a:gd name="connsiteY80-19368" fmla="*/ 7059 h 10000"/>
                  <a:gd name="connsiteX81-19369" fmla="*/ 7901 w 10000"/>
                  <a:gd name="connsiteY81-19370" fmla="*/ 7246 h 10000"/>
                  <a:gd name="connsiteX82-19371" fmla="*/ 7845 w 10000"/>
                  <a:gd name="connsiteY82-19372" fmla="*/ 7398 h 10000"/>
                  <a:gd name="connsiteX83-19373" fmla="*/ 7789 w 10000"/>
                  <a:gd name="connsiteY83-19374" fmla="*/ 7461 h 10000"/>
                  <a:gd name="connsiteX84-19375" fmla="*/ 7678 w 10000"/>
                  <a:gd name="connsiteY84-19376" fmla="*/ 7586 h 10000"/>
                  <a:gd name="connsiteX85-19377" fmla="*/ 7347 w 10000"/>
                  <a:gd name="connsiteY85-19378" fmla="*/ 7678 h 10000"/>
                  <a:gd name="connsiteX86-19379" fmla="*/ 7456 w 10000"/>
                  <a:gd name="connsiteY86-19380" fmla="*/ 7895 h 10000"/>
                  <a:gd name="connsiteX87-19381" fmla="*/ 7402 w 10000"/>
                  <a:gd name="connsiteY87-19382" fmla="*/ 7957 h 10000"/>
                  <a:gd name="connsiteX88-19383" fmla="*/ 6961 w 10000"/>
                  <a:gd name="connsiteY88-19384" fmla="*/ 8143 h 10000"/>
                  <a:gd name="connsiteX89-19385" fmla="*/ 6519 w 10000"/>
                  <a:gd name="connsiteY89-19386" fmla="*/ 8113 h 10000"/>
                  <a:gd name="connsiteX90-19387" fmla="*/ 6906 w 10000"/>
                  <a:gd name="connsiteY90-19388" fmla="*/ 8237 h 10000"/>
                  <a:gd name="connsiteX91-19389" fmla="*/ 6906 w 10000"/>
                  <a:gd name="connsiteY91-19390" fmla="*/ 8606 h 10000"/>
                  <a:gd name="connsiteX92-19391" fmla="*/ 6407 w 10000"/>
                  <a:gd name="connsiteY92-19392" fmla="*/ 8699 h 10000"/>
                  <a:gd name="connsiteX93-19393" fmla="*/ 6298 w 10000"/>
                  <a:gd name="connsiteY93-19394" fmla="*/ 8546 h 10000"/>
                  <a:gd name="connsiteX94-19395" fmla="*/ 6241 w 10000"/>
                  <a:gd name="connsiteY94-19396" fmla="*/ 8425 h 10000"/>
                  <a:gd name="connsiteX95-19397" fmla="*/ 5747 w 10000"/>
                  <a:gd name="connsiteY95-19398" fmla="*/ 8515 h 10000"/>
                  <a:gd name="connsiteX96-19399" fmla="*/ 5967 w 10000"/>
                  <a:gd name="connsiteY96-19400" fmla="*/ 8638 h 10000"/>
                  <a:gd name="connsiteX97-19401" fmla="*/ 6131 w 10000"/>
                  <a:gd name="connsiteY97-19402" fmla="*/ 8762 h 10000"/>
                  <a:gd name="connsiteX98-19403" fmla="*/ 6353 w 10000"/>
                  <a:gd name="connsiteY98-19404" fmla="*/ 9072 h 10000"/>
                  <a:gd name="connsiteX99-19405" fmla="*/ 6628 w 10000"/>
                  <a:gd name="connsiteY99-19406" fmla="*/ 9010 h 10000"/>
                  <a:gd name="connsiteX100-19407" fmla="*/ 6850 w 10000"/>
                  <a:gd name="connsiteY100-19408" fmla="*/ 9257 h 10000"/>
                  <a:gd name="connsiteX101-19409" fmla="*/ 7014 w 10000"/>
                  <a:gd name="connsiteY101-19410" fmla="*/ 9318 h 10000"/>
                  <a:gd name="connsiteX102-19411" fmla="*/ 7402 w 10000"/>
                  <a:gd name="connsiteY102-19412" fmla="*/ 9287 h 10000"/>
                  <a:gd name="connsiteX103-19413" fmla="*/ 7568 w 10000"/>
                  <a:gd name="connsiteY103-19414" fmla="*/ 9444 h 10000"/>
                  <a:gd name="connsiteX104-19415" fmla="*/ 7735 w 10000"/>
                  <a:gd name="connsiteY104-19416" fmla="*/ 9597 h 10000"/>
                  <a:gd name="connsiteX105-19417" fmla="*/ 8563 w 10000"/>
                  <a:gd name="connsiteY105-19418" fmla="*/ 8918 h 10000"/>
                  <a:gd name="connsiteX106-19419" fmla="*/ 8396 w 10000"/>
                  <a:gd name="connsiteY106-19420" fmla="*/ 8699 h 10000"/>
                  <a:gd name="connsiteX107-19421" fmla="*/ 8563 w 10000"/>
                  <a:gd name="connsiteY107-19422" fmla="*/ 8606 h 10000"/>
                  <a:gd name="connsiteX108-19423" fmla="*/ 8784 w 10000"/>
                  <a:gd name="connsiteY108-19424" fmla="*/ 8823 h 10000"/>
                  <a:gd name="connsiteX109-19425" fmla="*/ 8675 w 10000"/>
                  <a:gd name="connsiteY109-19426" fmla="*/ 8948 h 10000"/>
                  <a:gd name="connsiteX110-19427" fmla="*/ 9170 w 10000"/>
                  <a:gd name="connsiteY110-19428" fmla="*/ 9010 h 10000"/>
                  <a:gd name="connsiteX111-19429" fmla="*/ 8287 w 10000"/>
                  <a:gd name="connsiteY111-19430" fmla="*/ 10000 h 10000"/>
                  <a:gd name="connsiteX0-19431" fmla="*/ 8563 w 10000"/>
                  <a:gd name="connsiteY0-19432" fmla="*/ 4613 h 10000"/>
                  <a:gd name="connsiteX1-19433" fmla="*/ 8120 w 10000"/>
                  <a:gd name="connsiteY1-19434" fmla="*/ 4613 h 10000"/>
                  <a:gd name="connsiteX2-19435" fmla="*/ 7678 w 10000"/>
                  <a:gd name="connsiteY2-19436" fmla="*/ 4736 h 10000"/>
                  <a:gd name="connsiteX3-19437" fmla="*/ 7181 w 10000"/>
                  <a:gd name="connsiteY3-19438" fmla="*/ 4706 h 10000"/>
                  <a:gd name="connsiteX4-19439" fmla="*/ 7181 w 10000"/>
                  <a:gd name="connsiteY4-19440" fmla="*/ 4117 h 10000"/>
                  <a:gd name="connsiteX5-19441" fmla="*/ 7456 w 10000"/>
                  <a:gd name="connsiteY5-19442" fmla="*/ 4087 h 10000"/>
                  <a:gd name="connsiteX6-19443" fmla="*/ 7292 w 10000"/>
                  <a:gd name="connsiteY6-19444" fmla="*/ 3931 h 10000"/>
                  <a:gd name="connsiteX7-19445" fmla="*/ 7292 w 10000"/>
                  <a:gd name="connsiteY7-19446" fmla="*/ 3685 h 10000"/>
                  <a:gd name="connsiteX8-19447" fmla="*/ 7347 w 10000"/>
                  <a:gd name="connsiteY8-19448" fmla="*/ 3532 h 10000"/>
                  <a:gd name="connsiteX9-19449" fmla="*/ 6796 w 10000"/>
                  <a:gd name="connsiteY9-19450" fmla="*/ 3283 h 10000"/>
                  <a:gd name="connsiteX10-19451" fmla="*/ 6241 w 10000"/>
                  <a:gd name="connsiteY10-19452" fmla="*/ 3004 h 10000"/>
                  <a:gd name="connsiteX11-19453" fmla="*/ 5967 w 10000"/>
                  <a:gd name="connsiteY11-19454" fmla="*/ 2817 h 10000"/>
                  <a:gd name="connsiteX12-19455" fmla="*/ 5579 w 10000"/>
                  <a:gd name="connsiteY12-19456" fmla="*/ 2756 h 10000"/>
                  <a:gd name="connsiteX13-19457" fmla="*/ 5139 w 10000"/>
                  <a:gd name="connsiteY13-19458" fmla="*/ 2787 h 10000"/>
                  <a:gd name="connsiteX14-19459" fmla="*/ 4695 w 10000"/>
                  <a:gd name="connsiteY14-19460" fmla="*/ 2693 h 10000"/>
                  <a:gd name="connsiteX15-19461" fmla="*/ 4143 w 10000"/>
                  <a:gd name="connsiteY15-19462" fmla="*/ 1949 h 10000"/>
                  <a:gd name="connsiteX16-19463" fmla="*/ 3978 w 10000"/>
                  <a:gd name="connsiteY16-19464" fmla="*/ 1764 h 10000"/>
                  <a:gd name="connsiteX17-19465" fmla="*/ 3811 w 10000"/>
                  <a:gd name="connsiteY17-19466" fmla="*/ 1331 h 10000"/>
                  <a:gd name="connsiteX18-19467" fmla="*/ 3591 w 10000"/>
                  <a:gd name="connsiteY18-19468" fmla="*/ 929 h 10000"/>
                  <a:gd name="connsiteX19-19469" fmla="*/ 2928 w 10000"/>
                  <a:gd name="connsiteY19-19470" fmla="*/ 651 h 10000"/>
                  <a:gd name="connsiteX20-19471" fmla="*/ 2539 w 10000"/>
                  <a:gd name="connsiteY20-19472" fmla="*/ 60 h 10000"/>
                  <a:gd name="connsiteX21-19473" fmla="*/ 2043 w 10000"/>
                  <a:gd name="connsiteY21-19474" fmla="*/ 60 h 10000"/>
                  <a:gd name="connsiteX22-19475" fmla="*/ 1822 w 10000"/>
                  <a:gd name="connsiteY22-19476" fmla="*/ 188 h 10000"/>
                  <a:gd name="connsiteX23-19477" fmla="*/ 1769 w 10000"/>
                  <a:gd name="connsiteY23-19478" fmla="*/ 0 h 10000"/>
                  <a:gd name="connsiteX24-19479" fmla="*/ 1049 w 10000"/>
                  <a:gd name="connsiteY24-19480" fmla="*/ 122 h 10000"/>
                  <a:gd name="connsiteX25-19481" fmla="*/ 1822 w 10000"/>
                  <a:gd name="connsiteY25-19482" fmla="*/ 249 h 10000"/>
                  <a:gd name="connsiteX26-19483" fmla="*/ 1769 w 10000"/>
                  <a:gd name="connsiteY26-19484" fmla="*/ 526 h 10000"/>
                  <a:gd name="connsiteX27-19485" fmla="*/ 1933 w 10000"/>
                  <a:gd name="connsiteY27-19486" fmla="*/ 898 h 10000"/>
                  <a:gd name="connsiteX28-19487" fmla="*/ 2099 w 10000"/>
                  <a:gd name="connsiteY28-19488" fmla="*/ 1113 h 10000"/>
                  <a:gd name="connsiteX29-19489" fmla="*/ 1822 w 10000"/>
                  <a:gd name="connsiteY29-19490" fmla="*/ 1517 h 10000"/>
                  <a:gd name="connsiteX30-19491" fmla="*/ 1604 w 10000"/>
                  <a:gd name="connsiteY30-19492" fmla="*/ 1517 h 10000"/>
                  <a:gd name="connsiteX31-19493" fmla="*/ 1380 w 10000"/>
                  <a:gd name="connsiteY31-19494" fmla="*/ 1795 h 10000"/>
                  <a:gd name="connsiteX32-19495" fmla="*/ 1769 w 10000"/>
                  <a:gd name="connsiteY32-19496" fmla="*/ 1920 h 10000"/>
                  <a:gd name="connsiteX33-19497" fmla="*/ 1271 w 10000"/>
                  <a:gd name="connsiteY33-19498" fmla="*/ 1889 h 10000"/>
                  <a:gd name="connsiteX34-19499" fmla="*/ 1049 w 10000"/>
                  <a:gd name="connsiteY34-19500" fmla="*/ 2259 h 10000"/>
                  <a:gd name="connsiteX35-19501" fmla="*/ 994 w 10000"/>
                  <a:gd name="connsiteY35-19502" fmla="*/ 2322 h 10000"/>
                  <a:gd name="connsiteX36-19503" fmla="*/ 773 w 10000"/>
                  <a:gd name="connsiteY36-19504" fmla="*/ 2725 h 10000"/>
                  <a:gd name="connsiteX37-19505" fmla="*/ 1106 w 10000"/>
                  <a:gd name="connsiteY37-19506" fmla="*/ 2817 h 10000"/>
                  <a:gd name="connsiteX38-19507" fmla="*/ 663 w 10000"/>
                  <a:gd name="connsiteY38-19508" fmla="*/ 3127 h 10000"/>
                  <a:gd name="connsiteX39-19509" fmla="*/ 110 w 10000"/>
                  <a:gd name="connsiteY39-19510" fmla="*/ 3469 h 10000"/>
                  <a:gd name="connsiteX40-19511" fmla="*/ 0 w 10000"/>
                  <a:gd name="connsiteY40-19512" fmla="*/ 3653 h 10000"/>
                  <a:gd name="connsiteX41-19513" fmla="*/ 277 w 10000"/>
                  <a:gd name="connsiteY41-19514" fmla="*/ 4056 h 10000"/>
                  <a:gd name="connsiteX42-19515" fmla="*/ 0 w 10000"/>
                  <a:gd name="connsiteY42-19516" fmla="*/ 4428 h 10000"/>
                  <a:gd name="connsiteX43-19517" fmla="*/ 56 w 10000"/>
                  <a:gd name="connsiteY43-19518" fmla="*/ 4830 h 10000"/>
                  <a:gd name="connsiteX44-19519" fmla="*/ 222 w 10000"/>
                  <a:gd name="connsiteY44-19520" fmla="*/ 4956 h 10000"/>
                  <a:gd name="connsiteX45-19521" fmla="*/ 552 w 10000"/>
                  <a:gd name="connsiteY45-19522" fmla="*/ 4922 h 10000"/>
                  <a:gd name="connsiteX46-19523" fmla="*/ 1216 w 10000"/>
                  <a:gd name="connsiteY46-19524" fmla="*/ 4987 h 10000"/>
                  <a:gd name="connsiteX47-19525" fmla="*/ 1769 w 10000"/>
                  <a:gd name="connsiteY47-19526" fmla="*/ 4861 h 10000"/>
                  <a:gd name="connsiteX48-19527" fmla="*/ 2377 w 10000"/>
                  <a:gd name="connsiteY48-19528" fmla="*/ 4861 h 10000"/>
                  <a:gd name="connsiteX49-19529" fmla="*/ 2762 w 10000"/>
                  <a:gd name="connsiteY49-19530" fmla="*/ 4736 h 10000"/>
                  <a:gd name="connsiteX50-19531" fmla="*/ 2872 w 10000"/>
                  <a:gd name="connsiteY50-19532" fmla="*/ 4767 h 10000"/>
                  <a:gd name="connsiteX51-19533" fmla="*/ 2707 w 10000"/>
                  <a:gd name="connsiteY51-19534" fmla="*/ 4830 h 10000"/>
                  <a:gd name="connsiteX52-19535" fmla="*/ 3093 w 10000"/>
                  <a:gd name="connsiteY52-19536" fmla="*/ 5110 h 10000"/>
                  <a:gd name="connsiteX53-19537" fmla="*/ 3370 w 10000"/>
                  <a:gd name="connsiteY53-19538" fmla="*/ 5046 h 10000"/>
                  <a:gd name="connsiteX54-19539" fmla="*/ 3757 w 10000"/>
                  <a:gd name="connsiteY54-19540" fmla="*/ 5169 h 10000"/>
                  <a:gd name="connsiteX55-19541" fmla="*/ 4252 w 10000"/>
                  <a:gd name="connsiteY55-19542" fmla="*/ 5139 h 10000"/>
                  <a:gd name="connsiteX56-19543" fmla="*/ 5082 w 10000"/>
                  <a:gd name="connsiteY56-19544" fmla="*/ 5232 h 10000"/>
                  <a:gd name="connsiteX57-19545" fmla="*/ 5301 w 10000"/>
                  <a:gd name="connsiteY57-19546" fmla="*/ 5296 h 10000"/>
                  <a:gd name="connsiteX58-19547" fmla="*/ 6076 w 10000"/>
                  <a:gd name="connsiteY58-19548" fmla="*/ 5139 h 10000"/>
                  <a:gd name="connsiteX59-19549" fmla="*/ 6187 w 10000"/>
                  <a:gd name="connsiteY59-19550" fmla="*/ 5232 h 10000"/>
                  <a:gd name="connsiteX60-19551" fmla="*/ 6407 w 10000"/>
                  <a:gd name="connsiteY60-19552" fmla="*/ 5110 h 10000"/>
                  <a:gd name="connsiteX61-19553" fmla="*/ 6519 w 10000"/>
                  <a:gd name="connsiteY61-19554" fmla="*/ 5266 h 10000"/>
                  <a:gd name="connsiteX62-19555" fmla="*/ 7292 w 10000"/>
                  <a:gd name="connsiteY62-19556" fmla="*/ 5077 h 10000"/>
                  <a:gd name="connsiteX63-19557" fmla="*/ 7292 w 10000"/>
                  <a:gd name="connsiteY63-19558" fmla="*/ 4891 h 10000"/>
                  <a:gd name="connsiteX64-19559" fmla="*/ 7456 w 10000"/>
                  <a:gd name="connsiteY64-19560" fmla="*/ 4861 h 10000"/>
                  <a:gd name="connsiteX65-19561" fmla="*/ 7624 w 10000"/>
                  <a:gd name="connsiteY65-19562" fmla="*/ 4922 h 10000"/>
                  <a:gd name="connsiteX66-19563" fmla="*/ 8176 w 10000"/>
                  <a:gd name="connsiteY66-19564" fmla="*/ 4799 h 10000"/>
                  <a:gd name="connsiteX67-19565" fmla="*/ 8287 w 10000"/>
                  <a:gd name="connsiteY67-19566" fmla="*/ 4830 h 10000"/>
                  <a:gd name="connsiteX68-19567" fmla="*/ 8563 w 10000"/>
                  <a:gd name="connsiteY68-19568" fmla="*/ 5386 h 10000"/>
                  <a:gd name="connsiteX69-19569" fmla="*/ 8728 w 10000"/>
                  <a:gd name="connsiteY69-19570" fmla="*/ 5450 h 10000"/>
                  <a:gd name="connsiteX70-19571" fmla="*/ 9116 w 10000"/>
                  <a:gd name="connsiteY70-19572" fmla="*/ 5450 h 10000"/>
                  <a:gd name="connsiteX71-19573" fmla="*/ 9281 w 10000"/>
                  <a:gd name="connsiteY71-19574" fmla="*/ 5698 h 10000"/>
                  <a:gd name="connsiteX72-19575" fmla="*/ 9336 w 10000"/>
                  <a:gd name="connsiteY72-19576" fmla="*/ 5883 h 10000"/>
                  <a:gd name="connsiteX73-19577" fmla="*/ 10000 w 10000"/>
                  <a:gd name="connsiteY73-19578" fmla="*/ 6624 h 10000"/>
                  <a:gd name="connsiteX74-19579" fmla="*/ 9724 w 10000"/>
                  <a:gd name="connsiteY74-19580" fmla="*/ 6501 h 10000"/>
                  <a:gd name="connsiteX75-19581" fmla="*/ 8949 w 10000"/>
                  <a:gd name="connsiteY75-19582" fmla="*/ 6624 h 10000"/>
                  <a:gd name="connsiteX76-19583" fmla="*/ 8563 w 10000"/>
                  <a:gd name="connsiteY76-19584" fmla="*/ 6253 h 10000"/>
                  <a:gd name="connsiteX77-19585" fmla="*/ 8287 w 10000"/>
                  <a:gd name="connsiteY77-19586" fmla="*/ 6284 h 10000"/>
                  <a:gd name="connsiteX78-19587" fmla="*/ 8506 w 10000"/>
                  <a:gd name="connsiteY78-19588" fmla="*/ 6532 h 10000"/>
                  <a:gd name="connsiteX79-19589" fmla="*/ 8563 w 10000"/>
                  <a:gd name="connsiteY79-19590" fmla="*/ 6718 h 10000"/>
                  <a:gd name="connsiteX80-19591" fmla="*/ 8009 w 10000"/>
                  <a:gd name="connsiteY80-19592" fmla="*/ 7059 h 10000"/>
                  <a:gd name="connsiteX81-19593" fmla="*/ 7901 w 10000"/>
                  <a:gd name="connsiteY81-19594" fmla="*/ 7246 h 10000"/>
                  <a:gd name="connsiteX82-19595" fmla="*/ 7845 w 10000"/>
                  <a:gd name="connsiteY82-19596" fmla="*/ 7398 h 10000"/>
                  <a:gd name="connsiteX83-19597" fmla="*/ 7789 w 10000"/>
                  <a:gd name="connsiteY83-19598" fmla="*/ 7461 h 10000"/>
                  <a:gd name="connsiteX84-19599" fmla="*/ 7678 w 10000"/>
                  <a:gd name="connsiteY84-19600" fmla="*/ 7586 h 10000"/>
                  <a:gd name="connsiteX85-19601" fmla="*/ 7347 w 10000"/>
                  <a:gd name="connsiteY85-19602" fmla="*/ 7678 h 10000"/>
                  <a:gd name="connsiteX86-19603" fmla="*/ 7456 w 10000"/>
                  <a:gd name="connsiteY86-19604" fmla="*/ 7895 h 10000"/>
                  <a:gd name="connsiteX87-19605" fmla="*/ 7402 w 10000"/>
                  <a:gd name="connsiteY87-19606" fmla="*/ 7957 h 10000"/>
                  <a:gd name="connsiteX88-19607" fmla="*/ 6961 w 10000"/>
                  <a:gd name="connsiteY88-19608" fmla="*/ 8143 h 10000"/>
                  <a:gd name="connsiteX89-19609" fmla="*/ 6519 w 10000"/>
                  <a:gd name="connsiteY89-19610" fmla="*/ 8113 h 10000"/>
                  <a:gd name="connsiteX90-19611" fmla="*/ 6906 w 10000"/>
                  <a:gd name="connsiteY90-19612" fmla="*/ 8237 h 10000"/>
                  <a:gd name="connsiteX91-19613" fmla="*/ 6906 w 10000"/>
                  <a:gd name="connsiteY91-19614" fmla="*/ 8606 h 10000"/>
                  <a:gd name="connsiteX92-19615" fmla="*/ 6407 w 10000"/>
                  <a:gd name="connsiteY92-19616" fmla="*/ 8699 h 10000"/>
                  <a:gd name="connsiteX93-19617" fmla="*/ 6298 w 10000"/>
                  <a:gd name="connsiteY93-19618" fmla="*/ 8546 h 10000"/>
                  <a:gd name="connsiteX94-19619" fmla="*/ 6241 w 10000"/>
                  <a:gd name="connsiteY94-19620" fmla="*/ 8425 h 10000"/>
                  <a:gd name="connsiteX95-19621" fmla="*/ 5747 w 10000"/>
                  <a:gd name="connsiteY95-19622" fmla="*/ 8515 h 10000"/>
                  <a:gd name="connsiteX96-19623" fmla="*/ 5967 w 10000"/>
                  <a:gd name="connsiteY96-19624" fmla="*/ 8638 h 10000"/>
                  <a:gd name="connsiteX97-19625" fmla="*/ 6131 w 10000"/>
                  <a:gd name="connsiteY97-19626" fmla="*/ 8762 h 10000"/>
                  <a:gd name="connsiteX98-19627" fmla="*/ 6353 w 10000"/>
                  <a:gd name="connsiteY98-19628" fmla="*/ 9072 h 10000"/>
                  <a:gd name="connsiteX99-19629" fmla="*/ 6628 w 10000"/>
                  <a:gd name="connsiteY99-19630" fmla="*/ 9010 h 10000"/>
                  <a:gd name="connsiteX100-19631" fmla="*/ 6850 w 10000"/>
                  <a:gd name="connsiteY100-19632" fmla="*/ 9257 h 10000"/>
                  <a:gd name="connsiteX101-19633" fmla="*/ 7014 w 10000"/>
                  <a:gd name="connsiteY101-19634" fmla="*/ 9318 h 10000"/>
                  <a:gd name="connsiteX102-19635" fmla="*/ 7402 w 10000"/>
                  <a:gd name="connsiteY102-19636" fmla="*/ 9287 h 10000"/>
                  <a:gd name="connsiteX103-19637" fmla="*/ 7568 w 10000"/>
                  <a:gd name="connsiteY103-19638" fmla="*/ 9444 h 10000"/>
                  <a:gd name="connsiteX104-19639" fmla="*/ 7735 w 10000"/>
                  <a:gd name="connsiteY104-19640" fmla="*/ 9597 h 10000"/>
                  <a:gd name="connsiteX105-19641" fmla="*/ 8563 w 10000"/>
                  <a:gd name="connsiteY105-19642" fmla="*/ 8918 h 10000"/>
                  <a:gd name="connsiteX106-19643" fmla="*/ 8396 w 10000"/>
                  <a:gd name="connsiteY106-19644" fmla="*/ 8699 h 10000"/>
                  <a:gd name="connsiteX107-19645" fmla="*/ 8563 w 10000"/>
                  <a:gd name="connsiteY107-19646" fmla="*/ 8606 h 10000"/>
                  <a:gd name="connsiteX108-19647" fmla="*/ 8784 w 10000"/>
                  <a:gd name="connsiteY108-19648" fmla="*/ 8823 h 10000"/>
                  <a:gd name="connsiteX109-19649" fmla="*/ 8675 w 10000"/>
                  <a:gd name="connsiteY109-19650" fmla="*/ 8948 h 10000"/>
                  <a:gd name="connsiteX110-19651" fmla="*/ 8287 w 10000"/>
                  <a:gd name="connsiteY110-19652" fmla="*/ 10000 h 10000"/>
                  <a:gd name="connsiteX0-19653" fmla="*/ 8563 w 10000"/>
                  <a:gd name="connsiteY0-19654" fmla="*/ 4613 h 10000"/>
                  <a:gd name="connsiteX1-19655" fmla="*/ 8120 w 10000"/>
                  <a:gd name="connsiteY1-19656" fmla="*/ 4613 h 10000"/>
                  <a:gd name="connsiteX2-19657" fmla="*/ 7678 w 10000"/>
                  <a:gd name="connsiteY2-19658" fmla="*/ 4736 h 10000"/>
                  <a:gd name="connsiteX3-19659" fmla="*/ 7181 w 10000"/>
                  <a:gd name="connsiteY3-19660" fmla="*/ 4706 h 10000"/>
                  <a:gd name="connsiteX4-19661" fmla="*/ 7181 w 10000"/>
                  <a:gd name="connsiteY4-19662" fmla="*/ 4117 h 10000"/>
                  <a:gd name="connsiteX5-19663" fmla="*/ 7456 w 10000"/>
                  <a:gd name="connsiteY5-19664" fmla="*/ 4087 h 10000"/>
                  <a:gd name="connsiteX6-19665" fmla="*/ 7292 w 10000"/>
                  <a:gd name="connsiteY6-19666" fmla="*/ 3931 h 10000"/>
                  <a:gd name="connsiteX7-19667" fmla="*/ 7292 w 10000"/>
                  <a:gd name="connsiteY7-19668" fmla="*/ 3685 h 10000"/>
                  <a:gd name="connsiteX8-19669" fmla="*/ 7347 w 10000"/>
                  <a:gd name="connsiteY8-19670" fmla="*/ 3532 h 10000"/>
                  <a:gd name="connsiteX9-19671" fmla="*/ 6796 w 10000"/>
                  <a:gd name="connsiteY9-19672" fmla="*/ 3283 h 10000"/>
                  <a:gd name="connsiteX10-19673" fmla="*/ 6241 w 10000"/>
                  <a:gd name="connsiteY10-19674" fmla="*/ 3004 h 10000"/>
                  <a:gd name="connsiteX11-19675" fmla="*/ 5967 w 10000"/>
                  <a:gd name="connsiteY11-19676" fmla="*/ 2817 h 10000"/>
                  <a:gd name="connsiteX12-19677" fmla="*/ 5579 w 10000"/>
                  <a:gd name="connsiteY12-19678" fmla="*/ 2756 h 10000"/>
                  <a:gd name="connsiteX13-19679" fmla="*/ 5139 w 10000"/>
                  <a:gd name="connsiteY13-19680" fmla="*/ 2787 h 10000"/>
                  <a:gd name="connsiteX14-19681" fmla="*/ 4695 w 10000"/>
                  <a:gd name="connsiteY14-19682" fmla="*/ 2693 h 10000"/>
                  <a:gd name="connsiteX15-19683" fmla="*/ 4143 w 10000"/>
                  <a:gd name="connsiteY15-19684" fmla="*/ 1949 h 10000"/>
                  <a:gd name="connsiteX16-19685" fmla="*/ 3978 w 10000"/>
                  <a:gd name="connsiteY16-19686" fmla="*/ 1764 h 10000"/>
                  <a:gd name="connsiteX17-19687" fmla="*/ 3811 w 10000"/>
                  <a:gd name="connsiteY17-19688" fmla="*/ 1331 h 10000"/>
                  <a:gd name="connsiteX18-19689" fmla="*/ 3591 w 10000"/>
                  <a:gd name="connsiteY18-19690" fmla="*/ 929 h 10000"/>
                  <a:gd name="connsiteX19-19691" fmla="*/ 2928 w 10000"/>
                  <a:gd name="connsiteY19-19692" fmla="*/ 651 h 10000"/>
                  <a:gd name="connsiteX20-19693" fmla="*/ 2539 w 10000"/>
                  <a:gd name="connsiteY20-19694" fmla="*/ 60 h 10000"/>
                  <a:gd name="connsiteX21-19695" fmla="*/ 2043 w 10000"/>
                  <a:gd name="connsiteY21-19696" fmla="*/ 60 h 10000"/>
                  <a:gd name="connsiteX22-19697" fmla="*/ 1822 w 10000"/>
                  <a:gd name="connsiteY22-19698" fmla="*/ 188 h 10000"/>
                  <a:gd name="connsiteX23-19699" fmla="*/ 1769 w 10000"/>
                  <a:gd name="connsiteY23-19700" fmla="*/ 0 h 10000"/>
                  <a:gd name="connsiteX24-19701" fmla="*/ 1049 w 10000"/>
                  <a:gd name="connsiteY24-19702" fmla="*/ 122 h 10000"/>
                  <a:gd name="connsiteX25-19703" fmla="*/ 1822 w 10000"/>
                  <a:gd name="connsiteY25-19704" fmla="*/ 249 h 10000"/>
                  <a:gd name="connsiteX26-19705" fmla="*/ 1769 w 10000"/>
                  <a:gd name="connsiteY26-19706" fmla="*/ 526 h 10000"/>
                  <a:gd name="connsiteX27-19707" fmla="*/ 1933 w 10000"/>
                  <a:gd name="connsiteY27-19708" fmla="*/ 898 h 10000"/>
                  <a:gd name="connsiteX28-19709" fmla="*/ 2099 w 10000"/>
                  <a:gd name="connsiteY28-19710" fmla="*/ 1113 h 10000"/>
                  <a:gd name="connsiteX29-19711" fmla="*/ 1822 w 10000"/>
                  <a:gd name="connsiteY29-19712" fmla="*/ 1517 h 10000"/>
                  <a:gd name="connsiteX30-19713" fmla="*/ 1604 w 10000"/>
                  <a:gd name="connsiteY30-19714" fmla="*/ 1517 h 10000"/>
                  <a:gd name="connsiteX31-19715" fmla="*/ 1380 w 10000"/>
                  <a:gd name="connsiteY31-19716" fmla="*/ 1795 h 10000"/>
                  <a:gd name="connsiteX32-19717" fmla="*/ 1769 w 10000"/>
                  <a:gd name="connsiteY32-19718" fmla="*/ 1920 h 10000"/>
                  <a:gd name="connsiteX33-19719" fmla="*/ 1271 w 10000"/>
                  <a:gd name="connsiteY33-19720" fmla="*/ 1889 h 10000"/>
                  <a:gd name="connsiteX34-19721" fmla="*/ 1049 w 10000"/>
                  <a:gd name="connsiteY34-19722" fmla="*/ 2259 h 10000"/>
                  <a:gd name="connsiteX35-19723" fmla="*/ 994 w 10000"/>
                  <a:gd name="connsiteY35-19724" fmla="*/ 2322 h 10000"/>
                  <a:gd name="connsiteX36-19725" fmla="*/ 773 w 10000"/>
                  <a:gd name="connsiteY36-19726" fmla="*/ 2725 h 10000"/>
                  <a:gd name="connsiteX37-19727" fmla="*/ 1106 w 10000"/>
                  <a:gd name="connsiteY37-19728" fmla="*/ 2817 h 10000"/>
                  <a:gd name="connsiteX38-19729" fmla="*/ 663 w 10000"/>
                  <a:gd name="connsiteY38-19730" fmla="*/ 3127 h 10000"/>
                  <a:gd name="connsiteX39-19731" fmla="*/ 110 w 10000"/>
                  <a:gd name="connsiteY39-19732" fmla="*/ 3469 h 10000"/>
                  <a:gd name="connsiteX40-19733" fmla="*/ 0 w 10000"/>
                  <a:gd name="connsiteY40-19734" fmla="*/ 3653 h 10000"/>
                  <a:gd name="connsiteX41-19735" fmla="*/ 277 w 10000"/>
                  <a:gd name="connsiteY41-19736" fmla="*/ 4056 h 10000"/>
                  <a:gd name="connsiteX42-19737" fmla="*/ 0 w 10000"/>
                  <a:gd name="connsiteY42-19738" fmla="*/ 4428 h 10000"/>
                  <a:gd name="connsiteX43-19739" fmla="*/ 56 w 10000"/>
                  <a:gd name="connsiteY43-19740" fmla="*/ 4830 h 10000"/>
                  <a:gd name="connsiteX44-19741" fmla="*/ 222 w 10000"/>
                  <a:gd name="connsiteY44-19742" fmla="*/ 4956 h 10000"/>
                  <a:gd name="connsiteX45-19743" fmla="*/ 552 w 10000"/>
                  <a:gd name="connsiteY45-19744" fmla="*/ 4922 h 10000"/>
                  <a:gd name="connsiteX46-19745" fmla="*/ 1216 w 10000"/>
                  <a:gd name="connsiteY46-19746" fmla="*/ 4987 h 10000"/>
                  <a:gd name="connsiteX47-19747" fmla="*/ 1769 w 10000"/>
                  <a:gd name="connsiteY47-19748" fmla="*/ 4861 h 10000"/>
                  <a:gd name="connsiteX48-19749" fmla="*/ 2377 w 10000"/>
                  <a:gd name="connsiteY48-19750" fmla="*/ 4861 h 10000"/>
                  <a:gd name="connsiteX49-19751" fmla="*/ 2762 w 10000"/>
                  <a:gd name="connsiteY49-19752" fmla="*/ 4736 h 10000"/>
                  <a:gd name="connsiteX50-19753" fmla="*/ 2872 w 10000"/>
                  <a:gd name="connsiteY50-19754" fmla="*/ 4767 h 10000"/>
                  <a:gd name="connsiteX51-19755" fmla="*/ 2707 w 10000"/>
                  <a:gd name="connsiteY51-19756" fmla="*/ 4830 h 10000"/>
                  <a:gd name="connsiteX52-19757" fmla="*/ 3093 w 10000"/>
                  <a:gd name="connsiteY52-19758" fmla="*/ 5110 h 10000"/>
                  <a:gd name="connsiteX53-19759" fmla="*/ 3370 w 10000"/>
                  <a:gd name="connsiteY53-19760" fmla="*/ 5046 h 10000"/>
                  <a:gd name="connsiteX54-19761" fmla="*/ 3757 w 10000"/>
                  <a:gd name="connsiteY54-19762" fmla="*/ 5169 h 10000"/>
                  <a:gd name="connsiteX55-19763" fmla="*/ 4252 w 10000"/>
                  <a:gd name="connsiteY55-19764" fmla="*/ 5139 h 10000"/>
                  <a:gd name="connsiteX56-19765" fmla="*/ 5082 w 10000"/>
                  <a:gd name="connsiteY56-19766" fmla="*/ 5232 h 10000"/>
                  <a:gd name="connsiteX57-19767" fmla="*/ 5301 w 10000"/>
                  <a:gd name="connsiteY57-19768" fmla="*/ 5296 h 10000"/>
                  <a:gd name="connsiteX58-19769" fmla="*/ 6076 w 10000"/>
                  <a:gd name="connsiteY58-19770" fmla="*/ 5139 h 10000"/>
                  <a:gd name="connsiteX59-19771" fmla="*/ 6187 w 10000"/>
                  <a:gd name="connsiteY59-19772" fmla="*/ 5232 h 10000"/>
                  <a:gd name="connsiteX60-19773" fmla="*/ 6407 w 10000"/>
                  <a:gd name="connsiteY60-19774" fmla="*/ 5110 h 10000"/>
                  <a:gd name="connsiteX61-19775" fmla="*/ 6519 w 10000"/>
                  <a:gd name="connsiteY61-19776" fmla="*/ 5266 h 10000"/>
                  <a:gd name="connsiteX62-19777" fmla="*/ 7292 w 10000"/>
                  <a:gd name="connsiteY62-19778" fmla="*/ 5077 h 10000"/>
                  <a:gd name="connsiteX63-19779" fmla="*/ 7292 w 10000"/>
                  <a:gd name="connsiteY63-19780" fmla="*/ 4891 h 10000"/>
                  <a:gd name="connsiteX64-19781" fmla="*/ 7456 w 10000"/>
                  <a:gd name="connsiteY64-19782" fmla="*/ 4861 h 10000"/>
                  <a:gd name="connsiteX65-19783" fmla="*/ 7624 w 10000"/>
                  <a:gd name="connsiteY65-19784" fmla="*/ 4922 h 10000"/>
                  <a:gd name="connsiteX66-19785" fmla="*/ 8176 w 10000"/>
                  <a:gd name="connsiteY66-19786" fmla="*/ 4799 h 10000"/>
                  <a:gd name="connsiteX67-19787" fmla="*/ 8287 w 10000"/>
                  <a:gd name="connsiteY67-19788" fmla="*/ 4830 h 10000"/>
                  <a:gd name="connsiteX68-19789" fmla="*/ 8563 w 10000"/>
                  <a:gd name="connsiteY68-19790" fmla="*/ 5386 h 10000"/>
                  <a:gd name="connsiteX69-19791" fmla="*/ 8728 w 10000"/>
                  <a:gd name="connsiteY69-19792" fmla="*/ 5450 h 10000"/>
                  <a:gd name="connsiteX70-19793" fmla="*/ 9116 w 10000"/>
                  <a:gd name="connsiteY70-19794" fmla="*/ 5450 h 10000"/>
                  <a:gd name="connsiteX71-19795" fmla="*/ 9281 w 10000"/>
                  <a:gd name="connsiteY71-19796" fmla="*/ 5698 h 10000"/>
                  <a:gd name="connsiteX72-19797" fmla="*/ 9336 w 10000"/>
                  <a:gd name="connsiteY72-19798" fmla="*/ 5883 h 10000"/>
                  <a:gd name="connsiteX73-19799" fmla="*/ 10000 w 10000"/>
                  <a:gd name="connsiteY73-19800" fmla="*/ 6624 h 10000"/>
                  <a:gd name="connsiteX74-19801" fmla="*/ 9724 w 10000"/>
                  <a:gd name="connsiteY74-19802" fmla="*/ 6501 h 10000"/>
                  <a:gd name="connsiteX75-19803" fmla="*/ 8949 w 10000"/>
                  <a:gd name="connsiteY75-19804" fmla="*/ 6624 h 10000"/>
                  <a:gd name="connsiteX76-19805" fmla="*/ 8563 w 10000"/>
                  <a:gd name="connsiteY76-19806" fmla="*/ 6253 h 10000"/>
                  <a:gd name="connsiteX77-19807" fmla="*/ 8287 w 10000"/>
                  <a:gd name="connsiteY77-19808" fmla="*/ 6284 h 10000"/>
                  <a:gd name="connsiteX78-19809" fmla="*/ 8506 w 10000"/>
                  <a:gd name="connsiteY78-19810" fmla="*/ 6532 h 10000"/>
                  <a:gd name="connsiteX79-19811" fmla="*/ 8563 w 10000"/>
                  <a:gd name="connsiteY79-19812" fmla="*/ 6718 h 10000"/>
                  <a:gd name="connsiteX80-19813" fmla="*/ 8009 w 10000"/>
                  <a:gd name="connsiteY80-19814" fmla="*/ 7059 h 10000"/>
                  <a:gd name="connsiteX81-19815" fmla="*/ 7901 w 10000"/>
                  <a:gd name="connsiteY81-19816" fmla="*/ 7246 h 10000"/>
                  <a:gd name="connsiteX82-19817" fmla="*/ 7845 w 10000"/>
                  <a:gd name="connsiteY82-19818" fmla="*/ 7398 h 10000"/>
                  <a:gd name="connsiteX83-19819" fmla="*/ 7789 w 10000"/>
                  <a:gd name="connsiteY83-19820" fmla="*/ 7461 h 10000"/>
                  <a:gd name="connsiteX84-19821" fmla="*/ 7678 w 10000"/>
                  <a:gd name="connsiteY84-19822" fmla="*/ 7586 h 10000"/>
                  <a:gd name="connsiteX85-19823" fmla="*/ 7347 w 10000"/>
                  <a:gd name="connsiteY85-19824" fmla="*/ 7678 h 10000"/>
                  <a:gd name="connsiteX86-19825" fmla="*/ 7456 w 10000"/>
                  <a:gd name="connsiteY86-19826" fmla="*/ 7895 h 10000"/>
                  <a:gd name="connsiteX87-19827" fmla="*/ 7402 w 10000"/>
                  <a:gd name="connsiteY87-19828" fmla="*/ 7957 h 10000"/>
                  <a:gd name="connsiteX88-19829" fmla="*/ 6961 w 10000"/>
                  <a:gd name="connsiteY88-19830" fmla="*/ 8143 h 10000"/>
                  <a:gd name="connsiteX89-19831" fmla="*/ 6519 w 10000"/>
                  <a:gd name="connsiteY89-19832" fmla="*/ 8113 h 10000"/>
                  <a:gd name="connsiteX90-19833" fmla="*/ 6906 w 10000"/>
                  <a:gd name="connsiteY90-19834" fmla="*/ 8237 h 10000"/>
                  <a:gd name="connsiteX91-19835" fmla="*/ 6906 w 10000"/>
                  <a:gd name="connsiteY91-19836" fmla="*/ 8606 h 10000"/>
                  <a:gd name="connsiteX92-19837" fmla="*/ 6407 w 10000"/>
                  <a:gd name="connsiteY92-19838" fmla="*/ 8699 h 10000"/>
                  <a:gd name="connsiteX93-19839" fmla="*/ 6298 w 10000"/>
                  <a:gd name="connsiteY93-19840" fmla="*/ 8546 h 10000"/>
                  <a:gd name="connsiteX94-19841" fmla="*/ 6241 w 10000"/>
                  <a:gd name="connsiteY94-19842" fmla="*/ 8425 h 10000"/>
                  <a:gd name="connsiteX95-19843" fmla="*/ 5747 w 10000"/>
                  <a:gd name="connsiteY95-19844" fmla="*/ 8515 h 10000"/>
                  <a:gd name="connsiteX96-19845" fmla="*/ 5967 w 10000"/>
                  <a:gd name="connsiteY96-19846" fmla="*/ 8638 h 10000"/>
                  <a:gd name="connsiteX97-19847" fmla="*/ 6131 w 10000"/>
                  <a:gd name="connsiteY97-19848" fmla="*/ 8762 h 10000"/>
                  <a:gd name="connsiteX98-19849" fmla="*/ 6353 w 10000"/>
                  <a:gd name="connsiteY98-19850" fmla="*/ 9072 h 10000"/>
                  <a:gd name="connsiteX99-19851" fmla="*/ 6628 w 10000"/>
                  <a:gd name="connsiteY99-19852" fmla="*/ 9010 h 10000"/>
                  <a:gd name="connsiteX100-19853" fmla="*/ 6850 w 10000"/>
                  <a:gd name="connsiteY100-19854" fmla="*/ 9257 h 10000"/>
                  <a:gd name="connsiteX101-19855" fmla="*/ 7014 w 10000"/>
                  <a:gd name="connsiteY101-19856" fmla="*/ 9318 h 10000"/>
                  <a:gd name="connsiteX102-19857" fmla="*/ 7402 w 10000"/>
                  <a:gd name="connsiteY102-19858" fmla="*/ 9287 h 10000"/>
                  <a:gd name="connsiteX103-19859" fmla="*/ 7568 w 10000"/>
                  <a:gd name="connsiteY103-19860" fmla="*/ 9444 h 10000"/>
                  <a:gd name="connsiteX104-19861" fmla="*/ 7735 w 10000"/>
                  <a:gd name="connsiteY104-19862" fmla="*/ 9597 h 10000"/>
                  <a:gd name="connsiteX105-19863" fmla="*/ 8563 w 10000"/>
                  <a:gd name="connsiteY105-19864" fmla="*/ 8918 h 10000"/>
                  <a:gd name="connsiteX106-19865" fmla="*/ 8396 w 10000"/>
                  <a:gd name="connsiteY106-19866" fmla="*/ 8699 h 10000"/>
                  <a:gd name="connsiteX107-19867" fmla="*/ 8563 w 10000"/>
                  <a:gd name="connsiteY107-19868" fmla="*/ 8606 h 10000"/>
                  <a:gd name="connsiteX108-19869" fmla="*/ 8784 w 10000"/>
                  <a:gd name="connsiteY108-19870" fmla="*/ 8823 h 10000"/>
                  <a:gd name="connsiteX109-19871" fmla="*/ 8287 w 10000"/>
                  <a:gd name="connsiteY109-19872" fmla="*/ 10000 h 10000"/>
                  <a:gd name="connsiteX0-19873" fmla="*/ 8563 w 10000"/>
                  <a:gd name="connsiteY0-19874" fmla="*/ 4613 h 9597"/>
                  <a:gd name="connsiteX1-19875" fmla="*/ 8120 w 10000"/>
                  <a:gd name="connsiteY1-19876" fmla="*/ 4613 h 9597"/>
                  <a:gd name="connsiteX2-19877" fmla="*/ 7678 w 10000"/>
                  <a:gd name="connsiteY2-19878" fmla="*/ 4736 h 9597"/>
                  <a:gd name="connsiteX3-19879" fmla="*/ 7181 w 10000"/>
                  <a:gd name="connsiteY3-19880" fmla="*/ 4706 h 9597"/>
                  <a:gd name="connsiteX4-19881" fmla="*/ 7181 w 10000"/>
                  <a:gd name="connsiteY4-19882" fmla="*/ 4117 h 9597"/>
                  <a:gd name="connsiteX5-19883" fmla="*/ 7456 w 10000"/>
                  <a:gd name="connsiteY5-19884" fmla="*/ 4087 h 9597"/>
                  <a:gd name="connsiteX6-19885" fmla="*/ 7292 w 10000"/>
                  <a:gd name="connsiteY6-19886" fmla="*/ 3931 h 9597"/>
                  <a:gd name="connsiteX7-19887" fmla="*/ 7292 w 10000"/>
                  <a:gd name="connsiteY7-19888" fmla="*/ 3685 h 9597"/>
                  <a:gd name="connsiteX8-19889" fmla="*/ 7347 w 10000"/>
                  <a:gd name="connsiteY8-19890" fmla="*/ 3532 h 9597"/>
                  <a:gd name="connsiteX9-19891" fmla="*/ 6796 w 10000"/>
                  <a:gd name="connsiteY9-19892" fmla="*/ 3283 h 9597"/>
                  <a:gd name="connsiteX10-19893" fmla="*/ 6241 w 10000"/>
                  <a:gd name="connsiteY10-19894" fmla="*/ 3004 h 9597"/>
                  <a:gd name="connsiteX11-19895" fmla="*/ 5967 w 10000"/>
                  <a:gd name="connsiteY11-19896" fmla="*/ 2817 h 9597"/>
                  <a:gd name="connsiteX12-19897" fmla="*/ 5579 w 10000"/>
                  <a:gd name="connsiteY12-19898" fmla="*/ 2756 h 9597"/>
                  <a:gd name="connsiteX13-19899" fmla="*/ 5139 w 10000"/>
                  <a:gd name="connsiteY13-19900" fmla="*/ 2787 h 9597"/>
                  <a:gd name="connsiteX14-19901" fmla="*/ 4695 w 10000"/>
                  <a:gd name="connsiteY14-19902" fmla="*/ 2693 h 9597"/>
                  <a:gd name="connsiteX15-19903" fmla="*/ 4143 w 10000"/>
                  <a:gd name="connsiteY15-19904" fmla="*/ 1949 h 9597"/>
                  <a:gd name="connsiteX16-19905" fmla="*/ 3978 w 10000"/>
                  <a:gd name="connsiteY16-19906" fmla="*/ 1764 h 9597"/>
                  <a:gd name="connsiteX17-19907" fmla="*/ 3811 w 10000"/>
                  <a:gd name="connsiteY17-19908" fmla="*/ 1331 h 9597"/>
                  <a:gd name="connsiteX18-19909" fmla="*/ 3591 w 10000"/>
                  <a:gd name="connsiteY18-19910" fmla="*/ 929 h 9597"/>
                  <a:gd name="connsiteX19-19911" fmla="*/ 2928 w 10000"/>
                  <a:gd name="connsiteY19-19912" fmla="*/ 651 h 9597"/>
                  <a:gd name="connsiteX20-19913" fmla="*/ 2539 w 10000"/>
                  <a:gd name="connsiteY20-19914" fmla="*/ 60 h 9597"/>
                  <a:gd name="connsiteX21-19915" fmla="*/ 2043 w 10000"/>
                  <a:gd name="connsiteY21-19916" fmla="*/ 60 h 9597"/>
                  <a:gd name="connsiteX22-19917" fmla="*/ 1822 w 10000"/>
                  <a:gd name="connsiteY22-19918" fmla="*/ 188 h 9597"/>
                  <a:gd name="connsiteX23-19919" fmla="*/ 1769 w 10000"/>
                  <a:gd name="connsiteY23-19920" fmla="*/ 0 h 9597"/>
                  <a:gd name="connsiteX24-19921" fmla="*/ 1049 w 10000"/>
                  <a:gd name="connsiteY24-19922" fmla="*/ 122 h 9597"/>
                  <a:gd name="connsiteX25-19923" fmla="*/ 1822 w 10000"/>
                  <a:gd name="connsiteY25-19924" fmla="*/ 249 h 9597"/>
                  <a:gd name="connsiteX26-19925" fmla="*/ 1769 w 10000"/>
                  <a:gd name="connsiteY26-19926" fmla="*/ 526 h 9597"/>
                  <a:gd name="connsiteX27-19927" fmla="*/ 1933 w 10000"/>
                  <a:gd name="connsiteY27-19928" fmla="*/ 898 h 9597"/>
                  <a:gd name="connsiteX28-19929" fmla="*/ 2099 w 10000"/>
                  <a:gd name="connsiteY28-19930" fmla="*/ 1113 h 9597"/>
                  <a:gd name="connsiteX29-19931" fmla="*/ 1822 w 10000"/>
                  <a:gd name="connsiteY29-19932" fmla="*/ 1517 h 9597"/>
                  <a:gd name="connsiteX30-19933" fmla="*/ 1604 w 10000"/>
                  <a:gd name="connsiteY30-19934" fmla="*/ 1517 h 9597"/>
                  <a:gd name="connsiteX31-19935" fmla="*/ 1380 w 10000"/>
                  <a:gd name="connsiteY31-19936" fmla="*/ 1795 h 9597"/>
                  <a:gd name="connsiteX32-19937" fmla="*/ 1769 w 10000"/>
                  <a:gd name="connsiteY32-19938" fmla="*/ 1920 h 9597"/>
                  <a:gd name="connsiteX33-19939" fmla="*/ 1271 w 10000"/>
                  <a:gd name="connsiteY33-19940" fmla="*/ 1889 h 9597"/>
                  <a:gd name="connsiteX34-19941" fmla="*/ 1049 w 10000"/>
                  <a:gd name="connsiteY34-19942" fmla="*/ 2259 h 9597"/>
                  <a:gd name="connsiteX35-19943" fmla="*/ 994 w 10000"/>
                  <a:gd name="connsiteY35-19944" fmla="*/ 2322 h 9597"/>
                  <a:gd name="connsiteX36-19945" fmla="*/ 773 w 10000"/>
                  <a:gd name="connsiteY36-19946" fmla="*/ 2725 h 9597"/>
                  <a:gd name="connsiteX37-19947" fmla="*/ 1106 w 10000"/>
                  <a:gd name="connsiteY37-19948" fmla="*/ 2817 h 9597"/>
                  <a:gd name="connsiteX38-19949" fmla="*/ 663 w 10000"/>
                  <a:gd name="connsiteY38-19950" fmla="*/ 3127 h 9597"/>
                  <a:gd name="connsiteX39-19951" fmla="*/ 110 w 10000"/>
                  <a:gd name="connsiteY39-19952" fmla="*/ 3469 h 9597"/>
                  <a:gd name="connsiteX40-19953" fmla="*/ 0 w 10000"/>
                  <a:gd name="connsiteY40-19954" fmla="*/ 3653 h 9597"/>
                  <a:gd name="connsiteX41-19955" fmla="*/ 277 w 10000"/>
                  <a:gd name="connsiteY41-19956" fmla="*/ 4056 h 9597"/>
                  <a:gd name="connsiteX42-19957" fmla="*/ 0 w 10000"/>
                  <a:gd name="connsiteY42-19958" fmla="*/ 4428 h 9597"/>
                  <a:gd name="connsiteX43-19959" fmla="*/ 56 w 10000"/>
                  <a:gd name="connsiteY43-19960" fmla="*/ 4830 h 9597"/>
                  <a:gd name="connsiteX44-19961" fmla="*/ 222 w 10000"/>
                  <a:gd name="connsiteY44-19962" fmla="*/ 4956 h 9597"/>
                  <a:gd name="connsiteX45-19963" fmla="*/ 552 w 10000"/>
                  <a:gd name="connsiteY45-19964" fmla="*/ 4922 h 9597"/>
                  <a:gd name="connsiteX46-19965" fmla="*/ 1216 w 10000"/>
                  <a:gd name="connsiteY46-19966" fmla="*/ 4987 h 9597"/>
                  <a:gd name="connsiteX47-19967" fmla="*/ 1769 w 10000"/>
                  <a:gd name="connsiteY47-19968" fmla="*/ 4861 h 9597"/>
                  <a:gd name="connsiteX48-19969" fmla="*/ 2377 w 10000"/>
                  <a:gd name="connsiteY48-19970" fmla="*/ 4861 h 9597"/>
                  <a:gd name="connsiteX49-19971" fmla="*/ 2762 w 10000"/>
                  <a:gd name="connsiteY49-19972" fmla="*/ 4736 h 9597"/>
                  <a:gd name="connsiteX50-19973" fmla="*/ 2872 w 10000"/>
                  <a:gd name="connsiteY50-19974" fmla="*/ 4767 h 9597"/>
                  <a:gd name="connsiteX51-19975" fmla="*/ 2707 w 10000"/>
                  <a:gd name="connsiteY51-19976" fmla="*/ 4830 h 9597"/>
                  <a:gd name="connsiteX52-19977" fmla="*/ 3093 w 10000"/>
                  <a:gd name="connsiteY52-19978" fmla="*/ 5110 h 9597"/>
                  <a:gd name="connsiteX53-19979" fmla="*/ 3370 w 10000"/>
                  <a:gd name="connsiteY53-19980" fmla="*/ 5046 h 9597"/>
                  <a:gd name="connsiteX54-19981" fmla="*/ 3757 w 10000"/>
                  <a:gd name="connsiteY54-19982" fmla="*/ 5169 h 9597"/>
                  <a:gd name="connsiteX55-19983" fmla="*/ 4252 w 10000"/>
                  <a:gd name="connsiteY55-19984" fmla="*/ 5139 h 9597"/>
                  <a:gd name="connsiteX56-19985" fmla="*/ 5082 w 10000"/>
                  <a:gd name="connsiteY56-19986" fmla="*/ 5232 h 9597"/>
                  <a:gd name="connsiteX57-19987" fmla="*/ 5301 w 10000"/>
                  <a:gd name="connsiteY57-19988" fmla="*/ 5296 h 9597"/>
                  <a:gd name="connsiteX58-19989" fmla="*/ 6076 w 10000"/>
                  <a:gd name="connsiteY58-19990" fmla="*/ 5139 h 9597"/>
                  <a:gd name="connsiteX59-19991" fmla="*/ 6187 w 10000"/>
                  <a:gd name="connsiteY59-19992" fmla="*/ 5232 h 9597"/>
                  <a:gd name="connsiteX60-19993" fmla="*/ 6407 w 10000"/>
                  <a:gd name="connsiteY60-19994" fmla="*/ 5110 h 9597"/>
                  <a:gd name="connsiteX61-19995" fmla="*/ 6519 w 10000"/>
                  <a:gd name="connsiteY61-19996" fmla="*/ 5266 h 9597"/>
                  <a:gd name="connsiteX62-19997" fmla="*/ 7292 w 10000"/>
                  <a:gd name="connsiteY62-19998" fmla="*/ 5077 h 9597"/>
                  <a:gd name="connsiteX63-19999" fmla="*/ 7292 w 10000"/>
                  <a:gd name="connsiteY63-20000" fmla="*/ 4891 h 9597"/>
                  <a:gd name="connsiteX64-20001" fmla="*/ 7456 w 10000"/>
                  <a:gd name="connsiteY64-20002" fmla="*/ 4861 h 9597"/>
                  <a:gd name="connsiteX65-20003" fmla="*/ 7624 w 10000"/>
                  <a:gd name="connsiteY65-20004" fmla="*/ 4922 h 9597"/>
                  <a:gd name="connsiteX66-20005" fmla="*/ 8176 w 10000"/>
                  <a:gd name="connsiteY66-20006" fmla="*/ 4799 h 9597"/>
                  <a:gd name="connsiteX67-20007" fmla="*/ 8287 w 10000"/>
                  <a:gd name="connsiteY67-20008" fmla="*/ 4830 h 9597"/>
                  <a:gd name="connsiteX68-20009" fmla="*/ 8563 w 10000"/>
                  <a:gd name="connsiteY68-20010" fmla="*/ 5386 h 9597"/>
                  <a:gd name="connsiteX69-20011" fmla="*/ 8728 w 10000"/>
                  <a:gd name="connsiteY69-20012" fmla="*/ 5450 h 9597"/>
                  <a:gd name="connsiteX70-20013" fmla="*/ 9116 w 10000"/>
                  <a:gd name="connsiteY70-20014" fmla="*/ 5450 h 9597"/>
                  <a:gd name="connsiteX71-20015" fmla="*/ 9281 w 10000"/>
                  <a:gd name="connsiteY71-20016" fmla="*/ 5698 h 9597"/>
                  <a:gd name="connsiteX72-20017" fmla="*/ 9336 w 10000"/>
                  <a:gd name="connsiteY72-20018" fmla="*/ 5883 h 9597"/>
                  <a:gd name="connsiteX73-20019" fmla="*/ 10000 w 10000"/>
                  <a:gd name="connsiteY73-20020" fmla="*/ 6624 h 9597"/>
                  <a:gd name="connsiteX74-20021" fmla="*/ 9724 w 10000"/>
                  <a:gd name="connsiteY74-20022" fmla="*/ 6501 h 9597"/>
                  <a:gd name="connsiteX75-20023" fmla="*/ 8949 w 10000"/>
                  <a:gd name="connsiteY75-20024" fmla="*/ 6624 h 9597"/>
                  <a:gd name="connsiteX76-20025" fmla="*/ 8563 w 10000"/>
                  <a:gd name="connsiteY76-20026" fmla="*/ 6253 h 9597"/>
                  <a:gd name="connsiteX77-20027" fmla="*/ 8287 w 10000"/>
                  <a:gd name="connsiteY77-20028" fmla="*/ 6284 h 9597"/>
                  <a:gd name="connsiteX78-20029" fmla="*/ 8506 w 10000"/>
                  <a:gd name="connsiteY78-20030" fmla="*/ 6532 h 9597"/>
                  <a:gd name="connsiteX79-20031" fmla="*/ 8563 w 10000"/>
                  <a:gd name="connsiteY79-20032" fmla="*/ 6718 h 9597"/>
                  <a:gd name="connsiteX80-20033" fmla="*/ 8009 w 10000"/>
                  <a:gd name="connsiteY80-20034" fmla="*/ 7059 h 9597"/>
                  <a:gd name="connsiteX81-20035" fmla="*/ 7901 w 10000"/>
                  <a:gd name="connsiteY81-20036" fmla="*/ 7246 h 9597"/>
                  <a:gd name="connsiteX82-20037" fmla="*/ 7845 w 10000"/>
                  <a:gd name="connsiteY82-20038" fmla="*/ 7398 h 9597"/>
                  <a:gd name="connsiteX83-20039" fmla="*/ 7789 w 10000"/>
                  <a:gd name="connsiteY83-20040" fmla="*/ 7461 h 9597"/>
                  <a:gd name="connsiteX84-20041" fmla="*/ 7678 w 10000"/>
                  <a:gd name="connsiteY84-20042" fmla="*/ 7586 h 9597"/>
                  <a:gd name="connsiteX85-20043" fmla="*/ 7347 w 10000"/>
                  <a:gd name="connsiteY85-20044" fmla="*/ 7678 h 9597"/>
                  <a:gd name="connsiteX86-20045" fmla="*/ 7456 w 10000"/>
                  <a:gd name="connsiteY86-20046" fmla="*/ 7895 h 9597"/>
                  <a:gd name="connsiteX87-20047" fmla="*/ 7402 w 10000"/>
                  <a:gd name="connsiteY87-20048" fmla="*/ 7957 h 9597"/>
                  <a:gd name="connsiteX88-20049" fmla="*/ 6961 w 10000"/>
                  <a:gd name="connsiteY88-20050" fmla="*/ 8143 h 9597"/>
                  <a:gd name="connsiteX89-20051" fmla="*/ 6519 w 10000"/>
                  <a:gd name="connsiteY89-20052" fmla="*/ 8113 h 9597"/>
                  <a:gd name="connsiteX90-20053" fmla="*/ 6906 w 10000"/>
                  <a:gd name="connsiteY90-20054" fmla="*/ 8237 h 9597"/>
                  <a:gd name="connsiteX91-20055" fmla="*/ 6906 w 10000"/>
                  <a:gd name="connsiteY91-20056" fmla="*/ 8606 h 9597"/>
                  <a:gd name="connsiteX92-20057" fmla="*/ 6407 w 10000"/>
                  <a:gd name="connsiteY92-20058" fmla="*/ 8699 h 9597"/>
                  <a:gd name="connsiteX93-20059" fmla="*/ 6298 w 10000"/>
                  <a:gd name="connsiteY93-20060" fmla="*/ 8546 h 9597"/>
                  <a:gd name="connsiteX94-20061" fmla="*/ 6241 w 10000"/>
                  <a:gd name="connsiteY94-20062" fmla="*/ 8425 h 9597"/>
                  <a:gd name="connsiteX95-20063" fmla="*/ 5747 w 10000"/>
                  <a:gd name="connsiteY95-20064" fmla="*/ 8515 h 9597"/>
                  <a:gd name="connsiteX96-20065" fmla="*/ 5967 w 10000"/>
                  <a:gd name="connsiteY96-20066" fmla="*/ 8638 h 9597"/>
                  <a:gd name="connsiteX97-20067" fmla="*/ 6131 w 10000"/>
                  <a:gd name="connsiteY97-20068" fmla="*/ 8762 h 9597"/>
                  <a:gd name="connsiteX98-20069" fmla="*/ 6353 w 10000"/>
                  <a:gd name="connsiteY98-20070" fmla="*/ 9072 h 9597"/>
                  <a:gd name="connsiteX99-20071" fmla="*/ 6628 w 10000"/>
                  <a:gd name="connsiteY99-20072" fmla="*/ 9010 h 9597"/>
                  <a:gd name="connsiteX100-20073" fmla="*/ 6850 w 10000"/>
                  <a:gd name="connsiteY100-20074" fmla="*/ 9257 h 9597"/>
                  <a:gd name="connsiteX101-20075" fmla="*/ 7014 w 10000"/>
                  <a:gd name="connsiteY101-20076" fmla="*/ 9318 h 9597"/>
                  <a:gd name="connsiteX102-20077" fmla="*/ 7402 w 10000"/>
                  <a:gd name="connsiteY102-20078" fmla="*/ 9287 h 9597"/>
                  <a:gd name="connsiteX103-20079" fmla="*/ 7568 w 10000"/>
                  <a:gd name="connsiteY103-20080" fmla="*/ 9444 h 9597"/>
                  <a:gd name="connsiteX104-20081" fmla="*/ 7735 w 10000"/>
                  <a:gd name="connsiteY104-20082" fmla="*/ 9597 h 9597"/>
                  <a:gd name="connsiteX105-20083" fmla="*/ 8563 w 10000"/>
                  <a:gd name="connsiteY105-20084" fmla="*/ 8918 h 9597"/>
                  <a:gd name="connsiteX106-20085" fmla="*/ 8396 w 10000"/>
                  <a:gd name="connsiteY106-20086" fmla="*/ 8699 h 9597"/>
                  <a:gd name="connsiteX107-20087" fmla="*/ 8563 w 10000"/>
                  <a:gd name="connsiteY107-20088" fmla="*/ 8606 h 9597"/>
                  <a:gd name="connsiteX108-20089" fmla="*/ 8784 w 10000"/>
                  <a:gd name="connsiteY108-20090" fmla="*/ 8823 h 9597"/>
                  <a:gd name="connsiteX0-20091" fmla="*/ 8563 w 10000"/>
                  <a:gd name="connsiteY0-20092" fmla="*/ 4807 h 10000"/>
                  <a:gd name="connsiteX1-20093" fmla="*/ 8120 w 10000"/>
                  <a:gd name="connsiteY1-20094" fmla="*/ 4807 h 10000"/>
                  <a:gd name="connsiteX2-20095" fmla="*/ 7678 w 10000"/>
                  <a:gd name="connsiteY2-20096" fmla="*/ 4935 h 10000"/>
                  <a:gd name="connsiteX3-20097" fmla="*/ 7181 w 10000"/>
                  <a:gd name="connsiteY3-20098" fmla="*/ 4904 h 10000"/>
                  <a:gd name="connsiteX4-20099" fmla="*/ 7181 w 10000"/>
                  <a:gd name="connsiteY4-20100" fmla="*/ 4290 h 10000"/>
                  <a:gd name="connsiteX5-20101" fmla="*/ 7456 w 10000"/>
                  <a:gd name="connsiteY5-20102" fmla="*/ 4259 h 10000"/>
                  <a:gd name="connsiteX6-20103" fmla="*/ 7292 w 10000"/>
                  <a:gd name="connsiteY6-20104" fmla="*/ 4096 h 10000"/>
                  <a:gd name="connsiteX7-20105" fmla="*/ 7292 w 10000"/>
                  <a:gd name="connsiteY7-20106" fmla="*/ 3840 h 10000"/>
                  <a:gd name="connsiteX8-20107" fmla="*/ 7347 w 10000"/>
                  <a:gd name="connsiteY8-20108" fmla="*/ 3680 h 10000"/>
                  <a:gd name="connsiteX9-20109" fmla="*/ 6796 w 10000"/>
                  <a:gd name="connsiteY9-20110" fmla="*/ 3421 h 10000"/>
                  <a:gd name="connsiteX10-20111" fmla="*/ 6241 w 10000"/>
                  <a:gd name="connsiteY10-20112" fmla="*/ 3130 h 10000"/>
                  <a:gd name="connsiteX11-20113" fmla="*/ 5967 w 10000"/>
                  <a:gd name="connsiteY11-20114" fmla="*/ 2935 h 10000"/>
                  <a:gd name="connsiteX12-20115" fmla="*/ 5579 w 10000"/>
                  <a:gd name="connsiteY12-20116" fmla="*/ 2872 h 10000"/>
                  <a:gd name="connsiteX13-20117" fmla="*/ 5139 w 10000"/>
                  <a:gd name="connsiteY13-20118" fmla="*/ 2904 h 10000"/>
                  <a:gd name="connsiteX14-20119" fmla="*/ 4695 w 10000"/>
                  <a:gd name="connsiteY14-20120" fmla="*/ 2806 h 10000"/>
                  <a:gd name="connsiteX15-20121" fmla="*/ 4143 w 10000"/>
                  <a:gd name="connsiteY15-20122" fmla="*/ 2031 h 10000"/>
                  <a:gd name="connsiteX16-20123" fmla="*/ 3978 w 10000"/>
                  <a:gd name="connsiteY16-20124" fmla="*/ 1838 h 10000"/>
                  <a:gd name="connsiteX17-20125" fmla="*/ 3811 w 10000"/>
                  <a:gd name="connsiteY17-20126" fmla="*/ 1387 h 10000"/>
                  <a:gd name="connsiteX18-20127" fmla="*/ 3591 w 10000"/>
                  <a:gd name="connsiteY18-20128" fmla="*/ 968 h 10000"/>
                  <a:gd name="connsiteX19-20129" fmla="*/ 2928 w 10000"/>
                  <a:gd name="connsiteY19-20130" fmla="*/ 678 h 10000"/>
                  <a:gd name="connsiteX20-20131" fmla="*/ 2539 w 10000"/>
                  <a:gd name="connsiteY20-20132" fmla="*/ 63 h 10000"/>
                  <a:gd name="connsiteX21-20133" fmla="*/ 2043 w 10000"/>
                  <a:gd name="connsiteY21-20134" fmla="*/ 63 h 10000"/>
                  <a:gd name="connsiteX22-20135" fmla="*/ 1822 w 10000"/>
                  <a:gd name="connsiteY22-20136" fmla="*/ 196 h 10000"/>
                  <a:gd name="connsiteX23-20137" fmla="*/ 1769 w 10000"/>
                  <a:gd name="connsiteY23-20138" fmla="*/ 0 h 10000"/>
                  <a:gd name="connsiteX24-20139" fmla="*/ 1049 w 10000"/>
                  <a:gd name="connsiteY24-20140" fmla="*/ 127 h 10000"/>
                  <a:gd name="connsiteX25-20141" fmla="*/ 1822 w 10000"/>
                  <a:gd name="connsiteY25-20142" fmla="*/ 259 h 10000"/>
                  <a:gd name="connsiteX26-20143" fmla="*/ 1769 w 10000"/>
                  <a:gd name="connsiteY26-20144" fmla="*/ 548 h 10000"/>
                  <a:gd name="connsiteX27-20145" fmla="*/ 1933 w 10000"/>
                  <a:gd name="connsiteY27-20146" fmla="*/ 936 h 10000"/>
                  <a:gd name="connsiteX28-20147" fmla="*/ 2099 w 10000"/>
                  <a:gd name="connsiteY28-20148" fmla="*/ 1160 h 10000"/>
                  <a:gd name="connsiteX29-20149" fmla="*/ 1822 w 10000"/>
                  <a:gd name="connsiteY29-20150" fmla="*/ 1581 h 10000"/>
                  <a:gd name="connsiteX30-20151" fmla="*/ 1604 w 10000"/>
                  <a:gd name="connsiteY30-20152" fmla="*/ 1581 h 10000"/>
                  <a:gd name="connsiteX31-20153" fmla="*/ 1380 w 10000"/>
                  <a:gd name="connsiteY31-20154" fmla="*/ 1870 h 10000"/>
                  <a:gd name="connsiteX32-20155" fmla="*/ 1769 w 10000"/>
                  <a:gd name="connsiteY32-20156" fmla="*/ 2001 h 10000"/>
                  <a:gd name="connsiteX33-20157" fmla="*/ 1271 w 10000"/>
                  <a:gd name="connsiteY33-20158" fmla="*/ 1968 h 10000"/>
                  <a:gd name="connsiteX34-20159" fmla="*/ 1049 w 10000"/>
                  <a:gd name="connsiteY34-20160" fmla="*/ 2354 h 10000"/>
                  <a:gd name="connsiteX35-20161" fmla="*/ 994 w 10000"/>
                  <a:gd name="connsiteY35-20162" fmla="*/ 2420 h 10000"/>
                  <a:gd name="connsiteX36-20163" fmla="*/ 773 w 10000"/>
                  <a:gd name="connsiteY36-20164" fmla="*/ 2839 h 10000"/>
                  <a:gd name="connsiteX37-20165" fmla="*/ 1106 w 10000"/>
                  <a:gd name="connsiteY37-20166" fmla="*/ 2935 h 10000"/>
                  <a:gd name="connsiteX38-20167" fmla="*/ 663 w 10000"/>
                  <a:gd name="connsiteY38-20168" fmla="*/ 3258 h 10000"/>
                  <a:gd name="connsiteX39-20169" fmla="*/ 110 w 10000"/>
                  <a:gd name="connsiteY39-20170" fmla="*/ 3615 h 10000"/>
                  <a:gd name="connsiteX40-20171" fmla="*/ 0 w 10000"/>
                  <a:gd name="connsiteY40-20172" fmla="*/ 3806 h 10000"/>
                  <a:gd name="connsiteX41-20173" fmla="*/ 277 w 10000"/>
                  <a:gd name="connsiteY41-20174" fmla="*/ 4226 h 10000"/>
                  <a:gd name="connsiteX42-20175" fmla="*/ 0 w 10000"/>
                  <a:gd name="connsiteY42-20176" fmla="*/ 4614 h 10000"/>
                  <a:gd name="connsiteX43-20177" fmla="*/ 56 w 10000"/>
                  <a:gd name="connsiteY43-20178" fmla="*/ 5033 h 10000"/>
                  <a:gd name="connsiteX44-20179" fmla="*/ 222 w 10000"/>
                  <a:gd name="connsiteY44-20180" fmla="*/ 5164 h 10000"/>
                  <a:gd name="connsiteX45-20181" fmla="*/ 552 w 10000"/>
                  <a:gd name="connsiteY45-20182" fmla="*/ 5129 h 10000"/>
                  <a:gd name="connsiteX46-20183" fmla="*/ 1216 w 10000"/>
                  <a:gd name="connsiteY46-20184" fmla="*/ 5196 h 10000"/>
                  <a:gd name="connsiteX47-20185" fmla="*/ 1769 w 10000"/>
                  <a:gd name="connsiteY47-20186" fmla="*/ 5065 h 10000"/>
                  <a:gd name="connsiteX48-20187" fmla="*/ 2377 w 10000"/>
                  <a:gd name="connsiteY48-20188" fmla="*/ 5065 h 10000"/>
                  <a:gd name="connsiteX49-20189" fmla="*/ 2762 w 10000"/>
                  <a:gd name="connsiteY49-20190" fmla="*/ 4935 h 10000"/>
                  <a:gd name="connsiteX50-20191" fmla="*/ 2872 w 10000"/>
                  <a:gd name="connsiteY50-20192" fmla="*/ 4967 h 10000"/>
                  <a:gd name="connsiteX51-20193" fmla="*/ 2707 w 10000"/>
                  <a:gd name="connsiteY51-20194" fmla="*/ 5033 h 10000"/>
                  <a:gd name="connsiteX52-20195" fmla="*/ 3093 w 10000"/>
                  <a:gd name="connsiteY52-20196" fmla="*/ 5325 h 10000"/>
                  <a:gd name="connsiteX53-20197" fmla="*/ 3370 w 10000"/>
                  <a:gd name="connsiteY53-20198" fmla="*/ 5258 h 10000"/>
                  <a:gd name="connsiteX54-20199" fmla="*/ 3757 w 10000"/>
                  <a:gd name="connsiteY54-20200" fmla="*/ 5386 h 10000"/>
                  <a:gd name="connsiteX55-20201" fmla="*/ 4252 w 10000"/>
                  <a:gd name="connsiteY55-20202" fmla="*/ 5355 h 10000"/>
                  <a:gd name="connsiteX56-20203" fmla="*/ 5082 w 10000"/>
                  <a:gd name="connsiteY56-20204" fmla="*/ 5452 h 10000"/>
                  <a:gd name="connsiteX57-20205" fmla="*/ 5301 w 10000"/>
                  <a:gd name="connsiteY57-20206" fmla="*/ 5518 h 10000"/>
                  <a:gd name="connsiteX58-20207" fmla="*/ 6076 w 10000"/>
                  <a:gd name="connsiteY58-20208" fmla="*/ 5355 h 10000"/>
                  <a:gd name="connsiteX59-20209" fmla="*/ 6187 w 10000"/>
                  <a:gd name="connsiteY59-20210" fmla="*/ 5452 h 10000"/>
                  <a:gd name="connsiteX60-20211" fmla="*/ 6407 w 10000"/>
                  <a:gd name="connsiteY60-20212" fmla="*/ 5325 h 10000"/>
                  <a:gd name="connsiteX61-20213" fmla="*/ 6519 w 10000"/>
                  <a:gd name="connsiteY61-20214" fmla="*/ 5487 h 10000"/>
                  <a:gd name="connsiteX62-20215" fmla="*/ 7292 w 10000"/>
                  <a:gd name="connsiteY62-20216" fmla="*/ 5290 h 10000"/>
                  <a:gd name="connsiteX63-20217" fmla="*/ 7292 w 10000"/>
                  <a:gd name="connsiteY63-20218" fmla="*/ 5096 h 10000"/>
                  <a:gd name="connsiteX64-20219" fmla="*/ 7456 w 10000"/>
                  <a:gd name="connsiteY64-20220" fmla="*/ 5065 h 10000"/>
                  <a:gd name="connsiteX65-20221" fmla="*/ 7624 w 10000"/>
                  <a:gd name="connsiteY65-20222" fmla="*/ 5129 h 10000"/>
                  <a:gd name="connsiteX66-20223" fmla="*/ 8176 w 10000"/>
                  <a:gd name="connsiteY66-20224" fmla="*/ 5001 h 10000"/>
                  <a:gd name="connsiteX67-20225" fmla="*/ 8287 w 10000"/>
                  <a:gd name="connsiteY67-20226" fmla="*/ 5033 h 10000"/>
                  <a:gd name="connsiteX68-20227" fmla="*/ 8563 w 10000"/>
                  <a:gd name="connsiteY68-20228" fmla="*/ 5612 h 10000"/>
                  <a:gd name="connsiteX69-20229" fmla="*/ 8728 w 10000"/>
                  <a:gd name="connsiteY69-20230" fmla="*/ 5679 h 10000"/>
                  <a:gd name="connsiteX70-20231" fmla="*/ 9116 w 10000"/>
                  <a:gd name="connsiteY70-20232" fmla="*/ 5679 h 10000"/>
                  <a:gd name="connsiteX71-20233" fmla="*/ 9281 w 10000"/>
                  <a:gd name="connsiteY71-20234" fmla="*/ 5937 h 10000"/>
                  <a:gd name="connsiteX72-20235" fmla="*/ 9336 w 10000"/>
                  <a:gd name="connsiteY72-20236" fmla="*/ 6130 h 10000"/>
                  <a:gd name="connsiteX73-20237" fmla="*/ 10000 w 10000"/>
                  <a:gd name="connsiteY73-20238" fmla="*/ 6902 h 10000"/>
                  <a:gd name="connsiteX74-20239" fmla="*/ 9724 w 10000"/>
                  <a:gd name="connsiteY74-20240" fmla="*/ 6774 h 10000"/>
                  <a:gd name="connsiteX75-20241" fmla="*/ 8949 w 10000"/>
                  <a:gd name="connsiteY75-20242" fmla="*/ 6902 h 10000"/>
                  <a:gd name="connsiteX76-20243" fmla="*/ 8563 w 10000"/>
                  <a:gd name="connsiteY76-20244" fmla="*/ 6516 h 10000"/>
                  <a:gd name="connsiteX77-20245" fmla="*/ 8287 w 10000"/>
                  <a:gd name="connsiteY77-20246" fmla="*/ 6548 h 10000"/>
                  <a:gd name="connsiteX78-20247" fmla="*/ 8506 w 10000"/>
                  <a:gd name="connsiteY78-20248" fmla="*/ 6806 h 10000"/>
                  <a:gd name="connsiteX79-20249" fmla="*/ 8563 w 10000"/>
                  <a:gd name="connsiteY79-20250" fmla="*/ 7000 h 10000"/>
                  <a:gd name="connsiteX80-20251" fmla="*/ 8009 w 10000"/>
                  <a:gd name="connsiteY80-20252" fmla="*/ 7355 h 10000"/>
                  <a:gd name="connsiteX81-20253" fmla="*/ 7901 w 10000"/>
                  <a:gd name="connsiteY81-20254" fmla="*/ 7550 h 10000"/>
                  <a:gd name="connsiteX82-20255" fmla="*/ 7845 w 10000"/>
                  <a:gd name="connsiteY82-20256" fmla="*/ 7709 h 10000"/>
                  <a:gd name="connsiteX83-20257" fmla="*/ 7789 w 10000"/>
                  <a:gd name="connsiteY83-20258" fmla="*/ 7774 h 10000"/>
                  <a:gd name="connsiteX84-20259" fmla="*/ 7678 w 10000"/>
                  <a:gd name="connsiteY84-20260" fmla="*/ 7905 h 10000"/>
                  <a:gd name="connsiteX85-20261" fmla="*/ 7347 w 10000"/>
                  <a:gd name="connsiteY85-20262" fmla="*/ 8000 h 10000"/>
                  <a:gd name="connsiteX86-20263" fmla="*/ 7456 w 10000"/>
                  <a:gd name="connsiteY86-20264" fmla="*/ 8227 h 10000"/>
                  <a:gd name="connsiteX87-20265" fmla="*/ 7402 w 10000"/>
                  <a:gd name="connsiteY87-20266" fmla="*/ 8291 h 10000"/>
                  <a:gd name="connsiteX88-20267" fmla="*/ 6961 w 10000"/>
                  <a:gd name="connsiteY88-20268" fmla="*/ 8485 h 10000"/>
                  <a:gd name="connsiteX89-20269" fmla="*/ 6519 w 10000"/>
                  <a:gd name="connsiteY89-20270" fmla="*/ 8454 h 10000"/>
                  <a:gd name="connsiteX90-20271" fmla="*/ 6906 w 10000"/>
                  <a:gd name="connsiteY90-20272" fmla="*/ 8583 h 10000"/>
                  <a:gd name="connsiteX91-20273" fmla="*/ 6906 w 10000"/>
                  <a:gd name="connsiteY91-20274" fmla="*/ 8967 h 10000"/>
                  <a:gd name="connsiteX92-20275" fmla="*/ 6407 w 10000"/>
                  <a:gd name="connsiteY92-20276" fmla="*/ 9064 h 10000"/>
                  <a:gd name="connsiteX93-20277" fmla="*/ 6298 w 10000"/>
                  <a:gd name="connsiteY93-20278" fmla="*/ 8905 h 10000"/>
                  <a:gd name="connsiteX94-20279" fmla="*/ 6241 w 10000"/>
                  <a:gd name="connsiteY94-20280" fmla="*/ 8779 h 10000"/>
                  <a:gd name="connsiteX95-20281" fmla="*/ 5747 w 10000"/>
                  <a:gd name="connsiteY95-20282" fmla="*/ 8873 h 10000"/>
                  <a:gd name="connsiteX96-20283" fmla="*/ 5967 w 10000"/>
                  <a:gd name="connsiteY96-20284" fmla="*/ 9001 h 10000"/>
                  <a:gd name="connsiteX97-20285" fmla="*/ 6131 w 10000"/>
                  <a:gd name="connsiteY97-20286" fmla="*/ 9130 h 10000"/>
                  <a:gd name="connsiteX98-20287" fmla="*/ 6353 w 10000"/>
                  <a:gd name="connsiteY98-20288" fmla="*/ 9453 h 10000"/>
                  <a:gd name="connsiteX99-20289" fmla="*/ 6628 w 10000"/>
                  <a:gd name="connsiteY99-20290" fmla="*/ 9388 h 10000"/>
                  <a:gd name="connsiteX100-20291" fmla="*/ 6850 w 10000"/>
                  <a:gd name="connsiteY100-20292" fmla="*/ 9646 h 10000"/>
                  <a:gd name="connsiteX101-20293" fmla="*/ 7014 w 10000"/>
                  <a:gd name="connsiteY101-20294" fmla="*/ 9709 h 10000"/>
                  <a:gd name="connsiteX102-20295" fmla="*/ 7402 w 10000"/>
                  <a:gd name="connsiteY102-20296" fmla="*/ 9677 h 10000"/>
                  <a:gd name="connsiteX103-20297" fmla="*/ 7568 w 10000"/>
                  <a:gd name="connsiteY103-20298" fmla="*/ 9841 h 10000"/>
                  <a:gd name="connsiteX104-20299" fmla="*/ 7735 w 10000"/>
                  <a:gd name="connsiteY104-20300" fmla="*/ 10000 h 10000"/>
                  <a:gd name="connsiteX105-20301" fmla="*/ 8396 w 10000"/>
                  <a:gd name="connsiteY105-20302" fmla="*/ 9064 h 10000"/>
                  <a:gd name="connsiteX106-20303" fmla="*/ 8563 w 10000"/>
                  <a:gd name="connsiteY106-20304" fmla="*/ 8967 h 10000"/>
                  <a:gd name="connsiteX107-20305" fmla="*/ 8784 w 10000"/>
                  <a:gd name="connsiteY107-20306" fmla="*/ 9193 h 10000"/>
                  <a:gd name="connsiteX0-20307" fmla="*/ 8563 w 10000"/>
                  <a:gd name="connsiteY0-20308" fmla="*/ 4807 h 10000"/>
                  <a:gd name="connsiteX1-20309" fmla="*/ 8120 w 10000"/>
                  <a:gd name="connsiteY1-20310" fmla="*/ 4807 h 10000"/>
                  <a:gd name="connsiteX2-20311" fmla="*/ 7678 w 10000"/>
                  <a:gd name="connsiteY2-20312" fmla="*/ 4935 h 10000"/>
                  <a:gd name="connsiteX3-20313" fmla="*/ 7181 w 10000"/>
                  <a:gd name="connsiteY3-20314" fmla="*/ 4904 h 10000"/>
                  <a:gd name="connsiteX4-20315" fmla="*/ 7181 w 10000"/>
                  <a:gd name="connsiteY4-20316" fmla="*/ 4290 h 10000"/>
                  <a:gd name="connsiteX5-20317" fmla="*/ 7456 w 10000"/>
                  <a:gd name="connsiteY5-20318" fmla="*/ 4259 h 10000"/>
                  <a:gd name="connsiteX6-20319" fmla="*/ 7292 w 10000"/>
                  <a:gd name="connsiteY6-20320" fmla="*/ 4096 h 10000"/>
                  <a:gd name="connsiteX7-20321" fmla="*/ 7292 w 10000"/>
                  <a:gd name="connsiteY7-20322" fmla="*/ 3840 h 10000"/>
                  <a:gd name="connsiteX8-20323" fmla="*/ 7347 w 10000"/>
                  <a:gd name="connsiteY8-20324" fmla="*/ 3680 h 10000"/>
                  <a:gd name="connsiteX9-20325" fmla="*/ 6796 w 10000"/>
                  <a:gd name="connsiteY9-20326" fmla="*/ 3421 h 10000"/>
                  <a:gd name="connsiteX10-20327" fmla="*/ 6241 w 10000"/>
                  <a:gd name="connsiteY10-20328" fmla="*/ 3130 h 10000"/>
                  <a:gd name="connsiteX11-20329" fmla="*/ 5967 w 10000"/>
                  <a:gd name="connsiteY11-20330" fmla="*/ 2935 h 10000"/>
                  <a:gd name="connsiteX12-20331" fmla="*/ 5579 w 10000"/>
                  <a:gd name="connsiteY12-20332" fmla="*/ 2872 h 10000"/>
                  <a:gd name="connsiteX13-20333" fmla="*/ 5139 w 10000"/>
                  <a:gd name="connsiteY13-20334" fmla="*/ 2904 h 10000"/>
                  <a:gd name="connsiteX14-20335" fmla="*/ 4695 w 10000"/>
                  <a:gd name="connsiteY14-20336" fmla="*/ 2806 h 10000"/>
                  <a:gd name="connsiteX15-20337" fmla="*/ 4143 w 10000"/>
                  <a:gd name="connsiteY15-20338" fmla="*/ 2031 h 10000"/>
                  <a:gd name="connsiteX16-20339" fmla="*/ 3978 w 10000"/>
                  <a:gd name="connsiteY16-20340" fmla="*/ 1838 h 10000"/>
                  <a:gd name="connsiteX17-20341" fmla="*/ 3811 w 10000"/>
                  <a:gd name="connsiteY17-20342" fmla="*/ 1387 h 10000"/>
                  <a:gd name="connsiteX18-20343" fmla="*/ 3591 w 10000"/>
                  <a:gd name="connsiteY18-20344" fmla="*/ 968 h 10000"/>
                  <a:gd name="connsiteX19-20345" fmla="*/ 2928 w 10000"/>
                  <a:gd name="connsiteY19-20346" fmla="*/ 678 h 10000"/>
                  <a:gd name="connsiteX20-20347" fmla="*/ 2539 w 10000"/>
                  <a:gd name="connsiteY20-20348" fmla="*/ 63 h 10000"/>
                  <a:gd name="connsiteX21-20349" fmla="*/ 2043 w 10000"/>
                  <a:gd name="connsiteY21-20350" fmla="*/ 63 h 10000"/>
                  <a:gd name="connsiteX22-20351" fmla="*/ 1822 w 10000"/>
                  <a:gd name="connsiteY22-20352" fmla="*/ 196 h 10000"/>
                  <a:gd name="connsiteX23-20353" fmla="*/ 1769 w 10000"/>
                  <a:gd name="connsiteY23-20354" fmla="*/ 0 h 10000"/>
                  <a:gd name="connsiteX24-20355" fmla="*/ 1049 w 10000"/>
                  <a:gd name="connsiteY24-20356" fmla="*/ 127 h 10000"/>
                  <a:gd name="connsiteX25-20357" fmla="*/ 1822 w 10000"/>
                  <a:gd name="connsiteY25-20358" fmla="*/ 259 h 10000"/>
                  <a:gd name="connsiteX26-20359" fmla="*/ 1769 w 10000"/>
                  <a:gd name="connsiteY26-20360" fmla="*/ 548 h 10000"/>
                  <a:gd name="connsiteX27-20361" fmla="*/ 1933 w 10000"/>
                  <a:gd name="connsiteY27-20362" fmla="*/ 936 h 10000"/>
                  <a:gd name="connsiteX28-20363" fmla="*/ 2099 w 10000"/>
                  <a:gd name="connsiteY28-20364" fmla="*/ 1160 h 10000"/>
                  <a:gd name="connsiteX29-20365" fmla="*/ 1822 w 10000"/>
                  <a:gd name="connsiteY29-20366" fmla="*/ 1581 h 10000"/>
                  <a:gd name="connsiteX30-20367" fmla="*/ 1604 w 10000"/>
                  <a:gd name="connsiteY30-20368" fmla="*/ 1581 h 10000"/>
                  <a:gd name="connsiteX31-20369" fmla="*/ 1380 w 10000"/>
                  <a:gd name="connsiteY31-20370" fmla="*/ 1870 h 10000"/>
                  <a:gd name="connsiteX32-20371" fmla="*/ 1769 w 10000"/>
                  <a:gd name="connsiteY32-20372" fmla="*/ 2001 h 10000"/>
                  <a:gd name="connsiteX33-20373" fmla="*/ 1271 w 10000"/>
                  <a:gd name="connsiteY33-20374" fmla="*/ 1968 h 10000"/>
                  <a:gd name="connsiteX34-20375" fmla="*/ 1049 w 10000"/>
                  <a:gd name="connsiteY34-20376" fmla="*/ 2354 h 10000"/>
                  <a:gd name="connsiteX35-20377" fmla="*/ 994 w 10000"/>
                  <a:gd name="connsiteY35-20378" fmla="*/ 2420 h 10000"/>
                  <a:gd name="connsiteX36-20379" fmla="*/ 773 w 10000"/>
                  <a:gd name="connsiteY36-20380" fmla="*/ 2839 h 10000"/>
                  <a:gd name="connsiteX37-20381" fmla="*/ 1106 w 10000"/>
                  <a:gd name="connsiteY37-20382" fmla="*/ 2935 h 10000"/>
                  <a:gd name="connsiteX38-20383" fmla="*/ 663 w 10000"/>
                  <a:gd name="connsiteY38-20384" fmla="*/ 3258 h 10000"/>
                  <a:gd name="connsiteX39-20385" fmla="*/ 110 w 10000"/>
                  <a:gd name="connsiteY39-20386" fmla="*/ 3615 h 10000"/>
                  <a:gd name="connsiteX40-20387" fmla="*/ 0 w 10000"/>
                  <a:gd name="connsiteY40-20388" fmla="*/ 3806 h 10000"/>
                  <a:gd name="connsiteX41-20389" fmla="*/ 277 w 10000"/>
                  <a:gd name="connsiteY41-20390" fmla="*/ 4226 h 10000"/>
                  <a:gd name="connsiteX42-20391" fmla="*/ 0 w 10000"/>
                  <a:gd name="connsiteY42-20392" fmla="*/ 4614 h 10000"/>
                  <a:gd name="connsiteX43-20393" fmla="*/ 56 w 10000"/>
                  <a:gd name="connsiteY43-20394" fmla="*/ 5033 h 10000"/>
                  <a:gd name="connsiteX44-20395" fmla="*/ 222 w 10000"/>
                  <a:gd name="connsiteY44-20396" fmla="*/ 5164 h 10000"/>
                  <a:gd name="connsiteX45-20397" fmla="*/ 552 w 10000"/>
                  <a:gd name="connsiteY45-20398" fmla="*/ 5129 h 10000"/>
                  <a:gd name="connsiteX46-20399" fmla="*/ 1216 w 10000"/>
                  <a:gd name="connsiteY46-20400" fmla="*/ 5196 h 10000"/>
                  <a:gd name="connsiteX47-20401" fmla="*/ 1769 w 10000"/>
                  <a:gd name="connsiteY47-20402" fmla="*/ 5065 h 10000"/>
                  <a:gd name="connsiteX48-20403" fmla="*/ 2377 w 10000"/>
                  <a:gd name="connsiteY48-20404" fmla="*/ 5065 h 10000"/>
                  <a:gd name="connsiteX49-20405" fmla="*/ 2762 w 10000"/>
                  <a:gd name="connsiteY49-20406" fmla="*/ 4935 h 10000"/>
                  <a:gd name="connsiteX50-20407" fmla="*/ 2872 w 10000"/>
                  <a:gd name="connsiteY50-20408" fmla="*/ 4967 h 10000"/>
                  <a:gd name="connsiteX51-20409" fmla="*/ 2707 w 10000"/>
                  <a:gd name="connsiteY51-20410" fmla="*/ 5033 h 10000"/>
                  <a:gd name="connsiteX52-20411" fmla="*/ 3093 w 10000"/>
                  <a:gd name="connsiteY52-20412" fmla="*/ 5325 h 10000"/>
                  <a:gd name="connsiteX53-20413" fmla="*/ 3370 w 10000"/>
                  <a:gd name="connsiteY53-20414" fmla="*/ 5258 h 10000"/>
                  <a:gd name="connsiteX54-20415" fmla="*/ 3757 w 10000"/>
                  <a:gd name="connsiteY54-20416" fmla="*/ 5386 h 10000"/>
                  <a:gd name="connsiteX55-20417" fmla="*/ 4252 w 10000"/>
                  <a:gd name="connsiteY55-20418" fmla="*/ 5355 h 10000"/>
                  <a:gd name="connsiteX56-20419" fmla="*/ 5082 w 10000"/>
                  <a:gd name="connsiteY56-20420" fmla="*/ 5452 h 10000"/>
                  <a:gd name="connsiteX57-20421" fmla="*/ 5301 w 10000"/>
                  <a:gd name="connsiteY57-20422" fmla="*/ 5518 h 10000"/>
                  <a:gd name="connsiteX58-20423" fmla="*/ 6076 w 10000"/>
                  <a:gd name="connsiteY58-20424" fmla="*/ 5355 h 10000"/>
                  <a:gd name="connsiteX59-20425" fmla="*/ 6187 w 10000"/>
                  <a:gd name="connsiteY59-20426" fmla="*/ 5452 h 10000"/>
                  <a:gd name="connsiteX60-20427" fmla="*/ 6407 w 10000"/>
                  <a:gd name="connsiteY60-20428" fmla="*/ 5325 h 10000"/>
                  <a:gd name="connsiteX61-20429" fmla="*/ 6519 w 10000"/>
                  <a:gd name="connsiteY61-20430" fmla="*/ 5487 h 10000"/>
                  <a:gd name="connsiteX62-20431" fmla="*/ 7292 w 10000"/>
                  <a:gd name="connsiteY62-20432" fmla="*/ 5290 h 10000"/>
                  <a:gd name="connsiteX63-20433" fmla="*/ 7292 w 10000"/>
                  <a:gd name="connsiteY63-20434" fmla="*/ 5096 h 10000"/>
                  <a:gd name="connsiteX64-20435" fmla="*/ 7456 w 10000"/>
                  <a:gd name="connsiteY64-20436" fmla="*/ 5065 h 10000"/>
                  <a:gd name="connsiteX65-20437" fmla="*/ 7624 w 10000"/>
                  <a:gd name="connsiteY65-20438" fmla="*/ 5129 h 10000"/>
                  <a:gd name="connsiteX66-20439" fmla="*/ 8176 w 10000"/>
                  <a:gd name="connsiteY66-20440" fmla="*/ 5001 h 10000"/>
                  <a:gd name="connsiteX67-20441" fmla="*/ 8287 w 10000"/>
                  <a:gd name="connsiteY67-20442" fmla="*/ 5033 h 10000"/>
                  <a:gd name="connsiteX68-20443" fmla="*/ 8563 w 10000"/>
                  <a:gd name="connsiteY68-20444" fmla="*/ 5612 h 10000"/>
                  <a:gd name="connsiteX69-20445" fmla="*/ 8728 w 10000"/>
                  <a:gd name="connsiteY69-20446" fmla="*/ 5679 h 10000"/>
                  <a:gd name="connsiteX70-20447" fmla="*/ 9116 w 10000"/>
                  <a:gd name="connsiteY70-20448" fmla="*/ 5679 h 10000"/>
                  <a:gd name="connsiteX71-20449" fmla="*/ 9281 w 10000"/>
                  <a:gd name="connsiteY71-20450" fmla="*/ 5937 h 10000"/>
                  <a:gd name="connsiteX72-20451" fmla="*/ 9336 w 10000"/>
                  <a:gd name="connsiteY72-20452" fmla="*/ 6130 h 10000"/>
                  <a:gd name="connsiteX73-20453" fmla="*/ 10000 w 10000"/>
                  <a:gd name="connsiteY73-20454" fmla="*/ 6902 h 10000"/>
                  <a:gd name="connsiteX74-20455" fmla="*/ 9724 w 10000"/>
                  <a:gd name="connsiteY74-20456" fmla="*/ 6774 h 10000"/>
                  <a:gd name="connsiteX75-20457" fmla="*/ 8949 w 10000"/>
                  <a:gd name="connsiteY75-20458" fmla="*/ 6902 h 10000"/>
                  <a:gd name="connsiteX76-20459" fmla="*/ 8563 w 10000"/>
                  <a:gd name="connsiteY76-20460" fmla="*/ 6516 h 10000"/>
                  <a:gd name="connsiteX77-20461" fmla="*/ 8287 w 10000"/>
                  <a:gd name="connsiteY77-20462" fmla="*/ 6548 h 10000"/>
                  <a:gd name="connsiteX78-20463" fmla="*/ 8506 w 10000"/>
                  <a:gd name="connsiteY78-20464" fmla="*/ 6806 h 10000"/>
                  <a:gd name="connsiteX79-20465" fmla="*/ 8563 w 10000"/>
                  <a:gd name="connsiteY79-20466" fmla="*/ 7000 h 10000"/>
                  <a:gd name="connsiteX80-20467" fmla="*/ 8009 w 10000"/>
                  <a:gd name="connsiteY80-20468" fmla="*/ 7355 h 10000"/>
                  <a:gd name="connsiteX81-20469" fmla="*/ 7901 w 10000"/>
                  <a:gd name="connsiteY81-20470" fmla="*/ 7550 h 10000"/>
                  <a:gd name="connsiteX82-20471" fmla="*/ 7845 w 10000"/>
                  <a:gd name="connsiteY82-20472" fmla="*/ 7709 h 10000"/>
                  <a:gd name="connsiteX83-20473" fmla="*/ 7789 w 10000"/>
                  <a:gd name="connsiteY83-20474" fmla="*/ 7774 h 10000"/>
                  <a:gd name="connsiteX84-20475" fmla="*/ 7678 w 10000"/>
                  <a:gd name="connsiteY84-20476" fmla="*/ 7905 h 10000"/>
                  <a:gd name="connsiteX85-20477" fmla="*/ 7347 w 10000"/>
                  <a:gd name="connsiteY85-20478" fmla="*/ 8000 h 10000"/>
                  <a:gd name="connsiteX86-20479" fmla="*/ 7456 w 10000"/>
                  <a:gd name="connsiteY86-20480" fmla="*/ 8227 h 10000"/>
                  <a:gd name="connsiteX87-20481" fmla="*/ 7402 w 10000"/>
                  <a:gd name="connsiteY87-20482" fmla="*/ 8291 h 10000"/>
                  <a:gd name="connsiteX88-20483" fmla="*/ 6961 w 10000"/>
                  <a:gd name="connsiteY88-20484" fmla="*/ 8485 h 10000"/>
                  <a:gd name="connsiteX89-20485" fmla="*/ 6519 w 10000"/>
                  <a:gd name="connsiteY89-20486" fmla="*/ 8454 h 10000"/>
                  <a:gd name="connsiteX90-20487" fmla="*/ 6906 w 10000"/>
                  <a:gd name="connsiteY90-20488" fmla="*/ 8583 h 10000"/>
                  <a:gd name="connsiteX91-20489" fmla="*/ 6906 w 10000"/>
                  <a:gd name="connsiteY91-20490" fmla="*/ 8967 h 10000"/>
                  <a:gd name="connsiteX92-20491" fmla="*/ 6407 w 10000"/>
                  <a:gd name="connsiteY92-20492" fmla="*/ 9064 h 10000"/>
                  <a:gd name="connsiteX93-20493" fmla="*/ 6298 w 10000"/>
                  <a:gd name="connsiteY93-20494" fmla="*/ 8905 h 10000"/>
                  <a:gd name="connsiteX94-20495" fmla="*/ 6241 w 10000"/>
                  <a:gd name="connsiteY94-20496" fmla="*/ 8779 h 10000"/>
                  <a:gd name="connsiteX95-20497" fmla="*/ 5747 w 10000"/>
                  <a:gd name="connsiteY95-20498" fmla="*/ 8873 h 10000"/>
                  <a:gd name="connsiteX96-20499" fmla="*/ 5967 w 10000"/>
                  <a:gd name="connsiteY96-20500" fmla="*/ 9001 h 10000"/>
                  <a:gd name="connsiteX97-20501" fmla="*/ 6131 w 10000"/>
                  <a:gd name="connsiteY97-20502" fmla="*/ 9130 h 10000"/>
                  <a:gd name="connsiteX98-20503" fmla="*/ 6353 w 10000"/>
                  <a:gd name="connsiteY98-20504" fmla="*/ 9453 h 10000"/>
                  <a:gd name="connsiteX99-20505" fmla="*/ 6628 w 10000"/>
                  <a:gd name="connsiteY99-20506" fmla="*/ 9388 h 10000"/>
                  <a:gd name="connsiteX100-20507" fmla="*/ 6850 w 10000"/>
                  <a:gd name="connsiteY100-20508" fmla="*/ 9646 h 10000"/>
                  <a:gd name="connsiteX101-20509" fmla="*/ 7014 w 10000"/>
                  <a:gd name="connsiteY101-20510" fmla="*/ 9709 h 10000"/>
                  <a:gd name="connsiteX102-20511" fmla="*/ 7402 w 10000"/>
                  <a:gd name="connsiteY102-20512" fmla="*/ 9677 h 10000"/>
                  <a:gd name="connsiteX103-20513" fmla="*/ 7568 w 10000"/>
                  <a:gd name="connsiteY103-20514" fmla="*/ 9841 h 10000"/>
                  <a:gd name="connsiteX104-20515" fmla="*/ 7735 w 10000"/>
                  <a:gd name="connsiteY104-20516" fmla="*/ 10000 h 10000"/>
                  <a:gd name="connsiteX105-20517" fmla="*/ 8396 w 10000"/>
                  <a:gd name="connsiteY105-20518" fmla="*/ 9064 h 10000"/>
                  <a:gd name="connsiteX106-20519" fmla="*/ 8784 w 10000"/>
                  <a:gd name="connsiteY106-20520" fmla="*/ 9193 h 10000"/>
                  <a:gd name="connsiteX0-20521" fmla="*/ 8563 w 10000"/>
                  <a:gd name="connsiteY0-20522" fmla="*/ 4807 h 10000"/>
                  <a:gd name="connsiteX1-20523" fmla="*/ 8120 w 10000"/>
                  <a:gd name="connsiteY1-20524" fmla="*/ 4807 h 10000"/>
                  <a:gd name="connsiteX2-20525" fmla="*/ 7678 w 10000"/>
                  <a:gd name="connsiteY2-20526" fmla="*/ 4935 h 10000"/>
                  <a:gd name="connsiteX3-20527" fmla="*/ 7181 w 10000"/>
                  <a:gd name="connsiteY3-20528" fmla="*/ 4904 h 10000"/>
                  <a:gd name="connsiteX4-20529" fmla="*/ 7181 w 10000"/>
                  <a:gd name="connsiteY4-20530" fmla="*/ 4290 h 10000"/>
                  <a:gd name="connsiteX5-20531" fmla="*/ 7456 w 10000"/>
                  <a:gd name="connsiteY5-20532" fmla="*/ 4259 h 10000"/>
                  <a:gd name="connsiteX6-20533" fmla="*/ 7292 w 10000"/>
                  <a:gd name="connsiteY6-20534" fmla="*/ 4096 h 10000"/>
                  <a:gd name="connsiteX7-20535" fmla="*/ 7292 w 10000"/>
                  <a:gd name="connsiteY7-20536" fmla="*/ 3840 h 10000"/>
                  <a:gd name="connsiteX8-20537" fmla="*/ 7347 w 10000"/>
                  <a:gd name="connsiteY8-20538" fmla="*/ 3680 h 10000"/>
                  <a:gd name="connsiteX9-20539" fmla="*/ 6796 w 10000"/>
                  <a:gd name="connsiteY9-20540" fmla="*/ 3421 h 10000"/>
                  <a:gd name="connsiteX10-20541" fmla="*/ 6241 w 10000"/>
                  <a:gd name="connsiteY10-20542" fmla="*/ 3130 h 10000"/>
                  <a:gd name="connsiteX11-20543" fmla="*/ 5967 w 10000"/>
                  <a:gd name="connsiteY11-20544" fmla="*/ 2935 h 10000"/>
                  <a:gd name="connsiteX12-20545" fmla="*/ 5579 w 10000"/>
                  <a:gd name="connsiteY12-20546" fmla="*/ 2872 h 10000"/>
                  <a:gd name="connsiteX13-20547" fmla="*/ 5139 w 10000"/>
                  <a:gd name="connsiteY13-20548" fmla="*/ 2904 h 10000"/>
                  <a:gd name="connsiteX14-20549" fmla="*/ 4695 w 10000"/>
                  <a:gd name="connsiteY14-20550" fmla="*/ 2806 h 10000"/>
                  <a:gd name="connsiteX15-20551" fmla="*/ 4143 w 10000"/>
                  <a:gd name="connsiteY15-20552" fmla="*/ 2031 h 10000"/>
                  <a:gd name="connsiteX16-20553" fmla="*/ 3978 w 10000"/>
                  <a:gd name="connsiteY16-20554" fmla="*/ 1838 h 10000"/>
                  <a:gd name="connsiteX17-20555" fmla="*/ 3811 w 10000"/>
                  <a:gd name="connsiteY17-20556" fmla="*/ 1387 h 10000"/>
                  <a:gd name="connsiteX18-20557" fmla="*/ 3591 w 10000"/>
                  <a:gd name="connsiteY18-20558" fmla="*/ 968 h 10000"/>
                  <a:gd name="connsiteX19-20559" fmla="*/ 2928 w 10000"/>
                  <a:gd name="connsiteY19-20560" fmla="*/ 678 h 10000"/>
                  <a:gd name="connsiteX20-20561" fmla="*/ 2539 w 10000"/>
                  <a:gd name="connsiteY20-20562" fmla="*/ 63 h 10000"/>
                  <a:gd name="connsiteX21-20563" fmla="*/ 2043 w 10000"/>
                  <a:gd name="connsiteY21-20564" fmla="*/ 63 h 10000"/>
                  <a:gd name="connsiteX22-20565" fmla="*/ 1822 w 10000"/>
                  <a:gd name="connsiteY22-20566" fmla="*/ 196 h 10000"/>
                  <a:gd name="connsiteX23-20567" fmla="*/ 1769 w 10000"/>
                  <a:gd name="connsiteY23-20568" fmla="*/ 0 h 10000"/>
                  <a:gd name="connsiteX24-20569" fmla="*/ 1049 w 10000"/>
                  <a:gd name="connsiteY24-20570" fmla="*/ 127 h 10000"/>
                  <a:gd name="connsiteX25-20571" fmla="*/ 1822 w 10000"/>
                  <a:gd name="connsiteY25-20572" fmla="*/ 259 h 10000"/>
                  <a:gd name="connsiteX26-20573" fmla="*/ 1769 w 10000"/>
                  <a:gd name="connsiteY26-20574" fmla="*/ 548 h 10000"/>
                  <a:gd name="connsiteX27-20575" fmla="*/ 1933 w 10000"/>
                  <a:gd name="connsiteY27-20576" fmla="*/ 936 h 10000"/>
                  <a:gd name="connsiteX28-20577" fmla="*/ 2099 w 10000"/>
                  <a:gd name="connsiteY28-20578" fmla="*/ 1160 h 10000"/>
                  <a:gd name="connsiteX29-20579" fmla="*/ 1822 w 10000"/>
                  <a:gd name="connsiteY29-20580" fmla="*/ 1581 h 10000"/>
                  <a:gd name="connsiteX30-20581" fmla="*/ 1604 w 10000"/>
                  <a:gd name="connsiteY30-20582" fmla="*/ 1581 h 10000"/>
                  <a:gd name="connsiteX31-20583" fmla="*/ 1380 w 10000"/>
                  <a:gd name="connsiteY31-20584" fmla="*/ 1870 h 10000"/>
                  <a:gd name="connsiteX32-20585" fmla="*/ 1769 w 10000"/>
                  <a:gd name="connsiteY32-20586" fmla="*/ 2001 h 10000"/>
                  <a:gd name="connsiteX33-20587" fmla="*/ 1271 w 10000"/>
                  <a:gd name="connsiteY33-20588" fmla="*/ 1968 h 10000"/>
                  <a:gd name="connsiteX34-20589" fmla="*/ 1049 w 10000"/>
                  <a:gd name="connsiteY34-20590" fmla="*/ 2354 h 10000"/>
                  <a:gd name="connsiteX35-20591" fmla="*/ 994 w 10000"/>
                  <a:gd name="connsiteY35-20592" fmla="*/ 2420 h 10000"/>
                  <a:gd name="connsiteX36-20593" fmla="*/ 773 w 10000"/>
                  <a:gd name="connsiteY36-20594" fmla="*/ 2839 h 10000"/>
                  <a:gd name="connsiteX37-20595" fmla="*/ 1106 w 10000"/>
                  <a:gd name="connsiteY37-20596" fmla="*/ 2935 h 10000"/>
                  <a:gd name="connsiteX38-20597" fmla="*/ 663 w 10000"/>
                  <a:gd name="connsiteY38-20598" fmla="*/ 3258 h 10000"/>
                  <a:gd name="connsiteX39-20599" fmla="*/ 110 w 10000"/>
                  <a:gd name="connsiteY39-20600" fmla="*/ 3615 h 10000"/>
                  <a:gd name="connsiteX40-20601" fmla="*/ 0 w 10000"/>
                  <a:gd name="connsiteY40-20602" fmla="*/ 3806 h 10000"/>
                  <a:gd name="connsiteX41-20603" fmla="*/ 277 w 10000"/>
                  <a:gd name="connsiteY41-20604" fmla="*/ 4226 h 10000"/>
                  <a:gd name="connsiteX42-20605" fmla="*/ 0 w 10000"/>
                  <a:gd name="connsiteY42-20606" fmla="*/ 4614 h 10000"/>
                  <a:gd name="connsiteX43-20607" fmla="*/ 56 w 10000"/>
                  <a:gd name="connsiteY43-20608" fmla="*/ 5033 h 10000"/>
                  <a:gd name="connsiteX44-20609" fmla="*/ 222 w 10000"/>
                  <a:gd name="connsiteY44-20610" fmla="*/ 5164 h 10000"/>
                  <a:gd name="connsiteX45-20611" fmla="*/ 552 w 10000"/>
                  <a:gd name="connsiteY45-20612" fmla="*/ 5129 h 10000"/>
                  <a:gd name="connsiteX46-20613" fmla="*/ 1216 w 10000"/>
                  <a:gd name="connsiteY46-20614" fmla="*/ 5196 h 10000"/>
                  <a:gd name="connsiteX47-20615" fmla="*/ 1769 w 10000"/>
                  <a:gd name="connsiteY47-20616" fmla="*/ 5065 h 10000"/>
                  <a:gd name="connsiteX48-20617" fmla="*/ 2377 w 10000"/>
                  <a:gd name="connsiteY48-20618" fmla="*/ 5065 h 10000"/>
                  <a:gd name="connsiteX49-20619" fmla="*/ 2762 w 10000"/>
                  <a:gd name="connsiteY49-20620" fmla="*/ 4935 h 10000"/>
                  <a:gd name="connsiteX50-20621" fmla="*/ 2872 w 10000"/>
                  <a:gd name="connsiteY50-20622" fmla="*/ 4967 h 10000"/>
                  <a:gd name="connsiteX51-20623" fmla="*/ 2707 w 10000"/>
                  <a:gd name="connsiteY51-20624" fmla="*/ 5033 h 10000"/>
                  <a:gd name="connsiteX52-20625" fmla="*/ 3093 w 10000"/>
                  <a:gd name="connsiteY52-20626" fmla="*/ 5325 h 10000"/>
                  <a:gd name="connsiteX53-20627" fmla="*/ 3370 w 10000"/>
                  <a:gd name="connsiteY53-20628" fmla="*/ 5258 h 10000"/>
                  <a:gd name="connsiteX54-20629" fmla="*/ 3757 w 10000"/>
                  <a:gd name="connsiteY54-20630" fmla="*/ 5386 h 10000"/>
                  <a:gd name="connsiteX55-20631" fmla="*/ 4252 w 10000"/>
                  <a:gd name="connsiteY55-20632" fmla="*/ 5355 h 10000"/>
                  <a:gd name="connsiteX56-20633" fmla="*/ 5082 w 10000"/>
                  <a:gd name="connsiteY56-20634" fmla="*/ 5452 h 10000"/>
                  <a:gd name="connsiteX57-20635" fmla="*/ 5301 w 10000"/>
                  <a:gd name="connsiteY57-20636" fmla="*/ 5518 h 10000"/>
                  <a:gd name="connsiteX58-20637" fmla="*/ 6076 w 10000"/>
                  <a:gd name="connsiteY58-20638" fmla="*/ 5355 h 10000"/>
                  <a:gd name="connsiteX59-20639" fmla="*/ 6187 w 10000"/>
                  <a:gd name="connsiteY59-20640" fmla="*/ 5452 h 10000"/>
                  <a:gd name="connsiteX60-20641" fmla="*/ 6407 w 10000"/>
                  <a:gd name="connsiteY60-20642" fmla="*/ 5325 h 10000"/>
                  <a:gd name="connsiteX61-20643" fmla="*/ 6519 w 10000"/>
                  <a:gd name="connsiteY61-20644" fmla="*/ 5487 h 10000"/>
                  <a:gd name="connsiteX62-20645" fmla="*/ 7292 w 10000"/>
                  <a:gd name="connsiteY62-20646" fmla="*/ 5290 h 10000"/>
                  <a:gd name="connsiteX63-20647" fmla="*/ 7292 w 10000"/>
                  <a:gd name="connsiteY63-20648" fmla="*/ 5096 h 10000"/>
                  <a:gd name="connsiteX64-20649" fmla="*/ 7456 w 10000"/>
                  <a:gd name="connsiteY64-20650" fmla="*/ 5065 h 10000"/>
                  <a:gd name="connsiteX65-20651" fmla="*/ 7624 w 10000"/>
                  <a:gd name="connsiteY65-20652" fmla="*/ 5129 h 10000"/>
                  <a:gd name="connsiteX66-20653" fmla="*/ 8176 w 10000"/>
                  <a:gd name="connsiteY66-20654" fmla="*/ 5001 h 10000"/>
                  <a:gd name="connsiteX67-20655" fmla="*/ 8287 w 10000"/>
                  <a:gd name="connsiteY67-20656" fmla="*/ 5033 h 10000"/>
                  <a:gd name="connsiteX68-20657" fmla="*/ 8563 w 10000"/>
                  <a:gd name="connsiteY68-20658" fmla="*/ 5612 h 10000"/>
                  <a:gd name="connsiteX69-20659" fmla="*/ 8728 w 10000"/>
                  <a:gd name="connsiteY69-20660" fmla="*/ 5679 h 10000"/>
                  <a:gd name="connsiteX70-20661" fmla="*/ 9116 w 10000"/>
                  <a:gd name="connsiteY70-20662" fmla="*/ 5679 h 10000"/>
                  <a:gd name="connsiteX71-20663" fmla="*/ 9281 w 10000"/>
                  <a:gd name="connsiteY71-20664" fmla="*/ 5937 h 10000"/>
                  <a:gd name="connsiteX72-20665" fmla="*/ 9336 w 10000"/>
                  <a:gd name="connsiteY72-20666" fmla="*/ 6130 h 10000"/>
                  <a:gd name="connsiteX73-20667" fmla="*/ 10000 w 10000"/>
                  <a:gd name="connsiteY73-20668" fmla="*/ 6902 h 10000"/>
                  <a:gd name="connsiteX74-20669" fmla="*/ 9724 w 10000"/>
                  <a:gd name="connsiteY74-20670" fmla="*/ 6774 h 10000"/>
                  <a:gd name="connsiteX75-20671" fmla="*/ 8949 w 10000"/>
                  <a:gd name="connsiteY75-20672" fmla="*/ 6902 h 10000"/>
                  <a:gd name="connsiteX76-20673" fmla="*/ 8563 w 10000"/>
                  <a:gd name="connsiteY76-20674" fmla="*/ 6516 h 10000"/>
                  <a:gd name="connsiteX77-20675" fmla="*/ 8287 w 10000"/>
                  <a:gd name="connsiteY77-20676" fmla="*/ 6548 h 10000"/>
                  <a:gd name="connsiteX78-20677" fmla="*/ 8506 w 10000"/>
                  <a:gd name="connsiteY78-20678" fmla="*/ 6806 h 10000"/>
                  <a:gd name="connsiteX79-20679" fmla="*/ 8563 w 10000"/>
                  <a:gd name="connsiteY79-20680" fmla="*/ 7000 h 10000"/>
                  <a:gd name="connsiteX80-20681" fmla="*/ 8009 w 10000"/>
                  <a:gd name="connsiteY80-20682" fmla="*/ 7355 h 10000"/>
                  <a:gd name="connsiteX81-20683" fmla="*/ 7901 w 10000"/>
                  <a:gd name="connsiteY81-20684" fmla="*/ 7550 h 10000"/>
                  <a:gd name="connsiteX82-20685" fmla="*/ 7845 w 10000"/>
                  <a:gd name="connsiteY82-20686" fmla="*/ 7709 h 10000"/>
                  <a:gd name="connsiteX83-20687" fmla="*/ 7789 w 10000"/>
                  <a:gd name="connsiteY83-20688" fmla="*/ 7774 h 10000"/>
                  <a:gd name="connsiteX84-20689" fmla="*/ 7678 w 10000"/>
                  <a:gd name="connsiteY84-20690" fmla="*/ 7905 h 10000"/>
                  <a:gd name="connsiteX85-20691" fmla="*/ 7347 w 10000"/>
                  <a:gd name="connsiteY85-20692" fmla="*/ 8000 h 10000"/>
                  <a:gd name="connsiteX86-20693" fmla="*/ 7456 w 10000"/>
                  <a:gd name="connsiteY86-20694" fmla="*/ 8227 h 10000"/>
                  <a:gd name="connsiteX87-20695" fmla="*/ 7402 w 10000"/>
                  <a:gd name="connsiteY87-20696" fmla="*/ 8291 h 10000"/>
                  <a:gd name="connsiteX88-20697" fmla="*/ 6961 w 10000"/>
                  <a:gd name="connsiteY88-20698" fmla="*/ 8485 h 10000"/>
                  <a:gd name="connsiteX89-20699" fmla="*/ 6519 w 10000"/>
                  <a:gd name="connsiteY89-20700" fmla="*/ 8454 h 10000"/>
                  <a:gd name="connsiteX90-20701" fmla="*/ 6906 w 10000"/>
                  <a:gd name="connsiteY90-20702" fmla="*/ 8583 h 10000"/>
                  <a:gd name="connsiteX91-20703" fmla="*/ 6906 w 10000"/>
                  <a:gd name="connsiteY91-20704" fmla="*/ 8967 h 10000"/>
                  <a:gd name="connsiteX92-20705" fmla="*/ 6407 w 10000"/>
                  <a:gd name="connsiteY92-20706" fmla="*/ 9064 h 10000"/>
                  <a:gd name="connsiteX93-20707" fmla="*/ 6298 w 10000"/>
                  <a:gd name="connsiteY93-20708" fmla="*/ 8905 h 10000"/>
                  <a:gd name="connsiteX94-20709" fmla="*/ 6241 w 10000"/>
                  <a:gd name="connsiteY94-20710" fmla="*/ 8779 h 10000"/>
                  <a:gd name="connsiteX95-20711" fmla="*/ 5747 w 10000"/>
                  <a:gd name="connsiteY95-20712" fmla="*/ 8873 h 10000"/>
                  <a:gd name="connsiteX96-20713" fmla="*/ 5967 w 10000"/>
                  <a:gd name="connsiteY96-20714" fmla="*/ 9001 h 10000"/>
                  <a:gd name="connsiteX97-20715" fmla="*/ 6131 w 10000"/>
                  <a:gd name="connsiteY97-20716" fmla="*/ 9130 h 10000"/>
                  <a:gd name="connsiteX98-20717" fmla="*/ 6353 w 10000"/>
                  <a:gd name="connsiteY98-20718" fmla="*/ 9453 h 10000"/>
                  <a:gd name="connsiteX99-20719" fmla="*/ 6628 w 10000"/>
                  <a:gd name="connsiteY99-20720" fmla="*/ 9388 h 10000"/>
                  <a:gd name="connsiteX100-20721" fmla="*/ 6850 w 10000"/>
                  <a:gd name="connsiteY100-20722" fmla="*/ 9646 h 10000"/>
                  <a:gd name="connsiteX101-20723" fmla="*/ 7014 w 10000"/>
                  <a:gd name="connsiteY101-20724" fmla="*/ 9709 h 10000"/>
                  <a:gd name="connsiteX102-20725" fmla="*/ 7402 w 10000"/>
                  <a:gd name="connsiteY102-20726" fmla="*/ 9677 h 10000"/>
                  <a:gd name="connsiteX103-20727" fmla="*/ 7568 w 10000"/>
                  <a:gd name="connsiteY103-20728" fmla="*/ 9841 h 10000"/>
                  <a:gd name="connsiteX104-20729" fmla="*/ 7735 w 10000"/>
                  <a:gd name="connsiteY104-20730" fmla="*/ 10000 h 10000"/>
                  <a:gd name="connsiteX105-20731" fmla="*/ 8784 w 10000"/>
                  <a:gd name="connsiteY105-20732" fmla="*/ 9193 h 10000"/>
                  <a:gd name="connsiteX0-20733" fmla="*/ 8563 w 10000"/>
                  <a:gd name="connsiteY0-20734" fmla="*/ 4807 h 9841"/>
                  <a:gd name="connsiteX1-20735" fmla="*/ 8120 w 10000"/>
                  <a:gd name="connsiteY1-20736" fmla="*/ 4807 h 9841"/>
                  <a:gd name="connsiteX2-20737" fmla="*/ 7678 w 10000"/>
                  <a:gd name="connsiteY2-20738" fmla="*/ 4935 h 9841"/>
                  <a:gd name="connsiteX3-20739" fmla="*/ 7181 w 10000"/>
                  <a:gd name="connsiteY3-20740" fmla="*/ 4904 h 9841"/>
                  <a:gd name="connsiteX4-20741" fmla="*/ 7181 w 10000"/>
                  <a:gd name="connsiteY4-20742" fmla="*/ 4290 h 9841"/>
                  <a:gd name="connsiteX5-20743" fmla="*/ 7456 w 10000"/>
                  <a:gd name="connsiteY5-20744" fmla="*/ 4259 h 9841"/>
                  <a:gd name="connsiteX6-20745" fmla="*/ 7292 w 10000"/>
                  <a:gd name="connsiteY6-20746" fmla="*/ 4096 h 9841"/>
                  <a:gd name="connsiteX7-20747" fmla="*/ 7292 w 10000"/>
                  <a:gd name="connsiteY7-20748" fmla="*/ 3840 h 9841"/>
                  <a:gd name="connsiteX8-20749" fmla="*/ 7347 w 10000"/>
                  <a:gd name="connsiteY8-20750" fmla="*/ 3680 h 9841"/>
                  <a:gd name="connsiteX9-20751" fmla="*/ 6796 w 10000"/>
                  <a:gd name="connsiteY9-20752" fmla="*/ 3421 h 9841"/>
                  <a:gd name="connsiteX10-20753" fmla="*/ 6241 w 10000"/>
                  <a:gd name="connsiteY10-20754" fmla="*/ 3130 h 9841"/>
                  <a:gd name="connsiteX11-20755" fmla="*/ 5967 w 10000"/>
                  <a:gd name="connsiteY11-20756" fmla="*/ 2935 h 9841"/>
                  <a:gd name="connsiteX12-20757" fmla="*/ 5579 w 10000"/>
                  <a:gd name="connsiteY12-20758" fmla="*/ 2872 h 9841"/>
                  <a:gd name="connsiteX13-20759" fmla="*/ 5139 w 10000"/>
                  <a:gd name="connsiteY13-20760" fmla="*/ 2904 h 9841"/>
                  <a:gd name="connsiteX14-20761" fmla="*/ 4695 w 10000"/>
                  <a:gd name="connsiteY14-20762" fmla="*/ 2806 h 9841"/>
                  <a:gd name="connsiteX15-20763" fmla="*/ 4143 w 10000"/>
                  <a:gd name="connsiteY15-20764" fmla="*/ 2031 h 9841"/>
                  <a:gd name="connsiteX16-20765" fmla="*/ 3978 w 10000"/>
                  <a:gd name="connsiteY16-20766" fmla="*/ 1838 h 9841"/>
                  <a:gd name="connsiteX17-20767" fmla="*/ 3811 w 10000"/>
                  <a:gd name="connsiteY17-20768" fmla="*/ 1387 h 9841"/>
                  <a:gd name="connsiteX18-20769" fmla="*/ 3591 w 10000"/>
                  <a:gd name="connsiteY18-20770" fmla="*/ 968 h 9841"/>
                  <a:gd name="connsiteX19-20771" fmla="*/ 2928 w 10000"/>
                  <a:gd name="connsiteY19-20772" fmla="*/ 678 h 9841"/>
                  <a:gd name="connsiteX20-20773" fmla="*/ 2539 w 10000"/>
                  <a:gd name="connsiteY20-20774" fmla="*/ 63 h 9841"/>
                  <a:gd name="connsiteX21-20775" fmla="*/ 2043 w 10000"/>
                  <a:gd name="connsiteY21-20776" fmla="*/ 63 h 9841"/>
                  <a:gd name="connsiteX22-20777" fmla="*/ 1822 w 10000"/>
                  <a:gd name="connsiteY22-20778" fmla="*/ 196 h 9841"/>
                  <a:gd name="connsiteX23-20779" fmla="*/ 1769 w 10000"/>
                  <a:gd name="connsiteY23-20780" fmla="*/ 0 h 9841"/>
                  <a:gd name="connsiteX24-20781" fmla="*/ 1049 w 10000"/>
                  <a:gd name="connsiteY24-20782" fmla="*/ 127 h 9841"/>
                  <a:gd name="connsiteX25-20783" fmla="*/ 1822 w 10000"/>
                  <a:gd name="connsiteY25-20784" fmla="*/ 259 h 9841"/>
                  <a:gd name="connsiteX26-20785" fmla="*/ 1769 w 10000"/>
                  <a:gd name="connsiteY26-20786" fmla="*/ 548 h 9841"/>
                  <a:gd name="connsiteX27-20787" fmla="*/ 1933 w 10000"/>
                  <a:gd name="connsiteY27-20788" fmla="*/ 936 h 9841"/>
                  <a:gd name="connsiteX28-20789" fmla="*/ 2099 w 10000"/>
                  <a:gd name="connsiteY28-20790" fmla="*/ 1160 h 9841"/>
                  <a:gd name="connsiteX29-20791" fmla="*/ 1822 w 10000"/>
                  <a:gd name="connsiteY29-20792" fmla="*/ 1581 h 9841"/>
                  <a:gd name="connsiteX30-20793" fmla="*/ 1604 w 10000"/>
                  <a:gd name="connsiteY30-20794" fmla="*/ 1581 h 9841"/>
                  <a:gd name="connsiteX31-20795" fmla="*/ 1380 w 10000"/>
                  <a:gd name="connsiteY31-20796" fmla="*/ 1870 h 9841"/>
                  <a:gd name="connsiteX32-20797" fmla="*/ 1769 w 10000"/>
                  <a:gd name="connsiteY32-20798" fmla="*/ 2001 h 9841"/>
                  <a:gd name="connsiteX33-20799" fmla="*/ 1271 w 10000"/>
                  <a:gd name="connsiteY33-20800" fmla="*/ 1968 h 9841"/>
                  <a:gd name="connsiteX34-20801" fmla="*/ 1049 w 10000"/>
                  <a:gd name="connsiteY34-20802" fmla="*/ 2354 h 9841"/>
                  <a:gd name="connsiteX35-20803" fmla="*/ 994 w 10000"/>
                  <a:gd name="connsiteY35-20804" fmla="*/ 2420 h 9841"/>
                  <a:gd name="connsiteX36-20805" fmla="*/ 773 w 10000"/>
                  <a:gd name="connsiteY36-20806" fmla="*/ 2839 h 9841"/>
                  <a:gd name="connsiteX37-20807" fmla="*/ 1106 w 10000"/>
                  <a:gd name="connsiteY37-20808" fmla="*/ 2935 h 9841"/>
                  <a:gd name="connsiteX38-20809" fmla="*/ 663 w 10000"/>
                  <a:gd name="connsiteY38-20810" fmla="*/ 3258 h 9841"/>
                  <a:gd name="connsiteX39-20811" fmla="*/ 110 w 10000"/>
                  <a:gd name="connsiteY39-20812" fmla="*/ 3615 h 9841"/>
                  <a:gd name="connsiteX40-20813" fmla="*/ 0 w 10000"/>
                  <a:gd name="connsiteY40-20814" fmla="*/ 3806 h 9841"/>
                  <a:gd name="connsiteX41-20815" fmla="*/ 277 w 10000"/>
                  <a:gd name="connsiteY41-20816" fmla="*/ 4226 h 9841"/>
                  <a:gd name="connsiteX42-20817" fmla="*/ 0 w 10000"/>
                  <a:gd name="connsiteY42-20818" fmla="*/ 4614 h 9841"/>
                  <a:gd name="connsiteX43-20819" fmla="*/ 56 w 10000"/>
                  <a:gd name="connsiteY43-20820" fmla="*/ 5033 h 9841"/>
                  <a:gd name="connsiteX44-20821" fmla="*/ 222 w 10000"/>
                  <a:gd name="connsiteY44-20822" fmla="*/ 5164 h 9841"/>
                  <a:gd name="connsiteX45-20823" fmla="*/ 552 w 10000"/>
                  <a:gd name="connsiteY45-20824" fmla="*/ 5129 h 9841"/>
                  <a:gd name="connsiteX46-20825" fmla="*/ 1216 w 10000"/>
                  <a:gd name="connsiteY46-20826" fmla="*/ 5196 h 9841"/>
                  <a:gd name="connsiteX47-20827" fmla="*/ 1769 w 10000"/>
                  <a:gd name="connsiteY47-20828" fmla="*/ 5065 h 9841"/>
                  <a:gd name="connsiteX48-20829" fmla="*/ 2377 w 10000"/>
                  <a:gd name="connsiteY48-20830" fmla="*/ 5065 h 9841"/>
                  <a:gd name="connsiteX49-20831" fmla="*/ 2762 w 10000"/>
                  <a:gd name="connsiteY49-20832" fmla="*/ 4935 h 9841"/>
                  <a:gd name="connsiteX50-20833" fmla="*/ 2872 w 10000"/>
                  <a:gd name="connsiteY50-20834" fmla="*/ 4967 h 9841"/>
                  <a:gd name="connsiteX51-20835" fmla="*/ 2707 w 10000"/>
                  <a:gd name="connsiteY51-20836" fmla="*/ 5033 h 9841"/>
                  <a:gd name="connsiteX52-20837" fmla="*/ 3093 w 10000"/>
                  <a:gd name="connsiteY52-20838" fmla="*/ 5325 h 9841"/>
                  <a:gd name="connsiteX53-20839" fmla="*/ 3370 w 10000"/>
                  <a:gd name="connsiteY53-20840" fmla="*/ 5258 h 9841"/>
                  <a:gd name="connsiteX54-20841" fmla="*/ 3757 w 10000"/>
                  <a:gd name="connsiteY54-20842" fmla="*/ 5386 h 9841"/>
                  <a:gd name="connsiteX55-20843" fmla="*/ 4252 w 10000"/>
                  <a:gd name="connsiteY55-20844" fmla="*/ 5355 h 9841"/>
                  <a:gd name="connsiteX56-20845" fmla="*/ 5082 w 10000"/>
                  <a:gd name="connsiteY56-20846" fmla="*/ 5452 h 9841"/>
                  <a:gd name="connsiteX57-20847" fmla="*/ 5301 w 10000"/>
                  <a:gd name="connsiteY57-20848" fmla="*/ 5518 h 9841"/>
                  <a:gd name="connsiteX58-20849" fmla="*/ 6076 w 10000"/>
                  <a:gd name="connsiteY58-20850" fmla="*/ 5355 h 9841"/>
                  <a:gd name="connsiteX59-20851" fmla="*/ 6187 w 10000"/>
                  <a:gd name="connsiteY59-20852" fmla="*/ 5452 h 9841"/>
                  <a:gd name="connsiteX60-20853" fmla="*/ 6407 w 10000"/>
                  <a:gd name="connsiteY60-20854" fmla="*/ 5325 h 9841"/>
                  <a:gd name="connsiteX61-20855" fmla="*/ 6519 w 10000"/>
                  <a:gd name="connsiteY61-20856" fmla="*/ 5487 h 9841"/>
                  <a:gd name="connsiteX62-20857" fmla="*/ 7292 w 10000"/>
                  <a:gd name="connsiteY62-20858" fmla="*/ 5290 h 9841"/>
                  <a:gd name="connsiteX63-20859" fmla="*/ 7292 w 10000"/>
                  <a:gd name="connsiteY63-20860" fmla="*/ 5096 h 9841"/>
                  <a:gd name="connsiteX64-20861" fmla="*/ 7456 w 10000"/>
                  <a:gd name="connsiteY64-20862" fmla="*/ 5065 h 9841"/>
                  <a:gd name="connsiteX65-20863" fmla="*/ 7624 w 10000"/>
                  <a:gd name="connsiteY65-20864" fmla="*/ 5129 h 9841"/>
                  <a:gd name="connsiteX66-20865" fmla="*/ 8176 w 10000"/>
                  <a:gd name="connsiteY66-20866" fmla="*/ 5001 h 9841"/>
                  <a:gd name="connsiteX67-20867" fmla="*/ 8287 w 10000"/>
                  <a:gd name="connsiteY67-20868" fmla="*/ 5033 h 9841"/>
                  <a:gd name="connsiteX68-20869" fmla="*/ 8563 w 10000"/>
                  <a:gd name="connsiteY68-20870" fmla="*/ 5612 h 9841"/>
                  <a:gd name="connsiteX69-20871" fmla="*/ 8728 w 10000"/>
                  <a:gd name="connsiteY69-20872" fmla="*/ 5679 h 9841"/>
                  <a:gd name="connsiteX70-20873" fmla="*/ 9116 w 10000"/>
                  <a:gd name="connsiteY70-20874" fmla="*/ 5679 h 9841"/>
                  <a:gd name="connsiteX71-20875" fmla="*/ 9281 w 10000"/>
                  <a:gd name="connsiteY71-20876" fmla="*/ 5937 h 9841"/>
                  <a:gd name="connsiteX72-20877" fmla="*/ 9336 w 10000"/>
                  <a:gd name="connsiteY72-20878" fmla="*/ 6130 h 9841"/>
                  <a:gd name="connsiteX73-20879" fmla="*/ 10000 w 10000"/>
                  <a:gd name="connsiteY73-20880" fmla="*/ 6902 h 9841"/>
                  <a:gd name="connsiteX74-20881" fmla="*/ 9724 w 10000"/>
                  <a:gd name="connsiteY74-20882" fmla="*/ 6774 h 9841"/>
                  <a:gd name="connsiteX75-20883" fmla="*/ 8949 w 10000"/>
                  <a:gd name="connsiteY75-20884" fmla="*/ 6902 h 9841"/>
                  <a:gd name="connsiteX76-20885" fmla="*/ 8563 w 10000"/>
                  <a:gd name="connsiteY76-20886" fmla="*/ 6516 h 9841"/>
                  <a:gd name="connsiteX77-20887" fmla="*/ 8287 w 10000"/>
                  <a:gd name="connsiteY77-20888" fmla="*/ 6548 h 9841"/>
                  <a:gd name="connsiteX78-20889" fmla="*/ 8506 w 10000"/>
                  <a:gd name="connsiteY78-20890" fmla="*/ 6806 h 9841"/>
                  <a:gd name="connsiteX79-20891" fmla="*/ 8563 w 10000"/>
                  <a:gd name="connsiteY79-20892" fmla="*/ 7000 h 9841"/>
                  <a:gd name="connsiteX80-20893" fmla="*/ 8009 w 10000"/>
                  <a:gd name="connsiteY80-20894" fmla="*/ 7355 h 9841"/>
                  <a:gd name="connsiteX81-20895" fmla="*/ 7901 w 10000"/>
                  <a:gd name="connsiteY81-20896" fmla="*/ 7550 h 9841"/>
                  <a:gd name="connsiteX82-20897" fmla="*/ 7845 w 10000"/>
                  <a:gd name="connsiteY82-20898" fmla="*/ 7709 h 9841"/>
                  <a:gd name="connsiteX83-20899" fmla="*/ 7789 w 10000"/>
                  <a:gd name="connsiteY83-20900" fmla="*/ 7774 h 9841"/>
                  <a:gd name="connsiteX84-20901" fmla="*/ 7678 w 10000"/>
                  <a:gd name="connsiteY84-20902" fmla="*/ 7905 h 9841"/>
                  <a:gd name="connsiteX85-20903" fmla="*/ 7347 w 10000"/>
                  <a:gd name="connsiteY85-20904" fmla="*/ 8000 h 9841"/>
                  <a:gd name="connsiteX86-20905" fmla="*/ 7456 w 10000"/>
                  <a:gd name="connsiteY86-20906" fmla="*/ 8227 h 9841"/>
                  <a:gd name="connsiteX87-20907" fmla="*/ 7402 w 10000"/>
                  <a:gd name="connsiteY87-20908" fmla="*/ 8291 h 9841"/>
                  <a:gd name="connsiteX88-20909" fmla="*/ 6961 w 10000"/>
                  <a:gd name="connsiteY88-20910" fmla="*/ 8485 h 9841"/>
                  <a:gd name="connsiteX89-20911" fmla="*/ 6519 w 10000"/>
                  <a:gd name="connsiteY89-20912" fmla="*/ 8454 h 9841"/>
                  <a:gd name="connsiteX90-20913" fmla="*/ 6906 w 10000"/>
                  <a:gd name="connsiteY90-20914" fmla="*/ 8583 h 9841"/>
                  <a:gd name="connsiteX91-20915" fmla="*/ 6906 w 10000"/>
                  <a:gd name="connsiteY91-20916" fmla="*/ 8967 h 9841"/>
                  <a:gd name="connsiteX92-20917" fmla="*/ 6407 w 10000"/>
                  <a:gd name="connsiteY92-20918" fmla="*/ 9064 h 9841"/>
                  <a:gd name="connsiteX93-20919" fmla="*/ 6298 w 10000"/>
                  <a:gd name="connsiteY93-20920" fmla="*/ 8905 h 9841"/>
                  <a:gd name="connsiteX94-20921" fmla="*/ 6241 w 10000"/>
                  <a:gd name="connsiteY94-20922" fmla="*/ 8779 h 9841"/>
                  <a:gd name="connsiteX95-20923" fmla="*/ 5747 w 10000"/>
                  <a:gd name="connsiteY95-20924" fmla="*/ 8873 h 9841"/>
                  <a:gd name="connsiteX96-20925" fmla="*/ 5967 w 10000"/>
                  <a:gd name="connsiteY96-20926" fmla="*/ 9001 h 9841"/>
                  <a:gd name="connsiteX97-20927" fmla="*/ 6131 w 10000"/>
                  <a:gd name="connsiteY97-20928" fmla="*/ 9130 h 9841"/>
                  <a:gd name="connsiteX98-20929" fmla="*/ 6353 w 10000"/>
                  <a:gd name="connsiteY98-20930" fmla="*/ 9453 h 9841"/>
                  <a:gd name="connsiteX99-20931" fmla="*/ 6628 w 10000"/>
                  <a:gd name="connsiteY99-20932" fmla="*/ 9388 h 9841"/>
                  <a:gd name="connsiteX100-20933" fmla="*/ 6850 w 10000"/>
                  <a:gd name="connsiteY100-20934" fmla="*/ 9646 h 9841"/>
                  <a:gd name="connsiteX101-20935" fmla="*/ 7014 w 10000"/>
                  <a:gd name="connsiteY101-20936" fmla="*/ 9709 h 9841"/>
                  <a:gd name="connsiteX102-20937" fmla="*/ 7402 w 10000"/>
                  <a:gd name="connsiteY102-20938" fmla="*/ 9677 h 9841"/>
                  <a:gd name="connsiteX103-20939" fmla="*/ 7568 w 10000"/>
                  <a:gd name="connsiteY103-20940" fmla="*/ 9841 h 9841"/>
                  <a:gd name="connsiteX104-20941" fmla="*/ 8784 w 10000"/>
                  <a:gd name="connsiteY104-20942" fmla="*/ 9193 h 9841"/>
                  <a:gd name="connsiteX0-20943" fmla="*/ 8563 w 10000"/>
                  <a:gd name="connsiteY0-20944" fmla="*/ 4885 h 10000"/>
                  <a:gd name="connsiteX1-20945" fmla="*/ 8120 w 10000"/>
                  <a:gd name="connsiteY1-20946" fmla="*/ 4885 h 10000"/>
                  <a:gd name="connsiteX2-20947" fmla="*/ 7678 w 10000"/>
                  <a:gd name="connsiteY2-20948" fmla="*/ 5015 h 10000"/>
                  <a:gd name="connsiteX3-20949" fmla="*/ 7181 w 10000"/>
                  <a:gd name="connsiteY3-20950" fmla="*/ 4983 h 10000"/>
                  <a:gd name="connsiteX4-20951" fmla="*/ 7181 w 10000"/>
                  <a:gd name="connsiteY4-20952" fmla="*/ 4359 h 10000"/>
                  <a:gd name="connsiteX5-20953" fmla="*/ 7456 w 10000"/>
                  <a:gd name="connsiteY5-20954" fmla="*/ 4328 h 10000"/>
                  <a:gd name="connsiteX6-20955" fmla="*/ 7292 w 10000"/>
                  <a:gd name="connsiteY6-20956" fmla="*/ 4162 h 10000"/>
                  <a:gd name="connsiteX7-20957" fmla="*/ 7292 w 10000"/>
                  <a:gd name="connsiteY7-20958" fmla="*/ 3902 h 10000"/>
                  <a:gd name="connsiteX8-20959" fmla="*/ 7347 w 10000"/>
                  <a:gd name="connsiteY8-20960" fmla="*/ 3739 h 10000"/>
                  <a:gd name="connsiteX9-20961" fmla="*/ 6796 w 10000"/>
                  <a:gd name="connsiteY9-20962" fmla="*/ 3476 h 10000"/>
                  <a:gd name="connsiteX10-20963" fmla="*/ 6241 w 10000"/>
                  <a:gd name="connsiteY10-20964" fmla="*/ 3181 h 10000"/>
                  <a:gd name="connsiteX11-20965" fmla="*/ 5967 w 10000"/>
                  <a:gd name="connsiteY11-20966" fmla="*/ 2982 h 10000"/>
                  <a:gd name="connsiteX12-20967" fmla="*/ 5579 w 10000"/>
                  <a:gd name="connsiteY12-20968" fmla="*/ 2918 h 10000"/>
                  <a:gd name="connsiteX13-20969" fmla="*/ 5139 w 10000"/>
                  <a:gd name="connsiteY13-20970" fmla="*/ 2951 h 10000"/>
                  <a:gd name="connsiteX14-20971" fmla="*/ 4695 w 10000"/>
                  <a:gd name="connsiteY14-20972" fmla="*/ 2851 h 10000"/>
                  <a:gd name="connsiteX15-20973" fmla="*/ 4143 w 10000"/>
                  <a:gd name="connsiteY15-20974" fmla="*/ 2064 h 10000"/>
                  <a:gd name="connsiteX16-20975" fmla="*/ 3978 w 10000"/>
                  <a:gd name="connsiteY16-20976" fmla="*/ 1868 h 10000"/>
                  <a:gd name="connsiteX17-20977" fmla="*/ 3811 w 10000"/>
                  <a:gd name="connsiteY17-20978" fmla="*/ 1409 h 10000"/>
                  <a:gd name="connsiteX18-20979" fmla="*/ 3591 w 10000"/>
                  <a:gd name="connsiteY18-20980" fmla="*/ 984 h 10000"/>
                  <a:gd name="connsiteX19-20981" fmla="*/ 2928 w 10000"/>
                  <a:gd name="connsiteY19-20982" fmla="*/ 689 h 10000"/>
                  <a:gd name="connsiteX20-20983" fmla="*/ 2539 w 10000"/>
                  <a:gd name="connsiteY20-20984" fmla="*/ 64 h 10000"/>
                  <a:gd name="connsiteX21-20985" fmla="*/ 2043 w 10000"/>
                  <a:gd name="connsiteY21-20986" fmla="*/ 64 h 10000"/>
                  <a:gd name="connsiteX22-20987" fmla="*/ 1822 w 10000"/>
                  <a:gd name="connsiteY22-20988" fmla="*/ 199 h 10000"/>
                  <a:gd name="connsiteX23-20989" fmla="*/ 1769 w 10000"/>
                  <a:gd name="connsiteY23-20990" fmla="*/ 0 h 10000"/>
                  <a:gd name="connsiteX24-20991" fmla="*/ 1049 w 10000"/>
                  <a:gd name="connsiteY24-20992" fmla="*/ 129 h 10000"/>
                  <a:gd name="connsiteX25-20993" fmla="*/ 1822 w 10000"/>
                  <a:gd name="connsiteY25-20994" fmla="*/ 263 h 10000"/>
                  <a:gd name="connsiteX26-20995" fmla="*/ 1769 w 10000"/>
                  <a:gd name="connsiteY26-20996" fmla="*/ 557 h 10000"/>
                  <a:gd name="connsiteX27-20997" fmla="*/ 1933 w 10000"/>
                  <a:gd name="connsiteY27-20998" fmla="*/ 951 h 10000"/>
                  <a:gd name="connsiteX28-20999" fmla="*/ 2099 w 10000"/>
                  <a:gd name="connsiteY28-21000" fmla="*/ 1179 h 10000"/>
                  <a:gd name="connsiteX29-21001" fmla="*/ 1822 w 10000"/>
                  <a:gd name="connsiteY29-21002" fmla="*/ 1607 h 10000"/>
                  <a:gd name="connsiteX30-21003" fmla="*/ 1604 w 10000"/>
                  <a:gd name="connsiteY30-21004" fmla="*/ 1607 h 10000"/>
                  <a:gd name="connsiteX31-21005" fmla="*/ 1380 w 10000"/>
                  <a:gd name="connsiteY31-21006" fmla="*/ 1900 h 10000"/>
                  <a:gd name="connsiteX32-21007" fmla="*/ 1769 w 10000"/>
                  <a:gd name="connsiteY32-21008" fmla="*/ 2033 h 10000"/>
                  <a:gd name="connsiteX33-21009" fmla="*/ 1271 w 10000"/>
                  <a:gd name="connsiteY33-21010" fmla="*/ 2000 h 10000"/>
                  <a:gd name="connsiteX34-21011" fmla="*/ 1049 w 10000"/>
                  <a:gd name="connsiteY34-21012" fmla="*/ 2392 h 10000"/>
                  <a:gd name="connsiteX35-21013" fmla="*/ 994 w 10000"/>
                  <a:gd name="connsiteY35-21014" fmla="*/ 2459 h 10000"/>
                  <a:gd name="connsiteX36-21015" fmla="*/ 773 w 10000"/>
                  <a:gd name="connsiteY36-21016" fmla="*/ 2885 h 10000"/>
                  <a:gd name="connsiteX37-21017" fmla="*/ 1106 w 10000"/>
                  <a:gd name="connsiteY37-21018" fmla="*/ 2982 h 10000"/>
                  <a:gd name="connsiteX38-21019" fmla="*/ 663 w 10000"/>
                  <a:gd name="connsiteY38-21020" fmla="*/ 3311 h 10000"/>
                  <a:gd name="connsiteX39-21021" fmla="*/ 110 w 10000"/>
                  <a:gd name="connsiteY39-21022" fmla="*/ 3673 h 10000"/>
                  <a:gd name="connsiteX40-21023" fmla="*/ 0 w 10000"/>
                  <a:gd name="connsiteY40-21024" fmla="*/ 3867 h 10000"/>
                  <a:gd name="connsiteX41-21025" fmla="*/ 277 w 10000"/>
                  <a:gd name="connsiteY41-21026" fmla="*/ 4294 h 10000"/>
                  <a:gd name="connsiteX42-21027" fmla="*/ 0 w 10000"/>
                  <a:gd name="connsiteY42-21028" fmla="*/ 4689 h 10000"/>
                  <a:gd name="connsiteX43-21029" fmla="*/ 56 w 10000"/>
                  <a:gd name="connsiteY43-21030" fmla="*/ 5114 h 10000"/>
                  <a:gd name="connsiteX44-21031" fmla="*/ 222 w 10000"/>
                  <a:gd name="connsiteY44-21032" fmla="*/ 5247 h 10000"/>
                  <a:gd name="connsiteX45-21033" fmla="*/ 552 w 10000"/>
                  <a:gd name="connsiteY45-21034" fmla="*/ 5212 h 10000"/>
                  <a:gd name="connsiteX46-21035" fmla="*/ 1216 w 10000"/>
                  <a:gd name="connsiteY46-21036" fmla="*/ 5280 h 10000"/>
                  <a:gd name="connsiteX47-21037" fmla="*/ 1769 w 10000"/>
                  <a:gd name="connsiteY47-21038" fmla="*/ 5147 h 10000"/>
                  <a:gd name="connsiteX48-21039" fmla="*/ 2377 w 10000"/>
                  <a:gd name="connsiteY48-21040" fmla="*/ 5147 h 10000"/>
                  <a:gd name="connsiteX49-21041" fmla="*/ 2762 w 10000"/>
                  <a:gd name="connsiteY49-21042" fmla="*/ 5015 h 10000"/>
                  <a:gd name="connsiteX50-21043" fmla="*/ 2872 w 10000"/>
                  <a:gd name="connsiteY50-21044" fmla="*/ 5047 h 10000"/>
                  <a:gd name="connsiteX51-21045" fmla="*/ 2707 w 10000"/>
                  <a:gd name="connsiteY51-21046" fmla="*/ 5114 h 10000"/>
                  <a:gd name="connsiteX52-21047" fmla="*/ 3093 w 10000"/>
                  <a:gd name="connsiteY52-21048" fmla="*/ 5411 h 10000"/>
                  <a:gd name="connsiteX53-21049" fmla="*/ 3370 w 10000"/>
                  <a:gd name="connsiteY53-21050" fmla="*/ 5343 h 10000"/>
                  <a:gd name="connsiteX54-21051" fmla="*/ 3757 w 10000"/>
                  <a:gd name="connsiteY54-21052" fmla="*/ 5473 h 10000"/>
                  <a:gd name="connsiteX55-21053" fmla="*/ 4252 w 10000"/>
                  <a:gd name="connsiteY55-21054" fmla="*/ 5442 h 10000"/>
                  <a:gd name="connsiteX56-21055" fmla="*/ 5082 w 10000"/>
                  <a:gd name="connsiteY56-21056" fmla="*/ 5540 h 10000"/>
                  <a:gd name="connsiteX57-21057" fmla="*/ 5301 w 10000"/>
                  <a:gd name="connsiteY57-21058" fmla="*/ 5607 h 10000"/>
                  <a:gd name="connsiteX58-21059" fmla="*/ 6076 w 10000"/>
                  <a:gd name="connsiteY58-21060" fmla="*/ 5442 h 10000"/>
                  <a:gd name="connsiteX59-21061" fmla="*/ 6187 w 10000"/>
                  <a:gd name="connsiteY59-21062" fmla="*/ 5540 h 10000"/>
                  <a:gd name="connsiteX60-21063" fmla="*/ 6407 w 10000"/>
                  <a:gd name="connsiteY60-21064" fmla="*/ 5411 h 10000"/>
                  <a:gd name="connsiteX61-21065" fmla="*/ 6519 w 10000"/>
                  <a:gd name="connsiteY61-21066" fmla="*/ 5576 h 10000"/>
                  <a:gd name="connsiteX62-21067" fmla="*/ 7292 w 10000"/>
                  <a:gd name="connsiteY62-21068" fmla="*/ 5375 h 10000"/>
                  <a:gd name="connsiteX63-21069" fmla="*/ 7292 w 10000"/>
                  <a:gd name="connsiteY63-21070" fmla="*/ 5178 h 10000"/>
                  <a:gd name="connsiteX64-21071" fmla="*/ 7456 w 10000"/>
                  <a:gd name="connsiteY64-21072" fmla="*/ 5147 h 10000"/>
                  <a:gd name="connsiteX65-21073" fmla="*/ 7624 w 10000"/>
                  <a:gd name="connsiteY65-21074" fmla="*/ 5212 h 10000"/>
                  <a:gd name="connsiteX66-21075" fmla="*/ 8176 w 10000"/>
                  <a:gd name="connsiteY66-21076" fmla="*/ 5082 h 10000"/>
                  <a:gd name="connsiteX67-21077" fmla="*/ 8287 w 10000"/>
                  <a:gd name="connsiteY67-21078" fmla="*/ 5114 h 10000"/>
                  <a:gd name="connsiteX68-21079" fmla="*/ 8563 w 10000"/>
                  <a:gd name="connsiteY68-21080" fmla="*/ 5703 h 10000"/>
                  <a:gd name="connsiteX69-21081" fmla="*/ 8728 w 10000"/>
                  <a:gd name="connsiteY69-21082" fmla="*/ 5771 h 10000"/>
                  <a:gd name="connsiteX70-21083" fmla="*/ 9116 w 10000"/>
                  <a:gd name="connsiteY70-21084" fmla="*/ 5771 h 10000"/>
                  <a:gd name="connsiteX71-21085" fmla="*/ 9281 w 10000"/>
                  <a:gd name="connsiteY71-21086" fmla="*/ 6033 h 10000"/>
                  <a:gd name="connsiteX72-21087" fmla="*/ 9336 w 10000"/>
                  <a:gd name="connsiteY72-21088" fmla="*/ 6229 h 10000"/>
                  <a:gd name="connsiteX73-21089" fmla="*/ 10000 w 10000"/>
                  <a:gd name="connsiteY73-21090" fmla="*/ 7014 h 10000"/>
                  <a:gd name="connsiteX74-21091" fmla="*/ 9724 w 10000"/>
                  <a:gd name="connsiteY74-21092" fmla="*/ 6883 h 10000"/>
                  <a:gd name="connsiteX75-21093" fmla="*/ 8949 w 10000"/>
                  <a:gd name="connsiteY75-21094" fmla="*/ 7014 h 10000"/>
                  <a:gd name="connsiteX76-21095" fmla="*/ 8563 w 10000"/>
                  <a:gd name="connsiteY76-21096" fmla="*/ 6621 h 10000"/>
                  <a:gd name="connsiteX77-21097" fmla="*/ 8287 w 10000"/>
                  <a:gd name="connsiteY77-21098" fmla="*/ 6654 h 10000"/>
                  <a:gd name="connsiteX78-21099" fmla="*/ 8506 w 10000"/>
                  <a:gd name="connsiteY78-21100" fmla="*/ 6916 h 10000"/>
                  <a:gd name="connsiteX79-21101" fmla="*/ 8563 w 10000"/>
                  <a:gd name="connsiteY79-21102" fmla="*/ 7113 h 10000"/>
                  <a:gd name="connsiteX80-21103" fmla="*/ 8009 w 10000"/>
                  <a:gd name="connsiteY80-21104" fmla="*/ 7474 h 10000"/>
                  <a:gd name="connsiteX81-21105" fmla="*/ 7901 w 10000"/>
                  <a:gd name="connsiteY81-21106" fmla="*/ 7672 h 10000"/>
                  <a:gd name="connsiteX82-21107" fmla="*/ 7845 w 10000"/>
                  <a:gd name="connsiteY82-21108" fmla="*/ 7834 h 10000"/>
                  <a:gd name="connsiteX83-21109" fmla="*/ 7789 w 10000"/>
                  <a:gd name="connsiteY83-21110" fmla="*/ 7900 h 10000"/>
                  <a:gd name="connsiteX84-21111" fmla="*/ 7678 w 10000"/>
                  <a:gd name="connsiteY84-21112" fmla="*/ 8033 h 10000"/>
                  <a:gd name="connsiteX85-21113" fmla="*/ 7347 w 10000"/>
                  <a:gd name="connsiteY85-21114" fmla="*/ 8129 h 10000"/>
                  <a:gd name="connsiteX86-21115" fmla="*/ 7456 w 10000"/>
                  <a:gd name="connsiteY86-21116" fmla="*/ 8360 h 10000"/>
                  <a:gd name="connsiteX87-21117" fmla="*/ 7402 w 10000"/>
                  <a:gd name="connsiteY87-21118" fmla="*/ 8425 h 10000"/>
                  <a:gd name="connsiteX88-21119" fmla="*/ 6961 w 10000"/>
                  <a:gd name="connsiteY88-21120" fmla="*/ 8622 h 10000"/>
                  <a:gd name="connsiteX89-21121" fmla="*/ 6519 w 10000"/>
                  <a:gd name="connsiteY89-21122" fmla="*/ 8591 h 10000"/>
                  <a:gd name="connsiteX90-21123" fmla="*/ 6906 w 10000"/>
                  <a:gd name="connsiteY90-21124" fmla="*/ 8722 h 10000"/>
                  <a:gd name="connsiteX91-21125" fmla="*/ 6906 w 10000"/>
                  <a:gd name="connsiteY91-21126" fmla="*/ 9112 h 10000"/>
                  <a:gd name="connsiteX92-21127" fmla="*/ 6407 w 10000"/>
                  <a:gd name="connsiteY92-21128" fmla="*/ 9210 h 10000"/>
                  <a:gd name="connsiteX93-21129" fmla="*/ 6298 w 10000"/>
                  <a:gd name="connsiteY93-21130" fmla="*/ 9049 h 10000"/>
                  <a:gd name="connsiteX94-21131" fmla="*/ 6241 w 10000"/>
                  <a:gd name="connsiteY94-21132" fmla="*/ 8921 h 10000"/>
                  <a:gd name="connsiteX95-21133" fmla="*/ 5747 w 10000"/>
                  <a:gd name="connsiteY95-21134" fmla="*/ 9016 h 10000"/>
                  <a:gd name="connsiteX96-21135" fmla="*/ 5967 w 10000"/>
                  <a:gd name="connsiteY96-21136" fmla="*/ 9146 h 10000"/>
                  <a:gd name="connsiteX97-21137" fmla="*/ 6131 w 10000"/>
                  <a:gd name="connsiteY97-21138" fmla="*/ 9278 h 10000"/>
                  <a:gd name="connsiteX98-21139" fmla="*/ 6353 w 10000"/>
                  <a:gd name="connsiteY98-21140" fmla="*/ 9606 h 10000"/>
                  <a:gd name="connsiteX99-21141" fmla="*/ 6628 w 10000"/>
                  <a:gd name="connsiteY99-21142" fmla="*/ 9540 h 10000"/>
                  <a:gd name="connsiteX100-21143" fmla="*/ 6850 w 10000"/>
                  <a:gd name="connsiteY100-21144" fmla="*/ 9802 h 10000"/>
                  <a:gd name="connsiteX101-21145" fmla="*/ 7014 w 10000"/>
                  <a:gd name="connsiteY101-21146" fmla="*/ 9866 h 10000"/>
                  <a:gd name="connsiteX102-21147" fmla="*/ 7402 w 10000"/>
                  <a:gd name="connsiteY102-21148" fmla="*/ 9833 h 10000"/>
                  <a:gd name="connsiteX103-21149" fmla="*/ 7568 w 10000"/>
                  <a:gd name="connsiteY103-21150" fmla="*/ 10000 h 10000"/>
                  <a:gd name="connsiteX0-21151" fmla="*/ 8563 w 10000"/>
                  <a:gd name="connsiteY0-21152" fmla="*/ 4885 h 9866"/>
                  <a:gd name="connsiteX1-21153" fmla="*/ 8120 w 10000"/>
                  <a:gd name="connsiteY1-21154" fmla="*/ 4885 h 9866"/>
                  <a:gd name="connsiteX2-21155" fmla="*/ 7678 w 10000"/>
                  <a:gd name="connsiteY2-21156" fmla="*/ 5015 h 9866"/>
                  <a:gd name="connsiteX3-21157" fmla="*/ 7181 w 10000"/>
                  <a:gd name="connsiteY3-21158" fmla="*/ 4983 h 9866"/>
                  <a:gd name="connsiteX4-21159" fmla="*/ 7181 w 10000"/>
                  <a:gd name="connsiteY4-21160" fmla="*/ 4359 h 9866"/>
                  <a:gd name="connsiteX5-21161" fmla="*/ 7456 w 10000"/>
                  <a:gd name="connsiteY5-21162" fmla="*/ 4328 h 9866"/>
                  <a:gd name="connsiteX6-21163" fmla="*/ 7292 w 10000"/>
                  <a:gd name="connsiteY6-21164" fmla="*/ 4162 h 9866"/>
                  <a:gd name="connsiteX7-21165" fmla="*/ 7292 w 10000"/>
                  <a:gd name="connsiteY7-21166" fmla="*/ 3902 h 9866"/>
                  <a:gd name="connsiteX8-21167" fmla="*/ 7347 w 10000"/>
                  <a:gd name="connsiteY8-21168" fmla="*/ 3739 h 9866"/>
                  <a:gd name="connsiteX9-21169" fmla="*/ 6796 w 10000"/>
                  <a:gd name="connsiteY9-21170" fmla="*/ 3476 h 9866"/>
                  <a:gd name="connsiteX10-21171" fmla="*/ 6241 w 10000"/>
                  <a:gd name="connsiteY10-21172" fmla="*/ 3181 h 9866"/>
                  <a:gd name="connsiteX11-21173" fmla="*/ 5967 w 10000"/>
                  <a:gd name="connsiteY11-21174" fmla="*/ 2982 h 9866"/>
                  <a:gd name="connsiteX12-21175" fmla="*/ 5579 w 10000"/>
                  <a:gd name="connsiteY12-21176" fmla="*/ 2918 h 9866"/>
                  <a:gd name="connsiteX13-21177" fmla="*/ 5139 w 10000"/>
                  <a:gd name="connsiteY13-21178" fmla="*/ 2951 h 9866"/>
                  <a:gd name="connsiteX14-21179" fmla="*/ 4695 w 10000"/>
                  <a:gd name="connsiteY14-21180" fmla="*/ 2851 h 9866"/>
                  <a:gd name="connsiteX15-21181" fmla="*/ 4143 w 10000"/>
                  <a:gd name="connsiteY15-21182" fmla="*/ 2064 h 9866"/>
                  <a:gd name="connsiteX16-21183" fmla="*/ 3978 w 10000"/>
                  <a:gd name="connsiteY16-21184" fmla="*/ 1868 h 9866"/>
                  <a:gd name="connsiteX17-21185" fmla="*/ 3811 w 10000"/>
                  <a:gd name="connsiteY17-21186" fmla="*/ 1409 h 9866"/>
                  <a:gd name="connsiteX18-21187" fmla="*/ 3591 w 10000"/>
                  <a:gd name="connsiteY18-21188" fmla="*/ 984 h 9866"/>
                  <a:gd name="connsiteX19-21189" fmla="*/ 2928 w 10000"/>
                  <a:gd name="connsiteY19-21190" fmla="*/ 689 h 9866"/>
                  <a:gd name="connsiteX20-21191" fmla="*/ 2539 w 10000"/>
                  <a:gd name="connsiteY20-21192" fmla="*/ 64 h 9866"/>
                  <a:gd name="connsiteX21-21193" fmla="*/ 2043 w 10000"/>
                  <a:gd name="connsiteY21-21194" fmla="*/ 64 h 9866"/>
                  <a:gd name="connsiteX22-21195" fmla="*/ 1822 w 10000"/>
                  <a:gd name="connsiteY22-21196" fmla="*/ 199 h 9866"/>
                  <a:gd name="connsiteX23-21197" fmla="*/ 1769 w 10000"/>
                  <a:gd name="connsiteY23-21198" fmla="*/ 0 h 9866"/>
                  <a:gd name="connsiteX24-21199" fmla="*/ 1049 w 10000"/>
                  <a:gd name="connsiteY24-21200" fmla="*/ 129 h 9866"/>
                  <a:gd name="connsiteX25-21201" fmla="*/ 1822 w 10000"/>
                  <a:gd name="connsiteY25-21202" fmla="*/ 263 h 9866"/>
                  <a:gd name="connsiteX26-21203" fmla="*/ 1769 w 10000"/>
                  <a:gd name="connsiteY26-21204" fmla="*/ 557 h 9866"/>
                  <a:gd name="connsiteX27-21205" fmla="*/ 1933 w 10000"/>
                  <a:gd name="connsiteY27-21206" fmla="*/ 951 h 9866"/>
                  <a:gd name="connsiteX28-21207" fmla="*/ 2099 w 10000"/>
                  <a:gd name="connsiteY28-21208" fmla="*/ 1179 h 9866"/>
                  <a:gd name="connsiteX29-21209" fmla="*/ 1822 w 10000"/>
                  <a:gd name="connsiteY29-21210" fmla="*/ 1607 h 9866"/>
                  <a:gd name="connsiteX30-21211" fmla="*/ 1604 w 10000"/>
                  <a:gd name="connsiteY30-21212" fmla="*/ 1607 h 9866"/>
                  <a:gd name="connsiteX31-21213" fmla="*/ 1380 w 10000"/>
                  <a:gd name="connsiteY31-21214" fmla="*/ 1900 h 9866"/>
                  <a:gd name="connsiteX32-21215" fmla="*/ 1769 w 10000"/>
                  <a:gd name="connsiteY32-21216" fmla="*/ 2033 h 9866"/>
                  <a:gd name="connsiteX33-21217" fmla="*/ 1271 w 10000"/>
                  <a:gd name="connsiteY33-21218" fmla="*/ 2000 h 9866"/>
                  <a:gd name="connsiteX34-21219" fmla="*/ 1049 w 10000"/>
                  <a:gd name="connsiteY34-21220" fmla="*/ 2392 h 9866"/>
                  <a:gd name="connsiteX35-21221" fmla="*/ 994 w 10000"/>
                  <a:gd name="connsiteY35-21222" fmla="*/ 2459 h 9866"/>
                  <a:gd name="connsiteX36-21223" fmla="*/ 773 w 10000"/>
                  <a:gd name="connsiteY36-21224" fmla="*/ 2885 h 9866"/>
                  <a:gd name="connsiteX37-21225" fmla="*/ 1106 w 10000"/>
                  <a:gd name="connsiteY37-21226" fmla="*/ 2982 h 9866"/>
                  <a:gd name="connsiteX38-21227" fmla="*/ 663 w 10000"/>
                  <a:gd name="connsiteY38-21228" fmla="*/ 3311 h 9866"/>
                  <a:gd name="connsiteX39-21229" fmla="*/ 110 w 10000"/>
                  <a:gd name="connsiteY39-21230" fmla="*/ 3673 h 9866"/>
                  <a:gd name="connsiteX40-21231" fmla="*/ 0 w 10000"/>
                  <a:gd name="connsiteY40-21232" fmla="*/ 3867 h 9866"/>
                  <a:gd name="connsiteX41-21233" fmla="*/ 277 w 10000"/>
                  <a:gd name="connsiteY41-21234" fmla="*/ 4294 h 9866"/>
                  <a:gd name="connsiteX42-21235" fmla="*/ 0 w 10000"/>
                  <a:gd name="connsiteY42-21236" fmla="*/ 4689 h 9866"/>
                  <a:gd name="connsiteX43-21237" fmla="*/ 56 w 10000"/>
                  <a:gd name="connsiteY43-21238" fmla="*/ 5114 h 9866"/>
                  <a:gd name="connsiteX44-21239" fmla="*/ 222 w 10000"/>
                  <a:gd name="connsiteY44-21240" fmla="*/ 5247 h 9866"/>
                  <a:gd name="connsiteX45-21241" fmla="*/ 552 w 10000"/>
                  <a:gd name="connsiteY45-21242" fmla="*/ 5212 h 9866"/>
                  <a:gd name="connsiteX46-21243" fmla="*/ 1216 w 10000"/>
                  <a:gd name="connsiteY46-21244" fmla="*/ 5280 h 9866"/>
                  <a:gd name="connsiteX47-21245" fmla="*/ 1769 w 10000"/>
                  <a:gd name="connsiteY47-21246" fmla="*/ 5147 h 9866"/>
                  <a:gd name="connsiteX48-21247" fmla="*/ 2377 w 10000"/>
                  <a:gd name="connsiteY48-21248" fmla="*/ 5147 h 9866"/>
                  <a:gd name="connsiteX49-21249" fmla="*/ 2762 w 10000"/>
                  <a:gd name="connsiteY49-21250" fmla="*/ 5015 h 9866"/>
                  <a:gd name="connsiteX50-21251" fmla="*/ 2872 w 10000"/>
                  <a:gd name="connsiteY50-21252" fmla="*/ 5047 h 9866"/>
                  <a:gd name="connsiteX51-21253" fmla="*/ 2707 w 10000"/>
                  <a:gd name="connsiteY51-21254" fmla="*/ 5114 h 9866"/>
                  <a:gd name="connsiteX52-21255" fmla="*/ 3093 w 10000"/>
                  <a:gd name="connsiteY52-21256" fmla="*/ 5411 h 9866"/>
                  <a:gd name="connsiteX53-21257" fmla="*/ 3370 w 10000"/>
                  <a:gd name="connsiteY53-21258" fmla="*/ 5343 h 9866"/>
                  <a:gd name="connsiteX54-21259" fmla="*/ 3757 w 10000"/>
                  <a:gd name="connsiteY54-21260" fmla="*/ 5473 h 9866"/>
                  <a:gd name="connsiteX55-21261" fmla="*/ 4252 w 10000"/>
                  <a:gd name="connsiteY55-21262" fmla="*/ 5442 h 9866"/>
                  <a:gd name="connsiteX56-21263" fmla="*/ 5082 w 10000"/>
                  <a:gd name="connsiteY56-21264" fmla="*/ 5540 h 9866"/>
                  <a:gd name="connsiteX57-21265" fmla="*/ 5301 w 10000"/>
                  <a:gd name="connsiteY57-21266" fmla="*/ 5607 h 9866"/>
                  <a:gd name="connsiteX58-21267" fmla="*/ 6076 w 10000"/>
                  <a:gd name="connsiteY58-21268" fmla="*/ 5442 h 9866"/>
                  <a:gd name="connsiteX59-21269" fmla="*/ 6187 w 10000"/>
                  <a:gd name="connsiteY59-21270" fmla="*/ 5540 h 9866"/>
                  <a:gd name="connsiteX60-21271" fmla="*/ 6407 w 10000"/>
                  <a:gd name="connsiteY60-21272" fmla="*/ 5411 h 9866"/>
                  <a:gd name="connsiteX61-21273" fmla="*/ 6519 w 10000"/>
                  <a:gd name="connsiteY61-21274" fmla="*/ 5576 h 9866"/>
                  <a:gd name="connsiteX62-21275" fmla="*/ 7292 w 10000"/>
                  <a:gd name="connsiteY62-21276" fmla="*/ 5375 h 9866"/>
                  <a:gd name="connsiteX63-21277" fmla="*/ 7292 w 10000"/>
                  <a:gd name="connsiteY63-21278" fmla="*/ 5178 h 9866"/>
                  <a:gd name="connsiteX64-21279" fmla="*/ 7456 w 10000"/>
                  <a:gd name="connsiteY64-21280" fmla="*/ 5147 h 9866"/>
                  <a:gd name="connsiteX65-21281" fmla="*/ 7624 w 10000"/>
                  <a:gd name="connsiteY65-21282" fmla="*/ 5212 h 9866"/>
                  <a:gd name="connsiteX66-21283" fmla="*/ 8176 w 10000"/>
                  <a:gd name="connsiteY66-21284" fmla="*/ 5082 h 9866"/>
                  <a:gd name="connsiteX67-21285" fmla="*/ 8287 w 10000"/>
                  <a:gd name="connsiteY67-21286" fmla="*/ 5114 h 9866"/>
                  <a:gd name="connsiteX68-21287" fmla="*/ 8563 w 10000"/>
                  <a:gd name="connsiteY68-21288" fmla="*/ 5703 h 9866"/>
                  <a:gd name="connsiteX69-21289" fmla="*/ 8728 w 10000"/>
                  <a:gd name="connsiteY69-21290" fmla="*/ 5771 h 9866"/>
                  <a:gd name="connsiteX70-21291" fmla="*/ 9116 w 10000"/>
                  <a:gd name="connsiteY70-21292" fmla="*/ 5771 h 9866"/>
                  <a:gd name="connsiteX71-21293" fmla="*/ 9281 w 10000"/>
                  <a:gd name="connsiteY71-21294" fmla="*/ 6033 h 9866"/>
                  <a:gd name="connsiteX72-21295" fmla="*/ 9336 w 10000"/>
                  <a:gd name="connsiteY72-21296" fmla="*/ 6229 h 9866"/>
                  <a:gd name="connsiteX73-21297" fmla="*/ 10000 w 10000"/>
                  <a:gd name="connsiteY73-21298" fmla="*/ 7014 h 9866"/>
                  <a:gd name="connsiteX74-21299" fmla="*/ 9724 w 10000"/>
                  <a:gd name="connsiteY74-21300" fmla="*/ 6883 h 9866"/>
                  <a:gd name="connsiteX75-21301" fmla="*/ 8949 w 10000"/>
                  <a:gd name="connsiteY75-21302" fmla="*/ 7014 h 9866"/>
                  <a:gd name="connsiteX76-21303" fmla="*/ 8563 w 10000"/>
                  <a:gd name="connsiteY76-21304" fmla="*/ 6621 h 9866"/>
                  <a:gd name="connsiteX77-21305" fmla="*/ 8287 w 10000"/>
                  <a:gd name="connsiteY77-21306" fmla="*/ 6654 h 9866"/>
                  <a:gd name="connsiteX78-21307" fmla="*/ 8506 w 10000"/>
                  <a:gd name="connsiteY78-21308" fmla="*/ 6916 h 9866"/>
                  <a:gd name="connsiteX79-21309" fmla="*/ 8563 w 10000"/>
                  <a:gd name="connsiteY79-21310" fmla="*/ 7113 h 9866"/>
                  <a:gd name="connsiteX80-21311" fmla="*/ 8009 w 10000"/>
                  <a:gd name="connsiteY80-21312" fmla="*/ 7474 h 9866"/>
                  <a:gd name="connsiteX81-21313" fmla="*/ 7901 w 10000"/>
                  <a:gd name="connsiteY81-21314" fmla="*/ 7672 h 9866"/>
                  <a:gd name="connsiteX82-21315" fmla="*/ 7845 w 10000"/>
                  <a:gd name="connsiteY82-21316" fmla="*/ 7834 h 9866"/>
                  <a:gd name="connsiteX83-21317" fmla="*/ 7789 w 10000"/>
                  <a:gd name="connsiteY83-21318" fmla="*/ 7900 h 9866"/>
                  <a:gd name="connsiteX84-21319" fmla="*/ 7678 w 10000"/>
                  <a:gd name="connsiteY84-21320" fmla="*/ 8033 h 9866"/>
                  <a:gd name="connsiteX85-21321" fmla="*/ 7347 w 10000"/>
                  <a:gd name="connsiteY85-21322" fmla="*/ 8129 h 9866"/>
                  <a:gd name="connsiteX86-21323" fmla="*/ 7456 w 10000"/>
                  <a:gd name="connsiteY86-21324" fmla="*/ 8360 h 9866"/>
                  <a:gd name="connsiteX87-21325" fmla="*/ 7402 w 10000"/>
                  <a:gd name="connsiteY87-21326" fmla="*/ 8425 h 9866"/>
                  <a:gd name="connsiteX88-21327" fmla="*/ 6961 w 10000"/>
                  <a:gd name="connsiteY88-21328" fmla="*/ 8622 h 9866"/>
                  <a:gd name="connsiteX89-21329" fmla="*/ 6519 w 10000"/>
                  <a:gd name="connsiteY89-21330" fmla="*/ 8591 h 9866"/>
                  <a:gd name="connsiteX90-21331" fmla="*/ 6906 w 10000"/>
                  <a:gd name="connsiteY90-21332" fmla="*/ 8722 h 9866"/>
                  <a:gd name="connsiteX91-21333" fmla="*/ 6906 w 10000"/>
                  <a:gd name="connsiteY91-21334" fmla="*/ 9112 h 9866"/>
                  <a:gd name="connsiteX92-21335" fmla="*/ 6407 w 10000"/>
                  <a:gd name="connsiteY92-21336" fmla="*/ 9210 h 9866"/>
                  <a:gd name="connsiteX93-21337" fmla="*/ 6298 w 10000"/>
                  <a:gd name="connsiteY93-21338" fmla="*/ 9049 h 9866"/>
                  <a:gd name="connsiteX94-21339" fmla="*/ 6241 w 10000"/>
                  <a:gd name="connsiteY94-21340" fmla="*/ 8921 h 9866"/>
                  <a:gd name="connsiteX95-21341" fmla="*/ 5747 w 10000"/>
                  <a:gd name="connsiteY95-21342" fmla="*/ 9016 h 9866"/>
                  <a:gd name="connsiteX96-21343" fmla="*/ 5967 w 10000"/>
                  <a:gd name="connsiteY96-21344" fmla="*/ 9146 h 9866"/>
                  <a:gd name="connsiteX97-21345" fmla="*/ 6131 w 10000"/>
                  <a:gd name="connsiteY97-21346" fmla="*/ 9278 h 9866"/>
                  <a:gd name="connsiteX98-21347" fmla="*/ 6353 w 10000"/>
                  <a:gd name="connsiteY98-21348" fmla="*/ 9606 h 9866"/>
                  <a:gd name="connsiteX99-21349" fmla="*/ 6628 w 10000"/>
                  <a:gd name="connsiteY99-21350" fmla="*/ 9540 h 9866"/>
                  <a:gd name="connsiteX100-21351" fmla="*/ 6850 w 10000"/>
                  <a:gd name="connsiteY100-21352" fmla="*/ 9802 h 9866"/>
                  <a:gd name="connsiteX101-21353" fmla="*/ 7014 w 10000"/>
                  <a:gd name="connsiteY101-21354" fmla="*/ 9866 h 9866"/>
                  <a:gd name="connsiteX102-21355" fmla="*/ 7402 w 10000"/>
                  <a:gd name="connsiteY102-21356" fmla="*/ 9833 h 9866"/>
                  <a:gd name="connsiteX0-21357" fmla="*/ 8563 w 10000"/>
                  <a:gd name="connsiteY0-21358" fmla="*/ 4951 h 10000"/>
                  <a:gd name="connsiteX1-21359" fmla="*/ 8120 w 10000"/>
                  <a:gd name="connsiteY1-21360" fmla="*/ 4951 h 10000"/>
                  <a:gd name="connsiteX2-21361" fmla="*/ 7678 w 10000"/>
                  <a:gd name="connsiteY2-21362" fmla="*/ 5083 h 10000"/>
                  <a:gd name="connsiteX3-21363" fmla="*/ 7181 w 10000"/>
                  <a:gd name="connsiteY3-21364" fmla="*/ 5051 h 10000"/>
                  <a:gd name="connsiteX4-21365" fmla="*/ 7181 w 10000"/>
                  <a:gd name="connsiteY4-21366" fmla="*/ 4418 h 10000"/>
                  <a:gd name="connsiteX5-21367" fmla="*/ 7456 w 10000"/>
                  <a:gd name="connsiteY5-21368" fmla="*/ 4387 h 10000"/>
                  <a:gd name="connsiteX6-21369" fmla="*/ 7292 w 10000"/>
                  <a:gd name="connsiteY6-21370" fmla="*/ 4219 h 10000"/>
                  <a:gd name="connsiteX7-21371" fmla="*/ 7292 w 10000"/>
                  <a:gd name="connsiteY7-21372" fmla="*/ 3955 h 10000"/>
                  <a:gd name="connsiteX8-21373" fmla="*/ 7347 w 10000"/>
                  <a:gd name="connsiteY8-21374" fmla="*/ 3790 h 10000"/>
                  <a:gd name="connsiteX9-21375" fmla="*/ 6796 w 10000"/>
                  <a:gd name="connsiteY9-21376" fmla="*/ 3523 h 10000"/>
                  <a:gd name="connsiteX10-21377" fmla="*/ 6241 w 10000"/>
                  <a:gd name="connsiteY10-21378" fmla="*/ 3224 h 10000"/>
                  <a:gd name="connsiteX11-21379" fmla="*/ 5967 w 10000"/>
                  <a:gd name="connsiteY11-21380" fmla="*/ 3023 h 10000"/>
                  <a:gd name="connsiteX12-21381" fmla="*/ 5579 w 10000"/>
                  <a:gd name="connsiteY12-21382" fmla="*/ 2958 h 10000"/>
                  <a:gd name="connsiteX13-21383" fmla="*/ 5139 w 10000"/>
                  <a:gd name="connsiteY13-21384" fmla="*/ 2991 h 10000"/>
                  <a:gd name="connsiteX14-21385" fmla="*/ 4695 w 10000"/>
                  <a:gd name="connsiteY14-21386" fmla="*/ 2890 h 10000"/>
                  <a:gd name="connsiteX15-21387" fmla="*/ 4143 w 10000"/>
                  <a:gd name="connsiteY15-21388" fmla="*/ 2092 h 10000"/>
                  <a:gd name="connsiteX16-21389" fmla="*/ 3978 w 10000"/>
                  <a:gd name="connsiteY16-21390" fmla="*/ 1893 h 10000"/>
                  <a:gd name="connsiteX17-21391" fmla="*/ 3811 w 10000"/>
                  <a:gd name="connsiteY17-21392" fmla="*/ 1428 h 10000"/>
                  <a:gd name="connsiteX18-21393" fmla="*/ 3591 w 10000"/>
                  <a:gd name="connsiteY18-21394" fmla="*/ 997 h 10000"/>
                  <a:gd name="connsiteX19-21395" fmla="*/ 2928 w 10000"/>
                  <a:gd name="connsiteY19-21396" fmla="*/ 698 h 10000"/>
                  <a:gd name="connsiteX20-21397" fmla="*/ 2539 w 10000"/>
                  <a:gd name="connsiteY20-21398" fmla="*/ 65 h 10000"/>
                  <a:gd name="connsiteX21-21399" fmla="*/ 2043 w 10000"/>
                  <a:gd name="connsiteY21-21400" fmla="*/ 65 h 10000"/>
                  <a:gd name="connsiteX22-21401" fmla="*/ 1822 w 10000"/>
                  <a:gd name="connsiteY22-21402" fmla="*/ 202 h 10000"/>
                  <a:gd name="connsiteX23-21403" fmla="*/ 1769 w 10000"/>
                  <a:gd name="connsiteY23-21404" fmla="*/ 0 h 10000"/>
                  <a:gd name="connsiteX24-21405" fmla="*/ 1049 w 10000"/>
                  <a:gd name="connsiteY24-21406" fmla="*/ 131 h 10000"/>
                  <a:gd name="connsiteX25-21407" fmla="*/ 1822 w 10000"/>
                  <a:gd name="connsiteY25-21408" fmla="*/ 267 h 10000"/>
                  <a:gd name="connsiteX26-21409" fmla="*/ 1769 w 10000"/>
                  <a:gd name="connsiteY26-21410" fmla="*/ 565 h 10000"/>
                  <a:gd name="connsiteX27-21411" fmla="*/ 1933 w 10000"/>
                  <a:gd name="connsiteY27-21412" fmla="*/ 964 h 10000"/>
                  <a:gd name="connsiteX28-21413" fmla="*/ 2099 w 10000"/>
                  <a:gd name="connsiteY28-21414" fmla="*/ 1195 h 10000"/>
                  <a:gd name="connsiteX29-21415" fmla="*/ 1822 w 10000"/>
                  <a:gd name="connsiteY29-21416" fmla="*/ 1629 h 10000"/>
                  <a:gd name="connsiteX30-21417" fmla="*/ 1604 w 10000"/>
                  <a:gd name="connsiteY30-21418" fmla="*/ 1629 h 10000"/>
                  <a:gd name="connsiteX31-21419" fmla="*/ 1380 w 10000"/>
                  <a:gd name="connsiteY31-21420" fmla="*/ 1926 h 10000"/>
                  <a:gd name="connsiteX32-21421" fmla="*/ 1769 w 10000"/>
                  <a:gd name="connsiteY32-21422" fmla="*/ 2061 h 10000"/>
                  <a:gd name="connsiteX33-21423" fmla="*/ 1271 w 10000"/>
                  <a:gd name="connsiteY33-21424" fmla="*/ 2027 h 10000"/>
                  <a:gd name="connsiteX34-21425" fmla="*/ 1049 w 10000"/>
                  <a:gd name="connsiteY34-21426" fmla="*/ 2424 h 10000"/>
                  <a:gd name="connsiteX35-21427" fmla="*/ 994 w 10000"/>
                  <a:gd name="connsiteY35-21428" fmla="*/ 2492 h 10000"/>
                  <a:gd name="connsiteX36-21429" fmla="*/ 773 w 10000"/>
                  <a:gd name="connsiteY36-21430" fmla="*/ 2924 h 10000"/>
                  <a:gd name="connsiteX37-21431" fmla="*/ 1106 w 10000"/>
                  <a:gd name="connsiteY37-21432" fmla="*/ 3023 h 10000"/>
                  <a:gd name="connsiteX38-21433" fmla="*/ 663 w 10000"/>
                  <a:gd name="connsiteY38-21434" fmla="*/ 3356 h 10000"/>
                  <a:gd name="connsiteX39-21435" fmla="*/ 110 w 10000"/>
                  <a:gd name="connsiteY39-21436" fmla="*/ 3723 h 10000"/>
                  <a:gd name="connsiteX40-21437" fmla="*/ 0 w 10000"/>
                  <a:gd name="connsiteY40-21438" fmla="*/ 3920 h 10000"/>
                  <a:gd name="connsiteX41-21439" fmla="*/ 277 w 10000"/>
                  <a:gd name="connsiteY41-21440" fmla="*/ 4352 h 10000"/>
                  <a:gd name="connsiteX42-21441" fmla="*/ 0 w 10000"/>
                  <a:gd name="connsiteY42-21442" fmla="*/ 4753 h 10000"/>
                  <a:gd name="connsiteX43-21443" fmla="*/ 56 w 10000"/>
                  <a:gd name="connsiteY43-21444" fmla="*/ 5183 h 10000"/>
                  <a:gd name="connsiteX44-21445" fmla="*/ 222 w 10000"/>
                  <a:gd name="connsiteY44-21446" fmla="*/ 5318 h 10000"/>
                  <a:gd name="connsiteX45-21447" fmla="*/ 552 w 10000"/>
                  <a:gd name="connsiteY45-21448" fmla="*/ 5283 h 10000"/>
                  <a:gd name="connsiteX46-21449" fmla="*/ 1216 w 10000"/>
                  <a:gd name="connsiteY46-21450" fmla="*/ 5352 h 10000"/>
                  <a:gd name="connsiteX47-21451" fmla="*/ 1769 w 10000"/>
                  <a:gd name="connsiteY47-21452" fmla="*/ 5217 h 10000"/>
                  <a:gd name="connsiteX48-21453" fmla="*/ 2377 w 10000"/>
                  <a:gd name="connsiteY48-21454" fmla="*/ 5217 h 10000"/>
                  <a:gd name="connsiteX49-21455" fmla="*/ 2762 w 10000"/>
                  <a:gd name="connsiteY49-21456" fmla="*/ 5083 h 10000"/>
                  <a:gd name="connsiteX50-21457" fmla="*/ 2872 w 10000"/>
                  <a:gd name="connsiteY50-21458" fmla="*/ 5116 h 10000"/>
                  <a:gd name="connsiteX51-21459" fmla="*/ 2707 w 10000"/>
                  <a:gd name="connsiteY51-21460" fmla="*/ 5183 h 10000"/>
                  <a:gd name="connsiteX52-21461" fmla="*/ 3093 w 10000"/>
                  <a:gd name="connsiteY52-21462" fmla="*/ 5484 h 10000"/>
                  <a:gd name="connsiteX53-21463" fmla="*/ 3370 w 10000"/>
                  <a:gd name="connsiteY53-21464" fmla="*/ 5416 h 10000"/>
                  <a:gd name="connsiteX54-21465" fmla="*/ 3757 w 10000"/>
                  <a:gd name="connsiteY54-21466" fmla="*/ 5547 h 10000"/>
                  <a:gd name="connsiteX55-21467" fmla="*/ 4252 w 10000"/>
                  <a:gd name="connsiteY55-21468" fmla="*/ 5516 h 10000"/>
                  <a:gd name="connsiteX56-21469" fmla="*/ 5082 w 10000"/>
                  <a:gd name="connsiteY56-21470" fmla="*/ 5615 h 10000"/>
                  <a:gd name="connsiteX57-21471" fmla="*/ 5301 w 10000"/>
                  <a:gd name="connsiteY57-21472" fmla="*/ 5683 h 10000"/>
                  <a:gd name="connsiteX58-21473" fmla="*/ 6076 w 10000"/>
                  <a:gd name="connsiteY58-21474" fmla="*/ 5516 h 10000"/>
                  <a:gd name="connsiteX59-21475" fmla="*/ 6187 w 10000"/>
                  <a:gd name="connsiteY59-21476" fmla="*/ 5615 h 10000"/>
                  <a:gd name="connsiteX60-21477" fmla="*/ 6407 w 10000"/>
                  <a:gd name="connsiteY60-21478" fmla="*/ 5484 h 10000"/>
                  <a:gd name="connsiteX61-21479" fmla="*/ 6519 w 10000"/>
                  <a:gd name="connsiteY61-21480" fmla="*/ 5652 h 10000"/>
                  <a:gd name="connsiteX62-21481" fmla="*/ 7292 w 10000"/>
                  <a:gd name="connsiteY62-21482" fmla="*/ 5448 h 10000"/>
                  <a:gd name="connsiteX63-21483" fmla="*/ 7292 w 10000"/>
                  <a:gd name="connsiteY63-21484" fmla="*/ 5248 h 10000"/>
                  <a:gd name="connsiteX64-21485" fmla="*/ 7456 w 10000"/>
                  <a:gd name="connsiteY64-21486" fmla="*/ 5217 h 10000"/>
                  <a:gd name="connsiteX65-21487" fmla="*/ 7624 w 10000"/>
                  <a:gd name="connsiteY65-21488" fmla="*/ 5283 h 10000"/>
                  <a:gd name="connsiteX66-21489" fmla="*/ 8176 w 10000"/>
                  <a:gd name="connsiteY66-21490" fmla="*/ 5151 h 10000"/>
                  <a:gd name="connsiteX67-21491" fmla="*/ 8287 w 10000"/>
                  <a:gd name="connsiteY67-21492" fmla="*/ 5183 h 10000"/>
                  <a:gd name="connsiteX68-21493" fmla="*/ 8563 w 10000"/>
                  <a:gd name="connsiteY68-21494" fmla="*/ 5780 h 10000"/>
                  <a:gd name="connsiteX69-21495" fmla="*/ 8728 w 10000"/>
                  <a:gd name="connsiteY69-21496" fmla="*/ 5849 h 10000"/>
                  <a:gd name="connsiteX70-21497" fmla="*/ 9116 w 10000"/>
                  <a:gd name="connsiteY70-21498" fmla="*/ 5849 h 10000"/>
                  <a:gd name="connsiteX71-21499" fmla="*/ 9281 w 10000"/>
                  <a:gd name="connsiteY71-21500" fmla="*/ 6115 h 10000"/>
                  <a:gd name="connsiteX72-21501" fmla="*/ 9336 w 10000"/>
                  <a:gd name="connsiteY72-21502" fmla="*/ 6314 h 10000"/>
                  <a:gd name="connsiteX73-21503" fmla="*/ 10000 w 10000"/>
                  <a:gd name="connsiteY73-21504" fmla="*/ 7109 h 10000"/>
                  <a:gd name="connsiteX74-21505" fmla="*/ 9724 w 10000"/>
                  <a:gd name="connsiteY74-21506" fmla="*/ 6976 h 10000"/>
                  <a:gd name="connsiteX75-21507" fmla="*/ 8949 w 10000"/>
                  <a:gd name="connsiteY75-21508" fmla="*/ 7109 h 10000"/>
                  <a:gd name="connsiteX76-21509" fmla="*/ 8563 w 10000"/>
                  <a:gd name="connsiteY76-21510" fmla="*/ 6711 h 10000"/>
                  <a:gd name="connsiteX77-21511" fmla="*/ 8287 w 10000"/>
                  <a:gd name="connsiteY77-21512" fmla="*/ 6744 h 10000"/>
                  <a:gd name="connsiteX78-21513" fmla="*/ 8506 w 10000"/>
                  <a:gd name="connsiteY78-21514" fmla="*/ 7010 h 10000"/>
                  <a:gd name="connsiteX79-21515" fmla="*/ 8563 w 10000"/>
                  <a:gd name="connsiteY79-21516" fmla="*/ 7210 h 10000"/>
                  <a:gd name="connsiteX80-21517" fmla="*/ 8009 w 10000"/>
                  <a:gd name="connsiteY80-21518" fmla="*/ 7576 h 10000"/>
                  <a:gd name="connsiteX81-21519" fmla="*/ 7901 w 10000"/>
                  <a:gd name="connsiteY81-21520" fmla="*/ 7776 h 10000"/>
                  <a:gd name="connsiteX82-21521" fmla="*/ 7845 w 10000"/>
                  <a:gd name="connsiteY82-21522" fmla="*/ 7940 h 10000"/>
                  <a:gd name="connsiteX83-21523" fmla="*/ 7789 w 10000"/>
                  <a:gd name="connsiteY83-21524" fmla="*/ 8007 h 10000"/>
                  <a:gd name="connsiteX84-21525" fmla="*/ 7678 w 10000"/>
                  <a:gd name="connsiteY84-21526" fmla="*/ 8142 h 10000"/>
                  <a:gd name="connsiteX85-21527" fmla="*/ 7347 w 10000"/>
                  <a:gd name="connsiteY85-21528" fmla="*/ 8239 h 10000"/>
                  <a:gd name="connsiteX86-21529" fmla="*/ 7456 w 10000"/>
                  <a:gd name="connsiteY86-21530" fmla="*/ 8474 h 10000"/>
                  <a:gd name="connsiteX87-21531" fmla="*/ 7402 w 10000"/>
                  <a:gd name="connsiteY87-21532" fmla="*/ 8539 h 10000"/>
                  <a:gd name="connsiteX88-21533" fmla="*/ 6961 w 10000"/>
                  <a:gd name="connsiteY88-21534" fmla="*/ 8739 h 10000"/>
                  <a:gd name="connsiteX89-21535" fmla="*/ 6519 w 10000"/>
                  <a:gd name="connsiteY89-21536" fmla="*/ 8708 h 10000"/>
                  <a:gd name="connsiteX90-21537" fmla="*/ 6906 w 10000"/>
                  <a:gd name="connsiteY90-21538" fmla="*/ 8840 h 10000"/>
                  <a:gd name="connsiteX91-21539" fmla="*/ 6906 w 10000"/>
                  <a:gd name="connsiteY91-21540" fmla="*/ 9236 h 10000"/>
                  <a:gd name="connsiteX92-21541" fmla="*/ 6407 w 10000"/>
                  <a:gd name="connsiteY92-21542" fmla="*/ 9335 h 10000"/>
                  <a:gd name="connsiteX93-21543" fmla="*/ 6298 w 10000"/>
                  <a:gd name="connsiteY93-21544" fmla="*/ 9172 h 10000"/>
                  <a:gd name="connsiteX94-21545" fmla="*/ 6241 w 10000"/>
                  <a:gd name="connsiteY94-21546" fmla="*/ 9042 h 10000"/>
                  <a:gd name="connsiteX95-21547" fmla="*/ 5747 w 10000"/>
                  <a:gd name="connsiteY95-21548" fmla="*/ 9138 h 10000"/>
                  <a:gd name="connsiteX96-21549" fmla="*/ 5967 w 10000"/>
                  <a:gd name="connsiteY96-21550" fmla="*/ 9270 h 10000"/>
                  <a:gd name="connsiteX97-21551" fmla="*/ 6131 w 10000"/>
                  <a:gd name="connsiteY97-21552" fmla="*/ 9404 h 10000"/>
                  <a:gd name="connsiteX98-21553" fmla="*/ 6353 w 10000"/>
                  <a:gd name="connsiteY98-21554" fmla="*/ 9736 h 10000"/>
                  <a:gd name="connsiteX99-21555" fmla="*/ 6628 w 10000"/>
                  <a:gd name="connsiteY99-21556" fmla="*/ 9670 h 10000"/>
                  <a:gd name="connsiteX100-21557" fmla="*/ 6850 w 10000"/>
                  <a:gd name="connsiteY100-21558" fmla="*/ 9935 h 10000"/>
                  <a:gd name="connsiteX101-21559" fmla="*/ 7014 w 10000"/>
                  <a:gd name="connsiteY101-21560" fmla="*/ 10000 h 10000"/>
                  <a:gd name="connsiteX0-21561" fmla="*/ 8563 w 10000"/>
                  <a:gd name="connsiteY0-21562" fmla="*/ 4951 h 9935"/>
                  <a:gd name="connsiteX1-21563" fmla="*/ 8120 w 10000"/>
                  <a:gd name="connsiteY1-21564" fmla="*/ 4951 h 9935"/>
                  <a:gd name="connsiteX2-21565" fmla="*/ 7678 w 10000"/>
                  <a:gd name="connsiteY2-21566" fmla="*/ 5083 h 9935"/>
                  <a:gd name="connsiteX3-21567" fmla="*/ 7181 w 10000"/>
                  <a:gd name="connsiteY3-21568" fmla="*/ 5051 h 9935"/>
                  <a:gd name="connsiteX4-21569" fmla="*/ 7181 w 10000"/>
                  <a:gd name="connsiteY4-21570" fmla="*/ 4418 h 9935"/>
                  <a:gd name="connsiteX5-21571" fmla="*/ 7456 w 10000"/>
                  <a:gd name="connsiteY5-21572" fmla="*/ 4387 h 9935"/>
                  <a:gd name="connsiteX6-21573" fmla="*/ 7292 w 10000"/>
                  <a:gd name="connsiteY6-21574" fmla="*/ 4219 h 9935"/>
                  <a:gd name="connsiteX7-21575" fmla="*/ 7292 w 10000"/>
                  <a:gd name="connsiteY7-21576" fmla="*/ 3955 h 9935"/>
                  <a:gd name="connsiteX8-21577" fmla="*/ 7347 w 10000"/>
                  <a:gd name="connsiteY8-21578" fmla="*/ 3790 h 9935"/>
                  <a:gd name="connsiteX9-21579" fmla="*/ 6796 w 10000"/>
                  <a:gd name="connsiteY9-21580" fmla="*/ 3523 h 9935"/>
                  <a:gd name="connsiteX10-21581" fmla="*/ 6241 w 10000"/>
                  <a:gd name="connsiteY10-21582" fmla="*/ 3224 h 9935"/>
                  <a:gd name="connsiteX11-21583" fmla="*/ 5967 w 10000"/>
                  <a:gd name="connsiteY11-21584" fmla="*/ 3023 h 9935"/>
                  <a:gd name="connsiteX12-21585" fmla="*/ 5579 w 10000"/>
                  <a:gd name="connsiteY12-21586" fmla="*/ 2958 h 9935"/>
                  <a:gd name="connsiteX13-21587" fmla="*/ 5139 w 10000"/>
                  <a:gd name="connsiteY13-21588" fmla="*/ 2991 h 9935"/>
                  <a:gd name="connsiteX14-21589" fmla="*/ 4695 w 10000"/>
                  <a:gd name="connsiteY14-21590" fmla="*/ 2890 h 9935"/>
                  <a:gd name="connsiteX15-21591" fmla="*/ 4143 w 10000"/>
                  <a:gd name="connsiteY15-21592" fmla="*/ 2092 h 9935"/>
                  <a:gd name="connsiteX16-21593" fmla="*/ 3978 w 10000"/>
                  <a:gd name="connsiteY16-21594" fmla="*/ 1893 h 9935"/>
                  <a:gd name="connsiteX17-21595" fmla="*/ 3811 w 10000"/>
                  <a:gd name="connsiteY17-21596" fmla="*/ 1428 h 9935"/>
                  <a:gd name="connsiteX18-21597" fmla="*/ 3591 w 10000"/>
                  <a:gd name="connsiteY18-21598" fmla="*/ 997 h 9935"/>
                  <a:gd name="connsiteX19-21599" fmla="*/ 2928 w 10000"/>
                  <a:gd name="connsiteY19-21600" fmla="*/ 698 h 9935"/>
                  <a:gd name="connsiteX20-21601" fmla="*/ 2539 w 10000"/>
                  <a:gd name="connsiteY20-21602" fmla="*/ 65 h 9935"/>
                  <a:gd name="connsiteX21-21603" fmla="*/ 2043 w 10000"/>
                  <a:gd name="connsiteY21-21604" fmla="*/ 65 h 9935"/>
                  <a:gd name="connsiteX22-21605" fmla="*/ 1822 w 10000"/>
                  <a:gd name="connsiteY22-21606" fmla="*/ 202 h 9935"/>
                  <a:gd name="connsiteX23-21607" fmla="*/ 1769 w 10000"/>
                  <a:gd name="connsiteY23-21608" fmla="*/ 0 h 9935"/>
                  <a:gd name="connsiteX24-21609" fmla="*/ 1049 w 10000"/>
                  <a:gd name="connsiteY24-21610" fmla="*/ 131 h 9935"/>
                  <a:gd name="connsiteX25-21611" fmla="*/ 1822 w 10000"/>
                  <a:gd name="connsiteY25-21612" fmla="*/ 267 h 9935"/>
                  <a:gd name="connsiteX26-21613" fmla="*/ 1769 w 10000"/>
                  <a:gd name="connsiteY26-21614" fmla="*/ 565 h 9935"/>
                  <a:gd name="connsiteX27-21615" fmla="*/ 1933 w 10000"/>
                  <a:gd name="connsiteY27-21616" fmla="*/ 964 h 9935"/>
                  <a:gd name="connsiteX28-21617" fmla="*/ 2099 w 10000"/>
                  <a:gd name="connsiteY28-21618" fmla="*/ 1195 h 9935"/>
                  <a:gd name="connsiteX29-21619" fmla="*/ 1822 w 10000"/>
                  <a:gd name="connsiteY29-21620" fmla="*/ 1629 h 9935"/>
                  <a:gd name="connsiteX30-21621" fmla="*/ 1604 w 10000"/>
                  <a:gd name="connsiteY30-21622" fmla="*/ 1629 h 9935"/>
                  <a:gd name="connsiteX31-21623" fmla="*/ 1380 w 10000"/>
                  <a:gd name="connsiteY31-21624" fmla="*/ 1926 h 9935"/>
                  <a:gd name="connsiteX32-21625" fmla="*/ 1769 w 10000"/>
                  <a:gd name="connsiteY32-21626" fmla="*/ 2061 h 9935"/>
                  <a:gd name="connsiteX33-21627" fmla="*/ 1271 w 10000"/>
                  <a:gd name="connsiteY33-21628" fmla="*/ 2027 h 9935"/>
                  <a:gd name="connsiteX34-21629" fmla="*/ 1049 w 10000"/>
                  <a:gd name="connsiteY34-21630" fmla="*/ 2424 h 9935"/>
                  <a:gd name="connsiteX35-21631" fmla="*/ 994 w 10000"/>
                  <a:gd name="connsiteY35-21632" fmla="*/ 2492 h 9935"/>
                  <a:gd name="connsiteX36-21633" fmla="*/ 773 w 10000"/>
                  <a:gd name="connsiteY36-21634" fmla="*/ 2924 h 9935"/>
                  <a:gd name="connsiteX37-21635" fmla="*/ 1106 w 10000"/>
                  <a:gd name="connsiteY37-21636" fmla="*/ 3023 h 9935"/>
                  <a:gd name="connsiteX38-21637" fmla="*/ 663 w 10000"/>
                  <a:gd name="connsiteY38-21638" fmla="*/ 3356 h 9935"/>
                  <a:gd name="connsiteX39-21639" fmla="*/ 110 w 10000"/>
                  <a:gd name="connsiteY39-21640" fmla="*/ 3723 h 9935"/>
                  <a:gd name="connsiteX40-21641" fmla="*/ 0 w 10000"/>
                  <a:gd name="connsiteY40-21642" fmla="*/ 3920 h 9935"/>
                  <a:gd name="connsiteX41-21643" fmla="*/ 277 w 10000"/>
                  <a:gd name="connsiteY41-21644" fmla="*/ 4352 h 9935"/>
                  <a:gd name="connsiteX42-21645" fmla="*/ 0 w 10000"/>
                  <a:gd name="connsiteY42-21646" fmla="*/ 4753 h 9935"/>
                  <a:gd name="connsiteX43-21647" fmla="*/ 56 w 10000"/>
                  <a:gd name="connsiteY43-21648" fmla="*/ 5183 h 9935"/>
                  <a:gd name="connsiteX44-21649" fmla="*/ 222 w 10000"/>
                  <a:gd name="connsiteY44-21650" fmla="*/ 5318 h 9935"/>
                  <a:gd name="connsiteX45-21651" fmla="*/ 552 w 10000"/>
                  <a:gd name="connsiteY45-21652" fmla="*/ 5283 h 9935"/>
                  <a:gd name="connsiteX46-21653" fmla="*/ 1216 w 10000"/>
                  <a:gd name="connsiteY46-21654" fmla="*/ 5352 h 9935"/>
                  <a:gd name="connsiteX47-21655" fmla="*/ 1769 w 10000"/>
                  <a:gd name="connsiteY47-21656" fmla="*/ 5217 h 9935"/>
                  <a:gd name="connsiteX48-21657" fmla="*/ 2377 w 10000"/>
                  <a:gd name="connsiteY48-21658" fmla="*/ 5217 h 9935"/>
                  <a:gd name="connsiteX49-21659" fmla="*/ 2762 w 10000"/>
                  <a:gd name="connsiteY49-21660" fmla="*/ 5083 h 9935"/>
                  <a:gd name="connsiteX50-21661" fmla="*/ 2872 w 10000"/>
                  <a:gd name="connsiteY50-21662" fmla="*/ 5116 h 9935"/>
                  <a:gd name="connsiteX51-21663" fmla="*/ 2707 w 10000"/>
                  <a:gd name="connsiteY51-21664" fmla="*/ 5183 h 9935"/>
                  <a:gd name="connsiteX52-21665" fmla="*/ 3093 w 10000"/>
                  <a:gd name="connsiteY52-21666" fmla="*/ 5484 h 9935"/>
                  <a:gd name="connsiteX53-21667" fmla="*/ 3370 w 10000"/>
                  <a:gd name="connsiteY53-21668" fmla="*/ 5416 h 9935"/>
                  <a:gd name="connsiteX54-21669" fmla="*/ 3757 w 10000"/>
                  <a:gd name="connsiteY54-21670" fmla="*/ 5547 h 9935"/>
                  <a:gd name="connsiteX55-21671" fmla="*/ 4252 w 10000"/>
                  <a:gd name="connsiteY55-21672" fmla="*/ 5516 h 9935"/>
                  <a:gd name="connsiteX56-21673" fmla="*/ 5082 w 10000"/>
                  <a:gd name="connsiteY56-21674" fmla="*/ 5615 h 9935"/>
                  <a:gd name="connsiteX57-21675" fmla="*/ 5301 w 10000"/>
                  <a:gd name="connsiteY57-21676" fmla="*/ 5683 h 9935"/>
                  <a:gd name="connsiteX58-21677" fmla="*/ 6076 w 10000"/>
                  <a:gd name="connsiteY58-21678" fmla="*/ 5516 h 9935"/>
                  <a:gd name="connsiteX59-21679" fmla="*/ 6187 w 10000"/>
                  <a:gd name="connsiteY59-21680" fmla="*/ 5615 h 9935"/>
                  <a:gd name="connsiteX60-21681" fmla="*/ 6407 w 10000"/>
                  <a:gd name="connsiteY60-21682" fmla="*/ 5484 h 9935"/>
                  <a:gd name="connsiteX61-21683" fmla="*/ 6519 w 10000"/>
                  <a:gd name="connsiteY61-21684" fmla="*/ 5652 h 9935"/>
                  <a:gd name="connsiteX62-21685" fmla="*/ 7292 w 10000"/>
                  <a:gd name="connsiteY62-21686" fmla="*/ 5448 h 9935"/>
                  <a:gd name="connsiteX63-21687" fmla="*/ 7292 w 10000"/>
                  <a:gd name="connsiteY63-21688" fmla="*/ 5248 h 9935"/>
                  <a:gd name="connsiteX64-21689" fmla="*/ 7456 w 10000"/>
                  <a:gd name="connsiteY64-21690" fmla="*/ 5217 h 9935"/>
                  <a:gd name="connsiteX65-21691" fmla="*/ 7624 w 10000"/>
                  <a:gd name="connsiteY65-21692" fmla="*/ 5283 h 9935"/>
                  <a:gd name="connsiteX66-21693" fmla="*/ 8176 w 10000"/>
                  <a:gd name="connsiteY66-21694" fmla="*/ 5151 h 9935"/>
                  <a:gd name="connsiteX67-21695" fmla="*/ 8287 w 10000"/>
                  <a:gd name="connsiteY67-21696" fmla="*/ 5183 h 9935"/>
                  <a:gd name="connsiteX68-21697" fmla="*/ 8563 w 10000"/>
                  <a:gd name="connsiteY68-21698" fmla="*/ 5780 h 9935"/>
                  <a:gd name="connsiteX69-21699" fmla="*/ 8728 w 10000"/>
                  <a:gd name="connsiteY69-21700" fmla="*/ 5849 h 9935"/>
                  <a:gd name="connsiteX70-21701" fmla="*/ 9116 w 10000"/>
                  <a:gd name="connsiteY70-21702" fmla="*/ 5849 h 9935"/>
                  <a:gd name="connsiteX71-21703" fmla="*/ 9281 w 10000"/>
                  <a:gd name="connsiteY71-21704" fmla="*/ 6115 h 9935"/>
                  <a:gd name="connsiteX72-21705" fmla="*/ 9336 w 10000"/>
                  <a:gd name="connsiteY72-21706" fmla="*/ 6314 h 9935"/>
                  <a:gd name="connsiteX73-21707" fmla="*/ 10000 w 10000"/>
                  <a:gd name="connsiteY73-21708" fmla="*/ 7109 h 9935"/>
                  <a:gd name="connsiteX74-21709" fmla="*/ 9724 w 10000"/>
                  <a:gd name="connsiteY74-21710" fmla="*/ 6976 h 9935"/>
                  <a:gd name="connsiteX75-21711" fmla="*/ 8949 w 10000"/>
                  <a:gd name="connsiteY75-21712" fmla="*/ 7109 h 9935"/>
                  <a:gd name="connsiteX76-21713" fmla="*/ 8563 w 10000"/>
                  <a:gd name="connsiteY76-21714" fmla="*/ 6711 h 9935"/>
                  <a:gd name="connsiteX77-21715" fmla="*/ 8287 w 10000"/>
                  <a:gd name="connsiteY77-21716" fmla="*/ 6744 h 9935"/>
                  <a:gd name="connsiteX78-21717" fmla="*/ 8506 w 10000"/>
                  <a:gd name="connsiteY78-21718" fmla="*/ 7010 h 9935"/>
                  <a:gd name="connsiteX79-21719" fmla="*/ 8563 w 10000"/>
                  <a:gd name="connsiteY79-21720" fmla="*/ 7210 h 9935"/>
                  <a:gd name="connsiteX80-21721" fmla="*/ 8009 w 10000"/>
                  <a:gd name="connsiteY80-21722" fmla="*/ 7576 h 9935"/>
                  <a:gd name="connsiteX81-21723" fmla="*/ 7901 w 10000"/>
                  <a:gd name="connsiteY81-21724" fmla="*/ 7776 h 9935"/>
                  <a:gd name="connsiteX82-21725" fmla="*/ 7845 w 10000"/>
                  <a:gd name="connsiteY82-21726" fmla="*/ 7940 h 9935"/>
                  <a:gd name="connsiteX83-21727" fmla="*/ 7789 w 10000"/>
                  <a:gd name="connsiteY83-21728" fmla="*/ 8007 h 9935"/>
                  <a:gd name="connsiteX84-21729" fmla="*/ 7678 w 10000"/>
                  <a:gd name="connsiteY84-21730" fmla="*/ 8142 h 9935"/>
                  <a:gd name="connsiteX85-21731" fmla="*/ 7347 w 10000"/>
                  <a:gd name="connsiteY85-21732" fmla="*/ 8239 h 9935"/>
                  <a:gd name="connsiteX86-21733" fmla="*/ 7456 w 10000"/>
                  <a:gd name="connsiteY86-21734" fmla="*/ 8474 h 9935"/>
                  <a:gd name="connsiteX87-21735" fmla="*/ 7402 w 10000"/>
                  <a:gd name="connsiteY87-21736" fmla="*/ 8539 h 9935"/>
                  <a:gd name="connsiteX88-21737" fmla="*/ 6961 w 10000"/>
                  <a:gd name="connsiteY88-21738" fmla="*/ 8739 h 9935"/>
                  <a:gd name="connsiteX89-21739" fmla="*/ 6519 w 10000"/>
                  <a:gd name="connsiteY89-21740" fmla="*/ 8708 h 9935"/>
                  <a:gd name="connsiteX90-21741" fmla="*/ 6906 w 10000"/>
                  <a:gd name="connsiteY90-21742" fmla="*/ 8840 h 9935"/>
                  <a:gd name="connsiteX91-21743" fmla="*/ 6906 w 10000"/>
                  <a:gd name="connsiteY91-21744" fmla="*/ 9236 h 9935"/>
                  <a:gd name="connsiteX92-21745" fmla="*/ 6407 w 10000"/>
                  <a:gd name="connsiteY92-21746" fmla="*/ 9335 h 9935"/>
                  <a:gd name="connsiteX93-21747" fmla="*/ 6298 w 10000"/>
                  <a:gd name="connsiteY93-21748" fmla="*/ 9172 h 9935"/>
                  <a:gd name="connsiteX94-21749" fmla="*/ 6241 w 10000"/>
                  <a:gd name="connsiteY94-21750" fmla="*/ 9042 h 9935"/>
                  <a:gd name="connsiteX95-21751" fmla="*/ 5747 w 10000"/>
                  <a:gd name="connsiteY95-21752" fmla="*/ 9138 h 9935"/>
                  <a:gd name="connsiteX96-21753" fmla="*/ 5967 w 10000"/>
                  <a:gd name="connsiteY96-21754" fmla="*/ 9270 h 9935"/>
                  <a:gd name="connsiteX97-21755" fmla="*/ 6131 w 10000"/>
                  <a:gd name="connsiteY97-21756" fmla="*/ 9404 h 9935"/>
                  <a:gd name="connsiteX98-21757" fmla="*/ 6353 w 10000"/>
                  <a:gd name="connsiteY98-21758" fmla="*/ 9736 h 9935"/>
                  <a:gd name="connsiteX99-21759" fmla="*/ 6628 w 10000"/>
                  <a:gd name="connsiteY99-21760" fmla="*/ 9670 h 9935"/>
                  <a:gd name="connsiteX100-21761" fmla="*/ 6850 w 10000"/>
                  <a:gd name="connsiteY100-21762" fmla="*/ 9935 h 9935"/>
                  <a:gd name="connsiteX0-21763" fmla="*/ 8563 w 10000"/>
                  <a:gd name="connsiteY0-21764" fmla="*/ 4983 h 9800"/>
                  <a:gd name="connsiteX1-21765" fmla="*/ 8120 w 10000"/>
                  <a:gd name="connsiteY1-21766" fmla="*/ 4983 h 9800"/>
                  <a:gd name="connsiteX2-21767" fmla="*/ 7678 w 10000"/>
                  <a:gd name="connsiteY2-21768" fmla="*/ 5116 h 9800"/>
                  <a:gd name="connsiteX3-21769" fmla="*/ 7181 w 10000"/>
                  <a:gd name="connsiteY3-21770" fmla="*/ 5084 h 9800"/>
                  <a:gd name="connsiteX4-21771" fmla="*/ 7181 w 10000"/>
                  <a:gd name="connsiteY4-21772" fmla="*/ 4447 h 9800"/>
                  <a:gd name="connsiteX5-21773" fmla="*/ 7456 w 10000"/>
                  <a:gd name="connsiteY5-21774" fmla="*/ 4416 h 9800"/>
                  <a:gd name="connsiteX6-21775" fmla="*/ 7292 w 10000"/>
                  <a:gd name="connsiteY6-21776" fmla="*/ 4247 h 9800"/>
                  <a:gd name="connsiteX7-21777" fmla="*/ 7292 w 10000"/>
                  <a:gd name="connsiteY7-21778" fmla="*/ 3981 h 9800"/>
                  <a:gd name="connsiteX8-21779" fmla="*/ 7347 w 10000"/>
                  <a:gd name="connsiteY8-21780" fmla="*/ 3815 h 9800"/>
                  <a:gd name="connsiteX9-21781" fmla="*/ 6796 w 10000"/>
                  <a:gd name="connsiteY9-21782" fmla="*/ 3546 h 9800"/>
                  <a:gd name="connsiteX10-21783" fmla="*/ 6241 w 10000"/>
                  <a:gd name="connsiteY10-21784" fmla="*/ 3245 h 9800"/>
                  <a:gd name="connsiteX11-21785" fmla="*/ 5967 w 10000"/>
                  <a:gd name="connsiteY11-21786" fmla="*/ 3043 h 9800"/>
                  <a:gd name="connsiteX12-21787" fmla="*/ 5579 w 10000"/>
                  <a:gd name="connsiteY12-21788" fmla="*/ 2977 h 9800"/>
                  <a:gd name="connsiteX13-21789" fmla="*/ 5139 w 10000"/>
                  <a:gd name="connsiteY13-21790" fmla="*/ 3011 h 9800"/>
                  <a:gd name="connsiteX14-21791" fmla="*/ 4695 w 10000"/>
                  <a:gd name="connsiteY14-21792" fmla="*/ 2909 h 9800"/>
                  <a:gd name="connsiteX15-21793" fmla="*/ 4143 w 10000"/>
                  <a:gd name="connsiteY15-21794" fmla="*/ 2106 h 9800"/>
                  <a:gd name="connsiteX16-21795" fmla="*/ 3978 w 10000"/>
                  <a:gd name="connsiteY16-21796" fmla="*/ 1905 h 9800"/>
                  <a:gd name="connsiteX17-21797" fmla="*/ 3811 w 10000"/>
                  <a:gd name="connsiteY17-21798" fmla="*/ 1437 h 9800"/>
                  <a:gd name="connsiteX18-21799" fmla="*/ 3591 w 10000"/>
                  <a:gd name="connsiteY18-21800" fmla="*/ 1004 h 9800"/>
                  <a:gd name="connsiteX19-21801" fmla="*/ 2928 w 10000"/>
                  <a:gd name="connsiteY19-21802" fmla="*/ 703 h 9800"/>
                  <a:gd name="connsiteX20-21803" fmla="*/ 2539 w 10000"/>
                  <a:gd name="connsiteY20-21804" fmla="*/ 65 h 9800"/>
                  <a:gd name="connsiteX21-21805" fmla="*/ 2043 w 10000"/>
                  <a:gd name="connsiteY21-21806" fmla="*/ 65 h 9800"/>
                  <a:gd name="connsiteX22-21807" fmla="*/ 1822 w 10000"/>
                  <a:gd name="connsiteY22-21808" fmla="*/ 203 h 9800"/>
                  <a:gd name="connsiteX23-21809" fmla="*/ 1769 w 10000"/>
                  <a:gd name="connsiteY23-21810" fmla="*/ 0 h 9800"/>
                  <a:gd name="connsiteX24-21811" fmla="*/ 1049 w 10000"/>
                  <a:gd name="connsiteY24-21812" fmla="*/ 132 h 9800"/>
                  <a:gd name="connsiteX25-21813" fmla="*/ 1822 w 10000"/>
                  <a:gd name="connsiteY25-21814" fmla="*/ 269 h 9800"/>
                  <a:gd name="connsiteX26-21815" fmla="*/ 1769 w 10000"/>
                  <a:gd name="connsiteY26-21816" fmla="*/ 569 h 9800"/>
                  <a:gd name="connsiteX27-21817" fmla="*/ 1933 w 10000"/>
                  <a:gd name="connsiteY27-21818" fmla="*/ 970 h 9800"/>
                  <a:gd name="connsiteX28-21819" fmla="*/ 2099 w 10000"/>
                  <a:gd name="connsiteY28-21820" fmla="*/ 1203 h 9800"/>
                  <a:gd name="connsiteX29-21821" fmla="*/ 1822 w 10000"/>
                  <a:gd name="connsiteY29-21822" fmla="*/ 1640 h 9800"/>
                  <a:gd name="connsiteX30-21823" fmla="*/ 1604 w 10000"/>
                  <a:gd name="connsiteY30-21824" fmla="*/ 1640 h 9800"/>
                  <a:gd name="connsiteX31-21825" fmla="*/ 1380 w 10000"/>
                  <a:gd name="connsiteY31-21826" fmla="*/ 1939 h 9800"/>
                  <a:gd name="connsiteX32-21827" fmla="*/ 1769 w 10000"/>
                  <a:gd name="connsiteY32-21828" fmla="*/ 2074 h 9800"/>
                  <a:gd name="connsiteX33-21829" fmla="*/ 1271 w 10000"/>
                  <a:gd name="connsiteY33-21830" fmla="*/ 2040 h 9800"/>
                  <a:gd name="connsiteX34-21831" fmla="*/ 1049 w 10000"/>
                  <a:gd name="connsiteY34-21832" fmla="*/ 2440 h 9800"/>
                  <a:gd name="connsiteX35-21833" fmla="*/ 994 w 10000"/>
                  <a:gd name="connsiteY35-21834" fmla="*/ 2508 h 9800"/>
                  <a:gd name="connsiteX36-21835" fmla="*/ 773 w 10000"/>
                  <a:gd name="connsiteY36-21836" fmla="*/ 2943 h 9800"/>
                  <a:gd name="connsiteX37-21837" fmla="*/ 1106 w 10000"/>
                  <a:gd name="connsiteY37-21838" fmla="*/ 3043 h 9800"/>
                  <a:gd name="connsiteX38-21839" fmla="*/ 663 w 10000"/>
                  <a:gd name="connsiteY38-21840" fmla="*/ 3378 h 9800"/>
                  <a:gd name="connsiteX39-21841" fmla="*/ 110 w 10000"/>
                  <a:gd name="connsiteY39-21842" fmla="*/ 3747 h 9800"/>
                  <a:gd name="connsiteX40-21843" fmla="*/ 0 w 10000"/>
                  <a:gd name="connsiteY40-21844" fmla="*/ 3946 h 9800"/>
                  <a:gd name="connsiteX41-21845" fmla="*/ 277 w 10000"/>
                  <a:gd name="connsiteY41-21846" fmla="*/ 4380 h 9800"/>
                  <a:gd name="connsiteX42-21847" fmla="*/ 0 w 10000"/>
                  <a:gd name="connsiteY42-21848" fmla="*/ 4784 h 9800"/>
                  <a:gd name="connsiteX43-21849" fmla="*/ 56 w 10000"/>
                  <a:gd name="connsiteY43-21850" fmla="*/ 5217 h 9800"/>
                  <a:gd name="connsiteX44-21851" fmla="*/ 222 w 10000"/>
                  <a:gd name="connsiteY44-21852" fmla="*/ 5353 h 9800"/>
                  <a:gd name="connsiteX45-21853" fmla="*/ 552 w 10000"/>
                  <a:gd name="connsiteY45-21854" fmla="*/ 5318 h 9800"/>
                  <a:gd name="connsiteX46-21855" fmla="*/ 1216 w 10000"/>
                  <a:gd name="connsiteY46-21856" fmla="*/ 5387 h 9800"/>
                  <a:gd name="connsiteX47-21857" fmla="*/ 1769 w 10000"/>
                  <a:gd name="connsiteY47-21858" fmla="*/ 5251 h 9800"/>
                  <a:gd name="connsiteX48-21859" fmla="*/ 2377 w 10000"/>
                  <a:gd name="connsiteY48-21860" fmla="*/ 5251 h 9800"/>
                  <a:gd name="connsiteX49-21861" fmla="*/ 2762 w 10000"/>
                  <a:gd name="connsiteY49-21862" fmla="*/ 5116 h 9800"/>
                  <a:gd name="connsiteX50-21863" fmla="*/ 2872 w 10000"/>
                  <a:gd name="connsiteY50-21864" fmla="*/ 5149 h 9800"/>
                  <a:gd name="connsiteX51-21865" fmla="*/ 2707 w 10000"/>
                  <a:gd name="connsiteY51-21866" fmla="*/ 5217 h 9800"/>
                  <a:gd name="connsiteX52-21867" fmla="*/ 3093 w 10000"/>
                  <a:gd name="connsiteY52-21868" fmla="*/ 5520 h 9800"/>
                  <a:gd name="connsiteX53-21869" fmla="*/ 3370 w 10000"/>
                  <a:gd name="connsiteY53-21870" fmla="*/ 5451 h 9800"/>
                  <a:gd name="connsiteX54-21871" fmla="*/ 3757 w 10000"/>
                  <a:gd name="connsiteY54-21872" fmla="*/ 5583 h 9800"/>
                  <a:gd name="connsiteX55-21873" fmla="*/ 4252 w 10000"/>
                  <a:gd name="connsiteY55-21874" fmla="*/ 5552 h 9800"/>
                  <a:gd name="connsiteX56-21875" fmla="*/ 5082 w 10000"/>
                  <a:gd name="connsiteY56-21876" fmla="*/ 5652 h 9800"/>
                  <a:gd name="connsiteX57-21877" fmla="*/ 5301 w 10000"/>
                  <a:gd name="connsiteY57-21878" fmla="*/ 5720 h 9800"/>
                  <a:gd name="connsiteX58-21879" fmla="*/ 6076 w 10000"/>
                  <a:gd name="connsiteY58-21880" fmla="*/ 5552 h 9800"/>
                  <a:gd name="connsiteX59-21881" fmla="*/ 6187 w 10000"/>
                  <a:gd name="connsiteY59-21882" fmla="*/ 5652 h 9800"/>
                  <a:gd name="connsiteX60-21883" fmla="*/ 6407 w 10000"/>
                  <a:gd name="connsiteY60-21884" fmla="*/ 5520 h 9800"/>
                  <a:gd name="connsiteX61-21885" fmla="*/ 6519 w 10000"/>
                  <a:gd name="connsiteY61-21886" fmla="*/ 5689 h 9800"/>
                  <a:gd name="connsiteX62-21887" fmla="*/ 7292 w 10000"/>
                  <a:gd name="connsiteY62-21888" fmla="*/ 5484 h 9800"/>
                  <a:gd name="connsiteX63-21889" fmla="*/ 7292 w 10000"/>
                  <a:gd name="connsiteY63-21890" fmla="*/ 5282 h 9800"/>
                  <a:gd name="connsiteX64-21891" fmla="*/ 7456 w 10000"/>
                  <a:gd name="connsiteY64-21892" fmla="*/ 5251 h 9800"/>
                  <a:gd name="connsiteX65-21893" fmla="*/ 7624 w 10000"/>
                  <a:gd name="connsiteY65-21894" fmla="*/ 5318 h 9800"/>
                  <a:gd name="connsiteX66-21895" fmla="*/ 8176 w 10000"/>
                  <a:gd name="connsiteY66-21896" fmla="*/ 5185 h 9800"/>
                  <a:gd name="connsiteX67-21897" fmla="*/ 8287 w 10000"/>
                  <a:gd name="connsiteY67-21898" fmla="*/ 5217 h 9800"/>
                  <a:gd name="connsiteX68-21899" fmla="*/ 8563 w 10000"/>
                  <a:gd name="connsiteY68-21900" fmla="*/ 5818 h 9800"/>
                  <a:gd name="connsiteX69-21901" fmla="*/ 8728 w 10000"/>
                  <a:gd name="connsiteY69-21902" fmla="*/ 5887 h 9800"/>
                  <a:gd name="connsiteX70-21903" fmla="*/ 9116 w 10000"/>
                  <a:gd name="connsiteY70-21904" fmla="*/ 5887 h 9800"/>
                  <a:gd name="connsiteX71-21905" fmla="*/ 9281 w 10000"/>
                  <a:gd name="connsiteY71-21906" fmla="*/ 6155 h 9800"/>
                  <a:gd name="connsiteX72-21907" fmla="*/ 9336 w 10000"/>
                  <a:gd name="connsiteY72-21908" fmla="*/ 6355 h 9800"/>
                  <a:gd name="connsiteX73-21909" fmla="*/ 10000 w 10000"/>
                  <a:gd name="connsiteY73-21910" fmla="*/ 7156 h 9800"/>
                  <a:gd name="connsiteX74-21911" fmla="*/ 9724 w 10000"/>
                  <a:gd name="connsiteY74-21912" fmla="*/ 7022 h 9800"/>
                  <a:gd name="connsiteX75-21913" fmla="*/ 8949 w 10000"/>
                  <a:gd name="connsiteY75-21914" fmla="*/ 7156 h 9800"/>
                  <a:gd name="connsiteX76-21915" fmla="*/ 8563 w 10000"/>
                  <a:gd name="connsiteY76-21916" fmla="*/ 6755 h 9800"/>
                  <a:gd name="connsiteX77-21917" fmla="*/ 8287 w 10000"/>
                  <a:gd name="connsiteY77-21918" fmla="*/ 6788 h 9800"/>
                  <a:gd name="connsiteX78-21919" fmla="*/ 8506 w 10000"/>
                  <a:gd name="connsiteY78-21920" fmla="*/ 7056 h 9800"/>
                  <a:gd name="connsiteX79-21921" fmla="*/ 8563 w 10000"/>
                  <a:gd name="connsiteY79-21922" fmla="*/ 7257 h 9800"/>
                  <a:gd name="connsiteX80-21923" fmla="*/ 8009 w 10000"/>
                  <a:gd name="connsiteY80-21924" fmla="*/ 7626 h 9800"/>
                  <a:gd name="connsiteX81-21925" fmla="*/ 7901 w 10000"/>
                  <a:gd name="connsiteY81-21926" fmla="*/ 7827 h 9800"/>
                  <a:gd name="connsiteX82-21927" fmla="*/ 7845 w 10000"/>
                  <a:gd name="connsiteY82-21928" fmla="*/ 7992 h 9800"/>
                  <a:gd name="connsiteX83-21929" fmla="*/ 7789 w 10000"/>
                  <a:gd name="connsiteY83-21930" fmla="*/ 8059 h 9800"/>
                  <a:gd name="connsiteX84-21931" fmla="*/ 7678 w 10000"/>
                  <a:gd name="connsiteY84-21932" fmla="*/ 8195 h 9800"/>
                  <a:gd name="connsiteX85-21933" fmla="*/ 7347 w 10000"/>
                  <a:gd name="connsiteY85-21934" fmla="*/ 8293 h 9800"/>
                  <a:gd name="connsiteX86-21935" fmla="*/ 7456 w 10000"/>
                  <a:gd name="connsiteY86-21936" fmla="*/ 8529 h 9800"/>
                  <a:gd name="connsiteX87-21937" fmla="*/ 7402 w 10000"/>
                  <a:gd name="connsiteY87-21938" fmla="*/ 8595 h 9800"/>
                  <a:gd name="connsiteX88-21939" fmla="*/ 6961 w 10000"/>
                  <a:gd name="connsiteY88-21940" fmla="*/ 8796 h 9800"/>
                  <a:gd name="connsiteX89-21941" fmla="*/ 6519 w 10000"/>
                  <a:gd name="connsiteY89-21942" fmla="*/ 8765 h 9800"/>
                  <a:gd name="connsiteX90-21943" fmla="*/ 6906 w 10000"/>
                  <a:gd name="connsiteY90-21944" fmla="*/ 8898 h 9800"/>
                  <a:gd name="connsiteX91-21945" fmla="*/ 6906 w 10000"/>
                  <a:gd name="connsiteY91-21946" fmla="*/ 9296 h 9800"/>
                  <a:gd name="connsiteX92-21947" fmla="*/ 6407 w 10000"/>
                  <a:gd name="connsiteY92-21948" fmla="*/ 9396 h 9800"/>
                  <a:gd name="connsiteX93-21949" fmla="*/ 6298 w 10000"/>
                  <a:gd name="connsiteY93-21950" fmla="*/ 9232 h 9800"/>
                  <a:gd name="connsiteX94-21951" fmla="*/ 6241 w 10000"/>
                  <a:gd name="connsiteY94-21952" fmla="*/ 9101 h 9800"/>
                  <a:gd name="connsiteX95-21953" fmla="*/ 5747 w 10000"/>
                  <a:gd name="connsiteY95-21954" fmla="*/ 9198 h 9800"/>
                  <a:gd name="connsiteX96-21955" fmla="*/ 5967 w 10000"/>
                  <a:gd name="connsiteY96-21956" fmla="*/ 9331 h 9800"/>
                  <a:gd name="connsiteX97-21957" fmla="*/ 6131 w 10000"/>
                  <a:gd name="connsiteY97-21958" fmla="*/ 9466 h 9800"/>
                  <a:gd name="connsiteX98-21959" fmla="*/ 6353 w 10000"/>
                  <a:gd name="connsiteY98-21960" fmla="*/ 9800 h 9800"/>
                  <a:gd name="connsiteX99-21961" fmla="*/ 6628 w 10000"/>
                  <a:gd name="connsiteY99-21962" fmla="*/ 9733 h 9800"/>
                  <a:gd name="connsiteX0-21963" fmla="*/ 8563 w 10000"/>
                  <a:gd name="connsiteY0-21964" fmla="*/ 5085 h 10000"/>
                  <a:gd name="connsiteX1-21965" fmla="*/ 8120 w 10000"/>
                  <a:gd name="connsiteY1-21966" fmla="*/ 5085 h 10000"/>
                  <a:gd name="connsiteX2-21967" fmla="*/ 7678 w 10000"/>
                  <a:gd name="connsiteY2-21968" fmla="*/ 5220 h 10000"/>
                  <a:gd name="connsiteX3-21969" fmla="*/ 7181 w 10000"/>
                  <a:gd name="connsiteY3-21970" fmla="*/ 5188 h 10000"/>
                  <a:gd name="connsiteX4-21971" fmla="*/ 7181 w 10000"/>
                  <a:gd name="connsiteY4-21972" fmla="*/ 4538 h 10000"/>
                  <a:gd name="connsiteX5-21973" fmla="*/ 7456 w 10000"/>
                  <a:gd name="connsiteY5-21974" fmla="*/ 4506 h 10000"/>
                  <a:gd name="connsiteX6-21975" fmla="*/ 7292 w 10000"/>
                  <a:gd name="connsiteY6-21976" fmla="*/ 4334 h 10000"/>
                  <a:gd name="connsiteX7-21977" fmla="*/ 7292 w 10000"/>
                  <a:gd name="connsiteY7-21978" fmla="*/ 4062 h 10000"/>
                  <a:gd name="connsiteX8-21979" fmla="*/ 7347 w 10000"/>
                  <a:gd name="connsiteY8-21980" fmla="*/ 3893 h 10000"/>
                  <a:gd name="connsiteX9-21981" fmla="*/ 6796 w 10000"/>
                  <a:gd name="connsiteY9-21982" fmla="*/ 3618 h 10000"/>
                  <a:gd name="connsiteX10-21983" fmla="*/ 6241 w 10000"/>
                  <a:gd name="connsiteY10-21984" fmla="*/ 3311 h 10000"/>
                  <a:gd name="connsiteX11-21985" fmla="*/ 5967 w 10000"/>
                  <a:gd name="connsiteY11-21986" fmla="*/ 3105 h 10000"/>
                  <a:gd name="connsiteX12-21987" fmla="*/ 5579 w 10000"/>
                  <a:gd name="connsiteY12-21988" fmla="*/ 3038 h 10000"/>
                  <a:gd name="connsiteX13-21989" fmla="*/ 5139 w 10000"/>
                  <a:gd name="connsiteY13-21990" fmla="*/ 3072 h 10000"/>
                  <a:gd name="connsiteX14-21991" fmla="*/ 4695 w 10000"/>
                  <a:gd name="connsiteY14-21992" fmla="*/ 2968 h 10000"/>
                  <a:gd name="connsiteX15-21993" fmla="*/ 4143 w 10000"/>
                  <a:gd name="connsiteY15-21994" fmla="*/ 2149 h 10000"/>
                  <a:gd name="connsiteX16-21995" fmla="*/ 3978 w 10000"/>
                  <a:gd name="connsiteY16-21996" fmla="*/ 1944 h 10000"/>
                  <a:gd name="connsiteX17-21997" fmla="*/ 3811 w 10000"/>
                  <a:gd name="connsiteY17-21998" fmla="*/ 1466 h 10000"/>
                  <a:gd name="connsiteX18-21999" fmla="*/ 3591 w 10000"/>
                  <a:gd name="connsiteY18-22000" fmla="*/ 1024 h 10000"/>
                  <a:gd name="connsiteX19-22001" fmla="*/ 2928 w 10000"/>
                  <a:gd name="connsiteY19-22002" fmla="*/ 717 h 10000"/>
                  <a:gd name="connsiteX20-22003" fmla="*/ 2539 w 10000"/>
                  <a:gd name="connsiteY20-22004" fmla="*/ 66 h 10000"/>
                  <a:gd name="connsiteX21-22005" fmla="*/ 2043 w 10000"/>
                  <a:gd name="connsiteY21-22006" fmla="*/ 66 h 10000"/>
                  <a:gd name="connsiteX22-22007" fmla="*/ 1822 w 10000"/>
                  <a:gd name="connsiteY22-22008" fmla="*/ 207 h 10000"/>
                  <a:gd name="connsiteX23-22009" fmla="*/ 1769 w 10000"/>
                  <a:gd name="connsiteY23-22010" fmla="*/ 0 h 10000"/>
                  <a:gd name="connsiteX24-22011" fmla="*/ 1049 w 10000"/>
                  <a:gd name="connsiteY24-22012" fmla="*/ 135 h 10000"/>
                  <a:gd name="connsiteX25-22013" fmla="*/ 1822 w 10000"/>
                  <a:gd name="connsiteY25-22014" fmla="*/ 274 h 10000"/>
                  <a:gd name="connsiteX26-22015" fmla="*/ 1769 w 10000"/>
                  <a:gd name="connsiteY26-22016" fmla="*/ 581 h 10000"/>
                  <a:gd name="connsiteX27-22017" fmla="*/ 1933 w 10000"/>
                  <a:gd name="connsiteY27-22018" fmla="*/ 990 h 10000"/>
                  <a:gd name="connsiteX28-22019" fmla="*/ 2099 w 10000"/>
                  <a:gd name="connsiteY28-22020" fmla="*/ 1228 h 10000"/>
                  <a:gd name="connsiteX29-22021" fmla="*/ 1822 w 10000"/>
                  <a:gd name="connsiteY29-22022" fmla="*/ 1673 h 10000"/>
                  <a:gd name="connsiteX30-22023" fmla="*/ 1604 w 10000"/>
                  <a:gd name="connsiteY30-22024" fmla="*/ 1673 h 10000"/>
                  <a:gd name="connsiteX31-22025" fmla="*/ 1380 w 10000"/>
                  <a:gd name="connsiteY31-22026" fmla="*/ 1979 h 10000"/>
                  <a:gd name="connsiteX32-22027" fmla="*/ 1769 w 10000"/>
                  <a:gd name="connsiteY32-22028" fmla="*/ 2116 h 10000"/>
                  <a:gd name="connsiteX33-22029" fmla="*/ 1271 w 10000"/>
                  <a:gd name="connsiteY33-22030" fmla="*/ 2082 h 10000"/>
                  <a:gd name="connsiteX34-22031" fmla="*/ 1049 w 10000"/>
                  <a:gd name="connsiteY34-22032" fmla="*/ 2490 h 10000"/>
                  <a:gd name="connsiteX35-22033" fmla="*/ 994 w 10000"/>
                  <a:gd name="connsiteY35-22034" fmla="*/ 2559 h 10000"/>
                  <a:gd name="connsiteX36-22035" fmla="*/ 773 w 10000"/>
                  <a:gd name="connsiteY36-22036" fmla="*/ 3003 h 10000"/>
                  <a:gd name="connsiteX37-22037" fmla="*/ 1106 w 10000"/>
                  <a:gd name="connsiteY37-22038" fmla="*/ 3105 h 10000"/>
                  <a:gd name="connsiteX38-22039" fmla="*/ 663 w 10000"/>
                  <a:gd name="connsiteY38-22040" fmla="*/ 3447 h 10000"/>
                  <a:gd name="connsiteX39-22041" fmla="*/ 110 w 10000"/>
                  <a:gd name="connsiteY39-22042" fmla="*/ 3823 h 10000"/>
                  <a:gd name="connsiteX40-22043" fmla="*/ 0 w 10000"/>
                  <a:gd name="connsiteY40-22044" fmla="*/ 4027 h 10000"/>
                  <a:gd name="connsiteX41-22045" fmla="*/ 277 w 10000"/>
                  <a:gd name="connsiteY41-22046" fmla="*/ 4469 h 10000"/>
                  <a:gd name="connsiteX42-22047" fmla="*/ 0 w 10000"/>
                  <a:gd name="connsiteY42-22048" fmla="*/ 4882 h 10000"/>
                  <a:gd name="connsiteX43-22049" fmla="*/ 56 w 10000"/>
                  <a:gd name="connsiteY43-22050" fmla="*/ 5323 h 10000"/>
                  <a:gd name="connsiteX44-22051" fmla="*/ 222 w 10000"/>
                  <a:gd name="connsiteY44-22052" fmla="*/ 5462 h 10000"/>
                  <a:gd name="connsiteX45-22053" fmla="*/ 552 w 10000"/>
                  <a:gd name="connsiteY45-22054" fmla="*/ 5427 h 10000"/>
                  <a:gd name="connsiteX46-22055" fmla="*/ 1216 w 10000"/>
                  <a:gd name="connsiteY46-22056" fmla="*/ 5497 h 10000"/>
                  <a:gd name="connsiteX47-22057" fmla="*/ 1769 w 10000"/>
                  <a:gd name="connsiteY47-22058" fmla="*/ 5358 h 10000"/>
                  <a:gd name="connsiteX48-22059" fmla="*/ 2377 w 10000"/>
                  <a:gd name="connsiteY48-22060" fmla="*/ 5358 h 10000"/>
                  <a:gd name="connsiteX49-22061" fmla="*/ 2762 w 10000"/>
                  <a:gd name="connsiteY49-22062" fmla="*/ 5220 h 10000"/>
                  <a:gd name="connsiteX50-22063" fmla="*/ 2872 w 10000"/>
                  <a:gd name="connsiteY50-22064" fmla="*/ 5254 h 10000"/>
                  <a:gd name="connsiteX51-22065" fmla="*/ 2707 w 10000"/>
                  <a:gd name="connsiteY51-22066" fmla="*/ 5323 h 10000"/>
                  <a:gd name="connsiteX52-22067" fmla="*/ 3093 w 10000"/>
                  <a:gd name="connsiteY52-22068" fmla="*/ 5633 h 10000"/>
                  <a:gd name="connsiteX53-22069" fmla="*/ 3370 w 10000"/>
                  <a:gd name="connsiteY53-22070" fmla="*/ 5562 h 10000"/>
                  <a:gd name="connsiteX54-22071" fmla="*/ 3757 w 10000"/>
                  <a:gd name="connsiteY54-22072" fmla="*/ 5697 h 10000"/>
                  <a:gd name="connsiteX55-22073" fmla="*/ 4252 w 10000"/>
                  <a:gd name="connsiteY55-22074" fmla="*/ 5665 h 10000"/>
                  <a:gd name="connsiteX56-22075" fmla="*/ 5082 w 10000"/>
                  <a:gd name="connsiteY56-22076" fmla="*/ 5767 h 10000"/>
                  <a:gd name="connsiteX57-22077" fmla="*/ 5301 w 10000"/>
                  <a:gd name="connsiteY57-22078" fmla="*/ 5837 h 10000"/>
                  <a:gd name="connsiteX58-22079" fmla="*/ 6076 w 10000"/>
                  <a:gd name="connsiteY58-22080" fmla="*/ 5665 h 10000"/>
                  <a:gd name="connsiteX59-22081" fmla="*/ 6187 w 10000"/>
                  <a:gd name="connsiteY59-22082" fmla="*/ 5767 h 10000"/>
                  <a:gd name="connsiteX60-22083" fmla="*/ 6407 w 10000"/>
                  <a:gd name="connsiteY60-22084" fmla="*/ 5633 h 10000"/>
                  <a:gd name="connsiteX61-22085" fmla="*/ 6519 w 10000"/>
                  <a:gd name="connsiteY61-22086" fmla="*/ 5805 h 10000"/>
                  <a:gd name="connsiteX62-22087" fmla="*/ 7292 w 10000"/>
                  <a:gd name="connsiteY62-22088" fmla="*/ 5596 h 10000"/>
                  <a:gd name="connsiteX63-22089" fmla="*/ 7292 w 10000"/>
                  <a:gd name="connsiteY63-22090" fmla="*/ 5390 h 10000"/>
                  <a:gd name="connsiteX64-22091" fmla="*/ 7456 w 10000"/>
                  <a:gd name="connsiteY64-22092" fmla="*/ 5358 h 10000"/>
                  <a:gd name="connsiteX65-22093" fmla="*/ 7624 w 10000"/>
                  <a:gd name="connsiteY65-22094" fmla="*/ 5427 h 10000"/>
                  <a:gd name="connsiteX66-22095" fmla="*/ 8176 w 10000"/>
                  <a:gd name="connsiteY66-22096" fmla="*/ 5291 h 10000"/>
                  <a:gd name="connsiteX67-22097" fmla="*/ 8287 w 10000"/>
                  <a:gd name="connsiteY67-22098" fmla="*/ 5323 h 10000"/>
                  <a:gd name="connsiteX68-22099" fmla="*/ 8563 w 10000"/>
                  <a:gd name="connsiteY68-22100" fmla="*/ 5937 h 10000"/>
                  <a:gd name="connsiteX69-22101" fmla="*/ 8728 w 10000"/>
                  <a:gd name="connsiteY69-22102" fmla="*/ 6007 h 10000"/>
                  <a:gd name="connsiteX70-22103" fmla="*/ 9116 w 10000"/>
                  <a:gd name="connsiteY70-22104" fmla="*/ 6007 h 10000"/>
                  <a:gd name="connsiteX71-22105" fmla="*/ 9281 w 10000"/>
                  <a:gd name="connsiteY71-22106" fmla="*/ 6281 h 10000"/>
                  <a:gd name="connsiteX72-22107" fmla="*/ 9336 w 10000"/>
                  <a:gd name="connsiteY72-22108" fmla="*/ 6485 h 10000"/>
                  <a:gd name="connsiteX73-22109" fmla="*/ 10000 w 10000"/>
                  <a:gd name="connsiteY73-22110" fmla="*/ 7302 h 10000"/>
                  <a:gd name="connsiteX74-22111" fmla="*/ 9724 w 10000"/>
                  <a:gd name="connsiteY74-22112" fmla="*/ 7165 h 10000"/>
                  <a:gd name="connsiteX75-22113" fmla="*/ 8949 w 10000"/>
                  <a:gd name="connsiteY75-22114" fmla="*/ 7302 h 10000"/>
                  <a:gd name="connsiteX76-22115" fmla="*/ 8563 w 10000"/>
                  <a:gd name="connsiteY76-22116" fmla="*/ 6893 h 10000"/>
                  <a:gd name="connsiteX77-22117" fmla="*/ 8287 w 10000"/>
                  <a:gd name="connsiteY77-22118" fmla="*/ 6927 h 10000"/>
                  <a:gd name="connsiteX78-22119" fmla="*/ 8506 w 10000"/>
                  <a:gd name="connsiteY78-22120" fmla="*/ 7200 h 10000"/>
                  <a:gd name="connsiteX79-22121" fmla="*/ 8563 w 10000"/>
                  <a:gd name="connsiteY79-22122" fmla="*/ 7405 h 10000"/>
                  <a:gd name="connsiteX80-22123" fmla="*/ 8009 w 10000"/>
                  <a:gd name="connsiteY80-22124" fmla="*/ 7782 h 10000"/>
                  <a:gd name="connsiteX81-22125" fmla="*/ 7901 w 10000"/>
                  <a:gd name="connsiteY81-22126" fmla="*/ 7987 h 10000"/>
                  <a:gd name="connsiteX82-22127" fmla="*/ 7845 w 10000"/>
                  <a:gd name="connsiteY82-22128" fmla="*/ 8155 h 10000"/>
                  <a:gd name="connsiteX83-22129" fmla="*/ 7789 w 10000"/>
                  <a:gd name="connsiteY83-22130" fmla="*/ 8223 h 10000"/>
                  <a:gd name="connsiteX84-22131" fmla="*/ 7678 w 10000"/>
                  <a:gd name="connsiteY84-22132" fmla="*/ 8362 h 10000"/>
                  <a:gd name="connsiteX85-22133" fmla="*/ 7347 w 10000"/>
                  <a:gd name="connsiteY85-22134" fmla="*/ 8462 h 10000"/>
                  <a:gd name="connsiteX86-22135" fmla="*/ 7456 w 10000"/>
                  <a:gd name="connsiteY86-22136" fmla="*/ 8703 h 10000"/>
                  <a:gd name="connsiteX87-22137" fmla="*/ 7402 w 10000"/>
                  <a:gd name="connsiteY87-22138" fmla="*/ 8770 h 10000"/>
                  <a:gd name="connsiteX88-22139" fmla="*/ 6961 w 10000"/>
                  <a:gd name="connsiteY88-22140" fmla="*/ 8976 h 10000"/>
                  <a:gd name="connsiteX89-22141" fmla="*/ 6519 w 10000"/>
                  <a:gd name="connsiteY89-22142" fmla="*/ 8944 h 10000"/>
                  <a:gd name="connsiteX90-22143" fmla="*/ 6906 w 10000"/>
                  <a:gd name="connsiteY90-22144" fmla="*/ 9080 h 10000"/>
                  <a:gd name="connsiteX91-22145" fmla="*/ 6906 w 10000"/>
                  <a:gd name="connsiteY91-22146" fmla="*/ 9486 h 10000"/>
                  <a:gd name="connsiteX92-22147" fmla="*/ 6407 w 10000"/>
                  <a:gd name="connsiteY92-22148" fmla="*/ 9588 h 10000"/>
                  <a:gd name="connsiteX93-22149" fmla="*/ 6298 w 10000"/>
                  <a:gd name="connsiteY93-22150" fmla="*/ 9420 h 10000"/>
                  <a:gd name="connsiteX94-22151" fmla="*/ 6241 w 10000"/>
                  <a:gd name="connsiteY94-22152" fmla="*/ 9287 h 10000"/>
                  <a:gd name="connsiteX95-22153" fmla="*/ 5747 w 10000"/>
                  <a:gd name="connsiteY95-22154" fmla="*/ 9386 h 10000"/>
                  <a:gd name="connsiteX96-22155" fmla="*/ 5967 w 10000"/>
                  <a:gd name="connsiteY96-22156" fmla="*/ 9521 h 10000"/>
                  <a:gd name="connsiteX97-22157" fmla="*/ 6131 w 10000"/>
                  <a:gd name="connsiteY97-22158" fmla="*/ 9659 h 10000"/>
                  <a:gd name="connsiteX98-22159" fmla="*/ 6353 w 10000"/>
                  <a:gd name="connsiteY98-22160" fmla="*/ 10000 h 10000"/>
                  <a:gd name="connsiteX0-22161" fmla="*/ 8563 w 10000"/>
                  <a:gd name="connsiteY0-22162" fmla="*/ 5085 h 10000"/>
                  <a:gd name="connsiteX1-22163" fmla="*/ 8120 w 10000"/>
                  <a:gd name="connsiteY1-22164" fmla="*/ 5085 h 10000"/>
                  <a:gd name="connsiteX2-22165" fmla="*/ 7678 w 10000"/>
                  <a:gd name="connsiteY2-22166" fmla="*/ 5220 h 10000"/>
                  <a:gd name="connsiteX3-22167" fmla="*/ 7181 w 10000"/>
                  <a:gd name="connsiteY3-22168" fmla="*/ 5188 h 10000"/>
                  <a:gd name="connsiteX4-22169" fmla="*/ 7181 w 10000"/>
                  <a:gd name="connsiteY4-22170" fmla="*/ 4538 h 10000"/>
                  <a:gd name="connsiteX5-22171" fmla="*/ 7456 w 10000"/>
                  <a:gd name="connsiteY5-22172" fmla="*/ 4506 h 10000"/>
                  <a:gd name="connsiteX6-22173" fmla="*/ 7292 w 10000"/>
                  <a:gd name="connsiteY6-22174" fmla="*/ 4334 h 10000"/>
                  <a:gd name="connsiteX7-22175" fmla="*/ 7292 w 10000"/>
                  <a:gd name="connsiteY7-22176" fmla="*/ 4062 h 10000"/>
                  <a:gd name="connsiteX8-22177" fmla="*/ 7347 w 10000"/>
                  <a:gd name="connsiteY8-22178" fmla="*/ 3893 h 10000"/>
                  <a:gd name="connsiteX9-22179" fmla="*/ 6796 w 10000"/>
                  <a:gd name="connsiteY9-22180" fmla="*/ 3618 h 10000"/>
                  <a:gd name="connsiteX10-22181" fmla="*/ 6241 w 10000"/>
                  <a:gd name="connsiteY10-22182" fmla="*/ 3311 h 10000"/>
                  <a:gd name="connsiteX11-22183" fmla="*/ 5967 w 10000"/>
                  <a:gd name="connsiteY11-22184" fmla="*/ 3105 h 10000"/>
                  <a:gd name="connsiteX12-22185" fmla="*/ 5579 w 10000"/>
                  <a:gd name="connsiteY12-22186" fmla="*/ 3038 h 10000"/>
                  <a:gd name="connsiteX13-22187" fmla="*/ 5139 w 10000"/>
                  <a:gd name="connsiteY13-22188" fmla="*/ 3072 h 10000"/>
                  <a:gd name="connsiteX14-22189" fmla="*/ 4695 w 10000"/>
                  <a:gd name="connsiteY14-22190" fmla="*/ 2968 h 10000"/>
                  <a:gd name="connsiteX15-22191" fmla="*/ 4143 w 10000"/>
                  <a:gd name="connsiteY15-22192" fmla="*/ 2149 h 10000"/>
                  <a:gd name="connsiteX16-22193" fmla="*/ 3978 w 10000"/>
                  <a:gd name="connsiteY16-22194" fmla="*/ 1944 h 10000"/>
                  <a:gd name="connsiteX17-22195" fmla="*/ 3811 w 10000"/>
                  <a:gd name="connsiteY17-22196" fmla="*/ 1466 h 10000"/>
                  <a:gd name="connsiteX18-22197" fmla="*/ 3591 w 10000"/>
                  <a:gd name="connsiteY18-22198" fmla="*/ 1024 h 10000"/>
                  <a:gd name="connsiteX19-22199" fmla="*/ 2928 w 10000"/>
                  <a:gd name="connsiteY19-22200" fmla="*/ 717 h 10000"/>
                  <a:gd name="connsiteX20-22201" fmla="*/ 2539 w 10000"/>
                  <a:gd name="connsiteY20-22202" fmla="*/ 66 h 10000"/>
                  <a:gd name="connsiteX21-22203" fmla="*/ 2043 w 10000"/>
                  <a:gd name="connsiteY21-22204" fmla="*/ 66 h 10000"/>
                  <a:gd name="connsiteX22-22205" fmla="*/ 1822 w 10000"/>
                  <a:gd name="connsiteY22-22206" fmla="*/ 207 h 10000"/>
                  <a:gd name="connsiteX23-22207" fmla="*/ 1769 w 10000"/>
                  <a:gd name="connsiteY23-22208" fmla="*/ 0 h 10000"/>
                  <a:gd name="connsiteX24-22209" fmla="*/ 1049 w 10000"/>
                  <a:gd name="connsiteY24-22210" fmla="*/ 135 h 10000"/>
                  <a:gd name="connsiteX25-22211" fmla="*/ 1822 w 10000"/>
                  <a:gd name="connsiteY25-22212" fmla="*/ 274 h 10000"/>
                  <a:gd name="connsiteX26-22213" fmla="*/ 1769 w 10000"/>
                  <a:gd name="connsiteY26-22214" fmla="*/ 581 h 10000"/>
                  <a:gd name="connsiteX27-22215" fmla="*/ 1933 w 10000"/>
                  <a:gd name="connsiteY27-22216" fmla="*/ 990 h 10000"/>
                  <a:gd name="connsiteX28-22217" fmla="*/ 2099 w 10000"/>
                  <a:gd name="connsiteY28-22218" fmla="*/ 1228 h 10000"/>
                  <a:gd name="connsiteX29-22219" fmla="*/ 1822 w 10000"/>
                  <a:gd name="connsiteY29-22220" fmla="*/ 1673 h 10000"/>
                  <a:gd name="connsiteX30-22221" fmla="*/ 1604 w 10000"/>
                  <a:gd name="connsiteY30-22222" fmla="*/ 1673 h 10000"/>
                  <a:gd name="connsiteX31-22223" fmla="*/ 1380 w 10000"/>
                  <a:gd name="connsiteY31-22224" fmla="*/ 1979 h 10000"/>
                  <a:gd name="connsiteX32-22225" fmla="*/ 1769 w 10000"/>
                  <a:gd name="connsiteY32-22226" fmla="*/ 2116 h 10000"/>
                  <a:gd name="connsiteX33-22227" fmla="*/ 1271 w 10000"/>
                  <a:gd name="connsiteY33-22228" fmla="*/ 2082 h 10000"/>
                  <a:gd name="connsiteX34-22229" fmla="*/ 1049 w 10000"/>
                  <a:gd name="connsiteY34-22230" fmla="*/ 2490 h 10000"/>
                  <a:gd name="connsiteX35-22231" fmla="*/ 994 w 10000"/>
                  <a:gd name="connsiteY35-22232" fmla="*/ 2559 h 10000"/>
                  <a:gd name="connsiteX36-22233" fmla="*/ 773 w 10000"/>
                  <a:gd name="connsiteY36-22234" fmla="*/ 3003 h 10000"/>
                  <a:gd name="connsiteX37-22235" fmla="*/ 1106 w 10000"/>
                  <a:gd name="connsiteY37-22236" fmla="*/ 3105 h 10000"/>
                  <a:gd name="connsiteX38-22237" fmla="*/ 663 w 10000"/>
                  <a:gd name="connsiteY38-22238" fmla="*/ 3447 h 10000"/>
                  <a:gd name="connsiteX39-22239" fmla="*/ 110 w 10000"/>
                  <a:gd name="connsiteY39-22240" fmla="*/ 3823 h 10000"/>
                  <a:gd name="connsiteX40-22241" fmla="*/ 0 w 10000"/>
                  <a:gd name="connsiteY40-22242" fmla="*/ 4027 h 10000"/>
                  <a:gd name="connsiteX41-22243" fmla="*/ 277 w 10000"/>
                  <a:gd name="connsiteY41-22244" fmla="*/ 4469 h 10000"/>
                  <a:gd name="connsiteX42-22245" fmla="*/ 0 w 10000"/>
                  <a:gd name="connsiteY42-22246" fmla="*/ 4882 h 10000"/>
                  <a:gd name="connsiteX43-22247" fmla="*/ 56 w 10000"/>
                  <a:gd name="connsiteY43-22248" fmla="*/ 5323 h 10000"/>
                  <a:gd name="connsiteX44-22249" fmla="*/ 222 w 10000"/>
                  <a:gd name="connsiteY44-22250" fmla="*/ 5462 h 10000"/>
                  <a:gd name="connsiteX45-22251" fmla="*/ 552 w 10000"/>
                  <a:gd name="connsiteY45-22252" fmla="*/ 5427 h 10000"/>
                  <a:gd name="connsiteX46-22253" fmla="*/ 1216 w 10000"/>
                  <a:gd name="connsiteY46-22254" fmla="*/ 5497 h 10000"/>
                  <a:gd name="connsiteX47-22255" fmla="*/ 1769 w 10000"/>
                  <a:gd name="connsiteY47-22256" fmla="*/ 5358 h 10000"/>
                  <a:gd name="connsiteX48-22257" fmla="*/ 2377 w 10000"/>
                  <a:gd name="connsiteY48-22258" fmla="*/ 5358 h 10000"/>
                  <a:gd name="connsiteX49-22259" fmla="*/ 2762 w 10000"/>
                  <a:gd name="connsiteY49-22260" fmla="*/ 5220 h 10000"/>
                  <a:gd name="connsiteX50-22261" fmla="*/ 2872 w 10000"/>
                  <a:gd name="connsiteY50-22262" fmla="*/ 5254 h 10000"/>
                  <a:gd name="connsiteX51-22263" fmla="*/ 2707 w 10000"/>
                  <a:gd name="connsiteY51-22264" fmla="*/ 5323 h 10000"/>
                  <a:gd name="connsiteX52-22265" fmla="*/ 3093 w 10000"/>
                  <a:gd name="connsiteY52-22266" fmla="*/ 5633 h 10000"/>
                  <a:gd name="connsiteX53-22267" fmla="*/ 3370 w 10000"/>
                  <a:gd name="connsiteY53-22268" fmla="*/ 5562 h 10000"/>
                  <a:gd name="connsiteX54-22269" fmla="*/ 3757 w 10000"/>
                  <a:gd name="connsiteY54-22270" fmla="*/ 5697 h 10000"/>
                  <a:gd name="connsiteX55-22271" fmla="*/ 4252 w 10000"/>
                  <a:gd name="connsiteY55-22272" fmla="*/ 5665 h 10000"/>
                  <a:gd name="connsiteX56-22273" fmla="*/ 5082 w 10000"/>
                  <a:gd name="connsiteY56-22274" fmla="*/ 5767 h 10000"/>
                  <a:gd name="connsiteX57-22275" fmla="*/ 5301 w 10000"/>
                  <a:gd name="connsiteY57-22276" fmla="*/ 5837 h 10000"/>
                  <a:gd name="connsiteX58-22277" fmla="*/ 6076 w 10000"/>
                  <a:gd name="connsiteY58-22278" fmla="*/ 5665 h 10000"/>
                  <a:gd name="connsiteX59-22279" fmla="*/ 6187 w 10000"/>
                  <a:gd name="connsiteY59-22280" fmla="*/ 5767 h 10000"/>
                  <a:gd name="connsiteX60-22281" fmla="*/ 6407 w 10000"/>
                  <a:gd name="connsiteY60-22282" fmla="*/ 5633 h 10000"/>
                  <a:gd name="connsiteX61-22283" fmla="*/ 6519 w 10000"/>
                  <a:gd name="connsiteY61-22284" fmla="*/ 5805 h 10000"/>
                  <a:gd name="connsiteX62-22285" fmla="*/ 7292 w 10000"/>
                  <a:gd name="connsiteY62-22286" fmla="*/ 5596 h 10000"/>
                  <a:gd name="connsiteX63-22287" fmla="*/ 7292 w 10000"/>
                  <a:gd name="connsiteY63-22288" fmla="*/ 5390 h 10000"/>
                  <a:gd name="connsiteX64-22289" fmla="*/ 7456 w 10000"/>
                  <a:gd name="connsiteY64-22290" fmla="*/ 5358 h 10000"/>
                  <a:gd name="connsiteX65-22291" fmla="*/ 7624 w 10000"/>
                  <a:gd name="connsiteY65-22292" fmla="*/ 5427 h 10000"/>
                  <a:gd name="connsiteX66-22293" fmla="*/ 8176 w 10000"/>
                  <a:gd name="connsiteY66-22294" fmla="*/ 5291 h 10000"/>
                  <a:gd name="connsiteX67-22295" fmla="*/ 8287 w 10000"/>
                  <a:gd name="connsiteY67-22296" fmla="*/ 5323 h 10000"/>
                  <a:gd name="connsiteX68-22297" fmla="*/ 8563 w 10000"/>
                  <a:gd name="connsiteY68-22298" fmla="*/ 5937 h 10000"/>
                  <a:gd name="connsiteX69-22299" fmla="*/ 8728 w 10000"/>
                  <a:gd name="connsiteY69-22300" fmla="*/ 6007 h 10000"/>
                  <a:gd name="connsiteX70-22301" fmla="*/ 9116 w 10000"/>
                  <a:gd name="connsiteY70-22302" fmla="*/ 6007 h 10000"/>
                  <a:gd name="connsiteX71-22303" fmla="*/ 9281 w 10000"/>
                  <a:gd name="connsiteY71-22304" fmla="*/ 6281 h 10000"/>
                  <a:gd name="connsiteX72-22305" fmla="*/ 9336 w 10000"/>
                  <a:gd name="connsiteY72-22306" fmla="*/ 6485 h 10000"/>
                  <a:gd name="connsiteX73-22307" fmla="*/ 10000 w 10000"/>
                  <a:gd name="connsiteY73-22308" fmla="*/ 7302 h 10000"/>
                  <a:gd name="connsiteX74-22309" fmla="*/ 9724 w 10000"/>
                  <a:gd name="connsiteY74-22310" fmla="*/ 7165 h 10000"/>
                  <a:gd name="connsiteX75-22311" fmla="*/ 8949 w 10000"/>
                  <a:gd name="connsiteY75-22312" fmla="*/ 7302 h 10000"/>
                  <a:gd name="connsiteX76-22313" fmla="*/ 8563 w 10000"/>
                  <a:gd name="connsiteY76-22314" fmla="*/ 6893 h 10000"/>
                  <a:gd name="connsiteX77-22315" fmla="*/ 8287 w 10000"/>
                  <a:gd name="connsiteY77-22316" fmla="*/ 6927 h 10000"/>
                  <a:gd name="connsiteX78-22317" fmla="*/ 8506 w 10000"/>
                  <a:gd name="connsiteY78-22318" fmla="*/ 7200 h 10000"/>
                  <a:gd name="connsiteX79-22319" fmla="*/ 8563 w 10000"/>
                  <a:gd name="connsiteY79-22320" fmla="*/ 7405 h 10000"/>
                  <a:gd name="connsiteX80-22321" fmla="*/ 8009 w 10000"/>
                  <a:gd name="connsiteY80-22322" fmla="*/ 7782 h 10000"/>
                  <a:gd name="connsiteX81-22323" fmla="*/ 7901 w 10000"/>
                  <a:gd name="connsiteY81-22324" fmla="*/ 7987 h 10000"/>
                  <a:gd name="connsiteX82-22325" fmla="*/ 7845 w 10000"/>
                  <a:gd name="connsiteY82-22326" fmla="*/ 8155 h 10000"/>
                  <a:gd name="connsiteX83-22327" fmla="*/ 7789 w 10000"/>
                  <a:gd name="connsiteY83-22328" fmla="*/ 8223 h 10000"/>
                  <a:gd name="connsiteX84-22329" fmla="*/ 7678 w 10000"/>
                  <a:gd name="connsiteY84-22330" fmla="*/ 8362 h 10000"/>
                  <a:gd name="connsiteX85-22331" fmla="*/ 7347 w 10000"/>
                  <a:gd name="connsiteY85-22332" fmla="*/ 8462 h 10000"/>
                  <a:gd name="connsiteX86-22333" fmla="*/ 7456 w 10000"/>
                  <a:gd name="connsiteY86-22334" fmla="*/ 8703 h 10000"/>
                  <a:gd name="connsiteX87-22335" fmla="*/ 7402 w 10000"/>
                  <a:gd name="connsiteY87-22336" fmla="*/ 8770 h 10000"/>
                  <a:gd name="connsiteX88-22337" fmla="*/ 6961 w 10000"/>
                  <a:gd name="connsiteY88-22338" fmla="*/ 8976 h 10000"/>
                  <a:gd name="connsiteX89-22339" fmla="*/ 6519 w 10000"/>
                  <a:gd name="connsiteY89-22340" fmla="*/ 8944 h 10000"/>
                  <a:gd name="connsiteX90-22341" fmla="*/ 6906 w 10000"/>
                  <a:gd name="connsiteY90-22342" fmla="*/ 9080 h 10000"/>
                  <a:gd name="connsiteX91-22343" fmla="*/ 6906 w 10000"/>
                  <a:gd name="connsiteY91-22344" fmla="*/ 9486 h 10000"/>
                  <a:gd name="connsiteX92-22345" fmla="*/ 6298 w 10000"/>
                  <a:gd name="connsiteY92-22346" fmla="*/ 9420 h 10000"/>
                  <a:gd name="connsiteX93-22347" fmla="*/ 6241 w 10000"/>
                  <a:gd name="connsiteY93-22348" fmla="*/ 9287 h 10000"/>
                  <a:gd name="connsiteX94-22349" fmla="*/ 5747 w 10000"/>
                  <a:gd name="connsiteY94-22350" fmla="*/ 9386 h 10000"/>
                  <a:gd name="connsiteX95-22351" fmla="*/ 5967 w 10000"/>
                  <a:gd name="connsiteY95-22352" fmla="*/ 9521 h 10000"/>
                  <a:gd name="connsiteX96-22353" fmla="*/ 6131 w 10000"/>
                  <a:gd name="connsiteY96-22354" fmla="*/ 9659 h 10000"/>
                  <a:gd name="connsiteX97-22355" fmla="*/ 6353 w 10000"/>
                  <a:gd name="connsiteY97-22356" fmla="*/ 10000 h 10000"/>
                  <a:gd name="connsiteX0-22357" fmla="*/ 8563 w 10000"/>
                  <a:gd name="connsiteY0-22358" fmla="*/ 5085 h 10000"/>
                  <a:gd name="connsiteX1-22359" fmla="*/ 8120 w 10000"/>
                  <a:gd name="connsiteY1-22360" fmla="*/ 5085 h 10000"/>
                  <a:gd name="connsiteX2-22361" fmla="*/ 7678 w 10000"/>
                  <a:gd name="connsiteY2-22362" fmla="*/ 5220 h 10000"/>
                  <a:gd name="connsiteX3-22363" fmla="*/ 7181 w 10000"/>
                  <a:gd name="connsiteY3-22364" fmla="*/ 5188 h 10000"/>
                  <a:gd name="connsiteX4-22365" fmla="*/ 7181 w 10000"/>
                  <a:gd name="connsiteY4-22366" fmla="*/ 4538 h 10000"/>
                  <a:gd name="connsiteX5-22367" fmla="*/ 7456 w 10000"/>
                  <a:gd name="connsiteY5-22368" fmla="*/ 4506 h 10000"/>
                  <a:gd name="connsiteX6-22369" fmla="*/ 7292 w 10000"/>
                  <a:gd name="connsiteY6-22370" fmla="*/ 4334 h 10000"/>
                  <a:gd name="connsiteX7-22371" fmla="*/ 7292 w 10000"/>
                  <a:gd name="connsiteY7-22372" fmla="*/ 4062 h 10000"/>
                  <a:gd name="connsiteX8-22373" fmla="*/ 7347 w 10000"/>
                  <a:gd name="connsiteY8-22374" fmla="*/ 3893 h 10000"/>
                  <a:gd name="connsiteX9-22375" fmla="*/ 6796 w 10000"/>
                  <a:gd name="connsiteY9-22376" fmla="*/ 3618 h 10000"/>
                  <a:gd name="connsiteX10-22377" fmla="*/ 6241 w 10000"/>
                  <a:gd name="connsiteY10-22378" fmla="*/ 3311 h 10000"/>
                  <a:gd name="connsiteX11-22379" fmla="*/ 5967 w 10000"/>
                  <a:gd name="connsiteY11-22380" fmla="*/ 3105 h 10000"/>
                  <a:gd name="connsiteX12-22381" fmla="*/ 5579 w 10000"/>
                  <a:gd name="connsiteY12-22382" fmla="*/ 3038 h 10000"/>
                  <a:gd name="connsiteX13-22383" fmla="*/ 5139 w 10000"/>
                  <a:gd name="connsiteY13-22384" fmla="*/ 3072 h 10000"/>
                  <a:gd name="connsiteX14-22385" fmla="*/ 4695 w 10000"/>
                  <a:gd name="connsiteY14-22386" fmla="*/ 2968 h 10000"/>
                  <a:gd name="connsiteX15-22387" fmla="*/ 4143 w 10000"/>
                  <a:gd name="connsiteY15-22388" fmla="*/ 2149 h 10000"/>
                  <a:gd name="connsiteX16-22389" fmla="*/ 3978 w 10000"/>
                  <a:gd name="connsiteY16-22390" fmla="*/ 1944 h 10000"/>
                  <a:gd name="connsiteX17-22391" fmla="*/ 3811 w 10000"/>
                  <a:gd name="connsiteY17-22392" fmla="*/ 1466 h 10000"/>
                  <a:gd name="connsiteX18-22393" fmla="*/ 3591 w 10000"/>
                  <a:gd name="connsiteY18-22394" fmla="*/ 1024 h 10000"/>
                  <a:gd name="connsiteX19-22395" fmla="*/ 2928 w 10000"/>
                  <a:gd name="connsiteY19-22396" fmla="*/ 717 h 10000"/>
                  <a:gd name="connsiteX20-22397" fmla="*/ 2539 w 10000"/>
                  <a:gd name="connsiteY20-22398" fmla="*/ 66 h 10000"/>
                  <a:gd name="connsiteX21-22399" fmla="*/ 2043 w 10000"/>
                  <a:gd name="connsiteY21-22400" fmla="*/ 66 h 10000"/>
                  <a:gd name="connsiteX22-22401" fmla="*/ 1822 w 10000"/>
                  <a:gd name="connsiteY22-22402" fmla="*/ 207 h 10000"/>
                  <a:gd name="connsiteX23-22403" fmla="*/ 1769 w 10000"/>
                  <a:gd name="connsiteY23-22404" fmla="*/ 0 h 10000"/>
                  <a:gd name="connsiteX24-22405" fmla="*/ 1049 w 10000"/>
                  <a:gd name="connsiteY24-22406" fmla="*/ 135 h 10000"/>
                  <a:gd name="connsiteX25-22407" fmla="*/ 1822 w 10000"/>
                  <a:gd name="connsiteY25-22408" fmla="*/ 274 h 10000"/>
                  <a:gd name="connsiteX26-22409" fmla="*/ 1769 w 10000"/>
                  <a:gd name="connsiteY26-22410" fmla="*/ 581 h 10000"/>
                  <a:gd name="connsiteX27-22411" fmla="*/ 1933 w 10000"/>
                  <a:gd name="connsiteY27-22412" fmla="*/ 990 h 10000"/>
                  <a:gd name="connsiteX28-22413" fmla="*/ 2099 w 10000"/>
                  <a:gd name="connsiteY28-22414" fmla="*/ 1228 h 10000"/>
                  <a:gd name="connsiteX29-22415" fmla="*/ 1822 w 10000"/>
                  <a:gd name="connsiteY29-22416" fmla="*/ 1673 h 10000"/>
                  <a:gd name="connsiteX30-22417" fmla="*/ 1604 w 10000"/>
                  <a:gd name="connsiteY30-22418" fmla="*/ 1673 h 10000"/>
                  <a:gd name="connsiteX31-22419" fmla="*/ 1380 w 10000"/>
                  <a:gd name="connsiteY31-22420" fmla="*/ 1979 h 10000"/>
                  <a:gd name="connsiteX32-22421" fmla="*/ 1769 w 10000"/>
                  <a:gd name="connsiteY32-22422" fmla="*/ 2116 h 10000"/>
                  <a:gd name="connsiteX33-22423" fmla="*/ 1271 w 10000"/>
                  <a:gd name="connsiteY33-22424" fmla="*/ 2082 h 10000"/>
                  <a:gd name="connsiteX34-22425" fmla="*/ 1049 w 10000"/>
                  <a:gd name="connsiteY34-22426" fmla="*/ 2490 h 10000"/>
                  <a:gd name="connsiteX35-22427" fmla="*/ 994 w 10000"/>
                  <a:gd name="connsiteY35-22428" fmla="*/ 2559 h 10000"/>
                  <a:gd name="connsiteX36-22429" fmla="*/ 773 w 10000"/>
                  <a:gd name="connsiteY36-22430" fmla="*/ 3003 h 10000"/>
                  <a:gd name="connsiteX37-22431" fmla="*/ 1106 w 10000"/>
                  <a:gd name="connsiteY37-22432" fmla="*/ 3105 h 10000"/>
                  <a:gd name="connsiteX38-22433" fmla="*/ 663 w 10000"/>
                  <a:gd name="connsiteY38-22434" fmla="*/ 3447 h 10000"/>
                  <a:gd name="connsiteX39-22435" fmla="*/ 110 w 10000"/>
                  <a:gd name="connsiteY39-22436" fmla="*/ 3823 h 10000"/>
                  <a:gd name="connsiteX40-22437" fmla="*/ 0 w 10000"/>
                  <a:gd name="connsiteY40-22438" fmla="*/ 4027 h 10000"/>
                  <a:gd name="connsiteX41-22439" fmla="*/ 277 w 10000"/>
                  <a:gd name="connsiteY41-22440" fmla="*/ 4469 h 10000"/>
                  <a:gd name="connsiteX42-22441" fmla="*/ 0 w 10000"/>
                  <a:gd name="connsiteY42-22442" fmla="*/ 4882 h 10000"/>
                  <a:gd name="connsiteX43-22443" fmla="*/ 56 w 10000"/>
                  <a:gd name="connsiteY43-22444" fmla="*/ 5323 h 10000"/>
                  <a:gd name="connsiteX44-22445" fmla="*/ 222 w 10000"/>
                  <a:gd name="connsiteY44-22446" fmla="*/ 5462 h 10000"/>
                  <a:gd name="connsiteX45-22447" fmla="*/ 552 w 10000"/>
                  <a:gd name="connsiteY45-22448" fmla="*/ 5427 h 10000"/>
                  <a:gd name="connsiteX46-22449" fmla="*/ 1216 w 10000"/>
                  <a:gd name="connsiteY46-22450" fmla="*/ 5497 h 10000"/>
                  <a:gd name="connsiteX47-22451" fmla="*/ 1769 w 10000"/>
                  <a:gd name="connsiteY47-22452" fmla="*/ 5358 h 10000"/>
                  <a:gd name="connsiteX48-22453" fmla="*/ 2377 w 10000"/>
                  <a:gd name="connsiteY48-22454" fmla="*/ 5358 h 10000"/>
                  <a:gd name="connsiteX49-22455" fmla="*/ 2762 w 10000"/>
                  <a:gd name="connsiteY49-22456" fmla="*/ 5220 h 10000"/>
                  <a:gd name="connsiteX50-22457" fmla="*/ 2872 w 10000"/>
                  <a:gd name="connsiteY50-22458" fmla="*/ 5254 h 10000"/>
                  <a:gd name="connsiteX51-22459" fmla="*/ 2707 w 10000"/>
                  <a:gd name="connsiteY51-22460" fmla="*/ 5323 h 10000"/>
                  <a:gd name="connsiteX52-22461" fmla="*/ 3093 w 10000"/>
                  <a:gd name="connsiteY52-22462" fmla="*/ 5633 h 10000"/>
                  <a:gd name="connsiteX53-22463" fmla="*/ 3370 w 10000"/>
                  <a:gd name="connsiteY53-22464" fmla="*/ 5562 h 10000"/>
                  <a:gd name="connsiteX54-22465" fmla="*/ 3757 w 10000"/>
                  <a:gd name="connsiteY54-22466" fmla="*/ 5697 h 10000"/>
                  <a:gd name="connsiteX55-22467" fmla="*/ 4252 w 10000"/>
                  <a:gd name="connsiteY55-22468" fmla="*/ 5665 h 10000"/>
                  <a:gd name="connsiteX56-22469" fmla="*/ 5082 w 10000"/>
                  <a:gd name="connsiteY56-22470" fmla="*/ 5767 h 10000"/>
                  <a:gd name="connsiteX57-22471" fmla="*/ 5301 w 10000"/>
                  <a:gd name="connsiteY57-22472" fmla="*/ 5837 h 10000"/>
                  <a:gd name="connsiteX58-22473" fmla="*/ 6076 w 10000"/>
                  <a:gd name="connsiteY58-22474" fmla="*/ 5665 h 10000"/>
                  <a:gd name="connsiteX59-22475" fmla="*/ 6187 w 10000"/>
                  <a:gd name="connsiteY59-22476" fmla="*/ 5767 h 10000"/>
                  <a:gd name="connsiteX60-22477" fmla="*/ 6407 w 10000"/>
                  <a:gd name="connsiteY60-22478" fmla="*/ 5633 h 10000"/>
                  <a:gd name="connsiteX61-22479" fmla="*/ 6519 w 10000"/>
                  <a:gd name="connsiteY61-22480" fmla="*/ 5805 h 10000"/>
                  <a:gd name="connsiteX62-22481" fmla="*/ 7292 w 10000"/>
                  <a:gd name="connsiteY62-22482" fmla="*/ 5596 h 10000"/>
                  <a:gd name="connsiteX63-22483" fmla="*/ 7292 w 10000"/>
                  <a:gd name="connsiteY63-22484" fmla="*/ 5390 h 10000"/>
                  <a:gd name="connsiteX64-22485" fmla="*/ 7456 w 10000"/>
                  <a:gd name="connsiteY64-22486" fmla="*/ 5358 h 10000"/>
                  <a:gd name="connsiteX65-22487" fmla="*/ 7624 w 10000"/>
                  <a:gd name="connsiteY65-22488" fmla="*/ 5427 h 10000"/>
                  <a:gd name="connsiteX66-22489" fmla="*/ 8176 w 10000"/>
                  <a:gd name="connsiteY66-22490" fmla="*/ 5291 h 10000"/>
                  <a:gd name="connsiteX67-22491" fmla="*/ 8287 w 10000"/>
                  <a:gd name="connsiteY67-22492" fmla="*/ 5323 h 10000"/>
                  <a:gd name="connsiteX68-22493" fmla="*/ 8563 w 10000"/>
                  <a:gd name="connsiteY68-22494" fmla="*/ 5937 h 10000"/>
                  <a:gd name="connsiteX69-22495" fmla="*/ 8728 w 10000"/>
                  <a:gd name="connsiteY69-22496" fmla="*/ 6007 h 10000"/>
                  <a:gd name="connsiteX70-22497" fmla="*/ 9116 w 10000"/>
                  <a:gd name="connsiteY70-22498" fmla="*/ 6007 h 10000"/>
                  <a:gd name="connsiteX71-22499" fmla="*/ 9281 w 10000"/>
                  <a:gd name="connsiteY71-22500" fmla="*/ 6281 h 10000"/>
                  <a:gd name="connsiteX72-22501" fmla="*/ 9336 w 10000"/>
                  <a:gd name="connsiteY72-22502" fmla="*/ 6485 h 10000"/>
                  <a:gd name="connsiteX73-22503" fmla="*/ 10000 w 10000"/>
                  <a:gd name="connsiteY73-22504" fmla="*/ 7302 h 10000"/>
                  <a:gd name="connsiteX74-22505" fmla="*/ 9724 w 10000"/>
                  <a:gd name="connsiteY74-22506" fmla="*/ 7165 h 10000"/>
                  <a:gd name="connsiteX75-22507" fmla="*/ 8949 w 10000"/>
                  <a:gd name="connsiteY75-22508" fmla="*/ 7302 h 10000"/>
                  <a:gd name="connsiteX76-22509" fmla="*/ 8563 w 10000"/>
                  <a:gd name="connsiteY76-22510" fmla="*/ 6893 h 10000"/>
                  <a:gd name="connsiteX77-22511" fmla="*/ 8287 w 10000"/>
                  <a:gd name="connsiteY77-22512" fmla="*/ 6927 h 10000"/>
                  <a:gd name="connsiteX78-22513" fmla="*/ 8506 w 10000"/>
                  <a:gd name="connsiteY78-22514" fmla="*/ 7200 h 10000"/>
                  <a:gd name="connsiteX79-22515" fmla="*/ 8563 w 10000"/>
                  <a:gd name="connsiteY79-22516" fmla="*/ 7405 h 10000"/>
                  <a:gd name="connsiteX80-22517" fmla="*/ 8009 w 10000"/>
                  <a:gd name="connsiteY80-22518" fmla="*/ 7782 h 10000"/>
                  <a:gd name="connsiteX81-22519" fmla="*/ 7901 w 10000"/>
                  <a:gd name="connsiteY81-22520" fmla="*/ 7987 h 10000"/>
                  <a:gd name="connsiteX82-22521" fmla="*/ 7845 w 10000"/>
                  <a:gd name="connsiteY82-22522" fmla="*/ 8155 h 10000"/>
                  <a:gd name="connsiteX83-22523" fmla="*/ 7789 w 10000"/>
                  <a:gd name="connsiteY83-22524" fmla="*/ 8223 h 10000"/>
                  <a:gd name="connsiteX84-22525" fmla="*/ 7678 w 10000"/>
                  <a:gd name="connsiteY84-22526" fmla="*/ 8362 h 10000"/>
                  <a:gd name="connsiteX85-22527" fmla="*/ 7347 w 10000"/>
                  <a:gd name="connsiteY85-22528" fmla="*/ 8462 h 10000"/>
                  <a:gd name="connsiteX86-22529" fmla="*/ 7456 w 10000"/>
                  <a:gd name="connsiteY86-22530" fmla="*/ 8703 h 10000"/>
                  <a:gd name="connsiteX87-22531" fmla="*/ 7402 w 10000"/>
                  <a:gd name="connsiteY87-22532" fmla="*/ 8770 h 10000"/>
                  <a:gd name="connsiteX88-22533" fmla="*/ 6961 w 10000"/>
                  <a:gd name="connsiteY88-22534" fmla="*/ 8976 h 10000"/>
                  <a:gd name="connsiteX89-22535" fmla="*/ 6519 w 10000"/>
                  <a:gd name="connsiteY89-22536" fmla="*/ 8944 h 10000"/>
                  <a:gd name="connsiteX90-22537" fmla="*/ 6906 w 10000"/>
                  <a:gd name="connsiteY90-22538" fmla="*/ 9080 h 10000"/>
                  <a:gd name="connsiteX91-22539" fmla="*/ 6906 w 10000"/>
                  <a:gd name="connsiteY91-22540" fmla="*/ 9486 h 10000"/>
                  <a:gd name="connsiteX92-22541" fmla="*/ 6241 w 10000"/>
                  <a:gd name="connsiteY92-22542" fmla="*/ 9287 h 10000"/>
                  <a:gd name="connsiteX93-22543" fmla="*/ 5747 w 10000"/>
                  <a:gd name="connsiteY93-22544" fmla="*/ 9386 h 10000"/>
                  <a:gd name="connsiteX94-22545" fmla="*/ 5967 w 10000"/>
                  <a:gd name="connsiteY94-22546" fmla="*/ 9521 h 10000"/>
                  <a:gd name="connsiteX95-22547" fmla="*/ 6131 w 10000"/>
                  <a:gd name="connsiteY95-22548" fmla="*/ 9659 h 10000"/>
                  <a:gd name="connsiteX96-22549" fmla="*/ 6353 w 10000"/>
                  <a:gd name="connsiteY96-22550" fmla="*/ 10000 h 10000"/>
                  <a:gd name="connsiteX0-22551" fmla="*/ 8563 w 10000"/>
                  <a:gd name="connsiteY0-22552" fmla="*/ 5085 h 10000"/>
                  <a:gd name="connsiteX1-22553" fmla="*/ 8120 w 10000"/>
                  <a:gd name="connsiteY1-22554" fmla="*/ 5085 h 10000"/>
                  <a:gd name="connsiteX2-22555" fmla="*/ 7678 w 10000"/>
                  <a:gd name="connsiteY2-22556" fmla="*/ 5220 h 10000"/>
                  <a:gd name="connsiteX3-22557" fmla="*/ 7181 w 10000"/>
                  <a:gd name="connsiteY3-22558" fmla="*/ 5188 h 10000"/>
                  <a:gd name="connsiteX4-22559" fmla="*/ 7181 w 10000"/>
                  <a:gd name="connsiteY4-22560" fmla="*/ 4538 h 10000"/>
                  <a:gd name="connsiteX5-22561" fmla="*/ 7456 w 10000"/>
                  <a:gd name="connsiteY5-22562" fmla="*/ 4506 h 10000"/>
                  <a:gd name="connsiteX6-22563" fmla="*/ 7292 w 10000"/>
                  <a:gd name="connsiteY6-22564" fmla="*/ 4334 h 10000"/>
                  <a:gd name="connsiteX7-22565" fmla="*/ 7292 w 10000"/>
                  <a:gd name="connsiteY7-22566" fmla="*/ 4062 h 10000"/>
                  <a:gd name="connsiteX8-22567" fmla="*/ 7347 w 10000"/>
                  <a:gd name="connsiteY8-22568" fmla="*/ 3893 h 10000"/>
                  <a:gd name="connsiteX9-22569" fmla="*/ 6796 w 10000"/>
                  <a:gd name="connsiteY9-22570" fmla="*/ 3618 h 10000"/>
                  <a:gd name="connsiteX10-22571" fmla="*/ 6241 w 10000"/>
                  <a:gd name="connsiteY10-22572" fmla="*/ 3311 h 10000"/>
                  <a:gd name="connsiteX11-22573" fmla="*/ 5967 w 10000"/>
                  <a:gd name="connsiteY11-22574" fmla="*/ 3105 h 10000"/>
                  <a:gd name="connsiteX12-22575" fmla="*/ 5579 w 10000"/>
                  <a:gd name="connsiteY12-22576" fmla="*/ 3038 h 10000"/>
                  <a:gd name="connsiteX13-22577" fmla="*/ 5139 w 10000"/>
                  <a:gd name="connsiteY13-22578" fmla="*/ 3072 h 10000"/>
                  <a:gd name="connsiteX14-22579" fmla="*/ 4695 w 10000"/>
                  <a:gd name="connsiteY14-22580" fmla="*/ 2968 h 10000"/>
                  <a:gd name="connsiteX15-22581" fmla="*/ 4143 w 10000"/>
                  <a:gd name="connsiteY15-22582" fmla="*/ 2149 h 10000"/>
                  <a:gd name="connsiteX16-22583" fmla="*/ 3978 w 10000"/>
                  <a:gd name="connsiteY16-22584" fmla="*/ 1944 h 10000"/>
                  <a:gd name="connsiteX17-22585" fmla="*/ 3811 w 10000"/>
                  <a:gd name="connsiteY17-22586" fmla="*/ 1466 h 10000"/>
                  <a:gd name="connsiteX18-22587" fmla="*/ 3591 w 10000"/>
                  <a:gd name="connsiteY18-22588" fmla="*/ 1024 h 10000"/>
                  <a:gd name="connsiteX19-22589" fmla="*/ 2928 w 10000"/>
                  <a:gd name="connsiteY19-22590" fmla="*/ 717 h 10000"/>
                  <a:gd name="connsiteX20-22591" fmla="*/ 2539 w 10000"/>
                  <a:gd name="connsiteY20-22592" fmla="*/ 66 h 10000"/>
                  <a:gd name="connsiteX21-22593" fmla="*/ 2043 w 10000"/>
                  <a:gd name="connsiteY21-22594" fmla="*/ 66 h 10000"/>
                  <a:gd name="connsiteX22-22595" fmla="*/ 1822 w 10000"/>
                  <a:gd name="connsiteY22-22596" fmla="*/ 207 h 10000"/>
                  <a:gd name="connsiteX23-22597" fmla="*/ 1769 w 10000"/>
                  <a:gd name="connsiteY23-22598" fmla="*/ 0 h 10000"/>
                  <a:gd name="connsiteX24-22599" fmla="*/ 1049 w 10000"/>
                  <a:gd name="connsiteY24-22600" fmla="*/ 135 h 10000"/>
                  <a:gd name="connsiteX25-22601" fmla="*/ 1822 w 10000"/>
                  <a:gd name="connsiteY25-22602" fmla="*/ 274 h 10000"/>
                  <a:gd name="connsiteX26-22603" fmla="*/ 1769 w 10000"/>
                  <a:gd name="connsiteY26-22604" fmla="*/ 581 h 10000"/>
                  <a:gd name="connsiteX27-22605" fmla="*/ 1933 w 10000"/>
                  <a:gd name="connsiteY27-22606" fmla="*/ 990 h 10000"/>
                  <a:gd name="connsiteX28-22607" fmla="*/ 2099 w 10000"/>
                  <a:gd name="connsiteY28-22608" fmla="*/ 1228 h 10000"/>
                  <a:gd name="connsiteX29-22609" fmla="*/ 1822 w 10000"/>
                  <a:gd name="connsiteY29-22610" fmla="*/ 1673 h 10000"/>
                  <a:gd name="connsiteX30-22611" fmla="*/ 1604 w 10000"/>
                  <a:gd name="connsiteY30-22612" fmla="*/ 1673 h 10000"/>
                  <a:gd name="connsiteX31-22613" fmla="*/ 1380 w 10000"/>
                  <a:gd name="connsiteY31-22614" fmla="*/ 1979 h 10000"/>
                  <a:gd name="connsiteX32-22615" fmla="*/ 1769 w 10000"/>
                  <a:gd name="connsiteY32-22616" fmla="*/ 2116 h 10000"/>
                  <a:gd name="connsiteX33-22617" fmla="*/ 1271 w 10000"/>
                  <a:gd name="connsiteY33-22618" fmla="*/ 2082 h 10000"/>
                  <a:gd name="connsiteX34-22619" fmla="*/ 1049 w 10000"/>
                  <a:gd name="connsiteY34-22620" fmla="*/ 2490 h 10000"/>
                  <a:gd name="connsiteX35-22621" fmla="*/ 994 w 10000"/>
                  <a:gd name="connsiteY35-22622" fmla="*/ 2559 h 10000"/>
                  <a:gd name="connsiteX36-22623" fmla="*/ 773 w 10000"/>
                  <a:gd name="connsiteY36-22624" fmla="*/ 3003 h 10000"/>
                  <a:gd name="connsiteX37-22625" fmla="*/ 1106 w 10000"/>
                  <a:gd name="connsiteY37-22626" fmla="*/ 3105 h 10000"/>
                  <a:gd name="connsiteX38-22627" fmla="*/ 663 w 10000"/>
                  <a:gd name="connsiteY38-22628" fmla="*/ 3447 h 10000"/>
                  <a:gd name="connsiteX39-22629" fmla="*/ 110 w 10000"/>
                  <a:gd name="connsiteY39-22630" fmla="*/ 3823 h 10000"/>
                  <a:gd name="connsiteX40-22631" fmla="*/ 0 w 10000"/>
                  <a:gd name="connsiteY40-22632" fmla="*/ 4027 h 10000"/>
                  <a:gd name="connsiteX41-22633" fmla="*/ 277 w 10000"/>
                  <a:gd name="connsiteY41-22634" fmla="*/ 4469 h 10000"/>
                  <a:gd name="connsiteX42-22635" fmla="*/ 0 w 10000"/>
                  <a:gd name="connsiteY42-22636" fmla="*/ 4882 h 10000"/>
                  <a:gd name="connsiteX43-22637" fmla="*/ 56 w 10000"/>
                  <a:gd name="connsiteY43-22638" fmla="*/ 5323 h 10000"/>
                  <a:gd name="connsiteX44-22639" fmla="*/ 222 w 10000"/>
                  <a:gd name="connsiteY44-22640" fmla="*/ 5462 h 10000"/>
                  <a:gd name="connsiteX45-22641" fmla="*/ 552 w 10000"/>
                  <a:gd name="connsiteY45-22642" fmla="*/ 5427 h 10000"/>
                  <a:gd name="connsiteX46-22643" fmla="*/ 1216 w 10000"/>
                  <a:gd name="connsiteY46-22644" fmla="*/ 5497 h 10000"/>
                  <a:gd name="connsiteX47-22645" fmla="*/ 1769 w 10000"/>
                  <a:gd name="connsiteY47-22646" fmla="*/ 5358 h 10000"/>
                  <a:gd name="connsiteX48-22647" fmla="*/ 2377 w 10000"/>
                  <a:gd name="connsiteY48-22648" fmla="*/ 5358 h 10000"/>
                  <a:gd name="connsiteX49-22649" fmla="*/ 2762 w 10000"/>
                  <a:gd name="connsiteY49-22650" fmla="*/ 5220 h 10000"/>
                  <a:gd name="connsiteX50-22651" fmla="*/ 2872 w 10000"/>
                  <a:gd name="connsiteY50-22652" fmla="*/ 5254 h 10000"/>
                  <a:gd name="connsiteX51-22653" fmla="*/ 2707 w 10000"/>
                  <a:gd name="connsiteY51-22654" fmla="*/ 5323 h 10000"/>
                  <a:gd name="connsiteX52-22655" fmla="*/ 3093 w 10000"/>
                  <a:gd name="connsiteY52-22656" fmla="*/ 5633 h 10000"/>
                  <a:gd name="connsiteX53-22657" fmla="*/ 3370 w 10000"/>
                  <a:gd name="connsiteY53-22658" fmla="*/ 5562 h 10000"/>
                  <a:gd name="connsiteX54-22659" fmla="*/ 3757 w 10000"/>
                  <a:gd name="connsiteY54-22660" fmla="*/ 5697 h 10000"/>
                  <a:gd name="connsiteX55-22661" fmla="*/ 4252 w 10000"/>
                  <a:gd name="connsiteY55-22662" fmla="*/ 5665 h 10000"/>
                  <a:gd name="connsiteX56-22663" fmla="*/ 5082 w 10000"/>
                  <a:gd name="connsiteY56-22664" fmla="*/ 5767 h 10000"/>
                  <a:gd name="connsiteX57-22665" fmla="*/ 5301 w 10000"/>
                  <a:gd name="connsiteY57-22666" fmla="*/ 5837 h 10000"/>
                  <a:gd name="connsiteX58-22667" fmla="*/ 6076 w 10000"/>
                  <a:gd name="connsiteY58-22668" fmla="*/ 5665 h 10000"/>
                  <a:gd name="connsiteX59-22669" fmla="*/ 6187 w 10000"/>
                  <a:gd name="connsiteY59-22670" fmla="*/ 5767 h 10000"/>
                  <a:gd name="connsiteX60-22671" fmla="*/ 6407 w 10000"/>
                  <a:gd name="connsiteY60-22672" fmla="*/ 5633 h 10000"/>
                  <a:gd name="connsiteX61-22673" fmla="*/ 6519 w 10000"/>
                  <a:gd name="connsiteY61-22674" fmla="*/ 5805 h 10000"/>
                  <a:gd name="connsiteX62-22675" fmla="*/ 7292 w 10000"/>
                  <a:gd name="connsiteY62-22676" fmla="*/ 5596 h 10000"/>
                  <a:gd name="connsiteX63-22677" fmla="*/ 7292 w 10000"/>
                  <a:gd name="connsiteY63-22678" fmla="*/ 5390 h 10000"/>
                  <a:gd name="connsiteX64-22679" fmla="*/ 7456 w 10000"/>
                  <a:gd name="connsiteY64-22680" fmla="*/ 5358 h 10000"/>
                  <a:gd name="connsiteX65-22681" fmla="*/ 7624 w 10000"/>
                  <a:gd name="connsiteY65-22682" fmla="*/ 5427 h 10000"/>
                  <a:gd name="connsiteX66-22683" fmla="*/ 8176 w 10000"/>
                  <a:gd name="connsiteY66-22684" fmla="*/ 5291 h 10000"/>
                  <a:gd name="connsiteX67-22685" fmla="*/ 8287 w 10000"/>
                  <a:gd name="connsiteY67-22686" fmla="*/ 5323 h 10000"/>
                  <a:gd name="connsiteX68-22687" fmla="*/ 8563 w 10000"/>
                  <a:gd name="connsiteY68-22688" fmla="*/ 5937 h 10000"/>
                  <a:gd name="connsiteX69-22689" fmla="*/ 8728 w 10000"/>
                  <a:gd name="connsiteY69-22690" fmla="*/ 6007 h 10000"/>
                  <a:gd name="connsiteX70-22691" fmla="*/ 9116 w 10000"/>
                  <a:gd name="connsiteY70-22692" fmla="*/ 6007 h 10000"/>
                  <a:gd name="connsiteX71-22693" fmla="*/ 9281 w 10000"/>
                  <a:gd name="connsiteY71-22694" fmla="*/ 6281 h 10000"/>
                  <a:gd name="connsiteX72-22695" fmla="*/ 9336 w 10000"/>
                  <a:gd name="connsiteY72-22696" fmla="*/ 6485 h 10000"/>
                  <a:gd name="connsiteX73-22697" fmla="*/ 10000 w 10000"/>
                  <a:gd name="connsiteY73-22698" fmla="*/ 7302 h 10000"/>
                  <a:gd name="connsiteX74-22699" fmla="*/ 9724 w 10000"/>
                  <a:gd name="connsiteY74-22700" fmla="*/ 7165 h 10000"/>
                  <a:gd name="connsiteX75-22701" fmla="*/ 8949 w 10000"/>
                  <a:gd name="connsiteY75-22702" fmla="*/ 7302 h 10000"/>
                  <a:gd name="connsiteX76-22703" fmla="*/ 8563 w 10000"/>
                  <a:gd name="connsiteY76-22704" fmla="*/ 6893 h 10000"/>
                  <a:gd name="connsiteX77-22705" fmla="*/ 8287 w 10000"/>
                  <a:gd name="connsiteY77-22706" fmla="*/ 6927 h 10000"/>
                  <a:gd name="connsiteX78-22707" fmla="*/ 8506 w 10000"/>
                  <a:gd name="connsiteY78-22708" fmla="*/ 7200 h 10000"/>
                  <a:gd name="connsiteX79-22709" fmla="*/ 8563 w 10000"/>
                  <a:gd name="connsiteY79-22710" fmla="*/ 7405 h 10000"/>
                  <a:gd name="connsiteX80-22711" fmla="*/ 8009 w 10000"/>
                  <a:gd name="connsiteY80-22712" fmla="*/ 7782 h 10000"/>
                  <a:gd name="connsiteX81-22713" fmla="*/ 7901 w 10000"/>
                  <a:gd name="connsiteY81-22714" fmla="*/ 7987 h 10000"/>
                  <a:gd name="connsiteX82-22715" fmla="*/ 7845 w 10000"/>
                  <a:gd name="connsiteY82-22716" fmla="*/ 8155 h 10000"/>
                  <a:gd name="connsiteX83-22717" fmla="*/ 7789 w 10000"/>
                  <a:gd name="connsiteY83-22718" fmla="*/ 8223 h 10000"/>
                  <a:gd name="connsiteX84-22719" fmla="*/ 7678 w 10000"/>
                  <a:gd name="connsiteY84-22720" fmla="*/ 8362 h 10000"/>
                  <a:gd name="connsiteX85-22721" fmla="*/ 7347 w 10000"/>
                  <a:gd name="connsiteY85-22722" fmla="*/ 8462 h 10000"/>
                  <a:gd name="connsiteX86-22723" fmla="*/ 7456 w 10000"/>
                  <a:gd name="connsiteY86-22724" fmla="*/ 8703 h 10000"/>
                  <a:gd name="connsiteX87-22725" fmla="*/ 7402 w 10000"/>
                  <a:gd name="connsiteY87-22726" fmla="*/ 8770 h 10000"/>
                  <a:gd name="connsiteX88-22727" fmla="*/ 6961 w 10000"/>
                  <a:gd name="connsiteY88-22728" fmla="*/ 8976 h 10000"/>
                  <a:gd name="connsiteX89-22729" fmla="*/ 6519 w 10000"/>
                  <a:gd name="connsiteY89-22730" fmla="*/ 8944 h 10000"/>
                  <a:gd name="connsiteX90-22731" fmla="*/ 6906 w 10000"/>
                  <a:gd name="connsiteY90-22732" fmla="*/ 9080 h 10000"/>
                  <a:gd name="connsiteX91-22733" fmla="*/ 6906 w 10000"/>
                  <a:gd name="connsiteY91-22734" fmla="*/ 9486 h 10000"/>
                  <a:gd name="connsiteX92-22735" fmla="*/ 6241 w 10000"/>
                  <a:gd name="connsiteY92-22736" fmla="*/ 9287 h 10000"/>
                  <a:gd name="connsiteX93-22737" fmla="*/ 5747 w 10000"/>
                  <a:gd name="connsiteY93-22738" fmla="*/ 9386 h 10000"/>
                  <a:gd name="connsiteX94-22739" fmla="*/ 5967 w 10000"/>
                  <a:gd name="connsiteY94-22740" fmla="*/ 9521 h 10000"/>
                  <a:gd name="connsiteX95-22741" fmla="*/ 6353 w 10000"/>
                  <a:gd name="connsiteY95-22742" fmla="*/ 10000 h 10000"/>
                  <a:gd name="connsiteX0-22743" fmla="*/ 8563 w 10000"/>
                  <a:gd name="connsiteY0-22744" fmla="*/ 5085 h 9521"/>
                  <a:gd name="connsiteX1-22745" fmla="*/ 8120 w 10000"/>
                  <a:gd name="connsiteY1-22746" fmla="*/ 5085 h 9521"/>
                  <a:gd name="connsiteX2-22747" fmla="*/ 7678 w 10000"/>
                  <a:gd name="connsiteY2-22748" fmla="*/ 5220 h 9521"/>
                  <a:gd name="connsiteX3-22749" fmla="*/ 7181 w 10000"/>
                  <a:gd name="connsiteY3-22750" fmla="*/ 5188 h 9521"/>
                  <a:gd name="connsiteX4-22751" fmla="*/ 7181 w 10000"/>
                  <a:gd name="connsiteY4-22752" fmla="*/ 4538 h 9521"/>
                  <a:gd name="connsiteX5-22753" fmla="*/ 7456 w 10000"/>
                  <a:gd name="connsiteY5-22754" fmla="*/ 4506 h 9521"/>
                  <a:gd name="connsiteX6-22755" fmla="*/ 7292 w 10000"/>
                  <a:gd name="connsiteY6-22756" fmla="*/ 4334 h 9521"/>
                  <a:gd name="connsiteX7-22757" fmla="*/ 7292 w 10000"/>
                  <a:gd name="connsiteY7-22758" fmla="*/ 4062 h 9521"/>
                  <a:gd name="connsiteX8-22759" fmla="*/ 7347 w 10000"/>
                  <a:gd name="connsiteY8-22760" fmla="*/ 3893 h 9521"/>
                  <a:gd name="connsiteX9-22761" fmla="*/ 6796 w 10000"/>
                  <a:gd name="connsiteY9-22762" fmla="*/ 3618 h 9521"/>
                  <a:gd name="connsiteX10-22763" fmla="*/ 6241 w 10000"/>
                  <a:gd name="connsiteY10-22764" fmla="*/ 3311 h 9521"/>
                  <a:gd name="connsiteX11-22765" fmla="*/ 5967 w 10000"/>
                  <a:gd name="connsiteY11-22766" fmla="*/ 3105 h 9521"/>
                  <a:gd name="connsiteX12-22767" fmla="*/ 5579 w 10000"/>
                  <a:gd name="connsiteY12-22768" fmla="*/ 3038 h 9521"/>
                  <a:gd name="connsiteX13-22769" fmla="*/ 5139 w 10000"/>
                  <a:gd name="connsiteY13-22770" fmla="*/ 3072 h 9521"/>
                  <a:gd name="connsiteX14-22771" fmla="*/ 4695 w 10000"/>
                  <a:gd name="connsiteY14-22772" fmla="*/ 2968 h 9521"/>
                  <a:gd name="connsiteX15-22773" fmla="*/ 4143 w 10000"/>
                  <a:gd name="connsiteY15-22774" fmla="*/ 2149 h 9521"/>
                  <a:gd name="connsiteX16-22775" fmla="*/ 3978 w 10000"/>
                  <a:gd name="connsiteY16-22776" fmla="*/ 1944 h 9521"/>
                  <a:gd name="connsiteX17-22777" fmla="*/ 3811 w 10000"/>
                  <a:gd name="connsiteY17-22778" fmla="*/ 1466 h 9521"/>
                  <a:gd name="connsiteX18-22779" fmla="*/ 3591 w 10000"/>
                  <a:gd name="connsiteY18-22780" fmla="*/ 1024 h 9521"/>
                  <a:gd name="connsiteX19-22781" fmla="*/ 2928 w 10000"/>
                  <a:gd name="connsiteY19-22782" fmla="*/ 717 h 9521"/>
                  <a:gd name="connsiteX20-22783" fmla="*/ 2539 w 10000"/>
                  <a:gd name="connsiteY20-22784" fmla="*/ 66 h 9521"/>
                  <a:gd name="connsiteX21-22785" fmla="*/ 2043 w 10000"/>
                  <a:gd name="connsiteY21-22786" fmla="*/ 66 h 9521"/>
                  <a:gd name="connsiteX22-22787" fmla="*/ 1822 w 10000"/>
                  <a:gd name="connsiteY22-22788" fmla="*/ 207 h 9521"/>
                  <a:gd name="connsiteX23-22789" fmla="*/ 1769 w 10000"/>
                  <a:gd name="connsiteY23-22790" fmla="*/ 0 h 9521"/>
                  <a:gd name="connsiteX24-22791" fmla="*/ 1049 w 10000"/>
                  <a:gd name="connsiteY24-22792" fmla="*/ 135 h 9521"/>
                  <a:gd name="connsiteX25-22793" fmla="*/ 1822 w 10000"/>
                  <a:gd name="connsiteY25-22794" fmla="*/ 274 h 9521"/>
                  <a:gd name="connsiteX26-22795" fmla="*/ 1769 w 10000"/>
                  <a:gd name="connsiteY26-22796" fmla="*/ 581 h 9521"/>
                  <a:gd name="connsiteX27-22797" fmla="*/ 1933 w 10000"/>
                  <a:gd name="connsiteY27-22798" fmla="*/ 990 h 9521"/>
                  <a:gd name="connsiteX28-22799" fmla="*/ 2099 w 10000"/>
                  <a:gd name="connsiteY28-22800" fmla="*/ 1228 h 9521"/>
                  <a:gd name="connsiteX29-22801" fmla="*/ 1822 w 10000"/>
                  <a:gd name="connsiteY29-22802" fmla="*/ 1673 h 9521"/>
                  <a:gd name="connsiteX30-22803" fmla="*/ 1604 w 10000"/>
                  <a:gd name="connsiteY30-22804" fmla="*/ 1673 h 9521"/>
                  <a:gd name="connsiteX31-22805" fmla="*/ 1380 w 10000"/>
                  <a:gd name="connsiteY31-22806" fmla="*/ 1979 h 9521"/>
                  <a:gd name="connsiteX32-22807" fmla="*/ 1769 w 10000"/>
                  <a:gd name="connsiteY32-22808" fmla="*/ 2116 h 9521"/>
                  <a:gd name="connsiteX33-22809" fmla="*/ 1271 w 10000"/>
                  <a:gd name="connsiteY33-22810" fmla="*/ 2082 h 9521"/>
                  <a:gd name="connsiteX34-22811" fmla="*/ 1049 w 10000"/>
                  <a:gd name="connsiteY34-22812" fmla="*/ 2490 h 9521"/>
                  <a:gd name="connsiteX35-22813" fmla="*/ 994 w 10000"/>
                  <a:gd name="connsiteY35-22814" fmla="*/ 2559 h 9521"/>
                  <a:gd name="connsiteX36-22815" fmla="*/ 773 w 10000"/>
                  <a:gd name="connsiteY36-22816" fmla="*/ 3003 h 9521"/>
                  <a:gd name="connsiteX37-22817" fmla="*/ 1106 w 10000"/>
                  <a:gd name="connsiteY37-22818" fmla="*/ 3105 h 9521"/>
                  <a:gd name="connsiteX38-22819" fmla="*/ 663 w 10000"/>
                  <a:gd name="connsiteY38-22820" fmla="*/ 3447 h 9521"/>
                  <a:gd name="connsiteX39-22821" fmla="*/ 110 w 10000"/>
                  <a:gd name="connsiteY39-22822" fmla="*/ 3823 h 9521"/>
                  <a:gd name="connsiteX40-22823" fmla="*/ 0 w 10000"/>
                  <a:gd name="connsiteY40-22824" fmla="*/ 4027 h 9521"/>
                  <a:gd name="connsiteX41-22825" fmla="*/ 277 w 10000"/>
                  <a:gd name="connsiteY41-22826" fmla="*/ 4469 h 9521"/>
                  <a:gd name="connsiteX42-22827" fmla="*/ 0 w 10000"/>
                  <a:gd name="connsiteY42-22828" fmla="*/ 4882 h 9521"/>
                  <a:gd name="connsiteX43-22829" fmla="*/ 56 w 10000"/>
                  <a:gd name="connsiteY43-22830" fmla="*/ 5323 h 9521"/>
                  <a:gd name="connsiteX44-22831" fmla="*/ 222 w 10000"/>
                  <a:gd name="connsiteY44-22832" fmla="*/ 5462 h 9521"/>
                  <a:gd name="connsiteX45-22833" fmla="*/ 552 w 10000"/>
                  <a:gd name="connsiteY45-22834" fmla="*/ 5427 h 9521"/>
                  <a:gd name="connsiteX46-22835" fmla="*/ 1216 w 10000"/>
                  <a:gd name="connsiteY46-22836" fmla="*/ 5497 h 9521"/>
                  <a:gd name="connsiteX47-22837" fmla="*/ 1769 w 10000"/>
                  <a:gd name="connsiteY47-22838" fmla="*/ 5358 h 9521"/>
                  <a:gd name="connsiteX48-22839" fmla="*/ 2377 w 10000"/>
                  <a:gd name="connsiteY48-22840" fmla="*/ 5358 h 9521"/>
                  <a:gd name="connsiteX49-22841" fmla="*/ 2762 w 10000"/>
                  <a:gd name="connsiteY49-22842" fmla="*/ 5220 h 9521"/>
                  <a:gd name="connsiteX50-22843" fmla="*/ 2872 w 10000"/>
                  <a:gd name="connsiteY50-22844" fmla="*/ 5254 h 9521"/>
                  <a:gd name="connsiteX51-22845" fmla="*/ 2707 w 10000"/>
                  <a:gd name="connsiteY51-22846" fmla="*/ 5323 h 9521"/>
                  <a:gd name="connsiteX52-22847" fmla="*/ 3093 w 10000"/>
                  <a:gd name="connsiteY52-22848" fmla="*/ 5633 h 9521"/>
                  <a:gd name="connsiteX53-22849" fmla="*/ 3370 w 10000"/>
                  <a:gd name="connsiteY53-22850" fmla="*/ 5562 h 9521"/>
                  <a:gd name="connsiteX54-22851" fmla="*/ 3757 w 10000"/>
                  <a:gd name="connsiteY54-22852" fmla="*/ 5697 h 9521"/>
                  <a:gd name="connsiteX55-22853" fmla="*/ 4252 w 10000"/>
                  <a:gd name="connsiteY55-22854" fmla="*/ 5665 h 9521"/>
                  <a:gd name="connsiteX56-22855" fmla="*/ 5082 w 10000"/>
                  <a:gd name="connsiteY56-22856" fmla="*/ 5767 h 9521"/>
                  <a:gd name="connsiteX57-22857" fmla="*/ 5301 w 10000"/>
                  <a:gd name="connsiteY57-22858" fmla="*/ 5837 h 9521"/>
                  <a:gd name="connsiteX58-22859" fmla="*/ 6076 w 10000"/>
                  <a:gd name="connsiteY58-22860" fmla="*/ 5665 h 9521"/>
                  <a:gd name="connsiteX59-22861" fmla="*/ 6187 w 10000"/>
                  <a:gd name="connsiteY59-22862" fmla="*/ 5767 h 9521"/>
                  <a:gd name="connsiteX60-22863" fmla="*/ 6407 w 10000"/>
                  <a:gd name="connsiteY60-22864" fmla="*/ 5633 h 9521"/>
                  <a:gd name="connsiteX61-22865" fmla="*/ 6519 w 10000"/>
                  <a:gd name="connsiteY61-22866" fmla="*/ 5805 h 9521"/>
                  <a:gd name="connsiteX62-22867" fmla="*/ 7292 w 10000"/>
                  <a:gd name="connsiteY62-22868" fmla="*/ 5596 h 9521"/>
                  <a:gd name="connsiteX63-22869" fmla="*/ 7292 w 10000"/>
                  <a:gd name="connsiteY63-22870" fmla="*/ 5390 h 9521"/>
                  <a:gd name="connsiteX64-22871" fmla="*/ 7456 w 10000"/>
                  <a:gd name="connsiteY64-22872" fmla="*/ 5358 h 9521"/>
                  <a:gd name="connsiteX65-22873" fmla="*/ 7624 w 10000"/>
                  <a:gd name="connsiteY65-22874" fmla="*/ 5427 h 9521"/>
                  <a:gd name="connsiteX66-22875" fmla="*/ 8176 w 10000"/>
                  <a:gd name="connsiteY66-22876" fmla="*/ 5291 h 9521"/>
                  <a:gd name="connsiteX67-22877" fmla="*/ 8287 w 10000"/>
                  <a:gd name="connsiteY67-22878" fmla="*/ 5323 h 9521"/>
                  <a:gd name="connsiteX68-22879" fmla="*/ 8563 w 10000"/>
                  <a:gd name="connsiteY68-22880" fmla="*/ 5937 h 9521"/>
                  <a:gd name="connsiteX69-22881" fmla="*/ 8728 w 10000"/>
                  <a:gd name="connsiteY69-22882" fmla="*/ 6007 h 9521"/>
                  <a:gd name="connsiteX70-22883" fmla="*/ 9116 w 10000"/>
                  <a:gd name="connsiteY70-22884" fmla="*/ 6007 h 9521"/>
                  <a:gd name="connsiteX71-22885" fmla="*/ 9281 w 10000"/>
                  <a:gd name="connsiteY71-22886" fmla="*/ 6281 h 9521"/>
                  <a:gd name="connsiteX72-22887" fmla="*/ 9336 w 10000"/>
                  <a:gd name="connsiteY72-22888" fmla="*/ 6485 h 9521"/>
                  <a:gd name="connsiteX73-22889" fmla="*/ 10000 w 10000"/>
                  <a:gd name="connsiteY73-22890" fmla="*/ 7302 h 9521"/>
                  <a:gd name="connsiteX74-22891" fmla="*/ 9724 w 10000"/>
                  <a:gd name="connsiteY74-22892" fmla="*/ 7165 h 9521"/>
                  <a:gd name="connsiteX75-22893" fmla="*/ 8949 w 10000"/>
                  <a:gd name="connsiteY75-22894" fmla="*/ 7302 h 9521"/>
                  <a:gd name="connsiteX76-22895" fmla="*/ 8563 w 10000"/>
                  <a:gd name="connsiteY76-22896" fmla="*/ 6893 h 9521"/>
                  <a:gd name="connsiteX77-22897" fmla="*/ 8287 w 10000"/>
                  <a:gd name="connsiteY77-22898" fmla="*/ 6927 h 9521"/>
                  <a:gd name="connsiteX78-22899" fmla="*/ 8506 w 10000"/>
                  <a:gd name="connsiteY78-22900" fmla="*/ 7200 h 9521"/>
                  <a:gd name="connsiteX79-22901" fmla="*/ 8563 w 10000"/>
                  <a:gd name="connsiteY79-22902" fmla="*/ 7405 h 9521"/>
                  <a:gd name="connsiteX80-22903" fmla="*/ 8009 w 10000"/>
                  <a:gd name="connsiteY80-22904" fmla="*/ 7782 h 9521"/>
                  <a:gd name="connsiteX81-22905" fmla="*/ 7901 w 10000"/>
                  <a:gd name="connsiteY81-22906" fmla="*/ 7987 h 9521"/>
                  <a:gd name="connsiteX82-22907" fmla="*/ 7845 w 10000"/>
                  <a:gd name="connsiteY82-22908" fmla="*/ 8155 h 9521"/>
                  <a:gd name="connsiteX83-22909" fmla="*/ 7789 w 10000"/>
                  <a:gd name="connsiteY83-22910" fmla="*/ 8223 h 9521"/>
                  <a:gd name="connsiteX84-22911" fmla="*/ 7678 w 10000"/>
                  <a:gd name="connsiteY84-22912" fmla="*/ 8362 h 9521"/>
                  <a:gd name="connsiteX85-22913" fmla="*/ 7347 w 10000"/>
                  <a:gd name="connsiteY85-22914" fmla="*/ 8462 h 9521"/>
                  <a:gd name="connsiteX86-22915" fmla="*/ 7456 w 10000"/>
                  <a:gd name="connsiteY86-22916" fmla="*/ 8703 h 9521"/>
                  <a:gd name="connsiteX87-22917" fmla="*/ 7402 w 10000"/>
                  <a:gd name="connsiteY87-22918" fmla="*/ 8770 h 9521"/>
                  <a:gd name="connsiteX88-22919" fmla="*/ 6961 w 10000"/>
                  <a:gd name="connsiteY88-22920" fmla="*/ 8976 h 9521"/>
                  <a:gd name="connsiteX89-22921" fmla="*/ 6519 w 10000"/>
                  <a:gd name="connsiteY89-22922" fmla="*/ 8944 h 9521"/>
                  <a:gd name="connsiteX90-22923" fmla="*/ 6906 w 10000"/>
                  <a:gd name="connsiteY90-22924" fmla="*/ 9080 h 9521"/>
                  <a:gd name="connsiteX91-22925" fmla="*/ 6906 w 10000"/>
                  <a:gd name="connsiteY91-22926" fmla="*/ 9486 h 9521"/>
                  <a:gd name="connsiteX92-22927" fmla="*/ 6241 w 10000"/>
                  <a:gd name="connsiteY92-22928" fmla="*/ 9287 h 9521"/>
                  <a:gd name="connsiteX93-22929" fmla="*/ 5747 w 10000"/>
                  <a:gd name="connsiteY93-22930" fmla="*/ 9386 h 9521"/>
                  <a:gd name="connsiteX94-22931" fmla="*/ 5967 w 10000"/>
                  <a:gd name="connsiteY94-22932" fmla="*/ 9521 h 9521"/>
                  <a:gd name="connsiteX0-22933" fmla="*/ 8563 w 10000"/>
                  <a:gd name="connsiteY0-22934" fmla="*/ 5341 h 10000"/>
                  <a:gd name="connsiteX1-22935" fmla="*/ 8120 w 10000"/>
                  <a:gd name="connsiteY1-22936" fmla="*/ 5341 h 10000"/>
                  <a:gd name="connsiteX2-22937" fmla="*/ 7678 w 10000"/>
                  <a:gd name="connsiteY2-22938" fmla="*/ 5483 h 10000"/>
                  <a:gd name="connsiteX3-22939" fmla="*/ 7181 w 10000"/>
                  <a:gd name="connsiteY3-22940" fmla="*/ 5449 h 10000"/>
                  <a:gd name="connsiteX4-22941" fmla="*/ 7181 w 10000"/>
                  <a:gd name="connsiteY4-22942" fmla="*/ 4766 h 10000"/>
                  <a:gd name="connsiteX5-22943" fmla="*/ 7456 w 10000"/>
                  <a:gd name="connsiteY5-22944" fmla="*/ 4733 h 10000"/>
                  <a:gd name="connsiteX6-22945" fmla="*/ 7292 w 10000"/>
                  <a:gd name="connsiteY6-22946" fmla="*/ 4552 h 10000"/>
                  <a:gd name="connsiteX7-22947" fmla="*/ 7292 w 10000"/>
                  <a:gd name="connsiteY7-22948" fmla="*/ 4266 h 10000"/>
                  <a:gd name="connsiteX8-22949" fmla="*/ 7347 w 10000"/>
                  <a:gd name="connsiteY8-22950" fmla="*/ 4089 h 10000"/>
                  <a:gd name="connsiteX9-22951" fmla="*/ 6796 w 10000"/>
                  <a:gd name="connsiteY9-22952" fmla="*/ 3800 h 10000"/>
                  <a:gd name="connsiteX10-22953" fmla="*/ 6241 w 10000"/>
                  <a:gd name="connsiteY10-22954" fmla="*/ 3478 h 10000"/>
                  <a:gd name="connsiteX11-22955" fmla="*/ 5967 w 10000"/>
                  <a:gd name="connsiteY11-22956" fmla="*/ 3261 h 10000"/>
                  <a:gd name="connsiteX12-22957" fmla="*/ 5579 w 10000"/>
                  <a:gd name="connsiteY12-22958" fmla="*/ 3191 h 10000"/>
                  <a:gd name="connsiteX13-22959" fmla="*/ 5139 w 10000"/>
                  <a:gd name="connsiteY13-22960" fmla="*/ 3227 h 10000"/>
                  <a:gd name="connsiteX14-22961" fmla="*/ 4695 w 10000"/>
                  <a:gd name="connsiteY14-22962" fmla="*/ 3117 h 10000"/>
                  <a:gd name="connsiteX15-22963" fmla="*/ 4143 w 10000"/>
                  <a:gd name="connsiteY15-22964" fmla="*/ 2257 h 10000"/>
                  <a:gd name="connsiteX16-22965" fmla="*/ 3978 w 10000"/>
                  <a:gd name="connsiteY16-22966" fmla="*/ 2042 h 10000"/>
                  <a:gd name="connsiteX17-22967" fmla="*/ 3811 w 10000"/>
                  <a:gd name="connsiteY17-22968" fmla="*/ 1540 h 10000"/>
                  <a:gd name="connsiteX18-22969" fmla="*/ 3591 w 10000"/>
                  <a:gd name="connsiteY18-22970" fmla="*/ 1076 h 10000"/>
                  <a:gd name="connsiteX19-22971" fmla="*/ 2928 w 10000"/>
                  <a:gd name="connsiteY19-22972" fmla="*/ 753 h 10000"/>
                  <a:gd name="connsiteX20-22973" fmla="*/ 2539 w 10000"/>
                  <a:gd name="connsiteY20-22974" fmla="*/ 69 h 10000"/>
                  <a:gd name="connsiteX21-22975" fmla="*/ 2043 w 10000"/>
                  <a:gd name="connsiteY21-22976" fmla="*/ 69 h 10000"/>
                  <a:gd name="connsiteX22-22977" fmla="*/ 1822 w 10000"/>
                  <a:gd name="connsiteY22-22978" fmla="*/ 217 h 10000"/>
                  <a:gd name="connsiteX23-22979" fmla="*/ 1769 w 10000"/>
                  <a:gd name="connsiteY23-22980" fmla="*/ 0 h 10000"/>
                  <a:gd name="connsiteX24-22981" fmla="*/ 1049 w 10000"/>
                  <a:gd name="connsiteY24-22982" fmla="*/ 142 h 10000"/>
                  <a:gd name="connsiteX25-22983" fmla="*/ 1822 w 10000"/>
                  <a:gd name="connsiteY25-22984" fmla="*/ 288 h 10000"/>
                  <a:gd name="connsiteX26-22985" fmla="*/ 1769 w 10000"/>
                  <a:gd name="connsiteY26-22986" fmla="*/ 610 h 10000"/>
                  <a:gd name="connsiteX27-22987" fmla="*/ 1933 w 10000"/>
                  <a:gd name="connsiteY27-22988" fmla="*/ 1040 h 10000"/>
                  <a:gd name="connsiteX28-22989" fmla="*/ 2099 w 10000"/>
                  <a:gd name="connsiteY28-22990" fmla="*/ 1290 h 10000"/>
                  <a:gd name="connsiteX29-22991" fmla="*/ 1822 w 10000"/>
                  <a:gd name="connsiteY29-22992" fmla="*/ 1757 h 10000"/>
                  <a:gd name="connsiteX30-22993" fmla="*/ 1604 w 10000"/>
                  <a:gd name="connsiteY30-22994" fmla="*/ 1757 h 10000"/>
                  <a:gd name="connsiteX31-22995" fmla="*/ 1380 w 10000"/>
                  <a:gd name="connsiteY31-22996" fmla="*/ 2079 h 10000"/>
                  <a:gd name="connsiteX32-22997" fmla="*/ 1769 w 10000"/>
                  <a:gd name="connsiteY32-22998" fmla="*/ 2222 h 10000"/>
                  <a:gd name="connsiteX33-22999" fmla="*/ 1271 w 10000"/>
                  <a:gd name="connsiteY33-23000" fmla="*/ 2187 h 10000"/>
                  <a:gd name="connsiteX34-23001" fmla="*/ 1049 w 10000"/>
                  <a:gd name="connsiteY34-23002" fmla="*/ 2615 h 10000"/>
                  <a:gd name="connsiteX35-23003" fmla="*/ 994 w 10000"/>
                  <a:gd name="connsiteY35-23004" fmla="*/ 2688 h 10000"/>
                  <a:gd name="connsiteX36-23005" fmla="*/ 773 w 10000"/>
                  <a:gd name="connsiteY36-23006" fmla="*/ 3154 h 10000"/>
                  <a:gd name="connsiteX37-23007" fmla="*/ 1106 w 10000"/>
                  <a:gd name="connsiteY37-23008" fmla="*/ 3261 h 10000"/>
                  <a:gd name="connsiteX38-23009" fmla="*/ 663 w 10000"/>
                  <a:gd name="connsiteY38-23010" fmla="*/ 3620 h 10000"/>
                  <a:gd name="connsiteX39-23011" fmla="*/ 110 w 10000"/>
                  <a:gd name="connsiteY39-23012" fmla="*/ 4015 h 10000"/>
                  <a:gd name="connsiteX40-23013" fmla="*/ 0 w 10000"/>
                  <a:gd name="connsiteY40-23014" fmla="*/ 4230 h 10000"/>
                  <a:gd name="connsiteX41-23015" fmla="*/ 277 w 10000"/>
                  <a:gd name="connsiteY41-23016" fmla="*/ 4694 h 10000"/>
                  <a:gd name="connsiteX42-23017" fmla="*/ 0 w 10000"/>
                  <a:gd name="connsiteY42-23018" fmla="*/ 5128 h 10000"/>
                  <a:gd name="connsiteX43-23019" fmla="*/ 56 w 10000"/>
                  <a:gd name="connsiteY43-23020" fmla="*/ 5591 h 10000"/>
                  <a:gd name="connsiteX44-23021" fmla="*/ 222 w 10000"/>
                  <a:gd name="connsiteY44-23022" fmla="*/ 5737 h 10000"/>
                  <a:gd name="connsiteX45-23023" fmla="*/ 552 w 10000"/>
                  <a:gd name="connsiteY45-23024" fmla="*/ 5700 h 10000"/>
                  <a:gd name="connsiteX46-23025" fmla="*/ 1216 w 10000"/>
                  <a:gd name="connsiteY46-23026" fmla="*/ 5774 h 10000"/>
                  <a:gd name="connsiteX47-23027" fmla="*/ 1769 w 10000"/>
                  <a:gd name="connsiteY47-23028" fmla="*/ 5628 h 10000"/>
                  <a:gd name="connsiteX48-23029" fmla="*/ 2377 w 10000"/>
                  <a:gd name="connsiteY48-23030" fmla="*/ 5628 h 10000"/>
                  <a:gd name="connsiteX49-23031" fmla="*/ 2762 w 10000"/>
                  <a:gd name="connsiteY49-23032" fmla="*/ 5483 h 10000"/>
                  <a:gd name="connsiteX50-23033" fmla="*/ 2872 w 10000"/>
                  <a:gd name="connsiteY50-23034" fmla="*/ 5518 h 10000"/>
                  <a:gd name="connsiteX51-23035" fmla="*/ 2707 w 10000"/>
                  <a:gd name="connsiteY51-23036" fmla="*/ 5591 h 10000"/>
                  <a:gd name="connsiteX52-23037" fmla="*/ 3093 w 10000"/>
                  <a:gd name="connsiteY52-23038" fmla="*/ 5916 h 10000"/>
                  <a:gd name="connsiteX53-23039" fmla="*/ 3370 w 10000"/>
                  <a:gd name="connsiteY53-23040" fmla="*/ 5842 h 10000"/>
                  <a:gd name="connsiteX54-23041" fmla="*/ 3757 w 10000"/>
                  <a:gd name="connsiteY54-23042" fmla="*/ 5984 h 10000"/>
                  <a:gd name="connsiteX55-23043" fmla="*/ 4252 w 10000"/>
                  <a:gd name="connsiteY55-23044" fmla="*/ 5950 h 10000"/>
                  <a:gd name="connsiteX56-23045" fmla="*/ 5082 w 10000"/>
                  <a:gd name="connsiteY56-23046" fmla="*/ 6057 h 10000"/>
                  <a:gd name="connsiteX57-23047" fmla="*/ 5301 w 10000"/>
                  <a:gd name="connsiteY57-23048" fmla="*/ 6131 h 10000"/>
                  <a:gd name="connsiteX58-23049" fmla="*/ 6076 w 10000"/>
                  <a:gd name="connsiteY58-23050" fmla="*/ 5950 h 10000"/>
                  <a:gd name="connsiteX59-23051" fmla="*/ 6187 w 10000"/>
                  <a:gd name="connsiteY59-23052" fmla="*/ 6057 h 10000"/>
                  <a:gd name="connsiteX60-23053" fmla="*/ 6407 w 10000"/>
                  <a:gd name="connsiteY60-23054" fmla="*/ 5916 h 10000"/>
                  <a:gd name="connsiteX61-23055" fmla="*/ 6519 w 10000"/>
                  <a:gd name="connsiteY61-23056" fmla="*/ 6097 h 10000"/>
                  <a:gd name="connsiteX62-23057" fmla="*/ 7292 w 10000"/>
                  <a:gd name="connsiteY62-23058" fmla="*/ 5878 h 10000"/>
                  <a:gd name="connsiteX63-23059" fmla="*/ 7292 w 10000"/>
                  <a:gd name="connsiteY63-23060" fmla="*/ 5661 h 10000"/>
                  <a:gd name="connsiteX64-23061" fmla="*/ 7456 w 10000"/>
                  <a:gd name="connsiteY64-23062" fmla="*/ 5628 h 10000"/>
                  <a:gd name="connsiteX65-23063" fmla="*/ 7624 w 10000"/>
                  <a:gd name="connsiteY65-23064" fmla="*/ 5700 h 10000"/>
                  <a:gd name="connsiteX66-23065" fmla="*/ 8176 w 10000"/>
                  <a:gd name="connsiteY66-23066" fmla="*/ 5557 h 10000"/>
                  <a:gd name="connsiteX67-23067" fmla="*/ 8287 w 10000"/>
                  <a:gd name="connsiteY67-23068" fmla="*/ 5591 h 10000"/>
                  <a:gd name="connsiteX68-23069" fmla="*/ 8563 w 10000"/>
                  <a:gd name="connsiteY68-23070" fmla="*/ 6236 h 10000"/>
                  <a:gd name="connsiteX69-23071" fmla="*/ 8728 w 10000"/>
                  <a:gd name="connsiteY69-23072" fmla="*/ 6309 h 10000"/>
                  <a:gd name="connsiteX70-23073" fmla="*/ 9116 w 10000"/>
                  <a:gd name="connsiteY70-23074" fmla="*/ 6309 h 10000"/>
                  <a:gd name="connsiteX71-23075" fmla="*/ 9281 w 10000"/>
                  <a:gd name="connsiteY71-23076" fmla="*/ 6597 h 10000"/>
                  <a:gd name="connsiteX72-23077" fmla="*/ 9336 w 10000"/>
                  <a:gd name="connsiteY72-23078" fmla="*/ 6811 h 10000"/>
                  <a:gd name="connsiteX73-23079" fmla="*/ 10000 w 10000"/>
                  <a:gd name="connsiteY73-23080" fmla="*/ 7669 h 10000"/>
                  <a:gd name="connsiteX74-23081" fmla="*/ 9724 w 10000"/>
                  <a:gd name="connsiteY74-23082" fmla="*/ 7525 h 10000"/>
                  <a:gd name="connsiteX75-23083" fmla="*/ 8949 w 10000"/>
                  <a:gd name="connsiteY75-23084" fmla="*/ 7669 h 10000"/>
                  <a:gd name="connsiteX76-23085" fmla="*/ 8563 w 10000"/>
                  <a:gd name="connsiteY76-23086" fmla="*/ 7240 h 10000"/>
                  <a:gd name="connsiteX77-23087" fmla="*/ 8287 w 10000"/>
                  <a:gd name="connsiteY77-23088" fmla="*/ 7275 h 10000"/>
                  <a:gd name="connsiteX78-23089" fmla="*/ 8506 w 10000"/>
                  <a:gd name="connsiteY78-23090" fmla="*/ 7562 h 10000"/>
                  <a:gd name="connsiteX79-23091" fmla="*/ 8563 w 10000"/>
                  <a:gd name="connsiteY79-23092" fmla="*/ 7778 h 10000"/>
                  <a:gd name="connsiteX80-23093" fmla="*/ 8009 w 10000"/>
                  <a:gd name="connsiteY80-23094" fmla="*/ 8174 h 10000"/>
                  <a:gd name="connsiteX81-23095" fmla="*/ 7901 w 10000"/>
                  <a:gd name="connsiteY81-23096" fmla="*/ 8389 h 10000"/>
                  <a:gd name="connsiteX82-23097" fmla="*/ 7845 w 10000"/>
                  <a:gd name="connsiteY82-23098" fmla="*/ 8565 h 10000"/>
                  <a:gd name="connsiteX83-23099" fmla="*/ 7789 w 10000"/>
                  <a:gd name="connsiteY83-23100" fmla="*/ 8637 h 10000"/>
                  <a:gd name="connsiteX84-23101" fmla="*/ 7678 w 10000"/>
                  <a:gd name="connsiteY84-23102" fmla="*/ 8783 h 10000"/>
                  <a:gd name="connsiteX85-23103" fmla="*/ 7347 w 10000"/>
                  <a:gd name="connsiteY85-23104" fmla="*/ 8888 h 10000"/>
                  <a:gd name="connsiteX86-23105" fmla="*/ 7456 w 10000"/>
                  <a:gd name="connsiteY86-23106" fmla="*/ 9141 h 10000"/>
                  <a:gd name="connsiteX87-23107" fmla="*/ 7402 w 10000"/>
                  <a:gd name="connsiteY87-23108" fmla="*/ 9211 h 10000"/>
                  <a:gd name="connsiteX88-23109" fmla="*/ 6961 w 10000"/>
                  <a:gd name="connsiteY88-23110" fmla="*/ 9428 h 10000"/>
                  <a:gd name="connsiteX89-23111" fmla="*/ 6519 w 10000"/>
                  <a:gd name="connsiteY89-23112" fmla="*/ 9394 h 10000"/>
                  <a:gd name="connsiteX90-23113" fmla="*/ 6906 w 10000"/>
                  <a:gd name="connsiteY90-23114" fmla="*/ 9963 h 10000"/>
                  <a:gd name="connsiteX91-23115" fmla="*/ 6241 w 10000"/>
                  <a:gd name="connsiteY91-23116" fmla="*/ 9754 h 10000"/>
                  <a:gd name="connsiteX92-23117" fmla="*/ 5747 w 10000"/>
                  <a:gd name="connsiteY92-23118" fmla="*/ 9858 h 10000"/>
                  <a:gd name="connsiteX93-23119" fmla="*/ 5967 w 10000"/>
                  <a:gd name="connsiteY93-23120" fmla="*/ 10000 h 10000"/>
                  <a:gd name="connsiteX0-23121" fmla="*/ 8563 w 10000"/>
                  <a:gd name="connsiteY0-23122" fmla="*/ 5341 h 10000"/>
                  <a:gd name="connsiteX1-23123" fmla="*/ 8120 w 10000"/>
                  <a:gd name="connsiteY1-23124" fmla="*/ 5341 h 10000"/>
                  <a:gd name="connsiteX2-23125" fmla="*/ 7678 w 10000"/>
                  <a:gd name="connsiteY2-23126" fmla="*/ 5483 h 10000"/>
                  <a:gd name="connsiteX3-23127" fmla="*/ 7181 w 10000"/>
                  <a:gd name="connsiteY3-23128" fmla="*/ 5449 h 10000"/>
                  <a:gd name="connsiteX4-23129" fmla="*/ 7181 w 10000"/>
                  <a:gd name="connsiteY4-23130" fmla="*/ 4766 h 10000"/>
                  <a:gd name="connsiteX5-23131" fmla="*/ 7456 w 10000"/>
                  <a:gd name="connsiteY5-23132" fmla="*/ 4733 h 10000"/>
                  <a:gd name="connsiteX6-23133" fmla="*/ 7292 w 10000"/>
                  <a:gd name="connsiteY6-23134" fmla="*/ 4552 h 10000"/>
                  <a:gd name="connsiteX7-23135" fmla="*/ 7292 w 10000"/>
                  <a:gd name="connsiteY7-23136" fmla="*/ 4266 h 10000"/>
                  <a:gd name="connsiteX8-23137" fmla="*/ 7347 w 10000"/>
                  <a:gd name="connsiteY8-23138" fmla="*/ 4089 h 10000"/>
                  <a:gd name="connsiteX9-23139" fmla="*/ 6796 w 10000"/>
                  <a:gd name="connsiteY9-23140" fmla="*/ 3800 h 10000"/>
                  <a:gd name="connsiteX10-23141" fmla="*/ 6241 w 10000"/>
                  <a:gd name="connsiteY10-23142" fmla="*/ 3478 h 10000"/>
                  <a:gd name="connsiteX11-23143" fmla="*/ 5967 w 10000"/>
                  <a:gd name="connsiteY11-23144" fmla="*/ 3261 h 10000"/>
                  <a:gd name="connsiteX12-23145" fmla="*/ 5579 w 10000"/>
                  <a:gd name="connsiteY12-23146" fmla="*/ 3191 h 10000"/>
                  <a:gd name="connsiteX13-23147" fmla="*/ 5139 w 10000"/>
                  <a:gd name="connsiteY13-23148" fmla="*/ 3227 h 10000"/>
                  <a:gd name="connsiteX14-23149" fmla="*/ 4695 w 10000"/>
                  <a:gd name="connsiteY14-23150" fmla="*/ 3117 h 10000"/>
                  <a:gd name="connsiteX15-23151" fmla="*/ 4143 w 10000"/>
                  <a:gd name="connsiteY15-23152" fmla="*/ 2257 h 10000"/>
                  <a:gd name="connsiteX16-23153" fmla="*/ 3978 w 10000"/>
                  <a:gd name="connsiteY16-23154" fmla="*/ 2042 h 10000"/>
                  <a:gd name="connsiteX17-23155" fmla="*/ 3811 w 10000"/>
                  <a:gd name="connsiteY17-23156" fmla="*/ 1540 h 10000"/>
                  <a:gd name="connsiteX18-23157" fmla="*/ 3591 w 10000"/>
                  <a:gd name="connsiteY18-23158" fmla="*/ 1076 h 10000"/>
                  <a:gd name="connsiteX19-23159" fmla="*/ 2928 w 10000"/>
                  <a:gd name="connsiteY19-23160" fmla="*/ 753 h 10000"/>
                  <a:gd name="connsiteX20-23161" fmla="*/ 2539 w 10000"/>
                  <a:gd name="connsiteY20-23162" fmla="*/ 69 h 10000"/>
                  <a:gd name="connsiteX21-23163" fmla="*/ 2043 w 10000"/>
                  <a:gd name="connsiteY21-23164" fmla="*/ 69 h 10000"/>
                  <a:gd name="connsiteX22-23165" fmla="*/ 1822 w 10000"/>
                  <a:gd name="connsiteY22-23166" fmla="*/ 217 h 10000"/>
                  <a:gd name="connsiteX23-23167" fmla="*/ 1769 w 10000"/>
                  <a:gd name="connsiteY23-23168" fmla="*/ 0 h 10000"/>
                  <a:gd name="connsiteX24-23169" fmla="*/ 1049 w 10000"/>
                  <a:gd name="connsiteY24-23170" fmla="*/ 142 h 10000"/>
                  <a:gd name="connsiteX25-23171" fmla="*/ 1822 w 10000"/>
                  <a:gd name="connsiteY25-23172" fmla="*/ 288 h 10000"/>
                  <a:gd name="connsiteX26-23173" fmla="*/ 1769 w 10000"/>
                  <a:gd name="connsiteY26-23174" fmla="*/ 610 h 10000"/>
                  <a:gd name="connsiteX27-23175" fmla="*/ 1933 w 10000"/>
                  <a:gd name="connsiteY27-23176" fmla="*/ 1040 h 10000"/>
                  <a:gd name="connsiteX28-23177" fmla="*/ 2099 w 10000"/>
                  <a:gd name="connsiteY28-23178" fmla="*/ 1290 h 10000"/>
                  <a:gd name="connsiteX29-23179" fmla="*/ 1822 w 10000"/>
                  <a:gd name="connsiteY29-23180" fmla="*/ 1757 h 10000"/>
                  <a:gd name="connsiteX30-23181" fmla="*/ 1604 w 10000"/>
                  <a:gd name="connsiteY30-23182" fmla="*/ 1757 h 10000"/>
                  <a:gd name="connsiteX31-23183" fmla="*/ 1380 w 10000"/>
                  <a:gd name="connsiteY31-23184" fmla="*/ 2079 h 10000"/>
                  <a:gd name="connsiteX32-23185" fmla="*/ 1769 w 10000"/>
                  <a:gd name="connsiteY32-23186" fmla="*/ 2222 h 10000"/>
                  <a:gd name="connsiteX33-23187" fmla="*/ 1271 w 10000"/>
                  <a:gd name="connsiteY33-23188" fmla="*/ 2187 h 10000"/>
                  <a:gd name="connsiteX34-23189" fmla="*/ 1049 w 10000"/>
                  <a:gd name="connsiteY34-23190" fmla="*/ 2615 h 10000"/>
                  <a:gd name="connsiteX35-23191" fmla="*/ 994 w 10000"/>
                  <a:gd name="connsiteY35-23192" fmla="*/ 2688 h 10000"/>
                  <a:gd name="connsiteX36-23193" fmla="*/ 773 w 10000"/>
                  <a:gd name="connsiteY36-23194" fmla="*/ 3154 h 10000"/>
                  <a:gd name="connsiteX37-23195" fmla="*/ 1106 w 10000"/>
                  <a:gd name="connsiteY37-23196" fmla="*/ 3261 h 10000"/>
                  <a:gd name="connsiteX38-23197" fmla="*/ 663 w 10000"/>
                  <a:gd name="connsiteY38-23198" fmla="*/ 3620 h 10000"/>
                  <a:gd name="connsiteX39-23199" fmla="*/ 110 w 10000"/>
                  <a:gd name="connsiteY39-23200" fmla="*/ 4015 h 10000"/>
                  <a:gd name="connsiteX40-23201" fmla="*/ 0 w 10000"/>
                  <a:gd name="connsiteY40-23202" fmla="*/ 4230 h 10000"/>
                  <a:gd name="connsiteX41-23203" fmla="*/ 277 w 10000"/>
                  <a:gd name="connsiteY41-23204" fmla="*/ 4694 h 10000"/>
                  <a:gd name="connsiteX42-23205" fmla="*/ 0 w 10000"/>
                  <a:gd name="connsiteY42-23206" fmla="*/ 5128 h 10000"/>
                  <a:gd name="connsiteX43-23207" fmla="*/ 56 w 10000"/>
                  <a:gd name="connsiteY43-23208" fmla="*/ 5591 h 10000"/>
                  <a:gd name="connsiteX44-23209" fmla="*/ 222 w 10000"/>
                  <a:gd name="connsiteY44-23210" fmla="*/ 5737 h 10000"/>
                  <a:gd name="connsiteX45-23211" fmla="*/ 552 w 10000"/>
                  <a:gd name="connsiteY45-23212" fmla="*/ 5700 h 10000"/>
                  <a:gd name="connsiteX46-23213" fmla="*/ 1216 w 10000"/>
                  <a:gd name="connsiteY46-23214" fmla="*/ 5774 h 10000"/>
                  <a:gd name="connsiteX47-23215" fmla="*/ 1769 w 10000"/>
                  <a:gd name="connsiteY47-23216" fmla="*/ 5628 h 10000"/>
                  <a:gd name="connsiteX48-23217" fmla="*/ 2377 w 10000"/>
                  <a:gd name="connsiteY48-23218" fmla="*/ 5628 h 10000"/>
                  <a:gd name="connsiteX49-23219" fmla="*/ 2762 w 10000"/>
                  <a:gd name="connsiteY49-23220" fmla="*/ 5483 h 10000"/>
                  <a:gd name="connsiteX50-23221" fmla="*/ 2872 w 10000"/>
                  <a:gd name="connsiteY50-23222" fmla="*/ 5518 h 10000"/>
                  <a:gd name="connsiteX51-23223" fmla="*/ 2707 w 10000"/>
                  <a:gd name="connsiteY51-23224" fmla="*/ 5591 h 10000"/>
                  <a:gd name="connsiteX52-23225" fmla="*/ 3093 w 10000"/>
                  <a:gd name="connsiteY52-23226" fmla="*/ 5916 h 10000"/>
                  <a:gd name="connsiteX53-23227" fmla="*/ 3370 w 10000"/>
                  <a:gd name="connsiteY53-23228" fmla="*/ 5842 h 10000"/>
                  <a:gd name="connsiteX54-23229" fmla="*/ 3757 w 10000"/>
                  <a:gd name="connsiteY54-23230" fmla="*/ 5984 h 10000"/>
                  <a:gd name="connsiteX55-23231" fmla="*/ 4252 w 10000"/>
                  <a:gd name="connsiteY55-23232" fmla="*/ 5950 h 10000"/>
                  <a:gd name="connsiteX56-23233" fmla="*/ 5082 w 10000"/>
                  <a:gd name="connsiteY56-23234" fmla="*/ 6057 h 10000"/>
                  <a:gd name="connsiteX57-23235" fmla="*/ 5301 w 10000"/>
                  <a:gd name="connsiteY57-23236" fmla="*/ 6131 h 10000"/>
                  <a:gd name="connsiteX58-23237" fmla="*/ 6076 w 10000"/>
                  <a:gd name="connsiteY58-23238" fmla="*/ 5950 h 10000"/>
                  <a:gd name="connsiteX59-23239" fmla="*/ 6187 w 10000"/>
                  <a:gd name="connsiteY59-23240" fmla="*/ 6057 h 10000"/>
                  <a:gd name="connsiteX60-23241" fmla="*/ 6407 w 10000"/>
                  <a:gd name="connsiteY60-23242" fmla="*/ 5916 h 10000"/>
                  <a:gd name="connsiteX61-23243" fmla="*/ 6519 w 10000"/>
                  <a:gd name="connsiteY61-23244" fmla="*/ 6097 h 10000"/>
                  <a:gd name="connsiteX62-23245" fmla="*/ 7292 w 10000"/>
                  <a:gd name="connsiteY62-23246" fmla="*/ 5878 h 10000"/>
                  <a:gd name="connsiteX63-23247" fmla="*/ 7292 w 10000"/>
                  <a:gd name="connsiteY63-23248" fmla="*/ 5661 h 10000"/>
                  <a:gd name="connsiteX64-23249" fmla="*/ 7456 w 10000"/>
                  <a:gd name="connsiteY64-23250" fmla="*/ 5628 h 10000"/>
                  <a:gd name="connsiteX65-23251" fmla="*/ 7624 w 10000"/>
                  <a:gd name="connsiteY65-23252" fmla="*/ 5700 h 10000"/>
                  <a:gd name="connsiteX66-23253" fmla="*/ 8176 w 10000"/>
                  <a:gd name="connsiteY66-23254" fmla="*/ 5557 h 10000"/>
                  <a:gd name="connsiteX67-23255" fmla="*/ 8287 w 10000"/>
                  <a:gd name="connsiteY67-23256" fmla="*/ 5591 h 10000"/>
                  <a:gd name="connsiteX68-23257" fmla="*/ 8563 w 10000"/>
                  <a:gd name="connsiteY68-23258" fmla="*/ 6236 h 10000"/>
                  <a:gd name="connsiteX69-23259" fmla="*/ 8728 w 10000"/>
                  <a:gd name="connsiteY69-23260" fmla="*/ 6309 h 10000"/>
                  <a:gd name="connsiteX70-23261" fmla="*/ 9116 w 10000"/>
                  <a:gd name="connsiteY70-23262" fmla="*/ 6309 h 10000"/>
                  <a:gd name="connsiteX71-23263" fmla="*/ 9281 w 10000"/>
                  <a:gd name="connsiteY71-23264" fmla="*/ 6597 h 10000"/>
                  <a:gd name="connsiteX72-23265" fmla="*/ 9336 w 10000"/>
                  <a:gd name="connsiteY72-23266" fmla="*/ 6811 h 10000"/>
                  <a:gd name="connsiteX73-23267" fmla="*/ 10000 w 10000"/>
                  <a:gd name="connsiteY73-23268" fmla="*/ 7669 h 10000"/>
                  <a:gd name="connsiteX74-23269" fmla="*/ 9724 w 10000"/>
                  <a:gd name="connsiteY74-23270" fmla="*/ 7525 h 10000"/>
                  <a:gd name="connsiteX75-23271" fmla="*/ 8949 w 10000"/>
                  <a:gd name="connsiteY75-23272" fmla="*/ 7669 h 10000"/>
                  <a:gd name="connsiteX76-23273" fmla="*/ 8563 w 10000"/>
                  <a:gd name="connsiteY76-23274" fmla="*/ 7240 h 10000"/>
                  <a:gd name="connsiteX77-23275" fmla="*/ 8287 w 10000"/>
                  <a:gd name="connsiteY77-23276" fmla="*/ 7275 h 10000"/>
                  <a:gd name="connsiteX78-23277" fmla="*/ 8506 w 10000"/>
                  <a:gd name="connsiteY78-23278" fmla="*/ 7562 h 10000"/>
                  <a:gd name="connsiteX79-23279" fmla="*/ 8563 w 10000"/>
                  <a:gd name="connsiteY79-23280" fmla="*/ 7778 h 10000"/>
                  <a:gd name="connsiteX80-23281" fmla="*/ 8009 w 10000"/>
                  <a:gd name="connsiteY80-23282" fmla="*/ 8174 h 10000"/>
                  <a:gd name="connsiteX81-23283" fmla="*/ 7901 w 10000"/>
                  <a:gd name="connsiteY81-23284" fmla="*/ 8389 h 10000"/>
                  <a:gd name="connsiteX82-23285" fmla="*/ 7845 w 10000"/>
                  <a:gd name="connsiteY82-23286" fmla="*/ 8565 h 10000"/>
                  <a:gd name="connsiteX83-23287" fmla="*/ 7789 w 10000"/>
                  <a:gd name="connsiteY83-23288" fmla="*/ 8637 h 10000"/>
                  <a:gd name="connsiteX84-23289" fmla="*/ 7678 w 10000"/>
                  <a:gd name="connsiteY84-23290" fmla="*/ 8783 h 10000"/>
                  <a:gd name="connsiteX85-23291" fmla="*/ 7347 w 10000"/>
                  <a:gd name="connsiteY85-23292" fmla="*/ 8888 h 10000"/>
                  <a:gd name="connsiteX86-23293" fmla="*/ 7456 w 10000"/>
                  <a:gd name="connsiteY86-23294" fmla="*/ 9141 h 10000"/>
                  <a:gd name="connsiteX87-23295" fmla="*/ 7402 w 10000"/>
                  <a:gd name="connsiteY87-23296" fmla="*/ 9211 h 10000"/>
                  <a:gd name="connsiteX88-23297" fmla="*/ 6961 w 10000"/>
                  <a:gd name="connsiteY88-23298" fmla="*/ 9428 h 10000"/>
                  <a:gd name="connsiteX89-23299" fmla="*/ 6906 w 10000"/>
                  <a:gd name="connsiteY89-23300" fmla="*/ 9963 h 10000"/>
                  <a:gd name="connsiteX90-23301" fmla="*/ 6241 w 10000"/>
                  <a:gd name="connsiteY90-23302" fmla="*/ 9754 h 10000"/>
                  <a:gd name="connsiteX91-23303" fmla="*/ 5747 w 10000"/>
                  <a:gd name="connsiteY91-23304" fmla="*/ 9858 h 10000"/>
                  <a:gd name="connsiteX92-23305" fmla="*/ 5967 w 10000"/>
                  <a:gd name="connsiteY92-23306" fmla="*/ 10000 h 10000"/>
                  <a:gd name="connsiteX0-23307" fmla="*/ 8563 w 10000"/>
                  <a:gd name="connsiteY0-23308" fmla="*/ 5341 h 10000"/>
                  <a:gd name="connsiteX1-23309" fmla="*/ 8120 w 10000"/>
                  <a:gd name="connsiteY1-23310" fmla="*/ 5341 h 10000"/>
                  <a:gd name="connsiteX2-23311" fmla="*/ 7678 w 10000"/>
                  <a:gd name="connsiteY2-23312" fmla="*/ 5483 h 10000"/>
                  <a:gd name="connsiteX3-23313" fmla="*/ 7181 w 10000"/>
                  <a:gd name="connsiteY3-23314" fmla="*/ 5449 h 10000"/>
                  <a:gd name="connsiteX4-23315" fmla="*/ 7181 w 10000"/>
                  <a:gd name="connsiteY4-23316" fmla="*/ 4766 h 10000"/>
                  <a:gd name="connsiteX5-23317" fmla="*/ 7456 w 10000"/>
                  <a:gd name="connsiteY5-23318" fmla="*/ 4733 h 10000"/>
                  <a:gd name="connsiteX6-23319" fmla="*/ 7292 w 10000"/>
                  <a:gd name="connsiteY6-23320" fmla="*/ 4552 h 10000"/>
                  <a:gd name="connsiteX7-23321" fmla="*/ 7292 w 10000"/>
                  <a:gd name="connsiteY7-23322" fmla="*/ 4266 h 10000"/>
                  <a:gd name="connsiteX8-23323" fmla="*/ 7347 w 10000"/>
                  <a:gd name="connsiteY8-23324" fmla="*/ 4089 h 10000"/>
                  <a:gd name="connsiteX9-23325" fmla="*/ 6796 w 10000"/>
                  <a:gd name="connsiteY9-23326" fmla="*/ 3800 h 10000"/>
                  <a:gd name="connsiteX10-23327" fmla="*/ 6241 w 10000"/>
                  <a:gd name="connsiteY10-23328" fmla="*/ 3478 h 10000"/>
                  <a:gd name="connsiteX11-23329" fmla="*/ 5967 w 10000"/>
                  <a:gd name="connsiteY11-23330" fmla="*/ 3261 h 10000"/>
                  <a:gd name="connsiteX12-23331" fmla="*/ 5579 w 10000"/>
                  <a:gd name="connsiteY12-23332" fmla="*/ 3191 h 10000"/>
                  <a:gd name="connsiteX13-23333" fmla="*/ 5139 w 10000"/>
                  <a:gd name="connsiteY13-23334" fmla="*/ 3227 h 10000"/>
                  <a:gd name="connsiteX14-23335" fmla="*/ 4695 w 10000"/>
                  <a:gd name="connsiteY14-23336" fmla="*/ 3117 h 10000"/>
                  <a:gd name="connsiteX15-23337" fmla="*/ 4143 w 10000"/>
                  <a:gd name="connsiteY15-23338" fmla="*/ 2257 h 10000"/>
                  <a:gd name="connsiteX16-23339" fmla="*/ 3978 w 10000"/>
                  <a:gd name="connsiteY16-23340" fmla="*/ 2042 h 10000"/>
                  <a:gd name="connsiteX17-23341" fmla="*/ 3811 w 10000"/>
                  <a:gd name="connsiteY17-23342" fmla="*/ 1540 h 10000"/>
                  <a:gd name="connsiteX18-23343" fmla="*/ 3591 w 10000"/>
                  <a:gd name="connsiteY18-23344" fmla="*/ 1076 h 10000"/>
                  <a:gd name="connsiteX19-23345" fmla="*/ 2928 w 10000"/>
                  <a:gd name="connsiteY19-23346" fmla="*/ 753 h 10000"/>
                  <a:gd name="connsiteX20-23347" fmla="*/ 2539 w 10000"/>
                  <a:gd name="connsiteY20-23348" fmla="*/ 69 h 10000"/>
                  <a:gd name="connsiteX21-23349" fmla="*/ 2043 w 10000"/>
                  <a:gd name="connsiteY21-23350" fmla="*/ 69 h 10000"/>
                  <a:gd name="connsiteX22-23351" fmla="*/ 1822 w 10000"/>
                  <a:gd name="connsiteY22-23352" fmla="*/ 217 h 10000"/>
                  <a:gd name="connsiteX23-23353" fmla="*/ 1769 w 10000"/>
                  <a:gd name="connsiteY23-23354" fmla="*/ 0 h 10000"/>
                  <a:gd name="connsiteX24-23355" fmla="*/ 1049 w 10000"/>
                  <a:gd name="connsiteY24-23356" fmla="*/ 142 h 10000"/>
                  <a:gd name="connsiteX25-23357" fmla="*/ 1822 w 10000"/>
                  <a:gd name="connsiteY25-23358" fmla="*/ 288 h 10000"/>
                  <a:gd name="connsiteX26-23359" fmla="*/ 1769 w 10000"/>
                  <a:gd name="connsiteY26-23360" fmla="*/ 610 h 10000"/>
                  <a:gd name="connsiteX27-23361" fmla="*/ 1933 w 10000"/>
                  <a:gd name="connsiteY27-23362" fmla="*/ 1040 h 10000"/>
                  <a:gd name="connsiteX28-23363" fmla="*/ 2099 w 10000"/>
                  <a:gd name="connsiteY28-23364" fmla="*/ 1290 h 10000"/>
                  <a:gd name="connsiteX29-23365" fmla="*/ 1822 w 10000"/>
                  <a:gd name="connsiteY29-23366" fmla="*/ 1757 h 10000"/>
                  <a:gd name="connsiteX30-23367" fmla="*/ 1604 w 10000"/>
                  <a:gd name="connsiteY30-23368" fmla="*/ 1757 h 10000"/>
                  <a:gd name="connsiteX31-23369" fmla="*/ 1380 w 10000"/>
                  <a:gd name="connsiteY31-23370" fmla="*/ 2079 h 10000"/>
                  <a:gd name="connsiteX32-23371" fmla="*/ 1769 w 10000"/>
                  <a:gd name="connsiteY32-23372" fmla="*/ 2222 h 10000"/>
                  <a:gd name="connsiteX33-23373" fmla="*/ 1271 w 10000"/>
                  <a:gd name="connsiteY33-23374" fmla="*/ 2187 h 10000"/>
                  <a:gd name="connsiteX34-23375" fmla="*/ 1049 w 10000"/>
                  <a:gd name="connsiteY34-23376" fmla="*/ 2615 h 10000"/>
                  <a:gd name="connsiteX35-23377" fmla="*/ 994 w 10000"/>
                  <a:gd name="connsiteY35-23378" fmla="*/ 2688 h 10000"/>
                  <a:gd name="connsiteX36-23379" fmla="*/ 773 w 10000"/>
                  <a:gd name="connsiteY36-23380" fmla="*/ 3154 h 10000"/>
                  <a:gd name="connsiteX37-23381" fmla="*/ 1106 w 10000"/>
                  <a:gd name="connsiteY37-23382" fmla="*/ 3261 h 10000"/>
                  <a:gd name="connsiteX38-23383" fmla="*/ 663 w 10000"/>
                  <a:gd name="connsiteY38-23384" fmla="*/ 3620 h 10000"/>
                  <a:gd name="connsiteX39-23385" fmla="*/ 110 w 10000"/>
                  <a:gd name="connsiteY39-23386" fmla="*/ 4015 h 10000"/>
                  <a:gd name="connsiteX40-23387" fmla="*/ 0 w 10000"/>
                  <a:gd name="connsiteY40-23388" fmla="*/ 4230 h 10000"/>
                  <a:gd name="connsiteX41-23389" fmla="*/ 277 w 10000"/>
                  <a:gd name="connsiteY41-23390" fmla="*/ 4694 h 10000"/>
                  <a:gd name="connsiteX42-23391" fmla="*/ 0 w 10000"/>
                  <a:gd name="connsiteY42-23392" fmla="*/ 5128 h 10000"/>
                  <a:gd name="connsiteX43-23393" fmla="*/ 56 w 10000"/>
                  <a:gd name="connsiteY43-23394" fmla="*/ 5591 h 10000"/>
                  <a:gd name="connsiteX44-23395" fmla="*/ 222 w 10000"/>
                  <a:gd name="connsiteY44-23396" fmla="*/ 5737 h 10000"/>
                  <a:gd name="connsiteX45-23397" fmla="*/ 552 w 10000"/>
                  <a:gd name="connsiteY45-23398" fmla="*/ 5700 h 10000"/>
                  <a:gd name="connsiteX46-23399" fmla="*/ 1216 w 10000"/>
                  <a:gd name="connsiteY46-23400" fmla="*/ 5774 h 10000"/>
                  <a:gd name="connsiteX47-23401" fmla="*/ 1769 w 10000"/>
                  <a:gd name="connsiteY47-23402" fmla="*/ 5628 h 10000"/>
                  <a:gd name="connsiteX48-23403" fmla="*/ 2377 w 10000"/>
                  <a:gd name="connsiteY48-23404" fmla="*/ 5628 h 10000"/>
                  <a:gd name="connsiteX49-23405" fmla="*/ 2762 w 10000"/>
                  <a:gd name="connsiteY49-23406" fmla="*/ 5483 h 10000"/>
                  <a:gd name="connsiteX50-23407" fmla="*/ 2872 w 10000"/>
                  <a:gd name="connsiteY50-23408" fmla="*/ 5518 h 10000"/>
                  <a:gd name="connsiteX51-23409" fmla="*/ 2707 w 10000"/>
                  <a:gd name="connsiteY51-23410" fmla="*/ 5591 h 10000"/>
                  <a:gd name="connsiteX52-23411" fmla="*/ 3093 w 10000"/>
                  <a:gd name="connsiteY52-23412" fmla="*/ 5916 h 10000"/>
                  <a:gd name="connsiteX53-23413" fmla="*/ 3370 w 10000"/>
                  <a:gd name="connsiteY53-23414" fmla="*/ 5842 h 10000"/>
                  <a:gd name="connsiteX54-23415" fmla="*/ 3757 w 10000"/>
                  <a:gd name="connsiteY54-23416" fmla="*/ 5984 h 10000"/>
                  <a:gd name="connsiteX55-23417" fmla="*/ 4252 w 10000"/>
                  <a:gd name="connsiteY55-23418" fmla="*/ 5950 h 10000"/>
                  <a:gd name="connsiteX56-23419" fmla="*/ 5082 w 10000"/>
                  <a:gd name="connsiteY56-23420" fmla="*/ 6057 h 10000"/>
                  <a:gd name="connsiteX57-23421" fmla="*/ 5301 w 10000"/>
                  <a:gd name="connsiteY57-23422" fmla="*/ 6131 h 10000"/>
                  <a:gd name="connsiteX58-23423" fmla="*/ 6076 w 10000"/>
                  <a:gd name="connsiteY58-23424" fmla="*/ 5950 h 10000"/>
                  <a:gd name="connsiteX59-23425" fmla="*/ 6187 w 10000"/>
                  <a:gd name="connsiteY59-23426" fmla="*/ 6057 h 10000"/>
                  <a:gd name="connsiteX60-23427" fmla="*/ 6407 w 10000"/>
                  <a:gd name="connsiteY60-23428" fmla="*/ 5916 h 10000"/>
                  <a:gd name="connsiteX61-23429" fmla="*/ 6519 w 10000"/>
                  <a:gd name="connsiteY61-23430" fmla="*/ 6097 h 10000"/>
                  <a:gd name="connsiteX62-23431" fmla="*/ 7292 w 10000"/>
                  <a:gd name="connsiteY62-23432" fmla="*/ 5878 h 10000"/>
                  <a:gd name="connsiteX63-23433" fmla="*/ 7292 w 10000"/>
                  <a:gd name="connsiteY63-23434" fmla="*/ 5661 h 10000"/>
                  <a:gd name="connsiteX64-23435" fmla="*/ 7456 w 10000"/>
                  <a:gd name="connsiteY64-23436" fmla="*/ 5628 h 10000"/>
                  <a:gd name="connsiteX65-23437" fmla="*/ 7624 w 10000"/>
                  <a:gd name="connsiteY65-23438" fmla="*/ 5700 h 10000"/>
                  <a:gd name="connsiteX66-23439" fmla="*/ 8176 w 10000"/>
                  <a:gd name="connsiteY66-23440" fmla="*/ 5557 h 10000"/>
                  <a:gd name="connsiteX67-23441" fmla="*/ 8287 w 10000"/>
                  <a:gd name="connsiteY67-23442" fmla="*/ 5591 h 10000"/>
                  <a:gd name="connsiteX68-23443" fmla="*/ 8563 w 10000"/>
                  <a:gd name="connsiteY68-23444" fmla="*/ 6236 h 10000"/>
                  <a:gd name="connsiteX69-23445" fmla="*/ 8728 w 10000"/>
                  <a:gd name="connsiteY69-23446" fmla="*/ 6309 h 10000"/>
                  <a:gd name="connsiteX70-23447" fmla="*/ 9116 w 10000"/>
                  <a:gd name="connsiteY70-23448" fmla="*/ 6309 h 10000"/>
                  <a:gd name="connsiteX71-23449" fmla="*/ 9281 w 10000"/>
                  <a:gd name="connsiteY71-23450" fmla="*/ 6597 h 10000"/>
                  <a:gd name="connsiteX72-23451" fmla="*/ 9336 w 10000"/>
                  <a:gd name="connsiteY72-23452" fmla="*/ 6811 h 10000"/>
                  <a:gd name="connsiteX73-23453" fmla="*/ 10000 w 10000"/>
                  <a:gd name="connsiteY73-23454" fmla="*/ 7669 h 10000"/>
                  <a:gd name="connsiteX74-23455" fmla="*/ 9724 w 10000"/>
                  <a:gd name="connsiteY74-23456" fmla="*/ 7525 h 10000"/>
                  <a:gd name="connsiteX75-23457" fmla="*/ 8949 w 10000"/>
                  <a:gd name="connsiteY75-23458" fmla="*/ 7669 h 10000"/>
                  <a:gd name="connsiteX76-23459" fmla="*/ 8563 w 10000"/>
                  <a:gd name="connsiteY76-23460" fmla="*/ 7240 h 10000"/>
                  <a:gd name="connsiteX77-23461" fmla="*/ 8287 w 10000"/>
                  <a:gd name="connsiteY77-23462" fmla="*/ 7275 h 10000"/>
                  <a:gd name="connsiteX78-23463" fmla="*/ 8506 w 10000"/>
                  <a:gd name="connsiteY78-23464" fmla="*/ 7562 h 10000"/>
                  <a:gd name="connsiteX79-23465" fmla="*/ 8563 w 10000"/>
                  <a:gd name="connsiteY79-23466" fmla="*/ 7778 h 10000"/>
                  <a:gd name="connsiteX80-23467" fmla="*/ 8009 w 10000"/>
                  <a:gd name="connsiteY80-23468" fmla="*/ 8174 h 10000"/>
                  <a:gd name="connsiteX81-23469" fmla="*/ 7901 w 10000"/>
                  <a:gd name="connsiteY81-23470" fmla="*/ 8389 h 10000"/>
                  <a:gd name="connsiteX82-23471" fmla="*/ 7845 w 10000"/>
                  <a:gd name="connsiteY82-23472" fmla="*/ 8565 h 10000"/>
                  <a:gd name="connsiteX83-23473" fmla="*/ 7789 w 10000"/>
                  <a:gd name="connsiteY83-23474" fmla="*/ 8637 h 10000"/>
                  <a:gd name="connsiteX84-23475" fmla="*/ 7678 w 10000"/>
                  <a:gd name="connsiteY84-23476" fmla="*/ 8783 h 10000"/>
                  <a:gd name="connsiteX85-23477" fmla="*/ 7347 w 10000"/>
                  <a:gd name="connsiteY85-23478" fmla="*/ 8888 h 10000"/>
                  <a:gd name="connsiteX86-23479" fmla="*/ 7456 w 10000"/>
                  <a:gd name="connsiteY86-23480" fmla="*/ 9141 h 10000"/>
                  <a:gd name="connsiteX87-23481" fmla="*/ 7402 w 10000"/>
                  <a:gd name="connsiteY87-23482" fmla="*/ 9211 h 10000"/>
                  <a:gd name="connsiteX88-23483" fmla="*/ 6906 w 10000"/>
                  <a:gd name="connsiteY88-23484" fmla="*/ 9963 h 10000"/>
                  <a:gd name="connsiteX89-23485" fmla="*/ 6241 w 10000"/>
                  <a:gd name="connsiteY89-23486" fmla="*/ 9754 h 10000"/>
                  <a:gd name="connsiteX90-23487" fmla="*/ 5747 w 10000"/>
                  <a:gd name="connsiteY90-23488" fmla="*/ 9858 h 10000"/>
                  <a:gd name="connsiteX91-23489" fmla="*/ 5967 w 10000"/>
                  <a:gd name="connsiteY91-23490" fmla="*/ 10000 h 10000"/>
                  <a:gd name="connsiteX0-23491" fmla="*/ 8563 w 10000"/>
                  <a:gd name="connsiteY0-23492" fmla="*/ 5341 h 10000"/>
                  <a:gd name="connsiteX1-23493" fmla="*/ 8120 w 10000"/>
                  <a:gd name="connsiteY1-23494" fmla="*/ 5341 h 10000"/>
                  <a:gd name="connsiteX2-23495" fmla="*/ 7678 w 10000"/>
                  <a:gd name="connsiteY2-23496" fmla="*/ 5483 h 10000"/>
                  <a:gd name="connsiteX3-23497" fmla="*/ 7181 w 10000"/>
                  <a:gd name="connsiteY3-23498" fmla="*/ 5449 h 10000"/>
                  <a:gd name="connsiteX4-23499" fmla="*/ 7181 w 10000"/>
                  <a:gd name="connsiteY4-23500" fmla="*/ 4766 h 10000"/>
                  <a:gd name="connsiteX5-23501" fmla="*/ 7456 w 10000"/>
                  <a:gd name="connsiteY5-23502" fmla="*/ 4733 h 10000"/>
                  <a:gd name="connsiteX6-23503" fmla="*/ 7292 w 10000"/>
                  <a:gd name="connsiteY6-23504" fmla="*/ 4552 h 10000"/>
                  <a:gd name="connsiteX7-23505" fmla="*/ 7292 w 10000"/>
                  <a:gd name="connsiteY7-23506" fmla="*/ 4266 h 10000"/>
                  <a:gd name="connsiteX8-23507" fmla="*/ 7347 w 10000"/>
                  <a:gd name="connsiteY8-23508" fmla="*/ 4089 h 10000"/>
                  <a:gd name="connsiteX9-23509" fmla="*/ 6796 w 10000"/>
                  <a:gd name="connsiteY9-23510" fmla="*/ 3800 h 10000"/>
                  <a:gd name="connsiteX10-23511" fmla="*/ 6241 w 10000"/>
                  <a:gd name="connsiteY10-23512" fmla="*/ 3478 h 10000"/>
                  <a:gd name="connsiteX11-23513" fmla="*/ 5967 w 10000"/>
                  <a:gd name="connsiteY11-23514" fmla="*/ 3261 h 10000"/>
                  <a:gd name="connsiteX12-23515" fmla="*/ 5579 w 10000"/>
                  <a:gd name="connsiteY12-23516" fmla="*/ 3191 h 10000"/>
                  <a:gd name="connsiteX13-23517" fmla="*/ 5139 w 10000"/>
                  <a:gd name="connsiteY13-23518" fmla="*/ 3227 h 10000"/>
                  <a:gd name="connsiteX14-23519" fmla="*/ 4695 w 10000"/>
                  <a:gd name="connsiteY14-23520" fmla="*/ 3117 h 10000"/>
                  <a:gd name="connsiteX15-23521" fmla="*/ 4143 w 10000"/>
                  <a:gd name="connsiteY15-23522" fmla="*/ 2257 h 10000"/>
                  <a:gd name="connsiteX16-23523" fmla="*/ 3978 w 10000"/>
                  <a:gd name="connsiteY16-23524" fmla="*/ 2042 h 10000"/>
                  <a:gd name="connsiteX17-23525" fmla="*/ 3811 w 10000"/>
                  <a:gd name="connsiteY17-23526" fmla="*/ 1540 h 10000"/>
                  <a:gd name="connsiteX18-23527" fmla="*/ 3591 w 10000"/>
                  <a:gd name="connsiteY18-23528" fmla="*/ 1076 h 10000"/>
                  <a:gd name="connsiteX19-23529" fmla="*/ 2928 w 10000"/>
                  <a:gd name="connsiteY19-23530" fmla="*/ 753 h 10000"/>
                  <a:gd name="connsiteX20-23531" fmla="*/ 2539 w 10000"/>
                  <a:gd name="connsiteY20-23532" fmla="*/ 69 h 10000"/>
                  <a:gd name="connsiteX21-23533" fmla="*/ 2043 w 10000"/>
                  <a:gd name="connsiteY21-23534" fmla="*/ 69 h 10000"/>
                  <a:gd name="connsiteX22-23535" fmla="*/ 1822 w 10000"/>
                  <a:gd name="connsiteY22-23536" fmla="*/ 217 h 10000"/>
                  <a:gd name="connsiteX23-23537" fmla="*/ 1769 w 10000"/>
                  <a:gd name="connsiteY23-23538" fmla="*/ 0 h 10000"/>
                  <a:gd name="connsiteX24-23539" fmla="*/ 1049 w 10000"/>
                  <a:gd name="connsiteY24-23540" fmla="*/ 142 h 10000"/>
                  <a:gd name="connsiteX25-23541" fmla="*/ 1822 w 10000"/>
                  <a:gd name="connsiteY25-23542" fmla="*/ 288 h 10000"/>
                  <a:gd name="connsiteX26-23543" fmla="*/ 1769 w 10000"/>
                  <a:gd name="connsiteY26-23544" fmla="*/ 610 h 10000"/>
                  <a:gd name="connsiteX27-23545" fmla="*/ 1933 w 10000"/>
                  <a:gd name="connsiteY27-23546" fmla="*/ 1040 h 10000"/>
                  <a:gd name="connsiteX28-23547" fmla="*/ 2099 w 10000"/>
                  <a:gd name="connsiteY28-23548" fmla="*/ 1290 h 10000"/>
                  <a:gd name="connsiteX29-23549" fmla="*/ 1822 w 10000"/>
                  <a:gd name="connsiteY29-23550" fmla="*/ 1757 h 10000"/>
                  <a:gd name="connsiteX30-23551" fmla="*/ 1604 w 10000"/>
                  <a:gd name="connsiteY30-23552" fmla="*/ 1757 h 10000"/>
                  <a:gd name="connsiteX31-23553" fmla="*/ 1380 w 10000"/>
                  <a:gd name="connsiteY31-23554" fmla="*/ 2079 h 10000"/>
                  <a:gd name="connsiteX32-23555" fmla="*/ 1769 w 10000"/>
                  <a:gd name="connsiteY32-23556" fmla="*/ 2222 h 10000"/>
                  <a:gd name="connsiteX33-23557" fmla="*/ 1271 w 10000"/>
                  <a:gd name="connsiteY33-23558" fmla="*/ 2187 h 10000"/>
                  <a:gd name="connsiteX34-23559" fmla="*/ 1049 w 10000"/>
                  <a:gd name="connsiteY34-23560" fmla="*/ 2615 h 10000"/>
                  <a:gd name="connsiteX35-23561" fmla="*/ 994 w 10000"/>
                  <a:gd name="connsiteY35-23562" fmla="*/ 2688 h 10000"/>
                  <a:gd name="connsiteX36-23563" fmla="*/ 773 w 10000"/>
                  <a:gd name="connsiteY36-23564" fmla="*/ 3154 h 10000"/>
                  <a:gd name="connsiteX37-23565" fmla="*/ 1106 w 10000"/>
                  <a:gd name="connsiteY37-23566" fmla="*/ 3261 h 10000"/>
                  <a:gd name="connsiteX38-23567" fmla="*/ 663 w 10000"/>
                  <a:gd name="connsiteY38-23568" fmla="*/ 3620 h 10000"/>
                  <a:gd name="connsiteX39-23569" fmla="*/ 110 w 10000"/>
                  <a:gd name="connsiteY39-23570" fmla="*/ 4015 h 10000"/>
                  <a:gd name="connsiteX40-23571" fmla="*/ 0 w 10000"/>
                  <a:gd name="connsiteY40-23572" fmla="*/ 4230 h 10000"/>
                  <a:gd name="connsiteX41-23573" fmla="*/ 277 w 10000"/>
                  <a:gd name="connsiteY41-23574" fmla="*/ 4694 h 10000"/>
                  <a:gd name="connsiteX42-23575" fmla="*/ 0 w 10000"/>
                  <a:gd name="connsiteY42-23576" fmla="*/ 5128 h 10000"/>
                  <a:gd name="connsiteX43-23577" fmla="*/ 56 w 10000"/>
                  <a:gd name="connsiteY43-23578" fmla="*/ 5591 h 10000"/>
                  <a:gd name="connsiteX44-23579" fmla="*/ 222 w 10000"/>
                  <a:gd name="connsiteY44-23580" fmla="*/ 5737 h 10000"/>
                  <a:gd name="connsiteX45-23581" fmla="*/ 552 w 10000"/>
                  <a:gd name="connsiteY45-23582" fmla="*/ 5700 h 10000"/>
                  <a:gd name="connsiteX46-23583" fmla="*/ 1216 w 10000"/>
                  <a:gd name="connsiteY46-23584" fmla="*/ 5774 h 10000"/>
                  <a:gd name="connsiteX47-23585" fmla="*/ 1769 w 10000"/>
                  <a:gd name="connsiteY47-23586" fmla="*/ 5628 h 10000"/>
                  <a:gd name="connsiteX48-23587" fmla="*/ 2377 w 10000"/>
                  <a:gd name="connsiteY48-23588" fmla="*/ 5628 h 10000"/>
                  <a:gd name="connsiteX49-23589" fmla="*/ 2762 w 10000"/>
                  <a:gd name="connsiteY49-23590" fmla="*/ 5483 h 10000"/>
                  <a:gd name="connsiteX50-23591" fmla="*/ 2872 w 10000"/>
                  <a:gd name="connsiteY50-23592" fmla="*/ 5518 h 10000"/>
                  <a:gd name="connsiteX51-23593" fmla="*/ 2707 w 10000"/>
                  <a:gd name="connsiteY51-23594" fmla="*/ 5591 h 10000"/>
                  <a:gd name="connsiteX52-23595" fmla="*/ 3093 w 10000"/>
                  <a:gd name="connsiteY52-23596" fmla="*/ 5916 h 10000"/>
                  <a:gd name="connsiteX53-23597" fmla="*/ 3370 w 10000"/>
                  <a:gd name="connsiteY53-23598" fmla="*/ 5842 h 10000"/>
                  <a:gd name="connsiteX54-23599" fmla="*/ 3757 w 10000"/>
                  <a:gd name="connsiteY54-23600" fmla="*/ 5984 h 10000"/>
                  <a:gd name="connsiteX55-23601" fmla="*/ 4252 w 10000"/>
                  <a:gd name="connsiteY55-23602" fmla="*/ 5950 h 10000"/>
                  <a:gd name="connsiteX56-23603" fmla="*/ 5082 w 10000"/>
                  <a:gd name="connsiteY56-23604" fmla="*/ 6057 h 10000"/>
                  <a:gd name="connsiteX57-23605" fmla="*/ 5301 w 10000"/>
                  <a:gd name="connsiteY57-23606" fmla="*/ 6131 h 10000"/>
                  <a:gd name="connsiteX58-23607" fmla="*/ 6076 w 10000"/>
                  <a:gd name="connsiteY58-23608" fmla="*/ 5950 h 10000"/>
                  <a:gd name="connsiteX59-23609" fmla="*/ 6187 w 10000"/>
                  <a:gd name="connsiteY59-23610" fmla="*/ 6057 h 10000"/>
                  <a:gd name="connsiteX60-23611" fmla="*/ 6407 w 10000"/>
                  <a:gd name="connsiteY60-23612" fmla="*/ 5916 h 10000"/>
                  <a:gd name="connsiteX61-23613" fmla="*/ 6519 w 10000"/>
                  <a:gd name="connsiteY61-23614" fmla="*/ 6097 h 10000"/>
                  <a:gd name="connsiteX62-23615" fmla="*/ 7292 w 10000"/>
                  <a:gd name="connsiteY62-23616" fmla="*/ 5878 h 10000"/>
                  <a:gd name="connsiteX63-23617" fmla="*/ 7292 w 10000"/>
                  <a:gd name="connsiteY63-23618" fmla="*/ 5661 h 10000"/>
                  <a:gd name="connsiteX64-23619" fmla="*/ 7456 w 10000"/>
                  <a:gd name="connsiteY64-23620" fmla="*/ 5628 h 10000"/>
                  <a:gd name="connsiteX65-23621" fmla="*/ 7624 w 10000"/>
                  <a:gd name="connsiteY65-23622" fmla="*/ 5700 h 10000"/>
                  <a:gd name="connsiteX66-23623" fmla="*/ 8176 w 10000"/>
                  <a:gd name="connsiteY66-23624" fmla="*/ 5557 h 10000"/>
                  <a:gd name="connsiteX67-23625" fmla="*/ 8287 w 10000"/>
                  <a:gd name="connsiteY67-23626" fmla="*/ 5591 h 10000"/>
                  <a:gd name="connsiteX68-23627" fmla="*/ 8563 w 10000"/>
                  <a:gd name="connsiteY68-23628" fmla="*/ 6236 h 10000"/>
                  <a:gd name="connsiteX69-23629" fmla="*/ 8728 w 10000"/>
                  <a:gd name="connsiteY69-23630" fmla="*/ 6309 h 10000"/>
                  <a:gd name="connsiteX70-23631" fmla="*/ 9116 w 10000"/>
                  <a:gd name="connsiteY70-23632" fmla="*/ 6309 h 10000"/>
                  <a:gd name="connsiteX71-23633" fmla="*/ 9281 w 10000"/>
                  <a:gd name="connsiteY71-23634" fmla="*/ 6597 h 10000"/>
                  <a:gd name="connsiteX72-23635" fmla="*/ 9336 w 10000"/>
                  <a:gd name="connsiteY72-23636" fmla="*/ 6811 h 10000"/>
                  <a:gd name="connsiteX73-23637" fmla="*/ 10000 w 10000"/>
                  <a:gd name="connsiteY73-23638" fmla="*/ 7669 h 10000"/>
                  <a:gd name="connsiteX74-23639" fmla="*/ 9724 w 10000"/>
                  <a:gd name="connsiteY74-23640" fmla="*/ 7525 h 10000"/>
                  <a:gd name="connsiteX75-23641" fmla="*/ 8949 w 10000"/>
                  <a:gd name="connsiteY75-23642" fmla="*/ 7669 h 10000"/>
                  <a:gd name="connsiteX76-23643" fmla="*/ 8563 w 10000"/>
                  <a:gd name="connsiteY76-23644" fmla="*/ 7240 h 10000"/>
                  <a:gd name="connsiteX77-23645" fmla="*/ 8287 w 10000"/>
                  <a:gd name="connsiteY77-23646" fmla="*/ 7275 h 10000"/>
                  <a:gd name="connsiteX78-23647" fmla="*/ 8506 w 10000"/>
                  <a:gd name="connsiteY78-23648" fmla="*/ 7562 h 10000"/>
                  <a:gd name="connsiteX79-23649" fmla="*/ 8563 w 10000"/>
                  <a:gd name="connsiteY79-23650" fmla="*/ 7778 h 10000"/>
                  <a:gd name="connsiteX80-23651" fmla="*/ 8009 w 10000"/>
                  <a:gd name="connsiteY80-23652" fmla="*/ 8174 h 10000"/>
                  <a:gd name="connsiteX81-23653" fmla="*/ 7901 w 10000"/>
                  <a:gd name="connsiteY81-23654" fmla="*/ 8389 h 10000"/>
                  <a:gd name="connsiteX82-23655" fmla="*/ 7845 w 10000"/>
                  <a:gd name="connsiteY82-23656" fmla="*/ 8565 h 10000"/>
                  <a:gd name="connsiteX83-23657" fmla="*/ 7789 w 10000"/>
                  <a:gd name="connsiteY83-23658" fmla="*/ 8637 h 10000"/>
                  <a:gd name="connsiteX84-23659" fmla="*/ 7678 w 10000"/>
                  <a:gd name="connsiteY84-23660" fmla="*/ 8783 h 10000"/>
                  <a:gd name="connsiteX85-23661" fmla="*/ 7456 w 10000"/>
                  <a:gd name="connsiteY85-23662" fmla="*/ 9141 h 10000"/>
                  <a:gd name="connsiteX86-23663" fmla="*/ 7402 w 10000"/>
                  <a:gd name="connsiteY86-23664" fmla="*/ 9211 h 10000"/>
                  <a:gd name="connsiteX87-23665" fmla="*/ 6906 w 10000"/>
                  <a:gd name="connsiteY87-23666" fmla="*/ 9963 h 10000"/>
                  <a:gd name="connsiteX88-23667" fmla="*/ 6241 w 10000"/>
                  <a:gd name="connsiteY88-23668" fmla="*/ 9754 h 10000"/>
                  <a:gd name="connsiteX89-23669" fmla="*/ 5747 w 10000"/>
                  <a:gd name="connsiteY89-23670" fmla="*/ 9858 h 10000"/>
                  <a:gd name="connsiteX90-23671" fmla="*/ 5967 w 10000"/>
                  <a:gd name="connsiteY90-23672" fmla="*/ 10000 h 10000"/>
                  <a:gd name="connsiteX0-23673" fmla="*/ 8563 w 10000"/>
                  <a:gd name="connsiteY0-23674" fmla="*/ 5341 h 10000"/>
                  <a:gd name="connsiteX1-23675" fmla="*/ 8120 w 10000"/>
                  <a:gd name="connsiteY1-23676" fmla="*/ 5341 h 10000"/>
                  <a:gd name="connsiteX2-23677" fmla="*/ 7678 w 10000"/>
                  <a:gd name="connsiteY2-23678" fmla="*/ 5483 h 10000"/>
                  <a:gd name="connsiteX3-23679" fmla="*/ 7181 w 10000"/>
                  <a:gd name="connsiteY3-23680" fmla="*/ 5449 h 10000"/>
                  <a:gd name="connsiteX4-23681" fmla="*/ 7181 w 10000"/>
                  <a:gd name="connsiteY4-23682" fmla="*/ 4766 h 10000"/>
                  <a:gd name="connsiteX5-23683" fmla="*/ 7456 w 10000"/>
                  <a:gd name="connsiteY5-23684" fmla="*/ 4733 h 10000"/>
                  <a:gd name="connsiteX6-23685" fmla="*/ 7292 w 10000"/>
                  <a:gd name="connsiteY6-23686" fmla="*/ 4552 h 10000"/>
                  <a:gd name="connsiteX7-23687" fmla="*/ 7292 w 10000"/>
                  <a:gd name="connsiteY7-23688" fmla="*/ 4266 h 10000"/>
                  <a:gd name="connsiteX8-23689" fmla="*/ 7347 w 10000"/>
                  <a:gd name="connsiteY8-23690" fmla="*/ 4089 h 10000"/>
                  <a:gd name="connsiteX9-23691" fmla="*/ 6796 w 10000"/>
                  <a:gd name="connsiteY9-23692" fmla="*/ 3800 h 10000"/>
                  <a:gd name="connsiteX10-23693" fmla="*/ 6241 w 10000"/>
                  <a:gd name="connsiteY10-23694" fmla="*/ 3478 h 10000"/>
                  <a:gd name="connsiteX11-23695" fmla="*/ 5967 w 10000"/>
                  <a:gd name="connsiteY11-23696" fmla="*/ 3261 h 10000"/>
                  <a:gd name="connsiteX12-23697" fmla="*/ 5579 w 10000"/>
                  <a:gd name="connsiteY12-23698" fmla="*/ 3191 h 10000"/>
                  <a:gd name="connsiteX13-23699" fmla="*/ 5139 w 10000"/>
                  <a:gd name="connsiteY13-23700" fmla="*/ 3227 h 10000"/>
                  <a:gd name="connsiteX14-23701" fmla="*/ 4695 w 10000"/>
                  <a:gd name="connsiteY14-23702" fmla="*/ 3117 h 10000"/>
                  <a:gd name="connsiteX15-23703" fmla="*/ 4143 w 10000"/>
                  <a:gd name="connsiteY15-23704" fmla="*/ 2257 h 10000"/>
                  <a:gd name="connsiteX16-23705" fmla="*/ 3978 w 10000"/>
                  <a:gd name="connsiteY16-23706" fmla="*/ 2042 h 10000"/>
                  <a:gd name="connsiteX17-23707" fmla="*/ 3811 w 10000"/>
                  <a:gd name="connsiteY17-23708" fmla="*/ 1540 h 10000"/>
                  <a:gd name="connsiteX18-23709" fmla="*/ 3591 w 10000"/>
                  <a:gd name="connsiteY18-23710" fmla="*/ 1076 h 10000"/>
                  <a:gd name="connsiteX19-23711" fmla="*/ 2928 w 10000"/>
                  <a:gd name="connsiteY19-23712" fmla="*/ 753 h 10000"/>
                  <a:gd name="connsiteX20-23713" fmla="*/ 2539 w 10000"/>
                  <a:gd name="connsiteY20-23714" fmla="*/ 69 h 10000"/>
                  <a:gd name="connsiteX21-23715" fmla="*/ 2043 w 10000"/>
                  <a:gd name="connsiteY21-23716" fmla="*/ 69 h 10000"/>
                  <a:gd name="connsiteX22-23717" fmla="*/ 1822 w 10000"/>
                  <a:gd name="connsiteY22-23718" fmla="*/ 217 h 10000"/>
                  <a:gd name="connsiteX23-23719" fmla="*/ 1769 w 10000"/>
                  <a:gd name="connsiteY23-23720" fmla="*/ 0 h 10000"/>
                  <a:gd name="connsiteX24-23721" fmla="*/ 1049 w 10000"/>
                  <a:gd name="connsiteY24-23722" fmla="*/ 142 h 10000"/>
                  <a:gd name="connsiteX25-23723" fmla="*/ 1822 w 10000"/>
                  <a:gd name="connsiteY25-23724" fmla="*/ 288 h 10000"/>
                  <a:gd name="connsiteX26-23725" fmla="*/ 1769 w 10000"/>
                  <a:gd name="connsiteY26-23726" fmla="*/ 610 h 10000"/>
                  <a:gd name="connsiteX27-23727" fmla="*/ 1933 w 10000"/>
                  <a:gd name="connsiteY27-23728" fmla="*/ 1040 h 10000"/>
                  <a:gd name="connsiteX28-23729" fmla="*/ 2099 w 10000"/>
                  <a:gd name="connsiteY28-23730" fmla="*/ 1290 h 10000"/>
                  <a:gd name="connsiteX29-23731" fmla="*/ 1822 w 10000"/>
                  <a:gd name="connsiteY29-23732" fmla="*/ 1757 h 10000"/>
                  <a:gd name="connsiteX30-23733" fmla="*/ 1604 w 10000"/>
                  <a:gd name="connsiteY30-23734" fmla="*/ 1757 h 10000"/>
                  <a:gd name="connsiteX31-23735" fmla="*/ 1380 w 10000"/>
                  <a:gd name="connsiteY31-23736" fmla="*/ 2079 h 10000"/>
                  <a:gd name="connsiteX32-23737" fmla="*/ 1769 w 10000"/>
                  <a:gd name="connsiteY32-23738" fmla="*/ 2222 h 10000"/>
                  <a:gd name="connsiteX33-23739" fmla="*/ 1271 w 10000"/>
                  <a:gd name="connsiteY33-23740" fmla="*/ 2187 h 10000"/>
                  <a:gd name="connsiteX34-23741" fmla="*/ 1049 w 10000"/>
                  <a:gd name="connsiteY34-23742" fmla="*/ 2615 h 10000"/>
                  <a:gd name="connsiteX35-23743" fmla="*/ 994 w 10000"/>
                  <a:gd name="connsiteY35-23744" fmla="*/ 2688 h 10000"/>
                  <a:gd name="connsiteX36-23745" fmla="*/ 773 w 10000"/>
                  <a:gd name="connsiteY36-23746" fmla="*/ 3154 h 10000"/>
                  <a:gd name="connsiteX37-23747" fmla="*/ 1106 w 10000"/>
                  <a:gd name="connsiteY37-23748" fmla="*/ 3261 h 10000"/>
                  <a:gd name="connsiteX38-23749" fmla="*/ 663 w 10000"/>
                  <a:gd name="connsiteY38-23750" fmla="*/ 3620 h 10000"/>
                  <a:gd name="connsiteX39-23751" fmla="*/ 110 w 10000"/>
                  <a:gd name="connsiteY39-23752" fmla="*/ 4015 h 10000"/>
                  <a:gd name="connsiteX40-23753" fmla="*/ 0 w 10000"/>
                  <a:gd name="connsiteY40-23754" fmla="*/ 4230 h 10000"/>
                  <a:gd name="connsiteX41-23755" fmla="*/ 277 w 10000"/>
                  <a:gd name="connsiteY41-23756" fmla="*/ 4694 h 10000"/>
                  <a:gd name="connsiteX42-23757" fmla="*/ 0 w 10000"/>
                  <a:gd name="connsiteY42-23758" fmla="*/ 5128 h 10000"/>
                  <a:gd name="connsiteX43-23759" fmla="*/ 56 w 10000"/>
                  <a:gd name="connsiteY43-23760" fmla="*/ 5591 h 10000"/>
                  <a:gd name="connsiteX44-23761" fmla="*/ 222 w 10000"/>
                  <a:gd name="connsiteY44-23762" fmla="*/ 5737 h 10000"/>
                  <a:gd name="connsiteX45-23763" fmla="*/ 552 w 10000"/>
                  <a:gd name="connsiteY45-23764" fmla="*/ 5700 h 10000"/>
                  <a:gd name="connsiteX46-23765" fmla="*/ 1216 w 10000"/>
                  <a:gd name="connsiteY46-23766" fmla="*/ 5774 h 10000"/>
                  <a:gd name="connsiteX47-23767" fmla="*/ 1769 w 10000"/>
                  <a:gd name="connsiteY47-23768" fmla="*/ 5628 h 10000"/>
                  <a:gd name="connsiteX48-23769" fmla="*/ 2377 w 10000"/>
                  <a:gd name="connsiteY48-23770" fmla="*/ 5628 h 10000"/>
                  <a:gd name="connsiteX49-23771" fmla="*/ 2762 w 10000"/>
                  <a:gd name="connsiteY49-23772" fmla="*/ 5483 h 10000"/>
                  <a:gd name="connsiteX50-23773" fmla="*/ 2872 w 10000"/>
                  <a:gd name="connsiteY50-23774" fmla="*/ 5518 h 10000"/>
                  <a:gd name="connsiteX51-23775" fmla="*/ 2707 w 10000"/>
                  <a:gd name="connsiteY51-23776" fmla="*/ 5591 h 10000"/>
                  <a:gd name="connsiteX52-23777" fmla="*/ 3093 w 10000"/>
                  <a:gd name="connsiteY52-23778" fmla="*/ 5916 h 10000"/>
                  <a:gd name="connsiteX53-23779" fmla="*/ 3370 w 10000"/>
                  <a:gd name="connsiteY53-23780" fmla="*/ 5842 h 10000"/>
                  <a:gd name="connsiteX54-23781" fmla="*/ 3757 w 10000"/>
                  <a:gd name="connsiteY54-23782" fmla="*/ 5984 h 10000"/>
                  <a:gd name="connsiteX55-23783" fmla="*/ 4252 w 10000"/>
                  <a:gd name="connsiteY55-23784" fmla="*/ 5950 h 10000"/>
                  <a:gd name="connsiteX56-23785" fmla="*/ 5082 w 10000"/>
                  <a:gd name="connsiteY56-23786" fmla="*/ 6057 h 10000"/>
                  <a:gd name="connsiteX57-23787" fmla="*/ 5301 w 10000"/>
                  <a:gd name="connsiteY57-23788" fmla="*/ 6131 h 10000"/>
                  <a:gd name="connsiteX58-23789" fmla="*/ 6076 w 10000"/>
                  <a:gd name="connsiteY58-23790" fmla="*/ 5950 h 10000"/>
                  <a:gd name="connsiteX59-23791" fmla="*/ 6187 w 10000"/>
                  <a:gd name="connsiteY59-23792" fmla="*/ 6057 h 10000"/>
                  <a:gd name="connsiteX60-23793" fmla="*/ 6407 w 10000"/>
                  <a:gd name="connsiteY60-23794" fmla="*/ 5916 h 10000"/>
                  <a:gd name="connsiteX61-23795" fmla="*/ 6519 w 10000"/>
                  <a:gd name="connsiteY61-23796" fmla="*/ 6097 h 10000"/>
                  <a:gd name="connsiteX62-23797" fmla="*/ 7292 w 10000"/>
                  <a:gd name="connsiteY62-23798" fmla="*/ 5878 h 10000"/>
                  <a:gd name="connsiteX63-23799" fmla="*/ 7292 w 10000"/>
                  <a:gd name="connsiteY63-23800" fmla="*/ 5661 h 10000"/>
                  <a:gd name="connsiteX64-23801" fmla="*/ 7456 w 10000"/>
                  <a:gd name="connsiteY64-23802" fmla="*/ 5628 h 10000"/>
                  <a:gd name="connsiteX65-23803" fmla="*/ 7624 w 10000"/>
                  <a:gd name="connsiteY65-23804" fmla="*/ 5700 h 10000"/>
                  <a:gd name="connsiteX66-23805" fmla="*/ 8176 w 10000"/>
                  <a:gd name="connsiteY66-23806" fmla="*/ 5557 h 10000"/>
                  <a:gd name="connsiteX67-23807" fmla="*/ 8287 w 10000"/>
                  <a:gd name="connsiteY67-23808" fmla="*/ 5591 h 10000"/>
                  <a:gd name="connsiteX68-23809" fmla="*/ 8563 w 10000"/>
                  <a:gd name="connsiteY68-23810" fmla="*/ 6236 h 10000"/>
                  <a:gd name="connsiteX69-23811" fmla="*/ 8728 w 10000"/>
                  <a:gd name="connsiteY69-23812" fmla="*/ 6309 h 10000"/>
                  <a:gd name="connsiteX70-23813" fmla="*/ 9116 w 10000"/>
                  <a:gd name="connsiteY70-23814" fmla="*/ 6309 h 10000"/>
                  <a:gd name="connsiteX71-23815" fmla="*/ 9281 w 10000"/>
                  <a:gd name="connsiteY71-23816" fmla="*/ 6597 h 10000"/>
                  <a:gd name="connsiteX72-23817" fmla="*/ 9336 w 10000"/>
                  <a:gd name="connsiteY72-23818" fmla="*/ 6811 h 10000"/>
                  <a:gd name="connsiteX73-23819" fmla="*/ 10000 w 10000"/>
                  <a:gd name="connsiteY73-23820" fmla="*/ 7669 h 10000"/>
                  <a:gd name="connsiteX74-23821" fmla="*/ 9724 w 10000"/>
                  <a:gd name="connsiteY74-23822" fmla="*/ 7525 h 10000"/>
                  <a:gd name="connsiteX75-23823" fmla="*/ 8949 w 10000"/>
                  <a:gd name="connsiteY75-23824" fmla="*/ 7669 h 10000"/>
                  <a:gd name="connsiteX76-23825" fmla="*/ 8563 w 10000"/>
                  <a:gd name="connsiteY76-23826" fmla="*/ 7240 h 10000"/>
                  <a:gd name="connsiteX77-23827" fmla="*/ 8506 w 10000"/>
                  <a:gd name="connsiteY77-23828" fmla="*/ 7562 h 10000"/>
                  <a:gd name="connsiteX78-23829" fmla="*/ 8563 w 10000"/>
                  <a:gd name="connsiteY78-23830" fmla="*/ 7778 h 10000"/>
                  <a:gd name="connsiteX79-23831" fmla="*/ 8009 w 10000"/>
                  <a:gd name="connsiteY79-23832" fmla="*/ 8174 h 10000"/>
                  <a:gd name="connsiteX80-23833" fmla="*/ 7901 w 10000"/>
                  <a:gd name="connsiteY80-23834" fmla="*/ 8389 h 10000"/>
                  <a:gd name="connsiteX81-23835" fmla="*/ 7845 w 10000"/>
                  <a:gd name="connsiteY81-23836" fmla="*/ 8565 h 10000"/>
                  <a:gd name="connsiteX82-23837" fmla="*/ 7789 w 10000"/>
                  <a:gd name="connsiteY82-23838" fmla="*/ 8637 h 10000"/>
                  <a:gd name="connsiteX83-23839" fmla="*/ 7678 w 10000"/>
                  <a:gd name="connsiteY83-23840" fmla="*/ 8783 h 10000"/>
                  <a:gd name="connsiteX84-23841" fmla="*/ 7456 w 10000"/>
                  <a:gd name="connsiteY84-23842" fmla="*/ 9141 h 10000"/>
                  <a:gd name="connsiteX85-23843" fmla="*/ 7402 w 10000"/>
                  <a:gd name="connsiteY85-23844" fmla="*/ 9211 h 10000"/>
                  <a:gd name="connsiteX86-23845" fmla="*/ 6906 w 10000"/>
                  <a:gd name="connsiteY86-23846" fmla="*/ 9963 h 10000"/>
                  <a:gd name="connsiteX87-23847" fmla="*/ 6241 w 10000"/>
                  <a:gd name="connsiteY87-23848" fmla="*/ 9754 h 10000"/>
                  <a:gd name="connsiteX88-23849" fmla="*/ 5747 w 10000"/>
                  <a:gd name="connsiteY88-23850" fmla="*/ 9858 h 10000"/>
                  <a:gd name="connsiteX89-23851" fmla="*/ 5967 w 10000"/>
                  <a:gd name="connsiteY89-23852" fmla="*/ 10000 h 10000"/>
                  <a:gd name="connsiteX0-23853" fmla="*/ 8563 w 10000"/>
                  <a:gd name="connsiteY0-23854" fmla="*/ 5341 h 10000"/>
                  <a:gd name="connsiteX1-23855" fmla="*/ 8120 w 10000"/>
                  <a:gd name="connsiteY1-23856" fmla="*/ 5341 h 10000"/>
                  <a:gd name="connsiteX2-23857" fmla="*/ 7678 w 10000"/>
                  <a:gd name="connsiteY2-23858" fmla="*/ 5483 h 10000"/>
                  <a:gd name="connsiteX3-23859" fmla="*/ 7181 w 10000"/>
                  <a:gd name="connsiteY3-23860" fmla="*/ 5449 h 10000"/>
                  <a:gd name="connsiteX4-23861" fmla="*/ 7181 w 10000"/>
                  <a:gd name="connsiteY4-23862" fmla="*/ 4766 h 10000"/>
                  <a:gd name="connsiteX5-23863" fmla="*/ 7456 w 10000"/>
                  <a:gd name="connsiteY5-23864" fmla="*/ 4733 h 10000"/>
                  <a:gd name="connsiteX6-23865" fmla="*/ 7292 w 10000"/>
                  <a:gd name="connsiteY6-23866" fmla="*/ 4552 h 10000"/>
                  <a:gd name="connsiteX7-23867" fmla="*/ 7292 w 10000"/>
                  <a:gd name="connsiteY7-23868" fmla="*/ 4266 h 10000"/>
                  <a:gd name="connsiteX8-23869" fmla="*/ 7347 w 10000"/>
                  <a:gd name="connsiteY8-23870" fmla="*/ 4089 h 10000"/>
                  <a:gd name="connsiteX9-23871" fmla="*/ 6796 w 10000"/>
                  <a:gd name="connsiteY9-23872" fmla="*/ 3800 h 10000"/>
                  <a:gd name="connsiteX10-23873" fmla="*/ 6241 w 10000"/>
                  <a:gd name="connsiteY10-23874" fmla="*/ 3478 h 10000"/>
                  <a:gd name="connsiteX11-23875" fmla="*/ 5967 w 10000"/>
                  <a:gd name="connsiteY11-23876" fmla="*/ 3261 h 10000"/>
                  <a:gd name="connsiteX12-23877" fmla="*/ 5579 w 10000"/>
                  <a:gd name="connsiteY12-23878" fmla="*/ 3191 h 10000"/>
                  <a:gd name="connsiteX13-23879" fmla="*/ 5139 w 10000"/>
                  <a:gd name="connsiteY13-23880" fmla="*/ 3227 h 10000"/>
                  <a:gd name="connsiteX14-23881" fmla="*/ 4695 w 10000"/>
                  <a:gd name="connsiteY14-23882" fmla="*/ 3117 h 10000"/>
                  <a:gd name="connsiteX15-23883" fmla="*/ 4143 w 10000"/>
                  <a:gd name="connsiteY15-23884" fmla="*/ 2257 h 10000"/>
                  <a:gd name="connsiteX16-23885" fmla="*/ 3978 w 10000"/>
                  <a:gd name="connsiteY16-23886" fmla="*/ 2042 h 10000"/>
                  <a:gd name="connsiteX17-23887" fmla="*/ 3811 w 10000"/>
                  <a:gd name="connsiteY17-23888" fmla="*/ 1540 h 10000"/>
                  <a:gd name="connsiteX18-23889" fmla="*/ 3591 w 10000"/>
                  <a:gd name="connsiteY18-23890" fmla="*/ 1076 h 10000"/>
                  <a:gd name="connsiteX19-23891" fmla="*/ 2928 w 10000"/>
                  <a:gd name="connsiteY19-23892" fmla="*/ 753 h 10000"/>
                  <a:gd name="connsiteX20-23893" fmla="*/ 2539 w 10000"/>
                  <a:gd name="connsiteY20-23894" fmla="*/ 69 h 10000"/>
                  <a:gd name="connsiteX21-23895" fmla="*/ 2043 w 10000"/>
                  <a:gd name="connsiteY21-23896" fmla="*/ 69 h 10000"/>
                  <a:gd name="connsiteX22-23897" fmla="*/ 1822 w 10000"/>
                  <a:gd name="connsiteY22-23898" fmla="*/ 217 h 10000"/>
                  <a:gd name="connsiteX23-23899" fmla="*/ 1769 w 10000"/>
                  <a:gd name="connsiteY23-23900" fmla="*/ 0 h 10000"/>
                  <a:gd name="connsiteX24-23901" fmla="*/ 1049 w 10000"/>
                  <a:gd name="connsiteY24-23902" fmla="*/ 142 h 10000"/>
                  <a:gd name="connsiteX25-23903" fmla="*/ 1822 w 10000"/>
                  <a:gd name="connsiteY25-23904" fmla="*/ 288 h 10000"/>
                  <a:gd name="connsiteX26-23905" fmla="*/ 1769 w 10000"/>
                  <a:gd name="connsiteY26-23906" fmla="*/ 610 h 10000"/>
                  <a:gd name="connsiteX27-23907" fmla="*/ 1933 w 10000"/>
                  <a:gd name="connsiteY27-23908" fmla="*/ 1040 h 10000"/>
                  <a:gd name="connsiteX28-23909" fmla="*/ 2099 w 10000"/>
                  <a:gd name="connsiteY28-23910" fmla="*/ 1290 h 10000"/>
                  <a:gd name="connsiteX29-23911" fmla="*/ 1822 w 10000"/>
                  <a:gd name="connsiteY29-23912" fmla="*/ 1757 h 10000"/>
                  <a:gd name="connsiteX30-23913" fmla="*/ 1604 w 10000"/>
                  <a:gd name="connsiteY30-23914" fmla="*/ 1757 h 10000"/>
                  <a:gd name="connsiteX31-23915" fmla="*/ 1380 w 10000"/>
                  <a:gd name="connsiteY31-23916" fmla="*/ 2079 h 10000"/>
                  <a:gd name="connsiteX32-23917" fmla="*/ 1769 w 10000"/>
                  <a:gd name="connsiteY32-23918" fmla="*/ 2222 h 10000"/>
                  <a:gd name="connsiteX33-23919" fmla="*/ 1271 w 10000"/>
                  <a:gd name="connsiteY33-23920" fmla="*/ 2187 h 10000"/>
                  <a:gd name="connsiteX34-23921" fmla="*/ 1049 w 10000"/>
                  <a:gd name="connsiteY34-23922" fmla="*/ 2615 h 10000"/>
                  <a:gd name="connsiteX35-23923" fmla="*/ 994 w 10000"/>
                  <a:gd name="connsiteY35-23924" fmla="*/ 2688 h 10000"/>
                  <a:gd name="connsiteX36-23925" fmla="*/ 773 w 10000"/>
                  <a:gd name="connsiteY36-23926" fmla="*/ 3154 h 10000"/>
                  <a:gd name="connsiteX37-23927" fmla="*/ 1106 w 10000"/>
                  <a:gd name="connsiteY37-23928" fmla="*/ 3261 h 10000"/>
                  <a:gd name="connsiteX38-23929" fmla="*/ 663 w 10000"/>
                  <a:gd name="connsiteY38-23930" fmla="*/ 3620 h 10000"/>
                  <a:gd name="connsiteX39-23931" fmla="*/ 110 w 10000"/>
                  <a:gd name="connsiteY39-23932" fmla="*/ 4015 h 10000"/>
                  <a:gd name="connsiteX40-23933" fmla="*/ 0 w 10000"/>
                  <a:gd name="connsiteY40-23934" fmla="*/ 4230 h 10000"/>
                  <a:gd name="connsiteX41-23935" fmla="*/ 277 w 10000"/>
                  <a:gd name="connsiteY41-23936" fmla="*/ 4694 h 10000"/>
                  <a:gd name="connsiteX42-23937" fmla="*/ 0 w 10000"/>
                  <a:gd name="connsiteY42-23938" fmla="*/ 5128 h 10000"/>
                  <a:gd name="connsiteX43-23939" fmla="*/ 56 w 10000"/>
                  <a:gd name="connsiteY43-23940" fmla="*/ 5591 h 10000"/>
                  <a:gd name="connsiteX44-23941" fmla="*/ 222 w 10000"/>
                  <a:gd name="connsiteY44-23942" fmla="*/ 5737 h 10000"/>
                  <a:gd name="connsiteX45-23943" fmla="*/ 552 w 10000"/>
                  <a:gd name="connsiteY45-23944" fmla="*/ 5700 h 10000"/>
                  <a:gd name="connsiteX46-23945" fmla="*/ 1216 w 10000"/>
                  <a:gd name="connsiteY46-23946" fmla="*/ 5774 h 10000"/>
                  <a:gd name="connsiteX47-23947" fmla="*/ 1769 w 10000"/>
                  <a:gd name="connsiteY47-23948" fmla="*/ 5628 h 10000"/>
                  <a:gd name="connsiteX48-23949" fmla="*/ 2377 w 10000"/>
                  <a:gd name="connsiteY48-23950" fmla="*/ 5628 h 10000"/>
                  <a:gd name="connsiteX49-23951" fmla="*/ 2762 w 10000"/>
                  <a:gd name="connsiteY49-23952" fmla="*/ 5483 h 10000"/>
                  <a:gd name="connsiteX50-23953" fmla="*/ 2872 w 10000"/>
                  <a:gd name="connsiteY50-23954" fmla="*/ 5518 h 10000"/>
                  <a:gd name="connsiteX51-23955" fmla="*/ 2707 w 10000"/>
                  <a:gd name="connsiteY51-23956" fmla="*/ 5591 h 10000"/>
                  <a:gd name="connsiteX52-23957" fmla="*/ 3093 w 10000"/>
                  <a:gd name="connsiteY52-23958" fmla="*/ 5916 h 10000"/>
                  <a:gd name="connsiteX53-23959" fmla="*/ 3370 w 10000"/>
                  <a:gd name="connsiteY53-23960" fmla="*/ 5842 h 10000"/>
                  <a:gd name="connsiteX54-23961" fmla="*/ 3757 w 10000"/>
                  <a:gd name="connsiteY54-23962" fmla="*/ 5984 h 10000"/>
                  <a:gd name="connsiteX55-23963" fmla="*/ 4252 w 10000"/>
                  <a:gd name="connsiteY55-23964" fmla="*/ 5950 h 10000"/>
                  <a:gd name="connsiteX56-23965" fmla="*/ 5082 w 10000"/>
                  <a:gd name="connsiteY56-23966" fmla="*/ 6057 h 10000"/>
                  <a:gd name="connsiteX57-23967" fmla="*/ 5301 w 10000"/>
                  <a:gd name="connsiteY57-23968" fmla="*/ 6131 h 10000"/>
                  <a:gd name="connsiteX58-23969" fmla="*/ 6076 w 10000"/>
                  <a:gd name="connsiteY58-23970" fmla="*/ 5950 h 10000"/>
                  <a:gd name="connsiteX59-23971" fmla="*/ 6187 w 10000"/>
                  <a:gd name="connsiteY59-23972" fmla="*/ 6057 h 10000"/>
                  <a:gd name="connsiteX60-23973" fmla="*/ 6407 w 10000"/>
                  <a:gd name="connsiteY60-23974" fmla="*/ 5916 h 10000"/>
                  <a:gd name="connsiteX61-23975" fmla="*/ 6519 w 10000"/>
                  <a:gd name="connsiteY61-23976" fmla="*/ 6097 h 10000"/>
                  <a:gd name="connsiteX62-23977" fmla="*/ 7292 w 10000"/>
                  <a:gd name="connsiteY62-23978" fmla="*/ 5878 h 10000"/>
                  <a:gd name="connsiteX63-23979" fmla="*/ 7292 w 10000"/>
                  <a:gd name="connsiteY63-23980" fmla="*/ 5661 h 10000"/>
                  <a:gd name="connsiteX64-23981" fmla="*/ 7456 w 10000"/>
                  <a:gd name="connsiteY64-23982" fmla="*/ 5628 h 10000"/>
                  <a:gd name="connsiteX65-23983" fmla="*/ 7624 w 10000"/>
                  <a:gd name="connsiteY65-23984" fmla="*/ 5700 h 10000"/>
                  <a:gd name="connsiteX66-23985" fmla="*/ 8176 w 10000"/>
                  <a:gd name="connsiteY66-23986" fmla="*/ 5557 h 10000"/>
                  <a:gd name="connsiteX67-23987" fmla="*/ 8287 w 10000"/>
                  <a:gd name="connsiteY67-23988" fmla="*/ 5591 h 10000"/>
                  <a:gd name="connsiteX68-23989" fmla="*/ 8563 w 10000"/>
                  <a:gd name="connsiteY68-23990" fmla="*/ 6236 h 10000"/>
                  <a:gd name="connsiteX69-23991" fmla="*/ 8728 w 10000"/>
                  <a:gd name="connsiteY69-23992" fmla="*/ 6309 h 10000"/>
                  <a:gd name="connsiteX70-23993" fmla="*/ 9116 w 10000"/>
                  <a:gd name="connsiteY70-23994" fmla="*/ 6309 h 10000"/>
                  <a:gd name="connsiteX71-23995" fmla="*/ 9281 w 10000"/>
                  <a:gd name="connsiteY71-23996" fmla="*/ 6597 h 10000"/>
                  <a:gd name="connsiteX72-23997" fmla="*/ 9336 w 10000"/>
                  <a:gd name="connsiteY72-23998" fmla="*/ 6811 h 10000"/>
                  <a:gd name="connsiteX73-23999" fmla="*/ 10000 w 10000"/>
                  <a:gd name="connsiteY73-24000" fmla="*/ 7669 h 10000"/>
                  <a:gd name="connsiteX74-24001" fmla="*/ 9724 w 10000"/>
                  <a:gd name="connsiteY74-24002" fmla="*/ 7525 h 10000"/>
                  <a:gd name="connsiteX75-24003" fmla="*/ 8949 w 10000"/>
                  <a:gd name="connsiteY75-24004" fmla="*/ 7669 h 10000"/>
                  <a:gd name="connsiteX76-24005" fmla="*/ 8506 w 10000"/>
                  <a:gd name="connsiteY76-24006" fmla="*/ 7562 h 10000"/>
                  <a:gd name="connsiteX77-24007" fmla="*/ 8563 w 10000"/>
                  <a:gd name="connsiteY77-24008" fmla="*/ 7778 h 10000"/>
                  <a:gd name="connsiteX78-24009" fmla="*/ 8009 w 10000"/>
                  <a:gd name="connsiteY78-24010" fmla="*/ 8174 h 10000"/>
                  <a:gd name="connsiteX79-24011" fmla="*/ 7901 w 10000"/>
                  <a:gd name="connsiteY79-24012" fmla="*/ 8389 h 10000"/>
                  <a:gd name="connsiteX80-24013" fmla="*/ 7845 w 10000"/>
                  <a:gd name="connsiteY80-24014" fmla="*/ 8565 h 10000"/>
                  <a:gd name="connsiteX81-24015" fmla="*/ 7789 w 10000"/>
                  <a:gd name="connsiteY81-24016" fmla="*/ 8637 h 10000"/>
                  <a:gd name="connsiteX82-24017" fmla="*/ 7678 w 10000"/>
                  <a:gd name="connsiteY82-24018" fmla="*/ 8783 h 10000"/>
                  <a:gd name="connsiteX83-24019" fmla="*/ 7456 w 10000"/>
                  <a:gd name="connsiteY83-24020" fmla="*/ 9141 h 10000"/>
                  <a:gd name="connsiteX84-24021" fmla="*/ 7402 w 10000"/>
                  <a:gd name="connsiteY84-24022" fmla="*/ 9211 h 10000"/>
                  <a:gd name="connsiteX85-24023" fmla="*/ 6906 w 10000"/>
                  <a:gd name="connsiteY85-24024" fmla="*/ 9963 h 10000"/>
                  <a:gd name="connsiteX86-24025" fmla="*/ 6241 w 10000"/>
                  <a:gd name="connsiteY86-24026" fmla="*/ 9754 h 10000"/>
                  <a:gd name="connsiteX87-24027" fmla="*/ 5747 w 10000"/>
                  <a:gd name="connsiteY87-24028" fmla="*/ 9858 h 10000"/>
                  <a:gd name="connsiteX88-24029" fmla="*/ 5967 w 10000"/>
                  <a:gd name="connsiteY88-24030" fmla="*/ 10000 h 10000"/>
                  <a:gd name="connsiteX0-24031" fmla="*/ 8563 w 10000"/>
                  <a:gd name="connsiteY0-24032" fmla="*/ 5341 h 10000"/>
                  <a:gd name="connsiteX1-24033" fmla="*/ 8120 w 10000"/>
                  <a:gd name="connsiteY1-24034" fmla="*/ 5341 h 10000"/>
                  <a:gd name="connsiteX2-24035" fmla="*/ 7678 w 10000"/>
                  <a:gd name="connsiteY2-24036" fmla="*/ 5483 h 10000"/>
                  <a:gd name="connsiteX3-24037" fmla="*/ 7181 w 10000"/>
                  <a:gd name="connsiteY3-24038" fmla="*/ 5449 h 10000"/>
                  <a:gd name="connsiteX4-24039" fmla="*/ 7181 w 10000"/>
                  <a:gd name="connsiteY4-24040" fmla="*/ 4766 h 10000"/>
                  <a:gd name="connsiteX5-24041" fmla="*/ 7456 w 10000"/>
                  <a:gd name="connsiteY5-24042" fmla="*/ 4733 h 10000"/>
                  <a:gd name="connsiteX6-24043" fmla="*/ 7292 w 10000"/>
                  <a:gd name="connsiteY6-24044" fmla="*/ 4552 h 10000"/>
                  <a:gd name="connsiteX7-24045" fmla="*/ 7292 w 10000"/>
                  <a:gd name="connsiteY7-24046" fmla="*/ 4266 h 10000"/>
                  <a:gd name="connsiteX8-24047" fmla="*/ 7347 w 10000"/>
                  <a:gd name="connsiteY8-24048" fmla="*/ 4089 h 10000"/>
                  <a:gd name="connsiteX9-24049" fmla="*/ 6796 w 10000"/>
                  <a:gd name="connsiteY9-24050" fmla="*/ 3800 h 10000"/>
                  <a:gd name="connsiteX10-24051" fmla="*/ 6241 w 10000"/>
                  <a:gd name="connsiteY10-24052" fmla="*/ 3478 h 10000"/>
                  <a:gd name="connsiteX11-24053" fmla="*/ 5967 w 10000"/>
                  <a:gd name="connsiteY11-24054" fmla="*/ 3261 h 10000"/>
                  <a:gd name="connsiteX12-24055" fmla="*/ 5579 w 10000"/>
                  <a:gd name="connsiteY12-24056" fmla="*/ 3191 h 10000"/>
                  <a:gd name="connsiteX13-24057" fmla="*/ 5139 w 10000"/>
                  <a:gd name="connsiteY13-24058" fmla="*/ 3227 h 10000"/>
                  <a:gd name="connsiteX14-24059" fmla="*/ 4695 w 10000"/>
                  <a:gd name="connsiteY14-24060" fmla="*/ 3117 h 10000"/>
                  <a:gd name="connsiteX15-24061" fmla="*/ 4143 w 10000"/>
                  <a:gd name="connsiteY15-24062" fmla="*/ 2257 h 10000"/>
                  <a:gd name="connsiteX16-24063" fmla="*/ 3978 w 10000"/>
                  <a:gd name="connsiteY16-24064" fmla="*/ 2042 h 10000"/>
                  <a:gd name="connsiteX17-24065" fmla="*/ 3811 w 10000"/>
                  <a:gd name="connsiteY17-24066" fmla="*/ 1540 h 10000"/>
                  <a:gd name="connsiteX18-24067" fmla="*/ 3591 w 10000"/>
                  <a:gd name="connsiteY18-24068" fmla="*/ 1076 h 10000"/>
                  <a:gd name="connsiteX19-24069" fmla="*/ 2928 w 10000"/>
                  <a:gd name="connsiteY19-24070" fmla="*/ 753 h 10000"/>
                  <a:gd name="connsiteX20-24071" fmla="*/ 2539 w 10000"/>
                  <a:gd name="connsiteY20-24072" fmla="*/ 69 h 10000"/>
                  <a:gd name="connsiteX21-24073" fmla="*/ 2043 w 10000"/>
                  <a:gd name="connsiteY21-24074" fmla="*/ 69 h 10000"/>
                  <a:gd name="connsiteX22-24075" fmla="*/ 1822 w 10000"/>
                  <a:gd name="connsiteY22-24076" fmla="*/ 217 h 10000"/>
                  <a:gd name="connsiteX23-24077" fmla="*/ 1769 w 10000"/>
                  <a:gd name="connsiteY23-24078" fmla="*/ 0 h 10000"/>
                  <a:gd name="connsiteX24-24079" fmla="*/ 1049 w 10000"/>
                  <a:gd name="connsiteY24-24080" fmla="*/ 142 h 10000"/>
                  <a:gd name="connsiteX25-24081" fmla="*/ 1822 w 10000"/>
                  <a:gd name="connsiteY25-24082" fmla="*/ 288 h 10000"/>
                  <a:gd name="connsiteX26-24083" fmla="*/ 1769 w 10000"/>
                  <a:gd name="connsiteY26-24084" fmla="*/ 610 h 10000"/>
                  <a:gd name="connsiteX27-24085" fmla="*/ 1933 w 10000"/>
                  <a:gd name="connsiteY27-24086" fmla="*/ 1040 h 10000"/>
                  <a:gd name="connsiteX28-24087" fmla="*/ 2099 w 10000"/>
                  <a:gd name="connsiteY28-24088" fmla="*/ 1290 h 10000"/>
                  <a:gd name="connsiteX29-24089" fmla="*/ 1822 w 10000"/>
                  <a:gd name="connsiteY29-24090" fmla="*/ 1757 h 10000"/>
                  <a:gd name="connsiteX30-24091" fmla="*/ 1604 w 10000"/>
                  <a:gd name="connsiteY30-24092" fmla="*/ 1757 h 10000"/>
                  <a:gd name="connsiteX31-24093" fmla="*/ 1380 w 10000"/>
                  <a:gd name="connsiteY31-24094" fmla="*/ 2079 h 10000"/>
                  <a:gd name="connsiteX32-24095" fmla="*/ 1769 w 10000"/>
                  <a:gd name="connsiteY32-24096" fmla="*/ 2222 h 10000"/>
                  <a:gd name="connsiteX33-24097" fmla="*/ 1271 w 10000"/>
                  <a:gd name="connsiteY33-24098" fmla="*/ 2187 h 10000"/>
                  <a:gd name="connsiteX34-24099" fmla="*/ 1049 w 10000"/>
                  <a:gd name="connsiteY34-24100" fmla="*/ 2615 h 10000"/>
                  <a:gd name="connsiteX35-24101" fmla="*/ 994 w 10000"/>
                  <a:gd name="connsiteY35-24102" fmla="*/ 2688 h 10000"/>
                  <a:gd name="connsiteX36-24103" fmla="*/ 773 w 10000"/>
                  <a:gd name="connsiteY36-24104" fmla="*/ 3154 h 10000"/>
                  <a:gd name="connsiteX37-24105" fmla="*/ 1106 w 10000"/>
                  <a:gd name="connsiteY37-24106" fmla="*/ 3261 h 10000"/>
                  <a:gd name="connsiteX38-24107" fmla="*/ 663 w 10000"/>
                  <a:gd name="connsiteY38-24108" fmla="*/ 3620 h 10000"/>
                  <a:gd name="connsiteX39-24109" fmla="*/ 110 w 10000"/>
                  <a:gd name="connsiteY39-24110" fmla="*/ 4015 h 10000"/>
                  <a:gd name="connsiteX40-24111" fmla="*/ 0 w 10000"/>
                  <a:gd name="connsiteY40-24112" fmla="*/ 4230 h 10000"/>
                  <a:gd name="connsiteX41-24113" fmla="*/ 277 w 10000"/>
                  <a:gd name="connsiteY41-24114" fmla="*/ 4694 h 10000"/>
                  <a:gd name="connsiteX42-24115" fmla="*/ 0 w 10000"/>
                  <a:gd name="connsiteY42-24116" fmla="*/ 5128 h 10000"/>
                  <a:gd name="connsiteX43-24117" fmla="*/ 56 w 10000"/>
                  <a:gd name="connsiteY43-24118" fmla="*/ 5591 h 10000"/>
                  <a:gd name="connsiteX44-24119" fmla="*/ 222 w 10000"/>
                  <a:gd name="connsiteY44-24120" fmla="*/ 5737 h 10000"/>
                  <a:gd name="connsiteX45-24121" fmla="*/ 552 w 10000"/>
                  <a:gd name="connsiteY45-24122" fmla="*/ 5700 h 10000"/>
                  <a:gd name="connsiteX46-24123" fmla="*/ 1216 w 10000"/>
                  <a:gd name="connsiteY46-24124" fmla="*/ 5774 h 10000"/>
                  <a:gd name="connsiteX47-24125" fmla="*/ 1769 w 10000"/>
                  <a:gd name="connsiteY47-24126" fmla="*/ 5628 h 10000"/>
                  <a:gd name="connsiteX48-24127" fmla="*/ 2377 w 10000"/>
                  <a:gd name="connsiteY48-24128" fmla="*/ 5628 h 10000"/>
                  <a:gd name="connsiteX49-24129" fmla="*/ 2762 w 10000"/>
                  <a:gd name="connsiteY49-24130" fmla="*/ 5483 h 10000"/>
                  <a:gd name="connsiteX50-24131" fmla="*/ 2872 w 10000"/>
                  <a:gd name="connsiteY50-24132" fmla="*/ 5518 h 10000"/>
                  <a:gd name="connsiteX51-24133" fmla="*/ 2707 w 10000"/>
                  <a:gd name="connsiteY51-24134" fmla="*/ 5591 h 10000"/>
                  <a:gd name="connsiteX52-24135" fmla="*/ 3093 w 10000"/>
                  <a:gd name="connsiteY52-24136" fmla="*/ 5916 h 10000"/>
                  <a:gd name="connsiteX53-24137" fmla="*/ 3370 w 10000"/>
                  <a:gd name="connsiteY53-24138" fmla="*/ 5842 h 10000"/>
                  <a:gd name="connsiteX54-24139" fmla="*/ 3757 w 10000"/>
                  <a:gd name="connsiteY54-24140" fmla="*/ 5984 h 10000"/>
                  <a:gd name="connsiteX55-24141" fmla="*/ 4252 w 10000"/>
                  <a:gd name="connsiteY55-24142" fmla="*/ 5950 h 10000"/>
                  <a:gd name="connsiteX56-24143" fmla="*/ 5082 w 10000"/>
                  <a:gd name="connsiteY56-24144" fmla="*/ 6057 h 10000"/>
                  <a:gd name="connsiteX57-24145" fmla="*/ 5301 w 10000"/>
                  <a:gd name="connsiteY57-24146" fmla="*/ 6131 h 10000"/>
                  <a:gd name="connsiteX58-24147" fmla="*/ 6076 w 10000"/>
                  <a:gd name="connsiteY58-24148" fmla="*/ 5950 h 10000"/>
                  <a:gd name="connsiteX59-24149" fmla="*/ 6187 w 10000"/>
                  <a:gd name="connsiteY59-24150" fmla="*/ 6057 h 10000"/>
                  <a:gd name="connsiteX60-24151" fmla="*/ 6407 w 10000"/>
                  <a:gd name="connsiteY60-24152" fmla="*/ 5916 h 10000"/>
                  <a:gd name="connsiteX61-24153" fmla="*/ 6519 w 10000"/>
                  <a:gd name="connsiteY61-24154" fmla="*/ 6097 h 10000"/>
                  <a:gd name="connsiteX62-24155" fmla="*/ 7292 w 10000"/>
                  <a:gd name="connsiteY62-24156" fmla="*/ 5878 h 10000"/>
                  <a:gd name="connsiteX63-24157" fmla="*/ 7292 w 10000"/>
                  <a:gd name="connsiteY63-24158" fmla="*/ 5661 h 10000"/>
                  <a:gd name="connsiteX64-24159" fmla="*/ 7456 w 10000"/>
                  <a:gd name="connsiteY64-24160" fmla="*/ 5628 h 10000"/>
                  <a:gd name="connsiteX65-24161" fmla="*/ 7624 w 10000"/>
                  <a:gd name="connsiteY65-24162" fmla="*/ 5700 h 10000"/>
                  <a:gd name="connsiteX66-24163" fmla="*/ 8176 w 10000"/>
                  <a:gd name="connsiteY66-24164" fmla="*/ 5557 h 10000"/>
                  <a:gd name="connsiteX67-24165" fmla="*/ 8287 w 10000"/>
                  <a:gd name="connsiteY67-24166" fmla="*/ 5591 h 10000"/>
                  <a:gd name="connsiteX68-24167" fmla="*/ 8563 w 10000"/>
                  <a:gd name="connsiteY68-24168" fmla="*/ 6236 h 10000"/>
                  <a:gd name="connsiteX69-24169" fmla="*/ 8728 w 10000"/>
                  <a:gd name="connsiteY69-24170" fmla="*/ 6309 h 10000"/>
                  <a:gd name="connsiteX70-24171" fmla="*/ 9116 w 10000"/>
                  <a:gd name="connsiteY70-24172" fmla="*/ 6309 h 10000"/>
                  <a:gd name="connsiteX71-24173" fmla="*/ 9281 w 10000"/>
                  <a:gd name="connsiteY71-24174" fmla="*/ 6597 h 10000"/>
                  <a:gd name="connsiteX72-24175" fmla="*/ 9336 w 10000"/>
                  <a:gd name="connsiteY72-24176" fmla="*/ 6811 h 10000"/>
                  <a:gd name="connsiteX73-24177" fmla="*/ 10000 w 10000"/>
                  <a:gd name="connsiteY73-24178" fmla="*/ 7669 h 10000"/>
                  <a:gd name="connsiteX74-24179" fmla="*/ 9724 w 10000"/>
                  <a:gd name="connsiteY74-24180" fmla="*/ 7525 h 10000"/>
                  <a:gd name="connsiteX75-24181" fmla="*/ 8506 w 10000"/>
                  <a:gd name="connsiteY75-24182" fmla="*/ 7562 h 10000"/>
                  <a:gd name="connsiteX76-24183" fmla="*/ 8563 w 10000"/>
                  <a:gd name="connsiteY76-24184" fmla="*/ 7778 h 10000"/>
                  <a:gd name="connsiteX77-24185" fmla="*/ 8009 w 10000"/>
                  <a:gd name="connsiteY77-24186" fmla="*/ 8174 h 10000"/>
                  <a:gd name="connsiteX78-24187" fmla="*/ 7901 w 10000"/>
                  <a:gd name="connsiteY78-24188" fmla="*/ 8389 h 10000"/>
                  <a:gd name="connsiteX79-24189" fmla="*/ 7845 w 10000"/>
                  <a:gd name="connsiteY79-24190" fmla="*/ 8565 h 10000"/>
                  <a:gd name="connsiteX80-24191" fmla="*/ 7789 w 10000"/>
                  <a:gd name="connsiteY80-24192" fmla="*/ 8637 h 10000"/>
                  <a:gd name="connsiteX81-24193" fmla="*/ 7678 w 10000"/>
                  <a:gd name="connsiteY81-24194" fmla="*/ 8783 h 10000"/>
                  <a:gd name="connsiteX82-24195" fmla="*/ 7456 w 10000"/>
                  <a:gd name="connsiteY82-24196" fmla="*/ 9141 h 10000"/>
                  <a:gd name="connsiteX83-24197" fmla="*/ 7402 w 10000"/>
                  <a:gd name="connsiteY83-24198" fmla="*/ 9211 h 10000"/>
                  <a:gd name="connsiteX84-24199" fmla="*/ 6906 w 10000"/>
                  <a:gd name="connsiteY84-24200" fmla="*/ 9963 h 10000"/>
                  <a:gd name="connsiteX85-24201" fmla="*/ 6241 w 10000"/>
                  <a:gd name="connsiteY85-24202" fmla="*/ 9754 h 10000"/>
                  <a:gd name="connsiteX86-24203" fmla="*/ 5747 w 10000"/>
                  <a:gd name="connsiteY86-24204" fmla="*/ 9858 h 10000"/>
                  <a:gd name="connsiteX87-24205" fmla="*/ 5967 w 10000"/>
                  <a:gd name="connsiteY87-24206" fmla="*/ 10000 h 10000"/>
                  <a:gd name="connsiteX0-24207" fmla="*/ 8563 w 10000"/>
                  <a:gd name="connsiteY0-24208" fmla="*/ 5341 h 10000"/>
                  <a:gd name="connsiteX1-24209" fmla="*/ 8120 w 10000"/>
                  <a:gd name="connsiteY1-24210" fmla="*/ 5341 h 10000"/>
                  <a:gd name="connsiteX2-24211" fmla="*/ 7678 w 10000"/>
                  <a:gd name="connsiteY2-24212" fmla="*/ 5483 h 10000"/>
                  <a:gd name="connsiteX3-24213" fmla="*/ 7181 w 10000"/>
                  <a:gd name="connsiteY3-24214" fmla="*/ 5449 h 10000"/>
                  <a:gd name="connsiteX4-24215" fmla="*/ 7181 w 10000"/>
                  <a:gd name="connsiteY4-24216" fmla="*/ 4766 h 10000"/>
                  <a:gd name="connsiteX5-24217" fmla="*/ 7456 w 10000"/>
                  <a:gd name="connsiteY5-24218" fmla="*/ 4733 h 10000"/>
                  <a:gd name="connsiteX6-24219" fmla="*/ 7292 w 10000"/>
                  <a:gd name="connsiteY6-24220" fmla="*/ 4552 h 10000"/>
                  <a:gd name="connsiteX7-24221" fmla="*/ 7292 w 10000"/>
                  <a:gd name="connsiteY7-24222" fmla="*/ 4266 h 10000"/>
                  <a:gd name="connsiteX8-24223" fmla="*/ 7347 w 10000"/>
                  <a:gd name="connsiteY8-24224" fmla="*/ 4089 h 10000"/>
                  <a:gd name="connsiteX9-24225" fmla="*/ 6796 w 10000"/>
                  <a:gd name="connsiteY9-24226" fmla="*/ 3800 h 10000"/>
                  <a:gd name="connsiteX10-24227" fmla="*/ 6241 w 10000"/>
                  <a:gd name="connsiteY10-24228" fmla="*/ 3478 h 10000"/>
                  <a:gd name="connsiteX11-24229" fmla="*/ 5967 w 10000"/>
                  <a:gd name="connsiteY11-24230" fmla="*/ 3261 h 10000"/>
                  <a:gd name="connsiteX12-24231" fmla="*/ 5579 w 10000"/>
                  <a:gd name="connsiteY12-24232" fmla="*/ 3191 h 10000"/>
                  <a:gd name="connsiteX13-24233" fmla="*/ 5139 w 10000"/>
                  <a:gd name="connsiteY13-24234" fmla="*/ 3227 h 10000"/>
                  <a:gd name="connsiteX14-24235" fmla="*/ 4695 w 10000"/>
                  <a:gd name="connsiteY14-24236" fmla="*/ 3117 h 10000"/>
                  <a:gd name="connsiteX15-24237" fmla="*/ 4143 w 10000"/>
                  <a:gd name="connsiteY15-24238" fmla="*/ 2257 h 10000"/>
                  <a:gd name="connsiteX16-24239" fmla="*/ 3978 w 10000"/>
                  <a:gd name="connsiteY16-24240" fmla="*/ 2042 h 10000"/>
                  <a:gd name="connsiteX17-24241" fmla="*/ 3811 w 10000"/>
                  <a:gd name="connsiteY17-24242" fmla="*/ 1540 h 10000"/>
                  <a:gd name="connsiteX18-24243" fmla="*/ 3591 w 10000"/>
                  <a:gd name="connsiteY18-24244" fmla="*/ 1076 h 10000"/>
                  <a:gd name="connsiteX19-24245" fmla="*/ 2928 w 10000"/>
                  <a:gd name="connsiteY19-24246" fmla="*/ 753 h 10000"/>
                  <a:gd name="connsiteX20-24247" fmla="*/ 2539 w 10000"/>
                  <a:gd name="connsiteY20-24248" fmla="*/ 69 h 10000"/>
                  <a:gd name="connsiteX21-24249" fmla="*/ 2043 w 10000"/>
                  <a:gd name="connsiteY21-24250" fmla="*/ 69 h 10000"/>
                  <a:gd name="connsiteX22-24251" fmla="*/ 1822 w 10000"/>
                  <a:gd name="connsiteY22-24252" fmla="*/ 217 h 10000"/>
                  <a:gd name="connsiteX23-24253" fmla="*/ 1769 w 10000"/>
                  <a:gd name="connsiteY23-24254" fmla="*/ 0 h 10000"/>
                  <a:gd name="connsiteX24-24255" fmla="*/ 1049 w 10000"/>
                  <a:gd name="connsiteY24-24256" fmla="*/ 142 h 10000"/>
                  <a:gd name="connsiteX25-24257" fmla="*/ 1822 w 10000"/>
                  <a:gd name="connsiteY25-24258" fmla="*/ 288 h 10000"/>
                  <a:gd name="connsiteX26-24259" fmla="*/ 1769 w 10000"/>
                  <a:gd name="connsiteY26-24260" fmla="*/ 610 h 10000"/>
                  <a:gd name="connsiteX27-24261" fmla="*/ 1933 w 10000"/>
                  <a:gd name="connsiteY27-24262" fmla="*/ 1040 h 10000"/>
                  <a:gd name="connsiteX28-24263" fmla="*/ 2099 w 10000"/>
                  <a:gd name="connsiteY28-24264" fmla="*/ 1290 h 10000"/>
                  <a:gd name="connsiteX29-24265" fmla="*/ 1822 w 10000"/>
                  <a:gd name="connsiteY29-24266" fmla="*/ 1757 h 10000"/>
                  <a:gd name="connsiteX30-24267" fmla="*/ 1604 w 10000"/>
                  <a:gd name="connsiteY30-24268" fmla="*/ 1757 h 10000"/>
                  <a:gd name="connsiteX31-24269" fmla="*/ 1380 w 10000"/>
                  <a:gd name="connsiteY31-24270" fmla="*/ 2079 h 10000"/>
                  <a:gd name="connsiteX32-24271" fmla="*/ 1769 w 10000"/>
                  <a:gd name="connsiteY32-24272" fmla="*/ 2222 h 10000"/>
                  <a:gd name="connsiteX33-24273" fmla="*/ 1271 w 10000"/>
                  <a:gd name="connsiteY33-24274" fmla="*/ 2187 h 10000"/>
                  <a:gd name="connsiteX34-24275" fmla="*/ 1049 w 10000"/>
                  <a:gd name="connsiteY34-24276" fmla="*/ 2615 h 10000"/>
                  <a:gd name="connsiteX35-24277" fmla="*/ 994 w 10000"/>
                  <a:gd name="connsiteY35-24278" fmla="*/ 2688 h 10000"/>
                  <a:gd name="connsiteX36-24279" fmla="*/ 773 w 10000"/>
                  <a:gd name="connsiteY36-24280" fmla="*/ 3154 h 10000"/>
                  <a:gd name="connsiteX37-24281" fmla="*/ 1106 w 10000"/>
                  <a:gd name="connsiteY37-24282" fmla="*/ 3261 h 10000"/>
                  <a:gd name="connsiteX38-24283" fmla="*/ 663 w 10000"/>
                  <a:gd name="connsiteY38-24284" fmla="*/ 3620 h 10000"/>
                  <a:gd name="connsiteX39-24285" fmla="*/ 110 w 10000"/>
                  <a:gd name="connsiteY39-24286" fmla="*/ 4015 h 10000"/>
                  <a:gd name="connsiteX40-24287" fmla="*/ 0 w 10000"/>
                  <a:gd name="connsiteY40-24288" fmla="*/ 4230 h 10000"/>
                  <a:gd name="connsiteX41-24289" fmla="*/ 277 w 10000"/>
                  <a:gd name="connsiteY41-24290" fmla="*/ 4694 h 10000"/>
                  <a:gd name="connsiteX42-24291" fmla="*/ 0 w 10000"/>
                  <a:gd name="connsiteY42-24292" fmla="*/ 5128 h 10000"/>
                  <a:gd name="connsiteX43-24293" fmla="*/ 56 w 10000"/>
                  <a:gd name="connsiteY43-24294" fmla="*/ 5591 h 10000"/>
                  <a:gd name="connsiteX44-24295" fmla="*/ 222 w 10000"/>
                  <a:gd name="connsiteY44-24296" fmla="*/ 5737 h 10000"/>
                  <a:gd name="connsiteX45-24297" fmla="*/ 552 w 10000"/>
                  <a:gd name="connsiteY45-24298" fmla="*/ 5700 h 10000"/>
                  <a:gd name="connsiteX46-24299" fmla="*/ 1216 w 10000"/>
                  <a:gd name="connsiteY46-24300" fmla="*/ 5774 h 10000"/>
                  <a:gd name="connsiteX47-24301" fmla="*/ 1769 w 10000"/>
                  <a:gd name="connsiteY47-24302" fmla="*/ 5628 h 10000"/>
                  <a:gd name="connsiteX48-24303" fmla="*/ 2377 w 10000"/>
                  <a:gd name="connsiteY48-24304" fmla="*/ 5628 h 10000"/>
                  <a:gd name="connsiteX49-24305" fmla="*/ 2762 w 10000"/>
                  <a:gd name="connsiteY49-24306" fmla="*/ 5483 h 10000"/>
                  <a:gd name="connsiteX50-24307" fmla="*/ 2872 w 10000"/>
                  <a:gd name="connsiteY50-24308" fmla="*/ 5518 h 10000"/>
                  <a:gd name="connsiteX51-24309" fmla="*/ 2707 w 10000"/>
                  <a:gd name="connsiteY51-24310" fmla="*/ 5591 h 10000"/>
                  <a:gd name="connsiteX52-24311" fmla="*/ 3093 w 10000"/>
                  <a:gd name="connsiteY52-24312" fmla="*/ 5916 h 10000"/>
                  <a:gd name="connsiteX53-24313" fmla="*/ 3370 w 10000"/>
                  <a:gd name="connsiteY53-24314" fmla="*/ 5842 h 10000"/>
                  <a:gd name="connsiteX54-24315" fmla="*/ 3757 w 10000"/>
                  <a:gd name="connsiteY54-24316" fmla="*/ 5984 h 10000"/>
                  <a:gd name="connsiteX55-24317" fmla="*/ 4252 w 10000"/>
                  <a:gd name="connsiteY55-24318" fmla="*/ 5950 h 10000"/>
                  <a:gd name="connsiteX56-24319" fmla="*/ 5082 w 10000"/>
                  <a:gd name="connsiteY56-24320" fmla="*/ 6057 h 10000"/>
                  <a:gd name="connsiteX57-24321" fmla="*/ 5301 w 10000"/>
                  <a:gd name="connsiteY57-24322" fmla="*/ 6131 h 10000"/>
                  <a:gd name="connsiteX58-24323" fmla="*/ 6076 w 10000"/>
                  <a:gd name="connsiteY58-24324" fmla="*/ 5950 h 10000"/>
                  <a:gd name="connsiteX59-24325" fmla="*/ 6187 w 10000"/>
                  <a:gd name="connsiteY59-24326" fmla="*/ 6057 h 10000"/>
                  <a:gd name="connsiteX60-24327" fmla="*/ 6407 w 10000"/>
                  <a:gd name="connsiteY60-24328" fmla="*/ 5916 h 10000"/>
                  <a:gd name="connsiteX61-24329" fmla="*/ 6519 w 10000"/>
                  <a:gd name="connsiteY61-24330" fmla="*/ 6097 h 10000"/>
                  <a:gd name="connsiteX62-24331" fmla="*/ 7292 w 10000"/>
                  <a:gd name="connsiteY62-24332" fmla="*/ 5878 h 10000"/>
                  <a:gd name="connsiteX63-24333" fmla="*/ 7292 w 10000"/>
                  <a:gd name="connsiteY63-24334" fmla="*/ 5661 h 10000"/>
                  <a:gd name="connsiteX64-24335" fmla="*/ 7456 w 10000"/>
                  <a:gd name="connsiteY64-24336" fmla="*/ 5628 h 10000"/>
                  <a:gd name="connsiteX65-24337" fmla="*/ 7624 w 10000"/>
                  <a:gd name="connsiteY65-24338" fmla="*/ 5700 h 10000"/>
                  <a:gd name="connsiteX66-24339" fmla="*/ 8176 w 10000"/>
                  <a:gd name="connsiteY66-24340" fmla="*/ 5557 h 10000"/>
                  <a:gd name="connsiteX67-24341" fmla="*/ 8287 w 10000"/>
                  <a:gd name="connsiteY67-24342" fmla="*/ 5591 h 10000"/>
                  <a:gd name="connsiteX68-24343" fmla="*/ 8563 w 10000"/>
                  <a:gd name="connsiteY68-24344" fmla="*/ 6236 h 10000"/>
                  <a:gd name="connsiteX69-24345" fmla="*/ 8728 w 10000"/>
                  <a:gd name="connsiteY69-24346" fmla="*/ 6309 h 10000"/>
                  <a:gd name="connsiteX70-24347" fmla="*/ 9116 w 10000"/>
                  <a:gd name="connsiteY70-24348" fmla="*/ 6309 h 10000"/>
                  <a:gd name="connsiteX71-24349" fmla="*/ 9281 w 10000"/>
                  <a:gd name="connsiteY71-24350" fmla="*/ 6597 h 10000"/>
                  <a:gd name="connsiteX72-24351" fmla="*/ 9336 w 10000"/>
                  <a:gd name="connsiteY72-24352" fmla="*/ 6811 h 10000"/>
                  <a:gd name="connsiteX73-24353" fmla="*/ 10000 w 10000"/>
                  <a:gd name="connsiteY73-24354" fmla="*/ 7669 h 10000"/>
                  <a:gd name="connsiteX74-24355" fmla="*/ 8506 w 10000"/>
                  <a:gd name="connsiteY74-24356" fmla="*/ 7562 h 10000"/>
                  <a:gd name="connsiteX75-24357" fmla="*/ 8563 w 10000"/>
                  <a:gd name="connsiteY75-24358" fmla="*/ 7778 h 10000"/>
                  <a:gd name="connsiteX76-24359" fmla="*/ 8009 w 10000"/>
                  <a:gd name="connsiteY76-24360" fmla="*/ 8174 h 10000"/>
                  <a:gd name="connsiteX77-24361" fmla="*/ 7901 w 10000"/>
                  <a:gd name="connsiteY77-24362" fmla="*/ 8389 h 10000"/>
                  <a:gd name="connsiteX78-24363" fmla="*/ 7845 w 10000"/>
                  <a:gd name="connsiteY78-24364" fmla="*/ 8565 h 10000"/>
                  <a:gd name="connsiteX79-24365" fmla="*/ 7789 w 10000"/>
                  <a:gd name="connsiteY79-24366" fmla="*/ 8637 h 10000"/>
                  <a:gd name="connsiteX80-24367" fmla="*/ 7678 w 10000"/>
                  <a:gd name="connsiteY80-24368" fmla="*/ 8783 h 10000"/>
                  <a:gd name="connsiteX81-24369" fmla="*/ 7456 w 10000"/>
                  <a:gd name="connsiteY81-24370" fmla="*/ 9141 h 10000"/>
                  <a:gd name="connsiteX82-24371" fmla="*/ 7402 w 10000"/>
                  <a:gd name="connsiteY82-24372" fmla="*/ 9211 h 10000"/>
                  <a:gd name="connsiteX83-24373" fmla="*/ 6906 w 10000"/>
                  <a:gd name="connsiteY83-24374" fmla="*/ 9963 h 10000"/>
                  <a:gd name="connsiteX84-24375" fmla="*/ 6241 w 10000"/>
                  <a:gd name="connsiteY84-24376" fmla="*/ 9754 h 10000"/>
                  <a:gd name="connsiteX85-24377" fmla="*/ 5747 w 10000"/>
                  <a:gd name="connsiteY85-24378" fmla="*/ 9858 h 10000"/>
                  <a:gd name="connsiteX86-24379" fmla="*/ 5967 w 10000"/>
                  <a:gd name="connsiteY86-24380" fmla="*/ 10000 h 10000"/>
                  <a:gd name="connsiteX0-24381" fmla="*/ 8563 w 9336"/>
                  <a:gd name="connsiteY0-24382" fmla="*/ 5341 h 10000"/>
                  <a:gd name="connsiteX1-24383" fmla="*/ 8120 w 9336"/>
                  <a:gd name="connsiteY1-24384" fmla="*/ 5341 h 10000"/>
                  <a:gd name="connsiteX2-24385" fmla="*/ 7678 w 9336"/>
                  <a:gd name="connsiteY2-24386" fmla="*/ 5483 h 10000"/>
                  <a:gd name="connsiteX3-24387" fmla="*/ 7181 w 9336"/>
                  <a:gd name="connsiteY3-24388" fmla="*/ 5449 h 10000"/>
                  <a:gd name="connsiteX4-24389" fmla="*/ 7181 w 9336"/>
                  <a:gd name="connsiteY4-24390" fmla="*/ 4766 h 10000"/>
                  <a:gd name="connsiteX5-24391" fmla="*/ 7456 w 9336"/>
                  <a:gd name="connsiteY5-24392" fmla="*/ 4733 h 10000"/>
                  <a:gd name="connsiteX6-24393" fmla="*/ 7292 w 9336"/>
                  <a:gd name="connsiteY6-24394" fmla="*/ 4552 h 10000"/>
                  <a:gd name="connsiteX7-24395" fmla="*/ 7292 w 9336"/>
                  <a:gd name="connsiteY7-24396" fmla="*/ 4266 h 10000"/>
                  <a:gd name="connsiteX8-24397" fmla="*/ 7347 w 9336"/>
                  <a:gd name="connsiteY8-24398" fmla="*/ 4089 h 10000"/>
                  <a:gd name="connsiteX9-24399" fmla="*/ 6796 w 9336"/>
                  <a:gd name="connsiteY9-24400" fmla="*/ 3800 h 10000"/>
                  <a:gd name="connsiteX10-24401" fmla="*/ 6241 w 9336"/>
                  <a:gd name="connsiteY10-24402" fmla="*/ 3478 h 10000"/>
                  <a:gd name="connsiteX11-24403" fmla="*/ 5967 w 9336"/>
                  <a:gd name="connsiteY11-24404" fmla="*/ 3261 h 10000"/>
                  <a:gd name="connsiteX12-24405" fmla="*/ 5579 w 9336"/>
                  <a:gd name="connsiteY12-24406" fmla="*/ 3191 h 10000"/>
                  <a:gd name="connsiteX13-24407" fmla="*/ 5139 w 9336"/>
                  <a:gd name="connsiteY13-24408" fmla="*/ 3227 h 10000"/>
                  <a:gd name="connsiteX14-24409" fmla="*/ 4695 w 9336"/>
                  <a:gd name="connsiteY14-24410" fmla="*/ 3117 h 10000"/>
                  <a:gd name="connsiteX15-24411" fmla="*/ 4143 w 9336"/>
                  <a:gd name="connsiteY15-24412" fmla="*/ 2257 h 10000"/>
                  <a:gd name="connsiteX16-24413" fmla="*/ 3978 w 9336"/>
                  <a:gd name="connsiteY16-24414" fmla="*/ 2042 h 10000"/>
                  <a:gd name="connsiteX17-24415" fmla="*/ 3811 w 9336"/>
                  <a:gd name="connsiteY17-24416" fmla="*/ 1540 h 10000"/>
                  <a:gd name="connsiteX18-24417" fmla="*/ 3591 w 9336"/>
                  <a:gd name="connsiteY18-24418" fmla="*/ 1076 h 10000"/>
                  <a:gd name="connsiteX19-24419" fmla="*/ 2928 w 9336"/>
                  <a:gd name="connsiteY19-24420" fmla="*/ 753 h 10000"/>
                  <a:gd name="connsiteX20-24421" fmla="*/ 2539 w 9336"/>
                  <a:gd name="connsiteY20-24422" fmla="*/ 69 h 10000"/>
                  <a:gd name="connsiteX21-24423" fmla="*/ 2043 w 9336"/>
                  <a:gd name="connsiteY21-24424" fmla="*/ 69 h 10000"/>
                  <a:gd name="connsiteX22-24425" fmla="*/ 1822 w 9336"/>
                  <a:gd name="connsiteY22-24426" fmla="*/ 217 h 10000"/>
                  <a:gd name="connsiteX23-24427" fmla="*/ 1769 w 9336"/>
                  <a:gd name="connsiteY23-24428" fmla="*/ 0 h 10000"/>
                  <a:gd name="connsiteX24-24429" fmla="*/ 1049 w 9336"/>
                  <a:gd name="connsiteY24-24430" fmla="*/ 142 h 10000"/>
                  <a:gd name="connsiteX25-24431" fmla="*/ 1822 w 9336"/>
                  <a:gd name="connsiteY25-24432" fmla="*/ 288 h 10000"/>
                  <a:gd name="connsiteX26-24433" fmla="*/ 1769 w 9336"/>
                  <a:gd name="connsiteY26-24434" fmla="*/ 610 h 10000"/>
                  <a:gd name="connsiteX27-24435" fmla="*/ 1933 w 9336"/>
                  <a:gd name="connsiteY27-24436" fmla="*/ 1040 h 10000"/>
                  <a:gd name="connsiteX28-24437" fmla="*/ 2099 w 9336"/>
                  <a:gd name="connsiteY28-24438" fmla="*/ 1290 h 10000"/>
                  <a:gd name="connsiteX29-24439" fmla="*/ 1822 w 9336"/>
                  <a:gd name="connsiteY29-24440" fmla="*/ 1757 h 10000"/>
                  <a:gd name="connsiteX30-24441" fmla="*/ 1604 w 9336"/>
                  <a:gd name="connsiteY30-24442" fmla="*/ 1757 h 10000"/>
                  <a:gd name="connsiteX31-24443" fmla="*/ 1380 w 9336"/>
                  <a:gd name="connsiteY31-24444" fmla="*/ 2079 h 10000"/>
                  <a:gd name="connsiteX32-24445" fmla="*/ 1769 w 9336"/>
                  <a:gd name="connsiteY32-24446" fmla="*/ 2222 h 10000"/>
                  <a:gd name="connsiteX33-24447" fmla="*/ 1271 w 9336"/>
                  <a:gd name="connsiteY33-24448" fmla="*/ 2187 h 10000"/>
                  <a:gd name="connsiteX34-24449" fmla="*/ 1049 w 9336"/>
                  <a:gd name="connsiteY34-24450" fmla="*/ 2615 h 10000"/>
                  <a:gd name="connsiteX35-24451" fmla="*/ 994 w 9336"/>
                  <a:gd name="connsiteY35-24452" fmla="*/ 2688 h 10000"/>
                  <a:gd name="connsiteX36-24453" fmla="*/ 773 w 9336"/>
                  <a:gd name="connsiteY36-24454" fmla="*/ 3154 h 10000"/>
                  <a:gd name="connsiteX37-24455" fmla="*/ 1106 w 9336"/>
                  <a:gd name="connsiteY37-24456" fmla="*/ 3261 h 10000"/>
                  <a:gd name="connsiteX38-24457" fmla="*/ 663 w 9336"/>
                  <a:gd name="connsiteY38-24458" fmla="*/ 3620 h 10000"/>
                  <a:gd name="connsiteX39-24459" fmla="*/ 110 w 9336"/>
                  <a:gd name="connsiteY39-24460" fmla="*/ 4015 h 10000"/>
                  <a:gd name="connsiteX40-24461" fmla="*/ 0 w 9336"/>
                  <a:gd name="connsiteY40-24462" fmla="*/ 4230 h 10000"/>
                  <a:gd name="connsiteX41-24463" fmla="*/ 277 w 9336"/>
                  <a:gd name="connsiteY41-24464" fmla="*/ 4694 h 10000"/>
                  <a:gd name="connsiteX42-24465" fmla="*/ 0 w 9336"/>
                  <a:gd name="connsiteY42-24466" fmla="*/ 5128 h 10000"/>
                  <a:gd name="connsiteX43-24467" fmla="*/ 56 w 9336"/>
                  <a:gd name="connsiteY43-24468" fmla="*/ 5591 h 10000"/>
                  <a:gd name="connsiteX44-24469" fmla="*/ 222 w 9336"/>
                  <a:gd name="connsiteY44-24470" fmla="*/ 5737 h 10000"/>
                  <a:gd name="connsiteX45-24471" fmla="*/ 552 w 9336"/>
                  <a:gd name="connsiteY45-24472" fmla="*/ 5700 h 10000"/>
                  <a:gd name="connsiteX46-24473" fmla="*/ 1216 w 9336"/>
                  <a:gd name="connsiteY46-24474" fmla="*/ 5774 h 10000"/>
                  <a:gd name="connsiteX47-24475" fmla="*/ 1769 w 9336"/>
                  <a:gd name="connsiteY47-24476" fmla="*/ 5628 h 10000"/>
                  <a:gd name="connsiteX48-24477" fmla="*/ 2377 w 9336"/>
                  <a:gd name="connsiteY48-24478" fmla="*/ 5628 h 10000"/>
                  <a:gd name="connsiteX49-24479" fmla="*/ 2762 w 9336"/>
                  <a:gd name="connsiteY49-24480" fmla="*/ 5483 h 10000"/>
                  <a:gd name="connsiteX50-24481" fmla="*/ 2872 w 9336"/>
                  <a:gd name="connsiteY50-24482" fmla="*/ 5518 h 10000"/>
                  <a:gd name="connsiteX51-24483" fmla="*/ 2707 w 9336"/>
                  <a:gd name="connsiteY51-24484" fmla="*/ 5591 h 10000"/>
                  <a:gd name="connsiteX52-24485" fmla="*/ 3093 w 9336"/>
                  <a:gd name="connsiteY52-24486" fmla="*/ 5916 h 10000"/>
                  <a:gd name="connsiteX53-24487" fmla="*/ 3370 w 9336"/>
                  <a:gd name="connsiteY53-24488" fmla="*/ 5842 h 10000"/>
                  <a:gd name="connsiteX54-24489" fmla="*/ 3757 w 9336"/>
                  <a:gd name="connsiteY54-24490" fmla="*/ 5984 h 10000"/>
                  <a:gd name="connsiteX55-24491" fmla="*/ 4252 w 9336"/>
                  <a:gd name="connsiteY55-24492" fmla="*/ 5950 h 10000"/>
                  <a:gd name="connsiteX56-24493" fmla="*/ 5082 w 9336"/>
                  <a:gd name="connsiteY56-24494" fmla="*/ 6057 h 10000"/>
                  <a:gd name="connsiteX57-24495" fmla="*/ 5301 w 9336"/>
                  <a:gd name="connsiteY57-24496" fmla="*/ 6131 h 10000"/>
                  <a:gd name="connsiteX58-24497" fmla="*/ 6076 w 9336"/>
                  <a:gd name="connsiteY58-24498" fmla="*/ 5950 h 10000"/>
                  <a:gd name="connsiteX59-24499" fmla="*/ 6187 w 9336"/>
                  <a:gd name="connsiteY59-24500" fmla="*/ 6057 h 10000"/>
                  <a:gd name="connsiteX60-24501" fmla="*/ 6407 w 9336"/>
                  <a:gd name="connsiteY60-24502" fmla="*/ 5916 h 10000"/>
                  <a:gd name="connsiteX61-24503" fmla="*/ 6519 w 9336"/>
                  <a:gd name="connsiteY61-24504" fmla="*/ 6097 h 10000"/>
                  <a:gd name="connsiteX62-24505" fmla="*/ 7292 w 9336"/>
                  <a:gd name="connsiteY62-24506" fmla="*/ 5878 h 10000"/>
                  <a:gd name="connsiteX63-24507" fmla="*/ 7292 w 9336"/>
                  <a:gd name="connsiteY63-24508" fmla="*/ 5661 h 10000"/>
                  <a:gd name="connsiteX64-24509" fmla="*/ 7456 w 9336"/>
                  <a:gd name="connsiteY64-24510" fmla="*/ 5628 h 10000"/>
                  <a:gd name="connsiteX65-24511" fmla="*/ 7624 w 9336"/>
                  <a:gd name="connsiteY65-24512" fmla="*/ 5700 h 10000"/>
                  <a:gd name="connsiteX66-24513" fmla="*/ 8176 w 9336"/>
                  <a:gd name="connsiteY66-24514" fmla="*/ 5557 h 10000"/>
                  <a:gd name="connsiteX67-24515" fmla="*/ 8287 w 9336"/>
                  <a:gd name="connsiteY67-24516" fmla="*/ 5591 h 10000"/>
                  <a:gd name="connsiteX68-24517" fmla="*/ 8563 w 9336"/>
                  <a:gd name="connsiteY68-24518" fmla="*/ 6236 h 10000"/>
                  <a:gd name="connsiteX69-24519" fmla="*/ 8728 w 9336"/>
                  <a:gd name="connsiteY69-24520" fmla="*/ 6309 h 10000"/>
                  <a:gd name="connsiteX70-24521" fmla="*/ 9116 w 9336"/>
                  <a:gd name="connsiteY70-24522" fmla="*/ 6309 h 10000"/>
                  <a:gd name="connsiteX71-24523" fmla="*/ 9281 w 9336"/>
                  <a:gd name="connsiteY71-24524" fmla="*/ 6597 h 10000"/>
                  <a:gd name="connsiteX72-24525" fmla="*/ 9336 w 9336"/>
                  <a:gd name="connsiteY72-24526" fmla="*/ 6811 h 10000"/>
                  <a:gd name="connsiteX73-24527" fmla="*/ 8506 w 9336"/>
                  <a:gd name="connsiteY73-24528" fmla="*/ 7562 h 10000"/>
                  <a:gd name="connsiteX74-24529" fmla="*/ 8563 w 9336"/>
                  <a:gd name="connsiteY74-24530" fmla="*/ 7778 h 10000"/>
                  <a:gd name="connsiteX75-24531" fmla="*/ 8009 w 9336"/>
                  <a:gd name="connsiteY75-24532" fmla="*/ 8174 h 10000"/>
                  <a:gd name="connsiteX76-24533" fmla="*/ 7901 w 9336"/>
                  <a:gd name="connsiteY76-24534" fmla="*/ 8389 h 10000"/>
                  <a:gd name="connsiteX77-24535" fmla="*/ 7845 w 9336"/>
                  <a:gd name="connsiteY77-24536" fmla="*/ 8565 h 10000"/>
                  <a:gd name="connsiteX78-24537" fmla="*/ 7789 w 9336"/>
                  <a:gd name="connsiteY78-24538" fmla="*/ 8637 h 10000"/>
                  <a:gd name="connsiteX79-24539" fmla="*/ 7678 w 9336"/>
                  <a:gd name="connsiteY79-24540" fmla="*/ 8783 h 10000"/>
                  <a:gd name="connsiteX80-24541" fmla="*/ 7456 w 9336"/>
                  <a:gd name="connsiteY80-24542" fmla="*/ 9141 h 10000"/>
                  <a:gd name="connsiteX81-24543" fmla="*/ 7402 w 9336"/>
                  <a:gd name="connsiteY81-24544" fmla="*/ 9211 h 10000"/>
                  <a:gd name="connsiteX82-24545" fmla="*/ 6906 w 9336"/>
                  <a:gd name="connsiteY82-24546" fmla="*/ 9963 h 10000"/>
                  <a:gd name="connsiteX83-24547" fmla="*/ 6241 w 9336"/>
                  <a:gd name="connsiteY83-24548" fmla="*/ 9754 h 10000"/>
                  <a:gd name="connsiteX84-24549" fmla="*/ 5747 w 9336"/>
                  <a:gd name="connsiteY84-24550" fmla="*/ 9858 h 10000"/>
                  <a:gd name="connsiteX85-24551" fmla="*/ 5967 w 9336"/>
                  <a:gd name="connsiteY85-24552" fmla="*/ 10000 h 10000"/>
                  <a:gd name="connsiteX0-24553" fmla="*/ 9172 w 10000"/>
                  <a:gd name="connsiteY0-24554" fmla="*/ 5341 h 10000"/>
                  <a:gd name="connsiteX1-24555" fmla="*/ 8698 w 10000"/>
                  <a:gd name="connsiteY1-24556" fmla="*/ 5341 h 10000"/>
                  <a:gd name="connsiteX2-24557" fmla="*/ 8224 w 10000"/>
                  <a:gd name="connsiteY2-24558" fmla="*/ 5483 h 10000"/>
                  <a:gd name="connsiteX3-24559" fmla="*/ 7692 w 10000"/>
                  <a:gd name="connsiteY3-24560" fmla="*/ 5449 h 10000"/>
                  <a:gd name="connsiteX4-24561" fmla="*/ 7692 w 10000"/>
                  <a:gd name="connsiteY4-24562" fmla="*/ 4766 h 10000"/>
                  <a:gd name="connsiteX5-24563" fmla="*/ 7986 w 10000"/>
                  <a:gd name="connsiteY5-24564" fmla="*/ 4733 h 10000"/>
                  <a:gd name="connsiteX6-24565" fmla="*/ 7811 w 10000"/>
                  <a:gd name="connsiteY6-24566" fmla="*/ 4552 h 10000"/>
                  <a:gd name="connsiteX7-24567" fmla="*/ 7811 w 10000"/>
                  <a:gd name="connsiteY7-24568" fmla="*/ 4266 h 10000"/>
                  <a:gd name="connsiteX8-24569" fmla="*/ 7870 w 10000"/>
                  <a:gd name="connsiteY8-24570" fmla="*/ 4089 h 10000"/>
                  <a:gd name="connsiteX9-24571" fmla="*/ 7279 w 10000"/>
                  <a:gd name="connsiteY9-24572" fmla="*/ 3800 h 10000"/>
                  <a:gd name="connsiteX10-24573" fmla="*/ 6685 w 10000"/>
                  <a:gd name="connsiteY10-24574" fmla="*/ 3478 h 10000"/>
                  <a:gd name="connsiteX11-24575" fmla="*/ 6391 w 10000"/>
                  <a:gd name="connsiteY11-24576" fmla="*/ 3261 h 10000"/>
                  <a:gd name="connsiteX12-24577" fmla="*/ 5976 w 10000"/>
                  <a:gd name="connsiteY12-24578" fmla="*/ 3191 h 10000"/>
                  <a:gd name="connsiteX13-24579" fmla="*/ 5504 w 10000"/>
                  <a:gd name="connsiteY13-24580" fmla="*/ 3227 h 10000"/>
                  <a:gd name="connsiteX14-24581" fmla="*/ 5029 w 10000"/>
                  <a:gd name="connsiteY14-24582" fmla="*/ 3117 h 10000"/>
                  <a:gd name="connsiteX15-24583" fmla="*/ 4438 w 10000"/>
                  <a:gd name="connsiteY15-24584" fmla="*/ 2257 h 10000"/>
                  <a:gd name="connsiteX16-24585" fmla="*/ 4261 w 10000"/>
                  <a:gd name="connsiteY16-24586" fmla="*/ 2042 h 10000"/>
                  <a:gd name="connsiteX17-24587" fmla="*/ 4082 w 10000"/>
                  <a:gd name="connsiteY17-24588" fmla="*/ 1540 h 10000"/>
                  <a:gd name="connsiteX18-24589" fmla="*/ 3846 w 10000"/>
                  <a:gd name="connsiteY18-24590" fmla="*/ 1076 h 10000"/>
                  <a:gd name="connsiteX19-24591" fmla="*/ 3136 w 10000"/>
                  <a:gd name="connsiteY19-24592" fmla="*/ 753 h 10000"/>
                  <a:gd name="connsiteX20-24593" fmla="*/ 2720 w 10000"/>
                  <a:gd name="connsiteY20-24594" fmla="*/ 69 h 10000"/>
                  <a:gd name="connsiteX21-24595" fmla="*/ 2188 w 10000"/>
                  <a:gd name="connsiteY21-24596" fmla="*/ 69 h 10000"/>
                  <a:gd name="connsiteX22-24597" fmla="*/ 1952 w 10000"/>
                  <a:gd name="connsiteY22-24598" fmla="*/ 217 h 10000"/>
                  <a:gd name="connsiteX23-24599" fmla="*/ 1895 w 10000"/>
                  <a:gd name="connsiteY23-24600" fmla="*/ 0 h 10000"/>
                  <a:gd name="connsiteX24-24601" fmla="*/ 1124 w 10000"/>
                  <a:gd name="connsiteY24-24602" fmla="*/ 142 h 10000"/>
                  <a:gd name="connsiteX25-24603" fmla="*/ 1952 w 10000"/>
                  <a:gd name="connsiteY25-24604" fmla="*/ 288 h 10000"/>
                  <a:gd name="connsiteX26-24605" fmla="*/ 1895 w 10000"/>
                  <a:gd name="connsiteY26-24606" fmla="*/ 610 h 10000"/>
                  <a:gd name="connsiteX27-24607" fmla="*/ 2070 w 10000"/>
                  <a:gd name="connsiteY27-24608" fmla="*/ 1040 h 10000"/>
                  <a:gd name="connsiteX28-24609" fmla="*/ 2248 w 10000"/>
                  <a:gd name="connsiteY28-24610" fmla="*/ 1290 h 10000"/>
                  <a:gd name="connsiteX29-24611" fmla="*/ 1952 w 10000"/>
                  <a:gd name="connsiteY29-24612" fmla="*/ 1757 h 10000"/>
                  <a:gd name="connsiteX30-24613" fmla="*/ 1718 w 10000"/>
                  <a:gd name="connsiteY30-24614" fmla="*/ 1757 h 10000"/>
                  <a:gd name="connsiteX31-24615" fmla="*/ 1478 w 10000"/>
                  <a:gd name="connsiteY31-24616" fmla="*/ 2079 h 10000"/>
                  <a:gd name="connsiteX32-24617" fmla="*/ 1895 w 10000"/>
                  <a:gd name="connsiteY32-24618" fmla="*/ 2222 h 10000"/>
                  <a:gd name="connsiteX33-24619" fmla="*/ 1361 w 10000"/>
                  <a:gd name="connsiteY33-24620" fmla="*/ 2187 h 10000"/>
                  <a:gd name="connsiteX34-24621" fmla="*/ 1124 w 10000"/>
                  <a:gd name="connsiteY34-24622" fmla="*/ 2615 h 10000"/>
                  <a:gd name="connsiteX35-24623" fmla="*/ 1065 w 10000"/>
                  <a:gd name="connsiteY35-24624" fmla="*/ 2688 h 10000"/>
                  <a:gd name="connsiteX36-24625" fmla="*/ 828 w 10000"/>
                  <a:gd name="connsiteY36-24626" fmla="*/ 3154 h 10000"/>
                  <a:gd name="connsiteX37-24627" fmla="*/ 1185 w 10000"/>
                  <a:gd name="connsiteY37-24628" fmla="*/ 3261 h 10000"/>
                  <a:gd name="connsiteX38-24629" fmla="*/ 710 w 10000"/>
                  <a:gd name="connsiteY38-24630" fmla="*/ 3620 h 10000"/>
                  <a:gd name="connsiteX39-24631" fmla="*/ 118 w 10000"/>
                  <a:gd name="connsiteY39-24632" fmla="*/ 4015 h 10000"/>
                  <a:gd name="connsiteX40-24633" fmla="*/ 0 w 10000"/>
                  <a:gd name="connsiteY40-24634" fmla="*/ 4230 h 10000"/>
                  <a:gd name="connsiteX41-24635" fmla="*/ 297 w 10000"/>
                  <a:gd name="connsiteY41-24636" fmla="*/ 4694 h 10000"/>
                  <a:gd name="connsiteX42-24637" fmla="*/ 0 w 10000"/>
                  <a:gd name="connsiteY42-24638" fmla="*/ 5128 h 10000"/>
                  <a:gd name="connsiteX43-24639" fmla="*/ 60 w 10000"/>
                  <a:gd name="connsiteY43-24640" fmla="*/ 5591 h 10000"/>
                  <a:gd name="connsiteX44-24641" fmla="*/ 238 w 10000"/>
                  <a:gd name="connsiteY44-24642" fmla="*/ 5737 h 10000"/>
                  <a:gd name="connsiteX45-24643" fmla="*/ 591 w 10000"/>
                  <a:gd name="connsiteY45-24644" fmla="*/ 5700 h 10000"/>
                  <a:gd name="connsiteX46-24645" fmla="*/ 1302 w 10000"/>
                  <a:gd name="connsiteY46-24646" fmla="*/ 5774 h 10000"/>
                  <a:gd name="connsiteX47-24647" fmla="*/ 1895 w 10000"/>
                  <a:gd name="connsiteY47-24648" fmla="*/ 5628 h 10000"/>
                  <a:gd name="connsiteX48-24649" fmla="*/ 2546 w 10000"/>
                  <a:gd name="connsiteY48-24650" fmla="*/ 5628 h 10000"/>
                  <a:gd name="connsiteX49-24651" fmla="*/ 2958 w 10000"/>
                  <a:gd name="connsiteY49-24652" fmla="*/ 5483 h 10000"/>
                  <a:gd name="connsiteX50-24653" fmla="*/ 3076 w 10000"/>
                  <a:gd name="connsiteY50-24654" fmla="*/ 5518 h 10000"/>
                  <a:gd name="connsiteX51-24655" fmla="*/ 2900 w 10000"/>
                  <a:gd name="connsiteY51-24656" fmla="*/ 5591 h 10000"/>
                  <a:gd name="connsiteX52-24657" fmla="*/ 3313 w 10000"/>
                  <a:gd name="connsiteY52-24658" fmla="*/ 5916 h 10000"/>
                  <a:gd name="connsiteX53-24659" fmla="*/ 3610 w 10000"/>
                  <a:gd name="connsiteY53-24660" fmla="*/ 5842 h 10000"/>
                  <a:gd name="connsiteX54-24661" fmla="*/ 4024 w 10000"/>
                  <a:gd name="connsiteY54-24662" fmla="*/ 5984 h 10000"/>
                  <a:gd name="connsiteX55-24663" fmla="*/ 4554 w 10000"/>
                  <a:gd name="connsiteY55-24664" fmla="*/ 5950 h 10000"/>
                  <a:gd name="connsiteX56-24665" fmla="*/ 5443 w 10000"/>
                  <a:gd name="connsiteY56-24666" fmla="*/ 6057 h 10000"/>
                  <a:gd name="connsiteX57-24667" fmla="*/ 5678 w 10000"/>
                  <a:gd name="connsiteY57-24668" fmla="*/ 6131 h 10000"/>
                  <a:gd name="connsiteX58-24669" fmla="*/ 6508 w 10000"/>
                  <a:gd name="connsiteY58-24670" fmla="*/ 5950 h 10000"/>
                  <a:gd name="connsiteX59-24671" fmla="*/ 6627 w 10000"/>
                  <a:gd name="connsiteY59-24672" fmla="*/ 6057 h 10000"/>
                  <a:gd name="connsiteX60-24673" fmla="*/ 6863 w 10000"/>
                  <a:gd name="connsiteY60-24674" fmla="*/ 5916 h 10000"/>
                  <a:gd name="connsiteX61-24675" fmla="*/ 6983 w 10000"/>
                  <a:gd name="connsiteY61-24676" fmla="*/ 6097 h 10000"/>
                  <a:gd name="connsiteX62-24677" fmla="*/ 7811 w 10000"/>
                  <a:gd name="connsiteY62-24678" fmla="*/ 5878 h 10000"/>
                  <a:gd name="connsiteX63-24679" fmla="*/ 7811 w 10000"/>
                  <a:gd name="connsiteY63-24680" fmla="*/ 5661 h 10000"/>
                  <a:gd name="connsiteX64-24681" fmla="*/ 7986 w 10000"/>
                  <a:gd name="connsiteY64-24682" fmla="*/ 5628 h 10000"/>
                  <a:gd name="connsiteX65-24683" fmla="*/ 8166 w 10000"/>
                  <a:gd name="connsiteY65-24684" fmla="*/ 5700 h 10000"/>
                  <a:gd name="connsiteX66-24685" fmla="*/ 8757 w 10000"/>
                  <a:gd name="connsiteY66-24686" fmla="*/ 5557 h 10000"/>
                  <a:gd name="connsiteX67-24687" fmla="*/ 8876 w 10000"/>
                  <a:gd name="connsiteY67-24688" fmla="*/ 5591 h 10000"/>
                  <a:gd name="connsiteX68-24689" fmla="*/ 9349 w 10000"/>
                  <a:gd name="connsiteY68-24690" fmla="*/ 6309 h 10000"/>
                  <a:gd name="connsiteX69-24691" fmla="*/ 9764 w 10000"/>
                  <a:gd name="connsiteY69-24692" fmla="*/ 6309 h 10000"/>
                  <a:gd name="connsiteX70-24693" fmla="*/ 9941 w 10000"/>
                  <a:gd name="connsiteY70-24694" fmla="*/ 6597 h 10000"/>
                  <a:gd name="connsiteX71-24695" fmla="*/ 10000 w 10000"/>
                  <a:gd name="connsiteY71-24696" fmla="*/ 6811 h 10000"/>
                  <a:gd name="connsiteX72-24697" fmla="*/ 9111 w 10000"/>
                  <a:gd name="connsiteY72-24698" fmla="*/ 7562 h 10000"/>
                  <a:gd name="connsiteX73-24699" fmla="*/ 9172 w 10000"/>
                  <a:gd name="connsiteY73-24700" fmla="*/ 7778 h 10000"/>
                  <a:gd name="connsiteX74-24701" fmla="*/ 8579 w 10000"/>
                  <a:gd name="connsiteY74-24702" fmla="*/ 8174 h 10000"/>
                  <a:gd name="connsiteX75-24703" fmla="*/ 8463 w 10000"/>
                  <a:gd name="connsiteY75-24704" fmla="*/ 8389 h 10000"/>
                  <a:gd name="connsiteX76-24705" fmla="*/ 8403 w 10000"/>
                  <a:gd name="connsiteY76-24706" fmla="*/ 8565 h 10000"/>
                  <a:gd name="connsiteX77-24707" fmla="*/ 8343 w 10000"/>
                  <a:gd name="connsiteY77-24708" fmla="*/ 8637 h 10000"/>
                  <a:gd name="connsiteX78-24709" fmla="*/ 8224 w 10000"/>
                  <a:gd name="connsiteY78-24710" fmla="*/ 8783 h 10000"/>
                  <a:gd name="connsiteX79-24711" fmla="*/ 7986 w 10000"/>
                  <a:gd name="connsiteY79-24712" fmla="*/ 9141 h 10000"/>
                  <a:gd name="connsiteX80-24713" fmla="*/ 7928 w 10000"/>
                  <a:gd name="connsiteY80-24714" fmla="*/ 9211 h 10000"/>
                  <a:gd name="connsiteX81-24715" fmla="*/ 7397 w 10000"/>
                  <a:gd name="connsiteY81-24716" fmla="*/ 9963 h 10000"/>
                  <a:gd name="connsiteX82-24717" fmla="*/ 6685 w 10000"/>
                  <a:gd name="connsiteY82-24718" fmla="*/ 9754 h 10000"/>
                  <a:gd name="connsiteX83-24719" fmla="*/ 6156 w 10000"/>
                  <a:gd name="connsiteY83-24720" fmla="*/ 9858 h 10000"/>
                  <a:gd name="connsiteX84-24721" fmla="*/ 6391 w 10000"/>
                  <a:gd name="connsiteY84-24722" fmla="*/ 10000 h 10000"/>
                  <a:gd name="connsiteX0-24723" fmla="*/ 9172 w 10000"/>
                  <a:gd name="connsiteY0-24724" fmla="*/ 5341 h 10000"/>
                  <a:gd name="connsiteX1-24725" fmla="*/ 8698 w 10000"/>
                  <a:gd name="connsiteY1-24726" fmla="*/ 5341 h 10000"/>
                  <a:gd name="connsiteX2-24727" fmla="*/ 8224 w 10000"/>
                  <a:gd name="connsiteY2-24728" fmla="*/ 5483 h 10000"/>
                  <a:gd name="connsiteX3-24729" fmla="*/ 7692 w 10000"/>
                  <a:gd name="connsiteY3-24730" fmla="*/ 5449 h 10000"/>
                  <a:gd name="connsiteX4-24731" fmla="*/ 7692 w 10000"/>
                  <a:gd name="connsiteY4-24732" fmla="*/ 4766 h 10000"/>
                  <a:gd name="connsiteX5-24733" fmla="*/ 7986 w 10000"/>
                  <a:gd name="connsiteY5-24734" fmla="*/ 4733 h 10000"/>
                  <a:gd name="connsiteX6-24735" fmla="*/ 7811 w 10000"/>
                  <a:gd name="connsiteY6-24736" fmla="*/ 4552 h 10000"/>
                  <a:gd name="connsiteX7-24737" fmla="*/ 7811 w 10000"/>
                  <a:gd name="connsiteY7-24738" fmla="*/ 4266 h 10000"/>
                  <a:gd name="connsiteX8-24739" fmla="*/ 7870 w 10000"/>
                  <a:gd name="connsiteY8-24740" fmla="*/ 4089 h 10000"/>
                  <a:gd name="connsiteX9-24741" fmla="*/ 7279 w 10000"/>
                  <a:gd name="connsiteY9-24742" fmla="*/ 3800 h 10000"/>
                  <a:gd name="connsiteX10-24743" fmla="*/ 6685 w 10000"/>
                  <a:gd name="connsiteY10-24744" fmla="*/ 3478 h 10000"/>
                  <a:gd name="connsiteX11-24745" fmla="*/ 6391 w 10000"/>
                  <a:gd name="connsiteY11-24746" fmla="*/ 3261 h 10000"/>
                  <a:gd name="connsiteX12-24747" fmla="*/ 5976 w 10000"/>
                  <a:gd name="connsiteY12-24748" fmla="*/ 3191 h 10000"/>
                  <a:gd name="connsiteX13-24749" fmla="*/ 5504 w 10000"/>
                  <a:gd name="connsiteY13-24750" fmla="*/ 3227 h 10000"/>
                  <a:gd name="connsiteX14-24751" fmla="*/ 5029 w 10000"/>
                  <a:gd name="connsiteY14-24752" fmla="*/ 3117 h 10000"/>
                  <a:gd name="connsiteX15-24753" fmla="*/ 4438 w 10000"/>
                  <a:gd name="connsiteY15-24754" fmla="*/ 2257 h 10000"/>
                  <a:gd name="connsiteX16-24755" fmla="*/ 4261 w 10000"/>
                  <a:gd name="connsiteY16-24756" fmla="*/ 2042 h 10000"/>
                  <a:gd name="connsiteX17-24757" fmla="*/ 4082 w 10000"/>
                  <a:gd name="connsiteY17-24758" fmla="*/ 1540 h 10000"/>
                  <a:gd name="connsiteX18-24759" fmla="*/ 3846 w 10000"/>
                  <a:gd name="connsiteY18-24760" fmla="*/ 1076 h 10000"/>
                  <a:gd name="connsiteX19-24761" fmla="*/ 3136 w 10000"/>
                  <a:gd name="connsiteY19-24762" fmla="*/ 753 h 10000"/>
                  <a:gd name="connsiteX20-24763" fmla="*/ 2720 w 10000"/>
                  <a:gd name="connsiteY20-24764" fmla="*/ 69 h 10000"/>
                  <a:gd name="connsiteX21-24765" fmla="*/ 2188 w 10000"/>
                  <a:gd name="connsiteY21-24766" fmla="*/ 69 h 10000"/>
                  <a:gd name="connsiteX22-24767" fmla="*/ 1952 w 10000"/>
                  <a:gd name="connsiteY22-24768" fmla="*/ 217 h 10000"/>
                  <a:gd name="connsiteX23-24769" fmla="*/ 1895 w 10000"/>
                  <a:gd name="connsiteY23-24770" fmla="*/ 0 h 10000"/>
                  <a:gd name="connsiteX24-24771" fmla="*/ 1124 w 10000"/>
                  <a:gd name="connsiteY24-24772" fmla="*/ 142 h 10000"/>
                  <a:gd name="connsiteX25-24773" fmla="*/ 1952 w 10000"/>
                  <a:gd name="connsiteY25-24774" fmla="*/ 288 h 10000"/>
                  <a:gd name="connsiteX26-24775" fmla="*/ 1895 w 10000"/>
                  <a:gd name="connsiteY26-24776" fmla="*/ 610 h 10000"/>
                  <a:gd name="connsiteX27-24777" fmla="*/ 2070 w 10000"/>
                  <a:gd name="connsiteY27-24778" fmla="*/ 1040 h 10000"/>
                  <a:gd name="connsiteX28-24779" fmla="*/ 2248 w 10000"/>
                  <a:gd name="connsiteY28-24780" fmla="*/ 1290 h 10000"/>
                  <a:gd name="connsiteX29-24781" fmla="*/ 1952 w 10000"/>
                  <a:gd name="connsiteY29-24782" fmla="*/ 1757 h 10000"/>
                  <a:gd name="connsiteX30-24783" fmla="*/ 1718 w 10000"/>
                  <a:gd name="connsiteY30-24784" fmla="*/ 1757 h 10000"/>
                  <a:gd name="connsiteX31-24785" fmla="*/ 1478 w 10000"/>
                  <a:gd name="connsiteY31-24786" fmla="*/ 2079 h 10000"/>
                  <a:gd name="connsiteX32-24787" fmla="*/ 1895 w 10000"/>
                  <a:gd name="connsiteY32-24788" fmla="*/ 2222 h 10000"/>
                  <a:gd name="connsiteX33-24789" fmla="*/ 1361 w 10000"/>
                  <a:gd name="connsiteY33-24790" fmla="*/ 2187 h 10000"/>
                  <a:gd name="connsiteX34-24791" fmla="*/ 1124 w 10000"/>
                  <a:gd name="connsiteY34-24792" fmla="*/ 2615 h 10000"/>
                  <a:gd name="connsiteX35-24793" fmla="*/ 1065 w 10000"/>
                  <a:gd name="connsiteY35-24794" fmla="*/ 2688 h 10000"/>
                  <a:gd name="connsiteX36-24795" fmla="*/ 828 w 10000"/>
                  <a:gd name="connsiteY36-24796" fmla="*/ 3154 h 10000"/>
                  <a:gd name="connsiteX37-24797" fmla="*/ 1185 w 10000"/>
                  <a:gd name="connsiteY37-24798" fmla="*/ 3261 h 10000"/>
                  <a:gd name="connsiteX38-24799" fmla="*/ 710 w 10000"/>
                  <a:gd name="connsiteY38-24800" fmla="*/ 3620 h 10000"/>
                  <a:gd name="connsiteX39-24801" fmla="*/ 118 w 10000"/>
                  <a:gd name="connsiteY39-24802" fmla="*/ 4015 h 10000"/>
                  <a:gd name="connsiteX40-24803" fmla="*/ 0 w 10000"/>
                  <a:gd name="connsiteY40-24804" fmla="*/ 4230 h 10000"/>
                  <a:gd name="connsiteX41-24805" fmla="*/ 297 w 10000"/>
                  <a:gd name="connsiteY41-24806" fmla="*/ 4694 h 10000"/>
                  <a:gd name="connsiteX42-24807" fmla="*/ 0 w 10000"/>
                  <a:gd name="connsiteY42-24808" fmla="*/ 5128 h 10000"/>
                  <a:gd name="connsiteX43-24809" fmla="*/ 60 w 10000"/>
                  <a:gd name="connsiteY43-24810" fmla="*/ 5591 h 10000"/>
                  <a:gd name="connsiteX44-24811" fmla="*/ 238 w 10000"/>
                  <a:gd name="connsiteY44-24812" fmla="*/ 5737 h 10000"/>
                  <a:gd name="connsiteX45-24813" fmla="*/ 591 w 10000"/>
                  <a:gd name="connsiteY45-24814" fmla="*/ 5700 h 10000"/>
                  <a:gd name="connsiteX46-24815" fmla="*/ 1302 w 10000"/>
                  <a:gd name="connsiteY46-24816" fmla="*/ 5774 h 10000"/>
                  <a:gd name="connsiteX47-24817" fmla="*/ 1895 w 10000"/>
                  <a:gd name="connsiteY47-24818" fmla="*/ 5628 h 10000"/>
                  <a:gd name="connsiteX48-24819" fmla="*/ 2546 w 10000"/>
                  <a:gd name="connsiteY48-24820" fmla="*/ 5628 h 10000"/>
                  <a:gd name="connsiteX49-24821" fmla="*/ 2958 w 10000"/>
                  <a:gd name="connsiteY49-24822" fmla="*/ 5483 h 10000"/>
                  <a:gd name="connsiteX50-24823" fmla="*/ 3076 w 10000"/>
                  <a:gd name="connsiteY50-24824" fmla="*/ 5518 h 10000"/>
                  <a:gd name="connsiteX51-24825" fmla="*/ 2900 w 10000"/>
                  <a:gd name="connsiteY51-24826" fmla="*/ 5591 h 10000"/>
                  <a:gd name="connsiteX52-24827" fmla="*/ 3313 w 10000"/>
                  <a:gd name="connsiteY52-24828" fmla="*/ 5916 h 10000"/>
                  <a:gd name="connsiteX53-24829" fmla="*/ 3610 w 10000"/>
                  <a:gd name="connsiteY53-24830" fmla="*/ 5842 h 10000"/>
                  <a:gd name="connsiteX54-24831" fmla="*/ 4024 w 10000"/>
                  <a:gd name="connsiteY54-24832" fmla="*/ 5984 h 10000"/>
                  <a:gd name="connsiteX55-24833" fmla="*/ 4554 w 10000"/>
                  <a:gd name="connsiteY55-24834" fmla="*/ 5950 h 10000"/>
                  <a:gd name="connsiteX56-24835" fmla="*/ 5443 w 10000"/>
                  <a:gd name="connsiteY56-24836" fmla="*/ 6057 h 10000"/>
                  <a:gd name="connsiteX57-24837" fmla="*/ 5678 w 10000"/>
                  <a:gd name="connsiteY57-24838" fmla="*/ 6131 h 10000"/>
                  <a:gd name="connsiteX58-24839" fmla="*/ 6508 w 10000"/>
                  <a:gd name="connsiteY58-24840" fmla="*/ 5950 h 10000"/>
                  <a:gd name="connsiteX59-24841" fmla="*/ 6627 w 10000"/>
                  <a:gd name="connsiteY59-24842" fmla="*/ 6057 h 10000"/>
                  <a:gd name="connsiteX60-24843" fmla="*/ 6863 w 10000"/>
                  <a:gd name="connsiteY60-24844" fmla="*/ 5916 h 10000"/>
                  <a:gd name="connsiteX61-24845" fmla="*/ 6983 w 10000"/>
                  <a:gd name="connsiteY61-24846" fmla="*/ 6097 h 10000"/>
                  <a:gd name="connsiteX62-24847" fmla="*/ 7811 w 10000"/>
                  <a:gd name="connsiteY62-24848" fmla="*/ 5878 h 10000"/>
                  <a:gd name="connsiteX63-24849" fmla="*/ 7811 w 10000"/>
                  <a:gd name="connsiteY63-24850" fmla="*/ 5661 h 10000"/>
                  <a:gd name="connsiteX64-24851" fmla="*/ 7986 w 10000"/>
                  <a:gd name="connsiteY64-24852" fmla="*/ 5628 h 10000"/>
                  <a:gd name="connsiteX65-24853" fmla="*/ 8166 w 10000"/>
                  <a:gd name="connsiteY65-24854" fmla="*/ 5700 h 10000"/>
                  <a:gd name="connsiteX66-24855" fmla="*/ 8757 w 10000"/>
                  <a:gd name="connsiteY66-24856" fmla="*/ 5557 h 10000"/>
                  <a:gd name="connsiteX67-24857" fmla="*/ 8876 w 10000"/>
                  <a:gd name="connsiteY67-24858" fmla="*/ 5591 h 10000"/>
                  <a:gd name="connsiteX68-24859" fmla="*/ 9764 w 10000"/>
                  <a:gd name="connsiteY68-24860" fmla="*/ 6309 h 10000"/>
                  <a:gd name="connsiteX69-24861" fmla="*/ 9941 w 10000"/>
                  <a:gd name="connsiteY69-24862" fmla="*/ 6597 h 10000"/>
                  <a:gd name="connsiteX70-24863" fmla="*/ 10000 w 10000"/>
                  <a:gd name="connsiteY70-24864" fmla="*/ 6811 h 10000"/>
                  <a:gd name="connsiteX71-24865" fmla="*/ 9111 w 10000"/>
                  <a:gd name="connsiteY71-24866" fmla="*/ 7562 h 10000"/>
                  <a:gd name="connsiteX72-24867" fmla="*/ 9172 w 10000"/>
                  <a:gd name="connsiteY72-24868" fmla="*/ 7778 h 10000"/>
                  <a:gd name="connsiteX73-24869" fmla="*/ 8579 w 10000"/>
                  <a:gd name="connsiteY73-24870" fmla="*/ 8174 h 10000"/>
                  <a:gd name="connsiteX74-24871" fmla="*/ 8463 w 10000"/>
                  <a:gd name="connsiteY74-24872" fmla="*/ 8389 h 10000"/>
                  <a:gd name="connsiteX75-24873" fmla="*/ 8403 w 10000"/>
                  <a:gd name="connsiteY75-24874" fmla="*/ 8565 h 10000"/>
                  <a:gd name="connsiteX76-24875" fmla="*/ 8343 w 10000"/>
                  <a:gd name="connsiteY76-24876" fmla="*/ 8637 h 10000"/>
                  <a:gd name="connsiteX77-24877" fmla="*/ 8224 w 10000"/>
                  <a:gd name="connsiteY77-24878" fmla="*/ 8783 h 10000"/>
                  <a:gd name="connsiteX78-24879" fmla="*/ 7986 w 10000"/>
                  <a:gd name="connsiteY78-24880" fmla="*/ 9141 h 10000"/>
                  <a:gd name="connsiteX79-24881" fmla="*/ 7928 w 10000"/>
                  <a:gd name="connsiteY79-24882" fmla="*/ 9211 h 10000"/>
                  <a:gd name="connsiteX80-24883" fmla="*/ 7397 w 10000"/>
                  <a:gd name="connsiteY80-24884" fmla="*/ 9963 h 10000"/>
                  <a:gd name="connsiteX81-24885" fmla="*/ 6685 w 10000"/>
                  <a:gd name="connsiteY81-24886" fmla="*/ 9754 h 10000"/>
                  <a:gd name="connsiteX82-24887" fmla="*/ 6156 w 10000"/>
                  <a:gd name="connsiteY82-24888" fmla="*/ 9858 h 10000"/>
                  <a:gd name="connsiteX83-24889" fmla="*/ 6391 w 10000"/>
                  <a:gd name="connsiteY83-24890" fmla="*/ 10000 h 10000"/>
                  <a:gd name="connsiteX0-24891" fmla="*/ 9172 w 10000"/>
                  <a:gd name="connsiteY0-24892" fmla="*/ 5341 h 10000"/>
                  <a:gd name="connsiteX1-24893" fmla="*/ 8698 w 10000"/>
                  <a:gd name="connsiteY1-24894" fmla="*/ 5341 h 10000"/>
                  <a:gd name="connsiteX2-24895" fmla="*/ 8224 w 10000"/>
                  <a:gd name="connsiteY2-24896" fmla="*/ 5483 h 10000"/>
                  <a:gd name="connsiteX3-24897" fmla="*/ 7692 w 10000"/>
                  <a:gd name="connsiteY3-24898" fmla="*/ 5449 h 10000"/>
                  <a:gd name="connsiteX4-24899" fmla="*/ 7692 w 10000"/>
                  <a:gd name="connsiteY4-24900" fmla="*/ 4766 h 10000"/>
                  <a:gd name="connsiteX5-24901" fmla="*/ 7986 w 10000"/>
                  <a:gd name="connsiteY5-24902" fmla="*/ 4733 h 10000"/>
                  <a:gd name="connsiteX6-24903" fmla="*/ 7811 w 10000"/>
                  <a:gd name="connsiteY6-24904" fmla="*/ 4552 h 10000"/>
                  <a:gd name="connsiteX7-24905" fmla="*/ 7811 w 10000"/>
                  <a:gd name="connsiteY7-24906" fmla="*/ 4266 h 10000"/>
                  <a:gd name="connsiteX8-24907" fmla="*/ 7870 w 10000"/>
                  <a:gd name="connsiteY8-24908" fmla="*/ 4089 h 10000"/>
                  <a:gd name="connsiteX9-24909" fmla="*/ 7279 w 10000"/>
                  <a:gd name="connsiteY9-24910" fmla="*/ 3800 h 10000"/>
                  <a:gd name="connsiteX10-24911" fmla="*/ 6685 w 10000"/>
                  <a:gd name="connsiteY10-24912" fmla="*/ 3478 h 10000"/>
                  <a:gd name="connsiteX11-24913" fmla="*/ 6391 w 10000"/>
                  <a:gd name="connsiteY11-24914" fmla="*/ 3261 h 10000"/>
                  <a:gd name="connsiteX12-24915" fmla="*/ 5976 w 10000"/>
                  <a:gd name="connsiteY12-24916" fmla="*/ 3191 h 10000"/>
                  <a:gd name="connsiteX13-24917" fmla="*/ 5504 w 10000"/>
                  <a:gd name="connsiteY13-24918" fmla="*/ 3227 h 10000"/>
                  <a:gd name="connsiteX14-24919" fmla="*/ 5029 w 10000"/>
                  <a:gd name="connsiteY14-24920" fmla="*/ 3117 h 10000"/>
                  <a:gd name="connsiteX15-24921" fmla="*/ 4438 w 10000"/>
                  <a:gd name="connsiteY15-24922" fmla="*/ 2257 h 10000"/>
                  <a:gd name="connsiteX16-24923" fmla="*/ 4261 w 10000"/>
                  <a:gd name="connsiteY16-24924" fmla="*/ 2042 h 10000"/>
                  <a:gd name="connsiteX17-24925" fmla="*/ 4082 w 10000"/>
                  <a:gd name="connsiteY17-24926" fmla="*/ 1540 h 10000"/>
                  <a:gd name="connsiteX18-24927" fmla="*/ 3846 w 10000"/>
                  <a:gd name="connsiteY18-24928" fmla="*/ 1076 h 10000"/>
                  <a:gd name="connsiteX19-24929" fmla="*/ 3136 w 10000"/>
                  <a:gd name="connsiteY19-24930" fmla="*/ 753 h 10000"/>
                  <a:gd name="connsiteX20-24931" fmla="*/ 2720 w 10000"/>
                  <a:gd name="connsiteY20-24932" fmla="*/ 69 h 10000"/>
                  <a:gd name="connsiteX21-24933" fmla="*/ 2188 w 10000"/>
                  <a:gd name="connsiteY21-24934" fmla="*/ 69 h 10000"/>
                  <a:gd name="connsiteX22-24935" fmla="*/ 1952 w 10000"/>
                  <a:gd name="connsiteY22-24936" fmla="*/ 217 h 10000"/>
                  <a:gd name="connsiteX23-24937" fmla="*/ 1895 w 10000"/>
                  <a:gd name="connsiteY23-24938" fmla="*/ 0 h 10000"/>
                  <a:gd name="connsiteX24-24939" fmla="*/ 1124 w 10000"/>
                  <a:gd name="connsiteY24-24940" fmla="*/ 142 h 10000"/>
                  <a:gd name="connsiteX25-24941" fmla="*/ 1952 w 10000"/>
                  <a:gd name="connsiteY25-24942" fmla="*/ 288 h 10000"/>
                  <a:gd name="connsiteX26-24943" fmla="*/ 1895 w 10000"/>
                  <a:gd name="connsiteY26-24944" fmla="*/ 610 h 10000"/>
                  <a:gd name="connsiteX27-24945" fmla="*/ 2070 w 10000"/>
                  <a:gd name="connsiteY27-24946" fmla="*/ 1040 h 10000"/>
                  <a:gd name="connsiteX28-24947" fmla="*/ 2248 w 10000"/>
                  <a:gd name="connsiteY28-24948" fmla="*/ 1290 h 10000"/>
                  <a:gd name="connsiteX29-24949" fmla="*/ 1952 w 10000"/>
                  <a:gd name="connsiteY29-24950" fmla="*/ 1757 h 10000"/>
                  <a:gd name="connsiteX30-24951" fmla="*/ 1718 w 10000"/>
                  <a:gd name="connsiteY30-24952" fmla="*/ 1757 h 10000"/>
                  <a:gd name="connsiteX31-24953" fmla="*/ 1478 w 10000"/>
                  <a:gd name="connsiteY31-24954" fmla="*/ 2079 h 10000"/>
                  <a:gd name="connsiteX32-24955" fmla="*/ 1895 w 10000"/>
                  <a:gd name="connsiteY32-24956" fmla="*/ 2222 h 10000"/>
                  <a:gd name="connsiteX33-24957" fmla="*/ 1361 w 10000"/>
                  <a:gd name="connsiteY33-24958" fmla="*/ 2187 h 10000"/>
                  <a:gd name="connsiteX34-24959" fmla="*/ 1124 w 10000"/>
                  <a:gd name="connsiteY34-24960" fmla="*/ 2615 h 10000"/>
                  <a:gd name="connsiteX35-24961" fmla="*/ 1065 w 10000"/>
                  <a:gd name="connsiteY35-24962" fmla="*/ 2688 h 10000"/>
                  <a:gd name="connsiteX36-24963" fmla="*/ 828 w 10000"/>
                  <a:gd name="connsiteY36-24964" fmla="*/ 3154 h 10000"/>
                  <a:gd name="connsiteX37-24965" fmla="*/ 1185 w 10000"/>
                  <a:gd name="connsiteY37-24966" fmla="*/ 3261 h 10000"/>
                  <a:gd name="connsiteX38-24967" fmla="*/ 710 w 10000"/>
                  <a:gd name="connsiteY38-24968" fmla="*/ 3620 h 10000"/>
                  <a:gd name="connsiteX39-24969" fmla="*/ 118 w 10000"/>
                  <a:gd name="connsiteY39-24970" fmla="*/ 4015 h 10000"/>
                  <a:gd name="connsiteX40-24971" fmla="*/ 0 w 10000"/>
                  <a:gd name="connsiteY40-24972" fmla="*/ 4230 h 10000"/>
                  <a:gd name="connsiteX41-24973" fmla="*/ 297 w 10000"/>
                  <a:gd name="connsiteY41-24974" fmla="*/ 4694 h 10000"/>
                  <a:gd name="connsiteX42-24975" fmla="*/ 0 w 10000"/>
                  <a:gd name="connsiteY42-24976" fmla="*/ 5128 h 10000"/>
                  <a:gd name="connsiteX43-24977" fmla="*/ 60 w 10000"/>
                  <a:gd name="connsiteY43-24978" fmla="*/ 5591 h 10000"/>
                  <a:gd name="connsiteX44-24979" fmla="*/ 238 w 10000"/>
                  <a:gd name="connsiteY44-24980" fmla="*/ 5737 h 10000"/>
                  <a:gd name="connsiteX45-24981" fmla="*/ 591 w 10000"/>
                  <a:gd name="connsiteY45-24982" fmla="*/ 5700 h 10000"/>
                  <a:gd name="connsiteX46-24983" fmla="*/ 1302 w 10000"/>
                  <a:gd name="connsiteY46-24984" fmla="*/ 5774 h 10000"/>
                  <a:gd name="connsiteX47-24985" fmla="*/ 1895 w 10000"/>
                  <a:gd name="connsiteY47-24986" fmla="*/ 5628 h 10000"/>
                  <a:gd name="connsiteX48-24987" fmla="*/ 2546 w 10000"/>
                  <a:gd name="connsiteY48-24988" fmla="*/ 5628 h 10000"/>
                  <a:gd name="connsiteX49-24989" fmla="*/ 2958 w 10000"/>
                  <a:gd name="connsiteY49-24990" fmla="*/ 5483 h 10000"/>
                  <a:gd name="connsiteX50-24991" fmla="*/ 3076 w 10000"/>
                  <a:gd name="connsiteY50-24992" fmla="*/ 5518 h 10000"/>
                  <a:gd name="connsiteX51-24993" fmla="*/ 2900 w 10000"/>
                  <a:gd name="connsiteY51-24994" fmla="*/ 5591 h 10000"/>
                  <a:gd name="connsiteX52-24995" fmla="*/ 3313 w 10000"/>
                  <a:gd name="connsiteY52-24996" fmla="*/ 5916 h 10000"/>
                  <a:gd name="connsiteX53-24997" fmla="*/ 3610 w 10000"/>
                  <a:gd name="connsiteY53-24998" fmla="*/ 5842 h 10000"/>
                  <a:gd name="connsiteX54-24999" fmla="*/ 4024 w 10000"/>
                  <a:gd name="connsiteY54-25000" fmla="*/ 5984 h 10000"/>
                  <a:gd name="connsiteX55-25001" fmla="*/ 4554 w 10000"/>
                  <a:gd name="connsiteY55-25002" fmla="*/ 5950 h 10000"/>
                  <a:gd name="connsiteX56-25003" fmla="*/ 5443 w 10000"/>
                  <a:gd name="connsiteY56-25004" fmla="*/ 6057 h 10000"/>
                  <a:gd name="connsiteX57-25005" fmla="*/ 5678 w 10000"/>
                  <a:gd name="connsiteY57-25006" fmla="*/ 6131 h 10000"/>
                  <a:gd name="connsiteX58-25007" fmla="*/ 6508 w 10000"/>
                  <a:gd name="connsiteY58-25008" fmla="*/ 5950 h 10000"/>
                  <a:gd name="connsiteX59-25009" fmla="*/ 6627 w 10000"/>
                  <a:gd name="connsiteY59-25010" fmla="*/ 6057 h 10000"/>
                  <a:gd name="connsiteX60-25011" fmla="*/ 6863 w 10000"/>
                  <a:gd name="connsiteY60-25012" fmla="*/ 5916 h 10000"/>
                  <a:gd name="connsiteX61-25013" fmla="*/ 6983 w 10000"/>
                  <a:gd name="connsiteY61-25014" fmla="*/ 6097 h 10000"/>
                  <a:gd name="connsiteX62-25015" fmla="*/ 7811 w 10000"/>
                  <a:gd name="connsiteY62-25016" fmla="*/ 5878 h 10000"/>
                  <a:gd name="connsiteX63-25017" fmla="*/ 7811 w 10000"/>
                  <a:gd name="connsiteY63-25018" fmla="*/ 5661 h 10000"/>
                  <a:gd name="connsiteX64-25019" fmla="*/ 7986 w 10000"/>
                  <a:gd name="connsiteY64-25020" fmla="*/ 5628 h 10000"/>
                  <a:gd name="connsiteX65-25021" fmla="*/ 8166 w 10000"/>
                  <a:gd name="connsiteY65-25022" fmla="*/ 5700 h 10000"/>
                  <a:gd name="connsiteX66-25023" fmla="*/ 8757 w 10000"/>
                  <a:gd name="connsiteY66-25024" fmla="*/ 5557 h 10000"/>
                  <a:gd name="connsiteX67-25025" fmla="*/ 8876 w 10000"/>
                  <a:gd name="connsiteY67-25026" fmla="*/ 5591 h 10000"/>
                  <a:gd name="connsiteX68-25027" fmla="*/ 9941 w 10000"/>
                  <a:gd name="connsiteY68-25028" fmla="*/ 6597 h 10000"/>
                  <a:gd name="connsiteX69-25029" fmla="*/ 10000 w 10000"/>
                  <a:gd name="connsiteY69-25030" fmla="*/ 6811 h 10000"/>
                  <a:gd name="connsiteX70-25031" fmla="*/ 9111 w 10000"/>
                  <a:gd name="connsiteY70-25032" fmla="*/ 7562 h 10000"/>
                  <a:gd name="connsiteX71-25033" fmla="*/ 9172 w 10000"/>
                  <a:gd name="connsiteY71-25034" fmla="*/ 7778 h 10000"/>
                  <a:gd name="connsiteX72-25035" fmla="*/ 8579 w 10000"/>
                  <a:gd name="connsiteY72-25036" fmla="*/ 8174 h 10000"/>
                  <a:gd name="connsiteX73-25037" fmla="*/ 8463 w 10000"/>
                  <a:gd name="connsiteY73-25038" fmla="*/ 8389 h 10000"/>
                  <a:gd name="connsiteX74-25039" fmla="*/ 8403 w 10000"/>
                  <a:gd name="connsiteY74-25040" fmla="*/ 8565 h 10000"/>
                  <a:gd name="connsiteX75-25041" fmla="*/ 8343 w 10000"/>
                  <a:gd name="connsiteY75-25042" fmla="*/ 8637 h 10000"/>
                  <a:gd name="connsiteX76-25043" fmla="*/ 8224 w 10000"/>
                  <a:gd name="connsiteY76-25044" fmla="*/ 8783 h 10000"/>
                  <a:gd name="connsiteX77-25045" fmla="*/ 7986 w 10000"/>
                  <a:gd name="connsiteY77-25046" fmla="*/ 9141 h 10000"/>
                  <a:gd name="connsiteX78-25047" fmla="*/ 7928 w 10000"/>
                  <a:gd name="connsiteY78-25048" fmla="*/ 9211 h 10000"/>
                  <a:gd name="connsiteX79-25049" fmla="*/ 7397 w 10000"/>
                  <a:gd name="connsiteY79-25050" fmla="*/ 9963 h 10000"/>
                  <a:gd name="connsiteX80-25051" fmla="*/ 6685 w 10000"/>
                  <a:gd name="connsiteY80-25052" fmla="*/ 9754 h 10000"/>
                  <a:gd name="connsiteX81-25053" fmla="*/ 6156 w 10000"/>
                  <a:gd name="connsiteY81-25054" fmla="*/ 9858 h 10000"/>
                  <a:gd name="connsiteX82-25055" fmla="*/ 6391 w 10000"/>
                  <a:gd name="connsiteY82-25056" fmla="*/ 10000 h 10000"/>
                  <a:gd name="connsiteX0-25057" fmla="*/ 9172 w 9980"/>
                  <a:gd name="connsiteY0-25058" fmla="*/ 5341 h 10000"/>
                  <a:gd name="connsiteX1-25059" fmla="*/ 8698 w 9980"/>
                  <a:gd name="connsiteY1-25060" fmla="*/ 5341 h 10000"/>
                  <a:gd name="connsiteX2-25061" fmla="*/ 8224 w 9980"/>
                  <a:gd name="connsiteY2-25062" fmla="*/ 5483 h 10000"/>
                  <a:gd name="connsiteX3-25063" fmla="*/ 7692 w 9980"/>
                  <a:gd name="connsiteY3-25064" fmla="*/ 5449 h 10000"/>
                  <a:gd name="connsiteX4-25065" fmla="*/ 7692 w 9980"/>
                  <a:gd name="connsiteY4-25066" fmla="*/ 4766 h 10000"/>
                  <a:gd name="connsiteX5-25067" fmla="*/ 7986 w 9980"/>
                  <a:gd name="connsiteY5-25068" fmla="*/ 4733 h 10000"/>
                  <a:gd name="connsiteX6-25069" fmla="*/ 7811 w 9980"/>
                  <a:gd name="connsiteY6-25070" fmla="*/ 4552 h 10000"/>
                  <a:gd name="connsiteX7-25071" fmla="*/ 7811 w 9980"/>
                  <a:gd name="connsiteY7-25072" fmla="*/ 4266 h 10000"/>
                  <a:gd name="connsiteX8-25073" fmla="*/ 7870 w 9980"/>
                  <a:gd name="connsiteY8-25074" fmla="*/ 4089 h 10000"/>
                  <a:gd name="connsiteX9-25075" fmla="*/ 7279 w 9980"/>
                  <a:gd name="connsiteY9-25076" fmla="*/ 3800 h 10000"/>
                  <a:gd name="connsiteX10-25077" fmla="*/ 6685 w 9980"/>
                  <a:gd name="connsiteY10-25078" fmla="*/ 3478 h 10000"/>
                  <a:gd name="connsiteX11-25079" fmla="*/ 6391 w 9980"/>
                  <a:gd name="connsiteY11-25080" fmla="*/ 3261 h 10000"/>
                  <a:gd name="connsiteX12-25081" fmla="*/ 5976 w 9980"/>
                  <a:gd name="connsiteY12-25082" fmla="*/ 3191 h 10000"/>
                  <a:gd name="connsiteX13-25083" fmla="*/ 5504 w 9980"/>
                  <a:gd name="connsiteY13-25084" fmla="*/ 3227 h 10000"/>
                  <a:gd name="connsiteX14-25085" fmla="*/ 5029 w 9980"/>
                  <a:gd name="connsiteY14-25086" fmla="*/ 3117 h 10000"/>
                  <a:gd name="connsiteX15-25087" fmla="*/ 4438 w 9980"/>
                  <a:gd name="connsiteY15-25088" fmla="*/ 2257 h 10000"/>
                  <a:gd name="connsiteX16-25089" fmla="*/ 4261 w 9980"/>
                  <a:gd name="connsiteY16-25090" fmla="*/ 2042 h 10000"/>
                  <a:gd name="connsiteX17-25091" fmla="*/ 4082 w 9980"/>
                  <a:gd name="connsiteY17-25092" fmla="*/ 1540 h 10000"/>
                  <a:gd name="connsiteX18-25093" fmla="*/ 3846 w 9980"/>
                  <a:gd name="connsiteY18-25094" fmla="*/ 1076 h 10000"/>
                  <a:gd name="connsiteX19-25095" fmla="*/ 3136 w 9980"/>
                  <a:gd name="connsiteY19-25096" fmla="*/ 753 h 10000"/>
                  <a:gd name="connsiteX20-25097" fmla="*/ 2720 w 9980"/>
                  <a:gd name="connsiteY20-25098" fmla="*/ 69 h 10000"/>
                  <a:gd name="connsiteX21-25099" fmla="*/ 2188 w 9980"/>
                  <a:gd name="connsiteY21-25100" fmla="*/ 69 h 10000"/>
                  <a:gd name="connsiteX22-25101" fmla="*/ 1952 w 9980"/>
                  <a:gd name="connsiteY22-25102" fmla="*/ 217 h 10000"/>
                  <a:gd name="connsiteX23-25103" fmla="*/ 1895 w 9980"/>
                  <a:gd name="connsiteY23-25104" fmla="*/ 0 h 10000"/>
                  <a:gd name="connsiteX24-25105" fmla="*/ 1124 w 9980"/>
                  <a:gd name="connsiteY24-25106" fmla="*/ 142 h 10000"/>
                  <a:gd name="connsiteX25-25107" fmla="*/ 1952 w 9980"/>
                  <a:gd name="connsiteY25-25108" fmla="*/ 288 h 10000"/>
                  <a:gd name="connsiteX26-25109" fmla="*/ 1895 w 9980"/>
                  <a:gd name="connsiteY26-25110" fmla="*/ 610 h 10000"/>
                  <a:gd name="connsiteX27-25111" fmla="*/ 2070 w 9980"/>
                  <a:gd name="connsiteY27-25112" fmla="*/ 1040 h 10000"/>
                  <a:gd name="connsiteX28-25113" fmla="*/ 2248 w 9980"/>
                  <a:gd name="connsiteY28-25114" fmla="*/ 1290 h 10000"/>
                  <a:gd name="connsiteX29-25115" fmla="*/ 1952 w 9980"/>
                  <a:gd name="connsiteY29-25116" fmla="*/ 1757 h 10000"/>
                  <a:gd name="connsiteX30-25117" fmla="*/ 1718 w 9980"/>
                  <a:gd name="connsiteY30-25118" fmla="*/ 1757 h 10000"/>
                  <a:gd name="connsiteX31-25119" fmla="*/ 1478 w 9980"/>
                  <a:gd name="connsiteY31-25120" fmla="*/ 2079 h 10000"/>
                  <a:gd name="connsiteX32-25121" fmla="*/ 1895 w 9980"/>
                  <a:gd name="connsiteY32-25122" fmla="*/ 2222 h 10000"/>
                  <a:gd name="connsiteX33-25123" fmla="*/ 1361 w 9980"/>
                  <a:gd name="connsiteY33-25124" fmla="*/ 2187 h 10000"/>
                  <a:gd name="connsiteX34-25125" fmla="*/ 1124 w 9980"/>
                  <a:gd name="connsiteY34-25126" fmla="*/ 2615 h 10000"/>
                  <a:gd name="connsiteX35-25127" fmla="*/ 1065 w 9980"/>
                  <a:gd name="connsiteY35-25128" fmla="*/ 2688 h 10000"/>
                  <a:gd name="connsiteX36-25129" fmla="*/ 828 w 9980"/>
                  <a:gd name="connsiteY36-25130" fmla="*/ 3154 h 10000"/>
                  <a:gd name="connsiteX37-25131" fmla="*/ 1185 w 9980"/>
                  <a:gd name="connsiteY37-25132" fmla="*/ 3261 h 10000"/>
                  <a:gd name="connsiteX38-25133" fmla="*/ 710 w 9980"/>
                  <a:gd name="connsiteY38-25134" fmla="*/ 3620 h 10000"/>
                  <a:gd name="connsiteX39-25135" fmla="*/ 118 w 9980"/>
                  <a:gd name="connsiteY39-25136" fmla="*/ 4015 h 10000"/>
                  <a:gd name="connsiteX40-25137" fmla="*/ 0 w 9980"/>
                  <a:gd name="connsiteY40-25138" fmla="*/ 4230 h 10000"/>
                  <a:gd name="connsiteX41-25139" fmla="*/ 297 w 9980"/>
                  <a:gd name="connsiteY41-25140" fmla="*/ 4694 h 10000"/>
                  <a:gd name="connsiteX42-25141" fmla="*/ 0 w 9980"/>
                  <a:gd name="connsiteY42-25142" fmla="*/ 5128 h 10000"/>
                  <a:gd name="connsiteX43-25143" fmla="*/ 60 w 9980"/>
                  <a:gd name="connsiteY43-25144" fmla="*/ 5591 h 10000"/>
                  <a:gd name="connsiteX44-25145" fmla="*/ 238 w 9980"/>
                  <a:gd name="connsiteY44-25146" fmla="*/ 5737 h 10000"/>
                  <a:gd name="connsiteX45-25147" fmla="*/ 591 w 9980"/>
                  <a:gd name="connsiteY45-25148" fmla="*/ 5700 h 10000"/>
                  <a:gd name="connsiteX46-25149" fmla="*/ 1302 w 9980"/>
                  <a:gd name="connsiteY46-25150" fmla="*/ 5774 h 10000"/>
                  <a:gd name="connsiteX47-25151" fmla="*/ 1895 w 9980"/>
                  <a:gd name="connsiteY47-25152" fmla="*/ 5628 h 10000"/>
                  <a:gd name="connsiteX48-25153" fmla="*/ 2546 w 9980"/>
                  <a:gd name="connsiteY48-25154" fmla="*/ 5628 h 10000"/>
                  <a:gd name="connsiteX49-25155" fmla="*/ 2958 w 9980"/>
                  <a:gd name="connsiteY49-25156" fmla="*/ 5483 h 10000"/>
                  <a:gd name="connsiteX50-25157" fmla="*/ 3076 w 9980"/>
                  <a:gd name="connsiteY50-25158" fmla="*/ 5518 h 10000"/>
                  <a:gd name="connsiteX51-25159" fmla="*/ 2900 w 9980"/>
                  <a:gd name="connsiteY51-25160" fmla="*/ 5591 h 10000"/>
                  <a:gd name="connsiteX52-25161" fmla="*/ 3313 w 9980"/>
                  <a:gd name="connsiteY52-25162" fmla="*/ 5916 h 10000"/>
                  <a:gd name="connsiteX53-25163" fmla="*/ 3610 w 9980"/>
                  <a:gd name="connsiteY53-25164" fmla="*/ 5842 h 10000"/>
                  <a:gd name="connsiteX54-25165" fmla="*/ 4024 w 9980"/>
                  <a:gd name="connsiteY54-25166" fmla="*/ 5984 h 10000"/>
                  <a:gd name="connsiteX55-25167" fmla="*/ 4554 w 9980"/>
                  <a:gd name="connsiteY55-25168" fmla="*/ 5950 h 10000"/>
                  <a:gd name="connsiteX56-25169" fmla="*/ 5443 w 9980"/>
                  <a:gd name="connsiteY56-25170" fmla="*/ 6057 h 10000"/>
                  <a:gd name="connsiteX57-25171" fmla="*/ 5678 w 9980"/>
                  <a:gd name="connsiteY57-25172" fmla="*/ 6131 h 10000"/>
                  <a:gd name="connsiteX58-25173" fmla="*/ 6508 w 9980"/>
                  <a:gd name="connsiteY58-25174" fmla="*/ 5950 h 10000"/>
                  <a:gd name="connsiteX59-25175" fmla="*/ 6627 w 9980"/>
                  <a:gd name="connsiteY59-25176" fmla="*/ 6057 h 10000"/>
                  <a:gd name="connsiteX60-25177" fmla="*/ 6863 w 9980"/>
                  <a:gd name="connsiteY60-25178" fmla="*/ 5916 h 10000"/>
                  <a:gd name="connsiteX61-25179" fmla="*/ 6983 w 9980"/>
                  <a:gd name="connsiteY61-25180" fmla="*/ 6097 h 10000"/>
                  <a:gd name="connsiteX62-25181" fmla="*/ 7811 w 9980"/>
                  <a:gd name="connsiteY62-25182" fmla="*/ 5878 h 10000"/>
                  <a:gd name="connsiteX63-25183" fmla="*/ 7811 w 9980"/>
                  <a:gd name="connsiteY63-25184" fmla="*/ 5661 h 10000"/>
                  <a:gd name="connsiteX64-25185" fmla="*/ 7986 w 9980"/>
                  <a:gd name="connsiteY64-25186" fmla="*/ 5628 h 10000"/>
                  <a:gd name="connsiteX65-25187" fmla="*/ 8166 w 9980"/>
                  <a:gd name="connsiteY65-25188" fmla="*/ 5700 h 10000"/>
                  <a:gd name="connsiteX66-25189" fmla="*/ 8757 w 9980"/>
                  <a:gd name="connsiteY66-25190" fmla="*/ 5557 h 10000"/>
                  <a:gd name="connsiteX67-25191" fmla="*/ 8876 w 9980"/>
                  <a:gd name="connsiteY67-25192" fmla="*/ 5591 h 10000"/>
                  <a:gd name="connsiteX68-25193" fmla="*/ 9941 w 9980"/>
                  <a:gd name="connsiteY68-25194" fmla="*/ 6597 h 10000"/>
                  <a:gd name="connsiteX69-25195" fmla="*/ 9111 w 9980"/>
                  <a:gd name="connsiteY69-25196" fmla="*/ 7562 h 10000"/>
                  <a:gd name="connsiteX70-25197" fmla="*/ 9172 w 9980"/>
                  <a:gd name="connsiteY70-25198" fmla="*/ 7778 h 10000"/>
                  <a:gd name="connsiteX71-25199" fmla="*/ 8579 w 9980"/>
                  <a:gd name="connsiteY71-25200" fmla="*/ 8174 h 10000"/>
                  <a:gd name="connsiteX72-25201" fmla="*/ 8463 w 9980"/>
                  <a:gd name="connsiteY72-25202" fmla="*/ 8389 h 10000"/>
                  <a:gd name="connsiteX73-25203" fmla="*/ 8403 w 9980"/>
                  <a:gd name="connsiteY73-25204" fmla="*/ 8565 h 10000"/>
                  <a:gd name="connsiteX74-25205" fmla="*/ 8343 w 9980"/>
                  <a:gd name="connsiteY74-25206" fmla="*/ 8637 h 10000"/>
                  <a:gd name="connsiteX75-25207" fmla="*/ 8224 w 9980"/>
                  <a:gd name="connsiteY75-25208" fmla="*/ 8783 h 10000"/>
                  <a:gd name="connsiteX76-25209" fmla="*/ 7986 w 9980"/>
                  <a:gd name="connsiteY76-25210" fmla="*/ 9141 h 10000"/>
                  <a:gd name="connsiteX77-25211" fmla="*/ 7928 w 9980"/>
                  <a:gd name="connsiteY77-25212" fmla="*/ 9211 h 10000"/>
                  <a:gd name="connsiteX78-25213" fmla="*/ 7397 w 9980"/>
                  <a:gd name="connsiteY78-25214" fmla="*/ 9963 h 10000"/>
                  <a:gd name="connsiteX79-25215" fmla="*/ 6685 w 9980"/>
                  <a:gd name="connsiteY79-25216" fmla="*/ 9754 h 10000"/>
                  <a:gd name="connsiteX80-25217" fmla="*/ 6156 w 9980"/>
                  <a:gd name="connsiteY80-25218" fmla="*/ 9858 h 10000"/>
                  <a:gd name="connsiteX81-25219" fmla="*/ 6391 w 9980"/>
                  <a:gd name="connsiteY81-25220" fmla="*/ 10000 h 10000"/>
                  <a:gd name="connsiteX0-25221" fmla="*/ 9190 w 9190"/>
                  <a:gd name="connsiteY0-25222" fmla="*/ 5341 h 10000"/>
                  <a:gd name="connsiteX1-25223" fmla="*/ 8715 w 9190"/>
                  <a:gd name="connsiteY1-25224" fmla="*/ 5341 h 10000"/>
                  <a:gd name="connsiteX2-25225" fmla="*/ 8240 w 9190"/>
                  <a:gd name="connsiteY2-25226" fmla="*/ 5483 h 10000"/>
                  <a:gd name="connsiteX3-25227" fmla="*/ 7707 w 9190"/>
                  <a:gd name="connsiteY3-25228" fmla="*/ 5449 h 10000"/>
                  <a:gd name="connsiteX4-25229" fmla="*/ 7707 w 9190"/>
                  <a:gd name="connsiteY4-25230" fmla="*/ 4766 h 10000"/>
                  <a:gd name="connsiteX5-25231" fmla="*/ 8002 w 9190"/>
                  <a:gd name="connsiteY5-25232" fmla="*/ 4733 h 10000"/>
                  <a:gd name="connsiteX6-25233" fmla="*/ 7827 w 9190"/>
                  <a:gd name="connsiteY6-25234" fmla="*/ 4552 h 10000"/>
                  <a:gd name="connsiteX7-25235" fmla="*/ 7827 w 9190"/>
                  <a:gd name="connsiteY7-25236" fmla="*/ 4266 h 10000"/>
                  <a:gd name="connsiteX8-25237" fmla="*/ 7886 w 9190"/>
                  <a:gd name="connsiteY8-25238" fmla="*/ 4089 h 10000"/>
                  <a:gd name="connsiteX9-25239" fmla="*/ 7294 w 9190"/>
                  <a:gd name="connsiteY9-25240" fmla="*/ 3800 h 10000"/>
                  <a:gd name="connsiteX10-25241" fmla="*/ 6698 w 9190"/>
                  <a:gd name="connsiteY10-25242" fmla="*/ 3478 h 10000"/>
                  <a:gd name="connsiteX11-25243" fmla="*/ 6404 w 9190"/>
                  <a:gd name="connsiteY11-25244" fmla="*/ 3261 h 10000"/>
                  <a:gd name="connsiteX12-25245" fmla="*/ 5988 w 9190"/>
                  <a:gd name="connsiteY12-25246" fmla="*/ 3191 h 10000"/>
                  <a:gd name="connsiteX13-25247" fmla="*/ 5515 w 9190"/>
                  <a:gd name="connsiteY13-25248" fmla="*/ 3227 h 10000"/>
                  <a:gd name="connsiteX14-25249" fmla="*/ 5039 w 9190"/>
                  <a:gd name="connsiteY14-25250" fmla="*/ 3117 h 10000"/>
                  <a:gd name="connsiteX15-25251" fmla="*/ 4447 w 9190"/>
                  <a:gd name="connsiteY15-25252" fmla="*/ 2257 h 10000"/>
                  <a:gd name="connsiteX16-25253" fmla="*/ 4270 w 9190"/>
                  <a:gd name="connsiteY16-25254" fmla="*/ 2042 h 10000"/>
                  <a:gd name="connsiteX17-25255" fmla="*/ 4090 w 9190"/>
                  <a:gd name="connsiteY17-25256" fmla="*/ 1540 h 10000"/>
                  <a:gd name="connsiteX18-25257" fmla="*/ 3854 w 9190"/>
                  <a:gd name="connsiteY18-25258" fmla="*/ 1076 h 10000"/>
                  <a:gd name="connsiteX19-25259" fmla="*/ 3142 w 9190"/>
                  <a:gd name="connsiteY19-25260" fmla="*/ 753 h 10000"/>
                  <a:gd name="connsiteX20-25261" fmla="*/ 2725 w 9190"/>
                  <a:gd name="connsiteY20-25262" fmla="*/ 69 h 10000"/>
                  <a:gd name="connsiteX21-25263" fmla="*/ 2192 w 9190"/>
                  <a:gd name="connsiteY21-25264" fmla="*/ 69 h 10000"/>
                  <a:gd name="connsiteX22-25265" fmla="*/ 1956 w 9190"/>
                  <a:gd name="connsiteY22-25266" fmla="*/ 217 h 10000"/>
                  <a:gd name="connsiteX23-25267" fmla="*/ 1899 w 9190"/>
                  <a:gd name="connsiteY23-25268" fmla="*/ 0 h 10000"/>
                  <a:gd name="connsiteX24-25269" fmla="*/ 1126 w 9190"/>
                  <a:gd name="connsiteY24-25270" fmla="*/ 142 h 10000"/>
                  <a:gd name="connsiteX25-25271" fmla="*/ 1956 w 9190"/>
                  <a:gd name="connsiteY25-25272" fmla="*/ 288 h 10000"/>
                  <a:gd name="connsiteX26-25273" fmla="*/ 1899 w 9190"/>
                  <a:gd name="connsiteY26-25274" fmla="*/ 610 h 10000"/>
                  <a:gd name="connsiteX27-25275" fmla="*/ 2074 w 9190"/>
                  <a:gd name="connsiteY27-25276" fmla="*/ 1040 h 10000"/>
                  <a:gd name="connsiteX28-25277" fmla="*/ 2253 w 9190"/>
                  <a:gd name="connsiteY28-25278" fmla="*/ 1290 h 10000"/>
                  <a:gd name="connsiteX29-25279" fmla="*/ 1956 w 9190"/>
                  <a:gd name="connsiteY29-25280" fmla="*/ 1757 h 10000"/>
                  <a:gd name="connsiteX30-25281" fmla="*/ 1721 w 9190"/>
                  <a:gd name="connsiteY30-25282" fmla="*/ 1757 h 10000"/>
                  <a:gd name="connsiteX31-25283" fmla="*/ 1481 w 9190"/>
                  <a:gd name="connsiteY31-25284" fmla="*/ 2079 h 10000"/>
                  <a:gd name="connsiteX32-25285" fmla="*/ 1899 w 9190"/>
                  <a:gd name="connsiteY32-25286" fmla="*/ 2222 h 10000"/>
                  <a:gd name="connsiteX33-25287" fmla="*/ 1364 w 9190"/>
                  <a:gd name="connsiteY33-25288" fmla="*/ 2187 h 10000"/>
                  <a:gd name="connsiteX34-25289" fmla="*/ 1126 w 9190"/>
                  <a:gd name="connsiteY34-25290" fmla="*/ 2615 h 10000"/>
                  <a:gd name="connsiteX35-25291" fmla="*/ 1067 w 9190"/>
                  <a:gd name="connsiteY35-25292" fmla="*/ 2688 h 10000"/>
                  <a:gd name="connsiteX36-25293" fmla="*/ 830 w 9190"/>
                  <a:gd name="connsiteY36-25294" fmla="*/ 3154 h 10000"/>
                  <a:gd name="connsiteX37-25295" fmla="*/ 1187 w 9190"/>
                  <a:gd name="connsiteY37-25296" fmla="*/ 3261 h 10000"/>
                  <a:gd name="connsiteX38-25297" fmla="*/ 711 w 9190"/>
                  <a:gd name="connsiteY38-25298" fmla="*/ 3620 h 10000"/>
                  <a:gd name="connsiteX39-25299" fmla="*/ 118 w 9190"/>
                  <a:gd name="connsiteY39-25300" fmla="*/ 4015 h 10000"/>
                  <a:gd name="connsiteX40-25301" fmla="*/ 0 w 9190"/>
                  <a:gd name="connsiteY40-25302" fmla="*/ 4230 h 10000"/>
                  <a:gd name="connsiteX41-25303" fmla="*/ 298 w 9190"/>
                  <a:gd name="connsiteY41-25304" fmla="*/ 4694 h 10000"/>
                  <a:gd name="connsiteX42-25305" fmla="*/ 0 w 9190"/>
                  <a:gd name="connsiteY42-25306" fmla="*/ 5128 h 10000"/>
                  <a:gd name="connsiteX43-25307" fmla="*/ 60 w 9190"/>
                  <a:gd name="connsiteY43-25308" fmla="*/ 5591 h 10000"/>
                  <a:gd name="connsiteX44-25309" fmla="*/ 238 w 9190"/>
                  <a:gd name="connsiteY44-25310" fmla="*/ 5737 h 10000"/>
                  <a:gd name="connsiteX45-25311" fmla="*/ 592 w 9190"/>
                  <a:gd name="connsiteY45-25312" fmla="*/ 5700 h 10000"/>
                  <a:gd name="connsiteX46-25313" fmla="*/ 1305 w 9190"/>
                  <a:gd name="connsiteY46-25314" fmla="*/ 5774 h 10000"/>
                  <a:gd name="connsiteX47-25315" fmla="*/ 1899 w 9190"/>
                  <a:gd name="connsiteY47-25316" fmla="*/ 5628 h 10000"/>
                  <a:gd name="connsiteX48-25317" fmla="*/ 2551 w 9190"/>
                  <a:gd name="connsiteY48-25318" fmla="*/ 5628 h 10000"/>
                  <a:gd name="connsiteX49-25319" fmla="*/ 2964 w 9190"/>
                  <a:gd name="connsiteY49-25320" fmla="*/ 5483 h 10000"/>
                  <a:gd name="connsiteX50-25321" fmla="*/ 3082 w 9190"/>
                  <a:gd name="connsiteY50-25322" fmla="*/ 5518 h 10000"/>
                  <a:gd name="connsiteX51-25323" fmla="*/ 2906 w 9190"/>
                  <a:gd name="connsiteY51-25324" fmla="*/ 5591 h 10000"/>
                  <a:gd name="connsiteX52-25325" fmla="*/ 3320 w 9190"/>
                  <a:gd name="connsiteY52-25326" fmla="*/ 5916 h 10000"/>
                  <a:gd name="connsiteX53-25327" fmla="*/ 3617 w 9190"/>
                  <a:gd name="connsiteY53-25328" fmla="*/ 5842 h 10000"/>
                  <a:gd name="connsiteX54-25329" fmla="*/ 4032 w 9190"/>
                  <a:gd name="connsiteY54-25330" fmla="*/ 5984 h 10000"/>
                  <a:gd name="connsiteX55-25331" fmla="*/ 4563 w 9190"/>
                  <a:gd name="connsiteY55-25332" fmla="*/ 5950 h 10000"/>
                  <a:gd name="connsiteX56-25333" fmla="*/ 5454 w 9190"/>
                  <a:gd name="connsiteY56-25334" fmla="*/ 6057 h 10000"/>
                  <a:gd name="connsiteX57-25335" fmla="*/ 5689 w 9190"/>
                  <a:gd name="connsiteY57-25336" fmla="*/ 6131 h 10000"/>
                  <a:gd name="connsiteX58-25337" fmla="*/ 6521 w 9190"/>
                  <a:gd name="connsiteY58-25338" fmla="*/ 5950 h 10000"/>
                  <a:gd name="connsiteX59-25339" fmla="*/ 6640 w 9190"/>
                  <a:gd name="connsiteY59-25340" fmla="*/ 6057 h 10000"/>
                  <a:gd name="connsiteX60-25341" fmla="*/ 6877 w 9190"/>
                  <a:gd name="connsiteY60-25342" fmla="*/ 5916 h 10000"/>
                  <a:gd name="connsiteX61-25343" fmla="*/ 6997 w 9190"/>
                  <a:gd name="connsiteY61-25344" fmla="*/ 6097 h 10000"/>
                  <a:gd name="connsiteX62-25345" fmla="*/ 7827 w 9190"/>
                  <a:gd name="connsiteY62-25346" fmla="*/ 5878 h 10000"/>
                  <a:gd name="connsiteX63-25347" fmla="*/ 7827 w 9190"/>
                  <a:gd name="connsiteY63-25348" fmla="*/ 5661 h 10000"/>
                  <a:gd name="connsiteX64-25349" fmla="*/ 8002 w 9190"/>
                  <a:gd name="connsiteY64-25350" fmla="*/ 5628 h 10000"/>
                  <a:gd name="connsiteX65-25351" fmla="*/ 8182 w 9190"/>
                  <a:gd name="connsiteY65-25352" fmla="*/ 5700 h 10000"/>
                  <a:gd name="connsiteX66-25353" fmla="*/ 8775 w 9190"/>
                  <a:gd name="connsiteY66-25354" fmla="*/ 5557 h 10000"/>
                  <a:gd name="connsiteX67-25355" fmla="*/ 8894 w 9190"/>
                  <a:gd name="connsiteY67-25356" fmla="*/ 5591 h 10000"/>
                  <a:gd name="connsiteX68-25357" fmla="*/ 9129 w 9190"/>
                  <a:gd name="connsiteY68-25358" fmla="*/ 7562 h 10000"/>
                  <a:gd name="connsiteX69-25359" fmla="*/ 9190 w 9190"/>
                  <a:gd name="connsiteY69-25360" fmla="*/ 7778 h 10000"/>
                  <a:gd name="connsiteX70-25361" fmla="*/ 8596 w 9190"/>
                  <a:gd name="connsiteY70-25362" fmla="*/ 8174 h 10000"/>
                  <a:gd name="connsiteX71-25363" fmla="*/ 8480 w 9190"/>
                  <a:gd name="connsiteY71-25364" fmla="*/ 8389 h 10000"/>
                  <a:gd name="connsiteX72-25365" fmla="*/ 8420 w 9190"/>
                  <a:gd name="connsiteY72-25366" fmla="*/ 8565 h 10000"/>
                  <a:gd name="connsiteX73-25367" fmla="*/ 8360 w 9190"/>
                  <a:gd name="connsiteY73-25368" fmla="*/ 8637 h 10000"/>
                  <a:gd name="connsiteX74-25369" fmla="*/ 8240 w 9190"/>
                  <a:gd name="connsiteY74-25370" fmla="*/ 8783 h 10000"/>
                  <a:gd name="connsiteX75-25371" fmla="*/ 8002 w 9190"/>
                  <a:gd name="connsiteY75-25372" fmla="*/ 9141 h 10000"/>
                  <a:gd name="connsiteX76-25373" fmla="*/ 7944 w 9190"/>
                  <a:gd name="connsiteY76-25374" fmla="*/ 9211 h 10000"/>
                  <a:gd name="connsiteX77-25375" fmla="*/ 7412 w 9190"/>
                  <a:gd name="connsiteY77-25376" fmla="*/ 9963 h 10000"/>
                  <a:gd name="connsiteX78-25377" fmla="*/ 6698 w 9190"/>
                  <a:gd name="connsiteY78-25378" fmla="*/ 9754 h 10000"/>
                  <a:gd name="connsiteX79-25379" fmla="*/ 6168 w 9190"/>
                  <a:gd name="connsiteY79-25380" fmla="*/ 9858 h 10000"/>
                  <a:gd name="connsiteX80-25381" fmla="*/ 6404 w 9190"/>
                  <a:gd name="connsiteY80-25382" fmla="*/ 10000 h 10000"/>
                  <a:gd name="connsiteX0-25383" fmla="*/ 10000 w 10054"/>
                  <a:gd name="connsiteY0-25384" fmla="*/ 5341 h 10000"/>
                  <a:gd name="connsiteX1-25385" fmla="*/ 9483 w 10054"/>
                  <a:gd name="connsiteY1-25386" fmla="*/ 5341 h 10000"/>
                  <a:gd name="connsiteX2-25387" fmla="*/ 8966 w 10054"/>
                  <a:gd name="connsiteY2-25388" fmla="*/ 5483 h 10000"/>
                  <a:gd name="connsiteX3-25389" fmla="*/ 8386 w 10054"/>
                  <a:gd name="connsiteY3-25390" fmla="*/ 5449 h 10000"/>
                  <a:gd name="connsiteX4-25391" fmla="*/ 8386 w 10054"/>
                  <a:gd name="connsiteY4-25392" fmla="*/ 4766 h 10000"/>
                  <a:gd name="connsiteX5-25393" fmla="*/ 8707 w 10054"/>
                  <a:gd name="connsiteY5-25394" fmla="*/ 4733 h 10000"/>
                  <a:gd name="connsiteX6-25395" fmla="*/ 8517 w 10054"/>
                  <a:gd name="connsiteY6-25396" fmla="*/ 4552 h 10000"/>
                  <a:gd name="connsiteX7-25397" fmla="*/ 8517 w 10054"/>
                  <a:gd name="connsiteY7-25398" fmla="*/ 4266 h 10000"/>
                  <a:gd name="connsiteX8-25399" fmla="*/ 8581 w 10054"/>
                  <a:gd name="connsiteY8-25400" fmla="*/ 4089 h 10000"/>
                  <a:gd name="connsiteX9-25401" fmla="*/ 7937 w 10054"/>
                  <a:gd name="connsiteY9-25402" fmla="*/ 3800 h 10000"/>
                  <a:gd name="connsiteX10-25403" fmla="*/ 7288 w 10054"/>
                  <a:gd name="connsiteY10-25404" fmla="*/ 3478 h 10000"/>
                  <a:gd name="connsiteX11-25405" fmla="*/ 6968 w 10054"/>
                  <a:gd name="connsiteY11-25406" fmla="*/ 3261 h 10000"/>
                  <a:gd name="connsiteX12-25407" fmla="*/ 6516 w 10054"/>
                  <a:gd name="connsiteY12-25408" fmla="*/ 3191 h 10000"/>
                  <a:gd name="connsiteX13-25409" fmla="*/ 6001 w 10054"/>
                  <a:gd name="connsiteY13-25410" fmla="*/ 3227 h 10000"/>
                  <a:gd name="connsiteX14-25411" fmla="*/ 5483 w 10054"/>
                  <a:gd name="connsiteY14-25412" fmla="*/ 3117 h 10000"/>
                  <a:gd name="connsiteX15-25413" fmla="*/ 4839 w 10054"/>
                  <a:gd name="connsiteY15-25414" fmla="*/ 2257 h 10000"/>
                  <a:gd name="connsiteX16-25415" fmla="*/ 4646 w 10054"/>
                  <a:gd name="connsiteY16-25416" fmla="*/ 2042 h 10000"/>
                  <a:gd name="connsiteX17-25417" fmla="*/ 4450 w 10054"/>
                  <a:gd name="connsiteY17-25418" fmla="*/ 1540 h 10000"/>
                  <a:gd name="connsiteX18-25419" fmla="*/ 4194 w 10054"/>
                  <a:gd name="connsiteY18-25420" fmla="*/ 1076 h 10000"/>
                  <a:gd name="connsiteX19-25421" fmla="*/ 3419 w 10054"/>
                  <a:gd name="connsiteY19-25422" fmla="*/ 753 h 10000"/>
                  <a:gd name="connsiteX20-25423" fmla="*/ 2965 w 10054"/>
                  <a:gd name="connsiteY20-25424" fmla="*/ 69 h 10000"/>
                  <a:gd name="connsiteX21-25425" fmla="*/ 2385 w 10054"/>
                  <a:gd name="connsiteY21-25426" fmla="*/ 69 h 10000"/>
                  <a:gd name="connsiteX22-25427" fmla="*/ 2128 w 10054"/>
                  <a:gd name="connsiteY22-25428" fmla="*/ 217 h 10000"/>
                  <a:gd name="connsiteX23-25429" fmla="*/ 2066 w 10054"/>
                  <a:gd name="connsiteY23-25430" fmla="*/ 0 h 10000"/>
                  <a:gd name="connsiteX24-25431" fmla="*/ 1225 w 10054"/>
                  <a:gd name="connsiteY24-25432" fmla="*/ 142 h 10000"/>
                  <a:gd name="connsiteX25-25433" fmla="*/ 2128 w 10054"/>
                  <a:gd name="connsiteY25-25434" fmla="*/ 288 h 10000"/>
                  <a:gd name="connsiteX26-25435" fmla="*/ 2066 w 10054"/>
                  <a:gd name="connsiteY26-25436" fmla="*/ 610 h 10000"/>
                  <a:gd name="connsiteX27-25437" fmla="*/ 2257 w 10054"/>
                  <a:gd name="connsiteY27-25438" fmla="*/ 1040 h 10000"/>
                  <a:gd name="connsiteX28-25439" fmla="*/ 2452 w 10054"/>
                  <a:gd name="connsiteY28-25440" fmla="*/ 1290 h 10000"/>
                  <a:gd name="connsiteX29-25441" fmla="*/ 2128 w 10054"/>
                  <a:gd name="connsiteY29-25442" fmla="*/ 1757 h 10000"/>
                  <a:gd name="connsiteX30-25443" fmla="*/ 1873 w 10054"/>
                  <a:gd name="connsiteY30-25444" fmla="*/ 1757 h 10000"/>
                  <a:gd name="connsiteX31-25445" fmla="*/ 1612 w 10054"/>
                  <a:gd name="connsiteY31-25446" fmla="*/ 2079 h 10000"/>
                  <a:gd name="connsiteX32-25447" fmla="*/ 2066 w 10054"/>
                  <a:gd name="connsiteY32-25448" fmla="*/ 2222 h 10000"/>
                  <a:gd name="connsiteX33-25449" fmla="*/ 1484 w 10054"/>
                  <a:gd name="connsiteY33-25450" fmla="*/ 2187 h 10000"/>
                  <a:gd name="connsiteX34-25451" fmla="*/ 1225 w 10054"/>
                  <a:gd name="connsiteY34-25452" fmla="*/ 2615 h 10000"/>
                  <a:gd name="connsiteX35-25453" fmla="*/ 1161 w 10054"/>
                  <a:gd name="connsiteY35-25454" fmla="*/ 2688 h 10000"/>
                  <a:gd name="connsiteX36-25455" fmla="*/ 903 w 10054"/>
                  <a:gd name="connsiteY36-25456" fmla="*/ 3154 h 10000"/>
                  <a:gd name="connsiteX37-25457" fmla="*/ 1292 w 10054"/>
                  <a:gd name="connsiteY37-25458" fmla="*/ 3261 h 10000"/>
                  <a:gd name="connsiteX38-25459" fmla="*/ 774 w 10054"/>
                  <a:gd name="connsiteY38-25460" fmla="*/ 3620 h 10000"/>
                  <a:gd name="connsiteX39-25461" fmla="*/ 128 w 10054"/>
                  <a:gd name="connsiteY39-25462" fmla="*/ 4015 h 10000"/>
                  <a:gd name="connsiteX40-25463" fmla="*/ 0 w 10054"/>
                  <a:gd name="connsiteY40-25464" fmla="*/ 4230 h 10000"/>
                  <a:gd name="connsiteX41-25465" fmla="*/ 324 w 10054"/>
                  <a:gd name="connsiteY41-25466" fmla="*/ 4694 h 10000"/>
                  <a:gd name="connsiteX42-25467" fmla="*/ 0 w 10054"/>
                  <a:gd name="connsiteY42-25468" fmla="*/ 5128 h 10000"/>
                  <a:gd name="connsiteX43-25469" fmla="*/ 65 w 10054"/>
                  <a:gd name="connsiteY43-25470" fmla="*/ 5591 h 10000"/>
                  <a:gd name="connsiteX44-25471" fmla="*/ 259 w 10054"/>
                  <a:gd name="connsiteY44-25472" fmla="*/ 5737 h 10000"/>
                  <a:gd name="connsiteX45-25473" fmla="*/ 644 w 10054"/>
                  <a:gd name="connsiteY45-25474" fmla="*/ 5700 h 10000"/>
                  <a:gd name="connsiteX46-25475" fmla="*/ 1420 w 10054"/>
                  <a:gd name="connsiteY46-25476" fmla="*/ 5774 h 10000"/>
                  <a:gd name="connsiteX47-25477" fmla="*/ 2066 w 10054"/>
                  <a:gd name="connsiteY47-25478" fmla="*/ 5628 h 10000"/>
                  <a:gd name="connsiteX48-25479" fmla="*/ 2776 w 10054"/>
                  <a:gd name="connsiteY48-25480" fmla="*/ 5628 h 10000"/>
                  <a:gd name="connsiteX49-25481" fmla="*/ 3225 w 10054"/>
                  <a:gd name="connsiteY49-25482" fmla="*/ 5483 h 10000"/>
                  <a:gd name="connsiteX50-25483" fmla="*/ 3354 w 10054"/>
                  <a:gd name="connsiteY50-25484" fmla="*/ 5518 h 10000"/>
                  <a:gd name="connsiteX51-25485" fmla="*/ 3162 w 10054"/>
                  <a:gd name="connsiteY51-25486" fmla="*/ 5591 h 10000"/>
                  <a:gd name="connsiteX52-25487" fmla="*/ 3613 w 10054"/>
                  <a:gd name="connsiteY52-25488" fmla="*/ 5916 h 10000"/>
                  <a:gd name="connsiteX53-25489" fmla="*/ 3936 w 10054"/>
                  <a:gd name="connsiteY53-25490" fmla="*/ 5842 h 10000"/>
                  <a:gd name="connsiteX54-25491" fmla="*/ 4387 w 10054"/>
                  <a:gd name="connsiteY54-25492" fmla="*/ 5984 h 10000"/>
                  <a:gd name="connsiteX55-25493" fmla="*/ 4965 w 10054"/>
                  <a:gd name="connsiteY55-25494" fmla="*/ 5950 h 10000"/>
                  <a:gd name="connsiteX56-25495" fmla="*/ 5935 w 10054"/>
                  <a:gd name="connsiteY56-25496" fmla="*/ 6057 h 10000"/>
                  <a:gd name="connsiteX57-25497" fmla="*/ 6190 w 10054"/>
                  <a:gd name="connsiteY57-25498" fmla="*/ 6131 h 10000"/>
                  <a:gd name="connsiteX58-25499" fmla="*/ 7096 w 10054"/>
                  <a:gd name="connsiteY58-25500" fmla="*/ 5950 h 10000"/>
                  <a:gd name="connsiteX59-25501" fmla="*/ 7225 w 10054"/>
                  <a:gd name="connsiteY59-25502" fmla="*/ 6057 h 10000"/>
                  <a:gd name="connsiteX60-25503" fmla="*/ 7483 w 10054"/>
                  <a:gd name="connsiteY60-25504" fmla="*/ 5916 h 10000"/>
                  <a:gd name="connsiteX61-25505" fmla="*/ 7614 w 10054"/>
                  <a:gd name="connsiteY61-25506" fmla="*/ 6097 h 10000"/>
                  <a:gd name="connsiteX62-25507" fmla="*/ 8517 w 10054"/>
                  <a:gd name="connsiteY62-25508" fmla="*/ 5878 h 10000"/>
                  <a:gd name="connsiteX63-25509" fmla="*/ 8517 w 10054"/>
                  <a:gd name="connsiteY63-25510" fmla="*/ 5661 h 10000"/>
                  <a:gd name="connsiteX64-25511" fmla="*/ 8707 w 10054"/>
                  <a:gd name="connsiteY64-25512" fmla="*/ 5628 h 10000"/>
                  <a:gd name="connsiteX65-25513" fmla="*/ 8903 w 10054"/>
                  <a:gd name="connsiteY65-25514" fmla="*/ 5700 h 10000"/>
                  <a:gd name="connsiteX66-25515" fmla="*/ 9548 w 10054"/>
                  <a:gd name="connsiteY66-25516" fmla="*/ 5557 h 10000"/>
                  <a:gd name="connsiteX67-25517" fmla="*/ 9678 w 10054"/>
                  <a:gd name="connsiteY67-25518" fmla="*/ 5591 h 10000"/>
                  <a:gd name="connsiteX68-25519" fmla="*/ 10000 w 10054"/>
                  <a:gd name="connsiteY68-25520" fmla="*/ 7778 h 10000"/>
                  <a:gd name="connsiteX69-25521" fmla="*/ 9354 w 10054"/>
                  <a:gd name="connsiteY69-25522" fmla="*/ 8174 h 10000"/>
                  <a:gd name="connsiteX70-25523" fmla="*/ 9227 w 10054"/>
                  <a:gd name="connsiteY70-25524" fmla="*/ 8389 h 10000"/>
                  <a:gd name="connsiteX71-25525" fmla="*/ 9162 w 10054"/>
                  <a:gd name="connsiteY71-25526" fmla="*/ 8565 h 10000"/>
                  <a:gd name="connsiteX72-25527" fmla="*/ 9097 w 10054"/>
                  <a:gd name="connsiteY72-25528" fmla="*/ 8637 h 10000"/>
                  <a:gd name="connsiteX73-25529" fmla="*/ 8966 w 10054"/>
                  <a:gd name="connsiteY73-25530" fmla="*/ 8783 h 10000"/>
                  <a:gd name="connsiteX74-25531" fmla="*/ 8707 w 10054"/>
                  <a:gd name="connsiteY74-25532" fmla="*/ 9141 h 10000"/>
                  <a:gd name="connsiteX75-25533" fmla="*/ 8644 w 10054"/>
                  <a:gd name="connsiteY75-25534" fmla="*/ 9211 h 10000"/>
                  <a:gd name="connsiteX76-25535" fmla="*/ 8065 w 10054"/>
                  <a:gd name="connsiteY76-25536" fmla="*/ 9963 h 10000"/>
                  <a:gd name="connsiteX77-25537" fmla="*/ 7288 w 10054"/>
                  <a:gd name="connsiteY77-25538" fmla="*/ 9754 h 10000"/>
                  <a:gd name="connsiteX78-25539" fmla="*/ 6712 w 10054"/>
                  <a:gd name="connsiteY78-25540" fmla="*/ 9858 h 10000"/>
                  <a:gd name="connsiteX79-25541" fmla="*/ 6968 w 10054"/>
                  <a:gd name="connsiteY79-25542" fmla="*/ 10000 h 10000"/>
                  <a:gd name="connsiteX0-25543" fmla="*/ 10000 w 10054"/>
                  <a:gd name="connsiteY0-25544" fmla="*/ 5341 h 10000"/>
                  <a:gd name="connsiteX1-25545" fmla="*/ 9483 w 10054"/>
                  <a:gd name="connsiteY1-25546" fmla="*/ 5341 h 10000"/>
                  <a:gd name="connsiteX2-25547" fmla="*/ 8966 w 10054"/>
                  <a:gd name="connsiteY2-25548" fmla="*/ 5483 h 10000"/>
                  <a:gd name="connsiteX3-25549" fmla="*/ 8386 w 10054"/>
                  <a:gd name="connsiteY3-25550" fmla="*/ 5449 h 10000"/>
                  <a:gd name="connsiteX4-25551" fmla="*/ 8386 w 10054"/>
                  <a:gd name="connsiteY4-25552" fmla="*/ 4766 h 10000"/>
                  <a:gd name="connsiteX5-25553" fmla="*/ 8707 w 10054"/>
                  <a:gd name="connsiteY5-25554" fmla="*/ 4733 h 10000"/>
                  <a:gd name="connsiteX6-25555" fmla="*/ 8517 w 10054"/>
                  <a:gd name="connsiteY6-25556" fmla="*/ 4552 h 10000"/>
                  <a:gd name="connsiteX7-25557" fmla="*/ 8517 w 10054"/>
                  <a:gd name="connsiteY7-25558" fmla="*/ 4266 h 10000"/>
                  <a:gd name="connsiteX8-25559" fmla="*/ 8581 w 10054"/>
                  <a:gd name="connsiteY8-25560" fmla="*/ 4089 h 10000"/>
                  <a:gd name="connsiteX9-25561" fmla="*/ 7937 w 10054"/>
                  <a:gd name="connsiteY9-25562" fmla="*/ 3800 h 10000"/>
                  <a:gd name="connsiteX10-25563" fmla="*/ 7288 w 10054"/>
                  <a:gd name="connsiteY10-25564" fmla="*/ 3478 h 10000"/>
                  <a:gd name="connsiteX11-25565" fmla="*/ 6968 w 10054"/>
                  <a:gd name="connsiteY11-25566" fmla="*/ 3261 h 10000"/>
                  <a:gd name="connsiteX12-25567" fmla="*/ 6516 w 10054"/>
                  <a:gd name="connsiteY12-25568" fmla="*/ 3191 h 10000"/>
                  <a:gd name="connsiteX13-25569" fmla="*/ 6001 w 10054"/>
                  <a:gd name="connsiteY13-25570" fmla="*/ 3227 h 10000"/>
                  <a:gd name="connsiteX14-25571" fmla="*/ 5483 w 10054"/>
                  <a:gd name="connsiteY14-25572" fmla="*/ 3117 h 10000"/>
                  <a:gd name="connsiteX15-25573" fmla="*/ 4839 w 10054"/>
                  <a:gd name="connsiteY15-25574" fmla="*/ 2257 h 10000"/>
                  <a:gd name="connsiteX16-25575" fmla="*/ 4646 w 10054"/>
                  <a:gd name="connsiteY16-25576" fmla="*/ 2042 h 10000"/>
                  <a:gd name="connsiteX17-25577" fmla="*/ 4450 w 10054"/>
                  <a:gd name="connsiteY17-25578" fmla="*/ 1540 h 10000"/>
                  <a:gd name="connsiteX18-25579" fmla="*/ 4194 w 10054"/>
                  <a:gd name="connsiteY18-25580" fmla="*/ 1076 h 10000"/>
                  <a:gd name="connsiteX19-25581" fmla="*/ 3419 w 10054"/>
                  <a:gd name="connsiteY19-25582" fmla="*/ 753 h 10000"/>
                  <a:gd name="connsiteX20-25583" fmla="*/ 2965 w 10054"/>
                  <a:gd name="connsiteY20-25584" fmla="*/ 69 h 10000"/>
                  <a:gd name="connsiteX21-25585" fmla="*/ 2385 w 10054"/>
                  <a:gd name="connsiteY21-25586" fmla="*/ 69 h 10000"/>
                  <a:gd name="connsiteX22-25587" fmla="*/ 2128 w 10054"/>
                  <a:gd name="connsiteY22-25588" fmla="*/ 217 h 10000"/>
                  <a:gd name="connsiteX23-25589" fmla="*/ 2066 w 10054"/>
                  <a:gd name="connsiteY23-25590" fmla="*/ 0 h 10000"/>
                  <a:gd name="connsiteX24-25591" fmla="*/ 1225 w 10054"/>
                  <a:gd name="connsiteY24-25592" fmla="*/ 142 h 10000"/>
                  <a:gd name="connsiteX25-25593" fmla="*/ 2128 w 10054"/>
                  <a:gd name="connsiteY25-25594" fmla="*/ 288 h 10000"/>
                  <a:gd name="connsiteX26-25595" fmla="*/ 2066 w 10054"/>
                  <a:gd name="connsiteY26-25596" fmla="*/ 610 h 10000"/>
                  <a:gd name="connsiteX27-25597" fmla="*/ 2257 w 10054"/>
                  <a:gd name="connsiteY27-25598" fmla="*/ 1040 h 10000"/>
                  <a:gd name="connsiteX28-25599" fmla="*/ 2452 w 10054"/>
                  <a:gd name="connsiteY28-25600" fmla="*/ 1290 h 10000"/>
                  <a:gd name="connsiteX29-25601" fmla="*/ 2128 w 10054"/>
                  <a:gd name="connsiteY29-25602" fmla="*/ 1757 h 10000"/>
                  <a:gd name="connsiteX30-25603" fmla="*/ 1873 w 10054"/>
                  <a:gd name="connsiteY30-25604" fmla="*/ 1757 h 10000"/>
                  <a:gd name="connsiteX31-25605" fmla="*/ 1612 w 10054"/>
                  <a:gd name="connsiteY31-25606" fmla="*/ 2079 h 10000"/>
                  <a:gd name="connsiteX32-25607" fmla="*/ 2066 w 10054"/>
                  <a:gd name="connsiteY32-25608" fmla="*/ 2222 h 10000"/>
                  <a:gd name="connsiteX33-25609" fmla="*/ 1484 w 10054"/>
                  <a:gd name="connsiteY33-25610" fmla="*/ 2187 h 10000"/>
                  <a:gd name="connsiteX34-25611" fmla="*/ 1225 w 10054"/>
                  <a:gd name="connsiteY34-25612" fmla="*/ 2615 h 10000"/>
                  <a:gd name="connsiteX35-25613" fmla="*/ 1161 w 10054"/>
                  <a:gd name="connsiteY35-25614" fmla="*/ 2688 h 10000"/>
                  <a:gd name="connsiteX36-25615" fmla="*/ 903 w 10054"/>
                  <a:gd name="connsiteY36-25616" fmla="*/ 3154 h 10000"/>
                  <a:gd name="connsiteX37-25617" fmla="*/ 1292 w 10054"/>
                  <a:gd name="connsiteY37-25618" fmla="*/ 3261 h 10000"/>
                  <a:gd name="connsiteX38-25619" fmla="*/ 774 w 10054"/>
                  <a:gd name="connsiteY38-25620" fmla="*/ 3620 h 10000"/>
                  <a:gd name="connsiteX39-25621" fmla="*/ 128 w 10054"/>
                  <a:gd name="connsiteY39-25622" fmla="*/ 4015 h 10000"/>
                  <a:gd name="connsiteX40-25623" fmla="*/ 0 w 10054"/>
                  <a:gd name="connsiteY40-25624" fmla="*/ 4230 h 10000"/>
                  <a:gd name="connsiteX41-25625" fmla="*/ 324 w 10054"/>
                  <a:gd name="connsiteY41-25626" fmla="*/ 4694 h 10000"/>
                  <a:gd name="connsiteX42-25627" fmla="*/ 0 w 10054"/>
                  <a:gd name="connsiteY42-25628" fmla="*/ 5128 h 10000"/>
                  <a:gd name="connsiteX43-25629" fmla="*/ 65 w 10054"/>
                  <a:gd name="connsiteY43-25630" fmla="*/ 5591 h 10000"/>
                  <a:gd name="connsiteX44-25631" fmla="*/ 259 w 10054"/>
                  <a:gd name="connsiteY44-25632" fmla="*/ 5737 h 10000"/>
                  <a:gd name="connsiteX45-25633" fmla="*/ 644 w 10054"/>
                  <a:gd name="connsiteY45-25634" fmla="*/ 5700 h 10000"/>
                  <a:gd name="connsiteX46-25635" fmla="*/ 1420 w 10054"/>
                  <a:gd name="connsiteY46-25636" fmla="*/ 5774 h 10000"/>
                  <a:gd name="connsiteX47-25637" fmla="*/ 2066 w 10054"/>
                  <a:gd name="connsiteY47-25638" fmla="*/ 5628 h 10000"/>
                  <a:gd name="connsiteX48-25639" fmla="*/ 2776 w 10054"/>
                  <a:gd name="connsiteY48-25640" fmla="*/ 5628 h 10000"/>
                  <a:gd name="connsiteX49-25641" fmla="*/ 3225 w 10054"/>
                  <a:gd name="connsiteY49-25642" fmla="*/ 5483 h 10000"/>
                  <a:gd name="connsiteX50-25643" fmla="*/ 3354 w 10054"/>
                  <a:gd name="connsiteY50-25644" fmla="*/ 5518 h 10000"/>
                  <a:gd name="connsiteX51-25645" fmla="*/ 3162 w 10054"/>
                  <a:gd name="connsiteY51-25646" fmla="*/ 5591 h 10000"/>
                  <a:gd name="connsiteX52-25647" fmla="*/ 3613 w 10054"/>
                  <a:gd name="connsiteY52-25648" fmla="*/ 5916 h 10000"/>
                  <a:gd name="connsiteX53-25649" fmla="*/ 3936 w 10054"/>
                  <a:gd name="connsiteY53-25650" fmla="*/ 5842 h 10000"/>
                  <a:gd name="connsiteX54-25651" fmla="*/ 4387 w 10054"/>
                  <a:gd name="connsiteY54-25652" fmla="*/ 5984 h 10000"/>
                  <a:gd name="connsiteX55-25653" fmla="*/ 4965 w 10054"/>
                  <a:gd name="connsiteY55-25654" fmla="*/ 5950 h 10000"/>
                  <a:gd name="connsiteX56-25655" fmla="*/ 5935 w 10054"/>
                  <a:gd name="connsiteY56-25656" fmla="*/ 6057 h 10000"/>
                  <a:gd name="connsiteX57-25657" fmla="*/ 6190 w 10054"/>
                  <a:gd name="connsiteY57-25658" fmla="*/ 6131 h 10000"/>
                  <a:gd name="connsiteX58-25659" fmla="*/ 7096 w 10054"/>
                  <a:gd name="connsiteY58-25660" fmla="*/ 5950 h 10000"/>
                  <a:gd name="connsiteX59-25661" fmla="*/ 7225 w 10054"/>
                  <a:gd name="connsiteY59-25662" fmla="*/ 6057 h 10000"/>
                  <a:gd name="connsiteX60-25663" fmla="*/ 7483 w 10054"/>
                  <a:gd name="connsiteY60-25664" fmla="*/ 5916 h 10000"/>
                  <a:gd name="connsiteX61-25665" fmla="*/ 7614 w 10054"/>
                  <a:gd name="connsiteY61-25666" fmla="*/ 6097 h 10000"/>
                  <a:gd name="connsiteX62-25667" fmla="*/ 8517 w 10054"/>
                  <a:gd name="connsiteY62-25668" fmla="*/ 5878 h 10000"/>
                  <a:gd name="connsiteX63-25669" fmla="*/ 8517 w 10054"/>
                  <a:gd name="connsiteY63-25670" fmla="*/ 5661 h 10000"/>
                  <a:gd name="connsiteX64-25671" fmla="*/ 8707 w 10054"/>
                  <a:gd name="connsiteY64-25672" fmla="*/ 5628 h 10000"/>
                  <a:gd name="connsiteX65-25673" fmla="*/ 8903 w 10054"/>
                  <a:gd name="connsiteY65-25674" fmla="*/ 5700 h 10000"/>
                  <a:gd name="connsiteX66-25675" fmla="*/ 9548 w 10054"/>
                  <a:gd name="connsiteY66-25676" fmla="*/ 5557 h 10000"/>
                  <a:gd name="connsiteX67-25677" fmla="*/ 9678 w 10054"/>
                  <a:gd name="connsiteY67-25678" fmla="*/ 5591 h 10000"/>
                  <a:gd name="connsiteX68-25679" fmla="*/ 10000 w 10054"/>
                  <a:gd name="connsiteY68-25680" fmla="*/ 7778 h 10000"/>
                  <a:gd name="connsiteX69-25681" fmla="*/ 9354 w 10054"/>
                  <a:gd name="connsiteY69-25682" fmla="*/ 8174 h 10000"/>
                  <a:gd name="connsiteX70-25683" fmla="*/ 9162 w 10054"/>
                  <a:gd name="connsiteY70-25684" fmla="*/ 8565 h 10000"/>
                  <a:gd name="connsiteX71-25685" fmla="*/ 9097 w 10054"/>
                  <a:gd name="connsiteY71-25686" fmla="*/ 8637 h 10000"/>
                  <a:gd name="connsiteX72-25687" fmla="*/ 8966 w 10054"/>
                  <a:gd name="connsiteY72-25688" fmla="*/ 8783 h 10000"/>
                  <a:gd name="connsiteX73-25689" fmla="*/ 8707 w 10054"/>
                  <a:gd name="connsiteY73-25690" fmla="*/ 9141 h 10000"/>
                  <a:gd name="connsiteX74-25691" fmla="*/ 8644 w 10054"/>
                  <a:gd name="connsiteY74-25692" fmla="*/ 9211 h 10000"/>
                  <a:gd name="connsiteX75-25693" fmla="*/ 8065 w 10054"/>
                  <a:gd name="connsiteY75-25694" fmla="*/ 9963 h 10000"/>
                  <a:gd name="connsiteX76-25695" fmla="*/ 7288 w 10054"/>
                  <a:gd name="connsiteY76-25696" fmla="*/ 9754 h 10000"/>
                  <a:gd name="connsiteX77-25697" fmla="*/ 6712 w 10054"/>
                  <a:gd name="connsiteY77-25698" fmla="*/ 9858 h 10000"/>
                  <a:gd name="connsiteX78-25699" fmla="*/ 6968 w 10054"/>
                  <a:gd name="connsiteY78-25700" fmla="*/ 10000 h 10000"/>
                  <a:gd name="connsiteX0-25701" fmla="*/ 10000 w 10054"/>
                  <a:gd name="connsiteY0-25702" fmla="*/ 5341 h 10000"/>
                  <a:gd name="connsiteX1-25703" fmla="*/ 9483 w 10054"/>
                  <a:gd name="connsiteY1-25704" fmla="*/ 5341 h 10000"/>
                  <a:gd name="connsiteX2-25705" fmla="*/ 8966 w 10054"/>
                  <a:gd name="connsiteY2-25706" fmla="*/ 5483 h 10000"/>
                  <a:gd name="connsiteX3-25707" fmla="*/ 8386 w 10054"/>
                  <a:gd name="connsiteY3-25708" fmla="*/ 5449 h 10000"/>
                  <a:gd name="connsiteX4-25709" fmla="*/ 8386 w 10054"/>
                  <a:gd name="connsiteY4-25710" fmla="*/ 4766 h 10000"/>
                  <a:gd name="connsiteX5-25711" fmla="*/ 8707 w 10054"/>
                  <a:gd name="connsiteY5-25712" fmla="*/ 4733 h 10000"/>
                  <a:gd name="connsiteX6-25713" fmla="*/ 8517 w 10054"/>
                  <a:gd name="connsiteY6-25714" fmla="*/ 4552 h 10000"/>
                  <a:gd name="connsiteX7-25715" fmla="*/ 8517 w 10054"/>
                  <a:gd name="connsiteY7-25716" fmla="*/ 4266 h 10000"/>
                  <a:gd name="connsiteX8-25717" fmla="*/ 8581 w 10054"/>
                  <a:gd name="connsiteY8-25718" fmla="*/ 4089 h 10000"/>
                  <a:gd name="connsiteX9-25719" fmla="*/ 7937 w 10054"/>
                  <a:gd name="connsiteY9-25720" fmla="*/ 3800 h 10000"/>
                  <a:gd name="connsiteX10-25721" fmla="*/ 7288 w 10054"/>
                  <a:gd name="connsiteY10-25722" fmla="*/ 3478 h 10000"/>
                  <a:gd name="connsiteX11-25723" fmla="*/ 6968 w 10054"/>
                  <a:gd name="connsiteY11-25724" fmla="*/ 3261 h 10000"/>
                  <a:gd name="connsiteX12-25725" fmla="*/ 6516 w 10054"/>
                  <a:gd name="connsiteY12-25726" fmla="*/ 3191 h 10000"/>
                  <a:gd name="connsiteX13-25727" fmla="*/ 6001 w 10054"/>
                  <a:gd name="connsiteY13-25728" fmla="*/ 3227 h 10000"/>
                  <a:gd name="connsiteX14-25729" fmla="*/ 5483 w 10054"/>
                  <a:gd name="connsiteY14-25730" fmla="*/ 3117 h 10000"/>
                  <a:gd name="connsiteX15-25731" fmla="*/ 4839 w 10054"/>
                  <a:gd name="connsiteY15-25732" fmla="*/ 2257 h 10000"/>
                  <a:gd name="connsiteX16-25733" fmla="*/ 4646 w 10054"/>
                  <a:gd name="connsiteY16-25734" fmla="*/ 2042 h 10000"/>
                  <a:gd name="connsiteX17-25735" fmla="*/ 4450 w 10054"/>
                  <a:gd name="connsiteY17-25736" fmla="*/ 1540 h 10000"/>
                  <a:gd name="connsiteX18-25737" fmla="*/ 4194 w 10054"/>
                  <a:gd name="connsiteY18-25738" fmla="*/ 1076 h 10000"/>
                  <a:gd name="connsiteX19-25739" fmla="*/ 3419 w 10054"/>
                  <a:gd name="connsiteY19-25740" fmla="*/ 753 h 10000"/>
                  <a:gd name="connsiteX20-25741" fmla="*/ 2965 w 10054"/>
                  <a:gd name="connsiteY20-25742" fmla="*/ 69 h 10000"/>
                  <a:gd name="connsiteX21-25743" fmla="*/ 2385 w 10054"/>
                  <a:gd name="connsiteY21-25744" fmla="*/ 69 h 10000"/>
                  <a:gd name="connsiteX22-25745" fmla="*/ 2128 w 10054"/>
                  <a:gd name="connsiteY22-25746" fmla="*/ 217 h 10000"/>
                  <a:gd name="connsiteX23-25747" fmla="*/ 2066 w 10054"/>
                  <a:gd name="connsiteY23-25748" fmla="*/ 0 h 10000"/>
                  <a:gd name="connsiteX24-25749" fmla="*/ 1225 w 10054"/>
                  <a:gd name="connsiteY24-25750" fmla="*/ 142 h 10000"/>
                  <a:gd name="connsiteX25-25751" fmla="*/ 2128 w 10054"/>
                  <a:gd name="connsiteY25-25752" fmla="*/ 288 h 10000"/>
                  <a:gd name="connsiteX26-25753" fmla="*/ 2066 w 10054"/>
                  <a:gd name="connsiteY26-25754" fmla="*/ 610 h 10000"/>
                  <a:gd name="connsiteX27-25755" fmla="*/ 2257 w 10054"/>
                  <a:gd name="connsiteY27-25756" fmla="*/ 1040 h 10000"/>
                  <a:gd name="connsiteX28-25757" fmla="*/ 2452 w 10054"/>
                  <a:gd name="connsiteY28-25758" fmla="*/ 1290 h 10000"/>
                  <a:gd name="connsiteX29-25759" fmla="*/ 2128 w 10054"/>
                  <a:gd name="connsiteY29-25760" fmla="*/ 1757 h 10000"/>
                  <a:gd name="connsiteX30-25761" fmla="*/ 1873 w 10054"/>
                  <a:gd name="connsiteY30-25762" fmla="*/ 1757 h 10000"/>
                  <a:gd name="connsiteX31-25763" fmla="*/ 1612 w 10054"/>
                  <a:gd name="connsiteY31-25764" fmla="*/ 2079 h 10000"/>
                  <a:gd name="connsiteX32-25765" fmla="*/ 2066 w 10054"/>
                  <a:gd name="connsiteY32-25766" fmla="*/ 2222 h 10000"/>
                  <a:gd name="connsiteX33-25767" fmla="*/ 1484 w 10054"/>
                  <a:gd name="connsiteY33-25768" fmla="*/ 2187 h 10000"/>
                  <a:gd name="connsiteX34-25769" fmla="*/ 1225 w 10054"/>
                  <a:gd name="connsiteY34-25770" fmla="*/ 2615 h 10000"/>
                  <a:gd name="connsiteX35-25771" fmla="*/ 1161 w 10054"/>
                  <a:gd name="connsiteY35-25772" fmla="*/ 2688 h 10000"/>
                  <a:gd name="connsiteX36-25773" fmla="*/ 903 w 10054"/>
                  <a:gd name="connsiteY36-25774" fmla="*/ 3154 h 10000"/>
                  <a:gd name="connsiteX37-25775" fmla="*/ 1292 w 10054"/>
                  <a:gd name="connsiteY37-25776" fmla="*/ 3261 h 10000"/>
                  <a:gd name="connsiteX38-25777" fmla="*/ 774 w 10054"/>
                  <a:gd name="connsiteY38-25778" fmla="*/ 3620 h 10000"/>
                  <a:gd name="connsiteX39-25779" fmla="*/ 128 w 10054"/>
                  <a:gd name="connsiteY39-25780" fmla="*/ 4015 h 10000"/>
                  <a:gd name="connsiteX40-25781" fmla="*/ 0 w 10054"/>
                  <a:gd name="connsiteY40-25782" fmla="*/ 4230 h 10000"/>
                  <a:gd name="connsiteX41-25783" fmla="*/ 324 w 10054"/>
                  <a:gd name="connsiteY41-25784" fmla="*/ 4694 h 10000"/>
                  <a:gd name="connsiteX42-25785" fmla="*/ 0 w 10054"/>
                  <a:gd name="connsiteY42-25786" fmla="*/ 5128 h 10000"/>
                  <a:gd name="connsiteX43-25787" fmla="*/ 65 w 10054"/>
                  <a:gd name="connsiteY43-25788" fmla="*/ 5591 h 10000"/>
                  <a:gd name="connsiteX44-25789" fmla="*/ 259 w 10054"/>
                  <a:gd name="connsiteY44-25790" fmla="*/ 5737 h 10000"/>
                  <a:gd name="connsiteX45-25791" fmla="*/ 644 w 10054"/>
                  <a:gd name="connsiteY45-25792" fmla="*/ 5700 h 10000"/>
                  <a:gd name="connsiteX46-25793" fmla="*/ 1420 w 10054"/>
                  <a:gd name="connsiteY46-25794" fmla="*/ 5774 h 10000"/>
                  <a:gd name="connsiteX47-25795" fmla="*/ 2066 w 10054"/>
                  <a:gd name="connsiteY47-25796" fmla="*/ 5628 h 10000"/>
                  <a:gd name="connsiteX48-25797" fmla="*/ 2776 w 10054"/>
                  <a:gd name="connsiteY48-25798" fmla="*/ 5628 h 10000"/>
                  <a:gd name="connsiteX49-25799" fmla="*/ 3225 w 10054"/>
                  <a:gd name="connsiteY49-25800" fmla="*/ 5483 h 10000"/>
                  <a:gd name="connsiteX50-25801" fmla="*/ 3354 w 10054"/>
                  <a:gd name="connsiteY50-25802" fmla="*/ 5518 h 10000"/>
                  <a:gd name="connsiteX51-25803" fmla="*/ 3162 w 10054"/>
                  <a:gd name="connsiteY51-25804" fmla="*/ 5591 h 10000"/>
                  <a:gd name="connsiteX52-25805" fmla="*/ 3613 w 10054"/>
                  <a:gd name="connsiteY52-25806" fmla="*/ 5916 h 10000"/>
                  <a:gd name="connsiteX53-25807" fmla="*/ 3936 w 10054"/>
                  <a:gd name="connsiteY53-25808" fmla="*/ 5842 h 10000"/>
                  <a:gd name="connsiteX54-25809" fmla="*/ 4387 w 10054"/>
                  <a:gd name="connsiteY54-25810" fmla="*/ 5984 h 10000"/>
                  <a:gd name="connsiteX55-25811" fmla="*/ 4965 w 10054"/>
                  <a:gd name="connsiteY55-25812" fmla="*/ 5950 h 10000"/>
                  <a:gd name="connsiteX56-25813" fmla="*/ 5935 w 10054"/>
                  <a:gd name="connsiteY56-25814" fmla="*/ 6057 h 10000"/>
                  <a:gd name="connsiteX57-25815" fmla="*/ 6190 w 10054"/>
                  <a:gd name="connsiteY57-25816" fmla="*/ 6131 h 10000"/>
                  <a:gd name="connsiteX58-25817" fmla="*/ 7096 w 10054"/>
                  <a:gd name="connsiteY58-25818" fmla="*/ 5950 h 10000"/>
                  <a:gd name="connsiteX59-25819" fmla="*/ 7225 w 10054"/>
                  <a:gd name="connsiteY59-25820" fmla="*/ 6057 h 10000"/>
                  <a:gd name="connsiteX60-25821" fmla="*/ 7483 w 10054"/>
                  <a:gd name="connsiteY60-25822" fmla="*/ 5916 h 10000"/>
                  <a:gd name="connsiteX61-25823" fmla="*/ 7614 w 10054"/>
                  <a:gd name="connsiteY61-25824" fmla="*/ 6097 h 10000"/>
                  <a:gd name="connsiteX62-25825" fmla="*/ 8517 w 10054"/>
                  <a:gd name="connsiteY62-25826" fmla="*/ 5878 h 10000"/>
                  <a:gd name="connsiteX63-25827" fmla="*/ 8517 w 10054"/>
                  <a:gd name="connsiteY63-25828" fmla="*/ 5661 h 10000"/>
                  <a:gd name="connsiteX64-25829" fmla="*/ 8707 w 10054"/>
                  <a:gd name="connsiteY64-25830" fmla="*/ 5628 h 10000"/>
                  <a:gd name="connsiteX65-25831" fmla="*/ 8903 w 10054"/>
                  <a:gd name="connsiteY65-25832" fmla="*/ 5700 h 10000"/>
                  <a:gd name="connsiteX66-25833" fmla="*/ 9548 w 10054"/>
                  <a:gd name="connsiteY66-25834" fmla="*/ 5557 h 10000"/>
                  <a:gd name="connsiteX67-25835" fmla="*/ 9678 w 10054"/>
                  <a:gd name="connsiteY67-25836" fmla="*/ 5591 h 10000"/>
                  <a:gd name="connsiteX68-25837" fmla="*/ 10000 w 10054"/>
                  <a:gd name="connsiteY68-25838" fmla="*/ 7778 h 10000"/>
                  <a:gd name="connsiteX69-25839" fmla="*/ 9354 w 10054"/>
                  <a:gd name="connsiteY69-25840" fmla="*/ 8174 h 10000"/>
                  <a:gd name="connsiteX70-25841" fmla="*/ 9162 w 10054"/>
                  <a:gd name="connsiteY70-25842" fmla="*/ 8565 h 10000"/>
                  <a:gd name="connsiteX71-25843" fmla="*/ 9097 w 10054"/>
                  <a:gd name="connsiteY71-25844" fmla="*/ 8637 h 10000"/>
                  <a:gd name="connsiteX72-25845" fmla="*/ 8707 w 10054"/>
                  <a:gd name="connsiteY72-25846" fmla="*/ 9141 h 10000"/>
                  <a:gd name="connsiteX73-25847" fmla="*/ 8644 w 10054"/>
                  <a:gd name="connsiteY73-25848" fmla="*/ 9211 h 10000"/>
                  <a:gd name="connsiteX74-25849" fmla="*/ 8065 w 10054"/>
                  <a:gd name="connsiteY74-25850" fmla="*/ 9963 h 10000"/>
                  <a:gd name="connsiteX75-25851" fmla="*/ 7288 w 10054"/>
                  <a:gd name="connsiteY75-25852" fmla="*/ 9754 h 10000"/>
                  <a:gd name="connsiteX76-25853" fmla="*/ 6712 w 10054"/>
                  <a:gd name="connsiteY76-25854" fmla="*/ 9858 h 10000"/>
                  <a:gd name="connsiteX77-25855" fmla="*/ 6968 w 10054"/>
                  <a:gd name="connsiteY77-25856" fmla="*/ 10000 h 10000"/>
                  <a:gd name="connsiteX0-25857" fmla="*/ 10000 w 10054"/>
                  <a:gd name="connsiteY0-25858" fmla="*/ 5341 h 10000"/>
                  <a:gd name="connsiteX1-25859" fmla="*/ 9483 w 10054"/>
                  <a:gd name="connsiteY1-25860" fmla="*/ 5341 h 10000"/>
                  <a:gd name="connsiteX2-25861" fmla="*/ 8966 w 10054"/>
                  <a:gd name="connsiteY2-25862" fmla="*/ 5483 h 10000"/>
                  <a:gd name="connsiteX3-25863" fmla="*/ 8386 w 10054"/>
                  <a:gd name="connsiteY3-25864" fmla="*/ 5449 h 10000"/>
                  <a:gd name="connsiteX4-25865" fmla="*/ 8386 w 10054"/>
                  <a:gd name="connsiteY4-25866" fmla="*/ 4766 h 10000"/>
                  <a:gd name="connsiteX5-25867" fmla="*/ 8707 w 10054"/>
                  <a:gd name="connsiteY5-25868" fmla="*/ 4733 h 10000"/>
                  <a:gd name="connsiteX6-25869" fmla="*/ 8517 w 10054"/>
                  <a:gd name="connsiteY6-25870" fmla="*/ 4552 h 10000"/>
                  <a:gd name="connsiteX7-25871" fmla="*/ 8517 w 10054"/>
                  <a:gd name="connsiteY7-25872" fmla="*/ 4266 h 10000"/>
                  <a:gd name="connsiteX8-25873" fmla="*/ 8581 w 10054"/>
                  <a:gd name="connsiteY8-25874" fmla="*/ 4089 h 10000"/>
                  <a:gd name="connsiteX9-25875" fmla="*/ 7937 w 10054"/>
                  <a:gd name="connsiteY9-25876" fmla="*/ 3800 h 10000"/>
                  <a:gd name="connsiteX10-25877" fmla="*/ 7288 w 10054"/>
                  <a:gd name="connsiteY10-25878" fmla="*/ 3478 h 10000"/>
                  <a:gd name="connsiteX11-25879" fmla="*/ 6968 w 10054"/>
                  <a:gd name="connsiteY11-25880" fmla="*/ 3261 h 10000"/>
                  <a:gd name="connsiteX12-25881" fmla="*/ 6516 w 10054"/>
                  <a:gd name="connsiteY12-25882" fmla="*/ 3191 h 10000"/>
                  <a:gd name="connsiteX13-25883" fmla="*/ 6001 w 10054"/>
                  <a:gd name="connsiteY13-25884" fmla="*/ 3227 h 10000"/>
                  <a:gd name="connsiteX14-25885" fmla="*/ 5483 w 10054"/>
                  <a:gd name="connsiteY14-25886" fmla="*/ 3117 h 10000"/>
                  <a:gd name="connsiteX15-25887" fmla="*/ 4839 w 10054"/>
                  <a:gd name="connsiteY15-25888" fmla="*/ 2257 h 10000"/>
                  <a:gd name="connsiteX16-25889" fmla="*/ 4646 w 10054"/>
                  <a:gd name="connsiteY16-25890" fmla="*/ 2042 h 10000"/>
                  <a:gd name="connsiteX17-25891" fmla="*/ 4450 w 10054"/>
                  <a:gd name="connsiteY17-25892" fmla="*/ 1540 h 10000"/>
                  <a:gd name="connsiteX18-25893" fmla="*/ 4194 w 10054"/>
                  <a:gd name="connsiteY18-25894" fmla="*/ 1076 h 10000"/>
                  <a:gd name="connsiteX19-25895" fmla="*/ 3419 w 10054"/>
                  <a:gd name="connsiteY19-25896" fmla="*/ 753 h 10000"/>
                  <a:gd name="connsiteX20-25897" fmla="*/ 2965 w 10054"/>
                  <a:gd name="connsiteY20-25898" fmla="*/ 69 h 10000"/>
                  <a:gd name="connsiteX21-25899" fmla="*/ 2385 w 10054"/>
                  <a:gd name="connsiteY21-25900" fmla="*/ 69 h 10000"/>
                  <a:gd name="connsiteX22-25901" fmla="*/ 2128 w 10054"/>
                  <a:gd name="connsiteY22-25902" fmla="*/ 217 h 10000"/>
                  <a:gd name="connsiteX23-25903" fmla="*/ 2066 w 10054"/>
                  <a:gd name="connsiteY23-25904" fmla="*/ 0 h 10000"/>
                  <a:gd name="connsiteX24-25905" fmla="*/ 1225 w 10054"/>
                  <a:gd name="connsiteY24-25906" fmla="*/ 142 h 10000"/>
                  <a:gd name="connsiteX25-25907" fmla="*/ 2128 w 10054"/>
                  <a:gd name="connsiteY25-25908" fmla="*/ 288 h 10000"/>
                  <a:gd name="connsiteX26-25909" fmla="*/ 2066 w 10054"/>
                  <a:gd name="connsiteY26-25910" fmla="*/ 610 h 10000"/>
                  <a:gd name="connsiteX27-25911" fmla="*/ 2257 w 10054"/>
                  <a:gd name="connsiteY27-25912" fmla="*/ 1040 h 10000"/>
                  <a:gd name="connsiteX28-25913" fmla="*/ 2452 w 10054"/>
                  <a:gd name="connsiteY28-25914" fmla="*/ 1290 h 10000"/>
                  <a:gd name="connsiteX29-25915" fmla="*/ 2128 w 10054"/>
                  <a:gd name="connsiteY29-25916" fmla="*/ 1757 h 10000"/>
                  <a:gd name="connsiteX30-25917" fmla="*/ 1873 w 10054"/>
                  <a:gd name="connsiteY30-25918" fmla="*/ 1757 h 10000"/>
                  <a:gd name="connsiteX31-25919" fmla="*/ 1612 w 10054"/>
                  <a:gd name="connsiteY31-25920" fmla="*/ 2079 h 10000"/>
                  <a:gd name="connsiteX32-25921" fmla="*/ 2066 w 10054"/>
                  <a:gd name="connsiteY32-25922" fmla="*/ 2222 h 10000"/>
                  <a:gd name="connsiteX33-25923" fmla="*/ 1484 w 10054"/>
                  <a:gd name="connsiteY33-25924" fmla="*/ 2187 h 10000"/>
                  <a:gd name="connsiteX34-25925" fmla="*/ 1225 w 10054"/>
                  <a:gd name="connsiteY34-25926" fmla="*/ 2615 h 10000"/>
                  <a:gd name="connsiteX35-25927" fmla="*/ 1161 w 10054"/>
                  <a:gd name="connsiteY35-25928" fmla="*/ 2688 h 10000"/>
                  <a:gd name="connsiteX36-25929" fmla="*/ 903 w 10054"/>
                  <a:gd name="connsiteY36-25930" fmla="*/ 3154 h 10000"/>
                  <a:gd name="connsiteX37-25931" fmla="*/ 1292 w 10054"/>
                  <a:gd name="connsiteY37-25932" fmla="*/ 3261 h 10000"/>
                  <a:gd name="connsiteX38-25933" fmla="*/ 774 w 10054"/>
                  <a:gd name="connsiteY38-25934" fmla="*/ 3620 h 10000"/>
                  <a:gd name="connsiteX39-25935" fmla="*/ 128 w 10054"/>
                  <a:gd name="connsiteY39-25936" fmla="*/ 4015 h 10000"/>
                  <a:gd name="connsiteX40-25937" fmla="*/ 0 w 10054"/>
                  <a:gd name="connsiteY40-25938" fmla="*/ 4230 h 10000"/>
                  <a:gd name="connsiteX41-25939" fmla="*/ 324 w 10054"/>
                  <a:gd name="connsiteY41-25940" fmla="*/ 4694 h 10000"/>
                  <a:gd name="connsiteX42-25941" fmla="*/ 0 w 10054"/>
                  <a:gd name="connsiteY42-25942" fmla="*/ 5128 h 10000"/>
                  <a:gd name="connsiteX43-25943" fmla="*/ 65 w 10054"/>
                  <a:gd name="connsiteY43-25944" fmla="*/ 5591 h 10000"/>
                  <a:gd name="connsiteX44-25945" fmla="*/ 259 w 10054"/>
                  <a:gd name="connsiteY44-25946" fmla="*/ 5737 h 10000"/>
                  <a:gd name="connsiteX45-25947" fmla="*/ 644 w 10054"/>
                  <a:gd name="connsiteY45-25948" fmla="*/ 5700 h 10000"/>
                  <a:gd name="connsiteX46-25949" fmla="*/ 1420 w 10054"/>
                  <a:gd name="connsiteY46-25950" fmla="*/ 5774 h 10000"/>
                  <a:gd name="connsiteX47-25951" fmla="*/ 2066 w 10054"/>
                  <a:gd name="connsiteY47-25952" fmla="*/ 5628 h 10000"/>
                  <a:gd name="connsiteX48-25953" fmla="*/ 2776 w 10054"/>
                  <a:gd name="connsiteY48-25954" fmla="*/ 5628 h 10000"/>
                  <a:gd name="connsiteX49-25955" fmla="*/ 3225 w 10054"/>
                  <a:gd name="connsiteY49-25956" fmla="*/ 5483 h 10000"/>
                  <a:gd name="connsiteX50-25957" fmla="*/ 3354 w 10054"/>
                  <a:gd name="connsiteY50-25958" fmla="*/ 5518 h 10000"/>
                  <a:gd name="connsiteX51-25959" fmla="*/ 3162 w 10054"/>
                  <a:gd name="connsiteY51-25960" fmla="*/ 5591 h 10000"/>
                  <a:gd name="connsiteX52-25961" fmla="*/ 3613 w 10054"/>
                  <a:gd name="connsiteY52-25962" fmla="*/ 5916 h 10000"/>
                  <a:gd name="connsiteX53-25963" fmla="*/ 3936 w 10054"/>
                  <a:gd name="connsiteY53-25964" fmla="*/ 5842 h 10000"/>
                  <a:gd name="connsiteX54-25965" fmla="*/ 4387 w 10054"/>
                  <a:gd name="connsiteY54-25966" fmla="*/ 5984 h 10000"/>
                  <a:gd name="connsiteX55-25967" fmla="*/ 4965 w 10054"/>
                  <a:gd name="connsiteY55-25968" fmla="*/ 5950 h 10000"/>
                  <a:gd name="connsiteX56-25969" fmla="*/ 5935 w 10054"/>
                  <a:gd name="connsiteY56-25970" fmla="*/ 6057 h 10000"/>
                  <a:gd name="connsiteX57-25971" fmla="*/ 6190 w 10054"/>
                  <a:gd name="connsiteY57-25972" fmla="*/ 6131 h 10000"/>
                  <a:gd name="connsiteX58-25973" fmla="*/ 7096 w 10054"/>
                  <a:gd name="connsiteY58-25974" fmla="*/ 5950 h 10000"/>
                  <a:gd name="connsiteX59-25975" fmla="*/ 7225 w 10054"/>
                  <a:gd name="connsiteY59-25976" fmla="*/ 6057 h 10000"/>
                  <a:gd name="connsiteX60-25977" fmla="*/ 7483 w 10054"/>
                  <a:gd name="connsiteY60-25978" fmla="*/ 5916 h 10000"/>
                  <a:gd name="connsiteX61-25979" fmla="*/ 7614 w 10054"/>
                  <a:gd name="connsiteY61-25980" fmla="*/ 6097 h 10000"/>
                  <a:gd name="connsiteX62-25981" fmla="*/ 8517 w 10054"/>
                  <a:gd name="connsiteY62-25982" fmla="*/ 5878 h 10000"/>
                  <a:gd name="connsiteX63-25983" fmla="*/ 8517 w 10054"/>
                  <a:gd name="connsiteY63-25984" fmla="*/ 5661 h 10000"/>
                  <a:gd name="connsiteX64-25985" fmla="*/ 8707 w 10054"/>
                  <a:gd name="connsiteY64-25986" fmla="*/ 5628 h 10000"/>
                  <a:gd name="connsiteX65-25987" fmla="*/ 8903 w 10054"/>
                  <a:gd name="connsiteY65-25988" fmla="*/ 5700 h 10000"/>
                  <a:gd name="connsiteX66-25989" fmla="*/ 9548 w 10054"/>
                  <a:gd name="connsiteY66-25990" fmla="*/ 5557 h 10000"/>
                  <a:gd name="connsiteX67-25991" fmla="*/ 9678 w 10054"/>
                  <a:gd name="connsiteY67-25992" fmla="*/ 5591 h 10000"/>
                  <a:gd name="connsiteX68-25993" fmla="*/ 10000 w 10054"/>
                  <a:gd name="connsiteY68-25994" fmla="*/ 7778 h 10000"/>
                  <a:gd name="connsiteX69-25995" fmla="*/ 9354 w 10054"/>
                  <a:gd name="connsiteY69-25996" fmla="*/ 8174 h 10000"/>
                  <a:gd name="connsiteX70-25997" fmla="*/ 9162 w 10054"/>
                  <a:gd name="connsiteY70-25998" fmla="*/ 8565 h 10000"/>
                  <a:gd name="connsiteX71-25999" fmla="*/ 9097 w 10054"/>
                  <a:gd name="connsiteY71-26000" fmla="*/ 8637 h 10000"/>
                  <a:gd name="connsiteX72-26001" fmla="*/ 8707 w 10054"/>
                  <a:gd name="connsiteY72-26002" fmla="*/ 9141 h 10000"/>
                  <a:gd name="connsiteX73-26003" fmla="*/ 8065 w 10054"/>
                  <a:gd name="connsiteY73-26004" fmla="*/ 9963 h 10000"/>
                  <a:gd name="connsiteX74-26005" fmla="*/ 7288 w 10054"/>
                  <a:gd name="connsiteY74-26006" fmla="*/ 9754 h 10000"/>
                  <a:gd name="connsiteX75-26007" fmla="*/ 6712 w 10054"/>
                  <a:gd name="connsiteY75-26008" fmla="*/ 9858 h 10000"/>
                  <a:gd name="connsiteX76-26009" fmla="*/ 6968 w 10054"/>
                  <a:gd name="connsiteY76-26010" fmla="*/ 10000 h 10000"/>
                  <a:gd name="connsiteX0-26011" fmla="*/ 10000 w 10054"/>
                  <a:gd name="connsiteY0-26012" fmla="*/ 5341 h 10000"/>
                  <a:gd name="connsiteX1-26013" fmla="*/ 9483 w 10054"/>
                  <a:gd name="connsiteY1-26014" fmla="*/ 5341 h 10000"/>
                  <a:gd name="connsiteX2-26015" fmla="*/ 8966 w 10054"/>
                  <a:gd name="connsiteY2-26016" fmla="*/ 5483 h 10000"/>
                  <a:gd name="connsiteX3-26017" fmla="*/ 8386 w 10054"/>
                  <a:gd name="connsiteY3-26018" fmla="*/ 5449 h 10000"/>
                  <a:gd name="connsiteX4-26019" fmla="*/ 8386 w 10054"/>
                  <a:gd name="connsiteY4-26020" fmla="*/ 4766 h 10000"/>
                  <a:gd name="connsiteX5-26021" fmla="*/ 8707 w 10054"/>
                  <a:gd name="connsiteY5-26022" fmla="*/ 4733 h 10000"/>
                  <a:gd name="connsiteX6-26023" fmla="*/ 8517 w 10054"/>
                  <a:gd name="connsiteY6-26024" fmla="*/ 4552 h 10000"/>
                  <a:gd name="connsiteX7-26025" fmla="*/ 8517 w 10054"/>
                  <a:gd name="connsiteY7-26026" fmla="*/ 4266 h 10000"/>
                  <a:gd name="connsiteX8-26027" fmla="*/ 8581 w 10054"/>
                  <a:gd name="connsiteY8-26028" fmla="*/ 4089 h 10000"/>
                  <a:gd name="connsiteX9-26029" fmla="*/ 7937 w 10054"/>
                  <a:gd name="connsiteY9-26030" fmla="*/ 3800 h 10000"/>
                  <a:gd name="connsiteX10-26031" fmla="*/ 7288 w 10054"/>
                  <a:gd name="connsiteY10-26032" fmla="*/ 3478 h 10000"/>
                  <a:gd name="connsiteX11-26033" fmla="*/ 6968 w 10054"/>
                  <a:gd name="connsiteY11-26034" fmla="*/ 3261 h 10000"/>
                  <a:gd name="connsiteX12-26035" fmla="*/ 6516 w 10054"/>
                  <a:gd name="connsiteY12-26036" fmla="*/ 3191 h 10000"/>
                  <a:gd name="connsiteX13-26037" fmla="*/ 6001 w 10054"/>
                  <a:gd name="connsiteY13-26038" fmla="*/ 3227 h 10000"/>
                  <a:gd name="connsiteX14-26039" fmla="*/ 5483 w 10054"/>
                  <a:gd name="connsiteY14-26040" fmla="*/ 3117 h 10000"/>
                  <a:gd name="connsiteX15-26041" fmla="*/ 4839 w 10054"/>
                  <a:gd name="connsiteY15-26042" fmla="*/ 2257 h 10000"/>
                  <a:gd name="connsiteX16-26043" fmla="*/ 4646 w 10054"/>
                  <a:gd name="connsiteY16-26044" fmla="*/ 2042 h 10000"/>
                  <a:gd name="connsiteX17-26045" fmla="*/ 4450 w 10054"/>
                  <a:gd name="connsiteY17-26046" fmla="*/ 1540 h 10000"/>
                  <a:gd name="connsiteX18-26047" fmla="*/ 4194 w 10054"/>
                  <a:gd name="connsiteY18-26048" fmla="*/ 1076 h 10000"/>
                  <a:gd name="connsiteX19-26049" fmla="*/ 3419 w 10054"/>
                  <a:gd name="connsiteY19-26050" fmla="*/ 753 h 10000"/>
                  <a:gd name="connsiteX20-26051" fmla="*/ 2965 w 10054"/>
                  <a:gd name="connsiteY20-26052" fmla="*/ 69 h 10000"/>
                  <a:gd name="connsiteX21-26053" fmla="*/ 2385 w 10054"/>
                  <a:gd name="connsiteY21-26054" fmla="*/ 69 h 10000"/>
                  <a:gd name="connsiteX22-26055" fmla="*/ 2128 w 10054"/>
                  <a:gd name="connsiteY22-26056" fmla="*/ 217 h 10000"/>
                  <a:gd name="connsiteX23-26057" fmla="*/ 2066 w 10054"/>
                  <a:gd name="connsiteY23-26058" fmla="*/ 0 h 10000"/>
                  <a:gd name="connsiteX24-26059" fmla="*/ 1225 w 10054"/>
                  <a:gd name="connsiteY24-26060" fmla="*/ 142 h 10000"/>
                  <a:gd name="connsiteX25-26061" fmla="*/ 2128 w 10054"/>
                  <a:gd name="connsiteY25-26062" fmla="*/ 288 h 10000"/>
                  <a:gd name="connsiteX26-26063" fmla="*/ 2066 w 10054"/>
                  <a:gd name="connsiteY26-26064" fmla="*/ 610 h 10000"/>
                  <a:gd name="connsiteX27-26065" fmla="*/ 2257 w 10054"/>
                  <a:gd name="connsiteY27-26066" fmla="*/ 1040 h 10000"/>
                  <a:gd name="connsiteX28-26067" fmla="*/ 2452 w 10054"/>
                  <a:gd name="connsiteY28-26068" fmla="*/ 1290 h 10000"/>
                  <a:gd name="connsiteX29-26069" fmla="*/ 2128 w 10054"/>
                  <a:gd name="connsiteY29-26070" fmla="*/ 1757 h 10000"/>
                  <a:gd name="connsiteX30-26071" fmla="*/ 1873 w 10054"/>
                  <a:gd name="connsiteY30-26072" fmla="*/ 1757 h 10000"/>
                  <a:gd name="connsiteX31-26073" fmla="*/ 1612 w 10054"/>
                  <a:gd name="connsiteY31-26074" fmla="*/ 2079 h 10000"/>
                  <a:gd name="connsiteX32-26075" fmla="*/ 2066 w 10054"/>
                  <a:gd name="connsiteY32-26076" fmla="*/ 2222 h 10000"/>
                  <a:gd name="connsiteX33-26077" fmla="*/ 1484 w 10054"/>
                  <a:gd name="connsiteY33-26078" fmla="*/ 2187 h 10000"/>
                  <a:gd name="connsiteX34-26079" fmla="*/ 1225 w 10054"/>
                  <a:gd name="connsiteY34-26080" fmla="*/ 2615 h 10000"/>
                  <a:gd name="connsiteX35-26081" fmla="*/ 1161 w 10054"/>
                  <a:gd name="connsiteY35-26082" fmla="*/ 2688 h 10000"/>
                  <a:gd name="connsiteX36-26083" fmla="*/ 903 w 10054"/>
                  <a:gd name="connsiteY36-26084" fmla="*/ 3154 h 10000"/>
                  <a:gd name="connsiteX37-26085" fmla="*/ 1292 w 10054"/>
                  <a:gd name="connsiteY37-26086" fmla="*/ 3261 h 10000"/>
                  <a:gd name="connsiteX38-26087" fmla="*/ 774 w 10054"/>
                  <a:gd name="connsiteY38-26088" fmla="*/ 3620 h 10000"/>
                  <a:gd name="connsiteX39-26089" fmla="*/ 128 w 10054"/>
                  <a:gd name="connsiteY39-26090" fmla="*/ 4015 h 10000"/>
                  <a:gd name="connsiteX40-26091" fmla="*/ 0 w 10054"/>
                  <a:gd name="connsiteY40-26092" fmla="*/ 4230 h 10000"/>
                  <a:gd name="connsiteX41-26093" fmla="*/ 324 w 10054"/>
                  <a:gd name="connsiteY41-26094" fmla="*/ 4694 h 10000"/>
                  <a:gd name="connsiteX42-26095" fmla="*/ 0 w 10054"/>
                  <a:gd name="connsiteY42-26096" fmla="*/ 5128 h 10000"/>
                  <a:gd name="connsiteX43-26097" fmla="*/ 65 w 10054"/>
                  <a:gd name="connsiteY43-26098" fmla="*/ 5591 h 10000"/>
                  <a:gd name="connsiteX44-26099" fmla="*/ 259 w 10054"/>
                  <a:gd name="connsiteY44-26100" fmla="*/ 5737 h 10000"/>
                  <a:gd name="connsiteX45-26101" fmla="*/ 644 w 10054"/>
                  <a:gd name="connsiteY45-26102" fmla="*/ 5700 h 10000"/>
                  <a:gd name="connsiteX46-26103" fmla="*/ 1420 w 10054"/>
                  <a:gd name="connsiteY46-26104" fmla="*/ 5774 h 10000"/>
                  <a:gd name="connsiteX47-26105" fmla="*/ 2066 w 10054"/>
                  <a:gd name="connsiteY47-26106" fmla="*/ 5628 h 10000"/>
                  <a:gd name="connsiteX48-26107" fmla="*/ 2776 w 10054"/>
                  <a:gd name="connsiteY48-26108" fmla="*/ 5628 h 10000"/>
                  <a:gd name="connsiteX49-26109" fmla="*/ 3225 w 10054"/>
                  <a:gd name="connsiteY49-26110" fmla="*/ 5483 h 10000"/>
                  <a:gd name="connsiteX50-26111" fmla="*/ 3354 w 10054"/>
                  <a:gd name="connsiteY50-26112" fmla="*/ 5518 h 10000"/>
                  <a:gd name="connsiteX51-26113" fmla="*/ 3162 w 10054"/>
                  <a:gd name="connsiteY51-26114" fmla="*/ 5591 h 10000"/>
                  <a:gd name="connsiteX52-26115" fmla="*/ 3613 w 10054"/>
                  <a:gd name="connsiteY52-26116" fmla="*/ 5916 h 10000"/>
                  <a:gd name="connsiteX53-26117" fmla="*/ 3936 w 10054"/>
                  <a:gd name="connsiteY53-26118" fmla="*/ 5842 h 10000"/>
                  <a:gd name="connsiteX54-26119" fmla="*/ 4387 w 10054"/>
                  <a:gd name="connsiteY54-26120" fmla="*/ 5984 h 10000"/>
                  <a:gd name="connsiteX55-26121" fmla="*/ 4965 w 10054"/>
                  <a:gd name="connsiteY55-26122" fmla="*/ 5950 h 10000"/>
                  <a:gd name="connsiteX56-26123" fmla="*/ 5935 w 10054"/>
                  <a:gd name="connsiteY56-26124" fmla="*/ 6057 h 10000"/>
                  <a:gd name="connsiteX57-26125" fmla="*/ 6190 w 10054"/>
                  <a:gd name="connsiteY57-26126" fmla="*/ 6131 h 10000"/>
                  <a:gd name="connsiteX58-26127" fmla="*/ 7096 w 10054"/>
                  <a:gd name="connsiteY58-26128" fmla="*/ 5950 h 10000"/>
                  <a:gd name="connsiteX59-26129" fmla="*/ 7225 w 10054"/>
                  <a:gd name="connsiteY59-26130" fmla="*/ 6057 h 10000"/>
                  <a:gd name="connsiteX60-26131" fmla="*/ 7483 w 10054"/>
                  <a:gd name="connsiteY60-26132" fmla="*/ 5916 h 10000"/>
                  <a:gd name="connsiteX61-26133" fmla="*/ 7614 w 10054"/>
                  <a:gd name="connsiteY61-26134" fmla="*/ 6097 h 10000"/>
                  <a:gd name="connsiteX62-26135" fmla="*/ 8517 w 10054"/>
                  <a:gd name="connsiteY62-26136" fmla="*/ 5878 h 10000"/>
                  <a:gd name="connsiteX63-26137" fmla="*/ 8517 w 10054"/>
                  <a:gd name="connsiteY63-26138" fmla="*/ 5661 h 10000"/>
                  <a:gd name="connsiteX64-26139" fmla="*/ 8707 w 10054"/>
                  <a:gd name="connsiteY64-26140" fmla="*/ 5628 h 10000"/>
                  <a:gd name="connsiteX65-26141" fmla="*/ 8903 w 10054"/>
                  <a:gd name="connsiteY65-26142" fmla="*/ 5700 h 10000"/>
                  <a:gd name="connsiteX66-26143" fmla="*/ 9548 w 10054"/>
                  <a:gd name="connsiteY66-26144" fmla="*/ 5557 h 10000"/>
                  <a:gd name="connsiteX67-26145" fmla="*/ 9678 w 10054"/>
                  <a:gd name="connsiteY67-26146" fmla="*/ 5591 h 10000"/>
                  <a:gd name="connsiteX68-26147" fmla="*/ 10000 w 10054"/>
                  <a:gd name="connsiteY68-26148" fmla="*/ 7778 h 10000"/>
                  <a:gd name="connsiteX69-26149" fmla="*/ 9354 w 10054"/>
                  <a:gd name="connsiteY69-26150" fmla="*/ 8174 h 10000"/>
                  <a:gd name="connsiteX70-26151" fmla="*/ 9162 w 10054"/>
                  <a:gd name="connsiteY70-26152" fmla="*/ 8565 h 10000"/>
                  <a:gd name="connsiteX71-26153" fmla="*/ 9097 w 10054"/>
                  <a:gd name="connsiteY71-26154" fmla="*/ 8637 h 10000"/>
                  <a:gd name="connsiteX72-26155" fmla="*/ 8707 w 10054"/>
                  <a:gd name="connsiteY72-26156" fmla="*/ 9141 h 10000"/>
                  <a:gd name="connsiteX73-26157" fmla="*/ 7288 w 10054"/>
                  <a:gd name="connsiteY73-26158" fmla="*/ 9754 h 10000"/>
                  <a:gd name="connsiteX74-26159" fmla="*/ 6712 w 10054"/>
                  <a:gd name="connsiteY74-26160" fmla="*/ 9858 h 10000"/>
                  <a:gd name="connsiteX75-26161" fmla="*/ 6968 w 10054"/>
                  <a:gd name="connsiteY75-26162" fmla="*/ 10000 h 10000"/>
                  <a:gd name="connsiteX0-26163" fmla="*/ 10000 w 10054"/>
                  <a:gd name="connsiteY0-26164" fmla="*/ 5341 h 10000"/>
                  <a:gd name="connsiteX1-26165" fmla="*/ 9483 w 10054"/>
                  <a:gd name="connsiteY1-26166" fmla="*/ 5341 h 10000"/>
                  <a:gd name="connsiteX2-26167" fmla="*/ 8966 w 10054"/>
                  <a:gd name="connsiteY2-26168" fmla="*/ 5483 h 10000"/>
                  <a:gd name="connsiteX3-26169" fmla="*/ 8386 w 10054"/>
                  <a:gd name="connsiteY3-26170" fmla="*/ 5449 h 10000"/>
                  <a:gd name="connsiteX4-26171" fmla="*/ 8386 w 10054"/>
                  <a:gd name="connsiteY4-26172" fmla="*/ 4766 h 10000"/>
                  <a:gd name="connsiteX5-26173" fmla="*/ 8707 w 10054"/>
                  <a:gd name="connsiteY5-26174" fmla="*/ 4733 h 10000"/>
                  <a:gd name="connsiteX6-26175" fmla="*/ 8517 w 10054"/>
                  <a:gd name="connsiteY6-26176" fmla="*/ 4552 h 10000"/>
                  <a:gd name="connsiteX7-26177" fmla="*/ 8517 w 10054"/>
                  <a:gd name="connsiteY7-26178" fmla="*/ 4266 h 10000"/>
                  <a:gd name="connsiteX8-26179" fmla="*/ 8581 w 10054"/>
                  <a:gd name="connsiteY8-26180" fmla="*/ 4089 h 10000"/>
                  <a:gd name="connsiteX9-26181" fmla="*/ 7937 w 10054"/>
                  <a:gd name="connsiteY9-26182" fmla="*/ 3800 h 10000"/>
                  <a:gd name="connsiteX10-26183" fmla="*/ 7288 w 10054"/>
                  <a:gd name="connsiteY10-26184" fmla="*/ 3478 h 10000"/>
                  <a:gd name="connsiteX11-26185" fmla="*/ 6968 w 10054"/>
                  <a:gd name="connsiteY11-26186" fmla="*/ 3261 h 10000"/>
                  <a:gd name="connsiteX12-26187" fmla="*/ 6516 w 10054"/>
                  <a:gd name="connsiteY12-26188" fmla="*/ 3191 h 10000"/>
                  <a:gd name="connsiteX13-26189" fmla="*/ 6001 w 10054"/>
                  <a:gd name="connsiteY13-26190" fmla="*/ 3227 h 10000"/>
                  <a:gd name="connsiteX14-26191" fmla="*/ 5483 w 10054"/>
                  <a:gd name="connsiteY14-26192" fmla="*/ 3117 h 10000"/>
                  <a:gd name="connsiteX15-26193" fmla="*/ 4839 w 10054"/>
                  <a:gd name="connsiteY15-26194" fmla="*/ 2257 h 10000"/>
                  <a:gd name="connsiteX16-26195" fmla="*/ 4646 w 10054"/>
                  <a:gd name="connsiteY16-26196" fmla="*/ 2042 h 10000"/>
                  <a:gd name="connsiteX17-26197" fmla="*/ 4450 w 10054"/>
                  <a:gd name="connsiteY17-26198" fmla="*/ 1540 h 10000"/>
                  <a:gd name="connsiteX18-26199" fmla="*/ 4194 w 10054"/>
                  <a:gd name="connsiteY18-26200" fmla="*/ 1076 h 10000"/>
                  <a:gd name="connsiteX19-26201" fmla="*/ 3419 w 10054"/>
                  <a:gd name="connsiteY19-26202" fmla="*/ 753 h 10000"/>
                  <a:gd name="connsiteX20-26203" fmla="*/ 2965 w 10054"/>
                  <a:gd name="connsiteY20-26204" fmla="*/ 69 h 10000"/>
                  <a:gd name="connsiteX21-26205" fmla="*/ 2385 w 10054"/>
                  <a:gd name="connsiteY21-26206" fmla="*/ 69 h 10000"/>
                  <a:gd name="connsiteX22-26207" fmla="*/ 2128 w 10054"/>
                  <a:gd name="connsiteY22-26208" fmla="*/ 217 h 10000"/>
                  <a:gd name="connsiteX23-26209" fmla="*/ 2066 w 10054"/>
                  <a:gd name="connsiteY23-26210" fmla="*/ 0 h 10000"/>
                  <a:gd name="connsiteX24-26211" fmla="*/ 1225 w 10054"/>
                  <a:gd name="connsiteY24-26212" fmla="*/ 142 h 10000"/>
                  <a:gd name="connsiteX25-26213" fmla="*/ 2128 w 10054"/>
                  <a:gd name="connsiteY25-26214" fmla="*/ 288 h 10000"/>
                  <a:gd name="connsiteX26-26215" fmla="*/ 2066 w 10054"/>
                  <a:gd name="connsiteY26-26216" fmla="*/ 610 h 10000"/>
                  <a:gd name="connsiteX27-26217" fmla="*/ 2257 w 10054"/>
                  <a:gd name="connsiteY27-26218" fmla="*/ 1040 h 10000"/>
                  <a:gd name="connsiteX28-26219" fmla="*/ 2452 w 10054"/>
                  <a:gd name="connsiteY28-26220" fmla="*/ 1290 h 10000"/>
                  <a:gd name="connsiteX29-26221" fmla="*/ 2128 w 10054"/>
                  <a:gd name="connsiteY29-26222" fmla="*/ 1757 h 10000"/>
                  <a:gd name="connsiteX30-26223" fmla="*/ 1873 w 10054"/>
                  <a:gd name="connsiteY30-26224" fmla="*/ 1757 h 10000"/>
                  <a:gd name="connsiteX31-26225" fmla="*/ 1612 w 10054"/>
                  <a:gd name="connsiteY31-26226" fmla="*/ 2079 h 10000"/>
                  <a:gd name="connsiteX32-26227" fmla="*/ 2066 w 10054"/>
                  <a:gd name="connsiteY32-26228" fmla="*/ 2222 h 10000"/>
                  <a:gd name="connsiteX33-26229" fmla="*/ 1484 w 10054"/>
                  <a:gd name="connsiteY33-26230" fmla="*/ 2187 h 10000"/>
                  <a:gd name="connsiteX34-26231" fmla="*/ 1225 w 10054"/>
                  <a:gd name="connsiteY34-26232" fmla="*/ 2615 h 10000"/>
                  <a:gd name="connsiteX35-26233" fmla="*/ 1161 w 10054"/>
                  <a:gd name="connsiteY35-26234" fmla="*/ 2688 h 10000"/>
                  <a:gd name="connsiteX36-26235" fmla="*/ 903 w 10054"/>
                  <a:gd name="connsiteY36-26236" fmla="*/ 3154 h 10000"/>
                  <a:gd name="connsiteX37-26237" fmla="*/ 1292 w 10054"/>
                  <a:gd name="connsiteY37-26238" fmla="*/ 3261 h 10000"/>
                  <a:gd name="connsiteX38-26239" fmla="*/ 774 w 10054"/>
                  <a:gd name="connsiteY38-26240" fmla="*/ 3620 h 10000"/>
                  <a:gd name="connsiteX39-26241" fmla="*/ 128 w 10054"/>
                  <a:gd name="connsiteY39-26242" fmla="*/ 4015 h 10000"/>
                  <a:gd name="connsiteX40-26243" fmla="*/ 0 w 10054"/>
                  <a:gd name="connsiteY40-26244" fmla="*/ 4230 h 10000"/>
                  <a:gd name="connsiteX41-26245" fmla="*/ 324 w 10054"/>
                  <a:gd name="connsiteY41-26246" fmla="*/ 4694 h 10000"/>
                  <a:gd name="connsiteX42-26247" fmla="*/ 0 w 10054"/>
                  <a:gd name="connsiteY42-26248" fmla="*/ 5128 h 10000"/>
                  <a:gd name="connsiteX43-26249" fmla="*/ 65 w 10054"/>
                  <a:gd name="connsiteY43-26250" fmla="*/ 5591 h 10000"/>
                  <a:gd name="connsiteX44-26251" fmla="*/ 259 w 10054"/>
                  <a:gd name="connsiteY44-26252" fmla="*/ 5737 h 10000"/>
                  <a:gd name="connsiteX45-26253" fmla="*/ 644 w 10054"/>
                  <a:gd name="connsiteY45-26254" fmla="*/ 5700 h 10000"/>
                  <a:gd name="connsiteX46-26255" fmla="*/ 1420 w 10054"/>
                  <a:gd name="connsiteY46-26256" fmla="*/ 5774 h 10000"/>
                  <a:gd name="connsiteX47-26257" fmla="*/ 2066 w 10054"/>
                  <a:gd name="connsiteY47-26258" fmla="*/ 5628 h 10000"/>
                  <a:gd name="connsiteX48-26259" fmla="*/ 2776 w 10054"/>
                  <a:gd name="connsiteY48-26260" fmla="*/ 5628 h 10000"/>
                  <a:gd name="connsiteX49-26261" fmla="*/ 3225 w 10054"/>
                  <a:gd name="connsiteY49-26262" fmla="*/ 5483 h 10000"/>
                  <a:gd name="connsiteX50-26263" fmla="*/ 3354 w 10054"/>
                  <a:gd name="connsiteY50-26264" fmla="*/ 5518 h 10000"/>
                  <a:gd name="connsiteX51-26265" fmla="*/ 3162 w 10054"/>
                  <a:gd name="connsiteY51-26266" fmla="*/ 5591 h 10000"/>
                  <a:gd name="connsiteX52-26267" fmla="*/ 3613 w 10054"/>
                  <a:gd name="connsiteY52-26268" fmla="*/ 5916 h 10000"/>
                  <a:gd name="connsiteX53-26269" fmla="*/ 3936 w 10054"/>
                  <a:gd name="connsiteY53-26270" fmla="*/ 5842 h 10000"/>
                  <a:gd name="connsiteX54-26271" fmla="*/ 4387 w 10054"/>
                  <a:gd name="connsiteY54-26272" fmla="*/ 5984 h 10000"/>
                  <a:gd name="connsiteX55-26273" fmla="*/ 4965 w 10054"/>
                  <a:gd name="connsiteY55-26274" fmla="*/ 5950 h 10000"/>
                  <a:gd name="connsiteX56-26275" fmla="*/ 5935 w 10054"/>
                  <a:gd name="connsiteY56-26276" fmla="*/ 6057 h 10000"/>
                  <a:gd name="connsiteX57-26277" fmla="*/ 6190 w 10054"/>
                  <a:gd name="connsiteY57-26278" fmla="*/ 6131 h 10000"/>
                  <a:gd name="connsiteX58-26279" fmla="*/ 7096 w 10054"/>
                  <a:gd name="connsiteY58-26280" fmla="*/ 5950 h 10000"/>
                  <a:gd name="connsiteX59-26281" fmla="*/ 7225 w 10054"/>
                  <a:gd name="connsiteY59-26282" fmla="*/ 6057 h 10000"/>
                  <a:gd name="connsiteX60-26283" fmla="*/ 7483 w 10054"/>
                  <a:gd name="connsiteY60-26284" fmla="*/ 5916 h 10000"/>
                  <a:gd name="connsiteX61-26285" fmla="*/ 7614 w 10054"/>
                  <a:gd name="connsiteY61-26286" fmla="*/ 6097 h 10000"/>
                  <a:gd name="connsiteX62-26287" fmla="*/ 8517 w 10054"/>
                  <a:gd name="connsiteY62-26288" fmla="*/ 5878 h 10000"/>
                  <a:gd name="connsiteX63-26289" fmla="*/ 8517 w 10054"/>
                  <a:gd name="connsiteY63-26290" fmla="*/ 5661 h 10000"/>
                  <a:gd name="connsiteX64-26291" fmla="*/ 8707 w 10054"/>
                  <a:gd name="connsiteY64-26292" fmla="*/ 5628 h 10000"/>
                  <a:gd name="connsiteX65-26293" fmla="*/ 8903 w 10054"/>
                  <a:gd name="connsiteY65-26294" fmla="*/ 5700 h 10000"/>
                  <a:gd name="connsiteX66-26295" fmla="*/ 9548 w 10054"/>
                  <a:gd name="connsiteY66-26296" fmla="*/ 5557 h 10000"/>
                  <a:gd name="connsiteX67-26297" fmla="*/ 9678 w 10054"/>
                  <a:gd name="connsiteY67-26298" fmla="*/ 5591 h 10000"/>
                  <a:gd name="connsiteX68-26299" fmla="*/ 10000 w 10054"/>
                  <a:gd name="connsiteY68-26300" fmla="*/ 7778 h 10000"/>
                  <a:gd name="connsiteX69-26301" fmla="*/ 9354 w 10054"/>
                  <a:gd name="connsiteY69-26302" fmla="*/ 8174 h 10000"/>
                  <a:gd name="connsiteX70-26303" fmla="*/ 9162 w 10054"/>
                  <a:gd name="connsiteY70-26304" fmla="*/ 8565 h 10000"/>
                  <a:gd name="connsiteX71-26305" fmla="*/ 9097 w 10054"/>
                  <a:gd name="connsiteY71-26306" fmla="*/ 8637 h 10000"/>
                  <a:gd name="connsiteX72-26307" fmla="*/ 8707 w 10054"/>
                  <a:gd name="connsiteY72-26308" fmla="*/ 9141 h 10000"/>
                  <a:gd name="connsiteX73-26309" fmla="*/ 6712 w 10054"/>
                  <a:gd name="connsiteY73-26310" fmla="*/ 9858 h 10000"/>
                  <a:gd name="connsiteX74-26311" fmla="*/ 6968 w 10054"/>
                  <a:gd name="connsiteY74-26312" fmla="*/ 10000 h 10000"/>
                  <a:gd name="connsiteX0-26313" fmla="*/ 10000 w 10054"/>
                  <a:gd name="connsiteY0-26314" fmla="*/ 5341 h 10000"/>
                  <a:gd name="connsiteX1-26315" fmla="*/ 9483 w 10054"/>
                  <a:gd name="connsiteY1-26316" fmla="*/ 5341 h 10000"/>
                  <a:gd name="connsiteX2-26317" fmla="*/ 8966 w 10054"/>
                  <a:gd name="connsiteY2-26318" fmla="*/ 5483 h 10000"/>
                  <a:gd name="connsiteX3-26319" fmla="*/ 8386 w 10054"/>
                  <a:gd name="connsiteY3-26320" fmla="*/ 5449 h 10000"/>
                  <a:gd name="connsiteX4-26321" fmla="*/ 8386 w 10054"/>
                  <a:gd name="connsiteY4-26322" fmla="*/ 4766 h 10000"/>
                  <a:gd name="connsiteX5-26323" fmla="*/ 8707 w 10054"/>
                  <a:gd name="connsiteY5-26324" fmla="*/ 4733 h 10000"/>
                  <a:gd name="connsiteX6-26325" fmla="*/ 8517 w 10054"/>
                  <a:gd name="connsiteY6-26326" fmla="*/ 4552 h 10000"/>
                  <a:gd name="connsiteX7-26327" fmla="*/ 8517 w 10054"/>
                  <a:gd name="connsiteY7-26328" fmla="*/ 4266 h 10000"/>
                  <a:gd name="connsiteX8-26329" fmla="*/ 8581 w 10054"/>
                  <a:gd name="connsiteY8-26330" fmla="*/ 4089 h 10000"/>
                  <a:gd name="connsiteX9-26331" fmla="*/ 7937 w 10054"/>
                  <a:gd name="connsiteY9-26332" fmla="*/ 3800 h 10000"/>
                  <a:gd name="connsiteX10-26333" fmla="*/ 7288 w 10054"/>
                  <a:gd name="connsiteY10-26334" fmla="*/ 3478 h 10000"/>
                  <a:gd name="connsiteX11-26335" fmla="*/ 6968 w 10054"/>
                  <a:gd name="connsiteY11-26336" fmla="*/ 3261 h 10000"/>
                  <a:gd name="connsiteX12-26337" fmla="*/ 6516 w 10054"/>
                  <a:gd name="connsiteY12-26338" fmla="*/ 3191 h 10000"/>
                  <a:gd name="connsiteX13-26339" fmla="*/ 6001 w 10054"/>
                  <a:gd name="connsiteY13-26340" fmla="*/ 3227 h 10000"/>
                  <a:gd name="connsiteX14-26341" fmla="*/ 5483 w 10054"/>
                  <a:gd name="connsiteY14-26342" fmla="*/ 3117 h 10000"/>
                  <a:gd name="connsiteX15-26343" fmla="*/ 4839 w 10054"/>
                  <a:gd name="connsiteY15-26344" fmla="*/ 2257 h 10000"/>
                  <a:gd name="connsiteX16-26345" fmla="*/ 4646 w 10054"/>
                  <a:gd name="connsiteY16-26346" fmla="*/ 2042 h 10000"/>
                  <a:gd name="connsiteX17-26347" fmla="*/ 4450 w 10054"/>
                  <a:gd name="connsiteY17-26348" fmla="*/ 1540 h 10000"/>
                  <a:gd name="connsiteX18-26349" fmla="*/ 4194 w 10054"/>
                  <a:gd name="connsiteY18-26350" fmla="*/ 1076 h 10000"/>
                  <a:gd name="connsiteX19-26351" fmla="*/ 3419 w 10054"/>
                  <a:gd name="connsiteY19-26352" fmla="*/ 753 h 10000"/>
                  <a:gd name="connsiteX20-26353" fmla="*/ 2965 w 10054"/>
                  <a:gd name="connsiteY20-26354" fmla="*/ 69 h 10000"/>
                  <a:gd name="connsiteX21-26355" fmla="*/ 2385 w 10054"/>
                  <a:gd name="connsiteY21-26356" fmla="*/ 69 h 10000"/>
                  <a:gd name="connsiteX22-26357" fmla="*/ 2128 w 10054"/>
                  <a:gd name="connsiteY22-26358" fmla="*/ 217 h 10000"/>
                  <a:gd name="connsiteX23-26359" fmla="*/ 2066 w 10054"/>
                  <a:gd name="connsiteY23-26360" fmla="*/ 0 h 10000"/>
                  <a:gd name="connsiteX24-26361" fmla="*/ 1225 w 10054"/>
                  <a:gd name="connsiteY24-26362" fmla="*/ 142 h 10000"/>
                  <a:gd name="connsiteX25-26363" fmla="*/ 2128 w 10054"/>
                  <a:gd name="connsiteY25-26364" fmla="*/ 288 h 10000"/>
                  <a:gd name="connsiteX26-26365" fmla="*/ 2066 w 10054"/>
                  <a:gd name="connsiteY26-26366" fmla="*/ 610 h 10000"/>
                  <a:gd name="connsiteX27-26367" fmla="*/ 2257 w 10054"/>
                  <a:gd name="connsiteY27-26368" fmla="*/ 1040 h 10000"/>
                  <a:gd name="connsiteX28-26369" fmla="*/ 2452 w 10054"/>
                  <a:gd name="connsiteY28-26370" fmla="*/ 1290 h 10000"/>
                  <a:gd name="connsiteX29-26371" fmla="*/ 2128 w 10054"/>
                  <a:gd name="connsiteY29-26372" fmla="*/ 1757 h 10000"/>
                  <a:gd name="connsiteX30-26373" fmla="*/ 1873 w 10054"/>
                  <a:gd name="connsiteY30-26374" fmla="*/ 1757 h 10000"/>
                  <a:gd name="connsiteX31-26375" fmla="*/ 1612 w 10054"/>
                  <a:gd name="connsiteY31-26376" fmla="*/ 2079 h 10000"/>
                  <a:gd name="connsiteX32-26377" fmla="*/ 2066 w 10054"/>
                  <a:gd name="connsiteY32-26378" fmla="*/ 2222 h 10000"/>
                  <a:gd name="connsiteX33-26379" fmla="*/ 1484 w 10054"/>
                  <a:gd name="connsiteY33-26380" fmla="*/ 2187 h 10000"/>
                  <a:gd name="connsiteX34-26381" fmla="*/ 1225 w 10054"/>
                  <a:gd name="connsiteY34-26382" fmla="*/ 2615 h 10000"/>
                  <a:gd name="connsiteX35-26383" fmla="*/ 1161 w 10054"/>
                  <a:gd name="connsiteY35-26384" fmla="*/ 2688 h 10000"/>
                  <a:gd name="connsiteX36-26385" fmla="*/ 903 w 10054"/>
                  <a:gd name="connsiteY36-26386" fmla="*/ 3154 h 10000"/>
                  <a:gd name="connsiteX37-26387" fmla="*/ 1292 w 10054"/>
                  <a:gd name="connsiteY37-26388" fmla="*/ 3261 h 10000"/>
                  <a:gd name="connsiteX38-26389" fmla="*/ 774 w 10054"/>
                  <a:gd name="connsiteY38-26390" fmla="*/ 3620 h 10000"/>
                  <a:gd name="connsiteX39-26391" fmla="*/ 128 w 10054"/>
                  <a:gd name="connsiteY39-26392" fmla="*/ 4015 h 10000"/>
                  <a:gd name="connsiteX40-26393" fmla="*/ 0 w 10054"/>
                  <a:gd name="connsiteY40-26394" fmla="*/ 4230 h 10000"/>
                  <a:gd name="connsiteX41-26395" fmla="*/ 324 w 10054"/>
                  <a:gd name="connsiteY41-26396" fmla="*/ 4694 h 10000"/>
                  <a:gd name="connsiteX42-26397" fmla="*/ 0 w 10054"/>
                  <a:gd name="connsiteY42-26398" fmla="*/ 5128 h 10000"/>
                  <a:gd name="connsiteX43-26399" fmla="*/ 65 w 10054"/>
                  <a:gd name="connsiteY43-26400" fmla="*/ 5591 h 10000"/>
                  <a:gd name="connsiteX44-26401" fmla="*/ 259 w 10054"/>
                  <a:gd name="connsiteY44-26402" fmla="*/ 5737 h 10000"/>
                  <a:gd name="connsiteX45-26403" fmla="*/ 644 w 10054"/>
                  <a:gd name="connsiteY45-26404" fmla="*/ 5700 h 10000"/>
                  <a:gd name="connsiteX46-26405" fmla="*/ 1420 w 10054"/>
                  <a:gd name="connsiteY46-26406" fmla="*/ 5774 h 10000"/>
                  <a:gd name="connsiteX47-26407" fmla="*/ 2066 w 10054"/>
                  <a:gd name="connsiteY47-26408" fmla="*/ 5628 h 10000"/>
                  <a:gd name="connsiteX48-26409" fmla="*/ 2776 w 10054"/>
                  <a:gd name="connsiteY48-26410" fmla="*/ 5628 h 10000"/>
                  <a:gd name="connsiteX49-26411" fmla="*/ 3225 w 10054"/>
                  <a:gd name="connsiteY49-26412" fmla="*/ 5483 h 10000"/>
                  <a:gd name="connsiteX50-26413" fmla="*/ 3354 w 10054"/>
                  <a:gd name="connsiteY50-26414" fmla="*/ 5518 h 10000"/>
                  <a:gd name="connsiteX51-26415" fmla="*/ 3162 w 10054"/>
                  <a:gd name="connsiteY51-26416" fmla="*/ 5591 h 10000"/>
                  <a:gd name="connsiteX52-26417" fmla="*/ 3613 w 10054"/>
                  <a:gd name="connsiteY52-26418" fmla="*/ 5916 h 10000"/>
                  <a:gd name="connsiteX53-26419" fmla="*/ 3936 w 10054"/>
                  <a:gd name="connsiteY53-26420" fmla="*/ 5842 h 10000"/>
                  <a:gd name="connsiteX54-26421" fmla="*/ 4387 w 10054"/>
                  <a:gd name="connsiteY54-26422" fmla="*/ 5984 h 10000"/>
                  <a:gd name="connsiteX55-26423" fmla="*/ 4965 w 10054"/>
                  <a:gd name="connsiteY55-26424" fmla="*/ 5950 h 10000"/>
                  <a:gd name="connsiteX56-26425" fmla="*/ 5935 w 10054"/>
                  <a:gd name="connsiteY56-26426" fmla="*/ 6057 h 10000"/>
                  <a:gd name="connsiteX57-26427" fmla="*/ 6190 w 10054"/>
                  <a:gd name="connsiteY57-26428" fmla="*/ 6131 h 10000"/>
                  <a:gd name="connsiteX58-26429" fmla="*/ 7096 w 10054"/>
                  <a:gd name="connsiteY58-26430" fmla="*/ 5950 h 10000"/>
                  <a:gd name="connsiteX59-26431" fmla="*/ 7225 w 10054"/>
                  <a:gd name="connsiteY59-26432" fmla="*/ 6057 h 10000"/>
                  <a:gd name="connsiteX60-26433" fmla="*/ 7483 w 10054"/>
                  <a:gd name="connsiteY60-26434" fmla="*/ 5916 h 10000"/>
                  <a:gd name="connsiteX61-26435" fmla="*/ 7614 w 10054"/>
                  <a:gd name="connsiteY61-26436" fmla="*/ 6097 h 10000"/>
                  <a:gd name="connsiteX62-26437" fmla="*/ 8517 w 10054"/>
                  <a:gd name="connsiteY62-26438" fmla="*/ 5878 h 10000"/>
                  <a:gd name="connsiteX63-26439" fmla="*/ 8517 w 10054"/>
                  <a:gd name="connsiteY63-26440" fmla="*/ 5661 h 10000"/>
                  <a:gd name="connsiteX64-26441" fmla="*/ 8707 w 10054"/>
                  <a:gd name="connsiteY64-26442" fmla="*/ 5628 h 10000"/>
                  <a:gd name="connsiteX65-26443" fmla="*/ 8903 w 10054"/>
                  <a:gd name="connsiteY65-26444" fmla="*/ 5700 h 10000"/>
                  <a:gd name="connsiteX66-26445" fmla="*/ 9548 w 10054"/>
                  <a:gd name="connsiteY66-26446" fmla="*/ 5557 h 10000"/>
                  <a:gd name="connsiteX67-26447" fmla="*/ 9678 w 10054"/>
                  <a:gd name="connsiteY67-26448" fmla="*/ 5591 h 10000"/>
                  <a:gd name="connsiteX68-26449" fmla="*/ 10000 w 10054"/>
                  <a:gd name="connsiteY68-26450" fmla="*/ 7778 h 10000"/>
                  <a:gd name="connsiteX69-26451" fmla="*/ 9354 w 10054"/>
                  <a:gd name="connsiteY69-26452" fmla="*/ 8174 h 10000"/>
                  <a:gd name="connsiteX70-26453" fmla="*/ 9162 w 10054"/>
                  <a:gd name="connsiteY70-26454" fmla="*/ 8565 h 10000"/>
                  <a:gd name="connsiteX71-26455" fmla="*/ 9097 w 10054"/>
                  <a:gd name="connsiteY71-26456" fmla="*/ 8637 h 10000"/>
                  <a:gd name="connsiteX72-26457" fmla="*/ 6712 w 10054"/>
                  <a:gd name="connsiteY72-26458" fmla="*/ 9858 h 10000"/>
                  <a:gd name="connsiteX73-26459" fmla="*/ 6968 w 10054"/>
                  <a:gd name="connsiteY73-26460" fmla="*/ 10000 h 10000"/>
                  <a:gd name="connsiteX0-26461" fmla="*/ 10000 w 10054"/>
                  <a:gd name="connsiteY0-26462" fmla="*/ 5341 h 10000"/>
                  <a:gd name="connsiteX1-26463" fmla="*/ 9483 w 10054"/>
                  <a:gd name="connsiteY1-26464" fmla="*/ 5341 h 10000"/>
                  <a:gd name="connsiteX2-26465" fmla="*/ 8966 w 10054"/>
                  <a:gd name="connsiteY2-26466" fmla="*/ 5483 h 10000"/>
                  <a:gd name="connsiteX3-26467" fmla="*/ 8386 w 10054"/>
                  <a:gd name="connsiteY3-26468" fmla="*/ 5449 h 10000"/>
                  <a:gd name="connsiteX4-26469" fmla="*/ 8386 w 10054"/>
                  <a:gd name="connsiteY4-26470" fmla="*/ 4766 h 10000"/>
                  <a:gd name="connsiteX5-26471" fmla="*/ 8707 w 10054"/>
                  <a:gd name="connsiteY5-26472" fmla="*/ 4733 h 10000"/>
                  <a:gd name="connsiteX6-26473" fmla="*/ 8517 w 10054"/>
                  <a:gd name="connsiteY6-26474" fmla="*/ 4552 h 10000"/>
                  <a:gd name="connsiteX7-26475" fmla="*/ 8517 w 10054"/>
                  <a:gd name="connsiteY7-26476" fmla="*/ 4266 h 10000"/>
                  <a:gd name="connsiteX8-26477" fmla="*/ 8581 w 10054"/>
                  <a:gd name="connsiteY8-26478" fmla="*/ 4089 h 10000"/>
                  <a:gd name="connsiteX9-26479" fmla="*/ 7937 w 10054"/>
                  <a:gd name="connsiteY9-26480" fmla="*/ 3800 h 10000"/>
                  <a:gd name="connsiteX10-26481" fmla="*/ 7288 w 10054"/>
                  <a:gd name="connsiteY10-26482" fmla="*/ 3478 h 10000"/>
                  <a:gd name="connsiteX11-26483" fmla="*/ 6968 w 10054"/>
                  <a:gd name="connsiteY11-26484" fmla="*/ 3261 h 10000"/>
                  <a:gd name="connsiteX12-26485" fmla="*/ 6516 w 10054"/>
                  <a:gd name="connsiteY12-26486" fmla="*/ 3191 h 10000"/>
                  <a:gd name="connsiteX13-26487" fmla="*/ 6001 w 10054"/>
                  <a:gd name="connsiteY13-26488" fmla="*/ 3227 h 10000"/>
                  <a:gd name="connsiteX14-26489" fmla="*/ 5483 w 10054"/>
                  <a:gd name="connsiteY14-26490" fmla="*/ 3117 h 10000"/>
                  <a:gd name="connsiteX15-26491" fmla="*/ 4839 w 10054"/>
                  <a:gd name="connsiteY15-26492" fmla="*/ 2257 h 10000"/>
                  <a:gd name="connsiteX16-26493" fmla="*/ 4646 w 10054"/>
                  <a:gd name="connsiteY16-26494" fmla="*/ 2042 h 10000"/>
                  <a:gd name="connsiteX17-26495" fmla="*/ 4450 w 10054"/>
                  <a:gd name="connsiteY17-26496" fmla="*/ 1540 h 10000"/>
                  <a:gd name="connsiteX18-26497" fmla="*/ 4194 w 10054"/>
                  <a:gd name="connsiteY18-26498" fmla="*/ 1076 h 10000"/>
                  <a:gd name="connsiteX19-26499" fmla="*/ 3419 w 10054"/>
                  <a:gd name="connsiteY19-26500" fmla="*/ 753 h 10000"/>
                  <a:gd name="connsiteX20-26501" fmla="*/ 2965 w 10054"/>
                  <a:gd name="connsiteY20-26502" fmla="*/ 69 h 10000"/>
                  <a:gd name="connsiteX21-26503" fmla="*/ 2385 w 10054"/>
                  <a:gd name="connsiteY21-26504" fmla="*/ 69 h 10000"/>
                  <a:gd name="connsiteX22-26505" fmla="*/ 2128 w 10054"/>
                  <a:gd name="connsiteY22-26506" fmla="*/ 217 h 10000"/>
                  <a:gd name="connsiteX23-26507" fmla="*/ 2066 w 10054"/>
                  <a:gd name="connsiteY23-26508" fmla="*/ 0 h 10000"/>
                  <a:gd name="connsiteX24-26509" fmla="*/ 1225 w 10054"/>
                  <a:gd name="connsiteY24-26510" fmla="*/ 142 h 10000"/>
                  <a:gd name="connsiteX25-26511" fmla="*/ 2128 w 10054"/>
                  <a:gd name="connsiteY25-26512" fmla="*/ 288 h 10000"/>
                  <a:gd name="connsiteX26-26513" fmla="*/ 2066 w 10054"/>
                  <a:gd name="connsiteY26-26514" fmla="*/ 610 h 10000"/>
                  <a:gd name="connsiteX27-26515" fmla="*/ 2257 w 10054"/>
                  <a:gd name="connsiteY27-26516" fmla="*/ 1040 h 10000"/>
                  <a:gd name="connsiteX28-26517" fmla="*/ 2452 w 10054"/>
                  <a:gd name="connsiteY28-26518" fmla="*/ 1290 h 10000"/>
                  <a:gd name="connsiteX29-26519" fmla="*/ 2128 w 10054"/>
                  <a:gd name="connsiteY29-26520" fmla="*/ 1757 h 10000"/>
                  <a:gd name="connsiteX30-26521" fmla="*/ 1873 w 10054"/>
                  <a:gd name="connsiteY30-26522" fmla="*/ 1757 h 10000"/>
                  <a:gd name="connsiteX31-26523" fmla="*/ 1612 w 10054"/>
                  <a:gd name="connsiteY31-26524" fmla="*/ 2079 h 10000"/>
                  <a:gd name="connsiteX32-26525" fmla="*/ 2066 w 10054"/>
                  <a:gd name="connsiteY32-26526" fmla="*/ 2222 h 10000"/>
                  <a:gd name="connsiteX33-26527" fmla="*/ 1484 w 10054"/>
                  <a:gd name="connsiteY33-26528" fmla="*/ 2187 h 10000"/>
                  <a:gd name="connsiteX34-26529" fmla="*/ 1225 w 10054"/>
                  <a:gd name="connsiteY34-26530" fmla="*/ 2615 h 10000"/>
                  <a:gd name="connsiteX35-26531" fmla="*/ 1161 w 10054"/>
                  <a:gd name="connsiteY35-26532" fmla="*/ 2688 h 10000"/>
                  <a:gd name="connsiteX36-26533" fmla="*/ 903 w 10054"/>
                  <a:gd name="connsiteY36-26534" fmla="*/ 3154 h 10000"/>
                  <a:gd name="connsiteX37-26535" fmla="*/ 1292 w 10054"/>
                  <a:gd name="connsiteY37-26536" fmla="*/ 3261 h 10000"/>
                  <a:gd name="connsiteX38-26537" fmla="*/ 774 w 10054"/>
                  <a:gd name="connsiteY38-26538" fmla="*/ 3620 h 10000"/>
                  <a:gd name="connsiteX39-26539" fmla="*/ 128 w 10054"/>
                  <a:gd name="connsiteY39-26540" fmla="*/ 4015 h 10000"/>
                  <a:gd name="connsiteX40-26541" fmla="*/ 0 w 10054"/>
                  <a:gd name="connsiteY40-26542" fmla="*/ 4230 h 10000"/>
                  <a:gd name="connsiteX41-26543" fmla="*/ 324 w 10054"/>
                  <a:gd name="connsiteY41-26544" fmla="*/ 4694 h 10000"/>
                  <a:gd name="connsiteX42-26545" fmla="*/ 0 w 10054"/>
                  <a:gd name="connsiteY42-26546" fmla="*/ 5128 h 10000"/>
                  <a:gd name="connsiteX43-26547" fmla="*/ 65 w 10054"/>
                  <a:gd name="connsiteY43-26548" fmla="*/ 5591 h 10000"/>
                  <a:gd name="connsiteX44-26549" fmla="*/ 259 w 10054"/>
                  <a:gd name="connsiteY44-26550" fmla="*/ 5737 h 10000"/>
                  <a:gd name="connsiteX45-26551" fmla="*/ 644 w 10054"/>
                  <a:gd name="connsiteY45-26552" fmla="*/ 5700 h 10000"/>
                  <a:gd name="connsiteX46-26553" fmla="*/ 1420 w 10054"/>
                  <a:gd name="connsiteY46-26554" fmla="*/ 5774 h 10000"/>
                  <a:gd name="connsiteX47-26555" fmla="*/ 2066 w 10054"/>
                  <a:gd name="connsiteY47-26556" fmla="*/ 5628 h 10000"/>
                  <a:gd name="connsiteX48-26557" fmla="*/ 2776 w 10054"/>
                  <a:gd name="connsiteY48-26558" fmla="*/ 5628 h 10000"/>
                  <a:gd name="connsiteX49-26559" fmla="*/ 3225 w 10054"/>
                  <a:gd name="connsiteY49-26560" fmla="*/ 5483 h 10000"/>
                  <a:gd name="connsiteX50-26561" fmla="*/ 3354 w 10054"/>
                  <a:gd name="connsiteY50-26562" fmla="*/ 5518 h 10000"/>
                  <a:gd name="connsiteX51-26563" fmla="*/ 3162 w 10054"/>
                  <a:gd name="connsiteY51-26564" fmla="*/ 5591 h 10000"/>
                  <a:gd name="connsiteX52-26565" fmla="*/ 3613 w 10054"/>
                  <a:gd name="connsiteY52-26566" fmla="*/ 5916 h 10000"/>
                  <a:gd name="connsiteX53-26567" fmla="*/ 3936 w 10054"/>
                  <a:gd name="connsiteY53-26568" fmla="*/ 5842 h 10000"/>
                  <a:gd name="connsiteX54-26569" fmla="*/ 4387 w 10054"/>
                  <a:gd name="connsiteY54-26570" fmla="*/ 5984 h 10000"/>
                  <a:gd name="connsiteX55-26571" fmla="*/ 4965 w 10054"/>
                  <a:gd name="connsiteY55-26572" fmla="*/ 5950 h 10000"/>
                  <a:gd name="connsiteX56-26573" fmla="*/ 5935 w 10054"/>
                  <a:gd name="connsiteY56-26574" fmla="*/ 6057 h 10000"/>
                  <a:gd name="connsiteX57-26575" fmla="*/ 6190 w 10054"/>
                  <a:gd name="connsiteY57-26576" fmla="*/ 6131 h 10000"/>
                  <a:gd name="connsiteX58-26577" fmla="*/ 7096 w 10054"/>
                  <a:gd name="connsiteY58-26578" fmla="*/ 5950 h 10000"/>
                  <a:gd name="connsiteX59-26579" fmla="*/ 7225 w 10054"/>
                  <a:gd name="connsiteY59-26580" fmla="*/ 6057 h 10000"/>
                  <a:gd name="connsiteX60-26581" fmla="*/ 7483 w 10054"/>
                  <a:gd name="connsiteY60-26582" fmla="*/ 5916 h 10000"/>
                  <a:gd name="connsiteX61-26583" fmla="*/ 7614 w 10054"/>
                  <a:gd name="connsiteY61-26584" fmla="*/ 6097 h 10000"/>
                  <a:gd name="connsiteX62-26585" fmla="*/ 8517 w 10054"/>
                  <a:gd name="connsiteY62-26586" fmla="*/ 5878 h 10000"/>
                  <a:gd name="connsiteX63-26587" fmla="*/ 8517 w 10054"/>
                  <a:gd name="connsiteY63-26588" fmla="*/ 5661 h 10000"/>
                  <a:gd name="connsiteX64-26589" fmla="*/ 8707 w 10054"/>
                  <a:gd name="connsiteY64-26590" fmla="*/ 5628 h 10000"/>
                  <a:gd name="connsiteX65-26591" fmla="*/ 8903 w 10054"/>
                  <a:gd name="connsiteY65-26592" fmla="*/ 5700 h 10000"/>
                  <a:gd name="connsiteX66-26593" fmla="*/ 9548 w 10054"/>
                  <a:gd name="connsiteY66-26594" fmla="*/ 5557 h 10000"/>
                  <a:gd name="connsiteX67-26595" fmla="*/ 9678 w 10054"/>
                  <a:gd name="connsiteY67-26596" fmla="*/ 5591 h 10000"/>
                  <a:gd name="connsiteX68-26597" fmla="*/ 10000 w 10054"/>
                  <a:gd name="connsiteY68-26598" fmla="*/ 7778 h 10000"/>
                  <a:gd name="connsiteX69-26599" fmla="*/ 9354 w 10054"/>
                  <a:gd name="connsiteY69-26600" fmla="*/ 8174 h 10000"/>
                  <a:gd name="connsiteX70-26601" fmla="*/ 9162 w 10054"/>
                  <a:gd name="connsiteY70-26602" fmla="*/ 8565 h 10000"/>
                  <a:gd name="connsiteX71-26603" fmla="*/ 6712 w 10054"/>
                  <a:gd name="connsiteY71-26604" fmla="*/ 9858 h 10000"/>
                  <a:gd name="connsiteX72-26605" fmla="*/ 6968 w 10054"/>
                  <a:gd name="connsiteY72-26606" fmla="*/ 10000 h 10000"/>
                  <a:gd name="connsiteX0-26607" fmla="*/ 10000 w 10054"/>
                  <a:gd name="connsiteY0-26608" fmla="*/ 5341 h 10000"/>
                  <a:gd name="connsiteX1-26609" fmla="*/ 9483 w 10054"/>
                  <a:gd name="connsiteY1-26610" fmla="*/ 5341 h 10000"/>
                  <a:gd name="connsiteX2-26611" fmla="*/ 8966 w 10054"/>
                  <a:gd name="connsiteY2-26612" fmla="*/ 5483 h 10000"/>
                  <a:gd name="connsiteX3-26613" fmla="*/ 8386 w 10054"/>
                  <a:gd name="connsiteY3-26614" fmla="*/ 5449 h 10000"/>
                  <a:gd name="connsiteX4-26615" fmla="*/ 8386 w 10054"/>
                  <a:gd name="connsiteY4-26616" fmla="*/ 4766 h 10000"/>
                  <a:gd name="connsiteX5-26617" fmla="*/ 8707 w 10054"/>
                  <a:gd name="connsiteY5-26618" fmla="*/ 4733 h 10000"/>
                  <a:gd name="connsiteX6-26619" fmla="*/ 8517 w 10054"/>
                  <a:gd name="connsiteY6-26620" fmla="*/ 4552 h 10000"/>
                  <a:gd name="connsiteX7-26621" fmla="*/ 8517 w 10054"/>
                  <a:gd name="connsiteY7-26622" fmla="*/ 4266 h 10000"/>
                  <a:gd name="connsiteX8-26623" fmla="*/ 8581 w 10054"/>
                  <a:gd name="connsiteY8-26624" fmla="*/ 4089 h 10000"/>
                  <a:gd name="connsiteX9-26625" fmla="*/ 7937 w 10054"/>
                  <a:gd name="connsiteY9-26626" fmla="*/ 3800 h 10000"/>
                  <a:gd name="connsiteX10-26627" fmla="*/ 7288 w 10054"/>
                  <a:gd name="connsiteY10-26628" fmla="*/ 3478 h 10000"/>
                  <a:gd name="connsiteX11-26629" fmla="*/ 6968 w 10054"/>
                  <a:gd name="connsiteY11-26630" fmla="*/ 3261 h 10000"/>
                  <a:gd name="connsiteX12-26631" fmla="*/ 6516 w 10054"/>
                  <a:gd name="connsiteY12-26632" fmla="*/ 3191 h 10000"/>
                  <a:gd name="connsiteX13-26633" fmla="*/ 6001 w 10054"/>
                  <a:gd name="connsiteY13-26634" fmla="*/ 3227 h 10000"/>
                  <a:gd name="connsiteX14-26635" fmla="*/ 5483 w 10054"/>
                  <a:gd name="connsiteY14-26636" fmla="*/ 3117 h 10000"/>
                  <a:gd name="connsiteX15-26637" fmla="*/ 4839 w 10054"/>
                  <a:gd name="connsiteY15-26638" fmla="*/ 2257 h 10000"/>
                  <a:gd name="connsiteX16-26639" fmla="*/ 4646 w 10054"/>
                  <a:gd name="connsiteY16-26640" fmla="*/ 2042 h 10000"/>
                  <a:gd name="connsiteX17-26641" fmla="*/ 4450 w 10054"/>
                  <a:gd name="connsiteY17-26642" fmla="*/ 1540 h 10000"/>
                  <a:gd name="connsiteX18-26643" fmla="*/ 4194 w 10054"/>
                  <a:gd name="connsiteY18-26644" fmla="*/ 1076 h 10000"/>
                  <a:gd name="connsiteX19-26645" fmla="*/ 3419 w 10054"/>
                  <a:gd name="connsiteY19-26646" fmla="*/ 753 h 10000"/>
                  <a:gd name="connsiteX20-26647" fmla="*/ 2965 w 10054"/>
                  <a:gd name="connsiteY20-26648" fmla="*/ 69 h 10000"/>
                  <a:gd name="connsiteX21-26649" fmla="*/ 2385 w 10054"/>
                  <a:gd name="connsiteY21-26650" fmla="*/ 69 h 10000"/>
                  <a:gd name="connsiteX22-26651" fmla="*/ 2128 w 10054"/>
                  <a:gd name="connsiteY22-26652" fmla="*/ 217 h 10000"/>
                  <a:gd name="connsiteX23-26653" fmla="*/ 2066 w 10054"/>
                  <a:gd name="connsiteY23-26654" fmla="*/ 0 h 10000"/>
                  <a:gd name="connsiteX24-26655" fmla="*/ 1225 w 10054"/>
                  <a:gd name="connsiteY24-26656" fmla="*/ 142 h 10000"/>
                  <a:gd name="connsiteX25-26657" fmla="*/ 2128 w 10054"/>
                  <a:gd name="connsiteY25-26658" fmla="*/ 288 h 10000"/>
                  <a:gd name="connsiteX26-26659" fmla="*/ 2066 w 10054"/>
                  <a:gd name="connsiteY26-26660" fmla="*/ 610 h 10000"/>
                  <a:gd name="connsiteX27-26661" fmla="*/ 2257 w 10054"/>
                  <a:gd name="connsiteY27-26662" fmla="*/ 1040 h 10000"/>
                  <a:gd name="connsiteX28-26663" fmla="*/ 2452 w 10054"/>
                  <a:gd name="connsiteY28-26664" fmla="*/ 1290 h 10000"/>
                  <a:gd name="connsiteX29-26665" fmla="*/ 2128 w 10054"/>
                  <a:gd name="connsiteY29-26666" fmla="*/ 1757 h 10000"/>
                  <a:gd name="connsiteX30-26667" fmla="*/ 1873 w 10054"/>
                  <a:gd name="connsiteY30-26668" fmla="*/ 1757 h 10000"/>
                  <a:gd name="connsiteX31-26669" fmla="*/ 1612 w 10054"/>
                  <a:gd name="connsiteY31-26670" fmla="*/ 2079 h 10000"/>
                  <a:gd name="connsiteX32-26671" fmla="*/ 2066 w 10054"/>
                  <a:gd name="connsiteY32-26672" fmla="*/ 2222 h 10000"/>
                  <a:gd name="connsiteX33-26673" fmla="*/ 1484 w 10054"/>
                  <a:gd name="connsiteY33-26674" fmla="*/ 2187 h 10000"/>
                  <a:gd name="connsiteX34-26675" fmla="*/ 1225 w 10054"/>
                  <a:gd name="connsiteY34-26676" fmla="*/ 2615 h 10000"/>
                  <a:gd name="connsiteX35-26677" fmla="*/ 1161 w 10054"/>
                  <a:gd name="connsiteY35-26678" fmla="*/ 2688 h 10000"/>
                  <a:gd name="connsiteX36-26679" fmla="*/ 903 w 10054"/>
                  <a:gd name="connsiteY36-26680" fmla="*/ 3154 h 10000"/>
                  <a:gd name="connsiteX37-26681" fmla="*/ 1292 w 10054"/>
                  <a:gd name="connsiteY37-26682" fmla="*/ 3261 h 10000"/>
                  <a:gd name="connsiteX38-26683" fmla="*/ 774 w 10054"/>
                  <a:gd name="connsiteY38-26684" fmla="*/ 3620 h 10000"/>
                  <a:gd name="connsiteX39-26685" fmla="*/ 128 w 10054"/>
                  <a:gd name="connsiteY39-26686" fmla="*/ 4015 h 10000"/>
                  <a:gd name="connsiteX40-26687" fmla="*/ 0 w 10054"/>
                  <a:gd name="connsiteY40-26688" fmla="*/ 4230 h 10000"/>
                  <a:gd name="connsiteX41-26689" fmla="*/ 324 w 10054"/>
                  <a:gd name="connsiteY41-26690" fmla="*/ 4694 h 10000"/>
                  <a:gd name="connsiteX42-26691" fmla="*/ 0 w 10054"/>
                  <a:gd name="connsiteY42-26692" fmla="*/ 5128 h 10000"/>
                  <a:gd name="connsiteX43-26693" fmla="*/ 65 w 10054"/>
                  <a:gd name="connsiteY43-26694" fmla="*/ 5591 h 10000"/>
                  <a:gd name="connsiteX44-26695" fmla="*/ 259 w 10054"/>
                  <a:gd name="connsiteY44-26696" fmla="*/ 5737 h 10000"/>
                  <a:gd name="connsiteX45-26697" fmla="*/ 644 w 10054"/>
                  <a:gd name="connsiteY45-26698" fmla="*/ 5700 h 10000"/>
                  <a:gd name="connsiteX46-26699" fmla="*/ 1420 w 10054"/>
                  <a:gd name="connsiteY46-26700" fmla="*/ 5774 h 10000"/>
                  <a:gd name="connsiteX47-26701" fmla="*/ 2066 w 10054"/>
                  <a:gd name="connsiteY47-26702" fmla="*/ 5628 h 10000"/>
                  <a:gd name="connsiteX48-26703" fmla="*/ 2776 w 10054"/>
                  <a:gd name="connsiteY48-26704" fmla="*/ 5628 h 10000"/>
                  <a:gd name="connsiteX49-26705" fmla="*/ 3225 w 10054"/>
                  <a:gd name="connsiteY49-26706" fmla="*/ 5483 h 10000"/>
                  <a:gd name="connsiteX50-26707" fmla="*/ 3354 w 10054"/>
                  <a:gd name="connsiteY50-26708" fmla="*/ 5518 h 10000"/>
                  <a:gd name="connsiteX51-26709" fmla="*/ 3162 w 10054"/>
                  <a:gd name="connsiteY51-26710" fmla="*/ 5591 h 10000"/>
                  <a:gd name="connsiteX52-26711" fmla="*/ 3613 w 10054"/>
                  <a:gd name="connsiteY52-26712" fmla="*/ 5916 h 10000"/>
                  <a:gd name="connsiteX53-26713" fmla="*/ 3936 w 10054"/>
                  <a:gd name="connsiteY53-26714" fmla="*/ 5842 h 10000"/>
                  <a:gd name="connsiteX54-26715" fmla="*/ 4387 w 10054"/>
                  <a:gd name="connsiteY54-26716" fmla="*/ 5984 h 10000"/>
                  <a:gd name="connsiteX55-26717" fmla="*/ 4965 w 10054"/>
                  <a:gd name="connsiteY55-26718" fmla="*/ 5950 h 10000"/>
                  <a:gd name="connsiteX56-26719" fmla="*/ 5935 w 10054"/>
                  <a:gd name="connsiteY56-26720" fmla="*/ 6057 h 10000"/>
                  <a:gd name="connsiteX57-26721" fmla="*/ 6190 w 10054"/>
                  <a:gd name="connsiteY57-26722" fmla="*/ 6131 h 10000"/>
                  <a:gd name="connsiteX58-26723" fmla="*/ 7096 w 10054"/>
                  <a:gd name="connsiteY58-26724" fmla="*/ 5950 h 10000"/>
                  <a:gd name="connsiteX59-26725" fmla="*/ 7225 w 10054"/>
                  <a:gd name="connsiteY59-26726" fmla="*/ 6057 h 10000"/>
                  <a:gd name="connsiteX60-26727" fmla="*/ 7483 w 10054"/>
                  <a:gd name="connsiteY60-26728" fmla="*/ 5916 h 10000"/>
                  <a:gd name="connsiteX61-26729" fmla="*/ 7614 w 10054"/>
                  <a:gd name="connsiteY61-26730" fmla="*/ 6097 h 10000"/>
                  <a:gd name="connsiteX62-26731" fmla="*/ 8517 w 10054"/>
                  <a:gd name="connsiteY62-26732" fmla="*/ 5878 h 10000"/>
                  <a:gd name="connsiteX63-26733" fmla="*/ 8517 w 10054"/>
                  <a:gd name="connsiteY63-26734" fmla="*/ 5661 h 10000"/>
                  <a:gd name="connsiteX64-26735" fmla="*/ 8707 w 10054"/>
                  <a:gd name="connsiteY64-26736" fmla="*/ 5628 h 10000"/>
                  <a:gd name="connsiteX65-26737" fmla="*/ 8903 w 10054"/>
                  <a:gd name="connsiteY65-26738" fmla="*/ 5700 h 10000"/>
                  <a:gd name="connsiteX66-26739" fmla="*/ 9548 w 10054"/>
                  <a:gd name="connsiteY66-26740" fmla="*/ 5557 h 10000"/>
                  <a:gd name="connsiteX67-26741" fmla="*/ 9678 w 10054"/>
                  <a:gd name="connsiteY67-26742" fmla="*/ 5591 h 10000"/>
                  <a:gd name="connsiteX68-26743" fmla="*/ 10000 w 10054"/>
                  <a:gd name="connsiteY68-26744" fmla="*/ 7778 h 10000"/>
                  <a:gd name="connsiteX69-26745" fmla="*/ 9162 w 10054"/>
                  <a:gd name="connsiteY69-26746" fmla="*/ 8565 h 10000"/>
                  <a:gd name="connsiteX70-26747" fmla="*/ 6712 w 10054"/>
                  <a:gd name="connsiteY70-26748" fmla="*/ 9858 h 10000"/>
                  <a:gd name="connsiteX71-26749" fmla="*/ 6968 w 10054"/>
                  <a:gd name="connsiteY71-26750" fmla="*/ 10000 h 10000"/>
                  <a:gd name="connsiteX0-26751" fmla="*/ 10000 w 10000"/>
                  <a:gd name="connsiteY0-26752" fmla="*/ 5341 h 10000"/>
                  <a:gd name="connsiteX1-26753" fmla="*/ 9483 w 10000"/>
                  <a:gd name="connsiteY1-26754" fmla="*/ 5341 h 10000"/>
                  <a:gd name="connsiteX2-26755" fmla="*/ 8966 w 10000"/>
                  <a:gd name="connsiteY2-26756" fmla="*/ 5483 h 10000"/>
                  <a:gd name="connsiteX3-26757" fmla="*/ 8386 w 10000"/>
                  <a:gd name="connsiteY3-26758" fmla="*/ 5449 h 10000"/>
                  <a:gd name="connsiteX4-26759" fmla="*/ 8386 w 10000"/>
                  <a:gd name="connsiteY4-26760" fmla="*/ 4766 h 10000"/>
                  <a:gd name="connsiteX5-26761" fmla="*/ 8707 w 10000"/>
                  <a:gd name="connsiteY5-26762" fmla="*/ 4733 h 10000"/>
                  <a:gd name="connsiteX6-26763" fmla="*/ 8517 w 10000"/>
                  <a:gd name="connsiteY6-26764" fmla="*/ 4552 h 10000"/>
                  <a:gd name="connsiteX7-26765" fmla="*/ 8517 w 10000"/>
                  <a:gd name="connsiteY7-26766" fmla="*/ 4266 h 10000"/>
                  <a:gd name="connsiteX8-26767" fmla="*/ 8581 w 10000"/>
                  <a:gd name="connsiteY8-26768" fmla="*/ 4089 h 10000"/>
                  <a:gd name="connsiteX9-26769" fmla="*/ 7937 w 10000"/>
                  <a:gd name="connsiteY9-26770" fmla="*/ 3800 h 10000"/>
                  <a:gd name="connsiteX10-26771" fmla="*/ 7288 w 10000"/>
                  <a:gd name="connsiteY10-26772" fmla="*/ 3478 h 10000"/>
                  <a:gd name="connsiteX11-26773" fmla="*/ 6968 w 10000"/>
                  <a:gd name="connsiteY11-26774" fmla="*/ 3261 h 10000"/>
                  <a:gd name="connsiteX12-26775" fmla="*/ 6516 w 10000"/>
                  <a:gd name="connsiteY12-26776" fmla="*/ 3191 h 10000"/>
                  <a:gd name="connsiteX13-26777" fmla="*/ 6001 w 10000"/>
                  <a:gd name="connsiteY13-26778" fmla="*/ 3227 h 10000"/>
                  <a:gd name="connsiteX14-26779" fmla="*/ 5483 w 10000"/>
                  <a:gd name="connsiteY14-26780" fmla="*/ 3117 h 10000"/>
                  <a:gd name="connsiteX15-26781" fmla="*/ 4839 w 10000"/>
                  <a:gd name="connsiteY15-26782" fmla="*/ 2257 h 10000"/>
                  <a:gd name="connsiteX16-26783" fmla="*/ 4646 w 10000"/>
                  <a:gd name="connsiteY16-26784" fmla="*/ 2042 h 10000"/>
                  <a:gd name="connsiteX17-26785" fmla="*/ 4450 w 10000"/>
                  <a:gd name="connsiteY17-26786" fmla="*/ 1540 h 10000"/>
                  <a:gd name="connsiteX18-26787" fmla="*/ 4194 w 10000"/>
                  <a:gd name="connsiteY18-26788" fmla="*/ 1076 h 10000"/>
                  <a:gd name="connsiteX19-26789" fmla="*/ 3419 w 10000"/>
                  <a:gd name="connsiteY19-26790" fmla="*/ 753 h 10000"/>
                  <a:gd name="connsiteX20-26791" fmla="*/ 2965 w 10000"/>
                  <a:gd name="connsiteY20-26792" fmla="*/ 69 h 10000"/>
                  <a:gd name="connsiteX21-26793" fmla="*/ 2385 w 10000"/>
                  <a:gd name="connsiteY21-26794" fmla="*/ 69 h 10000"/>
                  <a:gd name="connsiteX22-26795" fmla="*/ 2128 w 10000"/>
                  <a:gd name="connsiteY22-26796" fmla="*/ 217 h 10000"/>
                  <a:gd name="connsiteX23-26797" fmla="*/ 2066 w 10000"/>
                  <a:gd name="connsiteY23-26798" fmla="*/ 0 h 10000"/>
                  <a:gd name="connsiteX24-26799" fmla="*/ 1225 w 10000"/>
                  <a:gd name="connsiteY24-26800" fmla="*/ 142 h 10000"/>
                  <a:gd name="connsiteX25-26801" fmla="*/ 2128 w 10000"/>
                  <a:gd name="connsiteY25-26802" fmla="*/ 288 h 10000"/>
                  <a:gd name="connsiteX26-26803" fmla="*/ 2066 w 10000"/>
                  <a:gd name="connsiteY26-26804" fmla="*/ 610 h 10000"/>
                  <a:gd name="connsiteX27-26805" fmla="*/ 2257 w 10000"/>
                  <a:gd name="connsiteY27-26806" fmla="*/ 1040 h 10000"/>
                  <a:gd name="connsiteX28-26807" fmla="*/ 2452 w 10000"/>
                  <a:gd name="connsiteY28-26808" fmla="*/ 1290 h 10000"/>
                  <a:gd name="connsiteX29-26809" fmla="*/ 2128 w 10000"/>
                  <a:gd name="connsiteY29-26810" fmla="*/ 1757 h 10000"/>
                  <a:gd name="connsiteX30-26811" fmla="*/ 1873 w 10000"/>
                  <a:gd name="connsiteY30-26812" fmla="*/ 1757 h 10000"/>
                  <a:gd name="connsiteX31-26813" fmla="*/ 1612 w 10000"/>
                  <a:gd name="connsiteY31-26814" fmla="*/ 2079 h 10000"/>
                  <a:gd name="connsiteX32-26815" fmla="*/ 2066 w 10000"/>
                  <a:gd name="connsiteY32-26816" fmla="*/ 2222 h 10000"/>
                  <a:gd name="connsiteX33-26817" fmla="*/ 1484 w 10000"/>
                  <a:gd name="connsiteY33-26818" fmla="*/ 2187 h 10000"/>
                  <a:gd name="connsiteX34-26819" fmla="*/ 1225 w 10000"/>
                  <a:gd name="connsiteY34-26820" fmla="*/ 2615 h 10000"/>
                  <a:gd name="connsiteX35-26821" fmla="*/ 1161 w 10000"/>
                  <a:gd name="connsiteY35-26822" fmla="*/ 2688 h 10000"/>
                  <a:gd name="connsiteX36-26823" fmla="*/ 903 w 10000"/>
                  <a:gd name="connsiteY36-26824" fmla="*/ 3154 h 10000"/>
                  <a:gd name="connsiteX37-26825" fmla="*/ 1292 w 10000"/>
                  <a:gd name="connsiteY37-26826" fmla="*/ 3261 h 10000"/>
                  <a:gd name="connsiteX38-26827" fmla="*/ 774 w 10000"/>
                  <a:gd name="connsiteY38-26828" fmla="*/ 3620 h 10000"/>
                  <a:gd name="connsiteX39-26829" fmla="*/ 128 w 10000"/>
                  <a:gd name="connsiteY39-26830" fmla="*/ 4015 h 10000"/>
                  <a:gd name="connsiteX40-26831" fmla="*/ 0 w 10000"/>
                  <a:gd name="connsiteY40-26832" fmla="*/ 4230 h 10000"/>
                  <a:gd name="connsiteX41-26833" fmla="*/ 324 w 10000"/>
                  <a:gd name="connsiteY41-26834" fmla="*/ 4694 h 10000"/>
                  <a:gd name="connsiteX42-26835" fmla="*/ 0 w 10000"/>
                  <a:gd name="connsiteY42-26836" fmla="*/ 5128 h 10000"/>
                  <a:gd name="connsiteX43-26837" fmla="*/ 65 w 10000"/>
                  <a:gd name="connsiteY43-26838" fmla="*/ 5591 h 10000"/>
                  <a:gd name="connsiteX44-26839" fmla="*/ 259 w 10000"/>
                  <a:gd name="connsiteY44-26840" fmla="*/ 5737 h 10000"/>
                  <a:gd name="connsiteX45-26841" fmla="*/ 644 w 10000"/>
                  <a:gd name="connsiteY45-26842" fmla="*/ 5700 h 10000"/>
                  <a:gd name="connsiteX46-26843" fmla="*/ 1420 w 10000"/>
                  <a:gd name="connsiteY46-26844" fmla="*/ 5774 h 10000"/>
                  <a:gd name="connsiteX47-26845" fmla="*/ 2066 w 10000"/>
                  <a:gd name="connsiteY47-26846" fmla="*/ 5628 h 10000"/>
                  <a:gd name="connsiteX48-26847" fmla="*/ 2776 w 10000"/>
                  <a:gd name="connsiteY48-26848" fmla="*/ 5628 h 10000"/>
                  <a:gd name="connsiteX49-26849" fmla="*/ 3225 w 10000"/>
                  <a:gd name="connsiteY49-26850" fmla="*/ 5483 h 10000"/>
                  <a:gd name="connsiteX50-26851" fmla="*/ 3354 w 10000"/>
                  <a:gd name="connsiteY50-26852" fmla="*/ 5518 h 10000"/>
                  <a:gd name="connsiteX51-26853" fmla="*/ 3162 w 10000"/>
                  <a:gd name="connsiteY51-26854" fmla="*/ 5591 h 10000"/>
                  <a:gd name="connsiteX52-26855" fmla="*/ 3613 w 10000"/>
                  <a:gd name="connsiteY52-26856" fmla="*/ 5916 h 10000"/>
                  <a:gd name="connsiteX53-26857" fmla="*/ 3936 w 10000"/>
                  <a:gd name="connsiteY53-26858" fmla="*/ 5842 h 10000"/>
                  <a:gd name="connsiteX54-26859" fmla="*/ 4387 w 10000"/>
                  <a:gd name="connsiteY54-26860" fmla="*/ 5984 h 10000"/>
                  <a:gd name="connsiteX55-26861" fmla="*/ 4965 w 10000"/>
                  <a:gd name="connsiteY55-26862" fmla="*/ 5950 h 10000"/>
                  <a:gd name="connsiteX56-26863" fmla="*/ 5935 w 10000"/>
                  <a:gd name="connsiteY56-26864" fmla="*/ 6057 h 10000"/>
                  <a:gd name="connsiteX57-26865" fmla="*/ 6190 w 10000"/>
                  <a:gd name="connsiteY57-26866" fmla="*/ 6131 h 10000"/>
                  <a:gd name="connsiteX58-26867" fmla="*/ 7096 w 10000"/>
                  <a:gd name="connsiteY58-26868" fmla="*/ 5950 h 10000"/>
                  <a:gd name="connsiteX59-26869" fmla="*/ 7225 w 10000"/>
                  <a:gd name="connsiteY59-26870" fmla="*/ 6057 h 10000"/>
                  <a:gd name="connsiteX60-26871" fmla="*/ 7483 w 10000"/>
                  <a:gd name="connsiteY60-26872" fmla="*/ 5916 h 10000"/>
                  <a:gd name="connsiteX61-26873" fmla="*/ 7614 w 10000"/>
                  <a:gd name="connsiteY61-26874" fmla="*/ 6097 h 10000"/>
                  <a:gd name="connsiteX62-26875" fmla="*/ 8517 w 10000"/>
                  <a:gd name="connsiteY62-26876" fmla="*/ 5878 h 10000"/>
                  <a:gd name="connsiteX63-26877" fmla="*/ 8517 w 10000"/>
                  <a:gd name="connsiteY63-26878" fmla="*/ 5661 h 10000"/>
                  <a:gd name="connsiteX64-26879" fmla="*/ 8707 w 10000"/>
                  <a:gd name="connsiteY64-26880" fmla="*/ 5628 h 10000"/>
                  <a:gd name="connsiteX65-26881" fmla="*/ 8903 w 10000"/>
                  <a:gd name="connsiteY65-26882" fmla="*/ 5700 h 10000"/>
                  <a:gd name="connsiteX66-26883" fmla="*/ 9548 w 10000"/>
                  <a:gd name="connsiteY66-26884" fmla="*/ 5557 h 10000"/>
                  <a:gd name="connsiteX67-26885" fmla="*/ 9678 w 10000"/>
                  <a:gd name="connsiteY67-26886" fmla="*/ 5591 h 10000"/>
                  <a:gd name="connsiteX68-26887" fmla="*/ 9162 w 10000"/>
                  <a:gd name="connsiteY68-26888" fmla="*/ 8565 h 10000"/>
                  <a:gd name="connsiteX69-26889" fmla="*/ 6712 w 10000"/>
                  <a:gd name="connsiteY69-26890" fmla="*/ 9858 h 10000"/>
                  <a:gd name="connsiteX70-26891" fmla="*/ 6968 w 10000"/>
                  <a:gd name="connsiteY70-26892" fmla="*/ 10000 h 10000"/>
                  <a:gd name="connsiteX0-26893" fmla="*/ 10000 w 10000"/>
                  <a:gd name="connsiteY0-26894" fmla="*/ 5341 h 10000"/>
                  <a:gd name="connsiteX1-26895" fmla="*/ 9483 w 10000"/>
                  <a:gd name="connsiteY1-26896" fmla="*/ 5341 h 10000"/>
                  <a:gd name="connsiteX2-26897" fmla="*/ 8966 w 10000"/>
                  <a:gd name="connsiteY2-26898" fmla="*/ 5483 h 10000"/>
                  <a:gd name="connsiteX3-26899" fmla="*/ 8386 w 10000"/>
                  <a:gd name="connsiteY3-26900" fmla="*/ 5449 h 10000"/>
                  <a:gd name="connsiteX4-26901" fmla="*/ 8386 w 10000"/>
                  <a:gd name="connsiteY4-26902" fmla="*/ 4766 h 10000"/>
                  <a:gd name="connsiteX5-26903" fmla="*/ 8707 w 10000"/>
                  <a:gd name="connsiteY5-26904" fmla="*/ 4733 h 10000"/>
                  <a:gd name="connsiteX6-26905" fmla="*/ 8517 w 10000"/>
                  <a:gd name="connsiteY6-26906" fmla="*/ 4552 h 10000"/>
                  <a:gd name="connsiteX7-26907" fmla="*/ 8517 w 10000"/>
                  <a:gd name="connsiteY7-26908" fmla="*/ 4266 h 10000"/>
                  <a:gd name="connsiteX8-26909" fmla="*/ 8581 w 10000"/>
                  <a:gd name="connsiteY8-26910" fmla="*/ 4089 h 10000"/>
                  <a:gd name="connsiteX9-26911" fmla="*/ 7937 w 10000"/>
                  <a:gd name="connsiteY9-26912" fmla="*/ 3800 h 10000"/>
                  <a:gd name="connsiteX10-26913" fmla="*/ 7288 w 10000"/>
                  <a:gd name="connsiteY10-26914" fmla="*/ 3478 h 10000"/>
                  <a:gd name="connsiteX11-26915" fmla="*/ 6968 w 10000"/>
                  <a:gd name="connsiteY11-26916" fmla="*/ 3261 h 10000"/>
                  <a:gd name="connsiteX12-26917" fmla="*/ 6516 w 10000"/>
                  <a:gd name="connsiteY12-26918" fmla="*/ 3191 h 10000"/>
                  <a:gd name="connsiteX13-26919" fmla="*/ 6001 w 10000"/>
                  <a:gd name="connsiteY13-26920" fmla="*/ 3227 h 10000"/>
                  <a:gd name="connsiteX14-26921" fmla="*/ 5483 w 10000"/>
                  <a:gd name="connsiteY14-26922" fmla="*/ 3117 h 10000"/>
                  <a:gd name="connsiteX15-26923" fmla="*/ 4839 w 10000"/>
                  <a:gd name="connsiteY15-26924" fmla="*/ 2257 h 10000"/>
                  <a:gd name="connsiteX16-26925" fmla="*/ 4646 w 10000"/>
                  <a:gd name="connsiteY16-26926" fmla="*/ 2042 h 10000"/>
                  <a:gd name="connsiteX17-26927" fmla="*/ 4450 w 10000"/>
                  <a:gd name="connsiteY17-26928" fmla="*/ 1540 h 10000"/>
                  <a:gd name="connsiteX18-26929" fmla="*/ 4194 w 10000"/>
                  <a:gd name="connsiteY18-26930" fmla="*/ 1076 h 10000"/>
                  <a:gd name="connsiteX19-26931" fmla="*/ 3419 w 10000"/>
                  <a:gd name="connsiteY19-26932" fmla="*/ 753 h 10000"/>
                  <a:gd name="connsiteX20-26933" fmla="*/ 2965 w 10000"/>
                  <a:gd name="connsiteY20-26934" fmla="*/ 69 h 10000"/>
                  <a:gd name="connsiteX21-26935" fmla="*/ 2385 w 10000"/>
                  <a:gd name="connsiteY21-26936" fmla="*/ 69 h 10000"/>
                  <a:gd name="connsiteX22-26937" fmla="*/ 2128 w 10000"/>
                  <a:gd name="connsiteY22-26938" fmla="*/ 217 h 10000"/>
                  <a:gd name="connsiteX23-26939" fmla="*/ 2066 w 10000"/>
                  <a:gd name="connsiteY23-26940" fmla="*/ 0 h 10000"/>
                  <a:gd name="connsiteX24-26941" fmla="*/ 1225 w 10000"/>
                  <a:gd name="connsiteY24-26942" fmla="*/ 142 h 10000"/>
                  <a:gd name="connsiteX25-26943" fmla="*/ 2128 w 10000"/>
                  <a:gd name="connsiteY25-26944" fmla="*/ 288 h 10000"/>
                  <a:gd name="connsiteX26-26945" fmla="*/ 2066 w 10000"/>
                  <a:gd name="connsiteY26-26946" fmla="*/ 610 h 10000"/>
                  <a:gd name="connsiteX27-26947" fmla="*/ 2257 w 10000"/>
                  <a:gd name="connsiteY27-26948" fmla="*/ 1040 h 10000"/>
                  <a:gd name="connsiteX28-26949" fmla="*/ 2452 w 10000"/>
                  <a:gd name="connsiteY28-26950" fmla="*/ 1290 h 10000"/>
                  <a:gd name="connsiteX29-26951" fmla="*/ 2128 w 10000"/>
                  <a:gd name="connsiteY29-26952" fmla="*/ 1757 h 10000"/>
                  <a:gd name="connsiteX30-26953" fmla="*/ 1873 w 10000"/>
                  <a:gd name="connsiteY30-26954" fmla="*/ 1757 h 10000"/>
                  <a:gd name="connsiteX31-26955" fmla="*/ 1612 w 10000"/>
                  <a:gd name="connsiteY31-26956" fmla="*/ 2079 h 10000"/>
                  <a:gd name="connsiteX32-26957" fmla="*/ 2066 w 10000"/>
                  <a:gd name="connsiteY32-26958" fmla="*/ 2222 h 10000"/>
                  <a:gd name="connsiteX33-26959" fmla="*/ 1484 w 10000"/>
                  <a:gd name="connsiteY33-26960" fmla="*/ 2187 h 10000"/>
                  <a:gd name="connsiteX34-26961" fmla="*/ 1225 w 10000"/>
                  <a:gd name="connsiteY34-26962" fmla="*/ 2615 h 10000"/>
                  <a:gd name="connsiteX35-26963" fmla="*/ 1161 w 10000"/>
                  <a:gd name="connsiteY35-26964" fmla="*/ 2688 h 10000"/>
                  <a:gd name="connsiteX36-26965" fmla="*/ 903 w 10000"/>
                  <a:gd name="connsiteY36-26966" fmla="*/ 3154 h 10000"/>
                  <a:gd name="connsiteX37-26967" fmla="*/ 1292 w 10000"/>
                  <a:gd name="connsiteY37-26968" fmla="*/ 3261 h 10000"/>
                  <a:gd name="connsiteX38-26969" fmla="*/ 774 w 10000"/>
                  <a:gd name="connsiteY38-26970" fmla="*/ 3620 h 10000"/>
                  <a:gd name="connsiteX39-26971" fmla="*/ 128 w 10000"/>
                  <a:gd name="connsiteY39-26972" fmla="*/ 4015 h 10000"/>
                  <a:gd name="connsiteX40-26973" fmla="*/ 0 w 10000"/>
                  <a:gd name="connsiteY40-26974" fmla="*/ 4230 h 10000"/>
                  <a:gd name="connsiteX41-26975" fmla="*/ 324 w 10000"/>
                  <a:gd name="connsiteY41-26976" fmla="*/ 4694 h 10000"/>
                  <a:gd name="connsiteX42-26977" fmla="*/ 0 w 10000"/>
                  <a:gd name="connsiteY42-26978" fmla="*/ 5128 h 10000"/>
                  <a:gd name="connsiteX43-26979" fmla="*/ 65 w 10000"/>
                  <a:gd name="connsiteY43-26980" fmla="*/ 5591 h 10000"/>
                  <a:gd name="connsiteX44-26981" fmla="*/ 259 w 10000"/>
                  <a:gd name="connsiteY44-26982" fmla="*/ 5737 h 10000"/>
                  <a:gd name="connsiteX45-26983" fmla="*/ 644 w 10000"/>
                  <a:gd name="connsiteY45-26984" fmla="*/ 5700 h 10000"/>
                  <a:gd name="connsiteX46-26985" fmla="*/ 1420 w 10000"/>
                  <a:gd name="connsiteY46-26986" fmla="*/ 5774 h 10000"/>
                  <a:gd name="connsiteX47-26987" fmla="*/ 2066 w 10000"/>
                  <a:gd name="connsiteY47-26988" fmla="*/ 5628 h 10000"/>
                  <a:gd name="connsiteX48-26989" fmla="*/ 2776 w 10000"/>
                  <a:gd name="connsiteY48-26990" fmla="*/ 5628 h 10000"/>
                  <a:gd name="connsiteX49-26991" fmla="*/ 3225 w 10000"/>
                  <a:gd name="connsiteY49-26992" fmla="*/ 5483 h 10000"/>
                  <a:gd name="connsiteX50-26993" fmla="*/ 3354 w 10000"/>
                  <a:gd name="connsiteY50-26994" fmla="*/ 5518 h 10000"/>
                  <a:gd name="connsiteX51-26995" fmla="*/ 3162 w 10000"/>
                  <a:gd name="connsiteY51-26996" fmla="*/ 5591 h 10000"/>
                  <a:gd name="connsiteX52-26997" fmla="*/ 3613 w 10000"/>
                  <a:gd name="connsiteY52-26998" fmla="*/ 5916 h 10000"/>
                  <a:gd name="connsiteX53-26999" fmla="*/ 3936 w 10000"/>
                  <a:gd name="connsiteY53-27000" fmla="*/ 5842 h 10000"/>
                  <a:gd name="connsiteX54-27001" fmla="*/ 4387 w 10000"/>
                  <a:gd name="connsiteY54-27002" fmla="*/ 5984 h 10000"/>
                  <a:gd name="connsiteX55-27003" fmla="*/ 4965 w 10000"/>
                  <a:gd name="connsiteY55-27004" fmla="*/ 5950 h 10000"/>
                  <a:gd name="connsiteX56-27005" fmla="*/ 5935 w 10000"/>
                  <a:gd name="connsiteY56-27006" fmla="*/ 6057 h 10000"/>
                  <a:gd name="connsiteX57-27007" fmla="*/ 6190 w 10000"/>
                  <a:gd name="connsiteY57-27008" fmla="*/ 6131 h 10000"/>
                  <a:gd name="connsiteX58-27009" fmla="*/ 7096 w 10000"/>
                  <a:gd name="connsiteY58-27010" fmla="*/ 5950 h 10000"/>
                  <a:gd name="connsiteX59-27011" fmla="*/ 7225 w 10000"/>
                  <a:gd name="connsiteY59-27012" fmla="*/ 6057 h 10000"/>
                  <a:gd name="connsiteX60-27013" fmla="*/ 7483 w 10000"/>
                  <a:gd name="connsiteY60-27014" fmla="*/ 5916 h 10000"/>
                  <a:gd name="connsiteX61-27015" fmla="*/ 7614 w 10000"/>
                  <a:gd name="connsiteY61-27016" fmla="*/ 6097 h 10000"/>
                  <a:gd name="connsiteX62-27017" fmla="*/ 8517 w 10000"/>
                  <a:gd name="connsiteY62-27018" fmla="*/ 5878 h 10000"/>
                  <a:gd name="connsiteX63-27019" fmla="*/ 8517 w 10000"/>
                  <a:gd name="connsiteY63-27020" fmla="*/ 5661 h 10000"/>
                  <a:gd name="connsiteX64-27021" fmla="*/ 8707 w 10000"/>
                  <a:gd name="connsiteY64-27022" fmla="*/ 5628 h 10000"/>
                  <a:gd name="connsiteX65-27023" fmla="*/ 8903 w 10000"/>
                  <a:gd name="connsiteY65-27024" fmla="*/ 5700 h 10000"/>
                  <a:gd name="connsiteX66-27025" fmla="*/ 9548 w 10000"/>
                  <a:gd name="connsiteY66-27026" fmla="*/ 5557 h 10000"/>
                  <a:gd name="connsiteX67-27027" fmla="*/ 9678 w 10000"/>
                  <a:gd name="connsiteY67-27028" fmla="*/ 5591 h 10000"/>
                  <a:gd name="connsiteX68-27029" fmla="*/ 6712 w 10000"/>
                  <a:gd name="connsiteY68-27030" fmla="*/ 9858 h 10000"/>
                  <a:gd name="connsiteX69-27031" fmla="*/ 6968 w 10000"/>
                  <a:gd name="connsiteY69-27032" fmla="*/ 10000 h 10000"/>
                  <a:gd name="connsiteX0-27033" fmla="*/ 10000 w 10000"/>
                  <a:gd name="connsiteY0-27034" fmla="*/ 5341 h 10000"/>
                  <a:gd name="connsiteX1-27035" fmla="*/ 9483 w 10000"/>
                  <a:gd name="connsiteY1-27036" fmla="*/ 5341 h 10000"/>
                  <a:gd name="connsiteX2-27037" fmla="*/ 8966 w 10000"/>
                  <a:gd name="connsiteY2-27038" fmla="*/ 5483 h 10000"/>
                  <a:gd name="connsiteX3-27039" fmla="*/ 8386 w 10000"/>
                  <a:gd name="connsiteY3-27040" fmla="*/ 5449 h 10000"/>
                  <a:gd name="connsiteX4-27041" fmla="*/ 8386 w 10000"/>
                  <a:gd name="connsiteY4-27042" fmla="*/ 4766 h 10000"/>
                  <a:gd name="connsiteX5-27043" fmla="*/ 8707 w 10000"/>
                  <a:gd name="connsiteY5-27044" fmla="*/ 4733 h 10000"/>
                  <a:gd name="connsiteX6-27045" fmla="*/ 8517 w 10000"/>
                  <a:gd name="connsiteY6-27046" fmla="*/ 4552 h 10000"/>
                  <a:gd name="connsiteX7-27047" fmla="*/ 8517 w 10000"/>
                  <a:gd name="connsiteY7-27048" fmla="*/ 4266 h 10000"/>
                  <a:gd name="connsiteX8-27049" fmla="*/ 8581 w 10000"/>
                  <a:gd name="connsiteY8-27050" fmla="*/ 4089 h 10000"/>
                  <a:gd name="connsiteX9-27051" fmla="*/ 7937 w 10000"/>
                  <a:gd name="connsiteY9-27052" fmla="*/ 3800 h 10000"/>
                  <a:gd name="connsiteX10-27053" fmla="*/ 7288 w 10000"/>
                  <a:gd name="connsiteY10-27054" fmla="*/ 3478 h 10000"/>
                  <a:gd name="connsiteX11-27055" fmla="*/ 6968 w 10000"/>
                  <a:gd name="connsiteY11-27056" fmla="*/ 3261 h 10000"/>
                  <a:gd name="connsiteX12-27057" fmla="*/ 6516 w 10000"/>
                  <a:gd name="connsiteY12-27058" fmla="*/ 3191 h 10000"/>
                  <a:gd name="connsiteX13-27059" fmla="*/ 6001 w 10000"/>
                  <a:gd name="connsiteY13-27060" fmla="*/ 3227 h 10000"/>
                  <a:gd name="connsiteX14-27061" fmla="*/ 5483 w 10000"/>
                  <a:gd name="connsiteY14-27062" fmla="*/ 3117 h 10000"/>
                  <a:gd name="connsiteX15-27063" fmla="*/ 4839 w 10000"/>
                  <a:gd name="connsiteY15-27064" fmla="*/ 2257 h 10000"/>
                  <a:gd name="connsiteX16-27065" fmla="*/ 4646 w 10000"/>
                  <a:gd name="connsiteY16-27066" fmla="*/ 2042 h 10000"/>
                  <a:gd name="connsiteX17-27067" fmla="*/ 4450 w 10000"/>
                  <a:gd name="connsiteY17-27068" fmla="*/ 1540 h 10000"/>
                  <a:gd name="connsiteX18-27069" fmla="*/ 4194 w 10000"/>
                  <a:gd name="connsiteY18-27070" fmla="*/ 1076 h 10000"/>
                  <a:gd name="connsiteX19-27071" fmla="*/ 3419 w 10000"/>
                  <a:gd name="connsiteY19-27072" fmla="*/ 753 h 10000"/>
                  <a:gd name="connsiteX20-27073" fmla="*/ 2965 w 10000"/>
                  <a:gd name="connsiteY20-27074" fmla="*/ 69 h 10000"/>
                  <a:gd name="connsiteX21-27075" fmla="*/ 2385 w 10000"/>
                  <a:gd name="connsiteY21-27076" fmla="*/ 69 h 10000"/>
                  <a:gd name="connsiteX22-27077" fmla="*/ 2128 w 10000"/>
                  <a:gd name="connsiteY22-27078" fmla="*/ 217 h 10000"/>
                  <a:gd name="connsiteX23-27079" fmla="*/ 2066 w 10000"/>
                  <a:gd name="connsiteY23-27080" fmla="*/ 0 h 10000"/>
                  <a:gd name="connsiteX24-27081" fmla="*/ 1225 w 10000"/>
                  <a:gd name="connsiteY24-27082" fmla="*/ 142 h 10000"/>
                  <a:gd name="connsiteX25-27083" fmla="*/ 2128 w 10000"/>
                  <a:gd name="connsiteY25-27084" fmla="*/ 288 h 10000"/>
                  <a:gd name="connsiteX26-27085" fmla="*/ 2066 w 10000"/>
                  <a:gd name="connsiteY26-27086" fmla="*/ 610 h 10000"/>
                  <a:gd name="connsiteX27-27087" fmla="*/ 2257 w 10000"/>
                  <a:gd name="connsiteY27-27088" fmla="*/ 1040 h 10000"/>
                  <a:gd name="connsiteX28-27089" fmla="*/ 2452 w 10000"/>
                  <a:gd name="connsiteY28-27090" fmla="*/ 1290 h 10000"/>
                  <a:gd name="connsiteX29-27091" fmla="*/ 2128 w 10000"/>
                  <a:gd name="connsiteY29-27092" fmla="*/ 1757 h 10000"/>
                  <a:gd name="connsiteX30-27093" fmla="*/ 1873 w 10000"/>
                  <a:gd name="connsiteY30-27094" fmla="*/ 1757 h 10000"/>
                  <a:gd name="connsiteX31-27095" fmla="*/ 1612 w 10000"/>
                  <a:gd name="connsiteY31-27096" fmla="*/ 2079 h 10000"/>
                  <a:gd name="connsiteX32-27097" fmla="*/ 2066 w 10000"/>
                  <a:gd name="connsiteY32-27098" fmla="*/ 2222 h 10000"/>
                  <a:gd name="connsiteX33-27099" fmla="*/ 1484 w 10000"/>
                  <a:gd name="connsiteY33-27100" fmla="*/ 2187 h 10000"/>
                  <a:gd name="connsiteX34-27101" fmla="*/ 1225 w 10000"/>
                  <a:gd name="connsiteY34-27102" fmla="*/ 2615 h 10000"/>
                  <a:gd name="connsiteX35-27103" fmla="*/ 1161 w 10000"/>
                  <a:gd name="connsiteY35-27104" fmla="*/ 2688 h 10000"/>
                  <a:gd name="connsiteX36-27105" fmla="*/ 903 w 10000"/>
                  <a:gd name="connsiteY36-27106" fmla="*/ 3154 h 10000"/>
                  <a:gd name="connsiteX37-27107" fmla="*/ 1292 w 10000"/>
                  <a:gd name="connsiteY37-27108" fmla="*/ 3261 h 10000"/>
                  <a:gd name="connsiteX38-27109" fmla="*/ 774 w 10000"/>
                  <a:gd name="connsiteY38-27110" fmla="*/ 3620 h 10000"/>
                  <a:gd name="connsiteX39-27111" fmla="*/ 128 w 10000"/>
                  <a:gd name="connsiteY39-27112" fmla="*/ 4015 h 10000"/>
                  <a:gd name="connsiteX40-27113" fmla="*/ 0 w 10000"/>
                  <a:gd name="connsiteY40-27114" fmla="*/ 4230 h 10000"/>
                  <a:gd name="connsiteX41-27115" fmla="*/ 324 w 10000"/>
                  <a:gd name="connsiteY41-27116" fmla="*/ 4694 h 10000"/>
                  <a:gd name="connsiteX42-27117" fmla="*/ 0 w 10000"/>
                  <a:gd name="connsiteY42-27118" fmla="*/ 5128 h 10000"/>
                  <a:gd name="connsiteX43-27119" fmla="*/ 65 w 10000"/>
                  <a:gd name="connsiteY43-27120" fmla="*/ 5591 h 10000"/>
                  <a:gd name="connsiteX44-27121" fmla="*/ 259 w 10000"/>
                  <a:gd name="connsiteY44-27122" fmla="*/ 5737 h 10000"/>
                  <a:gd name="connsiteX45-27123" fmla="*/ 644 w 10000"/>
                  <a:gd name="connsiteY45-27124" fmla="*/ 5700 h 10000"/>
                  <a:gd name="connsiteX46-27125" fmla="*/ 1420 w 10000"/>
                  <a:gd name="connsiteY46-27126" fmla="*/ 5774 h 10000"/>
                  <a:gd name="connsiteX47-27127" fmla="*/ 2066 w 10000"/>
                  <a:gd name="connsiteY47-27128" fmla="*/ 5628 h 10000"/>
                  <a:gd name="connsiteX48-27129" fmla="*/ 2776 w 10000"/>
                  <a:gd name="connsiteY48-27130" fmla="*/ 5628 h 10000"/>
                  <a:gd name="connsiteX49-27131" fmla="*/ 3225 w 10000"/>
                  <a:gd name="connsiteY49-27132" fmla="*/ 5483 h 10000"/>
                  <a:gd name="connsiteX50-27133" fmla="*/ 3354 w 10000"/>
                  <a:gd name="connsiteY50-27134" fmla="*/ 5518 h 10000"/>
                  <a:gd name="connsiteX51-27135" fmla="*/ 3162 w 10000"/>
                  <a:gd name="connsiteY51-27136" fmla="*/ 5591 h 10000"/>
                  <a:gd name="connsiteX52-27137" fmla="*/ 3613 w 10000"/>
                  <a:gd name="connsiteY52-27138" fmla="*/ 5916 h 10000"/>
                  <a:gd name="connsiteX53-27139" fmla="*/ 3936 w 10000"/>
                  <a:gd name="connsiteY53-27140" fmla="*/ 5842 h 10000"/>
                  <a:gd name="connsiteX54-27141" fmla="*/ 4387 w 10000"/>
                  <a:gd name="connsiteY54-27142" fmla="*/ 5984 h 10000"/>
                  <a:gd name="connsiteX55-27143" fmla="*/ 4965 w 10000"/>
                  <a:gd name="connsiteY55-27144" fmla="*/ 5950 h 10000"/>
                  <a:gd name="connsiteX56-27145" fmla="*/ 5935 w 10000"/>
                  <a:gd name="connsiteY56-27146" fmla="*/ 6057 h 10000"/>
                  <a:gd name="connsiteX57-27147" fmla="*/ 6190 w 10000"/>
                  <a:gd name="connsiteY57-27148" fmla="*/ 6131 h 10000"/>
                  <a:gd name="connsiteX58-27149" fmla="*/ 7096 w 10000"/>
                  <a:gd name="connsiteY58-27150" fmla="*/ 5950 h 10000"/>
                  <a:gd name="connsiteX59-27151" fmla="*/ 7225 w 10000"/>
                  <a:gd name="connsiteY59-27152" fmla="*/ 6057 h 10000"/>
                  <a:gd name="connsiteX60-27153" fmla="*/ 7483 w 10000"/>
                  <a:gd name="connsiteY60-27154" fmla="*/ 5916 h 10000"/>
                  <a:gd name="connsiteX61-27155" fmla="*/ 7614 w 10000"/>
                  <a:gd name="connsiteY61-27156" fmla="*/ 6097 h 10000"/>
                  <a:gd name="connsiteX62-27157" fmla="*/ 8517 w 10000"/>
                  <a:gd name="connsiteY62-27158" fmla="*/ 5878 h 10000"/>
                  <a:gd name="connsiteX63-27159" fmla="*/ 8517 w 10000"/>
                  <a:gd name="connsiteY63-27160" fmla="*/ 5661 h 10000"/>
                  <a:gd name="connsiteX64-27161" fmla="*/ 8707 w 10000"/>
                  <a:gd name="connsiteY64-27162" fmla="*/ 5628 h 10000"/>
                  <a:gd name="connsiteX65-27163" fmla="*/ 8903 w 10000"/>
                  <a:gd name="connsiteY65-27164" fmla="*/ 5700 h 10000"/>
                  <a:gd name="connsiteX66-27165" fmla="*/ 9548 w 10000"/>
                  <a:gd name="connsiteY66-27166" fmla="*/ 5557 h 10000"/>
                  <a:gd name="connsiteX67-27167" fmla="*/ 9678 w 10000"/>
                  <a:gd name="connsiteY67-27168" fmla="*/ 5591 h 10000"/>
                  <a:gd name="connsiteX68-27169" fmla="*/ 6968 w 10000"/>
                  <a:gd name="connsiteY68-27170" fmla="*/ 10000 h 10000"/>
                  <a:gd name="connsiteX0-27171" fmla="*/ 10000 w 10000"/>
                  <a:gd name="connsiteY0-27172" fmla="*/ 5341 h 6131"/>
                  <a:gd name="connsiteX1-27173" fmla="*/ 9483 w 10000"/>
                  <a:gd name="connsiteY1-27174" fmla="*/ 5341 h 6131"/>
                  <a:gd name="connsiteX2-27175" fmla="*/ 8966 w 10000"/>
                  <a:gd name="connsiteY2-27176" fmla="*/ 5483 h 6131"/>
                  <a:gd name="connsiteX3-27177" fmla="*/ 8386 w 10000"/>
                  <a:gd name="connsiteY3-27178" fmla="*/ 5449 h 6131"/>
                  <a:gd name="connsiteX4-27179" fmla="*/ 8386 w 10000"/>
                  <a:gd name="connsiteY4-27180" fmla="*/ 4766 h 6131"/>
                  <a:gd name="connsiteX5-27181" fmla="*/ 8707 w 10000"/>
                  <a:gd name="connsiteY5-27182" fmla="*/ 4733 h 6131"/>
                  <a:gd name="connsiteX6-27183" fmla="*/ 8517 w 10000"/>
                  <a:gd name="connsiteY6-27184" fmla="*/ 4552 h 6131"/>
                  <a:gd name="connsiteX7-27185" fmla="*/ 8517 w 10000"/>
                  <a:gd name="connsiteY7-27186" fmla="*/ 4266 h 6131"/>
                  <a:gd name="connsiteX8-27187" fmla="*/ 8581 w 10000"/>
                  <a:gd name="connsiteY8-27188" fmla="*/ 4089 h 6131"/>
                  <a:gd name="connsiteX9-27189" fmla="*/ 7937 w 10000"/>
                  <a:gd name="connsiteY9-27190" fmla="*/ 3800 h 6131"/>
                  <a:gd name="connsiteX10-27191" fmla="*/ 7288 w 10000"/>
                  <a:gd name="connsiteY10-27192" fmla="*/ 3478 h 6131"/>
                  <a:gd name="connsiteX11-27193" fmla="*/ 6968 w 10000"/>
                  <a:gd name="connsiteY11-27194" fmla="*/ 3261 h 6131"/>
                  <a:gd name="connsiteX12-27195" fmla="*/ 6516 w 10000"/>
                  <a:gd name="connsiteY12-27196" fmla="*/ 3191 h 6131"/>
                  <a:gd name="connsiteX13-27197" fmla="*/ 6001 w 10000"/>
                  <a:gd name="connsiteY13-27198" fmla="*/ 3227 h 6131"/>
                  <a:gd name="connsiteX14-27199" fmla="*/ 5483 w 10000"/>
                  <a:gd name="connsiteY14-27200" fmla="*/ 3117 h 6131"/>
                  <a:gd name="connsiteX15-27201" fmla="*/ 4839 w 10000"/>
                  <a:gd name="connsiteY15-27202" fmla="*/ 2257 h 6131"/>
                  <a:gd name="connsiteX16-27203" fmla="*/ 4646 w 10000"/>
                  <a:gd name="connsiteY16-27204" fmla="*/ 2042 h 6131"/>
                  <a:gd name="connsiteX17-27205" fmla="*/ 4450 w 10000"/>
                  <a:gd name="connsiteY17-27206" fmla="*/ 1540 h 6131"/>
                  <a:gd name="connsiteX18-27207" fmla="*/ 4194 w 10000"/>
                  <a:gd name="connsiteY18-27208" fmla="*/ 1076 h 6131"/>
                  <a:gd name="connsiteX19-27209" fmla="*/ 3419 w 10000"/>
                  <a:gd name="connsiteY19-27210" fmla="*/ 753 h 6131"/>
                  <a:gd name="connsiteX20-27211" fmla="*/ 2965 w 10000"/>
                  <a:gd name="connsiteY20-27212" fmla="*/ 69 h 6131"/>
                  <a:gd name="connsiteX21-27213" fmla="*/ 2385 w 10000"/>
                  <a:gd name="connsiteY21-27214" fmla="*/ 69 h 6131"/>
                  <a:gd name="connsiteX22-27215" fmla="*/ 2128 w 10000"/>
                  <a:gd name="connsiteY22-27216" fmla="*/ 217 h 6131"/>
                  <a:gd name="connsiteX23-27217" fmla="*/ 2066 w 10000"/>
                  <a:gd name="connsiteY23-27218" fmla="*/ 0 h 6131"/>
                  <a:gd name="connsiteX24-27219" fmla="*/ 1225 w 10000"/>
                  <a:gd name="connsiteY24-27220" fmla="*/ 142 h 6131"/>
                  <a:gd name="connsiteX25-27221" fmla="*/ 2128 w 10000"/>
                  <a:gd name="connsiteY25-27222" fmla="*/ 288 h 6131"/>
                  <a:gd name="connsiteX26-27223" fmla="*/ 2066 w 10000"/>
                  <a:gd name="connsiteY26-27224" fmla="*/ 610 h 6131"/>
                  <a:gd name="connsiteX27-27225" fmla="*/ 2257 w 10000"/>
                  <a:gd name="connsiteY27-27226" fmla="*/ 1040 h 6131"/>
                  <a:gd name="connsiteX28-27227" fmla="*/ 2452 w 10000"/>
                  <a:gd name="connsiteY28-27228" fmla="*/ 1290 h 6131"/>
                  <a:gd name="connsiteX29-27229" fmla="*/ 2128 w 10000"/>
                  <a:gd name="connsiteY29-27230" fmla="*/ 1757 h 6131"/>
                  <a:gd name="connsiteX30-27231" fmla="*/ 1873 w 10000"/>
                  <a:gd name="connsiteY30-27232" fmla="*/ 1757 h 6131"/>
                  <a:gd name="connsiteX31-27233" fmla="*/ 1612 w 10000"/>
                  <a:gd name="connsiteY31-27234" fmla="*/ 2079 h 6131"/>
                  <a:gd name="connsiteX32-27235" fmla="*/ 2066 w 10000"/>
                  <a:gd name="connsiteY32-27236" fmla="*/ 2222 h 6131"/>
                  <a:gd name="connsiteX33-27237" fmla="*/ 1484 w 10000"/>
                  <a:gd name="connsiteY33-27238" fmla="*/ 2187 h 6131"/>
                  <a:gd name="connsiteX34-27239" fmla="*/ 1225 w 10000"/>
                  <a:gd name="connsiteY34-27240" fmla="*/ 2615 h 6131"/>
                  <a:gd name="connsiteX35-27241" fmla="*/ 1161 w 10000"/>
                  <a:gd name="connsiteY35-27242" fmla="*/ 2688 h 6131"/>
                  <a:gd name="connsiteX36-27243" fmla="*/ 903 w 10000"/>
                  <a:gd name="connsiteY36-27244" fmla="*/ 3154 h 6131"/>
                  <a:gd name="connsiteX37-27245" fmla="*/ 1292 w 10000"/>
                  <a:gd name="connsiteY37-27246" fmla="*/ 3261 h 6131"/>
                  <a:gd name="connsiteX38-27247" fmla="*/ 774 w 10000"/>
                  <a:gd name="connsiteY38-27248" fmla="*/ 3620 h 6131"/>
                  <a:gd name="connsiteX39-27249" fmla="*/ 128 w 10000"/>
                  <a:gd name="connsiteY39-27250" fmla="*/ 4015 h 6131"/>
                  <a:gd name="connsiteX40-27251" fmla="*/ 0 w 10000"/>
                  <a:gd name="connsiteY40-27252" fmla="*/ 4230 h 6131"/>
                  <a:gd name="connsiteX41-27253" fmla="*/ 324 w 10000"/>
                  <a:gd name="connsiteY41-27254" fmla="*/ 4694 h 6131"/>
                  <a:gd name="connsiteX42-27255" fmla="*/ 0 w 10000"/>
                  <a:gd name="connsiteY42-27256" fmla="*/ 5128 h 6131"/>
                  <a:gd name="connsiteX43-27257" fmla="*/ 65 w 10000"/>
                  <a:gd name="connsiteY43-27258" fmla="*/ 5591 h 6131"/>
                  <a:gd name="connsiteX44-27259" fmla="*/ 259 w 10000"/>
                  <a:gd name="connsiteY44-27260" fmla="*/ 5737 h 6131"/>
                  <a:gd name="connsiteX45-27261" fmla="*/ 644 w 10000"/>
                  <a:gd name="connsiteY45-27262" fmla="*/ 5700 h 6131"/>
                  <a:gd name="connsiteX46-27263" fmla="*/ 1420 w 10000"/>
                  <a:gd name="connsiteY46-27264" fmla="*/ 5774 h 6131"/>
                  <a:gd name="connsiteX47-27265" fmla="*/ 2066 w 10000"/>
                  <a:gd name="connsiteY47-27266" fmla="*/ 5628 h 6131"/>
                  <a:gd name="connsiteX48-27267" fmla="*/ 2776 w 10000"/>
                  <a:gd name="connsiteY48-27268" fmla="*/ 5628 h 6131"/>
                  <a:gd name="connsiteX49-27269" fmla="*/ 3225 w 10000"/>
                  <a:gd name="connsiteY49-27270" fmla="*/ 5483 h 6131"/>
                  <a:gd name="connsiteX50-27271" fmla="*/ 3354 w 10000"/>
                  <a:gd name="connsiteY50-27272" fmla="*/ 5518 h 6131"/>
                  <a:gd name="connsiteX51-27273" fmla="*/ 3162 w 10000"/>
                  <a:gd name="connsiteY51-27274" fmla="*/ 5591 h 6131"/>
                  <a:gd name="connsiteX52-27275" fmla="*/ 3613 w 10000"/>
                  <a:gd name="connsiteY52-27276" fmla="*/ 5916 h 6131"/>
                  <a:gd name="connsiteX53-27277" fmla="*/ 3936 w 10000"/>
                  <a:gd name="connsiteY53-27278" fmla="*/ 5842 h 6131"/>
                  <a:gd name="connsiteX54-27279" fmla="*/ 4387 w 10000"/>
                  <a:gd name="connsiteY54-27280" fmla="*/ 5984 h 6131"/>
                  <a:gd name="connsiteX55-27281" fmla="*/ 4965 w 10000"/>
                  <a:gd name="connsiteY55-27282" fmla="*/ 5950 h 6131"/>
                  <a:gd name="connsiteX56-27283" fmla="*/ 5935 w 10000"/>
                  <a:gd name="connsiteY56-27284" fmla="*/ 6057 h 6131"/>
                  <a:gd name="connsiteX57-27285" fmla="*/ 6190 w 10000"/>
                  <a:gd name="connsiteY57-27286" fmla="*/ 6131 h 6131"/>
                  <a:gd name="connsiteX58-27287" fmla="*/ 7096 w 10000"/>
                  <a:gd name="connsiteY58-27288" fmla="*/ 5950 h 6131"/>
                  <a:gd name="connsiteX59-27289" fmla="*/ 7225 w 10000"/>
                  <a:gd name="connsiteY59-27290" fmla="*/ 6057 h 6131"/>
                  <a:gd name="connsiteX60-27291" fmla="*/ 7483 w 10000"/>
                  <a:gd name="connsiteY60-27292" fmla="*/ 5916 h 6131"/>
                  <a:gd name="connsiteX61-27293" fmla="*/ 7614 w 10000"/>
                  <a:gd name="connsiteY61-27294" fmla="*/ 6097 h 6131"/>
                  <a:gd name="connsiteX62-27295" fmla="*/ 8517 w 10000"/>
                  <a:gd name="connsiteY62-27296" fmla="*/ 5878 h 6131"/>
                  <a:gd name="connsiteX63-27297" fmla="*/ 8517 w 10000"/>
                  <a:gd name="connsiteY63-27298" fmla="*/ 5661 h 6131"/>
                  <a:gd name="connsiteX64-27299" fmla="*/ 8707 w 10000"/>
                  <a:gd name="connsiteY64-27300" fmla="*/ 5628 h 6131"/>
                  <a:gd name="connsiteX65-27301" fmla="*/ 8903 w 10000"/>
                  <a:gd name="connsiteY65-27302" fmla="*/ 5700 h 6131"/>
                  <a:gd name="connsiteX66-27303" fmla="*/ 9548 w 10000"/>
                  <a:gd name="connsiteY66-27304" fmla="*/ 5557 h 6131"/>
                  <a:gd name="connsiteX67-27305" fmla="*/ 9678 w 10000"/>
                  <a:gd name="connsiteY67-27306" fmla="*/ 5591 h 61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Freeform 46"/>
              <p:cNvSpPr/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-1" fmla="*/ 8551 w 10000"/>
                  <a:gd name="connsiteY0-2" fmla="*/ 8678 h 10000"/>
                  <a:gd name="connsiteX1-3" fmla="*/ 8899 w 10000"/>
                  <a:gd name="connsiteY1-4" fmla="*/ 8360 h 10000"/>
                  <a:gd name="connsiteX2-5" fmla="*/ 9072 w 10000"/>
                  <a:gd name="connsiteY2-6" fmla="*/ 7937 h 10000"/>
                  <a:gd name="connsiteX3-7" fmla="*/ 9420 w 10000"/>
                  <a:gd name="connsiteY3-8" fmla="*/ 7619 h 10000"/>
                  <a:gd name="connsiteX4-9" fmla="*/ 9304 w 10000"/>
                  <a:gd name="connsiteY4-10" fmla="*/ 7143 h 10000"/>
                  <a:gd name="connsiteX5-11" fmla="*/ 9508 w 10000"/>
                  <a:gd name="connsiteY5-12" fmla="*/ 6878 h 10000"/>
                  <a:gd name="connsiteX6-13" fmla="*/ 9652 w 10000"/>
                  <a:gd name="connsiteY6-14" fmla="*/ 6614 h 10000"/>
                  <a:gd name="connsiteX7-15" fmla="*/ 9710 w 10000"/>
                  <a:gd name="connsiteY7-16" fmla="*/ 7037 h 10000"/>
                  <a:gd name="connsiteX8-17" fmla="*/ 9652 w 10000"/>
                  <a:gd name="connsiteY8-18" fmla="*/ 7514 h 10000"/>
                  <a:gd name="connsiteX9-19" fmla="*/ 9971 w 10000"/>
                  <a:gd name="connsiteY9-20" fmla="*/ 7037 h 10000"/>
                  <a:gd name="connsiteX10-21" fmla="*/ 10000 w 10000"/>
                  <a:gd name="connsiteY10-22" fmla="*/ 6667 h 10000"/>
                  <a:gd name="connsiteX11-23" fmla="*/ 9884 w 10000"/>
                  <a:gd name="connsiteY11-24" fmla="*/ 6720 h 10000"/>
                  <a:gd name="connsiteX12-25" fmla="*/ 9797 w 10000"/>
                  <a:gd name="connsiteY12-26" fmla="*/ 6350 h 10000"/>
                  <a:gd name="connsiteX13-27" fmla="*/ 9913 w 10000"/>
                  <a:gd name="connsiteY13-28" fmla="*/ 5926 h 10000"/>
                  <a:gd name="connsiteX14-29" fmla="*/ 9856 w 10000"/>
                  <a:gd name="connsiteY14-30" fmla="*/ 5450 h 10000"/>
                  <a:gd name="connsiteX15-31" fmla="*/ 9566 w 10000"/>
                  <a:gd name="connsiteY15-32" fmla="*/ 5291 h 10000"/>
                  <a:gd name="connsiteX16-33" fmla="*/ 9942 w 10000"/>
                  <a:gd name="connsiteY16-34" fmla="*/ 4498 h 10000"/>
                  <a:gd name="connsiteX17-35" fmla="*/ 9537 w 10000"/>
                  <a:gd name="connsiteY17-36" fmla="*/ 4762 h 10000"/>
                  <a:gd name="connsiteX18-37" fmla="*/ 9449 w 10000"/>
                  <a:gd name="connsiteY18-38" fmla="*/ 5185 h 10000"/>
                  <a:gd name="connsiteX19-39" fmla="*/ 9101 w 10000"/>
                  <a:gd name="connsiteY19-40" fmla="*/ 5239 h 10000"/>
                  <a:gd name="connsiteX20-41" fmla="*/ 9072 w 10000"/>
                  <a:gd name="connsiteY20-42" fmla="*/ 5820 h 10000"/>
                  <a:gd name="connsiteX21-43" fmla="*/ 9101 w 10000"/>
                  <a:gd name="connsiteY21-44" fmla="*/ 5926 h 10000"/>
                  <a:gd name="connsiteX22-45" fmla="*/ 8928 w 10000"/>
                  <a:gd name="connsiteY22-46" fmla="*/ 6138 h 10000"/>
                  <a:gd name="connsiteX23-47" fmla="*/ 8551 w 10000"/>
                  <a:gd name="connsiteY23-48" fmla="*/ 6402 h 10000"/>
                  <a:gd name="connsiteX24-49" fmla="*/ 8377 w 10000"/>
                  <a:gd name="connsiteY24-50" fmla="*/ 6455 h 10000"/>
                  <a:gd name="connsiteX25-51" fmla="*/ 8087 w 10000"/>
                  <a:gd name="connsiteY25-52" fmla="*/ 6667 h 10000"/>
                  <a:gd name="connsiteX26-53" fmla="*/ 8232 w 10000"/>
                  <a:gd name="connsiteY26-54" fmla="*/ 6932 h 10000"/>
                  <a:gd name="connsiteX27-55" fmla="*/ 7739 w 10000"/>
                  <a:gd name="connsiteY27-56" fmla="*/ 7407 h 10000"/>
                  <a:gd name="connsiteX28-57" fmla="*/ 7681 w 10000"/>
                  <a:gd name="connsiteY28-58" fmla="*/ 6984 h 10000"/>
                  <a:gd name="connsiteX29-59" fmla="*/ 7508 w 10000"/>
                  <a:gd name="connsiteY29-60" fmla="*/ 7143 h 10000"/>
                  <a:gd name="connsiteX30-61" fmla="*/ 7102 w 10000"/>
                  <a:gd name="connsiteY30-62" fmla="*/ 7037 h 10000"/>
                  <a:gd name="connsiteX31-63" fmla="*/ 7362 w 10000"/>
                  <a:gd name="connsiteY31-64" fmla="*/ 6878 h 10000"/>
                  <a:gd name="connsiteX32-65" fmla="*/ 7189 w 10000"/>
                  <a:gd name="connsiteY32-66" fmla="*/ 6508 h 10000"/>
                  <a:gd name="connsiteX33-67" fmla="*/ 6870 w 10000"/>
                  <a:gd name="connsiteY33-68" fmla="*/ 6773 h 10000"/>
                  <a:gd name="connsiteX34-69" fmla="*/ 6580 w 10000"/>
                  <a:gd name="connsiteY34-70" fmla="*/ 6720 h 10000"/>
                  <a:gd name="connsiteX35-71" fmla="*/ 6435 w 10000"/>
                  <a:gd name="connsiteY35-72" fmla="*/ 6878 h 10000"/>
                  <a:gd name="connsiteX36-73" fmla="*/ 6376 w 10000"/>
                  <a:gd name="connsiteY36-74" fmla="*/ 7143 h 10000"/>
                  <a:gd name="connsiteX37-75" fmla="*/ 6347 w 10000"/>
                  <a:gd name="connsiteY37-76" fmla="*/ 6932 h 10000"/>
                  <a:gd name="connsiteX38-77" fmla="*/ 6203 w 10000"/>
                  <a:gd name="connsiteY38-78" fmla="*/ 6825 h 10000"/>
                  <a:gd name="connsiteX39-79" fmla="*/ 6058 w 10000"/>
                  <a:gd name="connsiteY39-80" fmla="*/ 6984 h 10000"/>
                  <a:gd name="connsiteX40-81" fmla="*/ 6000 w 10000"/>
                  <a:gd name="connsiteY40-82" fmla="*/ 7302 h 10000"/>
                  <a:gd name="connsiteX41-83" fmla="*/ 5826 w 10000"/>
                  <a:gd name="connsiteY41-84" fmla="*/ 7143 h 10000"/>
                  <a:gd name="connsiteX42-85" fmla="*/ 5971 w 10000"/>
                  <a:gd name="connsiteY42-86" fmla="*/ 7037 h 10000"/>
                  <a:gd name="connsiteX43-87" fmla="*/ 6232 w 10000"/>
                  <a:gd name="connsiteY43-88" fmla="*/ 6561 h 10000"/>
                  <a:gd name="connsiteX44-89" fmla="*/ 5797 w 10000"/>
                  <a:gd name="connsiteY44-90" fmla="*/ 6878 h 10000"/>
                  <a:gd name="connsiteX45-91" fmla="*/ 5740 w 10000"/>
                  <a:gd name="connsiteY45-92" fmla="*/ 6667 h 10000"/>
                  <a:gd name="connsiteX46-93" fmla="*/ 5768 w 10000"/>
                  <a:gd name="connsiteY46-94" fmla="*/ 6402 h 10000"/>
                  <a:gd name="connsiteX47-95" fmla="*/ 5565 w 10000"/>
                  <a:gd name="connsiteY47-96" fmla="*/ 6191 h 10000"/>
                  <a:gd name="connsiteX48-97" fmla="*/ 5392 w 10000"/>
                  <a:gd name="connsiteY48-98" fmla="*/ 6032 h 10000"/>
                  <a:gd name="connsiteX49-99" fmla="*/ 5333 w 10000"/>
                  <a:gd name="connsiteY49-100" fmla="*/ 5768 h 10000"/>
                  <a:gd name="connsiteX50-101" fmla="*/ 5333 w 10000"/>
                  <a:gd name="connsiteY50-102" fmla="*/ 5714 h 10000"/>
                  <a:gd name="connsiteX51-103" fmla="*/ 5131 w 10000"/>
                  <a:gd name="connsiteY51-104" fmla="*/ 5555 h 10000"/>
                  <a:gd name="connsiteX52-105" fmla="*/ 4956 w 10000"/>
                  <a:gd name="connsiteY52-106" fmla="*/ 5397 h 10000"/>
                  <a:gd name="connsiteX53-107" fmla="*/ 5160 w 10000"/>
                  <a:gd name="connsiteY53-108" fmla="*/ 5239 h 10000"/>
                  <a:gd name="connsiteX54-109" fmla="*/ 5188 w 10000"/>
                  <a:gd name="connsiteY54-110" fmla="*/ 5397 h 10000"/>
                  <a:gd name="connsiteX55-111" fmla="*/ 5333 w 10000"/>
                  <a:gd name="connsiteY55-112" fmla="*/ 5555 h 10000"/>
                  <a:gd name="connsiteX56-113" fmla="*/ 5392 w 10000"/>
                  <a:gd name="connsiteY56-114" fmla="*/ 5291 h 10000"/>
                  <a:gd name="connsiteX57-115" fmla="*/ 8069 w 10000"/>
                  <a:gd name="connsiteY57-116" fmla="*/ 4826 h 10000"/>
                  <a:gd name="connsiteX58-117" fmla="*/ 6950 w 10000"/>
                  <a:gd name="connsiteY58-118" fmla="*/ 3306 h 10000"/>
                  <a:gd name="connsiteX59-119" fmla="*/ 5594 w 10000"/>
                  <a:gd name="connsiteY59-120" fmla="*/ 4498 h 10000"/>
                  <a:gd name="connsiteX60-121" fmla="*/ 5478 w 10000"/>
                  <a:gd name="connsiteY60-122" fmla="*/ 4286 h 10000"/>
                  <a:gd name="connsiteX61-123" fmla="*/ 5275 w 10000"/>
                  <a:gd name="connsiteY61-124" fmla="*/ 3809 h 10000"/>
                  <a:gd name="connsiteX62-125" fmla="*/ 5188 w 10000"/>
                  <a:gd name="connsiteY62-126" fmla="*/ 3809 h 10000"/>
                  <a:gd name="connsiteX63-127" fmla="*/ 5015 w 10000"/>
                  <a:gd name="connsiteY63-128" fmla="*/ 3228 h 10000"/>
                  <a:gd name="connsiteX64-129" fmla="*/ 4898 w 10000"/>
                  <a:gd name="connsiteY64-130" fmla="*/ 3175 h 10000"/>
                  <a:gd name="connsiteX65-131" fmla="*/ 4754 w 10000"/>
                  <a:gd name="connsiteY65-132" fmla="*/ 3122 h 10000"/>
                  <a:gd name="connsiteX66-133" fmla="*/ 4637 w 10000"/>
                  <a:gd name="connsiteY66-134" fmla="*/ 3334 h 10000"/>
                  <a:gd name="connsiteX67-135" fmla="*/ 4464 w 10000"/>
                  <a:gd name="connsiteY67-136" fmla="*/ 3493 h 10000"/>
                  <a:gd name="connsiteX68-137" fmla="*/ 4435 w 10000"/>
                  <a:gd name="connsiteY68-138" fmla="*/ 3651 h 10000"/>
                  <a:gd name="connsiteX69-139" fmla="*/ 4579 w 10000"/>
                  <a:gd name="connsiteY69-140" fmla="*/ 3862 h 10000"/>
                  <a:gd name="connsiteX70-141" fmla="*/ 4637 w 10000"/>
                  <a:gd name="connsiteY70-142" fmla="*/ 4021 h 10000"/>
                  <a:gd name="connsiteX71-143" fmla="*/ 4783 w 10000"/>
                  <a:gd name="connsiteY71-144" fmla="*/ 4021 h 10000"/>
                  <a:gd name="connsiteX72-145" fmla="*/ 4841 w 10000"/>
                  <a:gd name="connsiteY72-146" fmla="*/ 4021 h 10000"/>
                  <a:gd name="connsiteX73-147" fmla="*/ 4927 w 10000"/>
                  <a:gd name="connsiteY73-148" fmla="*/ 4233 h 10000"/>
                  <a:gd name="connsiteX74-149" fmla="*/ 5073 w 10000"/>
                  <a:gd name="connsiteY74-150" fmla="*/ 4603 h 10000"/>
                  <a:gd name="connsiteX75-151" fmla="*/ 4898 w 10000"/>
                  <a:gd name="connsiteY75-152" fmla="*/ 4391 h 10000"/>
                  <a:gd name="connsiteX76-153" fmla="*/ 4812 w 10000"/>
                  <a:gd name="connsiteY76-154" fmla="*/ 4127 h 10000"/>
                  <a:gd name="connsiteX77-155" fmla="*/ 4725 w 10000"/>
                  <a:gd name="connsiteY77-156" fmla="*/ 4339 h 10000"/>
                  <a:gd name="connsiteX78-157" fmla="*/ 4608 w 10000"/>
                  <a:gd name="connsiteY78-158" fmla="*/ 4657 h 10000"/>
                  <a:gd name="connsiteX79-159" fmla="*/ 4608 w 10000"/>
                  <a:gd name="connsiteY79-160" fmla="*/ 4445 h 10000"/>
                  <a:gd name="connsiteX80-161" fmla="*/ 4435 w 10000"/>
                  <a:gd name="connsiteY80-162" fmla="*/ 4339 h 10000"/>
                  <a:gd name="connsiteX81-163" fmla="*/ 4406 w 10000"/>
                  <a:gd name="connsiteY81-164" fmla="*/ 3968 h 10000"/>
                  <a:gd name="connsiteX82-165" fmla="*/ 4261 w 10000"/>
                  <a:gd name="connsiteY82-166" fmla="*/ 4021 h 10000"/>
                  <a:gd name="connsiteX83-167" fmla="*/ 4319 w 10000"/>
                  <a:gd name="connsiteY83-168" fmla="*/ 3598 h 10000"/>
                  <a:gd name="connsiteX84-169" fmla="*/ 4232 w 10000"/>
                  <a:gd name="connsiteY84-170" fmla="*/ 3598 h 10000"/>
                  <a:gd name="connsiteX85-171" fmla="*/ 4319 w 10000"/>
                  <a:gd name="connsiteY85-172" fmla="*/ 3069 h 10000"/>
                  <a:gd name="connsiteX86-173" fmla="*/ 4464 w 10000"/>
                  <a:gd name="connsiteY86-174" fmla="*/ 3069 h 10000"/>
                  <a:gd name="connsiteX87-175" fmla="*/ 4522 w 10000"/>
                  <a:gd name="connsiteY87-176" fmla="*/ 3386 h 10000"/>
                  <a:gd name="connsiteX88-177" fmla="*/ 4551 w 10000"/>
                  <a:gd name="connsiteY88-178" fmla="*/ 3175 h 10000"/>
                  <a:gd name="connsiteX89-179" fmla="*/ 4493 w 10000"/>
                  <a:gd name="connsiteY89-180" fmla="*/ 3016 h 10000"/>
                  <a:gd name="connsiteX90-181" fmla="*/ 4348 w 10000"/>
                  <a:gd name="connsiteY90-182" fmla="*/ 2910 h 10000"/>
                  <a:gd name="connsiteX91-183" fmla="*/ 4377 w 10000"/>
                  <a:gd name="connsiteY91-184" fmla="*/ 2487 h 10000"/>
                  <a:gd name="connsiteX92-185" fmla="*/ 4319 w 10000"/>
                  <a:gd name="connsiteY92-186" fmla="*/ 2275 h 10000"/>
                  <a:gd name="connsiteX93-187" fmla="*/ 4289 w 10000"/>
                  <a:gd name="connsiteY93-188" fmla="*/ 1641 h 10000"/>
                  <a:gd name="connsiteX94-189" fmla="*/ 4348 w 10000"/>
                  <a:gd name="connsiteY94-190" fmla="*/ 1641 h 10000"/>
                  <a:gd name="connsiteX95-191" fmla="*/ 4261 w 10000"/>
                  <a:gd name="connsiteY95-192" fmla="*/ 1534 h 10000"/>
                  <a:gd name="connsiteX96-193" fmla="*/ 4000 w 10000"/>
                  <a:gd name="connsiteY96-194" fmla="*/ 1746 h 10000"/>
                  <a:gd name="connsiteX97-195" fmla="*/ 3942 w 10000"/>
                  <a:gd name="connsiteY97-196" fmla="*/ 1323 h 10000"/>
                  <a:gd name="connsiteX98-197" fmla="*/ 4145 w 10000"/>
                  <a:gd name="connsiteY98-198" fmla="*/ 582 h 10000"/>
                  <a:gd name="connsiteX99-199" fmla="*/ 3972 w 10000"/>
                  <a:gd name="connsiteY99-200" fmla="*/ 318 h 10000"/>
                  <a:gd name="connsiteX100-201" fmla="*/ 3972 w 10000"/>
                  <a:gd name="connsiteY100-202" fmla="*/ 212 h 10000"/>
                  <a:gd name="connsiteX101-203" fmla="*/ 3710 w 10000"/>
                  <a:gd name="connsiteY101-204" fmla="*/ 0 h 10000"/>
                  <a:gd name="connsiteX102-205" fmla="*/ 3624 w 10000"/>
                  <a:gd name="connsiteY102-206" fmla="*/ 212 h 10000"/>
                  <a:gd name="connsiteX103-207" fmla="*/ 3536 w 10000"/>
                  <a:gd name="connsiteY103-208" fmla="*/ 635 h 10000"/>
                  <a:gd name="connsiteX104-209" fmla="*/ 3420 w 10000"/>
                  <a:gd name="connsiteY104-210" fmla="*/ 688 h 10000"/>
                  <a:gd name="connsiteX105-211" fmla="*/ 3594 w 10000"/>
                  <a:gd name="connsiteY105-212" fmla="*/ 900 h 10000"/>
                  <a:gd name="connsiteX106-213" fmla="*/ 3624 w 10000"/>
                  <a:gd name="connsiteY106-214" fmla="*/ 1164 h 10000"/>
                  <a:gd name="connsiteX107-215" fmla="*/ 3536 w 10000"/>
                  <a:gd name="connsiteY107-216" fmla="*/ 1323 h 10000"/>
                  <a:gd name="connsiteX108-217" fmla="*/ 3624 w 10000"/>
                  <a:gd name="connsiteY108-218" fmla="*/ 1799 h 10000"/>
                  <a:gd name="connsiteX109-219" fmla="*/ 3565 w 10000"/>
                  <a:gd name="connsiteY109-220" fmla="*/ 2223 h 10000"/>
                  <a:gd name="connsiteX110-221" fmla="*/ 3130 w 10000"/>
                  <a:gd name="connsiteY110-222" fmla="*/ 2539 h 10000"/>
                  <a:gd name="connsiteX111-223" fmla="*/ 3101 w 10000"/>
                  <a:gd name="connsiteY111-224" fmla="*/ 2381 h 10000"/>
                  <a:gd name="connsiteX112-225" fmla="*/ 3073 w 10000"/>
                  <a:gd name="connsiteY112-226" fmla="*/ 2593 h 10000"/>
                  <a:gd name="connsiteX113-227" fmla="*/ 3188 w 10000"/>
                  <a:gd name="connsiteY113-228" fmla="*/ 2804 h 10000"/>
                  <a:gd name="connsiteX114-229" fmla="*/ 3478 w 10000"/>
                  <a:gd name="connsiteY114-230" fmla="*/ 2593 h 10000"/>
                  <a:gd name="connsiteX115-231" fmla="*/ 3594 w 10000"/>
                  <a:gd name="connsiteY115-232" fmla="*/ 2752 h 10000"/>
                  <a:gd name="connsiteX116-233" fmla="*/ 3392 w 10000"/>
                  <a:gd name="connsiteY116-234" fmla="*/ 2804 h 10000"/>
                  <a:gd name="connsiteX117-235" fmla="*/ 3101 w 10000"/>
                  <a:gd name="connsiteY117-236" fmla="*/ 3069 h 10000"/>
                  <a:gd name="connsiteX118-237" fmla="*/ 2754 w 10000"/>
                  <a:gd name="connsiteY118-238" fmla="*/ 2857 h 10000"/>
                  <a:gd name="connsiteX119-239" fmla="*/ 2783 w 10000"/>
                  <a:gd name="connsiteY119-240" fmla="*/ 3122 h 10000"/>
                  <a:gd name="connsiteX120-241" fmla="*/ 2898 w 10000"/>
                  <a:gd name="connsiteY120-242" fmla="*/ 3545 h 10000"/>
                  <a:gd name="connsiteX121-243" fmla="*/ 2840 w 10000"/>
                  <a:gd name="connsiteY121-244" fmla="*/ 3916 h 10000"/>
                  <a:gd name="connsiteX122-245" fmla="*/ 2783 w 10000"/>
                  <a:gd name="connsiteY122-246" fmla="*/ 3598 h 10000"/>
                  <a:gd name="connsiteX123-247" fmla="*/ 2579 w 10000"/>
                  <a:gd name="connsiteY123-248" fmla="*/ 3439 h 10000"/>
                  <a:gd name="connsiteX124-249" fmla="*/ 2377 w 10000"/>
                  <a:gd name="connsiteY124-250" fmla="*/ 3598 h 10000"/>
                  <a:gd name="connsiteX125-251" fmla="*/ 2377 w 10000"/>
                  <a:gd name="connsiteY125-252" fmla="*/ 3968 h 10000"/>
                  <a:gd name="connsiteX126-253" fmla="*/ 2231 w 10000"/>
                  <a:gd name="connsiteY126-254" fmla="*/ 4445 h 10000"/>
                  <a:gd name="connsiteX127-255" fmla="*/ 2000 w 10000"/>
                  <a:gd name="connsiteY127-256" fmla="*/ 4021 h 10000"/>
                  <a:gd name="connsiteX128-257" fmla="*/ 1884 w 10000"/>
                  <a:gd name="connsiteY128-258" fmla="*/ 3545 h 10000"/>
                  <a:gd name="connsiteX129-259" fmla="*/ 1652 w 10000"/>
                  <a:gd name="connsiteY129-260" fmla="*/ 3545 h 10000"/>
                  <a:gd name="connsiteX130-261" fmla="*/ 1478 w 10000"/>
                  <a:gd name="connsiteY130-262" fmla="*/ 3757 h 10000"/>
                  <a:gd name="connsiteX131-263" fmla="*/ 1247 w 10000"/>
                  <a:gd name="connsiteY131-264" fmla="*/ 3757 h 10000"/>
                  <a:gd name="connsiteX132-265" fmla="*/ 1072 w 10000"/>
                  <a:gd name="connsiteY132-266" fmla="*/ 3968 h 10000"/>
                  <a:gd name="connsiteX133-267" fmla="*/ 957 w 10000"/>
                  <a:gd name="connsiteY133-268" fmla="*/ 3757 h 10000"/>
                  <a:gd name="connsiteX134-269" fmla="*/ 667 w 10000"/>
                  <a:gd name="connsiteY134-270" fmla="*/ 3704 h 10000"/>
                  <a:gd name="connsiteX135-271" fmla="*/ 406 w 10000"/>
                  <a:gd name="connsiteY135-272" fmla="*/ 3704 h 10000"/>
                  <a:gd name="connsiteX136-273" fmla="*/ 29 w 10000"/>
                  <a:gd name="connsiteY136-274" fmla="*/ 3439 h 10000"/>
                  <a:gd name="connsiteX137-275" fmla="*/ 0 w 10000"/>
                  <a:gd name="connsiteY137-276" fmla="*/ 3916 h 10000"/>
                  <a:gd name="connsiteX138-277" fmla="*/ 58 w 10000"/>
                  <a:gd name="connsiteY138-278" fmla="*/ 4603 h 10000"/>
                  <a:gd name="connsiteX139-279" fmla="*/ 116 w 10000"/>
                  <a:gd name="connsiteY139-280" fmla="*/ 4973 h 10000"/>
                  <a:gd name="connsiteX140-281" fmla="*/ 174 w 10000"/>
                  <a:gd name="connsiteY140-282" fmla="*/ 5239 h 10000"/>
                  <a:gd name="connsiteX141-283" fmla="*/ 232 w 10000"/>
                  <a:gd name="connsiteY141-284" fmla="*/ 5609 h 10000"/>
                  <a:gd name="connsiteX142-285" fmla="*/ 406 w 10000"/>
                  <a:gd name="connsiteY142-286" fmla="*/ 5926 h 10000"/>
                  <a:gd name="connsiteX143-287" fmla="*/ 638 w 10000"/>
                  <a:gd name="connsiteY143-288" fmla="*/ 6455 h 10000"/>
                  <a:gd name="connsiteX144-289" fmla="*/ 492 w 10000"/>
                  <a:gd name="connsiteY144-290" fmla="*/ 6350 h 10000"/>
                  <a:gd name="connsiteX145-291" fmla="*/ 840 w 10000"/>
                  <a:gd name="connsiteY145-292" fmla="*/ 6825 h 10000"/>
                  <a:gd name="connsiteX146-293" fmla="*/ 1043 w 10000"/>
                  <a:gd name="connsiteY146-294" fmla="*/ 6773 h 10000"/>
                  <a:gd name="connsiteX147-295" fmla="*/ 1015 w 10000"/>
                  <a:gd name="connsiteY147-296" fmla="*/ 6455 h 10000"/>
                  <a:gd name="connsiteX148-297" fmla="*/ 1188 w 10000"/>
                  <a:gd name="connsiteY148-298" fmla="*/ 6508 h 10000"/>
                  <a:gd name="connsiteX149-299" fmla="*/ 986 w 10000"/>
                  <a:gd name="connsiteY149-300" fmla="*/ 5873 h 10000"/>
                  <a:gd name="connsiteX150-301" fmla="*/ 1362 w 10000"/>
                  <a:gd name="connsiteY150-302" fmla="*/ 5609 h 10000"/>
                  <a:gd name="connsiteX151-303" fmla="*/ 1566 w 10000"/>
                  <a:gd name="connsiteY151-304" fmla="*/ 5609 h 10000"/>
                  <a:gd name="connsiteX152-305" fmla="*/ 1566 w 10000"/>
                  <a:gd name="connsiteY152-306" fmla="*/ 5873 h 10000"/>
                  <a:gd name="connsiteX153-307" fmla="*/ 1391 w 10000"/>
                  <a:gd name="connsiteY153-308" fmla="*/ 6032 h 10000"/>
                  <a:gd name="connsiteX154-309" fmla="*/ 1276 w 10000"/>
                  <a:gd name="connsiteY154-310" fmla="*/ 6720 h 10000"/>
                  <a:gd name="connsiteX155-311" fmla="*/ 1218 w 10000"/>
                  <a:gd name="connsiteY155-312" fmla="*/ 7037 h 10000"/>
                  <a:gd name="connsiteX156-313" fmla="*/ 1305 w 10000"/>
                  <a:gd name="connsiteY156-314" fmla="*/ 7461 h 10000"/>
                  <a:gd name="connsiteX157-315" fmla="*/ 1478 w 10000"/>
                  <a:gd name="connsiteY157-316" fmla="*/ 7778 h 10000"/>
                  <a:gd name="connsiteX158-317" fmla="*/ 2058 w 10000"/>
                  <a:gd name="connsiteY158-318" fmla="*/ 8413 h 10000"/>
                  <a:gd name="connsiteX159-319" fmla="*/ 2521 w 10000"/>
                  <a:gd name="connsiteY159-320" fmla="*/ 8889 h 10000"/>
                  <a:gd name="connsiteX160-321" fmla="*/ 2869 w 10000"/>
                  <a:gd name="connsiteY160-322" fmla="*/ 9101 h 10000"/>
                  <a:gd name="connsiteX161-323" fmla="*/ 3246 w 10000"/>
                  <a:gd name="connsiteY161-324" fmla="*/ 9312 h 10000"/>
                  <a:gd name="connsiteX162-325" fmla="*/ 3624 w 10000"/>
                  <a:gd name="connsiteY162-326" fmla="*/ 9524 h 10000"/>
                  <a:gd name="connsiteX163-327" fmla="*/ 3972 w 10000"/>
                  <a:gd name="connsiteY163-328" fmla="*/ 9630 h 10000"/>
                  <a:gd name="connsiteX164-329" fmla="*/ 4348 w 10000"/>
                  <a:gd name="connsiteY164-330" fmla="*/ 9789 h 10000"/>
                  <a:gd name="connsiteX165-331" fmla="*/ 4783 w 10000"/>
                  <a:gd name="connsiteY165-332" fmla="*/ 9948 h 10000"/>
                  <a:gd name="connsiteX166-333" fmla="*/ 5246 w 10000"/>
                  <a:gd name="connsiteY166-334" fmla="*/ 10000 h 10000"/>
                  <a:gd name="connsiteX167-335" fmla="*/ 5652 w 10000"/>
                  <a:gd name="connsiteY167-336" fmla="*/ 10000 h 10000"/>
                  <a:gd name="connsiteX168-337" fmla="*/ 6145 w 10000"/>
                  <a:gd name="connsiteY168-338" fmla="*/ 9948 h 10000"/>
                  <a:gd name="connsiteX169-339" fmla="*/ 6493 w 10000"/>
                  <a:gd name="connsiteY169-340" fmla="*/ 9841 h 10000"/>
                  <a:gd name="connsiteX170-341" fmla="*/ 6841 w 10000"/>
                  <a:gd name="connsiteY170-342" fmla="*/ 9736 h 10000"/>
                  <a:gd name="connsiteX171-343" fmla="*/ 7218 w 10000"/>
                  <a:gd name="connsiteY171-344" fmla="*/ 9577 h 10000"/>
                  <a:gd name="connsiteX172-345" fmla="*/ 7565 w 10000"/>
                  <a:gd name="connsiteY172-346" fmla="*/ 9418 h 10000"/>
                  <a:gd name="connsiteX173-347" fmla="*/ 7884 w 10000"/>
                  <a:gd name="connsiteY173-348" fmla="*/ 9207 h 10000"/>
                  <a:gd name="connsiteX174-349" fmla="*/ 8232 w 10000"/>
                  <a:gd name="connsiteY174-350" fmla="*/ 8995 h 10000"/>
                  <a:gd name="connsiteX175-351" fmla="*/ 8551 w 10000"/>
                  <a:gd name="connsiteY175-352" fmla="*/ 8678 h 10000"/>
                  <a:gd name="connsiteX0-353" fmla="*/ 8551 w 10000"/>
                  <a:gd name="connsiteY0-354" fmla="*/ 8678 h 10000"/>
                  <a:gd name="connsiteX1-355" fmla="*/ 8899 w 10000"/>
                  <a:gd name="connsiteY1-356" fmla="*/ 8360 h 10000"/>
                  <a:gd name="connsiteX2-357" fmla="*/ 9072 w 10000"/>
                  <a:gd name="connsiteY2-358" fmla="*/ 7937 h 10000"/>
                  <a:gd name="connsiteX3-359" fmla="*/ 9420 w 10000"/>
                  <a:gd name="connsiteY3-360" fmla="*/ 7619 h 10000"/>
                  <a:gd name="connsiteX4-361" fmla="*/ 9304 w 10000"/>
                  <a:gd name="connsiteY4-362" fmla="*/ 7143 h 10000"/>
                  <a:gd name="connsiteX5-363" fmla="*/ 9508 w 10000"/>
                  <a:gd name="connsiteY5-364" fmla="*/ 6878 h 10000"/>
                  <a:gd name="connsiteX6-365" fmla="*/ 9652 w 10000"/>
                  <a:gd name="connsiteY6-366" fmla="*/ 6614 h 10000"/>
                  <a:gd name="connsiteX7-367" fmla="*/ 9710 w 10000"/>
                  <a:gd name="connsiteY7-368" fmla="*/ 7037 h 10000"/>
                  <a:gd name="connsiteX8-369" fmla="*/ 9652 w 10000"/>
                  <a:gd name="connsiteY8-370" fmla="*/ 7514 h 10000"/>
                  <a:gd name="connsiteX9-371" fmla="*/ 9971 w 10000"/>
                  <a:gd name="connsiteY9-372" fmla="*/ 7037 h 10000"/>
                  <a:gd name="connsiteX10-373" fmla="*/ 10000 w 10000"/>
                  <a:gd name="connsiteY10-374" fmla="*/ 6667 h 10000"/>
                  <a:gd name="connsiteX11-375" fmla="*/ 9884 w 10000"/>
                  <a:gd name="connsiteY11-376" fmla="*/ 6720 h 10000"/>
                  <a:gd name="connsiteX12-377" fmla="*/ 9797 w 10000"/>
                  <a:gd name="connsiteY12-378" fmla="*/ 6350 h 10000"/>
                  <a:gd name="connsiteX13-379" fmla="*/ 9913 w 10000"/>
                  <a:gd name="connsiteY13-380" fmla="*/ 5926 h 10000"/>
                  <a:gd name="connsiteX14-381" fmla="*/ 9856 w 10000"/>
                  <a:gd name="connsiteY14-382" fmla="*/ 5450 h 10000"/>
                  <a:gd name="connsiteX15-383" fmla="*/ 9566 w 10000"/>
                  <a:gd name="connsiteY15-384" fmla="*/ 5291 h 10000"/>
                  <a:gd name="connsiteX16-385" fmla="*/ 9942 w 10000"/>
                  <a:gd name="connsiteY16-386" fmla="*/ 4498 h 10000"/>
                  <a:gd name="connsiteX17-387" fmla="*/ 9537 w 10000"/>
                  <a:gd name="connsiteY17-388" fmla="*/ 4762 h 10000"/>
                  <a:gd name="connsiteX18-389" fmla="*/ 9449 w 10000"/>
                  <a:gd name="connsiteY18-390" fmla="*/ 5185 h 10000"/>
                  <a:gd name="connsiteX19-391" fmla="*/ 9101 w 10000"/>
                  <a:gd name="connsiteY19-392" fmla="*/ 5239 h 10000"/>
                  <a:gd name="connsiteX20-393" fmla="*/ 9072 w 10000"/>
                  <a:gd name="connsiteY20-394" fmla="*/ 5820 h 10000"/>
                  <a:gd name="connsiteX21-395" fmla="*/ 9101 w 10000"/>
                  <a:gd name="connsiteY21-396" fmla="*/ 5926 h 10000"/>
                  <a:gd name="connsiteX22-397" fmla="*/ 8928 w 10000"/>
                  <a:gd name="connsiteY22-398" fmla="*/ 6138 h 10000"/>
                  <a:gd name="connsiteX23-399" fmla="*/ 8551 w 10000"/>
                  <a:gd name="connsiteY23-400" fmla="*/ 6402 h 10000"/>
                  <a:gd name="connsiteX24-401" fmla="*/ 8377 w 10000"/>
                  <a:gd name="connsiteY24-402" fmla="*/ 6455 h 10000"/>
                  <a:gd name="connsiteX25-403" fmla="*/ 8087 w 10000"/>
                  <a:gd name="connsiteY25-404" fmla="*/ 6667 h 10000"/>
                  <a:gd name="connsiteX26-405" fmla="*/ 8232 w 10000"/>
                  <a:gd name="connsiteY26-406" fmla="*/ 6932 h 10000"/>
                  <a:gd name="connsiteX27-407" fmla="*/ 7739 w 10000"/>
                  <a:gd name="connsiteY27-408" fmla="*/ 7407 h 10000"/>
                  <a:gd name="connsiteX28-409" fmla="*/ 7681 w 10000"/>
                  <a:gd name="connsiteY28-410" fmla="*/ 6984 h 10000"/>
                  <a:gd name="connsiteX29-411" fmla="*/ 7508 w 10000"/>
                  <a:gd name="connsiteY29-412" fmla="*/ 7143 h 10000"/>
                  <a:gd name="connsiteX30-413" fmla="*/ 7102 w 10000"/>
                  <a:gd name="connsiteY30-414" fmla="*/ 7037 h 10000"/>
                  <a:gd name="connsiteX31-415" fmla="*/ 7362 w 10000"/>
                  <a:gd name="connsiteY31-416" fmla="*/ 6878 h 10000"/>
                  <a:gd name="connsiteX32-417" fmla="*/ 7189 w 10000"/>
                  <a:gd name="connsiteY32-418" fmla="*/ 6508 h 10000"/>
                  <a:gd name="connsiteX33-419" fmla="*/ 6870 w 10000"/>
                  <a:gd name="connsiteY33-420" fmla="*/ 6773 h 10000"/>
                  <a:gd name="connsiteX34-421" fmla="*/ 6580 w 10000"/>
                  <a:gd name="connsiteY34-422" fmla="*/ 6720 h 10000"/>
                  <a:gd name="connsiteX35-423" fmla="*/ 6435 w 10000"/>
                  <a:gd name="connsiteY35-424" fmla="*/ 6878 h 10000"/>
                  <a:gd name="connsiteX36-425" fmla="*/ 6376 w 10000"/>
                  <a:gd name="connsiteY36-426" fmla="*/ 7143 h 10000"/>
                  <a:gd name="connsiteX37-427" fmla="*/ 6347 w 10000"/>
                  <a:gd name="connsiteY37-428" fmla="*/ 6932 h 10000"/>
                  <a:gd name="connsiteX38-429" fmla="*/ 6203 w 10000"/>
                  <a:gd name="connsiteY38-430" fmla="*/ 6825 h 10000"/>
                  <a:gd name="connsiteX39-431" fmla="*/ 6058 w 10000"/>
                  <a:gd name="connsiteY39-432" fmla="*/ 6984 h 10000"/>
                  <a:gd name="connsiteX40-433" fmla="*/ 6000 w 10000"/>
                  <a:gd name="connsiteY40-434" fmla="*/ 7302 h 10000"/>
                  <a:gd name="connsiteX41-435" fmla="*/ 5826 w 10000"/>
                  <a:gd name="connsiteY41-436" fmla="*/ 7143 h 10000"/>
                  <a:gd name="connsiteX42-437" fmla="*/ 5971 w 10000"/>
                  <a:gd name="connsiteY42-438" fmla="*/ 7037 h 10000"/>
                  <a:gd name="connsiteX43-439" fmla="*/ 6232 w 10000"/>
                  <a:gd name="connsiteY43-440" fmla="*/ 6561 h 10000"/>
                  <a:gd name="connsiteX44-441" fmla="*/ 5797 w 10000"/>
                  <a:gd name="connsiteY44-442" fmla="*/ 6878 h 10000"/>
                  <a:gd name="connsiteX45-443" fmla="*/ 5740 w 10000"/>
                  <a:gd name="connsiteY45-444" fmla="*/ 6667 h 10000"/>
                  <a:gd name="connsiteX46-445" fmla="*/ 5768 w 10000"/>
                  <a:gd name="connsiteY46-446" fmla="*/ 6402 h 10000"/>
                  <a:gd name="connsiteX47-447" fmla="*/ 5565 w 10000"/>
                  <a:gd name="connsiteY47-448" fmla="*/ 6191 h 10000"/>
                  <a:gd name="connsiteX48-449" fmla="*/ 5392 w 10000"/>
                  <a:gd name="connsiteY48-450" fmla="*/ 6032 h 10000"/>
                  <a:gd name="connsiteX49-451" fmla="*/ 5333 w 10000"/>
                  <a:gd name="connsiteY49-452" fmla="*/ 5768 h 10000"/>
                  <a:gd name="connsiteX50-453" fmla="*/ 5333 w 10000"/>
                  <a:gd name="connsiteY50-454" fmla="*/ 5714 h 10000"/>
                  <a:gd name="connsiteX51-455" fmla="*/ 5131 w 10000"/>
                  <a:gd name="connsiteY51-456" fmla="*/ 5555 h 10000"/>
                  <a:gd name="connsiteX52-457" fmla="*/ 4956 w 10000"/>
                  <a:gd name="connsiteY52-458" fmla="*/ 5397 h 10000"/>
                  <a:gd name="connsiteX53-459" fmla="*/ 5160 w 10000"/>
                  <a:gd name="connsiteY53-460" fmla="*/ 5239 h 10000"/>
                  <a:gd name="connsiteX54-461" fmla="*/ 5188 w 10000"/>
                  <a:gd name="connsiteY54-462" fmla="*/ 5397 h 10000"/>
                  <a:gd name="connsiteX55-463" fmla="*/ 5333 w 10000"/>
                  <a:gd name="connsiteY55-464" fmla="*/ 5555 h 10000"/>
                  <a:gd name="connsiteX56-465" fmla="*/ 5392 w 10000"/>
                  <a:gd name="connsiteY56-466" fmla="*/ 5291 h 10000"/>
                  <a:gd name="connsiteX57-467" fmla="*/ 8069 w 10000"/>
                  <a:gd name="connsiteY57-468" fmla="*/ 4826 h 10000"/>
                  <a:gd name="connsiteX58-469" fmla="*/ 6950 w 10000"/>
                  <a:gd name="connsiteY58-470" fmla="*/ 3306 h 10000"/>
                  <a:gd name="connsiteX59-471" fmla="*/ 5594 w 10000"/>
                  <a:gd name="connsiteY59-472" fmla="*/ 4498 h 10000"/>
                  <a:gd name="connsiteX60-473" fmla="*/ 5478 w 10000"/>
                  <a:gd name="connsiteY60-474" fmla="*/ 4286 h 10000"/>
                  <a:gd name="connsiteX61-475" fmla="*/ 5275 w 10000"/>
                  <a:gd name="connsiteY61-476" fmla="*/ 3809 h 10000"/>
                  <a:gd name="connsiteX62-477" fmla="*/ 5188 w 10000"/>
                  <a:gd name="connsiteY62-478" fmla="*/ 3809 h 10000"/>
                  <a:gd name="connsiteX63-479" fmla="*/ 5015 w 10000"/>
                  <a:gd name="connsiteY63-480" fmla="*/ 3228 h 10000"/>
                  <a:gd name="connsiteX64-481" fmla="*/ 4898 w 10000"/>
                  <a:gd name="connsiteY64-482" fmla="*/ 3175 h 10000"/>
                  <a:gd name="connsiteX65-483" fmla="*/ 4754 w 10000"/>
                  <a:gd name="connsiteY65-484" fmla="*/ 3122 h 10000"/>
                  <a:gd name="connsiteX66-485" fmla="*/ 4637 w 10000"/>
                  <a:gd name="connsiteY66-486" fmla="*/ 3334 h 10000"/>
                  <a:gd name="connsiteX67-487" fmla="*/ 4464 w 10000"/>
                  <a:gd name="connsiteY67-488" fmla="*/ 3493 h 10000"/>
                  <a:gd name="connsiteX68-489" fmla="*/ 4435 w 10000"/>
                  <a:gd name="connsiteY68-490" fmla="*/ 3651 h 10000"/>
                  <a:gd name="connsiteX69-491" fmla="*/ 4579 w 10000"/>
                  <a:gd name="connsiteY69-492" fmla="*/ 3862 h 10000"/>
                  <a:gd name="connsiteX70-493" fmla="*/ 4637 w 10000"/>
                  <a:gd name="connsiteY70-494" fmla="*/ 4021 h 10000"/>
                  <a:gd name="connsiteX71-495" fmla="*/ 4783 w 10000"/>
                  <a:gd name="connsiteY71-496" fmla="*/ 4021 h 10000"/>
                  <a:gd name="connsiteX72-497" fmla="*/ 4841 w 10000"/>
                  <a:gd name="connsiteY72-498" fmla="*/ 4021 h 10000"/>
                  <a:gd name="connsiteX73-499" fmla="*/ 4927 w 10000"/>
                  <a:gd name="connsiteY73-500" fmla="*/ 4233 h 10000"/>
                  <a:gd name="connsiteX74-501" fmla="*/ 5073 w 10000"/>
                  <a:gd name="connsiteY74-502" fmla="*/ 4603 h 10000"/>
                  <a:gd name="connsiteX75-503" fmla="*/ 4898 w 10000"/>
                  <a:gd name="connsiteY75-504" fmla="*/ 4391 h 10000"/>
                  <a:gd name="connsiteX76-505" fmla="*/ 4812 w 10000"/>
                  <a:gd name="connsiteY76-506" fmla="*/ 4127 h 10000"/>
                  <a:gd name="connsiteX77-507" fmla="*/ 4725 w 10000"/>
                  <a:gd name="connsiteY77-508" fmla="*/ 4339 h 10000"/>
                  <a:gd name="connsiteX78-509" fmla="*/ 4608 w 10000"/>
                  <a:gd name="connsiteY78-510" fmla="*/ 4657 h 10000"/>
                  <a:gd name="connsiteX79-511" fmla="*/ 4608 w 10000"/>
                  <a:gd name="connsiteY79-512" fmla="*/ 4445 h 10000"/>
                  <a:gd name="connsiteX80-513" fmla="*/ 4435 w 10000"/>
                  <a:gd name="connsiteY80-514" fmla="*/ 4339 h 10000"/>
                  <a:gd name="connsiteX81-515" fmla="*/ 4406 w 10000"/>
                  <a:gd name="connsiteY81-516" fmla="*/ 3968 h 10000"/>
                  <a:gd name="connsiteX82-517" fmla="*/ 4261 w 10000"/>
                  <a:gd name="connsiteY82-518" fmla="*/ 4021 h 10000"/>
                  <a:gd name="connsiteX83-519" fmla="*/ 4319 w 10000"/>
                  <a:gd name="connsiteY83-520" fmla="*/ 3598 h 10000"/>
                  <a:gd name="connsiteX84-521" fmla="*/ 4232 w 10000"/>
                  <a:gd name="connsiteY84-522" fmla="*/ 3598 h 10000"/>
                  <a:gd name="connsiteX85-523" fmla="*/ 4319 w 10000"/>
                  <a:gd name="connsiteY85-524" fmla="*/ 3069 h 10000"/>
                  <a:gd name="connsiteX86-525" fmla="*/ 4464 w 10000"/>
                  <a:gd name="connsiteY86-526" fmla="*/ 3069 h 10000"/>
                  <a:gd name="connsiteX87-527" fmla="*/ 4522 w 10000"/>
                  <a:gd name="connsiteY87-528" fmla="*/ 3386 h 10000"/>
                  <a:gd name="connsiteX88-529" fmla="*/ 4551 w 10000"/>
                  <a:gd name="connsiteY88-530" fmla="*/ 3175 h 10000"/>
                  <a:gd name="connsiteX89-531" fmla="*/ 4493 w 10000"/>
                  <a:gd name="connsiteY89-532" fmla="*/ 3016 h 10000"/>
                  <a:gd name="connsiteX90-533" fmla="*/ 4348 w 10000"/>
                  <a:gd name="connsiteY90-534" fmla="*/ 2910 h 10000"/>
                  <a:gd name="connsiteX91-535" fmla="*/ 4377 w 10000"/>
                  <a:gd name="connsiteY91-536" fmla="*/ 2487 h 10000"/>
                  <a:gd name="connsiteX92-537" fmla="*/ 4319 w 10000"/>
                  <a:gd name="connsiteY92-538" fmla="*/ 2275 h 10000"/>
                  <a:gd name="connsiteX93-539" fmla="*/ 4289 w 10000"/>
                  <a:gd name="connsiteY93-540" fmla="*/ 1641 h 10000"/>
                  <a:gd name="connsiteX94-541" fmla="*/ 4348 w 10000"/>
                  <a:gd name="connsiteY94-542" fmla="*/ 1641 h 10000"/>
                  <a:gd name="connsiteX95-543" fmla="*/ 4261 w 10000"/>
                  <a:gd name="connsiteY95-544" fmla="*/ 1534 h 10000"/>
                  <a:gd name="connsiteX96-545" fmla="*/ 4000 w 10000"/>
                  <a:gd name="connsiteY96-546" fmla="*/ 1746 h 10000"/>
                  <a:gd name="connsiteX97-547" fmla="*/ 3942 w 10000"/>
                  <a:gd name="connsiteY97-548" fmla="*/ 1323 h 10000"/>
                  <a:gd name="connsiteX98-549" fmla="*/ 4145 w 10000"/>
                  <a:gd name="connsiteY98-550" fmla="*/ 582 h 10000"/>
                  <a:gd name="connsiteX99-551" fmla="*/ 3972 w 10000"/>
                  <a:gd name="connsiteY99-552" fmla="*/ 318 h 10000"/>
                  <a:gd name="connsiteX100-553" fmla="*/ 3972 w 10000"/>
                  <a:gd name="connsiteY100-554" fmla="*/ 212 h 10000"/>
                  <a:gd name="connsiteX101-555" fmla="*/ 3710 w 10000"/>
                  <a:gd name="connsiteY101-556" fmla="*/ 0 h 10000"/>
                  <a:gd name="connsiteX102-557" fmla="*/ 3624 w 10000"/>
                  <a:gd name="connsiteY102-558" fmla="*/ 212 h 10000"/>
                  <a:gd name="connsiteX103-559" fmla="*/ 3536 w 10000"/>
                  <a:gd name="connsiteY103-560" fmla="*/ 635 h 10000"/>
                  <a:gd name="connsiteX104-561" fmla="*/ 3420 w 10000"/>
                  <a:gd name="connsiteY104-562" fmla="*/ 688 h 10000"/>
                  <a:gd name="connsiteX105-563" fmla="*/ 3594 w 10000"/>
                  <a:gd name="connsiteY105-564" fmla="*/ 900 h 10000"/>
                  <a:gd name="connsiteX106-565" fmla="*/ 3624 w 10000"/>
                  <a:gd name="connsiteY106-566" fmla="*/ 1164 h 10000"/>
                  <a:gd name="connsiteX107-567" fmla="*/ 3536 w 10000"/>
                  <a:gd name="connsiteY107-568" fmla="*/ 1323 h 10000"/>
                  <a:gd name="connsiteX108-569" fmla="*/ 3624 w 10000"/>
                  <a:gd name="connsiteY108-570" fmla="*/ 1799 h 10000"/>
                  <a:gd name="connsiteX109-571" fmla="*/ 3565 w 10000"/>
                  <a:gd name="connsiteY109-572" fmla="*/ 2223 h 10000"/>
                  <a:gd name="connsiteX110-573" fmla="*/ 3130 w 10000"/>
                  <a:gd name="connsiteY110-574" fmla="*/ 2539 h 10000"/>
                  <a:gd name="connsiteX111-575" fmla="*/ 3101 w 10000"/>
                  <a:gd name="connsiteY111-576" fmla="*/ 2381 h 10000"/>
                  <a:gd name="connsiteX112-577" fmla="*/ 3073 w 10000"/>
                  <a:gd name="connsiteY112-578" fmla="*/ 2593 h 10000"/>
                  <a:gd name="connsiteX113-579" fmla="*/ 3188 w 10000"/>
                  <a:gd name="connsiteY113-580" fmla="*/ 2804 h 10000"/>
                  <a:gd name="connsiteX114-581" fmla="*/ 3478 w 10000"/>
                  <a:gd name="connsiteY114-582" fmla="*/ 2593 h 10000"/>
                  <a:gd name="connsiteX115-583" fmla="*/ 3594 w 10000"/>
                  <a:gd name="connsiteY115-584" fmla="*/ 2752 h 10000"/>
                  <a:gd name="connsiteX116-585" fmla="*/ 3392 w 10000"/>
                  <a:gd name="connsiteY116-586" fmla="*/ 2804 h 10000"/>
                  <a:gd name="connsiteX117-587" fmla="*/ 3101 w 10000"/>
                  <a:gd name="connsiteY117-588" fmla="*/ 3069 h 10000"/>
                  <a:gd name="connsiteX118-589" fmla="*/ 2754 w 10000"/>
                  <a:gd name="connsiteY118-590" fmla="*/ 2857 h 10000"/>
                  <a:gd name="connsiteX119-591" fmla="*/ 2783 w 10000"/>
                  <a:gd name="connsiteY119-592" fmla="*/ 3122 h 10000"/>
                  <a:gd name="connsiteX120-593" fmla="*/ 2898 w 10000"/>
                  <a:gd name="connsiteY120-594" fmla="*/ 3545 h 10000"/>
                  <a:gd name="connsiteX121-595" fmla="*/ 2840 w 10000"/>
                  <a:gd name="connsiteY121-596" fmla="*/ 3916 h 10000"/>
                  <a:gd name="connsiteX122-597" fmla="*/ 2783 w 10000"/>
                  <a:gd name="connsiteY122-598" fmla="*/ 3598 h 10000"/>
                  <a:gd name="connsiteX123-599" fmla="*/ 1349 w 10000"/>
                  <a:gd name="connsiteY123-600" fmla="*/ 2289 h 10000"/>
                  <a:gd name="connsiteX124-601" fmla="*/ 2377 w 10000"/>
                  <a:gd name="connsiteY124-602" fmla="*/ 3598 h 10000"/>
                  <a:gd name="connsiteX125-603" fmla="*/ 2377 w 10000"/>
                  <a:gd name="connsiteY125-604" fmla="*/ 3968 h 10000"/>
                  <a:gd name="connsiteX126-605" fmla="*/ 2231 w 10000"/>
                  <a:gd name="connsiteY126-606" fmla="*/ 4445 h 10000"/>
                  <a:gd name="connsiteX127-607" fmla="*/ 2000 w 10000"/>
                  <a:gd name="connsiteY127-608" fmla="*/ 4021 h 10000"/>
                  <a:gd name="connsiteX128-609" fmla="*/ 1884 w 10000"/>
                  <a:gd name="connsiteY128-610" fmla="*/ 3545 h 10000"/>
                  <a:gd name="connsiteX129-611" fmla="*/ 1652 w 10000"/>
                  <a:gd name="connsiteY129-612" fmla="*/ 3545 h 10000"/>
                  <a:gd name="connsiteX130-613" fmla="*/ 1478 w 10000"/>
                  <a:gd name="connsiteY130-614" fmla="*/ 3757 h 10000"/>
                  <a:gd name="connsiteX131-615" fmla="*/ 1247 w 10000"/>
                  <a:gd name="connsiteY131-616" fmla="*/ 3757 h 10000"/>
                  <a:gd name="connsiteX132-617" fmla="*/ 1072 w 10000"/>
                  <a:gd name="connsiteY132-618" fmla="*/ 3968 h 10000"/>
                  <a:gd name="connsiteX133-619" fmla="*/ 957 w 10000"/>
                  <a:gd name="connsiteY133-620" fmla="*/ 3757 h 10000"/>
                  <a:gd name="connsiteX134-621" fmla="*/ 667 w 10000"/>
                  <a:gd name="connsiteY134-622" fmla="*/ 3704 h 10000"/>
                  <a:gd name="connsiteX135-623" fmla="*/ 406 w 10000"/>
                  <a:gd name="connsiteY135-624" fmla="*/ 3704 h 10000"/>
                  <a:gd name="connsiteX136-625" fmla="*/ 29 w 10000"/>
                  <a:gd name="connsiteY136-626" fmla="*/ 3439 h 10000"/>
                  <a:gd name="connsiteX137-627" fmla="*/ 0 w 10000"/>
                  <a:gd name="connsiteY137-628" fmla="*/ 3916 h 10000"/>
                  <a:gd name="connsiteX138-629" fmla="*/ 58 w 10000"/>
                  <a:gd name="connsiteY138-630" fmla="*/ 4603 h 10000"/>
                  <a:gd name="connsiteX139-631" fmla="*/ 116 w 10000"/>
                  <a:gd name="connsiteY139-632" fmla="*/ 4973 h 10000"/>
                  <a:gd name="connsiteX140-633" fmla="*/ 174 w 10000"/>
                  <a:gd name="connsiteY140-634" fmla="*/ 5239 h 10000"/>
                  <a:gd name="connsiteX141-635" fmla="*/ 232 w 10000"/>
                  <a:gd name="connsiteY141-636" fmla="*/ 5609 h 10000"/>
                  <a:gd name="connsiteX142-637" fmla="*/ 406 w 10000"/>
                  <a:gd name="connsiteY142-638" fmla="*/ 5926 h 10000"/>
                  <a:gd name="connsiteX143-639" fmla="*/ 638 w 10000"/>
                  <a:gd name="connsiteY143-640" fmla="*/ 6455 h 10000"/>
                  <a:gd name="connsiteX144-641" fmla="*/ 492 w 10000"/>
                  <a:gd name="connsiteY144-642" fmla="*/ 6350 h 10000"/>
                  <a:gd name="connsiteX145-643" fmla="*/ 840 w 10000"/>
                  <a:gd name="connsiteY145-644" fmla="*/ 6825 h 10000"/>
                  <a:gd name="connsiteX146-645" fmla="*/ 1043 w 10000"/>
                  <a:gd name="connsiteY146-646" fmla="*/ 6773 h 10000"/>
                  <a:gd name="connsiteX147-647" fmla="*/ 1015 w 10000"/>
                  <a:gd name="connsiteY147-648" fmla="*/ 6455 h 10000"/>
                  <a:gd name="connsiteX148-649" fmla="*/ 1188 w 10000"/>
                  <a:gd name="connsiteY148-650" fmla="*/ 6508 h 10000"/>
                  <a:gd name="connsiteX149-651" fmla="*/ 986 w 10000"/>
                  <a:gd name="connsiteY149-652" fmla="*/ 5873 h 10000"/>
                  <a:gd name="connsiteX150-653" fmla="*/ 1362 w 10000"/>
                  <a:gd name="connsiteY150-654" fmla="*/ 5609 h 10000"/>
                  <a:gd name="connsiteX151-655" fmla="*/ 1566 w 10000"/>
                  <a:gd name="connsiteY151-656" fmla="*/ 5609 h 10000"/>
                  <a:gd name="connsiteX152-657" fmla="*/ 1566 w 10000"/>
                  <a:gd name="connsiteY152-658" fmla="*/ 5873 h 10000"/>
                  <a:gd name="connsiteX153-659" fmla="*/ 1391 w 10000"/>
                  <a:gd name="connsiteY153-660" fmla="*/ 6032 h 10000"/>
                  <a:gd name="connsiteX154-661" fmla="*/ 1276 w 10000"/>
                  <a:gd name="connsiteY154-662" fmla="*/ 6720 h 10000"/>
                  <a:gd name="connsiteX155-663" fmla="*/ 1218 w 10000"/>
                  <a:gd name="connsiteY155-664" fmla="*/ 7037 h 10000"/>
                  <a:gd name="connsiteX156-665" fmla="*/ 1305 w 10000"/>
                  <a:gd name="connsiteY156-666" fmla="*/ 7461 h 10000"/>
                  <a:gd name="connsiteX157-667" fmla="*/ 1478 w 10000"/>
                  <a:gd name="connsiteY157-668" fmla="*/ 7778 h 10000"/>
                  <a:gd name="connsiteX158-669" fmla="*/ 2058 w 10000"/>
                  <a:gd name="connsiteY158-670" fmla="*/ 8413 h 10000"/>
                  <a:gd name="connsiteX159-671" fmla="*/ 2521 w 10000"/>
                  <a:gd name="connsiteY159-672" fmla="*/ 8889 h 10000"/>
                  <a:gd name="connsiteX160-673" fmla="*/ 2869 w 10000"/>
                  <a:gd name="connsiteY160-674" fmla="*/ 9101 h 10000"/>
                  <a:gd name="connsiteX161-675" fmla="*/ 3246 w 10000"/>
                  <a:gd name="connsiteY161-676" fmla="*/ 9312 h 10000"/>
                  <a:gd name="connsiteX162-677" fmla="*/ 3624 w 10000"/>
                  <a:gd name="connsiteY162-678" fmla="*/ 9524 h 10000"/>
                  <a:gd name="connsiteX163-679" fmla="*/ 3972 w 10000"/>
                  <a:gd name="connsiteY163-680" fmla="*/ 9630 h 10000"/>
                  <a:gd name="connsiteX164-681" fmla="*/ 4348 w 10000"/>
                  <a:gd name="connsiteY164-682" fmla="*/ 9789 h 10000"/>
                  <a:gd name="connsiteX165-683" fmla="*/ 4783 w 10000"/>
                  <a:gd name="connsiteY165-684" fmla="*/ 9948 h 10000"/>
                  <a:gd name="connsiteX166-685" fmla="*/ 5246 w 10000"/>
                  <a:gd name="connsiteY166-686" fmla="*/ 10000 h 10000"/>
                  <a:gd name="connsiteX167-687" fmla="*/ 5652 w 10000"/>
                  <a:gd name="connsiteY167-688" fmla="*/ 10000 h 10000"/>
                  <a:gd name="connsiteX168-689" fmla="*/ 6145 w 10000"/>
                  <a:gd name="connsiteY168-690" fmla="*/ 9948 h 10000"/>
                  <a:gd name="connsiteX169-691" fmla="*/ 6493 w 10000"/>
                  <a:gd name="connsiteY169-692" fmla="*/ 9841 h 10000"/>
                  <a:gd name="connsiteX170-693" fmla="*/ 6841 w 10000"/>
                  <a:gd name="connsiteY170-694" fmla="*/ 9736 h 10000"/>
                  <a:gd name="connsiteX171-695" fmla="*/ 7218 w 10000"/>
                  <a:gd name="connsiteY171-696" fmla="*/ 9577 h 10000"/>
                  <a:gd name="connsiteX172-697" fmla="*/ 7565 w 10000"/>
                  <a:gd name="connsiteY172-698" fmla="*/ 9418 h 10000"/>
                  <a:gd name="connsiteX173-699" fmla="*/ 7884 w 10000"/>
                  <a:gd name="connsiteY173-700" fmla="*/ 9207 h 10000"/>
                  <a:gd name="connsiteX174-701" fmla="*/ 8232 w 10000"/>
                  <a:gd name="connsiteY174-702" fmla="*/ 8995 h 10000"/>
                  <a:gd name="connsiteX175-703" fmla="*/ 8551 w 10000"/>
                  <a:gd name="connsiteY175-704" fmla="*/ 8678 h 10000"/>
                  <a:gd name="connsiteX0-705" fmla="*/ 8551 w 10000"/>
                  <a:gd name="connsiteY0-706" fmla="*/ 8678 h 10000"/>
                  <a:gd name="connsiteX1-707" fmla="*/ 8899 w 10000"/>
                  <a:gd name="connsiteY1-708" fmla="*/ 8360 h 10000"/>
                  <a:gd name="connsiteX2-709" fmla="*/ 9072 w 10000"/>
                  <a:gd name="connsiteY2-710" fmla="*/ 7937 h 10000"/>
                  <a:gd name="connsiteX3-711" fmla="*/ 9420 w 10000"/>
                  <a:gd name="connsiteY3-712" fmla="*/ 7619 h 10000"/>
                  <a:gd name="connsiteX4-713" fmla="*/ 9304 w 10000"/>
                  <a:gd name="connsiteY4-714" fmla="*/ 7143 h 10000"/>
                  <a:gd name="connsiteX5-715" fmla="*/ 9508 w 10000"/>
                  <a:gd name="connsiteY5-716" fmla="*/ 6878 h 10000"/>
                  <a:gd name="connsiteX6-717" fmla="*/ 9652 w 10000"/>
                  <a:gd name="connsiteY6-718" fmla="*/ 6614 h 10000"/>
                  <a:gd name="connsiteX7-719" fmla="*/ 9710 w 10000"/>
                  <a:gd name="connsiteY7-720" fmla="*/ 7037 h 10000"/>
                  <a:gd name="connsiteX8-721" fmla="*/ 9652 w 10000"/>
                  <a:gd name="connsiteY8-722" fmla="*/ 7514 h 10000"/>
                  <a:gd name="connsiteX9-723" fmla="*/ 9971 w 10000"/>
                  <a:gd name="connsiteY9-724" fmla="*/ 7037 h 10000"/>
                  <a:gd name="connsiteX10-725" fmla="*/ 10000 w 10000"/>
                  <a:gd name="connsiteY10-726" fmla="*/ 6667 h 10000"/>
                  <a:gd name="connsiteX11-727" fmla="*/ 9884 w 10000"/>
                  <a:gd name="connsiteY11-728" fmla="*/ 6720 h 10000"/>
                  <a:gd name="connsiteX12-729" fmla="*/ 9797 w 10000"/>
                  <a:gd name="connsiteY12-730" fmla="*/ 6350 h 10000"/>
                  <a:gd name="connsiteX13-731" fmla="*/ 9913 w 10000"/>
                  <a:gd name="connsiteY13-732" fmla="*/ 5926 h 10000"/>
                  <a:gd name="connsiteX14-733" fmla="*/ 9856 w 10000"/>
                  <a:gd name="connsiteY14-734" fmla="*/ 5450 h 10000"/>
                  <a:gd name="connsiteX15-735" fmla="*/ 9566 w 10000"/>
                  <a:gd name="connsiteY15-736" fmla="*/ 5291 h 10000"/>
                  <a:gd name="connsiteX16-737" fmla="*/ 9942 w 10000"/>
                  <a:gd name="connsiteY16-738" fmla="*/ 4498 h 10000"/>
                  <a:gd name="connsiteX17-739" fmla="*/ 9537 w 10000"/>
                  <a:gd name="connsiteY17-740" fmla="*/ 4762 h 10000"/>
                  <a:gd name="connsiteX18-741" fmla="*/ 9449 w 10000"/>
                  <a:gd name="connsiteY18-742" fmla="*/ 5185 h 10000"/>
                  <a:gd name="connsiteX19-743" fmla="*/ 9101 w 10000"/>
                  <a:gd name="connsiteY19-744" fmla="*/ 5239 h 10000"/>
                  <a:gd name="connsiteX20-745" fmla="*/ 9072 w 10000"/>
                  <a:gd name="connsiteY20-746" fmla="*/ 5820 h 10000"/>
                  <a:gd name="connsiteX21-747" fmla="*/ 9101 w 10000"/>
                  <a:gd name="connsiteY21-748" fmla="*/ 5926 h 10000"/>
                  <a:gd name="connsiteX22-749" fmla="*/ 8928 w 10000"/>
                  <a:gd name="connsiteY22-750" fmla="*/ 6138 h 10000"/>
                  <a:gd name="connsiteX23-751" fmla="*/ 8551 w 10000"/>
                  <a:gd name="connsiteY23-752" fmla="*/ 6402 h 10000"/>
                  <a:gd name="connsiteX24-753" fmla="*/ 8377 w 10000"/>
                  <a:gd name="connsiteY24-754" fmla="*/ 6455 h 10000"/>
                  <a:gd name="connsiteX25-755" fmla="*/ 8087 w 10000"/>
                  <a:gd name="connsiteY25-756" fmla="*/ 6667 h 10000"/>
                  <a:gd name="connsiteX26-757" fmla="*/ 8232 w 10000"/>
                  <a:gd name="connsiteY26-758" fmla="*/ 6932 h 10000"/>
                  <a:gd name="connsiteX27-759" fmla="*/ 7739 w 10000"/>
                  <a:gd name="connsiteY27-760" fmla="*/ 7407 h 10000"/>
                  <a:gd name="connsiteX28-761" fmla="*/ 7681 w 10000"/>
                  <a:gd name="connsiteY28-762" fmla="*/ 6984 h 10000"/>
                  <a:gd name="connsiteX29-763" fmla="*/ 7508 w 10000"/>
                  <a:gd name="connsiteY29-764" fmla="*/ 7143 h 10000"/>
                  <a:gd name="connsiteX30-765" fmla="*/ 7102 w 10000"/>
                  <a:gd name="connsiteY30-766" fmla="*/ 7037 h 10000"/>
                  <a:gd name="connsiteX31-767" fmla="*/ 7362 w 10000"/>
                  <a:gd name="connsiteY31-768" fmla="*/ 6878 h 10000"/>
                  <a:gd name="connsiteX32-769" fmla="*/ 7189 w 10000"/>
                  <a:gd name="connsiteY32-770" fmla="*/ 6508 h 10000"/>
                  <a:gd name="connsiteX33-771" fmla="*/ 6870 w 10000"/>
                  <a:gd name="connsiteY33-772" fmla="*/ 6773 h 10000"/>
                  <a:gd name="connsiteX34-773" fmla="*/ 6580 w 10000"/>
                  <a:gd name="connsiteY34-774" fmla="*/ 6720 h 10000"/>
                  <a:gd name="connsiteX35-775" fmla="*/ 6435 w 10000"/>
                  <a:gd name="connsiteY35-776" fmla="*/ 6878 h 10000"/>
                  <a:gd name="connsiteX36-777" fmla="*/ 6376 w 10000"/>
                  <a:gd name="connsiteY36-778" fmla="*/ 7143 h 10000"/>
                  <a:gd name="connsiteX37-779" fmla="*/ 6347 w 10000"/>
                  <a:gd name="connsiteY37-780" fmla="*/ 6932 h 10000"/>
                  <a:gd name="connsiteX38-781" fmla="*/ 6203 w 10000"/>
                  <a:gd name="connsiteY38-782" fmla="*/ 6825 h 10000"/>
                  <a:gd name="connsiteX39-783" fmla="*/ 6058 w 10000"/>
                  <a:gd name="connsiteY39-784" fmla="*/ 6984 h 10000"/>
                  <a:gd name="connsiteX40-785" fmla="*/ 6000 w 10000"/>
                  <a:gd name="connsiteY40-786" fmla="*/ 7302 h 10000"/>
                  <a:gd name="connsiteX41-787" fmla="*/ 5826 w 10000"/>
                  <a:gd name="connsiteY41-788" fmla="*/ 7143 h 10000"/>
                  <a:gd name="connsiteX42-789" fmla="*/ 5971 w 10000"/>
                  <a:gd name="connsiteY42-790" fmla="*/ 7037 h 10000"/>
                  <a:gd name="connsiteX43-791" fmla="*/ 6232 w 10000"/>
                  <a:gd name="connsiteY43-792" fmla="*/ 6561 h 10000"/>
                  <a:gd name="connsiteX44-793" fmla="*/ 5797 w 10000"/>
                  <a:gd name="connsiteY44-794" fmla="*/ 6878 h 10000"/>
                  <a:gd name="connsiteX45-795" fmla="*/ 5740 w 10000"/>
                  <a:gd name="connsiteY45-796" fmla="*/ 6667 h 10000"/>
                  <a:gd name="connsiteX46-797" fmla="*/ 5768 w 10000"/>
                  <a:gd name="connsiteY46-798" fmla="*/ 6402 h 10000"/>
                  <a:gd name="connsiteX47-799" fmla="*/ 5565 w 10000"/>
                  <a:gd name="connsiteY47-800" fmla="*/ 6191 h 10000"/>
                  <a:gd name="connsiteX48-801" fmla="*/ 5392 w 10000"/>
                  <a:gd name="connsiteY48-802" fmla="*/ 6032 h 10000"/>
                  <a:gd name="connsiteX49-803" fmla="*/ 5333 w 10000"/>
                  <a:gd name="connsiteY49-804" fmla="*/ 5768 h 10000"/>
                  <a:gd name="connsiteX50-805" fmla="*/ 5333 w 10000"/>
                  <a:gd name="connsiteY50-806" fmla="*/ 5714 h 10000"/>
                  <a:gd name="connsiteX51-807" fmla="*/ 5131 w 10000"/>
                  <a:gd name="connsiteY51-808" fmla="*/ 5555 h 10000"/>
                  <a:gd name="connsiteX52-809" fmla="*/ 4956 w 10000"/>
                  <a:gd name="connsiteY52-810" fmla="*/ 5397 h 10000"/>
                  <a:gd name="connsiteX53-811" fmla="*/ 5160 w 10000"/>
                  <a:gd name="connsiteY53-812" fmla="*/ 5239 h 10000"/>
                  <a:gd name="connsiteX54-813" fmla="*/ 5188 w 10000"/>
                  <a:gd name="connsiteY54-814" fmla="*/ 5397 h 10000"/>
                  <a:gd name="connsiteX55-815" fmla="*/ 5333 w 10000"/>
                  <a:gd name="connsiteY55-816" fmla="*/ 5555 h 10000"/>
                  <a:gd name="connsiteX56-817" fmla="*/ 5392 w 10000"/>
                  <a:gd name="connsiteY56-818" fmla="*/ 5291 h 10000"/>
                  <a:gd name="connsiteX57-819" fmla="*/ 8069 w 10000"/>
                  <a:gd name="connsiteY57-820" fmla="*/ 4826 h 10000"/>
                  <a:gd name="connsiteX58-821" fmla="*/ 6950 w 10000"/>
                  <a:gd name="connsiteY58-822" fmla="*/ 3306 h 10000"/>
                  <a:gd name="connsiteX59-823" fmla="*/ 5594 w 10000"/>
                  <a:gd name="connsiteY59-824" fmla="*/ 4498 h 10000"/>
                  <a:gd name="connsiteX60-825" fmla="*/ 5478 w 10000"/>
                  <a:gd name="connsiteY60-826" fmla="*/ 4286 h 10000"/>
                  <a:gd name="connsiteX61-827" fmla="*/ 5275 w 10000"/>
                  <a:gd name="connsiteY61-828" fmla="*/ 3809 h 10000"/>
                  <a:gd name="connsiteX62-829" fmla="*/ 5188 w 10000"/>
                  <a:gd name="connsiteY62-830" fmla="*/ 3809 h 10000"/>
                  <a:gd name="connsiteX63-831" fmla="*/ 5015 w 10000"/>
                  <a:gd name="connsiteY63-832" fmla="*/ 3228 h 10000"/>
                  <a:gd name="connsiteX64-833" fmla="*/ 4898 w 10000"/>
                  <a:gd name="connsiteY64-834" fmla="*/ 3175 h 10000"/>
                  <a:gd name="connsiteX65-835" fmla="*/ 4754 w 10000"/>
                  <a:gd name="connsiteY65-836" fmla="*/ 3122 h 10000"/>
                  <a:gd name="connsiteX66-837" fmla="*/ 4637 w 10000"/>
                  <a:gd name="connsiteY66-838" fmla="*/ 3334 h 10000"/>
                  <a:gd name="connsiteX67-839" fmla="*/ 4464 w 10000"/>
                  <a:gd name="connsiteY67-840" fmla="*/ 3493 h 10000"/>
                  <a:gd name="connsiteX68-841" fmla="*/ 4435 w 10000"/>
                  <a:gd name="connsiteY68-842" fmla="*/ 3651 h 10000"/>
                  <a:gd name="connsiteX69-843" fmla="*/ 4579 w 10000"/>
                  <a:gd name="connsiteY69-844" fmla="*/ 3862 h 10000"/>
                  <a:gd name="connsiteX70-845" fmla="*/ 4637 w 10000"/>
                  <a:gd name="connsiteY70-846" fmla="*/ 4021 h 10000"/>
                  <a:gd name="connsiteX71-847" fmla="*/ 4783 w 10000"/>
                  <a:gd name="connsiteY71-848" fmla="*/ 4021 h 10000"/>
                  <a:gd name="connsiteX72-849" fmla="*/ 4841 w 10000"/>
                  <a:gd name="connsiteY72-850" fmla="*/ 4021 h 10000"/>
                  <a:gd name="connsiteX73-851" fmla="*/ 4927 w 10000"/>
                  <a:gd name="connsiteY73-852" fmla="*/ 4233 h 10000"/>
                  <a:gd name="connsiteX74-853" fmla="*/ 5073 w 10000"/>
                  <a:gd name="connsiteY74-854" fmla="*/ 4603 h 10000"/>
                  <a:gd name="connsiteX75-855" fmla="*/ 4898 w 10000"/>
                  <a:gd name="connsiteY75-856" fmla="*/ 4391 h 10000"/>
                  <a:gd name="connsiteX76-857" fmla="*/ 4812 w 10000"/>
                  <a:gd name="connsiteY76-858" fmla="*/ 4127 h 10000"/>
                  <a:gd name="connsiteX77-859" fmla="*/ 4725 w 10000"/>
                  <a:gd name="connsiteY77-860" fmla="*/ 4339 h 10000"/>
                  <a:gd name="connsiteX78-861" fmla="*/ 4608 w 10000"/>
                  <a:gd name="connsiteY78-862" fmla="*/ 4657 h 10000"/>
                  <a:gd name="connsiteX79-863" fmla="*/ 4608 w 10000"/>
                  <a:gd name="connsiteY79-864" fmla="*/ 4445 h 10000"/>
                  <a:gd name="connsiteX80-865" fmla="*/ 4435 w 10000"/>
                  <a:gd name="connsiteY80-866" fmla="*/ 4339 h 10000"/>
                  <a:gd name="connsiteX81-867" fmla="*/ 4406 w 10000"/>
                  <a:gd name="connsiteY81-868" fmla="*/ 3968 h 10000"/>
                  <a:gd name="connsiteX82-869" fmla="*/ 4261 w 10000"/>
                  <a:gd name="connsiteY82-870" fmla="*/ 4021 h 10000"/>
                  <a:gd name="connsiteX83-871" fmla="*/ 4319 w 10000"/>
                  <a:gd name="connsiteY83-872" fmla="*/ 3598 h 10000"/>
                  <a:gd name="connsiteX84-873" fmla="*/ 4232 w 10000"/>
                  <a:gd name="connsiteY84-874" fmla="*/ 3598 h 10000"/>
                  <a:gd name="connsiteX85-875" fmla="*/ 4319 w 10000"/>
                  <a:gd name="connsiteY85-876" fmla="*/ 3069 h 10000"/>
                  <a:gd name="connsiteX86-877" fmla="*/ 4464 w 10000"/>
                  <a:gd name="connsiteY86-878" fmla="*/ 3069 h 10000"/>
                  <a:gd name="connsiteX87-879" fmla="*/ 4522 w 10000"/>
                  <a:gd name="connsiteY87-880" fmla="*/ 3386 h 10000"/>
                  <a:gd name="connsiteX88-881" fmla="*/ 4551 w 10000"/>
                  <a:gd name="connsiteY88-882" fmla="*/ 3175 h 10000"/>
                  <a:gd name="connsiteX89-883" fmla="*/ 4493 w 10000"/>
                  <a:gd name="connsiteY89-884" fmla="*/ 3016 h 10000"/>
                  <a:gd name="connsiteX90-885" fmla="*/ 4348 w 10000"/>
                  <a:gd name="connsiteY90-886" fmla="*/ 2910 h 10000"/>
                  <a:gd name="connsiteX91-887" fmla="*/ 4377 w 10000"/>
                  <a:gd name="connsiteY91-888" fmla="*/ 2487 h 10000"/>
                  <a:gd name="connsiteX92-889" fmla="*/ 4319 w 10000"/>
                  <a:gd name="connsiteY92-890" fmla="*/ 2275 h 10000"/>
                  <a:gd name="connsiteX93-891" fmla="*/ 4289 w 10000"/>
                  <a:gd name="connsiteY93-892" fmla="*/ 1641 h 10000"/>
                  <a:gd name="connsiteX94-893" fmla="*/ 4348 w 10000"/>
                  <a:gd name="connsiteY94-894" fmla="*/ 1641 h 10000"/>
                  <a:gd name="connsiteX95-895" fmla="*/ 4261 w 10000"/>
                  <a:gd name="connsiteY95-896" fmla="*/ 1534 h 10000"/>
                  <a:gd name="connsiteX96-897" fmla="*/ 4000 w 10000"/>
                  <a:gd name="connsiteY96-898" fmla="*/ 1746 h 10000"/>
                  <a:gd name="connsiteX97-899" fmla="*/ 3942 w 10000"/>
                  <a:gd name="connsiteY97-900" fmla="*/ 1323 h 10000"/>
                  <a:gd name="connsiteX98-901" fmla="*/ 4145 w 10000"/>
                  <a:gd name="connsiteY98-902" fmla="*/ 582 h 10000"/>
                  <a:gd name="connsiteX99-903" fmla="*/ 3972 w 10000"/>
                  <a:gd name="connsiteY99-904" fmla="*/ 318 h 10000"/>
                  <a:gd name="connsiteX100-905" fmla="*/ 3972 w 10000"/>
                  <a:gd name="connsiteY100-906" fmla="*/ 212 h 10000"/>
                  <a:gd name="connsiteX101-907" fmla="*/ 3710 w 10000"/>
                  <a:gd name="connsiteY101-908" fmla="*/ 0 h 10000"/>
                  <a:gd name="connsiteX102-909" fmla="*/ 3624 w 10000"/>
                  <a:gd name="connsiteY102-910" fmla="*/ 212 h 10000"/>
                  <a:gd name="connsiteX103-911" fmla="*/ 3536 w 10000"/>
                  <a:gd name="connsiteY103-912" fmla="*/ 635 h 10000"/>
                  <a:gd name="connsiteX104-913" fmla="*/ 3420 w 10000"/>
                  <a:gd name="connsiteY104-914" fmla="*/ 688 h 10000"/>
                  <a:gd name="connsiteX105-915" fmla="*/ 3594 w 10000"/>
                  <a:gd name="connsiteY105-916" fmla="*/ 900 h 10000"/>
                  <a:gd name="connsiteX106-917" fmla="*/ 3624 w 10000"/>
                  <a:gd name="connsiteY106-918" fmla="*/ 1164 h 10000"/>
                  <a:gd name="connsiteX107-919" fmla="*/ 3536 w 10000"/>
                  <a:gd name="connsiteY107-920" fmla="*/ 1323 h 10000"/>
                  <a:gd name="connsiteX108-921" fmla="*/ 3624 w 10000"/>
                  <a:gd name="connsiteY108-922" fmla="*/ 1799 h 10000"/>
                  <a:gd name="connsiteX109-923" fmla="*/ 3565 w 10000"/>
                  <a:gd name="connsiteY109-924" fmla="*/ 2223 h 10000"/>
                  <a:gd name="connsiteX110-925" fmla="*/ 3130 w 10000"/>
                  <a:gd name="connsiteY110-926" fmla="*/ 2539 h 10000"/>
                  <a:gd name="connsiteX111-927" fmla="*/ 3101 w 10000"/>
                  <a:gd name="connsiteY111-928" fmla="*/ 2381 h 10000"/>
                  <a:gd name="connsiteX112-929" fmla="*/ 3073 w 10000"/>
                  <a:gd name="connsiteY112-930" fmla="*/ 2593 h 10000"/>
                  <a:gd name="connsiteX113-931" fmla="*/ 3188 w 10000"/>
                  <a:gd name="connsiteY113-932" fmla="*/ 2804 h 10000"/>
                  <a:gd name="connsiteX114-933" fmla="*/ 3478 w 10000"/>
                  <a:gd name="connsiteY114-934" fmla="*/ 2593 h 10000"/>
                  <a:gd name="connsiteX115-935" fmla="*/ 3594 w 10000"/>
                  <a:gd name="connsiteY115-936" fmla="*/ 2752 h 10000"/>
                  <a:gd name="connsiteX116-937" fmla="*/ 3392 w 10000"/>
                  <a:gd name="connsiteY116-938" fmla="*/ 2804 h 10000"/>
                  <a:gd name="connsiteX117-939" fmla="*/ 3101 w 10000"/>
                  <a:gd name="connsiteY117-940" fmla="*/ 3069 h 10000"/>
                  <a:gd name="connsiteX118-941" fmla="*/ 2754 w 10000"/>
                  <a:gd name="connsiteY118-942" fmla="*/ 2857 h 10000"/>
                  <a:gd name="connsiteX119-943" fmla="*/ 2783 w 10000"/>
                  <a:gd name="connsiteY119-944" fmla="*/ 3122 h 10000"/>
                  <a:gd name="connsiteX120-945" fmla="*/ 2898 w 10000"/>
                  <a:gd name="connsiteY120-946" fmla="*/ 3545 h 10000"/>
                  <a:gd name="connsiteX121-947" fmla="*/ 2840 w 10000"/>
                  <a:gd name="connsiteY121-948" fmla="*/ 3916 h 10000"/>
                  <a:gd name="connsiteX122-949" fmla="*/ 1349 w 10000"/>
                  <a:gd name="connsiteY122-950" fmla="*/ 2289 h 10000"/>
                  <a:gd name="connsiteX123-951" fmla="*/ 1349 w 10000"/>
                  <a:gd name="connsiteY123-952" fmla="*/ 2289 h 10000"/>
                  <a:gd name="connsiteX124-953" fmla="*/ 2377 w 10000"/>
                  <a:gd name="connsiteY124-954" fmla="*/ 3598 h 10000"/>
                  <a:gd name="connsiteX125-955" fmla="*/ 2377 w 10000"/>
                  <a:gd name="connsiteY125-956" fmla="*/ 3968 h 10000"/>
                  <a:gd name="connsiteX126-957" fmla="*/ 2231 w 10000"/>
                  <a:gd name="connsiteY126-958" fmla="*/ 4445 h 10000"/>
                  <a:gd name="connsiteX127-959" fmla="*/ 2000 w 10000"/>
                  <a:gd name="connsiteY127-960" fmla="*/ 4021 h 10000"/>
                  <a:gd name="connsiteX128-961" fmla="*/ 1884 w 10000"/>
                  <a:gd name="connsiteY128-962" fmla="*/ 3545 h 10000"/>
                  <a:gd name="connsiteX129-963" fmla="*/ 1652 w 10000"/>
                  <a:gd name="connsiteY129-964" fmla="*/ 3545 h 10000"/>
                  <a:gd name="connsiteX130-965" fmla="*/ 1478 w 10000"/>
                  <a:gd name="connsiteY130-966" fmla="*/ 3757 h 10000"/>
                  <a:gd name="connsiteX131-967" fmla="*/ 1247 w 10000"/>
                  <a:gd name="connsiteY131-968" fmla="*/ 3757 h 10000"/>
                  <a:gd name="connsiteX132-969" fmla="*/ 1072 w 10000"/>
                  <a:gd name="connsiteY132-970" fmla="*/ 3968 h 10000"/>
                  <a:gd name="connsiteX133-971" fmla="*/ 957 w 10000"/>
                  <a:gd name="connsiteY133-972" fmla="*/ 3757 h 10000"/>
                  <a:gd name="connsiteX134-973" fmla="*/ 667 w 10000"/>
                  <a:gd name="connsiteY134-974" fmla="*/ 3704 h 10000"/>
                  <a:gd name="connsiteX135-975" fmla="*/ 406 w 10000"/>
                  <a:gd name="connsiteY135-976" fmla="*/ 3704 h 10000"/>
                  <a:gd name="connsiteX136-977" fmla="*/ 29 w 10000"/>
                  <a:gd name="connsiteY136-978" fmla="*/ 3439 h 10000"/>
                  <a:gd name="connsiteX137-979" fmla="*/ 0 w 10000"/>
                  <a:gd name="connsiteY137-980" fmla="*/ 3916 h 10000"/>
                  <a:gd name="connsiteX138-981" fmla="*/ 58 w 10000"/>
                  <a:gd name="connsiteY138-982" fmla="*/ 4603 h 10000"/>
                  <a:gd name="connsiteX139-983" fmla="*/ 116 w 10000"/>
                  <a:gd name="connsiteY139-984" fmla="*/ 4973 h 10000"/>
                  <a:gd name="connsiteX140-985" fmla="*/ 174 w 10000"/>
                  <a:gd name="connsiteY140-986" fmla="*/ 5239 h 10000"/>
                  <a:gd name="connsiteX141-987" fmla="*/ 232 w 10000"/>
                  <a:gd name="connsiteY141-988" fmla="*/ 5609 h 10000"/>
                  <a:gd name="connsiteX142-989" fmla="*/ 406 w 10000"/>
                  <a:gd name="connsiteY142-990" fmla="*/ 5926 h 10000"/>
                  <a:gd name="connsiteX143-991" fmla="*/ 638 w 10000"/>
                  <a:gd name="connsiteY143-992" fmla="*/ 6455 h 10000"/>
                  <a:gd name="connsiteX144-993" fmla="*/ 492 w 10000"/>
                  <a:gd name="connsiteY144-994" fmla="*/ 6350 h 10000"/>
                  <a:gd name="connsiteX145-995" fmla="*/ 840 w 10000"/>
                  <a:gd name="connsiteY145-996" fmla="*/ 6825 h 10000"/>
                  <a:gd name="connsiteX146-997" fmla="*/ 1043 w 10000"/>
                  <a:gd name="connsiteY146-998" fmla="*/ 6773 h 10000"/>
                  <a:gd name="connsiteX147-999" fmla="*/ 1015 w 10000"/>
                  <a:gd name="connsiteY147-1000" fmla="*/ 6455 h 10000"/>
                  <a:gd name="connsiteX148-1001" fmla="*/ 1188 w 10000"/>
                  <a:gd name="connsiteY148-1002" fmla="*/ 6508 h 10000"/>
                  <a:gd name="connsiteX149-1003" fmla="*/ 986 w 10000"/>
                  <a:gd name="connsiteY149-1004" fmla="*/ 5873 h 10000"/>
                  <a:gd name="connsiteX150-1005" fmla="*/ 1362 w 10000"/>
                  <a:gd name="connsiteY150-1006" fmla="*/ 5609 h 10000"/>
                  <a:gd name="connsiteX151-1007" fmla="*/ 1566 w 10000"/>
                  <a:gd name="connsiteY151-1008" fmla="*/ 5609 h 10000"/>
                  <a:gd name="connsiteX152-1009" fmla="*/ 1566 w 10000"/>
                  <a:gd name="connsiteY152-1010" fmla="*/ 5873 h 10000"/>
                  <a:gd name="connsiteX153-1011" fmla="*/ 1391 w 10000"/>
                  <a:gd name="connsiteY153-1012" fmla="*/ 6032 h 10000"/>
                  <a:gd name="connsiteX154-1013" fmla="*/ 1276 w 10000"/>
                  <a:gd name="connsiteY154-1014" fmla="*/ 6720 h 10000"/>
                  <a:gd name="connsiteX155-1015" fmla="*/ 1218 w 10000"/>
                  <a:gd name="connsiteY155-1016" fmla="*/ 7037 h 10000"/>
                  <a:gd name="connsiteX156-1017" fmla="*/ 1305 w 10000"/>
                  <a:gd name="connsiteY156-1018" fmla="*/ 7461 h 10000"/>
                  <a:gd name="connsiteX157-1019" fmla="*/ 1478 w 10000"/>
                  <a:gd name="connsiteY157-1020" fmla="*/ 7778 h 10000"/>
                  <a:gd name="connsiteX158-1021" fmla="*/ 2058 w 10000"/>
                  <a:gd name="connsiteY158-1022" fmla="*/ 8413 h 10000"/>
                  <a:gd name="connsiteX159-1023" fmla="*/ 2521 w 10000"/>
                  <a:gd name="connsiteY159-1024" fmla="*/ 8889 h 10000"/>
                  <a:gd name="connsiteX160-1025" fmla="*/ 2869 w 10000"/>
                  <a:gd name="connsiteY160-1026" fmla="*/ 9101 h 10000"/>
                  <a:gd name="connsiteX161-1027" fmla="*/ 3246 w 10000"/>
                  <a:gd name="connsiteY161-1028" fmla="*/ 9312 h 10000"/>
                  <a:gd name="connsiteX162-1029" fmla="*/ 3624 w 10000"/>
                  <a:gd name="connsiteY162-1030" fmla="*/ 9524 h 10000"/>
                  <a:gd name="connsiteX163-1031" fmla="*/ 3972 w 10000"/>
                  <a:gd name="connsiteY163-1032" fmla="*/ 9630 h 10000"/>
                  <a:gd name="connsiteX164-1033" fmla="*/ 4348 w 10000"/>
                  <a:gd name="connsiteY164-1034" fmla="*/ 9789 h 10000"/>
                  <a:gd name="connsiteX165-1035" fmla="*/ 4783 w 10000"/>
                  <a:gd name="connsiteY165-1036" fmla="*/ 9948 h 10000"/>
                  <a:gd name="connsiteX166-1037" fmla="*/ 5246 w 10000"/>
                  <a:gd name="connsiteY166-1038" fmla="*/ 10000 h 10000"/>
                  <a:gd name="connsiteX167-1039" fmla="*/ 5652 w 10000"/>
                  <a:gd name="connsiteY167-1040" fmla="*/ 10000 h 10000"/>
                  <a:gd name="connsiteX168-1041" fmla="*/ 6145 w 10000"/>
                  <a:gd name="connsiteY168-1042" fmla="*/ 9948 h 10000"/>
                  <a:gd name="connsiteX169-1043" fmla="*/ 6493 w 10000"/>
                  <a:gd name="connsiteY169-1044" fmla="*/ 9841 h 10000"/>
                  <a:gd name="connsiteX170-1045" fmla="*/ 6841 w 10000"/>
                  <a:gd name="connsiteY170-1046" fmla="*/ 9736 h 10000"/>
                  <a:gd name="connsiteX171-1047" fmla="*/ 7218 w 10000"/>
                  <a:gd name="connsiteY171-1048" fmla="*/ 9577 h 10000"/>
                  <a:gd name="connsiteX172-1049" fmla="*/ 7565 w 10000"/>
                  <a:gd name="connsiteY172-1050" fmla="*/ 9418 h 10000"/>
                  <a:gd name="connsiteX173-1051" fmla="*/ 7884 w 10000"/>
                  <a:gd name="connsiteY173-1052" fmla="*/ 9207 h 10000"/>
                  <a:gd name="connsiteX174-1053" fmla="*/ 8232 w 10000"/>
                  <a:gd name="connsiteY174-1054" fmla="*/ 8995 h 10000"/>
                  <a:gd name="connsiteX175-1055" fmla="*/ 8551 w 10000"/>
                  <a:gd name="connsiteY175-1056" fmla="*/ 8678 h 10000"/>
                  <a:gd name="connsiteX0-1057" fmla="*/ 8551 w 10000"/>
                  <a:gd name="connsiteY0-1058" fmla="*/ 8678 h 10000"/>
                  <a:gd name="connsiteX1-1059" fmla="*/ 8899 w 10000"/>
                  <a:gd name="connsiteY1-1060" fmla="*/ 8360 h 10000"/>
                  <a:gd name="connsiteX2-1061" fmla="*/ 9072 w 10000"/>
                  <a:gd name="connsiteY2-1062" fmla="*/ 7937 h 10000"/>
                  <a:gd name="connsiteX3-1063" fmla="*/ 9420 w 10000"/>
                  <a:gd name="connsiteY3-1064" fmla="*/ 7619 h 10000"/>
                  <a:gd name="connsiteX4-1065" fmla="*/ 9304 w 10000"/>
                  <a:gd name="connsiteY4-1066" fmla="*/ 7143 h 10000"/>
                  <a:gd name="connsiteX5-1067" fmla="*/ 9508 w 10000"/>
                  <a:gd name="connsiteY5-1068" fmla="*/ 6878 h 10000"/>
                  <a:gd name="connsiteX6-1069" fmla="*/ 9652 w 10000"/>
                  <a:gd name="connsiteY6-1070" fmla="*/ 6614 h 10000"/>
                  <a:gd name="connsiteX7-1071" fmla="*/ 9710 w 10000"/>
                  <a:gd name="connsiteY7-1072" fmla="*/ 7037 h 10000"/>
                  <a:gd name="connsiteX8-1073" fmla="*/ 9652 w 10000"/>
                  <a:gd name="connsiteY8-1074" fmla="*/ 7514 h 10000"/>
                  <a:gd name="connsiteX9-1075" fmla="*/ 9971 w 10000"/>
                  <a:gd name="connsiteY9-1076" fmla="*/ 7037 h 10000"/>
                  <a:gd name="connsiteX10-1077" fmla="*/ 10000 w 10000"/>
                  <a:gd name="connsiteY10-1078" fmla="*/ 6667 h 10000"/>
                  <a:gd name="connsiteX11-1079" fmla="*/ 9884 w 10000"/>
                  <a:gd name="connsiteY11-1080" fmla="*/ 6720 h 10000"/>
                  <a:gd name="connsiteX12-1081" fmla="*/ 9797 w 10000"/>
                  <a:gd name="connsiteY12-1082" fmla="*/ 6350 h 10000"/>
                  <a:gd name="connsiteX13-1083" fmla="*/ 9913 w 10000"/>
                  <a:gd name="connsiteY13-1084" fmla="*/ 5926 h 10000"/>
                  <a:gd name="connsiteX14-1085" fmla="*/ 9856 w 10000"/>
                  <a:gd name="connsiteY14-1086" fmla="*/ 5450 h 10000"/>
                  <a:gd name="connsiteX15-1087" fmla="*/ 9566 w 10000"/>
                  <a:gd name="connsiteY15-1088" fmla="*/ 5291 h 10000"/>
                  <a:gd name="connsiteX16-1089" fmla="*/ 9942 w 10000"/>
                  <a:gd name="connsiteY16-1090" fmla="*/ 4498 h 10000"/>
                  <a:gd name="connsiteX17-1091" fmla="*/ 9537 w 10000"/>
                  <a:gd name="connsiteY17-1092" fmla="*/ 4762 h 10000"/>
                  <a:gd name="connsiteX18-1093" fmla="*/ 9449 w 10000"/>
                  <a:gd name="connsiteY18-1094" fmla="*/ 5185 h 10000"/>
                  <a:gd name="connsiteX19-1095" fmla="*/ 9101 w 10000"/>
                  <a:gd name="connsiteY19-1096" fmla="*/ 5239 h 10000"/>
                  <a:gd name="connsiteX20-1097" fmla="*/ 9072 w 10000"/>
                  <a:gd name="connsiteY20-1098" fmla="*/ 5820 h 10000"/>
                  <a:gd name="connsiteX21-1099" fmla="*/ 9101 w 10000"/>
                  <a:gd name="connsiteY21-1100" fmla="*/ 5926 h 10000"/>
                  <a:gd name="connsiteX22-1101" fmla="*/ 8928 w 10000"/>
                  <a:gd name="connsiteY22-1102" fmla="*/ 6138 h 10000"/>
                  <a:gd name="connsiteX23-1103" fmla="*/ 8551 w 10000"/>
                  <a:gd name="connsiteY23-1104" fmla="*/ 6402 h 10000"/>
                  <a:gd name="connsiteX24-1105" fmla="*/ 8377 w 10000"/>
                  <a:gd name="connsiteY24-1106" fmla="*/ 6455 h 10000"/>
                  <a:gd name="connsiteX25-1107" fmla="*/ 8087 w 10000"/>
                  <a:gd name="connsiteY25-1108" fmla="*/ 6667 h 10000"/>
                  <a:gd name="connsiteX26-1109" fmla="*/ 8232 w 10000"/>
                  <a:gd name="connsiteY26-1110" fmla="*/ 6932 h 10000"/>
                  <a:gd name="connsiteX27-1111" fmla="*/ 7739 w 10000"/>
                  <a:gd name="connsiteY27-1112" fmla="*/ 7407 h 10000"/>
                  <a:gd name="connsiteX28-1113" fmla="*/ 7681 w 10000"/>
                  <a:gd name="connsiteY28-1114" fmla="*/ 6984 h 10000"/>
                  <a:gd name="connsiteX29-1115" fmla="*/ 7508 w 10000"/>
                  <a:gd name="connsiteY29-1116" fmla="*/ 7143 h 10000"/>
                  <a:gd name="connsiteX30-1117" fmla="*/ 7102 w 10000"/>
                  <a:gd name="connsiteY30-1118" fmla="*/ 7037 h 10000"/>
                  <a:gd name="connsiteX31-1119" fmla="*/ 7362 w 10000"/>
                  <a:gd name="connsiteY31-1120" fmla="*/ 6878 h 10000"/>
                  <a:gd name="connsiteX32-1121" fmla="*/ 7189 w 10000"/>
                  <a:gd name="connsiteY32-1122" fmla="*/ 6508 h 10000"/>
                  <a:gd name="connsiteX33-1123" fmla="*/ 6870 w 10000"/>
                  <a:gd name="connsiteY33-1124" fmla="*/ 6773 h 10000"/>
                  <a:gd name="connsiteX34-1125" fmla="*/ 6580 w 10000"/>
                  <a:gd name="connsiteY34-1126" fmla="*/ 6720 h 10000"/>
                  <a:gd name="connsiteX35-1127" fmla="*/ 6435 w 10000"/>
                  <a:gd name="connsiteY35-1128" fmla="*/ 6878 h 10000"/>
                  <a:gd name="connsiteX36-1129" fmla="*/ 6376 w 10000"/>
                  <a:gd name="connsiteY36-1130" fmla="*/ 7143 h 10000"/>
                  <a:gd name="connsiteX37-1131" fmla="*/ 6347 w 10000"/>
                  <a:gd name="connsiteY37-1132" fmla="*/ 6932 h 10000"/>
                  <a:gd name="connsiteX38-1133" fmla="*/ 6203 w 10000"/>
                  <a:gd name="connsiteY38-1134" fmla="*/ 6825 h 10000"/>
                  <a:gd name="connsiteX39-1135" fmla="*/ 6058 w 10000"/>
                  <a:gd name="connsiteY39-1136" fmla="*/ 6984 h 10000"/>
                  <a:gd name="connsiteX40-1137" fmla="*/ 6000 w 10000"/>
                  <a:gd name="connsiteY40-1138" fmla="*/ 7302 h 10000"/>
                  <a:gd name="connsiteX41-1139" fmla="*/ 5826 w 10000"/>
                  <a:gd name="connsiteY41-1140" fmla="*/ 7143 h 10000"/>
                  <a:gd name="connsiteX42-1141" fmla="*/ 5971 w 10000"/>
                  <a:gd name="connsiteY42-1142" fmla="*/ 7037 h 10000"/>
                  <a:gd name="connsiteX43-1143" fmla="*/ 6232 w 10000"/>
                  <a:gd name="connsiteY43-1144" fmla="*/ 6561 h 10000"/>
                  <a:gd name="connsiteX44-1145" fmla="*/ 5797 w 10000"/>
                  <a:gd name="connsiteY44-1146" fmla="*/ 6878 h 10000"/>
                  <a:gd name="connsiteX45-1147" fmla="*/ 5740 w 10000"/>
                  <a:gd name="connsiteY45-1148" fmla="*/ 6667 h 10000"/>
                  <a:gd name="connsiteX46-1149" fmla="*/ 5768 w 10000"/>
                  <a:gd name="connsiteY46-1150" fmla="*/ 6402 h 10000"/>
                  <a:gd name="connsiteX47-1151" fmla="*/ 5565 w 10000"/>
                  <a:gd name="connsiteY47-1152" fmla="*/ 6191 h 10000"/>
                  <a:gd name="connsiteX48-1153" fmla="*/ 5392 w 10000"/>
                  <a:gd name="connsiteY48-1154" fmla="*/ 6032 h 10000"/>
                  <a:gd name="connsiteX49-1155" fmla="*/ 5333 w 10000"/>
                  <a:gd name="connsiteY49-1156" fmla="*/ 5768 h 10000"/>
                  <a:gd name="connsiteX50-1157" fmla="*/ 5333 w 10000"/>
                  <a:gd name="connsiteY50-1158" fmla="*/ 5714 h 10000"/>
                  <a:gd name="connsiteX51-1159" fmla="*/ 5131 w 10000"/>
                  <a:gd name="connsiteY51-1160" fmla="*/ 5555 h 10000"/>
                  <a:gd name="connsiteX52-1161" fmla="*/ 4956 w 10000"/>
                  <a:gd name="connsiteY52-1162" fmla="*/ 5397 h 10000"/>
                  <a:gd name="connsiteX53-1163" fmla="*/ 5160 w 10000"/>
                  <a:gd name="connsiteY53-1164" fmla="*/ 5239 h 10000"/>
                  <a:gd name="connsiteX54-1165" fmla="*/ 5188 w 10000"/>
                  <a:gd name="connsiteY54-1166" fmla="*/ 5397 h 10000"/>
                  <a:gd name="connsiteX55-1167" fmla="*/ 5333 w 10000"/>
                  <a:gd name="connsiteY55-1168" fmla="*/ 5555 h 10000"/>
                  <a:gd name="connsiteX56-1169" fmla="*/ 5392 w 10000"/>
                  <a:gd name="connsiteY56-1170" fmla="*/ 5291 h 10000"/>
                  <a:gd name="connsiteX57-1171" fmla="*/ 8069 w 10000"/>
                  <a:gd name="connsiteY57-1172" fmla="*/ 4826 h 10000"/>
                  <a:gd name="connsiteX58-1173" fmla="*/ 6950 w 10000"/>
                  <a:gd name="connsiteY58-1174" fmla="*/ 3306 h 10000"/>
                  <a:gd name="connsiteX59-1175" fmla="*/ 5594 w 10000"/>
                  <a:gd name="connsiteY59-1176" fmla="*/ 4498 h 10000"/>
                  <a:gd name="connsiteX60-1177" fmla="*/ 5478 w 10000"/>
                  <a:gd name="connsiteY60-1178" fmla="*/ 4286 h 10000"/>
                  <a:gd name="connsiteX61-1179" fmla="*/ 5275 w 10000"/>
                  <a:gd name="connsiteY61-1180" fmla="*/ 3809 h 10000"/>
                  <a:gd name="connsiteX62-1181" fmla="*/ 5188 w 10000"/>
                  <a:gd name="connsiteY62-1182" fmla="*/ 3809 h 10000"/>
                  <a:gd name="connsiteX63-1183" fmla="*/ 5015 w 10000"/>
                  <a:gd name="connsiteY63-1184" fmla="*/ 3228 h 10000"/>
                  <a:gd name="connsiteX64-1185" fmla="*/ 4898 w 10000"/>
                  <a:gd name="connsiteY64-1186" fmla="*/ 3175 h 10000"/>
                  <a:gd name="connsiteX65-1187" fmla="*/ 4754 w 10000"/>
                  <a:gd name="connsiteY65-1188" fmla="*/ 3122 h 10000"/>
                  <a:gd name="connsiteX66-1189" fmla="*/ 4637 w 10000"/>
                  <a:gd name="connsiteY66-1190" fmla="*/ 3334 h 10000"/>
                  <a:gd name="connsiteX67-1191" fmla="*/ 4464 w 10000"/>
                  <a:gd name="connsiteY67-1192" fmla="*/ 3493 h 10000"/>
                  <a:gd name="connsiteX68-1193" fmla="*/ 4435 w 10000"/>
                  <a:gd name="connsiteY68-1194" fmla="*/ 3651 h 10000"/>
                  <a:gd name="connsiteX69-1195" fmla="*/ 4579 w 10000"/>
                  <a:gd name="connsiteY69-1196" fmla="*/ 3862 h 10000"/>
                  <a:gd name="connsiteX70-1197" fmla="*/ 4637 w 10000"/>
                  <a:gd name="connsiteY70-1198" fmla="*/ 4021 h 10000"/>
                  <a:gd name="connsiteX71-1199" fmla="*/ 4783 w 10000"/>
                  <a:gd name="connsiteY71-1200" fmla="*/ 4021 h 10000"/>
                  <a:gd name="connsiteX72-1201" fmla="*/ 4841 w 10000"/>
                  <a:gd name="connsiteY72-1202" fmla="*/ 4021 h 10000"/>
                  <a:gd name="connsiteX73-1203" fmla="*/ 4927 w 10000"/>
                  <a:gd name="connsiteY73-1204" fmla="*/ 4233 h 10000"/>
                  <a:gd name="connsiteX74-1205" fmla="*/ 5073 w 10000"/>
                  <a:gd name="connsiteY74-1206" fmla="*/ 4603 h 10000"/>
                  <a:gd name="connsiteX75-1207" fmla="*/ 4898 w 10000"/>
                  <a:gd name="connsiteY75-1208" fmla="*/ 4391 h 10000"/>
                  <a:gd name="connsiteX76-1209" fmla="*/ 4812 w 10000"/>
                  <a:gd name="connsiteY76-1210" fmla="*/ 4127 h 10000"/>
                  <a:gd name="connsiteX77-1211" fmla="*/ 4725 w 10000"/>
                  <a:gd name="connsiteY77-1212" fmla="*/ 4339 h 10000"/>
                  <a:gd name="connsiteX78-1213" fmla="*/ 4608 w 10000"/>
                  <a:gd name="connsiteY78-1214" fmla="*/ 4657 h 10000"/>
                  <a:gd name="connsiteX79-1215" fmla="*/ 4608 w 10000"/>
                  <a:gd name="connsiteY79-1216" fmla="*/ 4445 h 10000"/>
                  <a:gd name="connsiteX80-1217" fmla="*/ 4435 w 10000"/>
                  <a:gd name="connsiteY80-1218" fmla="*/ 4339 h 10000"/>
                  <a:gd name="connsiteX81-1219" fmla="*/ 4406 w 10000"/>
                  <a:gd name="connsiteY81-1220" fmla="*/ 3968 h 10000"/>
                  <a:gd name="connsiteX82-1221" fmla="*/ 4261 w 10000"/>
                  <a:gd name="connsiteY82-1222" fmla="*/ 4021 h 10000"/>
                  <a:gd name="connsiteX83-1223" fmla="*/ 4319 w 10000"/>
                  <a:gd name="connsiteY83-1224" fmla="*/ 3598 h 10000"/>
                  <a:gd name="connsiteX84-1225" fmla="*/ 4232 w 10000"/>
                  <a:gd name="connsiteY84-1226" fmla="*/ 3598 h 10000"/>
                  <a:gd name="connsiteX85-1227" fmla="*/ 4319 w 10000"/>
                  <a:gd name="connsiteY85-1228" fmla="*/ 3069 h 10000"/>
                  <a:gd name="connsiteX86-1229" fmla="*/ 4464 w 10000"/>
                  <a:gd name="connsiteY86-1230" fmla="*/ 3069 h 10000"/>
                  <a:gd name="connsiteX87-1231" fmla="*/ 4522 w 10000"/>
                  <a:gd name="connsiteY87-1232" fmla="*/ 3386 h 10000"/>
                  <a:gd name="connsiteX88-1233" fmla="*/ 4551 w 10000"/>
                  <a:gd name="connsiteY88-1234" fmla="*/ 3175 h 10000"/>
                  <a:gd name="connsiteX89-1235" fmla="*/ 4493 w 10000"/>
                  <a:gd name="connsiteY89-1236" fmla="*/ 3016 h 10000"/>
                  <a:gd name="connsiteX90-1237" fmla="*/ 4348 w 10000"/>
                  <a:gd name="connsiteY90-1238" fmla="*/ 2910 h 10000"/>
                  <a:gd name="connsiteX91-1239" fmla="*/ 4377 w 10000"/>
                  <a:gd name="connsiteY91-1240" fmla="*/ 2487 h 10000"/>
                  <a:gd name="connsiteX92-1241" fmla="*/ 4319 w 10000"/>
                  <a:gd name="connsiteY92-1242" fmla="*/ 2275 h 10000"/>
                  <a:gd name="connsiteX93-1243" fmla="*/ 4289 w 10000"/>
                  <a:gd name="connsiteY93-1244" fmla="*/ 1641 h 10000"/>
                  <a:gd name="connsiteX94-1245" fmla="*/ 4348 w 10000"/>
                  <a:gd name="connsiteY94-1246" fmla="*/ 1641 h 10000"/>
                  <a:gd name="connsiteX95-1247" fmla="*/ 4261 w 10000"/>
                  <a:gd name="connsiteY95-1248" fmla="*/ 1534 h 10000"/>
                  <a:gd name="connsiteX96-1249" fmla="*/ 4000 w 10000"/>
                  <a:gd name="connsiteY96-1250" fmla="*/ 1746 h 10000"/>
                  <a:gd name="connsiteX97-1251" fmla="*/ 3942 w 10000"/>
                  <a:gd name="connsiteY97-1252" fmla="*/ 1323 h 10000"/>
                  <a:gd name="connsiteX98-1253" fmla="*/ 4145 w 10000"/>
                  <a:gd name="connsiteY98-1254" fmla="*/ 582 h 10000"/>
                  <a:gd name="connsiteX99-1255" fmla="*/ 3972 w 10000"/>
                  <a:gd name="connsiteY99-1256" fmla="*/ 318 h 10000"/>
                  <a:gd name="connsiteX100-1257" fmla="*/ 3972 w 10000"/>
                  <a:gd name="connsiteY100-1258" fmla="*/ 212 h 10000"/>
                  <a:gd name="connsiteX101-1259" fmla="*/ 3710 w 10000"/>
                  <a:gd name="connsiteY101-1260" fmla="*/ 0 h 10000"/>
                  <a:gd name="connsiteX102-1261" fmla="*/ 3624 w 10000"/>
                  <a:gd name="connsiteY102-1262" fmla="*/ 212 h 10000"/>
                  <a:gd name="connsiteX103-1263" fmla="*/ 3536 w 10000"/>
                  <a:gd name="connsiteY103-1264" fmla="*/ 635 h 10000"/>
                  <a:gd name="connsiteX104-1265" fmla="*/ 3420 w 10000"/>
                  <a:gd name="connsiteY104-1266" fmla="*/ 688 h 10000"/>
                  <a:gd name="connsiteX105-1267" fmla="*/ 3594 w 10000"/>
                  <a:gd name="connsiteY105-1268" fmla="*/ 900 h 10000"/>
                  <a:gd name="connsiteX106-1269" fmla="*/ 3624 w 10000"/>
                  <a:gd name="connsiteY106-1270" fmla="*/ 1164 h 10000"/>
                  <a:gd name="connsiteX107-1271" fmla="*/ 3536 w 10000"/>
                  <a:gd name="connsiteY107-1272" fmla="*/ 1323 h 10000"/>
                  <a:gd name="connsiteX108-1273" fmla="*/ 3624 w 10000"/>
                  <a:gd name="connsiteY108-1274" fmla="*/ 1799 h 10000"/>
                  <a:gd name="connsiteX109-1275" fmla="*/ 3565 w 10000"/>
                  <a:gd name="connsiteY109-1276" fmla="*/ 2223 h 10000"/>
                  <a:gd name="connsiteX110-1277" fmla="*/ 3130 w 10000"/>
                  <a:gd name="connsiteY110-1278" fmla="*/ 2539 h 10000"/>
                  <a:gd name="connsiteX111-1279" fmla="*/ 3101 w 10000"/>
                  <a:gd name="connsiteY111-1280" fmla="*/ 2381 h 10000"/>
                  <a:gd name="connsiteX112-1281" fmla="*/ 3073 w 10000"/>
                  <a:gd name="connsiteY112-1282" fmla="*/ 2593 h 10000"/>
                  <a:gd name="connsiteX113-1283" fmla="*/ 3188 w 10000"/>
                  <a:gd name="connsiteY113-1284" fmla="*/ 2804 h 10000"/>
                  <a:gd name="connsiteX114-1285" fmla="*/ 3478 w 10000"/>
                  <a:gd name="connsiteY114-1286" fmla="*/ 2593 h 10000"/>
                  <a:gd name="connsiteX115-1287" fmla="*/ 3594 w 10000"/>
                  <a:gd name="connsiteY115-1288" fmla="*/ 2752 h 10000"/>
                  <a:gd name="connsiteX116-1289" fmla="*/ 3392 w 10000"/>
                  <a:gd name="connsiteY116-1290" fmla="*/ 2804 h 10000"/>
                  <a:gd name="connsiteX117-1291" fmla="*/ 3101 w 10000"/>
                  <a:gd name="connsiteY117-1292" fmla="*/ 3069 h 10000"/>
                  <a:gd name="connsiteX118-1293" fmla="*/ 2754 w 10000"/>
                  <a:gd name="connsiteY118-1294" fmla="*/ 2857 h 10000"/>
                  <a:gd name="connsiteX119-1295" fmla="*/ 1630 w 10000"/>
                  <a:gd name="connsiteY119-1296" fmla="*/ 1022 h 10000"/>
                  <a:gd name="connsiteX120-1297" fmla="*/ 2898 w 10000"/>
                  <a:gd name="connsiteY120-1298" fmla="*/ 3545 h 10000"/>
                  <a:gd name="connsiteX121-1299" fmla="*/ 2840 w 10000"/>
                  <a:gd name="connsiteY121-1300" fmla="*/ 3916 h 10000"/>
                  <a:gd name="connsiteX122-1301" fmla="*/ 1349 w 10000"/>
                  <a:gd name="connsiteY122-1302" fmla="*/ 2289 h 10000"/>
                  <a:gd name="connsiteX123-1303" fmla="*/ 1349 w 10000"/>
                  <a:gd name="connsiteY123-1304" fmla="*/ 2289 h 10000"/>
                  <a:gd name="connsiteX124-1305" fmla="*/ 2377 w 10000"/>
                  <a:gd name="connsiteY124-1306" fmla="*/ 3598 h 10000"/>
                  <a:gd name="connsiteX125-1307" fmla="*/ 2377 w 10000"/>
                  <a:gd name="connsiteY125-1308" fmla="*/ 3968 h 10000"/>
                  <a:gd name="connsiteX126-1309" fmla="*/ 2231 w 10000"/>
                  <a:gd name="connsiteY126-1310" fmla="*/ 4445 h 10000"/>
                  <a:gd name="connsiteX127-1311" fmla="*/ 2000 w 10000"/>
                  <a:gd name="connsiteY127-1312" fmla="*/ 4021 h 10000"/>
                  <a:gd name="connsiteX128-1313" fmla="*/ 1884 w 10000"/>
                  <a:gd name="connsiteY128-1314" fmla="*/ 3545 h 10000"/>
                  <a:gd name="connsiteX129-1315" fmla="*/ 1652 w 10000"/>
                  <a:gd name="connsiteY129-1316" fmla="*/ 3545 h 10000"/>
                  <a:gd name="connsiteX130-1317" fmla="*/ 1478 w 10000"/>
                  <a:gd name="connsiteY130-1318" fmla="*/ 3757 h 10000"/>
                  <a:gd name="connsiteX131-1319" fmla="*/ 1247 w 10000"/>
                  <a:gd name="connsiteY131-1320" fmla="*/ 3757 h 10000"/>
                  <a:gd name="connsiteX132-1321" fmla="*/ 1072 w 10000"/>
                  <a:gd name="connsiteY132-1322" fmla="*/ 3968 h 10000"/>
                  <a:gd name="connsiteX133-1323" fmla="*/ 957 w 10000"/>
                  <a:gd name="connsiteY133-1324" fmla="*/ 3757 h 10000"/>
                  <a:gd name="connsiteX134-1325" fmla="*/ 667 w 10000"/>
                  <a:gd name="connsiteY134-1326" fmla="*/ 3704 h 10000"/>
                  <a:gd name="connsiteX135-1327" fmla="*/ 406 w 10000"/>
                  <a:gd name="connsiteY135-1328" fmla="*/ 3704 h 10000"/>
                  <a:gd name="connsiteX136-1329" fmla="*/ 29 w 10000"/>
                  <a:gd name="connsiteY136-1330" fmla="*/ 3439 h 10000"/>
                  <a:gd name="connsiteX137-1331" fmla="*/ 0 w 10000"/>
                  <a:gd name="connsiteY137-1332" fmla="*/ 3916 h 10000"/>
                  <a:gd name="connsiteX138-1333" fmla="*/ 58 w 10000"/>
                  <a:gd name="connsiteY138-1334" fmla="*/ 4603 h 10000"/>
                  <a:gd name="connsiteX139-1335" fmla="*/ 116 w 10000"/>
                  <a:gd name="connsiteY139-1336" fmla="*/ 4973 h 10000"/>
                  <a:gd name="connsiteX140-1337" fmla="*/ 174 w 10000"/>
                  <a:gd name="connsiteY140-1338" fmla="*/ 5239 h 10000"/>
                  <a:gd name="connsiteX141-1339" fmla="*/ 232 w 10000"/>
                  <a:gd name="connsiteY141-1340" fmla="*/ 5609 h 10000"/>
                  <a:gd name="connsiteX142-1341" fmla="*/ 406 w 10000"/>
                  <a:gd name="connsiteY142-1342" fmla="*/ 5926 h 10000"/>
                  <a:gd name="connsiteX143-1343" fmla="*/ 638 w 10000"/>
                  <a:gd name="connsiteY143-1344" fmla="*/ 6455 h 10000"/>
                  <a:gd name="connsiteX144-1345" fmla="*/ 492 w 10000"/>
                  <a:gd name="connsiteY144-1346" fmla="*/ 6350 h 10000"/>
                  <a:gd name="connsiteX145-1347" fmla="*/ 840 w 10000"/>
                  <a:gd name="connsiteY145-1348" fmla="*/ 6825 h 10000"/>
                  <a:gd name="connsiteX146-1349" fmla="*/ 1043 w 10000"/>
                  <a:gd name="connsiteY146-1350" fmla="*/ 6773 h 10000"/>
                  <a:gd name="connsiteX147-1351" fmla="*/ 1015 w 10000"/>
                  <a:gd name="connsiteY147-1352" fmla="*/ 6455 h 10000"/>
                  <a:gd name="connsiteX148-1353" fmla="*/ 1188 w 10000"/>
                  <a:gd name="connsiteY148-1354" fmla="*/ 6508 h 10000"/>
                  <a:gd name="connsiteX149-1355" fmla="*/ 986 w 10000"/>
                  <a:gd name="connsiteY149-1356" fmla="*/ 5873 h 10000"/>
                  <a:gd name="connsiteX150-1357" fmla="*/ 1362 w 10000"/>
                  <a:gd name="connsiteY150-1358" fmla="*/ 5609 h 10000"/>
                  <a:gd name="connsiteX151-1359" fmla="*/ 1566 w 10000"/>
                  <a:gd name="connsiteY151-1360" fmla="*/ 5609 h 10000"/>
                  <a:gd name="connsiteX152-1361" fmla="*/ 1566 w 10000"/>
                  <a:gd name="connsiteY152-1362" fmla="*/ 5873 h 10000"/>
                  <a:gd name="connsiteX153-1363" fmla="*/ 1391 w 10000"/>
                  <a:gd name="connsiteY153-1364" fmla="*/ 6032 h 10000"/>
                  <a:gd name="connsiteX154-1365" fmla="*/ 1276 w 10000"/>
                  <a:gd name="connsiteY154-1366" fmla="*/ 6720 h 10000"/>
                  <a:gd name="connsiteX155-1367" fmla="*/ 1218 w 10000"/>
                  <a:gd name="connsiteY155-1368" fmla="*/ 7037 h 10000"/>
                  <a:gd name="connsiteX156-1369" fmla="*/ 1305 w 10000"/>
                  <a:gd name="connsiteY156-1370" fmla="*/ 7461 h 10000"/>
                  <a:gd name="connsiteX157-1371" fmla="*/ 1478 w 10000"/>
                  <a:gd name="connsiteY157-1372" fmla="*/ 7778 h 10000"/>
                  <a:gd name="connsiteX158-1373" fmla="*/ 2058 w 10000"/>
                  <a:gd name="connsiteY158-1374" fmla="*/ 8413 h 10000"/>
                  <a:gd name="connsiteX159-1375" fmla="*/ 2521 w 10000"/>
                  <a:gd name="connsiteY159-1376" fmla="*/ 8889 h 10000"/>
                  <a:gd name="connsiteX160-1377" fmla="*/ 2869 w 10000"/>
                  <a:gd name="connsiteY160-1378" fmla="*/ 9101 h 10000"/>
                  <a:gd name="connsiteX161-1379" fmla="*/ 3246 w 10000"/>
                  <a:gd name="connsiteY161-1380" fmla="*/ 9312 h 10000"/>
                  <a:gd name="connsiteX162-1381" fmla="*/ 3624 w 10000"/>
                  <a:gd name="connsiteY162-1382" fmla="*/ 9524 h 10000"/>
                  <a:gd name="connsiteX163-1383" fmla="*/ 3972 w 10000"/>
                  <a:gd name="connsiteY163-1384" fmla="*/ 9630 h 10000"/>
                  <a:gd name="connsiteX164-1385" fmla="*/ 4348 w 10000"/>
                  <a:gd name="connsiteY164-1386" fmla="*/ 9789 h 10000"/>
                  <a:gd name="connsiteX165-1387" fmla="*/ 4783 w 10000"/>
                  <a:gd name="connsiteY165-1388" fmla="*/ 9948 h 10000"/>
                  <a:gd name="connsiteX166-1389" fmla="*/ 5246 w 10000"/>
                  <a:gd name="connsiteY166-1390" fmla="*/ 10000 h 10000"/>
                  <a:gd name="connsiteX167-1391" fmla="*/ 5652 w 10000"/>
                  <a:gd name="connsiteY167-1392" fmla="*/ 10000 h 10000"/>
                  <a:gd name="connsiteX168-1393" fmla="*/ 6145 w 10000"/>
                  <a:gd name="connsiteY168-1394" fmla="*/ 9948 h 10000"/>
                  <a:gd name="connsiteX169-1395" fmla="*/ 6493 w 10000"/>
                  <a:gd name="connsiteY169-1396" fmla="*/ 9841 h 10000"/>
                  <a:gd name="connsiteX170-1397" fmla="*/ 6841 w 10000"/>
                  <a:gd name="connsiteY170-1398" fmla="*/ 9736 h 10000"/>
                  <a:gd name="connsiteX171-1399" fmla="*/ 7218 w 10000"/>
                  <a:gd name="connsiteY171-1400" fmla="*/ 9577 h 10000"/>
                  <a:gd name="connsiteX172-1401" fmla="*/ 7565 w 10000"/>
                  <a:gd name="connsiteY172-1402" fmla="*/ 9418 h 10000"/>
                  <a:gd name="connsiteX173-1403" fmla="*/ 7884 w 10000"/>
                  <a:gd name="connsiteY173-1404" fmla="*/ 9207 h 10000"/>
                  <a:gd name="connsiteX174-1405" fmla="*/ 8232 w 10000"/>
                  <a:gd name="connsiteY174-1406" fmla="*/ 8995 h 10000"/>
                  <a:gd name="connsiteX175-1407" fmla="*/ 8551 w 10000"/>
                  <a:gd name="connsiteY175-1408" fmla="*/ 8678 h 10000"/>
                  <a:gd name="connsiteX0-1409" fmla="*/ 8551 w 10000"/>
                  <a:gd name="connsiteY0-1410" fmla="*/ 8678 h 10000"/>
                  <a:gd name="connsiteX1-1411" fmla="*/ 8899 w 10000"/>
                  <a:gd name="connsiteY1-1412" fmla="*/ 8360 h 10000"/>
                  <a:gd name="connsiteX2-1413" fmla="*/ 9072 w 10000"/>
                  <a:gd name="connsiteY2-1414" fmla="*/ 7937 h 10000"/>
                  <a:gd name="connsiteX3-1415" fmla="*/ 9420 w 10000"/>
                  <a:gd name="connsiteY3-1416" fmla="*/ 7619 h 10000"/>
                  <a:gd name="connsiteX4-1417" fmla="*/ 9304 w 10000"/>
                  <a:gd name="connsiteY4-1418" fmla="*/ 7143 h 10000"/>
                  <a:gd name="connsiteX5-1419" fmla="*/ 9508 w 10000"/>
                  <a:gd name="connsiteY5-1420" fmla="*/ 6878 h 10000"/>
                  <a:gd name="connsiteX6-1421" fmla="*/ 9652 w 10000"/>
                  <a:gd name="connsiteY6-1422" fmla="*/ 6614 h 10000"/>
                  <a:gd name="connsiteX7-1423" fmla="*/ 9710 w 10000"/>
                  <a:gd name="connsiteY7-1424" fmla="*/ 7037 h 10000"/>
                  <a:gd name="connsiteX8-1425" fmla="*/ 9652 w 10000"/>
                  <a:gd name="connsiteY8-1426" fmla="*/ 7514 h 10000"/>
                  <a:gd name="connsiteX9-1427" fmla="*/ 9971 w 10000"/>
                  <a:gd name="connsiteY9-1428" fmla="*/ 7037 h 10000"/>
                  <a:gd name="connsiteX10-1429" fmla="*/ 10000 w 10000"/>
                  <a:gd name="connsiteY10-1430" fmla="*/ 6667 h 10000"/>
                  <a:gd name="connsiteX11-1431" fmla="*/ 9884 w 10000"/>
                  <a:gd name="connsiteY11-1432" fmla="*/ 6720 h 10000"/>
                  <a:gd name="connsiteX12-1433" fmla="*/ 9797 w 10000"/>
                  <a:gd name="connsiteY12-1434" fmla="*/ 6350 h 10000"/>
                  <a:gd name="connsiteX13-1435" fmla="*/ 9913 w 10000"/>
                  <a:gd name="connsiteY13-1436" fmla="*/ 5926 h 10000"/>
                  <a:gd name="connsiteX14-1437" fmla="*/ 9856 w 10000"/>
                  <a:gd name="connsiteY14-1438" fmla="*/ 5450 h 10000"/>
                  <a:gd name="connsiteX15-1439" fmla="*/ 9566 w 10000"/>
                  <a:gd name="connsiteY15-1440" fmla="*/ 5291 h 10000"/>
                  <a:gd name="connsiteX16-1441" fmla="*/ 9942 w 10000"/>
                  <a:gd name="connsiteY16-1442" fmla="*/ 4498 h 10000"/>
                  <a:gd name="connsiteX17-1443" fmla="*/ 9537 w 10000"/>
                  <a:gd name="connsiteY17-1444" fmla="*/ 4762 h 10000"/>
                  <a:gd name="connsiteX18-1445" fmla="*/ 9449 w 10000"/>
                  <a:gd name="connsiteY18-1446" fmla="*/ 5185 h 10000"/>
                  <a:gd name="connsiteX19-1447" fmla="*/ 9101 w 10000"/>
                  <a:gd name="connsiteY19-1448" fmla="*/ 5239 h 10000"/>
                  <a:gd name="connsiteX20-1449" fmla="*/ 9072 w 10000"/>
                  <a:gd name="connsiteY20-1450" fmla="*/ 5820 h 10000"/>
                  <a:gd name="connsiteX21-1451" fmla="*/ 9101 w 10000"/>
                  <a:gd name="connsiteY21-1452" fmla="*/ 5926 h 10000"/>
                  <a:gd name="connsiteX22-1453" fmla="*/ 8928 w 10000"/>
                  <a:gd name="connsiteY22-1454" fmla="*/ 6138 h 10000"/>
                  <a:gd name="connsiteX23-1455" fmla="*/ 8551 w 10000"/>
                  <a:gd name="connsiteY23-1456" fmla="*/ 6402 h 10000"/>
                  <a:gd name="connsiteX24-1457" fmla="*/ 8377 w 10000"/>
                  <a:gd name="connsiteY24-1458" fmla="*/ 6455 h 10000"/>
                  <a:gd name="connsiteX25-1459" fmla="*/ 8087 w 10000"/>
                  <a:gd name="connsiteY25-1460" fmla="*/ 6667 h 10000"/>
                  <a:gd name="connsiteX26-1461" fmla="*/ 8232 w 10000"/>
                  <a:gd name="connsiteY26-1462" fmla="*/ 6932 h 10000"/>
                  <a:gd name="connsiteX27-1463" fmla="*/ 7739 w 10000"/>
                  <a:gd name="connsiteY27-1464" fmla="*/ 7407 h 10000"/>
                  <a:gd name="connsiteX28-1465" fmla="*/ 7681 w 10000"/>
                  <a:gd name="connsiteY28-1466" fmla="*/ 6984 h 10000"/>
                  <a:gd name="connsiteX29-1467" fmla="*/ 7508 w 10000"/>
                  <a:gd name="connsiteY29-1468" fmla="*/ 7143 h 10000"/>
                  <a:gd name="connsiteX30-1469" fmla="*/ 7102 w 10000"/>
                  <a:gd name="connsiteY30-1470" fmla="*/ 7037 h 10000"/>
                  <a:gd name="connsiteX31-1471" fmla="*/ 7362 w 10000"/>
                  <a:gd name="connsiteY31-1472" fmla="*/ 6878 h 10000"/>
                  <a:gd name="connsiteX32-1473" fmla="*/ 7189 w 10000"/>
                  <a:gd name="connsiteY32-1474" fmla="*/ 6508 h 10000"/>
                  <a:gd name="connsiteX33-1475" fmla="*/ 6870 w 10000"/>
                  <a:gd name="connsiteY33-1476" fmla="*/ 6773 h 10000"/>
                  <a:gd name="connsiteX34-1477" fmla="*/ 6580 w 10000"/>
                  <a:gd name="connsiteY34-1478" fmla="*/ 6720 h 10000"/>
                  <a:gd name="connsiteX35-1479" fmla="*/ 6435 w 10000"/>
                  <a:gd name="connsiteY35-1480" fmla="*/ 6878 h 10000"/>
                  <a:gd name="connsiteX36-1481" fmla="*/ 6376 w 10000"/>
                  <a:gd name="connsiteY36-1482" fmla="*/ 7143 h 10000"/>
                  <a:gd name="connsiteX37-1483" fmla="*/ 6347 w 10000"/>
                  <a:gd name="connsiteY37-1484" fmla="*/ 6932 h 10000"/>
                  <a:gd name="connsiteX38-1485" fmla="*/ 6203 w 10000"/>
                  <a:gd name="connsiteY38-1486" fmla="*/ 6825 h 10000"/>
                  <a:gd name="connsiteX39-1487" fmla="*/ 6058 w 10000"/>
                  <a:gd name="connsiteY39-1488" fmla="*/ 6984 h 10000"/>
                  <a:gd name="connsiteX40-1489" fmla="*/ 6000 w 10000"/>
                  <a:gd name="connsiteY40-1490" fmla="*/ 7302 h 10000"/>
                  <a:gd name="connsiteX41-1491" fmla="*/ 5826 w 10000"/>
                  <a:gd name="connsiteY41-1492" fmla="*/ 7143 h 10000"/>
                  <a:gd name="connsiteX42-1493" fmla="*/ 5971 w 10000"/>
                  <a:gd name="connsiteY42-1494" fmla="*/ 7037 h 10000"/>
                  <a:gd name="connsiteX43-1495" fmla="*/ 6232 w 10000"/>
                  <a:gd name="connsiteY43-1496" fmla="*/ 6561 h 10000"/>
                  <a:gd name="connsiteX44-1497" fmla="*/ 5797 w 10000"/>
                  <a:gd name="connsiteY44-1498" fmla="*/ 6878 h 10000"/>
                  <a:gd name="connsiteX45-1499" fmla="*/ 5740 w 10000"/>
                  <a:gd name="connsiteY45-1500" fmla="*/ 6667 h 10000"/>
                  <a:gd name="connsiteX46-1501" fmla="*/ 5768 w 10000"/>
                  <a:gd name="connsiteY46-1502" fmla="*/ 6402 h 10000"/>
                  <a:gd name="connsiteX47-1503" fmla="*/ 5565 w 10000"/>
                  <a:gd name="connsiteY47-1504" fmla="*/ 6191 h 10000"/>
                  <a:gd name="connsiteX48-1505" fmla="*/ 5392 w 10000"/>
                  <a:gd name="connsiteY48-1506" fmla="*/ 6032 h 10000"/>
                  <a:gd name="connsiteX49-1507" fmla="*/ 5333 w 10000"/>
                  <a:gd name="connsiteY49-1508" fmla="*/ 5768 h 10000"/>
                  <a:gd name="connsiteX50-1509" fmla="*/ 5333 w 10000"/>
                  <a:gd name="connsiteY50-1510" fmla="*/ 5714 h 10000"/>
                  <a:gd name="connsiteX51-1511" fmla="*/ 5131 w 10000"/>
                  <a:gd name="connsiteY51-1512" fmla="*/ 5555 h 10000"/>
                  <a:gd name="connsiteX52-1513" fmla="*/ 4956 w 10000"/>
                  <a:gd name="connsiteY52-1514" fmla="*/ 5397 h 10000"/>
                  <a:gd name="connsiteX53-1515" fmla="*/ 5160 w 10000"/>
                  <a:gd name="connsiteY53-1516" fmla="*/ 5239 h 10000"/>
                  <a:gd name="connsiteX54-1517" fmla="*/ 5188 w 10000"/>
                  <a:gd name="connsiteY54-1518" fmla="*/ 5397 h 10000"/>
                  <a:gd name="connsiteX55-1519" fmla="*/ 5333 w 10000"/>
                  <a:gd name="connsiteY55-1520" fmla="*/ 5555 h 10000"/>
                  <a:gd name="connsiteX56-1521" fmla="*/ 5392 w 10000"/>
                  <a:gd name="connsiteY56-1522" fmla="*/ 5291 h 10000"/>
                  <a:gd name="connsiteX57-1523" fmla="*/ 8069 w 10000"/>
                  <a:gd name="connsiteY57-1524" fmla="*/ 4826 h 10000"/>
                  <a:gd name="connsiteX58-1525" fmla="*/ 6950 w 10000"/>
                  <a:gd name="connsiteY58-1526" fmla="*/ 3306 h 10000"/>
                  <a:gd name="connsiteX59-1527" fmla="*/ 5594 w 10000"/>
                  <a:gd name="connsiteY59-1528" fmla="*/ 4498 h 10000"/>
                  <a:gd name="connsiteX60-1529" fmla="*/ 5478 w 10000"/>
                  <a:gd name="connsiteY60-1530" fmla="*/ 4286 h 10000"/>
                  <a:gd name="connsiteX61-1531" fmla="*/ 5275 w 10000"/>
                  <a:gd name="connsiteY61-1532" fmla="*/ 3809 h 10000"/>
                  <a:gd name="connsiteX62-1533" fmla="*/ 5188 w 10000"/>
                  <a:gd name="connsiteY62-1534" fmla="*/ 3809 h 10000"/>
                  <a:gd name="connsiteX63-1535" fmla="*/ 5015 w 10000"/>
                  <a:gd name="connsiteY63-1536" fmla="*/ 3228 h 10000"/>
                  <a:gd name="connsiteX64-1537" fmla="*/ 4898 w 10000"/>
                  <a:gd name="connsiteY64-1538" fmla="*/ 3175 h 10000"/>
                  <a:gd name="connsiteX65-1539" fmla="*/ 4754 w 10000"/>
                  <a:gd name="connsiteY65-1540" fmla="*/ 3122 h 10000"/>
                  <a:gd name="connsiteX66-1541" fmla="*/ 4637 w 10000"/>
                  <a:gd name="connsiteY66-1542" fmla="*/ 3334 h 10000"/>
                  <a:gd name="connsiteX67-1543" fmla="*/ 4464 w 10000"/>
                  <a:gd name="connsiteY67-1544" fmla="*/ 3493 h 10000"/>
                  <a:gd name="connsiteX68-1545" fmla="*/ 4435 w 10000"/>
                  <a:gd name="connsiteY68-1546" fmla="*/ 3651 h 10000"/>
                  <a:gd name="connsiteX69-1547" fmla="*/ 4579 w 10000"/>
                  <a:gd name="connsiteY69-1548" fmla="*/ 3862 h 10000"/>
                  <a:gd name="connsiteX70-1549" fmla="*/ 4637 w 10000"/>
                  <a:gd name="connsiteY70-1550" fmla="*/ 4021 h 10000"/>
                  <a:gd name="connsiteX71-1551" fmla="*/ 4783 w 10000"/>
                  <a:gd name="connsiteY71-1552" fmla="*/ 4021 h 10000"/>
                  <a:gd name="connsiteX72-1553" fmla="*/ 4841 w 10000"/>
                  <a:gd name="connsiteY72-1554" fmla="*/ 4021 h 10000"/>
                  <a:gd name="connsiteX73-1555" fmla="*/ 4927 w 10000"/>
                  <a:gd name="connsiteY73-1556" fmla="*/ 4233 h 10000"/>
                  <a:gd name="connsiteX74-1557" fmla="*/ 5073 w 10000"/>
                  <a:gd name="connsiteY74-1558" fmla="*/ 4603 h 10000"/>
                  <a:gd name="connsiteX75-1559" fmla="*/ 4898 w 10000"/>
                  <a:gd name="connsiteY75-1560" fmla="*/ 4391 h 10000"/>
                  <a:gd name="connsiteX76-1561" fmla="*/ 4812 w 10000"/>
                  <a:gd name="connsiteY76-1562" fmla="*/ 4127 h 10000"/>
                  <a:gd name="connsiteX77-1563" fmla="*/ 4725 w 10000"/>
                  <a:gd name="connsiteY77-1564" fmla="*/ 4339 h 10000"/>
                  <a:gd name="connsiteX78-1565" fmla="*/ 4608 w 10000"/>
                  <a:gd name="connsiteY78-1566" fmla="*/ 4657 h 10000"/>
                  <a:gd name="connsiteX79-1567" fmla="*/ 4608 w 10000"/>
                  <a:gd name="connsiteY79-1568" fmla="*/ 4445 h 10000"/>
                  <a:gd name="connsiteX80-1569" fmla="*/ 4435 w 10000"/>
                  <a:gd name="connsiteY80-1570" fmla="*/ 4339 h 10000"/>
                  <a:gd name="connsiteX81-1571" fmla="*/ 4406 w 10000"/>
                  <a:gd name="connsiteY81-1572" fmla="*/ 3968 h 10000"/>
                  <a:gd name="connsiteX82-1573" fmla="*/ 4261 w 10000"/>
                  <a:gd name="connsiteY82-1574" fmla="*/ 4021 h 10000"/>
                  <a:gd name="connsiteX83-1575" fmla="*/ 4319 w 10000"/>
                  <a:gd name="connsiteY83-1576" fmla="*/ 3598 h 10000"/>
                  <a:gd name="connsiteX84-1577" fmla="*/ 4232 w 10000"/>
                  <a:gd name="connsiteY84-1578" fmla="*/ 3598 h 10000"/>
                  <a:gd name="connsiteX85-1579" fmla="*/ 4319 w 10000"/>
                  <a:gd name="connsiteY85-1580" fmla="*/ 3069 h 10000"/>
                  <a:gd name="connsiteX86-1581" fmla="*/ 4464 w 10000"/>
                  <a:gd name="connsiteY86-1582" fmla="*/ 3069 h 10000"/>
                  <a:gd name="connsiteX87-1583" fmla="*/ 4522 w 10000"/>
                  <a:gd name="connsiteY87-1584" fmla="*/ 3386 h 10000"/>
                  <a:gd name="connsiteX88-1585" fmla="*/ 4551 w 10000"/>
                  <a:gd name="connsiteY88-1586" fmla="*/ 3175 h 10000"/>
                  <a:gd name="connsiteX89-1587" fmla="*/ 4493 w 10000"/>
                  <a:gd name="connsiteY89-1588" fmla="*/ 3016 h 10000"/>
                  <a:gd name="connsiteX90-1589" fmla="*/ 4348 w 10000"/>
                  <a:gd name="connsiteY90-1590" fmla="*/ 2910 h 10000"/>
                  <a:gd name="connsiteX91-1591" fmla="*/ 4377 w 10000"/>
                  <a:gd name="connsiteY91-1592" fmla="*/ 2487 h 10000"/>
                  <a:gd name="connsiteX92-1593" fmla="*/ 4319 w 10000"/>
                  <a:gd name="connsiteY92-1594" fmla="*/ 2275 h 10000"/>
                  <a:gd name="connsiteX93-1595" fmla="*/ 4289 w 10000"/>
                  <a:gd name="connsiteY93-1596" fmla="*/ 1641 h 10000"/>
                  <a:gd name="connsiteX94-1597" fmla="*/ 4348 w 10000"/>
                  <a:gd name="connsiteY94-1598" fmla="*/ 1641 h 10000"/>
                  <a:gd name="connsiteX95-1599" fmla="*/ 4261 w 10000"/>
                  <a:gd name="connsiteY95-1600" fmla="*/ 1534 h 10000"/>
                  <a:gd name="connsiteX96-1601" fmla="*/ 4000 w 10000"/>
                  <a:gd name="connsiteY96-1602" fmla="*/ 1746 h 10000"/>
                  <a:gd name="connsiteX97-1603" fmla="*/ 3942 w 10000"/>
                  <a:gd name="connsiteY97-1604" fmla="*/ 1323 h 10000"/>
                  <a:gd name="connsiteX98-1605" fmla="*/ 4145 w 10000"/>
                  <a:gd name="connsiteY98-1606" fmla="*/ 582 h 10000"/>
                  <a:gd name="connsiteX99-1607" fmla="*/ 3972 w 10000"/>
                  <a:gd name="connsiteY99-1608" fmla="*/ 318 h 10000"/>
                  <a:gd name="connsiteX100-1609" fmla="*/ 3972 w 10000"/>
                  <a:gd name="connsiteY100-1610" fmla="*/ 212 h 10000"/>
                  <a:gd name="connsiteX101-1611" fmla="*/ 3710 w 10000"/>
                  <a:gd name="connsiteY101-1612" fmla="*/ 0 h 10000"/>
                  <a:gd name="connsiteX102-1613" fmla="*/ 3624 w 10000"/>
                  <a:gd name="connsiteY102-1614" fmla="*/ 212 h 10000"/>
                  <a:gd name="connsiteX103-1615" fmla="*/ 3536 w 10000"/>
                  <a:gd name="connsiteY103-1616" fmla="*/ 635 h 10000"/>
                  <a:gd name="connsiteX104-1617" fmla="*/ 3420 w 10000"/>
                  <a:gd name="connsiteY104-1618" fmla="*/ 688 h 10000"/>
                  <a:gd name="connsiteX105-1619" fmla="*/ 3594 w 10000"/>
                  <a:gd name="connsiteY105-1620" fmla="*/ 900 h 10000"/>
                  <a:gd name="connsiteX106-1621" fmla="*/ 3624 w 10000"/>
                  <a:gd name="connsiteY106-1622" fmla="*/ 1164 h 10000"/>
                  <a:gd name="connsiteX107-1623" fmla="*/ 3536 w 10000"/>
                  <a:gd name="connsiteY107-1624" fmla="*/ 1323 h 10000"/>
                  <a:gd name="connsiteX108-1625" fmla="*/ 3624 w 10000"/>
                  <a:gd name="connsiteY108-1626" fmla="*/ 1799 h 10000"/>
                  <a:gd name="connsiteX109-1627" fmla="*/ 3565 w 10000"/>
                  <a:gd name="connsiteY109-1628" fmla="*/ 2223 h 10000"/>
                  <a:gd name="connsiteX110-1629" fmla="*/ 3130 w 10000"/>
                  <a:gd name="connsiteY110-1630" fmla="*/ 2539 h 10000"/>
                  <a:gd name="connsiteX111-1631" fmla="*/ 3101 w 10000"/>
                  <a:gd name="connsiteY111-1632" fmla="*/ 2381 h 10000"/>
                  <a:gd name="connsiteX112-1633" fmla="*/ 3073 w 10000"/>
                  <a:gd name="connsiteY112-1634" fmla="*/ 2593 h 10000"/>
                  <a:gd name="connsiteX113-1635" fmla="*/ 3188 w 10000"/>
                  <a:gd name="connsiteY113-1636" fmla="*/ 2804 h 10000"/>
                  <a:gd name="connsiteX114-1637" fmla="*/ 3478 w 10000"/>
                  <a:gd name="connsiteY114-1638" fmla="*/ 2593 h 10000"/>
                  <a:gd name="connsiteX115-1639" fmla="*/ 3594 w 10000"/>
                  <a:gd name="connsiteY115-1640" fmla="*/ 2752 h 10000"/>
                  <a:gd name="connsiteX116-1641" fmla="*/ 3392 w 10000"/>
                  <a:gd name="connsiteY116-1642" fmla="*/ 2804 h 10000"/>
                  <a:gd name="connsiteX117-1643" fmla="*/ 1349 w 10000"/>
                  <a:gd name="connsiteY117-1644" fmla="*/ 2289 h 10000"/>
                  <a:gd name="connsiteX118-1645" fmla="*/ 2754 w 10000"/>
                  <a:gd name="connsiteY118-1646" fmla="*/ 2857 h 10000"/>
                  <a:gd name="connsiteX119-1647" fmla="*/ 1630 w 10000"/>
                  <a:gd name="connsiteY119-1648" fmla="*/ 1022 h 10000"/>
                  <a:gd name="connsiteX120-1649" fmla="*/ 2898 w 10000"/>
                  <a:gd name="connsiteY120-1650" fmla="*/ 3545 h 10000"/>
                  <a:gd name="connsiteX121-1651" fmla="*/ 2840 w 10000"/>
                  <a:gd name="connsiteY121-1652" fmla="*/ 3916 h 10000"/>
                  <a:gd name="connsiteX122-1653" fmla="*/ 1349 w 10000"/>
                  <a:gd name="connsiteY122-1654" fmla="*/ 2289 h 10000"/>
                  <a:gd name="connsiteX123-1655" fmla="*/ 1349 w 10000"/>
                  <a:gd name="connsiteY123-1656" fmla="*/ 2289 h 10000"/>
                  <a:gd name="connsiteX124-1657" fmla="*/ 2377 w 10000"/>
                  <a:gd name="connsiteY124-1658" fmla="*/ 3598 h 10000"/>
                  <a:gd name="connsiteX125-1659" fmla="*/ 2377 w 10000"/>
                  <a:gd name="connsiteY125-1660" fmla="*/ 3968 h 10000"/>
                  <a:gd name="connsiteX126-1661" fmla="*/ 2231 w 10000"/>
                  <a:gd name="connsiteY126-1662" fmla="*/ 4445 h 10000"/>
                  <a:gd name="connsiteX127-1663" fmla="*/ 2000 w 10000"/>
                  <a:gd name="connsiteY127-1664" fmla="*/ 4021 h 10000"/>
                  <a:gd name="connsiteX128-1665" fmla="*/ 1884 w 10000"/>
                  <a:gd name="connsiteY128-1666" fmla="*/ 3545 h 10000"/>
                  <a:gd name="connsiteX129-1667" fmla="*/ 1652 w 10000"/>
                  <a:gd name="connsiteY129-1668" fmla="*/ 3545 h 10000"/>
                  <a:gd name="connsiteX130-1669" fmla="*/ 1478 w 10000"/>
                  <a:gd name="connsiteY130-1670" fmla="*/ 3757 h 10000"/>
                  <a:gd name="connsiteX131-1671" fmla="*/ 1247 w 10000"/>
                  <a:gd name="connsiteY131-1672" fmla="*/ 3757 h 10000"/>
                  <a:gd name="connsiteX132-1673" fmla="*/ 1072 w 10000"/>
                  <a:gd name="connsiteY132-1674" fmla="*/ 3968 h 10000"/>
                  <a:gd name="connsiteX133-1675" fmla="*/ 957 w 10000"/>
                  <a:gd name="connsiteY133-1676" fmla="*/ 3757 h 10000"/>
                  <a:gd name="connsiteX134-1677" fmla="*/ 667 w 10000"/>
                  <a:gd name="connsiteY134-1678" fmla="*/ 3704 h 10000"/>
                  <a:gd name="connsiteX135-1679" fmla="*/ 406 w 10000"/>
                  <a:gd name="connsiteY135-1680" fmla="*/ 3704 h 10000"/>
                  <a:gd name="connsiteX136-1681" fmla="*/ 29 w 10000"/>
                  <a:gd name="connsiteY136-1682" fmla="*/ 3439 h 10000"/>
                  <a:gd name="connsiteX137-1683" fmla="*/ 0 w 10000"/>
                  <a:gd name="connsiteY137-1684" fmla="*/ 3916 h 10000"/>
                  <a:gd name="connsiteX138-1685" fmla="*/ 58 w 10000"/>
                  <a:gd name="connsiteY138-1686" fmla="*/ 4603 h 10000"/>
                  <a:gd name="connsiteX139-1687" fmla="*/ 116 w 10000"/>
                  <a:gd name="connsiteY139-1688" fmla="*/ 4973 h 10000"/>
                  <a:gd name="connsiteX140-1689" fmla="*/ 174 w 10000"/>
                  <a:gd name="connsiteY140-1690" fmla="*/ 5239 h 10000"/>
                  <a:gd name="connsiteX141-1691" fmla="*/ 232 w 10000"/>
                  <a:gd name="connsiteY141-1692" fmla="*/ 5609 h 10000"/>
                  <a:gd name="connsiteX142-1693" fmla="*/ 406 w 10000"/>
                  <a:gd name="connsiteY142-1694" fmla="*/ 5926 h 10000"/>
                  <a:gd name="connsiteX143-1695" fmla="*/ 638 w 10000"/>
                  <a:gd name="connsiteY143-1696" fmla="*/ 6455 h 10000"/>
                  <a:gd name="connsiteX144-1697" fmla="*/ 492 w 10000"/>
                  <a:gd name="connsiteY144-1698" fmla="*/ 6350 h 10000"/>
                  <a:gd name="connsiteX145-1699" fmla="*/ 840 w 10000"/>
                  <a:gd name="connsiteY145-1700" fmla="*/ 6825 h 10000"/>
                  <a:gd name="connsiteX146-1701" fmla="*/ 1043 w 10000"/>
                  <a:gd name="connsiteY146-1702" fmla="*/ 6773 h 10000"/>
                  <a:gd name="connsiteX147-1703" fmla="*/ 1015 w 10000"/>
                  <a:gd name="connsiteY147-1704" fmla="*/ 6455 h 10000"/>
                  <a:gd name="connsiteX148-1705" fmla="*/ 1188 w 10000"/>
                  <a:gd name="connsiteY148-1706" fmla="*/ 6508 h 10000"/>
                  <a:gd name="connsiteX149-1707" fmla="*/ 986 w 10000"/>
                  <a:gd name="connsiteY149-1708" fmla="*/ 5873 h 10000"/>
                  <a:gd name="connsiteX150-1709" fmla="*/ 1362 w 10000"/>
                  <a:gd name="connsiteY150-1710" fmla="*/ 5609 h 10000"/>
                  <a:gd name="connsiteX151-1711" fmla="*/ 1566 w 10000"/>
                  <a:gd name="connsiteY151-1712" fmla="*/ 5609 h 10000"/>
                  <a:gd name="connsiteX152-1713" fmla="*/ 1566 w 10000"/>
                  <a:gd name="connsiteY152-1714" fmla="*/ 5873 h 10000"/>
                  <a:gd name="connsiteX153-1715" fmla="*/ 1391 w 10000"/>
                  <a:gd name="connsiteY153-1716" fmla="*/ 6032 h 10000"/>
                  <a:gd name="connsiteX154-1717" fmla="*/ 1276 w 10000"/>
                  <a:gd name="connsiteY154-1718" fmla="*/ 6720 h 10000"/>
                  <a:gd name="connsiteX155-1719" fmla="*/ 1218 w 10000"/>
                  <a:gd name="connsiteY155-1720" fmla="*/ 7037 h 10000"/>
                  <a:gd name="connsiteX156-1721" fmla="*/ 1305 w 10000"/>
                  <a:gd name="connsiteY156-1722" fmla="*/ 7461 h 10000"/>
                  <a:gd name="connsiteX157-1723" fmla="*/ 1478 w 10000"/>
                  <a:gd name="connsiteY157-1724" fmla="*/ 7778 h 10000"/>
                  <a:gd name="connsiteX158-1725" fmla="*/ 2058 w 10000"/>
                  <a:gd name="connsiteY158-1726" fmla="*/ 8413 h 10000"/>
                  <a:gd name="connsiteX159-1727" fmla="*/ 2521 w 10000"/>
                  <a:gd name="connsiteY159-1728" fmla="*/ 8889 h 10000"/>
                  <a:gd name="connsiteX160-1729" fmla="*/ 2869 w 10000"/>
                  <a:gd name="connsiteY160-1730" fmla="*/ 9101 h 10000"/>
                  <a:gd name="connsiteX161-1731" fmla="*/ 3246 w 10000"/>
                  <a:gd name="connsiteY161-1732" fmla="*/ 9312 h 10000"/>
                  <a:gd name="connsiteX162-1733" fmla="*/ 3624 w 10000"/>
                  <a:gd name="connsiteY162-1734" fmla="*/ 9524 h 10000"/>
                  <a:gd name="connsiteX163-1735" fmla="*/ 3972 w 10000"/>
                  <a:gd name="connsiteY163-1736" fmla="*/ 9630 h 10000"/>
                  <a:gd name="connsiteX164-1737" fmla="*/ 4348 w 10000"/>
                  <a:gd name="connsiteY164-1738" fmla="*/ 9789 h 10000"/>
                  <a:gd name="connsiteX165-1739" fmla="*/ 4783 w 10000"/>
                  <a:gd name="connsiteY165-1740" fmla="*/ 9948 h 10000"/>
                  <a:gd name="connsiteX166-1741" fmla="*/ 5246 w 10000"/>
                  <a:gd name="connsiteY166-1742" fmla="*/ 10000 h 10000"/>
                  <a:gd name="connsiteX167-1743" fmla="*/ 5652 w 10000"/>
                  <a:gd name="connsiteY167-1744" fmla="*/ 10000 h 10000"/>
                  <a:gd name="connsiteX168-1745" fmla="*/ 6145 w 10000"/>
                  <a:gd name="connsiteY168-1746" fmla="*/ 9948 h 10000"/>
                  <a:gd name="connsiteX169-1747" fmla="*/ 6493 w 10000"/>
                  <a:gd name="connsiteY169-1748" fmla="*/ 9841 h 10000"/>
                  <a:gd name="connsiteX170-1749" fmla="*/ 6841 w 10000"/>
                  <a:gd name="connsiteY170-1750" fmla="*/ 9736 h 10000"/>
                  <a:gd name="connsiteX171-1751" fmla="*/ 7218 w 10000"/>
                  <a:gd name="connsiteY171-1752" fmla="*/ 9577 h 10000"/>
                  <a:gd name="connsiteX172-1753" fmla="*/ 7565 w 10000"/>
                  <a:gd name="connsiteY172-1754" fmla="*/ 9418 h 10000"/>
                  <a:gd name="connsiteX173-1755" fmla="*/ 7884 w 10000"/>
                  <a:gd name="connsiteY173-1756" fmla="*/ 9207 h 10000"/>
                  <a:gd name="connsiteX174-1757" fmla="*/ 8232 w 10000"/>
                  <a:gd name="connsiteY174-1758" fmla="*/ 8995 h 10000"/>
                  <a:gd name="connsiteX175-1759" fmla="*/ 8551 w 10000"/>
                  <a:gd name="connsiteY175-1760" fmla="*/ 8678 h 10000"/>
                  <a:gd name="connsiteX0-1761" fmla="*/ 8551 w 10000"/>
                  <a:gd name="connsiteY0-1762" fmla="*/ 8678 h 10000"/>
                  <a:gd name="connsiteX1-1763" fmla="*/ 8899 w 10000"/>
                  <a:gd name="connsiteY1-1764" fmla="*/ 8360 h 10000"/>
                  <a:gd name="connsiteX2-1765" fmla="*/ 9072 w 10000"/>
                  <a:gd name="connsiteY2-1766" fmla="*/ 7937 h 10000"/>
                  <a:gd name="connsiteX3-1767" fmla="*/ 9420 w 10000"/>
                  <a:gd name="connsiteY3-1768" fmla="*/ 7619 h 10000"/>
                  <a:gd name="connsiteX4-1769" fmla="*/ 9304 w 10000"/>
                  <a:gd name="connsiteY4-1770" fmla="*/ 7143 h 10000"/>
                  <a:gd name="connsiteX5-1771" fmla="*/ 9508 w 10000"/>
                  <a:gd name="connsiteY5-1772" fmla="*/ 6878 h 10000"/>
                  <a:gd name="connsiteX6-1773" fmla="*/ 9652 w 10000"/>
                  <a:gd name="connsiteY6-1774" fmla="*/ 6614 h 10000"/>
                  <a:gd name="connsiteX7-1775" fmla="*/ 9710 w 10000"/>
                  <a:gd name="connsiteY7-1776" fmla="*/ 7037 h 10000"/>
                  <a:gd name="connsiteX8-1777" fmla="*/ 9652 w 10000"/>
                  <a:gd name="connsiteY8-1778" fmla="*/ 7514 h 10000"/>
                  <a:gd name="connsiteX9-1779" fmla="*/ 9971 w 10000"/>
                  <a:gd name="connsiteY9-1780" fmla="*/ 7037 h 10000"/>
                  <a:gd name="connsiteX10-1781" fmla="*/ 10000 w 10000"/>
                  <a:gd name="connsiteY10-1782" fmla="*/ 6667 h 10000"/>
                  <a:gd name="connsiteX11-1783" fmla="*/ 9884 w 10000"/>
                  <a:gd name="connsiteY11-1784" fmla="*/ 6720 h 10000"/>
                  <a:gd name="connsiteX12-1785" fmla="*/ 9797 w 10000"/>
                  <a:gd name="connsiteY12-1786" fmla="*/ 6350 h 10000"/>
                  <a:gd name="connsiteX13-1787" fmla="*/ 9913 w 10000"/>
                  <a:gd name="connsiteY13-1788" fmla="*/ 5926 h 10000"/>
                  <a:gd name="connsiteX14-1789" fmla="*/ 9856 w 10000"/>
                  <a:gd name="connsiteY14-1790" fmla="*/ 5450 h 10000"/>
                  <a:gd name="connsiteX15-1791" fmla="*/ 9566 w 10000"/>
                  <a:gd name="connsiteY15-1792" fmla="*/ 5291 h 10000"/>
                  <a:gd name="connsiteX16-1793" fmla="*/ 9942 w 10000"/>
                  <a:gd name="connsiteY16-1794" fmla="*/ 4498 h 10000"/>
                  <a:gd name="connsiteX17-1795" fmla="*/ 9537 w 10000"/>
                  <a:gd name="connsiteY17-1796" fmla="*/ 4762 h 10000"/>
                  <a:gd name="connsiteX18-1797" fmla="*/ 9449 w 10000"/>
                  <a:gd name="connsiteY18-1798" fmla="*/ 5185 h 10000"/>
                  <a:gd name="connsiteX19-1799" fmla="*/ 9101 w 10000"/>
                  <a:gd name="connsiteY19-1800" fmla="*/ 5239 h 10000"/>
                  <a:gd name="connsiteX20-1801" fmla="*/ 9072 w 10000"/>
                  <a:gd name="connsiteY20-1802" fmla="*/ 5820 h 10000"/>
                  <a:gd name="connsiteX21-1803" fmla="*/ 9101 w 10000"/>
                  <a:gd name="connsiteY21-1804" fmla="*/ 5926 h 10000"/>
                  <a:gd name="connsiteX22-1805" fmla="*/ 8928 w 10000"/>
                  <a:gd name="connsiteY22-1806" fmla="*/ 6138 h 10000"/>
                  <a:gd name="connsiteX23-1807" fmla="*/ 8551 w 10000"/>
                  <a:gd name="connsiteY23-1808" fmla="*/ 6402 h 10000"/>
                  <a:gd name="connsiteX24-1809" fmla="*/ 8377 w 10000"/>
                  <a:gd name="connsiteY24-1810" fmla="*/ 6455 h 10000"/>
                  <a:gd name="connsiteX25-1811" fmla="*/ 8087 w 10000"/>
                  <a:gd name="connsiteY25-1812" fmla="*/ 6667 h 10000"/>
                  <a:gd name="connsiteX26-1813" fmla="*/ 8232 w 10000"/>
                  <a:gd name="connsiteY26-1814" fmla="*/ 6932 h 10000"/>
                  <a:gd name="connsiteX27-1815" fmla="*/ 7739 w 10000"/>
                  <a:gd name="connsiteY27-1816" fmla="*/ 7407 h 10000"/>
                  <a:gd name="connsiteX28-1817" fmla="*/ 7681 w 10000"/>
                  <a:gd name="connsiteY28-1818" fmla="*/ 6984 h 10000"/>
                  <a:gd name="connsiteX29-1819" fmla="*/ 7508 w 10000"/>
                  <a:gd name="connsiteY29-1820" fmla="*/ 7143 h 10000"/>
                  <a:gd name="connsiteX30-1821" fmla="*/ 7102 w 10000"/>
                  <a:gd name="connsiteY30-1822" fmla="*/ 7037 h 10000"/>
                  <a:gd name="connsiteX31-1823" fmla="*/ 7362 w 10000"/>
                  <a:gd name="connsiteY31-1824" fmla="*/ 6878 h 10000"/>
                  <a:gd name="connsiteX32-1825" fmla="*/ 7189 w 10000"/>
                  <a:gd name="connsiteY32-1826" fmla="*/ 6508 h 10000"/>
                  <a:gd name="connsiteX33-1827" fmla="*/ 6870 w 10000"/>
                  <a:gd name="connsiteY33-1828" fmla="*/ 6773 h 10000"/>
                  <a:gd name="connsiteX34-1829" fmla="*/ 6580 w 10000"/>
                  <a:gd name="connsiteY34-1830" fmla="*/ 6720 h 10000"/>
                  <a:gd name="connsiteX35-1831" fmla="*/ 6435 w 10000"/>
                  <a:gd name="connsiteY35-1832" fmla="*/ 6878 h 10000"/>
                  <a:gd name="connsiteX36-1833" fmla="*/ 6376 w 10000"/>
                  <a:gd name="connsiteY36-1834" fmla="*/ 7143 h 10000"/>
                  <a:gd name="connsiteX37-1835" fmla="*/ 6347 w 10000"/>
                  <a:gd name="connsiteY37-1836" fmla="*/ 6932 h 10000"/>
                  <a:gd name="connsiteX38-1837" fmla="*/ 6203 w 10000"/>
                  <a:gd name="connsiteY38-1838" fmla="*/ 6825 h 10000"/>
                  <a:gd name="connsiteX39-1839" fmla="*/ 6058 w 10000"/>
                  <a:gd name="connsiteY39-1840" fmla="*/ 6984 h 10000"/>
                  <a:gd name="connsiteX40-1841" fmla="*/ 6000 w 10000"/>
                  <a:gd name="connsiteY40-1842" fmla="*/ 7302 h 10000"/>
                  <a:gd name="connsiteX41-1843" fmla="*/ 5826 w 10000"/>
                  <a:gd name="connsiteY41-1844" fmla="*/ 7143 h 10000"/>
                  <a:gd name="connsiteX42-1845" fmla="*/ 5971 w 10000"/>
                  <a:gd name="connsiteY42-1846" fmla="*/ 7037 h 10000"/>
                  <a:gd name="connsiteX43-1847" fmla="*/ 6232 w 10000"/>
                  <a:gd name="connsiteY43-1848" fmla="*/ 6561 h 10000"/>
                  <a:gd name="connsiteX44-1849" fmla="*/ 5797 w 10000"/>
                  <a:gd name="connsiteY44-1850" fmla="*/ 6878 h 10000"/>
                  <a:gd name="connsiteX45-1851" fmla="*/ 5740 w 10000"/>
                  <a:gd name="connsiteY45-1852" fmla="*/ 6667 h 10000"/>
                  <a:gd name="connsiteX46-1853" fmla="*/ 5768 w 10000"/>
                  <a:gd name="connsiteY46-1854" fmla="*/ 6402 h 10000"/>
                  <a:gd name="connsiteX47-1855" fmla="*/ 5565 w 10000"/>
                  <a:gd name="connsiteY47-1856" fmla="*/ 6191 h 10000"/>
                  <a:gd name="connsiteX48-1857" fmla="*/ 5392 w 10000"/>
                  <a:gd name="connsiteY48-1858" fmla="*/ 6032 h 10000"/>
                  <a:gd name="connsiteX49-1859" fmla="*/ 5333 w 10000"/>
                  <a:gd name="connsiteY49-1860" fmla="*/ 5768 h 10000"/>
                  <a:gd name="connsiteX50-1861" fmla="*/ 5333 w 10000"/>
                  <a:gd name="connsiteY50-1862" fmla="*/ 5714 h 10000"/>
                  <a:gd name="connsiteX51-1863" fmla="*/ 5131 w 10000"/>
                  <a:gd name="connsiteY51-1864" fmla="*/ 5555 h 10000"/>
                  <a:gd name="connsiteX52-1865" fmla="*/ 4956 w 10000"/>
                  <a:gd name="connsiteY52-1866" fmla="*/ 5397 h 10000"/>
                  <a:gd name="connsiteX53-1867" fmla="*/ 5160 w 10000"/>
                  <a:gd name="connsiteY53-1868" fmla="*/ 5239 h 10000"/>
                  <a:gd name="connsiteX54-1869" fmla="*/ 5188 w 10000"/>
                  <a:gd name="connsiteY54-1870" fmla="*/ 5397 h 10000"/>
                  <a:gd name="connsiteX55-1871" fmla="*/ 5333 w 10000"/>
                  <a:gd name="connsiteY55-1872" fmla="*/ 5555 h 10000"/>
                  <a:gd name="connsiteX56-1873" fmla="*/ 5392 w 10000"/>
                  <a:gd name="connsiteY56-1874" fmla="*/ 5291 h 10000"/>
                  <a:gd name="connsiteX57-1875" fmla="*/ 8069 w 10000"/>
                  <a:gd name="connsiteY57-1876" fmla="*/ 4826 h 10000"/>
                  <a:gd name="connsiteX58-1877" fmla="*/ 6950 w 10000"/>
                  <a:gd name="connsiteY58-1878" fmla="*/ 3306 h 10000"/>
                  <a:gd name="connsiteX59-1879" fmla="*/ 5594 w 10000"/>
                  <a:gd name="connsiteY59-1880" fmla="*/ 4498 h 10000"/>
                  <a:gd name="connsiteX60-1881" fmla="*/ 5478 w 10000"/>
                  <a:gd name="connsiteY60-1882" fmla="*/ 4286 h 10000"/>
                  <a:gd name="connsiteX61-1883" fmla="*/ 5275 w 10000"/>
                  <a:gd name="connsiteY61-1884" fmla="*/ 3809 h 10000"/>
                  <a:gd name="connsiteX62-1885" fmla="*/ 5188 w 10000"/>
                  <a:gd name="connsiteY62-1886" fmla="*/ 3809 h 10000"/>
                  <a:gd name="connsiteX63-1887" fmla="*/ 5015 w 10000"/>
                  <a:gd name="connsiteY63-1888" fmla="*/ 3228 h 10000"/>
                  <a:gd name="connsiteX64-1889" fmla="*/ 4898 w 10000"/>
                  <a:gd name="connsiteY64-1890" fmla="*/ 3175 h 10000"/>
                  <a:gd name="connsiteX65-1891" fmla="*/ 4754 w 10000"/>
                  <a:gd name="connsiteY65-1892" fmla="*/ 3122 h 10000"/>
                  <a:gd name="connsiteX66-1893" fmla="*/ 4637 w 10000"/>
                  <a:gd name="connsiteY66-1894" fmla="*/ 3334 h 10000"/>
                  <a:gd name="connsiteX67-1895" fmla="*/ 4464 w 10000"/>
                  <a:gd name="connsiteY67-1896" fmla="*/ 3493 h 10000"/>
                  <a:gd name="connsiteX68-1897" fmla="*/ 4435 w 10000"/>
                  <a:gd name="connsiteY68-1898" fmla="*/ 3651 h 10000"/>
                  <a:gd name="connsiteX69-1899" fmla="*/ 4579 w 10000"/>
                  <a:gd name="connsiteY69-1900" fmla="*/ 3862 h 10000"/>
                  <a:gd name="connsiteX70-1901" fmla="*/ 4637 w 10000"/>
                  <a:gd name="connsiteY70-1902" fmla="*/ 4021 h 10000"/>
                  <a:gd name="connsiteX71-1903" fmla="*/ 4783 w 10000"/>
                  <a:gd name="connsiteY71-1904" fmla="*/ 4021 h 10000"/>
                  <a:gd name="connsiteX72-1905" fmla="*/ 4841 w 10000"/>
                  <a:gd name="connsiteY72-1906" fmla="*/ 4021 h 10000"/>
                  <a:gd name="connsiteX73-1907" fmla="*/ 4927 w 10000"/>
                  <a:gd name="connsiteY73-1908" fmla="*/ 4233 h 10000"/>
                  <a:gd name="connsiteX74-1909" fmla="*/ 5073 w 10000"/>
                  <a:gd name="connsiteY74-1910" fmla="*/ 4603 h 10000"/>
                  <a:gd name="connsiteX75-1911" fmla="*/ 4898 w 10000"/>
                  <a:gd name="connsiteY75-1912" fmla="*/ 4391 h 10000"/>
                  <a:gd name="connsiteX76-1913" fmla="*/ 4812 w 10000"/>
                  <a:gd name="connsiteY76-1914" fmla="*/ 4127 h 10000"/>
                  <a:gd name="connsiteX77-1915" fmla="*/ 4725 w 10000"/>
                  <a:gd name="connsiteY77-1916" fmla="*/ 4339 h 10000"/>
                  <a:gd name="connsiteX78-1917" fmla="*/ 4608 w 10000"/>
                  <a:gd name="connsiteY78-1918" fmla="*/ 4657 h 10000"/>
                  <a:gd name="connsiteX79-1919" fmla="*/ 4608 w 10000"/>
                  <a:gd name="connsiteY79-1920" fmla="*/ 4445 h 10000"/>
                  <a:gd name="connsiteX80-1921" fmla="*/ 4435 w 10000"/>
                  <a:gd name="connsiteY80-1922" fmla="*/ 4339 h 10000"/>
                  <a:gd name="connsiteX81-1923" fmla="*/ 4406 w 10000"/>
                  <a:gd name="connsiteY81-1924" fmla="*/ 3968 h 10000"/>
                  <a:gd name="connsiteX82-1925" fmla="*/ 4261 w 10000"/>
                  <a:gd name="connsiteY82-1926" fmla="*/ 4021 h 10000"/>
                  <a:gd name="connsiteX83-1927" fmla="*/ 4319 w 10000"/>
                  <a:gd name="connsiteY83-1928" fmla="*/ 3598 h 10000"/>
                  <a:gd name="connsiteX84-1929" fmla="*/ 4232 w 10000"/>
                  <a:gd name="connsiteY84-1930" fmla="*/ 3598 h 10000"/>
                  <a:gd name="connsiteX85-1931" fmla="*/ 4319 w 10000"/>
                  <a:gd name="connsiteY85-1932" fmla="*/ 3069 h 10000"/>
                  <a:gd name="connsiteX86-1933" fmla="*/ 4464 w 10000"/>
                  <a:gd name="connsiteY86-1934" fmla="*/ 3069 h 10000"/>
                  <a:gd name="connsiteX87-1935" fmla="*/ 4522 w 10000"/>
                  <a:gd name="connsiteY87-1936" fmla="*/ 3386 h 10000"/>
                  <a:gd name="connsiteX88-1937" fmla="*/ 4551 w 10000"/>
                  <a:gd name="connsiteY88-1938" fmla="*/ 3175 h 10000"/>
                  <a:gd name="connsiteX89-1939" fmla="*/ 4493 w 10000"/>
                  <a:gd name="connsiteY89-1940" fmla="*/ 3016 h 10000"/>
                  <a:gd name="connsiteX90-1941" fmla="*/ 4348 w 10000"/>
                  <a:gd name="connsiteY90-1942" fmla="*/ 2910 h 10000"/>
                  <a:gd name="connsiteX91-1943" fmla="*/ 4377 w 10000"/>
                  <a:gd name="connsiteY91-1944" fmla="*/ 2487 h 10000"/>
                  <a:gd name="connsiteX92-1945" fmla="*/ 4319 w 10000"/>
                  <a:gd name="connsiteY92-1946" fmla="*/ 2275 h 10000"/>
                  <a:gd name="connsiteX93-1947" fmla="*/ 4289 w 10000"/>
                  <a:gd name="connsiteY93-1948" fmla="*/ 1641 h 10000"/>
                  <a:gd name="connsiteX94-1949" fmla="*/ 4348 w 10000"/>
                  <a:gd name="connsiteY94-1950" fmla="*/ 1641 h 10000"/>
                  <a:gd name="connsiteX95-1951" fmla="*/ 4261 w 10000"/>
                  <a:gd name="connsiteY95-1952" fmla="*/ 1534 h 10000"/>
                  <a:gd name="connsiteX96-1953" fmla="*/ 4000 w 10000"/>
                  <a:gd name="connsiteY96-1954" fmla="*/ 1746 h 10000"/>
                  <a:gd name="connsiteX97-1955" fmla="*/ 3942 w 10000"/>
                  <a:gd name="connsiteY97-1956" fmla="*/ 1323 h 10000"/>
                  <a:gd name="connsiteX98-1957" fmla="*/ 4145 w 10000"/>
                  <a:gd name="connsiteY98-1958" fmla="*/ 582 h 10000"/>
                  <a:gd name="connsiteX99-1959" fmla="*/ 3972 w 10000"/>
                  <a:gd name="connsiteY99-1960" fmla="*/ 318 h 10000"/>
                  <a:gd name="connsiteX100-1961" fmla="*/ 3972 w 10000"/>
                  <a:gd name="connsiteY100-1962" fmla="*/ 212 h 10000"/>
                  <a:gd name="connsiteX101-1963" fmla="*/ 3710 w 10000"/>
                  <a:gd name="connsiteY101-1964" fmla="*/ 0 h 10000"/>
                  <a:gd name="connsiteX102-1965" fmla="*/ 3624 w 10000"/>
                  <a:gd name="connsiteY102-1966" fmla="*/ 212 h 10000"/>
                  <a:gd name="connsiteX103-1967" fmla="*/ 3536 w 10000"/>
                  <a:gd name="connsiteY103-1968" fmla="*/ 635 h 10000"/>
                  <a:gd name="connsiteX104-1969" fmla="*/ 3420 w 10000"/>
                  <a:gd name="connsiteY104-1970" fmla="*/ 688 h 10000"/>
                  <a:gd name="connsiteX105-1971" fmla="*/ 3594 w 10000"/>
                  <a:gd name="connsiteY105-1972" fmla="*/ 900 h 10000"/>
                  <a:gd name="connsiteX106-1973" fmla="*/ 3624 w 10000"/>
                  <a:gd name="connsiteY106-1974" fmla="*/ 1164 h 10000"/>
                  <a:gd name="connsiteX107-1975" fmla="*/ 3536 w 10000"/>
                  <a:gd name="connsiteY107-1976" fmla="*/ 1323 h 10000"/>
                  <a:gd name="connsiteX108-1977" fmla="*/ 3624 w 10000"/>
                  <a:gd name="connsiteY108-1978" fmla="*/ 1799 h 10000"/>
                  <a:gd name="connsiteX109-1979" fmla="*/ 3565 w 10000"/>
                  <a:gd name="connsiteY109-1980" fmla="*/ 2223 h 10000"/>
                  <a:gd name="connsiteX110-1981" fmla="*/ 3130 w 10000"/>
                  <a:gd name="connsiteY110-1982" fmla="*/ 2539 h 10000"/>
                  <a:gd name="connsiteX111-1983" fmla="*/ 3101 w 10000"/>
                  <a:gd name="connsiteY111-1984" fmla="*/ 2381 h 10000"/>
                  <a:gd name="connsiteX112-1985" fmla="*/ 3073 w 10000"/>
                  <a:gd name="connsiteY112-1986" fmla="*/ 2593 h 10000"/>
                  <a:gd name="connsiteX113-1987" fmla="*/ 3188 w 10000"/>
                  <a:gd name="connsiteY113-1988" fmla="*/ 2804 h 10000"/>
                  <a:gd name="connsiteX114-1989" fmla="*/ 3478 w 10000"/>
                  <a:gd name="connsiteY114-1990" fmla="*/ 2593 h 10000"/>
                  <a:gd name="connsiteX115-1991" fmla="*/ 3594 w 10000"/>
                  <a:gd name="connsiteY115-1992" fmla="*/ 2752 h 10000"/>
                  <a:gd name="connsiteX116-1993" fmla="*/ 3392 w 10000"/>
                  <a:gd name="connsiteY116-1994" fmla="*/ 2804 h 10000"/>
                  <a:gd name="connsiteX117-1995" fmla="*/ 1349 w 10000"/>
                  <a:gd name="connsiteY117-1996" fmla="*/ 2289 h 10000"/>
                  <a:gd name="connsiteX118-1997" fmla="*/ 2754 w 10000"/>
                  <a:gd name="connsiteY118-1998" fmla="*/ 2857 h 10000"/>
                  <a:gd name="connsiteX119-1999" fmla="*/ 1630 w 10000"/>
                  <a:gd name="connsiteY119-2000" fmla="*/ 1022 h 10000"/>
                  <a:gd name="connsiteX120-2001" fmla="*/ 2656 w 10000"/>
                  <a:gd name="connsiteY120-2002" fmla="*/ 2472 h 10000"/>
                  <a:gd name="connsiteX121-2003" fmla="*/ 2898 w 10000"/>
                  <a:gd name="connsiteY121-2004" fmla="*/ 3545 h 10000"/>
                  <a:gd name="connsiteX122-2005" fmla="*/ 2840 w 10000"/>
                  <a:gd name="connsiteY122-2006" fmla="*/ 3916 h 10000"/>
                  <a:gd name="connsiteX123-2007" fmla="*/ 1349 w 10000"/>
                  <a:gd name="connsiteY123-2008" fmla="*/ 2289 h 10000"/>
                  <a:gd name="connsiteX124-2009" fmla="*/ 1349 w 10000"/>
                  <a:gd name="connsiteY124-2010" fmla="*/ 2289 h 10000"/>
                  <a:gd name="connsiteX125-2011" fmla="*/ 2377 w 10000"/>
                  <a:gd name="connsiteY125-2012" fmla="*/ 3598 h 10000"/>
                  <a:gd name="connsiteX126-2013" fmla="*/ 2377 w 10000"/>
                  <a:gd name="connsiteY126-2014" fmla="*/ 3968 h 10000"/>
                  <a:gd name="connsiteX127-2015" fmla="*/ 2231 w 10000"/>
                  <a:gd name="connsiteY127-2016" fmla="*/ 4445 h 10000"/>
                  <a:gd name="connsiteX128-2017" fmla="*/ 2000 w 10000"/>
                  <a:gd name="connsiteY128-2018" fmla="*/ 4021 h 10000"/>
                  <a:gd name="connsiteX129-2019" fmla="*/ 1884 w 10000"/>
                  <a:gd name="connsiteY129-2020" fmla="*/ 3545 h 10000"/>
                  <a:gd name="connsiteX130-2021" fmla="*/ 1652 w 10000"/>
                  <a:gd name="connsiteY130-2022" fmla="*/ 3545 h 10000"/>
                  <a:gd name="connsiteX131-2023" fmla="*/ 1478 w 10000"/>
                  <a:gd name="connsiteY131-2024" fmla="*/ 3757 h 10000"/>
                  <a:gd name="connsiteX132-2025" fmla="*/ 1247 w 10000"/>
                  <a:gd name="connsiteY132-2026" fmla="*/ 3757 h 10000"/>
                  <a:gd name="connsiteX133-2027" fmla="*/ 1072 w 10000"/>
                  <a:gd name="connsiteY133-2028" fmla="*/ 3968 h 10000"/>
                  <a:gd name="connsiteX134-2029" fmla="*/ 957 w 10000"/>
                  <a:gd name="connsiteY134-2030" fmla="*/ 3757 h 10000"/>
                  <a:gd name="connsiteX135-2031" fmla="*/ 667 w 10000"/>
                  <a:gd name="connsiteY135-2032" fmla="*/ 3704 h 10000"/>
                  <a:gd name="connsiteX136-2033" fmla="*/ 406 w 10000"/>
                  <a:gd name="connsiteY136-2034" fmla="*/ 3704 h 10000"/>
                  <a:gd name="connsiteX137-2035" fmla="*/ 29 w 10000"/>
                  <a:gd name="connsiteY137-2036" fmla="*/ 3439 h 10000"/>
                  <a:gd name="connsiteX138-2037" fmla="*/ 0 w 10000"/>
                  <a:gd name="connsiteY138-2038" fmla="*/ 3916 h 10000"/>
                  <a:gd name="connsiteX139-2039" fmla="*/ 58 w 10000"/>
                  <a:gd name="connsiteY139-2040" fmla="*/ 4603 h 10000"/>
                  <a:gd name="connsiteX140-2041" fmla="*/ 116 w 10000"/>
                  <a:gd name="connsiteY140-2042" fmla="*/ 4973 h 10000"/>
                  <a:gd name="connsiteX141-2043" fmla="*/ 174 w 10000"/>
                  <a:gd name="connsiteY141-2044" fmla="*/ 5239 h 10000"/>
                  <a:gd name="connsiteX142-2045" fmla="*/ 232 w 10000"/>
                  <a:gd name="connsiteY142-2046" fmla="*/ 5609 h 10000"/>
                  <a:gd name="connsiteX143-2047" fmla="*/ 406 w 10000"/>
                  <a:gd name="connsiteY143-2048" fmla="*/ 5926 h 10000"/>
                  <a:gd name="connsiteX144-2049" fmla="*/ 638 w 10000"/>
                  <a:gd name="connsiteY144-2050" fmla="*/ 6455 h 10000"/>
                  <a:gd name="connsiteX145-2051" fmla="*/ 492 w 10000"/>
                  <a:gd name="connsiteY145-2052" fmla="*/ 6350 h 10000"/>
                  <a:gd name="connsiteX146-2053" fmla="*/ 840 w 10000"/>
                  <a:gd name="connsiteY146-2054" fmla="*/ 6825 h 10000"/>
                  <a:gd name="connsiteX147-2055" fmla="*/ 1043 w 10000"/>
                  <a:gd name="connsiteY147-2056" fmla="*/ 6773 h 10000"/>
                  <a:gd name="connsiteX148-2057" fmla="*/ 1015 w 10000"/>
                  <a:gd name="connsiteY148-2058" fmla="*/ 6455 h 10000"/>
                  <a:gd name="connsiteX149-2059" fmla="*/ 1188 w 10000"/>
                  <a:gd name="connsiteY149-2060" fmla="*/ 6508 h 10000"/>
                  <a:gd name="connsiteX150-2061" fmla="*/ 986 w 10000"/>
                  <a:gd name="connsiteY150-2062" fmla="*/ 5873 h 10000"/>
                  <a:gd name="connsiteX151-2063" fmla="*/ 1362 w 10000"/>
                  <a:gd name="connsiteY151-2064" fmla="*/ 5609 h 10000"/>
                  <a:gd name="connsiteX152-2065" fmla="*/ 1566 w 10000"/>
                  <a:gd name="connsiteY152-2066" fmla="*/ 5609 h 10000"/>
                  <a:gd name="connsiteX153-2067" fmla="*/ 1566 w 10000"/>
                  <a:gd name="connsiteY153-2068" fmla="*/ 5873 h 10000"/>
                  <a:gd name="connsiteX154-2069" fmla="*/ 1391 w 10000"/>
                  <a:gd name="connsiteY154-2070" fmla="*/ 6032 h 10000"/>
                  <a:gd name="connsiteX155-2071" fmla="*/ 1276 w 10000"/>
                  <a:gd name="connsiteY155-2072" fmla="*/ 6720 h 10000"/>
                  <a:gd name="connsiteX156-2073" fmla="*/ 1218 w 10000"/>
                  <a:gd name="connsiteY156-2074" fmla="*/ 7037 h 10000"/>
                  <a:gd name="connsiteX157-2075" fmla="*/ 1305 w 10000"/>
                  <a:gd name="connsiteY157-2076" fmla="*/ 7461 h 10000"/>
                  <a:gd name="connsiteX158-2077" fmla="*/ 1478 w 10000"/>
                  <a:gd name="connsiteY158-2078" fmla="*/ 7778 h 10000"/>
                  <a:gd name="connsiteX159-2079" fmla="*/ 2058 w 10000"/>
                  <a:gd name="connsiteY159-2080" fmla="*/ 8413 h 10000"/>
                  <a:gd name="connsiteX160-2081" fmla="*/ 2521 w 10000"/>
                  <a:gd name="connsiteY160-2082" fmla="*/ 8889 h 10000"/>
                  <a:gd name="connsiteX161-2083" fmla="*/ 2869 w 10000"/>
                  <a:gd name="connsiteY161-2084" fmla="*/ 9101 h 10000"/>
                  <a:gd name="connsiteX162-2085" fmla="*/ 3246 w 10000"/>
                  <a:gd name="connsiteY162-2086" fmla="*/ 9312 h 10000"/>
                  <a:gd name="connsiteX163-2087" fmla="*/ 3624 w 10000"/>
                  <a:gd name="connsiteY163-2088" fmla="*/ 9524 h 10000"/>
                  <a:gd name="connsiteX164-2089" fmla="*/ 3972 w 10000"/>
                  <a:gd name="connsiteY164-2090" fmla="*/ 9630 h 10000"/>
                  <a:gd name="connsiteX165-2091" fmla="*/ 4348 w 10000"/>
                  <a:gd name="connsiteY165-2092" fmla="*/ 9789 h 10000"/>
                  <a:gd name="connsiteX166-2093" fmla="*/ 4783 w 10000"/>
                  <a:gd name="connsiteY166-2094" fmla="*/ 9948 h 10000"/>
                  <a:gd name="connsiteX167-2095" fmla="*/ 5246 w 10000"/>
                  <a:gd name="connsiteY167-2096" fmla="*/ 10000 h 10000"/>
                  <a:gd name="connsiteX168-2097" fmla="*/ 5652 w 10000"/>
                  <a:gd name="connsiteY168-2098" fmla="*/ 10000 h 10000"/>
                  <a:gd name="connsiteX169-2099" fmla="*/ 6145 w 10000"/>
                  <a:gd name="connsiteY169-2100" fmla="*/ 9948 h 10000"/>
                  <a:gd name="connsiteX170-2101" fmla="*/ 6493 w 10000"/>
                  <a:gd name="connsiteY170-2102" fmla="*/ 9841 h 10000"/>
                  <a:gd name="connsiteX171-2103" fmla="*/ 6841 w 10000"/>
                  <a:gd name="connsiteY171-2104" fmla="*/ 9736 h 10000"/>
                  <a:gd name="connsiteX172-2105" fmla="*/ 7218 w 10000"/>
                  <a:gd name="connsiteY172-2106" fmla="*/ 9577 h 10000"/>
                  <a:gd name="connsiteX173-2107" fmla="*/ 7565 w 10000"/>
                  <a:gd name="connsiteY173-2108" fmla="*/ 9418 h 10000"/>
                  <a:gd name="connsiteX174-2109" fmla="*/ 7884 w 10000"/>
                  <a:gd name="connsiteY174-2110" fmla="*/ 9207 h 10000"/>
                  <a:gd name="connsiteX175-2111" fmla="*/ 8232 w 10000"/>
                  <a:gd name="connsiteY175-2112" fmla="*/ 8995 h 10000"/>
                  <a:gd name="connsiteX176" fmla="*/ 8551 w 10000"/>
                  <a:gd name="connsiteY176" fmla="*/ 8678 h 10000"/>
                  <a:gd name="connsiteX0-2113" fmla="*/ 8551 w 10000"/>
                  <a:gd name="connsiteY0-2114" fmla="*/ 8678 h 10000"/>
                  <a:gd name="connsiteX1-2115" fmla="*/ 8899 w 10000"/>
                  <a:gd name="connsiteY1-2116" fmla="*/ 8360 h 10000"/>
                  <a:gd name="connsiteX2-2117" fmla="*/ 9072 w 10000"/>
                  <a:gd name="connsiteY2-2118" fmla="*/ 7937 h 10000"/>
                  <a:gd name="connsiteX3-2119" fmla="*/ 9420 w 10000"/>
                  <a:gd name="connsiteY3-2120" fmla="*/ 7619 h 10000"/>
                  <a:gd name="connsiteX4-2121" fmla="*/ 9304 w 10000"/>
                  <a:gd name="connsiteY4-2122" fmla="*/ 7143 h 10000"/>
                  <a:gd name="connsiteX5-2123" fmla="*/ 9508 w 10000"/>
                  <a:gd name="connsiteY5-2124" fmla="*/ 6878 h 10000"/>
                  <a:gd name="connsiteX6-2125" fmla="*/ 9652 w 10000"/>
                  <a:gd name="connsiteY6-2126" fmla="*/ 6614 h 10000"/>
                  <a:gd name="connsiteX7-2127" fmla="*/ 9710 w 10000"/>
                  <a:gd name="connsiteY7-2128" fmla="*/ 7037 h 10000"/>
                  <a:gd name="connsiteX8-2129" fmla="*/ 9652 w 10000"/>
                  <a:gd name="connsiteY8-2130" fmla="*/ 7514 h 10000"/>
                  <a:gd name="connsiteX9-2131" fmla="*/ 9971 w 10000"/>
                  <a:gd name="connsiteY9-2132" fmla="*/ 7037 h 10000"/>
                  <a:gd name="connsiteX10-2133" fmla="*/ 10000 w 10000"/>
                  <a:gd name="connsiteY10-2134" fmla="*/ 6667 h 10000"/>
                  <a:gd name="connsiteX11-2135" fmla="*/ 9884 w 10000"/>
                  <a:gd name="connsiteY11-2136" fmla="*/ 6720 h 10000"/>
                  <a:gd name="connsiteX12-2137" fmla="*/ 9797 w 10000"/>
                  <a:gd name="connsiteY12-2138" fmla="*/ 6350 h 10000"/>
                  <a:gd name="connsiteX13-2139" fmla="*/ 9913 w 10000"/>
                  <a:gd name="connsiteY13-2140" fmla="*/ 5926 h 10000"/>
                  <a:gd name="connsiteX14-2141" fmla="*/ 9856 w 10000"/>
                  <a:gd name="connsiteY14-2142" fmla="*/ 5450 h 10000"/>
                  <a:gd name="connsiteX15-2143" fmla="*/ 9566 w 10000"/>
                  <a:gd name="connsiteY15-2144" fmla="*/ 5291 h 10000"/>
                  <a:gd name="connsiteX16-2145" fmla="*/ 9942 w 10000"/>
                  <a:gd name="connsiteY16-2146" fmla="*/ 4498 h 10000"/>
                  <a:gd name="connsiteX17-2147" fmla="*/ 9537 w 10000"/>
                  <a:gd name="connsiteY17-2148" fmla="*/ 4762 h 10000"/>
                  <a:gd name="connsiteX18-2149" fmla="*/ 9449 w 10000"/>
                  <a:gd name="connsiteY18-2150" fmla="*/ 5185 h 10000"/>
                  <a:gd name="connsiteX19-2151" fmla="*/ 9101 w 10000"/>
                  <a:gd name="connsiteY19-2152" fmla="*/ 5239 h 10000"/>
                  <a:gd name="connsiteX20-2153" fmla="*/ 9072 w 10000"/>
                  <a:gd name="connsiteY20-2154" fmla="*/ 5820 h 10000"/>
                  <a:gd name="connsiteX21-2155" fmla="*/ 9101 w 10000"/>
                  <a:gd name="connsiteY21-2156" fmla="*/ 5926 h 10000"/>
                  <a:gd name="connsiteX22-2157" fmla="*/ 8928 w 10000"/>
                  <a:gd name="connsiteY22-2158" fmla="*/ 6138 h 10000"/>
                  <a:gd name="connsiteX23-2159" fmla="*/ 8551 w 10000"/>
                  <a:gd name="connsiteY23-2160" fmla="*/ 6402 h 10000"/>
                  <a:gd name="connsiteX24-2161" fmla="*/ 8377 w 10000"/>
                  <a:gd name="connsiteY24-2162" fmla="*/ 6455 h 10000"/>
                  <a:gd name="connsiteX25-2163" fmla="*/ 8087 w 10000"/>
                  <a:gd name="connsiteY25-2164" fmla="*/ 6667 h 10000"/>
                  <a:gd name="connsiteX26-2165" fmla="*/ 8232 w 10000"/>
                  <a:gd name="connsiteY26-2166" fmla="*/ 6932 h 10000"/>
                  <a:gd name="connsiteX27-2167" fmla="*/ 7739 w 10000"/>
                  <a:gd name="connsiteY27-2168" fmla="*/ 7407 h 10000"/>
                  <a:gd name="connsiteX28-2169" fmla="*/ 7681 w 10000"/>
                  <a:gd name="connsiteY28-2170" fmla="*/ 6984 h 10000"/>
                  <a:gd name="connsiteX29-2171" fmla="*/ 7508 w 10000"/>
                  <a:gd name="connsiteY29-2172" fmla="*/ 7143 h 10000"/>
                  <a:gd name="connsiteX30-2173" fmla="*/ 7102 w 10000"/>
                  <a:gd name="connsiteY30-2174" fmla="*/ 7037 h 10000"/>
                  <a:gd name="connsiteX31-2175" fmla="*/ 7362 w 10000"/>
                  <a:gd name="connsiteY31-2176" fmla="*/ 6878 h 10000"/>
                  <a:gd name="connsiteX32-2177" fmla="*/ 7189 w 10000"/>
                  <a:gd name="connsiteY32-2178" fmla="*/ 6508 h 10000"/>
                  <a:gd name="connsiteX33-2179" fmla="*/ 6870 w 10000"/>
                  <a:gd name="connsiteY33-2180" fmla="*/ 6773 h 10000"/>
                  <a:gd name="connsiteX34-2181" fmla="*/ 6580 w 10000"/>
                  <a:gd name="connsiteY34-2182" fmla="*/ 6720 h 10000"/>
                  <a:gd name="connsiteX35-2183" fmla="*/ 6435 w 10000"/>
                  <a:gd name="connsiteY35-2184" fmla="*/ 6878 h 10000"/>
                  <a:gd name="connsiteX36-2185" fmla="*/ 6376 w 10000"/>
                  <a:gd name="connsiteY36-2186" fmla="*/ 7143 h 10000"/>
                  <a:gd name="connsiteX37-2187" fmla="*/ 6347 w 10000"/>
                  <a:gd name="connsiteY37-2188" fmla="*/ 6932 h 10000"/>
                  <a:gd name="connsiteX38-2189" fmla="*/ 6203 w 10000"/>
                  <a:gd name="connsiteY38-2190" fmla="*/ 6825 h 10000"/>
                  <a:gd name="connsiteX39-2191" fmla="*/ 6058 w 10000"/>
                  <a:gd name="connsiteY39-2192" fmla="*/ 6984 h 10000"/>
                  <a:gd name="connsiteX40-2193" fmla="*/ 6000 w 10000"/>
                  <a:gd name="connsiteY40-2194" fmla="*/ 7302 h 10000"/>
                  <a:gd name="connsiteX41-2195" fmla="*/ 5826 w 10000"/>
                  <a:gd name="connsiteY41-2196" fmla="*/ 7143 h 10000"/>
                  <a:gd name="connsiteX42-2197" fmla="*/ 5971 w 10000"/>
                  <a:gd name="connsiteY42-2198" fmla="*/ 7037 h 10000"/>
                  <a:gd name="connsiteX43-2199" fmla="*/ 6232 w 10000"/>
                  <a:gd name="connsiteY43-2200" fmla="*/ 6561 h 10000"/>
                  <a:gd name="connsiteX44-2201" fmla="*/ 5797 w 10000"/>
                  <a:gd name="connsiteY44-2202" fmla="*/ 6878 h 10000"/>
                  <a:gd name="connsiteX45-2203" fmla="*/ 5740 w 10000"/>
                  <a:gd name="connsiteY45-2204" fmla="*/ 6667 h 10000"/>
                  <a:gd name="connsiteX46-2205" fmla="*/ 5768 w 10000"/>
                  <a:gd name="connsiteY46-2206" fmla="*/ 6402 h 10000"/>
                  <a:gd name="connsiteX47-2207" fmla="*/ 5565 w 10000"/>
                  <a:gd name="connsiteY47-2208" fmla="*/ 6191 h 10000"/>
                  <a:gd name="connsiteX48-2209" fmla="*/ 5392 w 10000"/>
                  <a:gd name="connsiteY48-2210" fmla="*/ 6032 h 10000"/>
                  <a:gd name="connsiteX49-2211" fmla="*/ 5333 w 10000"/>
                  <a:gd name="connsiteY49-2212" fmla="*/ 5768 h 10000"/>
                  <a:gd name="connsiteX50-2213" fmla="*/ 5333 w 10000"/>
                  <a:gd name="connsiteY50-2214" fmla="*/ 5714 h 10000"/>
                  <a:gd name="connsiteX51-2215" fmla="*/ 5131 w 10000"/>
                  <a:gd name="connsiteY51-2216" fmla="*/ 5555 h 10000"/>
                  <a:gd name="connsiteX52-2217" fmla="*/ 4956 w 10000"/>
                  <a:gd name="connsiteY52-2218" fmla="*/ 5397 h 10000"/>
                  <a:gd name="connsiteX53-2219" fmla="*/ 5160 w 10000"/>
                  <a:gd name="connsiteY53-2220" fmla="*/ 5239 h 10000"/>
                  <a:gd name="connsiteX54-2221" fmla="*/ 5188 w 10000"/>
                  <a:gd name="connsiteY54-2222" fmla="*/ 5397 h 10000"/>
                  <a:gd name="connsiteX55-2223" fmla="*/ 5333 w 10000"/>
                  <a:gd name="connsiteY55-2224" fmla="*/ 5555 h 10000"/>
                  <a:gd name="connsiteX56-2225" fmla="*/ 5392 w 10000"/>
                  <a:gd name="connsiteY56-2226" fmla="*/ 5291 h 10000"/>
                  <a:gd name="connsiteX57-2227" fmla="*/ 8069 w 10000"/>
                  <a:gd name="connsiteY57-2228" fmla="*/ 4826 h 10000"/>
                  <a:gd name="connsiteX58-2229" fmla="*/ 6950 w 10000"/>
                  <a:gd name="connsiteY58-2230" fmla="*/ 3306 h 10000"/>
                  <a:gd name="connsiteX59-2231" fmla="*/ 5594 w 10000"/>
                  <a:gd name="connsiteY59-2232" fmla="*/ 4498 h 10000"/>
                  <a:gd name="connsiteX60-2233" fmla="*/ 5478 w 10000"/>
                  <a:gd name="connsiteY60-2234" fmla="*/ 4286 h 10000"/>
                  <a:gd name="connsiteX61-2235" fmla="*/ 5275 w 10000"/>
                  <a:gd name="connsiteY61-2236" fmla="*/ 3809 h 10000"/>
                  <a:gd name="connsiteX62-2237" fmla="*/ 5949 w 10000"/>
                  <a:gd name="connsiteY62-2238" fmla="*/ 2473 h 10000"/>
                  <a:gd name="connsiteX63-2239" fmla="*/ 5015 w 10000"/>
                  <a:gd name="connsiteY63-2240" fmla="*/ 3228 h 10000"/>
                  <a:gd name="connsiteX64-2241" fmla="*/ 4898 w 10000"/>
                  <a:gd name="connsiteY64-2242" fmla="*/ 3175 h 10000"/>
                  <a:gd name="connsiteX65-2243" fmla="*/ 4754 w 10000"/>
                  <a:gd name="connsiteY65-2244" fmla="*/ 3122 h 10000"/>
                  <a:gd name="connsiteX66-2245" fmla="*/ 4637 w 10000"/>
                  <a:gd name="connsiteY66-2246" fmla="*/ 3334 h 10000"/>
                  <a:gd name="connsiteX67-2247" fmla="*/ 4464 w 10000"/>
                  <a:gd name="connsiteY67-2248" fmla="*/ 3493 h 10000"/>
                  <a:gd name="connsiteX68-2249" fmla="*/ 4435 w 10000"/>
                  <a:gd name="connsiteY68-2250" fmla="*/ 3651 h 10000"/>
                  <a:gd name="connsiteX69-2251" fmla="*/ 4579 w 10000"/>
                  <a:gd name="connsiteY69-2252" fmla="*/ 3862 h 10000"/>
                  <a:gd name="connsiteX70-2253" fmla="*/ 4637 w 10000"/>
                  <a:gd name="connsiteY70-2254" fmla="*/ 4021 h 10000"/>
                  <a:gd name="connsiteX71-2255" fmla="*/ 4783 w 10000"/>
                  <a:gd name="connsiteY71-2256" fmla="*/ 4021 h 10000"/>
                  <a:gd name="connsiteX72-2257" fmla="*/ 4841 w 10000"/>
                  <a:gd name="connsiteY72-2258" fmla="*/ 4021 h 10000"/>
                  <a:gd name="connsiteX73-2259" fmla="*/ 4927 w 10000"/>
                  <a:gd name="connsiteY73-2260" fmla="*/ 4233 h 10000"/>
                  <a:gd name="connsiteX74-2261" fmla="*/ 5073 w 10000"/>
                  <a:gd name="connsiteY74-2262" fmla="*/ 4603 h 10000"/>
                  <a:gd name="connsiteX75-2263" fmla="*/ 4898 w 10000"/>
                  <a:gd name="connsiteY75-2264" fmla="*/ 4391 h 10000"/>
                  <a:gd name="connsiteX76-2265" fmla="*/ 4812 w 10000"/>
                  <a:gd name="connsiteY76-2266" fmla="*/ 4127 h 10000"/>
                  <a:gd name="connsiteX77-2267" fmla="*/ 4725 w 10000"/>
                  <a:gd name="connsiteY77-2268" fmla="*/ 4339 h 10000"/>
                  <a:gd name="connsiteX78-2269" fmla="*/ 4608 w 10000"/>
                  <a:gd name="connsiteY78-2270" fmla="*/ 4657 h 10000"/>
                  <a:gd name="connsiteX79-2271" fmla="*/ 4608 w 10000"/>
                  <a:gd name="connsiteY79-2272" fmla="*/ 4445 h 10000"/>
                  <a:gd name="connsiteX80-2273" fmla="*/ 4435 w 10000"/>
                  <a:gd name="connsiteY80-2274" fmla="*/ 4339 h 10000"/>
                  <a:gd name="connsiteX81-2275" fmla="*/ 4406 w 10000"/>
                  <a:gd name="connsiteY81-2276" fmla="*/ 3968 h 10000"/>
                  <a:gd name="connsiteX82-2277" fmla="*/ 4261 w 10000"/>
                  <a:gd name="connsiteY82-2278" fmla="*/ 4021 h 10000"/>
                  <a:gd name="connsiteX83-2279" fmla="*/ 4319 w 10000"/>
                  <a:gd name="connsiteY83-2280" fmla="*/ 3598 h 10000"/>
                  <a:gd name="connsiteX84-2281" fmla="*/ 4232 w 10000"/>
                  <a:gd name="connsiteY84-2282" fmla="*/ 3598 h 10000"/>
                  <a:gd name="connsiteX85-2283" fmla="*/ 4319 w 10000"/>
                  <a:gd name="connsiteY85-2284" fmla="*/ 3069 h 10000"/>
                  <a:gd name="connsiteX86-2285" fmla="*/ 4464 w 10000"/>
                  <a:gd name="connsiteY86-2286" fmla="*/ 3069 h 10000"/>
                  <a:gd name="connsiteX87-2287" fmla="*/ 4522 w 10000"/>
                  <a:gd name="connsiteY87-2288" fmla="*/ 3386 h 10000"/>
                  <a:gd name="connsiteX88-2289" fmla="*/ 4551 w 10000"/>
                  <a:gd name="connsiteY88-2290" fmla="*/ 3175 h 10000"/>
                  <a:gd name="connsiteX89-2291" fmla="*/ 4493 w 10000"/>
                  <a:gd name="connsiteY89-2292" fmla="*/ 3016 h 10000"/>
                  <a:gd name="connsiteX90-2293" fmla="*/ 4348 w 10000"/>
                  <a:gd name="connsiteY90-2294" fmla="*/ 2910 h 10000"/>
                  <a:gd name="connsiteX91-2295" fmla="*/ 4377 w 10000"/>
                  <a:gd name="connsiteY91-2296" fmla="*/ 2487 h 10000"/>
                  <a:gd name="connsiteX92-2297" fmla="*/ 4319 w 10000"/>
                  <a:gd name="connsiteY92-2298" fmla="*/ 2275 h 10000"/>
                  <a:gd name="connsiteX93-2299" fmla="*/ 4289 w 10000"/>
                  <a:gd name="connsiteY93-2300" fmla="*/ 1641 h 10000"/>
                  <a:gd name="connsiteX94-2301" fmla="*/ 4348 w 10000"/>
                  <a:gd name="connsiteY94-2302" fmla="*/ 1641 h 10000"/>
                  <a:gd name="connsiteX95-2303" fmla="*/ 4261 w 10000"/>
                  <a:gd name="connsiteY95-2304" fmla="*/ 1534 h 10000"/>
                  <a:gd name="connsiteX96-2305" fmla="*/ 4000 w 10000"/>
                  <a:gd name="connsiteY96-2306" fmla="*/ 1746 h 10000"/>
                  <a:gd name="connsiteX97-2307" fmla="*/ 3942 w 10000"/>
                  <a:gd name="connsiteY97-2308" fmla="*/ 1323 h 10000"/>
                  <a:gd name="connsiteX98-2309" fmla="*/ 4145 w 10000"/>
                  <a:gd name="connsiteY98-2310" fmla="*/ 582 h 10000"/>
                  <a:gd name="connsiteX99-2311" fmla="*/ 3972 w 10000"/>
                  <a:gd name="connsiteY99-2312" fmla="*/ 318 h 10000"/>
                  <a:gd name="connsiteX100-2313" fmla="*/ 3972 w 10000"/>
                  <a:gd name="connsiteY100-2314" fmla="*/ 212 h 10000"/>
                  <a:gd name="connsiteX101-2315" fmla="*/ 3710 w 10000"/>
                  <a:gd name="connsiteY101-2316" fmla="*/ 0 h 10000"/>
                  <a:gd name="connsiteX102-2317" fmla="*/ 3624 w 10000"/>
                  <a:gd name="connsiteY102-2318" fmla="*/ 212 h 10000"/>
                  <a:gd name="connsiteX103-2319" fmla="*/ 3536 w 10000"/>
                  <a:gd name="connsiteY103-2320" fmla="*/ 635 h 10000"/>
                  <a:gd name="connsiteX104-2321" fmla="*/ 3420 w 10000"/>
                  <a:gd name="connsiteY104-2322" fmla="*/ 688 h 10000"/>
                  <a:gd name="connsiteX105-2323" fmla="*/ 3594 w 10000"/>
                  <a:gd name="connsiteY105-2324" fmla="*/ 900 h 10000"/>
                  <a:gd name="connsiteX106-2325" fmla="*/ 3624 w 10000"/>
                  <a:gd name="connsiteY106-2326" fmla="*/ 1164 h 10000"/>
                  <a:gd name="connsiteX107-2327" fmla="*/ 3536 w 10000"/>
                  <a:gd name="connsiteY107-2328" fmla="*/ 1323 h 10000"/>
                  <a:gd name="connsiteX108-2329" fmla="*/ 3624 w 10000"/>
                  <a:gd name="connsiteY108-2330" fmla="*/ 1799 h 10000"/>
                  <a:gd name="connsiteX109-2331" fmla="*/ 3565 w 10000"/>
                  <a:gd name="connsiteY109-2332" fmla="*/ 2223 h 10000"/>
                  <a:gd name="connsiteX110-2333" fmla="*/ 3130 w 10000"/>
                  <a:gd name="connsiteY110-2334" fmla="*/ 2539 h 10000"/>
                  <a:gd name="connsiteX111-2335" fmla="*/ 3101 w 10000"/>
                  <a:gd name="connsiteY111-2336" fmla="*/ 2381 h 10000"/>
                  <a:gd name="connsiteX112-2337" fmla="*/ 3073 w 10000"/>
                  <a:gd name="connsiteY112-2338" fmla="*/ 2593 h 10000"/>
                  <a:gd name="connsiteX113-2339" fmla="*/ 3188 w 10000"/>
                  <a:gd name="connsiteY113-2340" fmla="*/ 2804 h 10000"/>
                  <a:gd name="connsiteX114-2341" fmla="*/ 3478 w 10000"/>
                  <a:gd name="connsiteY114-2342" fmla="*/ 2593 h 10000"/>
                  <a:gd name="connsiteX115-2343" fmla="*/ 3594 w 10000"/>
                  <a:gd name="connsiteY115-2344" fmla="*/ 2752 h 10000"/>
                  <a:gd name="connsiteX116-2345" fmla="*/ 3392 w 10000"/>
                  <a:gd name="connsiteY116-2346" fmla="*/ 2804 h 10000"/>
                  <a:gd name="connsiteX117-2347" fmla="*/ 1349 w 10000"/>
                  <a:gd name="connsiteY117-2348" fmla="*/ 2289 h 10000"/>
                  <a:gd name="connsiteX118-2349" fmla="*/ 2754 w 10000"/>
                  <a:gd name="connsiteY118-2350" fmla="*/ 2857 h 10000"/>
                  <a:gd name="connsiteX119-2351" fmla="*/ 1630 w 10000"/>
                  <a:gd name="connsiteY119-2352" fmla="*/ 1022 h 10000"/>
                  <a:gd name="connsiteX120-2353" fmla="*/ 2656 w 10000"/>
                  <a:gd name="connsiteY120-2354" fmla="*/ 2472 h 10000"/>
                  <a:gd name="connsiteX121-2355" fmla="*/ 2898 w 10000"/>
                  <a:gd name="connsiteY121-2356" fmla="*/ 3545 h 10000"/>
                  <a:gd name="connsiteX122-2357" fmla="*/ 2840 w 10000"/>
                  <a:gd name="connsiteY122-2358" fmla="*/ 3916 h 10000"/>
                  <a:gd name="connsiteX123-2359" fmla="*/ 1349 w 10000"/>
                  <a:gd name="connsiteY123-2360" fmla="*/ 2289 h 10000"/>
                  <a:gd name="connsiteX124-2361" fmla="*/ 1349 w 10000"/>
                  <a:gd name="connsiteY124-2362" fmla="*/ 2289 h 10000"/>
                  <a:gd name="connsiteX125-2363" fmla="*/ 2377 w 10000"/>
                  <a:gd name="connsiteY125-2364" fmla="*/ 3598 h 10000"/>
                  <a:gd name="connsiteX126-2365" fmla="*/ 2377 w 10000"/>
                  <a:gd name="connsiteY126-2366" fmla="*/ 3968 h 10000"/>
                  <a:gd name="connsiteX127-2367" fmla="*/ 2231 w 10000"/>
                  <a:gd name="connsiteY127-2368" fmla="*/ 4445 h 10000"/>
                  <a:gd name="connsiteX128-2369" fmla="*/ 2000 w 10000"/>
                  <a:gd name="connsiteY128-2370" fmla="*/ 4021 h 10000"/>
                  <a:gd name="connsiteX129-2371" fmla="*/ 1884 w 10000"/>
                  <a:gd name="connsiteY129-2372" fmla="*/ 3545 h 10000"/>
                  <a:gd name="connsiteX130-2373" fmla="*/ 1652 w 10000"/>
                  <a:gd name="connsiteY130-2374" fmla="*/ 3545 h 10000"/>
                  <a:gd name="connsiteX131-2375" fmla="*/ 1478 w 10000"/>
                  <a:gd name="connsiteY131-2376" fmla="*/ 3757 h 10000"/>
                  <a:gd name="connsiteX132-2377" fmla="*/ 1247 w 10000"/>
                  <a:gd name="connsiteY132-2378" fmla="*/ 3757 h 10000"/>
                  <a:gd name="connsiteX133-2379" fmla="*/ 1072 w 10000"/>
                  <a:gd name="connsiteY133-2380" fmla="*/ 3968 h 10000"/>
                  <a:gd name="connsiteX134-2381" fmla="*/ 957 w 10000"/>
                  <a:gd name="connsiteY134-2382" fmla="*/ 3757 h 10000"/>
                  <a:gd name="connsiteX135-2383" fmla="*/ 667 w 10000"/>
                  <a:gd name="connsiteY135-2384" fmla="*/ 3704 h 10000"/>
                  <a:gd name="connsiteX136-2385" fmla="*/ 406 w 10000"/>
                  <a:gd name="connsiteY136-2386" fmla="*/ 3704 h 10000"/>
                  <a:gd name="connsiteX137-2387" fmla="*/ 29 w 10000"/>
                  <a:gd name="connsiteY137-2388" fmla="*/ 3439 h 10000"/>
                  <a:gd name="connsiteX138-2389" fmla="*/ 0 w 10000"/>
                  <a:gd name="connsiteY138-2390" fmla="*/ 3916 h 10000"/>
                  <a:gd name="connsiteX139-2391" fmla="*/ 58 w 10000"/>
                  <a:gd name="connsiteY139-2392" fmla="*/ 4603 h 10000"/>
                  <a:gd name="connsiteX140-2393" fmla="*/ 116 w 10000"/>
                  <a:gd name="connsiteY140-2394" fmla="*/ 4973 h 10000"/>
                  <a:gd name="connsiteX141-2395" fmla="*/ 174 w 10000"/>
                  <a:gd name="connsiteY141-2396" fmla="*/ 5239 h 10000"/>
                  <a:gd name="connsiteX142-2397" fmla="*/ 232 w 10000"/>
                  <a:gd name="connsiteY142-2398" fmla="*/ 5609 h 10000"/>
                  <a:gd name="connsiteX143-2399" fmla="*/ 406 w 10000"/>
                  <a:gd name="connsiteY143-2400" fmla="*/ 5926 h 10000"/>
                  <a:gd name="connsiteX144-2401" fmla="*/ 638 w 10000"/>
                  <a:gd name="connsiteY144-2402" fmla="*/ 6455 h 10000"/>
                  <a:gd name="connsiteX145-2403" fmla="*/ 492 w 10000"/>
                  <a:gd name="connsiteY145-2404" fmla="*/ 6350 h 10000"/>
                  <a:gd name="connsiteX146-2405" fmla="*/ 840 w 10000"/>
                  <a:gd name="connsiteY146-2406" fmla="*/ 6825 h 10000"/>
                  <a:gd name="connsiteX147-2407" fmla="*/ 1043 w 10000"/>
                  <a:gd name="connsiteY147-2408" fmla="*/ 6773 h 10000"/>
                  <a:gd name="connsiteX148-2409" fmla="*/ 1015 w 10000"/>
                  <a:gd name="connsiteY148-2410" fmla="*/ 6455 h 10000"/>
                  <a:gd name="connsiteX149-2411" fmla="*/ 1188 w 10000"/>
                  <a:gd name="connsiteY149-2412" fmla="*/ 6508 h 10000"/>
                  <a:gd name="connsiteX150-2413" fmla="*/ 986 w 10000"/>
                  <a:gd name="connsiteY150-2414" fmla="*/ 5873 h 10000"/>
                  <a:gd name="connsiteX151-2415" fmla="*/ 1362 w 10000"/>
                  <a:gd name="connsiteY151-2416" fmla="*/ 5609 h 10000"/>
                  <a:gd name="connsiteX152-2417" fmla="*/ 1566 w 10000"/>
                  <a:gd name="connsiteY152-2418" fmla="*/ 5609 h 10000"/>
                  <a:gd name="connsiteX153-2419" fmla="*/ 1566 w 10000"/>
                  <a:gd name="connsiteY153-2420" fmla="*/ 5873 h 10000"/>
                  <a:gd name="connsiteX154-2421" fmla="*/ 1391 w 10000"/>
                  <a:gd name="connsiteY154-2422" fmla="*/ 6032 h 10000"/>
                  <a:gd name="connsiteX155-2423" fmla="*/ 1276 w 10000"/>
                  <a:gd name="connsiteY155-2424" fmla="*/ 6720 h 10000"/>
                  <a:gd name="connsiteX156-2425" fmla="*/ 1218 w 10000"/>
                  <a:gd name="connsiteY156-2426" fmla="*/ 7037 h 10000"/>
                  <a:gd name="connsiteX157-2427" fmla="*/ 1305 w 10000"/>
                  <a:gd name="connsiteY157-2428" fmla="*/ 7461 h 10000"/>
                  <a:gd name="connsiteX158-2429" fmla="*/ 1478 w 10000"/>
                  <a:gd name="connsiteY158-2430" fmla="*/ 7778 h 10000"/>
                  <a:gd name="connsiteX159-2431" fmla="*/ 2058 w 10000"/>
                  <a:gd name="connsiteY159-2432" fmla="*/ 8413 h 10000"/>
                  <a:gd name="connsiteX160-2433" fmla="*/ 2521 w 10000"/>
                  <a:gd name="connsiteY160-2434" fmla="*/ 8889 h 10000"/>
                  <a:gd name="connsiteX161-2435" fmla="*/ 2869 w 10000"/>
                  <a:gd name="connsiteY161-2436" fmla="*/ 9101 h 10000"/>
                  <a:gd name="connsiteX162-2437" fmla="*/ 3246 w 10000"/>
                  <a:gd name="connsiteY162-2438" fmla="*/ 9312 h 10000"/>
                  <a:gd name="connsiteX163-2439" fmla="*/ 3624 w 10000"/>
                  <a:gd name="connsiteY163-2440" fmla="*/ 9524 h 10000"/>
                  <a:gd name="connsiteX164-2441" fmla="*/ 3972 w 10000"/>
                  <a:gd name="connsiteY164-2442" fmla="*/ 9630 h 10000"/>
                  <a:gd name="connsiteX165-2443" fmla="*/ 4348 w 10000"/>
                  <a:gd name="connsiteY165-2444" fmla="*/ 9789 h 10000"/>
                  <a:gd name="connsiteX166-2445" fmla="*/ 4783 w 10000"/>
                  <a:gd name="connsiteY166-2446" fmla="*/ 9948 h 10000"/>
                  <a:gd name="connsiteX167-2447" fmla="*/ 5246 w 10000"/>
                  <a:gd name="connsiteY167-2448" fmla="*/ 10000 h 10000"/>
                  <a:gd name="connsiteX168-2449" fmla="*/ 5652 w 10000"/>
                  <a:gd name="connsiteY168-2450" fmla="*/ 10000 h 10000"/>
                  <a:gd name="connsiteX169-2451" fmla="*/ 6145 w 10000"/>
                  <a:gd name="connsiteY169-2452" fmla="*/ 9948 h 10000"/>
                  <a:gd name="connsiteX170-2453" fmla="*/ 6493 w 10000"/>
                  <a:gd name="connsiteY170-2454" fmla="*/ 9841 h 10000"/>
                  <a:gd name="connsiteX171-2455" fmla="*/ 6841 w 10000"/>
                  <a:gd name="connsiteY171-2456" fmla="*/ 9736 h 10000"/>
                  <a:gd name="connsiteX172-2457" fmla="*/ 7218 w 10000"/>
                  <a:gd name="connsiteY172-2458" fmla="*/ 9577 h 10000"/>
                  <a:gd name="connsiteX173-2459" fmla="*/ 7565 w 10000"/>
                  <a:gd name="connsiteY173-2460" fmla="*/ 9418 h 10000"/>
                  <a:gd name="connsiteX174-2461" fmla="*/ 7884 w 10000"/>
                  <a:gd name="connsiteY174-2462" fmla="*/ 9207 h 10000"/>
                  <a:gd name="connsiteX175-2463" fmla="*/ 8232 w 10000"/>
                  <a:gd name="connsiteY175-2464" fmla="*/ 8995 h 10000"/>
                  <a:gd name="connsiteX176-2465" fmla="*/ 8551 w 10000"/>
                  <a:gd name="connsiteY176-2466" fmla="*/ 8678 h 10000"/>
                  <a:gd name="connsiteX0-2467" fmla="*/ 8551 w 10000"/>
                  <a:gd name="connsiteY0-2468" fmla="*/ 8678 h 10000"/>
                  <a:gd name="connsiteX1-2469" fmla="*/ 8899 w 10000"/>
                  <a:gd name="connsiteY1-2470" fmla="*/ 8360 h 10000"/>
                  <a:gd name="connsiteX2-2471" fmla="*/ 9072 w 10000"/>
                  <a:gd name="connsiteY2-2472" fmla="*/ 7937 h 10000"/>
                  <a:gd name="connsiteX3-2473" fmla="*/ 9420 w 10000"/>
                  <a:gd name="connsiteY3-2474" fmla="*/ 7619 h 10000"/>
                  <a:gd name="connsiteX4-2475" fmla="*/ 9304 w 10000"/>
                  <a:gd name="connsiteY4-2476" fmla="*/ 7143 h 10000"/>
                  <a:gd name="connsiteX5-2477" fmla="*/ 9508 w 10000"/>
                  <a:gd name="connsiteY5-2478" fmla="*/ 6878 h 10000"/>
                  <a:gd name="connsiteX6-2479" fmla="*/ 9652 w 10000"/>
                  <a:gd name="connsiteY6-2480" fmla="*/ 6614 h 10000"/>
                  <a:gd name="connsiteX7-2481" fmla="*/ 9710 w 10000"/>
                  <a:gd name="connsiteY7-2482" fmla="*/ 7037 h 10000"/>
                  <a:gd name="connsiteX8-2483" fmla="*/ 9652 w 10000"/>
                  <a:gd name="connsiteY8-2484" fmla="*/ 7514 h 10000"/>
                  <a:gd name="connsiteX9-2485" fmla="*/ 9971 w 10000"/>
                  <a:gd name="connsiteY9-2486" fmla="*/ 7037 h 10000"/>
                  <a:gd name="connsiteX10-2487" fmla="*/ 10000 w 10000"/>
                  <a:gd name="connsiteY10-2488" fmla="*/ 6667 h 10000"/>
                  <a:gd name="connsiteX11-2489" fmla="*/ 9884 w 10000"/>
                  <a:gd name="connsiteY11-2490" fmla="*/ 6720 h 10000"/>
                  <a:gd name="connsiteX12-2491" fmla="*/ 9797 w 10000"/>
                  <a:gd name="connsiteY12-2492" fmla="*/ 6350 h 10000"/>
                  <a:gd name="connsiteX13-2493" fmla="*/ 9913 w 10000"/>
                  <a:gd name="connsiteY13-2494" fmla="*/ 5926 h 10000"/>
                  <a:gd name="connsiteX14-2495" fmla="*/ 9856 w 10000"/>
                  <a:gd name="connsiteY14-2496" fmla="*/ 5450 h 10000"/>
                  <a:gd name="connsiteX15-2497" fmla="*/ 9566 w 10000"/>
                  <a:gd name="connsiteY15-2498" fmla="*/ 5291 h 10000"/>
                  <a:gd name="connsiteX16-2499" fmla="*/ 9942 w 10000"/>
                  <a:gd name="connsiteY16-2500" fmla="*/ 4498 h 10000"/>
                  <a:gd name="connsiteX17-2501" fmla="*/ 9537 w 10000"/>
                  <a:gd name="connsiteY17-2502" fmla="*/ 4762 h 10000"/>
                  <a:gd name="connsiteX18-2503" fmla="*/ 9449 w 10000"/>
                  <a:gd name="connsiteY18-2504" fmla="*/ 5185 h 10000"/>
                  <a:gd name="connsiteX19-2505" fmla="*/ 9101 w 10000"/>
                  <a:gd name="connsiteY19-2506" fmla="*/ 5239 h 10000"/>
                  <a:gd name="connsiteX20-2507" fmla="*/ 9072 w 10000"/>
                  <a:gd name="connsiteY20-2508" fmla="*/ 5820 h 10000"/>
                  <a:gd name="connsiteX21-2509" fmla="*/ 9101 w 10000"/>
                  <a:gd name="connsiteY21-2510" fmla="*/ 5926 h 10000"/>
                  <a:gd name="connsiteX22-2511" fmla="*/ 8928 w 10000"/>
                  <a:gd name="connsiteY22-2512" fmla="*/ 6138 h 10000"/>
                  <a:gd name="connsiteX23-2513" fmla="*/ 8551 w 10000"/>
                  <a:gd name="connsiteY23-2514" fmla="*/ 6402 h 10000"/>
                  <a:gd name="connsiteX24-2515" fmla="*/ 8377 w 10000"/>
                  <a:gd name="connsiteY24-2516" fmla="*/ 6455 h 10000"/>
                  <a:gd name="connsiteX25-2517" fmla="*/ 8087 w 10000"/>
                  <a:gd name="connsiteY25-2518" fmla="*/ 6667 h 10000"/>
                  <a:gd name="connsiteX26-2519" fmla="*/ 8232 w 10000"/>
                  <a:gd name="connsiteY26-2520" fmla="*/ 6932 h 10000"/>
                  <a:gd name="connsiteX27-2521" fmla="*/ 7739 w 10000"/>
                  <a:gd name="connsiteY27-2522" fmla="*/ 7407 h 10000"/>
                  <a:gd name="connsiteX28-2523" fmla="*/ 7681 w 10000"/>
                  <a:gd name="connsiteY28-2524" fmla="*/ 6984 h 10000"/>
                  <a:gd name="connsiteX29-2525" fmla="*/ 7508 w 10000"/>
                  <a:gd name="connsiteY29-2526" fmla="*/ 7143 h 10000"/>
                  <a:gd name="connsiteX30-2527" fmla="*/ 7102 w 10000"/>
                  <a:gd name="connsiteY30-2528" fmla="*/ 7037 h 10000"/>
                  <a:gd name="connsiteX31-2529" fmla="*/ 7362 w 10000"/>
                  <a:gd name="connsiteY31-2530" fmla="*/ 6878 h 10000"/>
                  <a:gd name="connsiteX32-2531" fmla="*/ 7189 w 10000"/>
                  <a:gd name="connsiteY32-2532" fmla="*/ 6508 h 10000"/>
                  <a:gd name="connsiteX33-2533" fmla="*/ 6870 w 10000"/>
                  <a:gd name="connsiteY33-2534" fmla="*/ 6773 h 10000"/>
                  <a:gd name="connsiteX34-2535" fmla="*/ 6580 w 10000"/>
                  <a:gd name="connsiteY34-2536" fmla="*/ 6720 h 10000"/>
                  <a:gd name="connsiteX35-2537" fmla="*/ 6435 w 10000"/>
                  <a:gd name="connsiteY35-2538" fmla="*/ 6878 h 10000"/>
                  <a:gd name="connsiteX36-2539" fmla="*/ 6376 w 10000"/>
                  <a:gd name="connsiteY36-2540" fmla="*/ 7143 h 10000"/>
                  <a:gd name="connsiteX37-2541" fmla="*/ 6347 w 10000"/>
                  <a:gd name="connsiteY37-2542" fmla="*/ 6932 h 10000"/>
                  <a:gd name="connsiteX38-2543" fmla="*/ 6203 w 10000"/>
                  <a:gd name="connsiteY38-2544" fmla="*/ 6825 h 10000"/>
                  <a:gd name="connsiteX39-2545" fmla="*/ 6058 w 10000"/>
                  <a:gd name="connsiteY39-2546" fmla="*/ 6984 h 10000"/>
                  <a:gd name="connsiteX40-2547" fmla="*/ 6000 w 10000"/>
                  <a:gd name="connsiteY40-2548" fmla="*/ 7302 h 10000"/>
                  <a:gd name="connsiteX41-2549" fmla="*/ 5826 w 10000"/>
                  <a:gd name="connsiteY41-2550" fmla="*/ 7143 h 10000"/>
                  <a:gd name="connsiteX42-2551" fmla="*/ 5971 w 10000"/>
                  <a:gd name="connsiteY42-2552" fmla="*/ 7037 h 10000"/>
                  <a:gd name="connsiteX43-2553" fmla="*/ 6232 w 10000"/>
                  <a:gd name="connsiteY43-2554" fmla="*/ 6561 h 10000"/>
                  <a:gd name="connsiteX44-2555" fmla="*/ 5797 w 10000"/>
                  <a:gd name="connsiteY44-2556" fmla="*/ 6878 h 10000"/>
                  <a:gd name="connsiteX45-2557" fmla="*/ 5740 w 10000"/>
                  <a:gd name="connsiteY45-2558" fmla="*/ 6667 h 10000"/>
                  <a:gd name="connsiteX46-2559" fmla="*/ 5768 w 10000"/>
                  <a:gd name="connsiteY46-2560" fmla="*/ 6402 h 10000"/>
                  <a:gd name="connsiteX47-2561" fmla="*/ 5565 w 10000"/>
                  <a:gd name="connsiteY47-2562" fmla="*/ 6191 h 10000"/>
                  <a:gd name="connsiteX48-2563" fmla="*/ 5392 w 10000"/>
                  <a:gd name="connsiteY48-2564" fmla="*/ 6032 h 10000"/>
                  <a:gd name="connsiteX49-2565" fmla="*/ 5333 w 10000"/>
                  <a:gd name="connsiteY49-2566" fmla="*/ 5768 h 10000"/>
                  <a:gd name="connsiteX50-2567" fmla="*/ 5333 w 10000"/>
                  <a:gd name="connsiteY50-2568" fmla="*/ 5714 h 10000"/>
                  <a:gd name="connsiteX51-2569" fmla="*/ 5131 w 10000"/>
                  <a:gd name="connsiteY51-2570" fmla="*/ 5555 h 10000"/>
                  <a:gd name="connsiteX52-2571" fmla="*/ 4956 w 10000"/>
                  <a:gd name="connsiteY52-2572" fmla="*/ 5397 h 10000"/>
                  <a:gd name="connsiteX53-2573" fmla="*/ 5160 w 10000"/>
                  <a:gd name="connsiteY53-2574" fmla="*/ 5239 h 10000"/>
                  <a:gd name="connsiteX54-2575" fmla="*/ 5188 w 10000"/>
                  <a:gd name="connsiteY54-2576" fmla="*/ 5397 h 10000"/>
                  <a:gd name="connsiteX55-2577" fmla="*/ 5333 w 10000"/>
                  <a:gd name="connsiteY55-2578" fmla="*/ 5555 h 10000"/>
                  <a:gd name="connsiteX56-2579" fmla="*/ 5392 w 10000"/>
                  <a:gd name="connsiteY56-2580" fmla="*/ 5291 h 10000"/>
                  <a:gd name="connsiteX57-2581" fmla="*/ 8069 w 10000"/>
                  <a:gd name="connsiteY57-2582" fmla="*/ 4826 h 10000"/>
                  <a:gd name="connsiteX58-2583" fmla="*/ 6950 w 10000"/>
                  <a:gd name="connsiteY58-2584" fmla="*/ 3306 h 10000"/>
                  <a:gd name="connsiteX59-2585" fmla="*/ 5594 w 10000"/>
                  <a:gd name="connsiteY59-2586" fmla="*/ 4498 h 10000"/>
                  <a:gd name="connsiteX60-2587" fmla="*/ 5478 w 10000"/>
                  <a:gd name="connsiteY60-2588" fmla="*/ 4286 h 10000"/>
                  <a:gd name="connsiteX61-2589" fmla="*/ 6519 w 10000"/>
                  <a:gd name="connsiteY61-2590" fmla="*/ 3003 h 10000"/>
                  <a:gd name="connsiteX62-2591" fmla="*/ 5949 w 10000"/>
                  <a:gd name="connsiteY62-2592" fmla="*/ 2473 h 10000"/>
                  <a:gd name="connsiteX63-2593" fmla="*/ 5015 w 10000"/>
                  <a:gd name="connsiteY63-2594" fmla="*/ 3228 h 10000"/>
                  <a:gd name="connsiteX64-2595" fmla="*/ 4898 w 10000"/>
                  <a:gd name="connsiteY64-2596" fmla="*/ 3175 h 10000"/>
                  <a:gd name="connsiteX65-2597" fmla="*/ 4754 w 10000"/>
                  <a:gd name="connsiteY65-2598" fmla="*/ 3122 h 10000"/>
                  <a:gd name="connsiteX66-2599" fmla="*/ 4637 w 10000"/>
                  <a:gd name="connsiteY66-2600" fmla="*/ 3334 h 10000"/>
                  <a:gd name="connsiteX67-2601" fmla="*/ 4464 w 10000"/>
                  <a:gd name="connsiteY67-2602" fmla="*/ 3493 h 10000"/>
                  <a:gd name="connsiteX68-2603" fmla="*/ 4435 w 10000"/>
                  <a:gd name="connsiteY68-2604" fmla="*/ 3651 h 10000"/>
                  <a:gd name="connsiteX69-2605" fmla="*/ 4579 w 10000"/>
                  <a:gd name="connsiteY69-2606" fmla="*/ 3862 h 10000"/>
                  <a:gd name="connsiteX70-2607" fmla="*/ 4637 w 10000"/>
                  <a:gd name="connsiteY70-2608" fmla="*/ 4021 h 10000"/>
                  <a:gd name="connsiteX71-2609" fmla="*/ 4783 w 10000"/>
                  <a:gd name="connsiteY71-2610" fmla="*/ 4021 h 10000"/>
                  <a:gd name="connsiteX72-2611" fmla="*/ 4841 w 10000"/>
                  <a:gd name="connsiteY72-2612" fmla="*/ 4021 h 10000"/>
                  <a:gd name="connsiteX73-2613" fmla="*/ 4927 w 10000"/>
                  <a:gd name="connsiteY73-2614" fmla="*/ 4233 h 10000"/>
                  <a:gd name="connsiteX74-2615" fmla="*/ 5073 w 10000"/>
                  <a:gd name="connsiteY74-2616" fmla="*/ 4603 h 10000"/>
                  <a:gd name="connsiteX75-2617" fmla="*/ 4898 w 10000"/>
                  <a:gd name="connsiteY75-2618" fmla="*/ 4391 h 10000"/>
                  <a:gd name="connsiteX76-2619" fmla="*/ 4812 w 10000"/>
                  <a:gd name="connsiteY76-2620" fmla="*/ 4127 h 10000"/>
                  <a:gd name="connsiteX77-2621" fmla="*/ 4725 w 10000"/>
                  <a:gd name="connsiteY77-2622" fmla="*/ 4339 h 10000"/>
                  <a:gd name="connsiteX78-2623" fmla="*/ 4608 w 10000"/>
                  <a:gd name="connsiteY78-2624" fmla="*/ 4657 h 10000"/>
                  <a:gd name="connsiteX79-2625" fmla="*/ 4608 w 10000"/>
                  <a:gd name="connsiteY79-2626" fmla="*/ 4445 h 10000"/>
                  <a:gd name="connsiteX80-2627" fmla="*/ 4435 w 10000"/>
                  <a:gd name="connsiteY80-2628" fmla="*/ 4339 h 10000"/>
                  <a:gd name="connsiteX81-2629" fmla="*/ 4406 w 10000"/>
                  <a:gd name="connsiteY81-2630" fmla="*/ 3968 h 10000"/>
                  <a:gd name="connsiteX82-2631" fmla="*/ 4261 w 10000"/>
                  <a:gd name="connsiteY82-2632" fmla="*/ 4021 h 10000"/>
                  <a:gd name="connsiteX83-2633" fmla="*/ 4319 w 10000"/>
                  <a:gd name="connsiteY83-2634" fmla="*/ 3598 h 10000"/>
                  <a:gd name="connsiteX84-2635" fmla="*/ 4232 w 10000"/>
                  <a:gd name="connsiteY84-2636" fmla="*/ 3598 h 10000"/>
                  <a:gd name="connsiteX85-2637" fmla="*/ 4319 w 10000"/>
                  <a:gd name="connsiteY85-2638" fmla="*/ 3069 h 10000"/>
                  <a:gd name="connsiteX86-2639" fmla="*/ 4464 w 10000"/>
                  <a:gd name="connsiteY86-2640" fmla="*/ 3069 h 10000"/>
                  <a:gd name="connsiteX87-2641" fmla="*/ 4522 w 10000"/>
                  <a:gd name="connsiteY87-2642" fmla="*/ 3386 h 10000"/>
                  <a:gd name="connsiteX88-2643" fmla="*/ 4551 w 10000"/>
                  <a:gd name="connsiteY88-2644" fmla="*/ 3175 h 10000"/>
                  <a:gd name="connsiteX89-2645" fmla="*/ 4493 w 10000"/>
                  <a:gd name="connsiteY89-2646" fmla="*/ 3016 h 10000"/>
                  <a:gd name="connsiteX90-2647" fmla="*/ 4348 w 10000"/>
                  <a:gd name="connsiteY90-2648" fmla="*/ 2910 h 10000"/>
                  <a:gd name="connsiteX91-2649" fmla="*/ 4377 w 10000"/>
                  <a:gd name="connsiteY91-2650" fmla="*/ 2487 h 10000"/>
                  <a:gd name="connsiteX92-2651" fmla="*/ 4319 w 10000"/>
                  <a:gd name="connsiteY92-2652" fmla="*/ 2275 h 10000"/>
                  <a:gd name="connsiteX93-2653" fmla="*/ 4289 w 10000"/>
                  <a:gd name="connsiteY93-2654" fmla="*/ 1641 h 10000"/>
                  <a:gd name="connsiteX94-2655" fmla="*/ 4348 w 10000"/>
                  <a:gd name="connsiteY94-2656" fmla="*/ 1641 h 10000"/>
                  <a:gd name="connsiteX95-2657" fmla="*/ 4261 w 10000"/>
                  <a:gd name="connsiteY95-2658" fmla="*/ 1534 h 10000"/>
                  <a:gd name="connsiteX96-2659" fmla="*/ 4000 w 10000"/>
                  <a:gd name="connsiteY96-2660" fmla="*/ 1746 h 10000"/>
                  <a:gd name="connsiteX97-2661" fmla="*/ 3942 w 10000"/>
                  <a:gd name="connsiteY97-2662" fmla="*/ 1323 h 10000"/>
                  <a:gd name="connsiteX98-2663" fmla="*/ 4145 w 10000"/>
                  <a:gd name="connsiteY98-2664" fmla="*/ 582 h 10000"/>
                  <a:gd name="connsiteX99-2665" fmla="*/ 3972 w 10000"/>
                  <a:gd name="connsiteY99-2666" fmla="*/ 318 h 10000"/>
                  <a:gd name="connsiteX100-2667" fmla="*/ 3972 w 10000"/>
                  <a:gd name="connsiteY100-2668" fmla="*/ 212 h 10000"/>
                  <a:gd name="connsiteX101-2669" fmla="*/ 3710 w 10000"/>
                  <a:gd name="connsiteY101-2670" fmla="*/ 0 h 10000"/>
                  <a:gd name="connsiteX102-2671" fmla="*/ 3624 w 10000"/>
                  <a:gd name="connsiteY102-2672" fmla="*/ 212 h 10000"/>
                  <a:gd name="connsiteX103-2673" fmla="*/ 3536 w 10000"/>
                  <a:gd name="connsiteY103-2674" fmla="*/ 635 h 10000"/>
                  <a:gd name="connsiteX104-2675" fmla="*/ 3420 w 10000"/>
                  <a:gd name="connsiteY104-2676" fmla="*/ 688 h 10000"/>
                  <a:gd name="connsiteX105-2677" fmla="*/ 3594 w 10000"/>
                  <a:gd name="connsiteY105-2678" fmla="*/ 900 h 10000"/>
                  <a:gd name="connsiteX106-2679" fmla="*/ 3624 w 10000"/>
                  <a:gd name="connsiteY106-2680" fmla="*/ 1164 h 10000"/>
                  <a:gd name="connsiteX107-2681" fmla="*/ 3536 w 10000"/>
                  <a:gd name="connsiteY107-2682" fmla="*/ 1323 h 10000"/>
                  <a:gd name="connsiteX108-2683" fmla="*/ 3624 w 10000"/>
                  <a:gd name="connsiteY108-2684" fmla="*/ 1799 h 10000"/>
                  <a:gd name="connsiteX109-2685" fmla="*/ 3565 w 10000"/>
                  <a:gd name="connsiteY109-2686" fmla="*/ 2223 h 10000"/>
                  <a:gd name="connsiteX110-2687" fmla="*/ 3130 w 10000"/>
                  <a:gd name="connsiteY110-2688" fmla="*/ 2539 h 10000"/>
                  <a:gd name="connsiteX111-2689" fmla="*/ 3101 w 10000"/>
                  <a:gd name="connsiteY111-2690" fmla="*/ 2381 h 10000"/>
                  <a:gd name="connsiteX112-2691" fmla="*/ 3073 w 10000"/>
                  <a:gd name="connsiteY112-2692" fmla="*/ 2593 h 10000"/>
                  <a:gd name="connsiteX113-2693" fmla="*/ 3188 w 10000"/>
                  <a:gd name="connsiteY113-2694" fmla="*/ 2804 h 10000"/>
                  <a:gd name="connsiteX114-2695" fmla="*/ 3478 w 10000"/>
                  <a:gd name="connsiteY114-2696" fmla="*/ 2593 h 10000"/>
                  <a:gd name="connsiteX115-2697" fmla="*/ 3594 w 10000"/>
                  <a:gd name="connsiteY115-2698" fmla="*/ 2752 h 10000"/>
                  <a:gd name="connsiteX116-2699" fmla="*/ 3392 w 10000"/>
                  <a:gd name="connsiteY116-2700" fmla="*/ 2804 h 10000"/>
                  <a:gd name="connsiteX117-2701" fmla="*/ 1349 w 10000"/>
                  <a:gd name="connsiteY117-2702" fmla="*/ 2289 h 10000"/>
                  <a:gd name="connsiteX118-2703" fmla="*/ 2754 w 10000"/>
                  <a:gd name="connsiteY118-2704" fmla="*/ 2857 h 10000"/>
                  <a:gd name="connsiteX119-2705" fmla="*/ 1630 w 10000"/>
                  <a:gd name="connsiteY119-2706" fmla="*/ 1022 h 10000"/>
                  <a:gd name="connsiteX120-2707" fmla="*/ 2656 w 10000"/>
                  <a:gd name="connsiteY120-2708" fmla="*/ 2472 h 10000"/>
                  <a:gd name="connsiteX121-2709" fmla="*/ 2898 w 10000"/>
                  <a:gd name="connsiteY121-2710" fmla="*/ 3545 h 10000"/>
                  <a:gd name="connsiteX122-2711" fmla="*/ 2840 w 10000"/>
                  <a:gd name="connsiteY122-2712" fmla="*/ 3916 h 10000"/>
                  <a:gd name="connsiteX123-2713" fmla="*/ 1349 w 10000"/>
                  <a:gd name="connsiteY123-2714" fmla="*/ 2289 h 10000"/>
                  <a:gd name="connsiteX124-2715" fmla="*/ 1349 w 10000"/>
                  <a:gd name="connsiteY124-2716" fmla="*/ 2289 h 10000"/>
                  <a:gd name="connsiteX125-2717" fmla="*/ 2377 w 10000"/>
                  <a:gd name="connsiteY125-2718" fmla="*/ 3598 h 10000"/>
                  <a:gd name="connsiteX126-2719" fmla="*/ 2377 w 10000"/>
                  <a:gd name="connsiteY126-2720" fmla="*/ 3968 h 10000"/>
                  <a:gd name="connsiteX127-2721" fmla="*/ 2231 w 10000"/>
                  <a:gd name="connsiteY127-2722" fmla="*/ 4445 h 10000"/>
                  <a:gd name="connsiteX128-2723" fmla="*/ 2000 w 10000"/>
                  <a:gd name="connsiteY128-2724" fmla="*/ 4021 h 10000"/>
                  <a:gd name="connsiteX129-2725" fmla="*/ 1884 w 10000"/>
                  <a:gd name="connsiteY129-2726" fmla="*/ 3545 h 10000"/>
                  <a:gd name="connsiteX130-2727" fmla="*/ 1652 w 10000"/>
                  <a:gd name="connsiteY130-2728" fmla="*/ 3545 h 10000"/>
                  <a:gd name="connsiteX131-2729" fmla="*/ 1478 w 10000"/>
                  <a:gd name="connsiteY131-2730" fmla="*/ 3757 h 10000"/>
                  <a:gd name="connsiteX132-2731" fmla="*/ 1247 w 10000"/>
                  <a:gd name="connsiteY132-2732" fmla="*/ 3757 h 10000"/>
                  <a:gd name="connsiteX133-2733" fmla="*/ 1072 w 10000"/>
                  <a:gd name="connsiteY133-2734" fmla="*/ 3968 h 10000"/>
                  <a:gd name="connsiteX134-2735" fmla="*/ 957 w 10000"/>
                  <a:gd name="connsiteY134-2736" fmla="*/ 3757 h 10000"/>
                  <a:gd name="connsiteX135-2737" fmla="*/ 667 w 10000"/>
                  <a:gd name="connsiteY135-2738" fmla="*/ 3704 h 10000"/>
                  <a:gd name="connsiteX136-2739" fmla="*/ 406 w 10000"/>
                  <a:gd name="connsiteY136-2740" fmla="*/ 3704 h 10000"/>
                  <a:gd name="connsiteX137-2741" fmla="*/ 29 w 10000"/>
                  <a:gd name="connsiteY137-2742" fmla="*/ 3439 h 10000"/>
                  <a:gd name="connsiteX138-2743" fmla="*/ 0 w 10000"/>
                  <a:gd name="connsiteY138-2744" fmla="*/ 3916 h 10000"/>
                  <a:gd name="connsiteX139-2745" fmla="*/ 58 w 10000"/>
                  <a:gd name="connsiteY139-2746" fmla="*/ 4603 h 10000"/>
                  <a:gd name="connsiteX140-2747" fmla="*/ 116 w 10000"/>
                  <a:gd name="connsiteY140-2748" fmla="*/ 4973 h 10000"/>
                  <a:gd name="connsiteX141-2749" fmla="*/ 174 w 10000"/>
                  <a:gd name="connsiteY141-2750" fmla="*/ 5239 h 10000"/>
                  <a:gd name="connsiteX142-2751" fmla="*/ 232 w 10000"/>
                  <a:gd name="connsiteY142-2752" fmla="*/ 5609 h 10000"/>
                  <a:gd name="connsiteX143-2753" fmla="*/ 406 w 10000"/>
                  <a:gd name="connsiteY143-2754" fmla="*/ 5926 h 10000"/>
                  <a:gd name="connsiteX144-2755" fmla="*/ 638 w 10000"/>
                  <a:gd name="connsiteY144-2756" fmla="*/ 6455 h 10000"/>
                  <a:gd name="connsiteX145-2757" fmla="*/ 492 w 10000"/>
                  <a:gd name="connsiteY145-2758" fmla="*/ 6350 h 10000"/>
                  <a:gd name="connsiteX146-2759" fmla="*/ 840 w 10000"/>
                  <a:gd name="connsiteY146-2760" fmla="*/ 6825 h 10000"/>
                  <a:gd name="connsiteX147-2761" fmla="*/ 1043 w 10000"/>
                  <a:gd name="connsiteY147-2762" fmla="*/ 6773 h 10000"/>
                  <a:gd name="connsiteX148-2763" fmla="*/ 1015 w 10000"/>
                  <a:gd name="connsiteY148-2764" fmla="*/ 6455 h 10000"/>
                  <a:gd name="connsiteX149-2765" fmla="*/ 1188 w 10000"/>
                  <a:gd name="connsiteY149-2766" fmla="*/ 6508 h 10000"/>
                  <a:gd name="connsiteX150-2767" fmla="*/ 986 w 10000"/>
                  <a:gd name="connsiteY150-2768" fmla="*/ 5873 h 10000"/>
                  <a:gd name="connsiteX151-2769" fmla="*/ 1362 w 10000"/>
                  <a:gd name="connsiteY151-2770" fmla="*/ 5609 h 10000"/>
                  <a:gd name="connsiteX152-2771" fmla="*/ 1566 w 10000"/>
                  <a:gd name="connsiteY152-2772" fmla="*/ 5609 h 10000"/>
                  <a:gd name="connsiteX153-2773" fmla="*/ 1566 w 10000"/>
                  <a:gd name="connsiteY153-2774" fmla="*/ 5873 h 10000"/>
                  <a:gd name="connsiteX154-2775" fmla="*/ 1391 w 10000"/>
                  <a:gd name="connsiteY154-2776" fmla="*/ 6032 h 10000"/>
                  <a:gd name="connsiteX155-2777" fmla="*/ 1276 w 10000"/>
                  <a:gd name="connsiteY155-2778" fmla="*/ 6720 h 10000"/>
                  <a:gd name="connsiteX156-2779" fmla="*/ 1218 w 10000"/>
                  <a:gd name="connsiteY156-2780" fmla="*/ 7037 h 10000"/>
                  <a:gd name="connsiteX157-2781" fmla="*/ 1305 w 10000"/>
                  <a:gd name="connsiteY157-2782" fmla="*/ 7461 h 10000"/>
                  <a:gd name="connsiteX158-2783" fmla="*/ 1478 w 10000"/>
                  <a:gd name="connsiteY158-2784" fmla="*/ 7778 h 10000"/>
                  <a:gd name="connsiteX159-2785" fmla="*/ 2058 w 10000"/>
                  <a:gd name="connsiteY159-2786" fmla="*/ 8413 h 10000"/>
                  <a:gd name="connsiteX160-2787" fmla="*/ 2521 w 10000"/>
                  <a:gd name="connsiteY160-2788" fmla="*/ 8889 h 10000"/>
                  <a:gd name="connsiteX161-2789" fmla="*/ 2869 w 10000"/>
                  <a:gd name="connsiteY161-2790" fmla="*/ 9101 h 10000"/>
                  <a:gd name="connsiteX162-2791" fmla="*/ 3246 w 10000"/>
                  <a:gd name="connsiteY162-2792" fmla="*/ 9312 h 10000"/>
                  <a:gd name="connsiteX163-2793" fmla="*/ 3624 w 10000"/>
                  <a:gd name="connsiteY163-2794" fmla="*/ 9524 h 10000"/>
                  <a:gd name="connsiteX164-2795" fmla="*/ 3972 w 10000"/>
                  <a:gd name="connsiteY164-2796" fmla="*/ 9630 h 10000"/>
                  <a:gd name="connsiteX165-2797" fmla="*/ 4348 w 10000"/>
                  <a:gd name="connsiteY165-2798" fmla="*/ 9789 h 10000"/>
                  <a:gd name="connsiteX166-2799" fmla="*/ 4783 w 10000"/>
                  <a:gd name="connsiteY166-2800" fmla="*/ 9948 h 10000"/>
                  <a:gd name="connsiteX167-2801" fmla="*/ 5246 w 10000"/>
                  <a:gd name="connsiteY167-2802" fmla="*/ 10000 h 10000"/>
                  <a:gd name="connsiteX168-2803" fmla="*/ 5652 w 10000"/>
                  <a:gd name="connsiteY168-2804" fmla="*/ 10000 h 10000"/>
                  <a:gd name="connsiteX169-2805" fmla="*/ 6145 w 10000"/>
                  <a:gd name="connsiteY169-2806" fmla="*/ 9948 h 10000"/>
                  <a:gd name="connsiteX170-2807" fmla="*/ 6493 w 10000"/>
                  <a:gd name="connsiteY170-2808" fmla="*/ 9841 h 10000"/>
                  <a:gd name="connsiteX171-2809" fmla="*/ 6841 w 10000"/>
                  <a:gd name="connsiteY171-2810" fmla="*/ 9736 h 10000"/>
                  <a:gd name="connsiteX172-2811" fmla="*/ 7218 w 10000"/>
                  <a:gd name="connsiteY172-2812" fmla="*/ 9577 h 10000"/>
                  <a:gd name="connsiteX173-2813" fmla="*/ 7565 w 10000"/>
                  <a:gd name="connsiteY173-2814" fmla="*/ 9418 h 10000"/>
                  <a:gd name="connsiteX174-2815" fmla="*/ 7884 w 10000"/>
                  <a:gd name="connsiteY174-2816" fmla="*/ 9207 h 10000"/>
                  <a:gd name="connsiteX175-2817" fmla="*/ 8232 w 10000"/>
                  <a:gd name="connsiteY175-2818" fmla="*/ 8995 h 10000"/>
                  <a:gd name="connsiteX176-2819" fmla="*/ 8551 w 10000"/>
                  <a:gd name="connsiteY176-2820" fmla="*/ 8678 h 10000"/>
                  <a:gd name="connsiteX0-2821" fmla="*/ 8551 w 10000"/>
                  <a:gd name="connsiteY0-2822" fmla="*/ 8678 h 10000"/>
                  <a:gd name="connsiteX1-2823" fmla="*/ 8899 w 10000"/>
                  <a:gd name="connsiteY1-2824" fmla="*/ 8360 h 10000"/>
                  <a:gd name="connsiteX2-2825" fmla="*/ 9072 w 10000"/>
                  <a:gd name="connsiteY2-2826" fmla="*/ 7937 h 10000"/>
                  <a:gd name="connsiteX3-2827" fmla="*/ 9420 w 10000"/>
                  <a:gd name="connsiteY3-2828" fmla="*/ 7619 h 10000"/>
                  <a:gd name="connsiteX4-2829" fmla="*/ 9304 w 10000"/>
                  <a:gd name="connsiteY4-2830" fmla="*/ 7143 h 10000"/>
                  <a:gd name="connsiteX5-2831" fmla="*/ 9508 w 10000"/>
                  <a:gd name="connsiteY5-2832" fmla="*/ 6878 h 10000"/>
                  <a:gd name="connsiteX6-2833" fmla="*/ 9652 w 10000"/>
                  <a:gd name="connsiteY6-2834" fmla="*/ 6614 h 10000"/>
                  <a:gd name="connsiteX7-2835" fmla="*/ 9710 w 10000"/>
                  <a:gd name="connsiteY7-2836" fmla="*/ 7037 h 10000"/>
                  <a:gd name="connsiteX8-2837" fmla="*/ 9652 w 10000"/>
                  <a:gd name="connsiteY8-2838" fmla="*/ 7514 h 10000"/>
                  <a:gd name="connsiteX9-2839" fmla="*/ 9971 w 10000"/>
                  <a:gd name="connsiteY9-2840" fmla="*/ 7037 h 10000"/>
                  <a:gd name="connsiteX10-2841" fmla="*/ 10000 w 10000"/>
                  <a:gd name="connsiteY10-2842" fmla="*/ 6667 h 10000"/>
                  <a:gd name="connsiteX11-2843" fmla="*/ 9884 w 10000"/>
                  <a:gd name="connsiteY11-2844" fmla="*/ 6720 h 10000"/>
                  <a:gd name="connsiteX12-2845" fmla="*/ 9797 w 10000"/>
                  <a:gd name="connsiteY12-2846" fmla="*/ 6350 h 10000"/>
                  <a:gd name="connsiteX13-2847" fmla="*/ 9913 w 10000"/>
                  <a:gd name="connsiteY13-2848" fmla="*/ 5926 h 10000"/>
                  <a:gd name="connsiteX14-2849" fmla="*/ 9856 w 10000"/>
                  <a:gd name="connsiteY14-2850" fmla="*/ 5450 h 10000"/>
                  <a:gd name="connsiteX15-2851" fmla="*/ 9566 w 10000"/>
                  <a:gd name="connsiteY15-2852" fmla="*/ 5291 h 10000"/>
                  <a:gd name="connsiteX16-2853" fmla="*/ 9942 w 10000"/>
                  <a:gd name="connsiteY16-2854" fmla="*/ 4498 h 10000"/>
                  <a:gd name="connsiteX17-2855" fmla="*/ 9537 w 10000"/>
                  <a:gd name="connsiteY17-2856" fmla="*/ 4762 h 10000"/>
                  <a:gd name="connsiteX18-2857" fmla="*/ 9449 w 10000"/>
                  <a:gd name="connsiteY18-2858" fmla="*/ 5185 h 10000"/>
                  <a:gd name="connsiteX19-2859" fmla="*/ 9101 w 10000"/>
                  <a:gd name="connsiteY19-2860" fmla="*/ 5239 h 10000"/>
                  <a:gd name="connsiteX20-2861" fmla="*/ 9072 w 10000"/>
                  <a:gd name="connsiteY20-2862" fmla="*/ 5820 h 10000"/>
                  <a:gd name="connsiteX21-2863" fmla="*/ 9101 w 10000"/>
                  <a:gd name="connsiteY21-2864" fmla="*/ 5926 h 10000"/>
                  <a:gd name="connsiteX22-2865" fmla="*/ 8928 w 10000"/>
                  <a:gd name="connsiteY22-2866" fmla="*/ 6138 h 10000"/>
                  <a:gd name="connsiteX23-2867" fmla="*/ 8551 w 10000"/>
                  <a:gd name="connsiteY23-2868" fmla="*/ 6402 h 10000"/>
                  <a:gd name="connsiteX24-2869" fmla="*/ 8377 w 10000"/>
                  <a:gd name="connsiteY24-2870" fmla="*/ 6455 h 10000"/>
                  <a:gd name="connsiteX25-2871" fmla="*/ 8087 w 10000"/>
                  <a:gd name="connsiteY25-2872" fmla="*/ 6667 h 10000"/>
                  <a:gd name="connsiteX26-2873" fmla="*/ 8232 w 10000"/>
                  <a:gd name="connsiteY26-2874" fmla="*/ 6932 h 10000"/>
                  <a:gd name="connsiteX27-2875" fmla="*/ 7739 w 10000"/>
                  <a:gd name="connsiteY27-2876" fmla="*/ 7407 h 10000"/>
                  <a:gd name="connsiteX28-2877" fmla="*/ 7681 w 10000"/>
                  <a:gd name="connsiteY28-2878" fmla="*/ 6984 h 10000"/>
                  <a:gd name="connsiteX29-2879" fmla="*/ 7508 w 10000"/>
                  <a:gd name="connsiteY29-2880" fmla="*/ 7143 h 10000"/>
                  <a:gd name="connsiteX30-2881" fmla="*/ 7102 w 10000"/>
                  <a:gd name="connsiteY30-2882" fmla="*/ 7037 h 10000"/>
                  <a:gd name="connsiteX31-2883" fmla="*/ 7362 w 10000"/>
                  <a:gd name="connsiteY31-2884" fmla="*/ 6878 h 10000"/>
                  <a:gd name="connsiteX32-2885" fmla="*/ 7189 w 10000"/>
                  <a:gd name="connsiteY32-2886" fmla="*/ 6508 h 10000"/>
                  <a:gd name="connsiteX33-2887" fmla="*/ 6870 w 10000"/>
                  <a:gd name="connsiteY33-2888" fmla="*/ 6773 h 10000"/>
                  <a:gd name="connsiteX34-2889" fmla="*/ 6580 w 10000"/>
                  <a:gd name="connsiteY34-2890" fmla="*/ 6720 h 10000"/>
                  <a:gd name="connsiteX35-2891" fmla="*/ 6435 w 10000"/>
                  <a:gd name="connsiteY35-2892" fmla="*/ 6878 h 10000"/>
                  <a:gd name="connsiteX36-2893" fmla="*/ 6376 w 10000"/>
                  <a:gd name="connsiteY36-2894" fmla="*/ 7143 h 10000"/>
                  <a:gd name="connsiteX37-2895" fmla="*/ 6347 w 10000"/>
                  <a:gd name="connsiteY37-2896" fmla="*/ 6932 h 10000"/>
                  <a:gd name="connsiteX38-2897" fmla="*/ 6203 w 10000"/>
                  <a:gd name="connsiteY38-2898" fmla="*/ 6825 h 10000"/>
                  <a:gd name="connsiteX39-2899" fmla="*/ 6058 w 10000"/>
                  <a:gd name="connsiteY39-2900" fmla="*/ 6984 h 10000"/>
                  <a:gd name="connsiteX40-2901" fmla="*/ 6000 w 10000"/>
                  <a:gd name="connsiteY40-2902" fmla="*/ 7302 h 10000"/>
                  <a:gd name="connsiteX41-2903" fmla="*/ 5826 w 10000"/>
                  <a:gd name="connsiteY41-2904" fmla="*/ 7143 h 10000"/>
                  <a:gd name="connsiteX42-2905" fmla="*/ 5971 w 10000"/>
                  <a:gd name="connsiteY42-2906" fmla="*/ 7037 h 10000"/>
                  <a:gd name="connsiteX43-2907" fmla="*/ 6232 w 10000"/>
                  <a:gd name="connsiteY43-2908" fmla="*/ 6561 h 10000"/>
                  <a:gd name="connsiteX44-2909" fmla="*/ 5797 w 10000"/>
                  <a:gd name="connsiteY44-2910" fmla="*/ 6878 h 10000"/>
                  <a:gd name="connsiteX45-2911" fmla="*/ 5740 w 10000"/>
                  <a:gd name="connsiteY45-2912" fmla="*/ 6667 h 10000"/>
                  <a:gd name="connsiteX46-2913" fmla="*/ 5768 w 10000"/>
                  <a:gd name="connsiteY46-2914" fmla="*/ 6402 h 10000"/>
                  <a:gd name="connsiteX47-2915" fmla="*/ 5565 w 10000"/>
                  <a:gd name="connsiteY47-2916" fmla="*/ 6191 h 10000"/>
                  <a:gd name="connsiteX48-2917" fmla="*/ 5392 w 10000"/>
                  <a:gd name="connsiteY48-2918" fmla="*/ 6032 h 10000"/>
                  <a:gd name="connsiteX49-2919" fmla="*/ 5333 w 10000"/>
                  <a:gd name="connsiteY49-2920" fmla="*/ 5768 h 10000"/>
                  <a:gd name="connsiteX50-2921" fmla="*/ 5333 w 10000"/>
                  <a:gd name="connsiteY50-2922" fmla="*/ 5714 h 10000"/>
                  <a:gd name="connsiteX51-2923" fmla="*/ 5131 w 10000"/>
                  <a:gd name="connsiteY51-2924" fmla="*/ 5555 h 10000"/>
                  <a:gd name="connsiteX52-2925" fmla="*/ 4956 w 10000"/>
                  <a:gd name="connsiteY52-2926" fmla="*/ 5397 h 10000"/>
                  <a:gd name="connsiteX53-2927" fmla="*/ 5160 w 10000"/>
                  <a:gd name="connsiteY53-2928" fmla="*/ 5239 h 10000"/>
                  <a:gd name="connsiteX54-2929" fmla="*/ 5188 w 10000"/>
                  <a:gd name="connsiteY54-2930" fmla="*/ 5397 h 10000"/>
                  <a:gd name="connsiteX55-2931" fmla="*/ 5333 w 10000"/>
                  <a:gd name="connsiteY55-2932" fmla="*/ 5555 h 10000"/>
                  <a:gd name="connsiteX56-2933" fmla="*/ 5392 w 10000"/>
                  <a:gd name="connsiteY56-2934" fmla="*/ 5291 h 10000"/>
                  <a:gd name="connsiteX57-2935" fmla="*/ 8069 w 10000"/>
                  <a:gd name="connsiteY57-2936" fmla="*/ 4826 h 10000"/>
                  <a:gd name="connsiteX58-2937" fmla="*/ 6950 w 10000"/>
                  <a:gd name="connsiteY58-2938" fmla="*/ 3306 h 10000"/>
                  <a:gd name="connsiteX59-2939" fmla="*/ 5594 w 10000"/>
                  <a:gd name="connsiteY59-2940" fmla="*/ 4498 h 10000"/>
                  <a:gd name="connsiteX60-2941" fmla="*/ 6645 w 10000"/>
                  <a:gd name="connsiteY60-2942" fmla="*/ 3230 h 10000"/>
                  <a:gd name="connsiteX61-2943" fmla="*/ 6519 w 10000"/>
                  <a:gd name="connsiteY61-2944" fmla="*/ 3003 h 10000"/>
                  <a:gd name="connsiteX62-2945" fmla="*/ 5949 w 10000"/>
                  <a:gd name="connsiteY62-2946" fmla="*/ 2473 h 10000"/>
                  <a:gd name="connsiteX63-2947" fmla="*/ 5015 w 10000"/>
                  <a:gd name="connsiteY63-2948" fmla="*/ 3228 h 10000"/>
                  <a:gd name="connsiteX64-2949" fmla="*/ 4898 w 10000"/>
                  <a:gd name="connsiteY64-2950" fmla="*/ 3175 h 10000"/>
                  <a:gd name="connsiteX65-2951" fmla="*/ 4754 w 10000"/>
                  <a:gd name="connsiteY65-2952" fmla="*/ 3122 h 10000"/>
                  <a:gd name="connsiteX66-2953" fmla="*/ 4637 w 10000"/>
                  <a:gd name="connsiteY66-2954" fmla="*/ 3334 h 10000"/>
                  <a:gd name="connsiteX67-2955" fmla="*/ 4464 w 10000"/>
                  <a:gd name="connsiteY67-2956" fmla="*/ 3493 h 10000"/>
                  <a:gd name="connsiteX68-2957" fmla="*/ 4435 w 10000"/>
                  <a:gd name="connsiteY68-2958" fmla="*/ 3651 h 10000"/>
                  <a:gd name="connsiteX69-2959" fmla="*/ 4579 w 10000"/>
                  <a:gd name="connsiteY69-2960" fmla="*/ 3862 h 10000"/>
                  <a:gd name="connsiteX70-2961" fmla="*/ 4637 w 10000"/>
                  <a:gd name="connsiteY70-2962" fmla="*/ 4021 h 10000"/>
                  <a:gd name="connsiteX71-2963" fmla="*/ 4783 w 10000"/>
                  <a:gd name="connsiteY71-2964" fmla="*/ 4021 h 10000"/>
                  <a:gd name="connsiteX72-2965" fmla="*/ 4841 w 10000"/>
                  <a:gd name="connsiteY72-2966" fmla="*/ 4021 h 10000"/>
                  <a:gd name="connsiteX73-2967" fmla="*/ 4927 w 10000"/>
                  <a:gd name="connsiteY73-2968" fmla="*/ 4233 h 10000"/>
                  <a:gd name="connsiteX74-2969" fmla="*/ 5073 w 10000"/>
                  <a:gd name="connsiteY74-2970" fmla="*/ 4603 h 10000"/>
                  <a:gd name="connsiteX75-2971" fmla="*/ 4898 w 10000"/>
                  <a:gd name="connsiteY75-2972" fmla="*/ 4391 h 10000"/>
                  <a:gd name="connsiteX76-2973" fmla="*/ 4812 w 10000"/>
                  <a:gd name="connsiteY76-2974" fmla="*/ 4127 h 10000"/>
                  <a:gd name="connsiteX77-2975" fmla="*/ 4725 w 10000"/>
                  <a:gd name="connsiteY77-2976" fmla="*/ 4339 h 10000"/>
                  <a:gd name="connsiteX78-2977" fmla="*/ 4608 w 10000"/>
                  <a:gd name="connsiteY78-2978" fmla="*/ 4657 h 10000"/>
                  <a:gd name="connsiteX79-2979" fmla="*/ 4608 w 10000"/>
                  <a:gd name="connsiteY79-2980" fmla="*/ 4445 h 10000"/>
                  <a:gd name="connsiteX80-2981" fmla="*/ 4435 w 10000"/>
                  <a:gd name="connsiteY80-2982" fmla="*/ 4339 h 10000"/>
                  <a:gd name="connsiteX81-2983" fmla="*/ 4406 w 10000"/>
                  <a:gd name="connsiteY81-2984" fmla="*/ 3968 h 10000"/>
                  <a:gd name="connsiteX82-2985" fmla="*/ 4261 w 10000"/>
                  <a:gd name="connsiteY82-2986" fmla="*/ 4021 h 10000"/>
                  <a:gd name="connsiteX83-2987" fmla="*/ 4319 w 10000"/>
                  <a:gd name="connsiteY83-2988" fmla="*/ 3598 h 10000"/>
                  <a:gd name="connsiteX84-2989" fmla="*/ 4232 w 10000"/>
                  <a:gd name="connsiteY84-2990" fmla="*/ 3598 h 10000"/>
                  <a:gd name="connsiteX85-2991" fmla="*/ 4319 w 10000"/>
                  <a:gd name="connsiteY85-2992" fmla="*/ 3069 h 10000"/>
                  <a:gd name="connsiteX86-2993" fmla="*/ 4464 w 10000"/>
                  <a:gd name="connsiteY86-2994" fmla="*/ 3069 h 10000"/>
                  <a:gd name="connsiteX87-2995" fmla="*/ 4522 w 10000"/>
                  <a:gd name="connsiteY87-2996" fmla="*/ 3386 h 10000"/>
                  <a:gd name="connsiteX88-2997" fmla="*/ 4551 w 10000"/>
                  <a:gd name="connsiteY88-2998" fmla="*/ 3175 h 10000"/>
                  <a:gd name="connsiteX89-2999" fmla="*/ 4493 w 10000"/>
                  <a:gd name="connsiteY89-3000" fmla="*/ 3016 h 10000"/>
                  <a:gd name="connsiteX90-3001" fmla="*/ 4348 w 10000"/>
                  <a:gd name="connsiteY90-3002" fmla="*/ 2910 h 10000"/>
                  <a:gd name="connsiteX91-3003" fmla="*/ 4377 w 10000"/>
                  <a:gd name="connsiteY91-3004" fmla="*/ 2487 h 10000"/>
                  <a:gd name="connsiteX92-3005" fmla="*/ 4319 w 10000"/>
                  <a:gd name="connsiteY92-3006" fmla="*/ 2275 h 10000"/>
                  <a:gd name="connsiteX93-3007" fmla="*/ 4289 w 10000"/>
                  <a:gd name="connsiteY93-3008" fmla="*/ 1641 h 10000"/>
                  <a:gd name="connsiteX94-3009" fmla="*/ 4348 w 10000"/>
                  <a:gd name="connsiteY94-3010" fmla="*/ 1641 h 10000"/>
                  <a:gd name="connsiteX95-3011" fmla="*/ 4261 w 10000"/>
                  <a:gd name="connsiteY95-3012" fmla="*/ 1534 h 10000"/>
                  <a:gd name="connsiteX96-3013" fmla="*/ 4000 w 10000"/>
                  <a:gd name="connsiteY96-3014" fmla="*/ 1746 h 10000"/>
                  <a:gd name="connsiteX97-3015" fmla="*/ 3942 w 10000"/>
                  <a:gd name="connsiteY97-3016" fmla="*/ 1323 h 10000"/>
                  <a:gd name="connsiteX98-3017" fmla="*/ 4145 w 10000"/>
                  <a:gd name="connsiteY98-3018" fmla="*/ 582 h 10000"/>
                  <a:gd name="connsiteX99-3019" fmla="*/ 3972 w 10000"/>
                  <a:gd name="connsiteY99-3020" fmla="*/ 318 h 10000"/>
                  <a:gd name="connsiteX100-3021" fmla="*/ 3972 w 10000"/>
                  <a:gd name="connsiteY100-3022" fmla="*/ 212 h 10000"/>
                  <a:gd name="connsiteX101-3023" fmla="*/ 3710 w 10000"/>
                  <a:gd name="connsiteY101-3024" fmla="*/ 0 h 10000"/>
                  <a:gd name="connsiteX102-3025" fmla="*/ 3624 w 10000"/>
                  <a:gd name="connsiteY102-3026" fmla="*/ 212 h 10000"/>
                  <a:gd name="connsiteX103-3027" fmla="*/ 3536 w 10000"/>
                  <a:gd name="connsiteY103-3028" fmla="*/ 635 h 10000"/>
                  <a:gd name="connsiteX104-3029" fmla="*/ 3420 w 10000"/>
                  <a:gd name="connsiteY104-3030" fmla="*/ 688 h 10000"/>
                  <a:gd name="connsiteX105-3031" fmla="*/ 3594 w 10000"/>
                  <a:gd name="connsiteY105-3032" fmla="*/ 900 h 10000"/>
                  <a:gd name="connsiteX106-3033" fmla="*/ 3624 w 10000"/>
                  <a:gd name="connsiteY106-3034" fmla="*/ 1164 h 10000"/>
                  <a:gd name="connsiteX107-3035" fmla="*/ 3536 w 10000"/>
                  <a:gd name="connsiteY107-3036" fmla="*/ 1323 h 10000"/>
                  <a:gd name="connsiteX108-3037" fmla="*/ 3624 w 10000"/>
                  <a:gd name="connsiteY108-3038" fmla="*/ 1799 h 10000"/>
                  <a:gd name="connsiteX109-3039" fmla="*/ 3565 w 10000"/>
                  <a:gd name="connsiteY109-3040" fmla="*/ 2223 h 10000"/>
                  <a:gd name="connsiteX110-3041" fmla="*/ 3130 w 10000"/>
                  <a:gd name="connsiteY110-3042" fmla="*/ 2539 h 10000"/>
                  <a:gd name="connsiteX111-3043" fmla="*/ 3101 w 10000"/>
                  <a:gd name="connsiteY111-3044" fmla="*/ 2381 h 10000"/>
                  <a:gd name="connsiteX112-3045" fmla="*/ 3073 w 10000"/>
                  <a:gd name="connsiteY112-3046" fmla="*/ 2593 h 10000"/>
                  <a:gd name="connsiteX113-3047" fmla="*/ 3188 w 10000"/>
                  <a:gd name="connsiteY113-3048" fmla="*/ 2804 h 10000"/>
                  <a:gd name="connsiteX114-3049" fmla="*/ 3478 w 10000"/>
                  <a:gd name="connsiteY114-3050" fmla="*/ 2593 h 10000"/>
                  <a:gd name="connsiteX115-3051" fmla="*/ 3594 w 10000"/>
                  <a:gd name="connsiteY115-3052" fmla="*/ 2752 h 10000"/>
                  <a:gd name="connsiteX116-3053" fmla="*/ 3392 w 10000"/>
                  <a:gd name="connsiteY116-3054" fmla="*/ 2804 h 10000"/>
                  <a:gd name="connsiteX117-3055" fmla="*/ 1349 w 10000"/>
                  <a:gd name="connsiteY117-3056" fmla="*/ 2289 h 10000"/>
                  <a:gd name="connsiteX118-3057" fmla="*/ 2754 w 10000"/>
                  <a:gd name="connsiteY118-3058" fmla="*/ 2857 h 10000"/>
                  <a:gd name="connsiteX119-3059" fmla="*/ 1630 w 10000"/>
                  <a:gd name="connsiteY119-3060" fmla="*/ 1022 h 10000"/>
                  <a:gd name="connsiteX120-3061" fmla="*/ 2656 w 10000"/>
                  <a:gd name="connsiteY120-3062" fmla="*/ 2472 h 10000"/>
                  <a:gd name="connsiteX121-3063" fmla="*/ 2898 w 10000"/>
                  <a:gd name="connsiteY121-3064" fmla="*/ 3545 h 10000"/>
                  <a:gd name="connsiteX122-3065" fmla="*/ 2840 w 10000"/>
                  <a:gd name="connsiteY122-3066" fmla="*/ 3916 h 10000"/>
                  <a:gd name="connsiteX123-3067" fmla="*/ 1349 w 10000"/>
                  <a:gd name="connsiteY123-3068" fmla="*/ 2289 h 10000"/>
                  <a:gd name="connsiteX124-3069" fmla="*/ 1349 w 10000"/>
                  <a:gd name="connsiteY124-3070" fmla="*/ 2289 h 10000"/>
                  <a:gd name="connsiteX125-3071" fmla="*/ 2377 w 10000"/>
                  <a:gd name="connsiteY125-3072" fmla="*/ 3598 h 10000"/>
                  <a:gd name="connsiteX126-3073" fmla="*/ 2377 w 10000"/>
                  <a:gd name="connsiteY126-3074" fmla="*/ 3968 h 10000"/>
                  <a:gd name="connsiteX127-3075" fmla="*/ 2231 w 10000"/>
                  <a:gd name="connsiteY127-3076" fmla="*/ 4445 h 10000"/>
                  <a:gd name="connsiteX128-3077" fmla="*/ 2000 w 10000"/>
                  <a:gd name="connsiteY128-3078" fmla="*/ 4021 h 10000"/>
                  <a:gd name="connsiteX129-3079" fmla="*/ 1884 w 10000"/>
                  <a:gd name="connsiteY129-3080" fmla="*/ 3545 h 10000"/>
                  <a:gd name="connsiteX130-3081" fmla="*/ 1652 w 10000"/>
                  <a:gd name="connsiteY130-3082" fmla="*/ 3545 h 10000"/>
                  <a:gd name="connsiteX131-3083" fmla="*/ 1478 w 10000"/>
                  <a:gd name="connsiteY131-3084" fmla="*/ 3757 h 10000"/>
                  <a:gd name="connsiteX132-3085" fmla="*/ 1247 w 10000"/>
                  <a:gd name="connsiteY132-3086" fmla="*/ 3757 h 10000"/>
                  <a:gd name="connsiteX133-3087" fmla="*/ 1072 w 10000"/>
                  <a:gd name="connsiteY133-3088" fmla="*/ 3968 h 10000"/>
                  <a:gd name="connsiteX134-3089" fmla="*/ 957 w 10000"/>
                  <a:gd name="connsiteY134-3090" fmla="*/ 3757 h 10000"/>
                  <a:gd name="connsiteX135-3091" fmla="*/ 667 w 10000"/>
                  <a:gd name="connsiteY135-3092" fmla="*/ 3704 h 10000"/>
                  <a:gd name="connsiteX136-3093" fmla="*/ 406 w 10000"/>
                  <a:gd name="connsiteY136-3094" fmla="*/ 3704 h 10000"/>
                  <a:gd name="connsiteX137-3095" fmla="*/ 29 w 10000"/>
                  <a:gd name="connsiteY137-3096" fmla="*/ 3439 h 10000"/>
                  <a:gd name="connsiteX138-3097" fmla="*/ 0 w 10000"/>
                  <a:gd name="connsiteY138-3098" fmla="*/ 3916 h 10000"/>
                  <a:gd name="connsiteX139-3099" fmla="*/ 58 w 10000"/>
                  <a:gd name="connsiteY139-3100" fmla="*/ 4603 h 10000"/>
                  <a:gd name="connsiteX140-3101" fmla="*/ 116 w 10000"/>
                  <a:gd name="connsiteY140-3102" fmla="*/ 4973 h 10000"/>
                  <a:gd name="connsiteX141-3103" fmla="*/ 174 w 10000"/>
                  <a:gd name="connsiteY141-3104" fmla="*/ 5239 h 10000"/>
                  <a:gd name="connsiteX142-3105" fmla="*/ 232 w 10000"/>
                  <a:gd name="connsiteY142-3106" fmla="*/ 5609 h 10000"/>
                  <a:gd name="connsiteX143-3107" fmla="*/ 406 w 10000"/>
                  <a:gd name="connsiteY143-3108" fmla="*/ 5926 h 10000"/>
                  <a:gd name="connsiteX144-3109" fmla="*/ 638 w 10000"/>
                  <a:gd name="connsiteY144-3110" fmla="*/ 6455 h 10000"/>
                  <a:gd name="connsiteX145-3111" fmla="*/ 492 w 10000"/>
                  <a:gd name="connsiteY145-3112" fmla="*/ 6350 h 10000"/>
                  <a:gd name="connsiteX146-3113" fmla="*/ 840 w 10000"/>
                  <a:gd name="connsiteY146-3114" fmla="*/ 6825 h 10000"/>
                  <a:gd name="connsiteX147-3115" fmla="*/ 1043 w 10000"/>
                  <a:gd name="connsiteY147-3116" fmla="*/ 6773 h 10000"/>
                  <a:gd name="connsiteX148-3117" fmla="*/ 1015 w 10000"/>
                  <a:gd name="connsiteY148-3118" fmla="*/ 6455 h 10000"/>
                  <a:gd name="connsiteX149-3119" fmla="*/ 1188 w 10000"/>
                  <a:gd name="connsiteY149-3120" fmla="*/ 6508 h 10000"/>
                  <a:gd name="connsiteX150-3121" fmla="*/ 986 w 10000"/>
                  <a:gd name="connsiteY150-3122" fmla="*/ 5873 h 10000"/>
                  <a:gd name="connsiteX151-3123" fmla="*/ 1362 w 10000"/>
                  <a:gd name="connsiteY151-3124" fmla="*/ 5609 h 10000"/>
                  <a:gd name="connsiteX152-3125" fmla="*/ 1566 w 10000"/>
                  <a:gd name="connsiteY152-3126" fmla="*/ 5609 h 10000"/>
                  <a:gd name="connsiteX153-3127" fmla="*/ 1566 w 10000"/>
                  <a:gd name="connsiteY153-3128" fmla="*/ 5873 h 10000"/>
                  <a:gd name="connsiteX154-3129" fmla="*/ 1391 w 10000"/>
                  <a:gd name="connsiteY154-3130" fmla="*/ 6032 h 10000"/>
                  <a:gd name="connsiteX155-3131" fmla="*/ 1276 w 10000"/>
                  <a:gd name="connsiteY155-3132" fmla="*/ 6720 h 10000"/>
                  <a:gd name="connsiteX156-3133" fmla="*/ 1218 w 10000"/>
                  <a:gd name="connsiteY156-3134" fmla="*/ 7037 h 10000"/>
                  <a:gd name="connsiteX157-3135" fmla="*/ 1305 w 10000"/>
                  <a:gd name="connsiteY157-3136" fmla="*/ 7461 h 10000"/>
                  <a:gd name="connsiteX158-3137" fmla="*/ 1478 w 10000"/>
                  <a:gd name="connsiteY158-3138" fmla="*/ 7778 h 10000"/>
                  <a:gd name="connsiteX159-3139" fmla="*/ 2058 w 10000"/>
                  <a:gd name="connsiteY159-3140" fmla="*/ 8413 h 10000"/>
                  <a:gd name="connsiteX160-3141" fmla="*/ 2521 w 10000"/>
                  <a:gd name="connsiteY160-3142" fmla="*/ 8889 h 10000"/>
                  <a:gd name="connsiteX161-3143" fmla="*/ 2869 w 10000"/>
                  <a:gd name="connsiteY161-3144" fmla="*/ 9101 h 10000"/>
                  <a:gd name="connsiteX162-3145" fmla="*/ 3246 w 10000"/>
                  <a:gd name="connsiteY162-3146" fmla="*/ 9312 h 10000"/>
                  <a:gd name="connsiteX163-3147" fmla="*/ 3624 w 10000"/>
                  <a:gd name="connsiteY163-3148" fmla="*/ 9524 h 10000"/>
                  <a:gd name="connsiteX164-3149" fmla="*/ 3972 w 10000"/>
                  <a:gd name="connsiteY164-3150" fmla="*/ 9630 h 10000"/>
                  <a:gd name="connsiteX165-3151" fmla="*/ 4348 w 10000"/>
                  <a:gd name="connsiteY165-3152" fmla="*/ 9789 h 10000"/>
                  <a:gd name="connsiteX166-3153" fmla="*/ 4783 w 10000"/>
                  <a:gd name="connsiteY166-3154" fmla="*/ 9948 h 10000"/>
                  <a:gd name="connsiteX167-3155" fmla="*/ 5246 w 10000"/>
                  <a:gd name="connsiteY167-3156" fmla="*/ 10000 h 10000"/>
                  <a:gd name="connsiteX168-3157" fmla="*/ 5652 w 10000"/>
                  <a:gd name="connsiteY168-3158" fmla="*/ 10000 h 10000"/>
                  <a:gd name="connsiteX169-3159" fmla="*/ 6145 w 10000"/>
                  <a:gd name="connsiteY169-3160" fmla="*/ 9948 h 10000"/>
                  <a:gd name="connsiteX170-3161" fmla="*/ 6493 w 10000"/>
                  <a:gd name="connsiteY170-3162" fmla="*/ 9841 h 10000"/>
                  <a:gd name="connsiteX171-3163" fmla="*/ 6841 w 10000"/>
                  <a:gd name="connsiteY171-3164" fmla="*/ 9736 h 10000"/>
                  <a:gd name="connsiteX172-3165" fmla="*/ 7218 w 10000"/>
                  <a:gd name="connsiteY172-3166" fmla="*/ 9577 h 10000"/>
                  <a:gd name="connsiteX173-3167" fmla="*/ 7565 w 10000"/>
                  <a:gd name="connsiteY173-3168" fmla="*/ 9418 h 10000"/>
                  <a:gd name="connsiteX174-3169" fmla="*/ 7884 w 10000"/>
                  <a:gd name="connsiteY174-3170" fmla="*/ 9207 h 10000"/>
                  <a:gd name="connsiteX175-3171" fmla="*/ 8232 w 10000"/>
                  <a:gd name="connsiteY175-3172" fmla="*/ 8995 h 10000"/>
                  <a:gd name="connsiteX176-3173" fmla="*/ 8551 w 10000"/>
                  <a:gd name="connsiteY176-3174" fmla="*/ 8678 h 10000"/>
                  <a:gd name="connsiteX0-3175" fmla="*/ 8551 w 10000"/>
                  <a:gd name="connsiteY0-3176" fmla="*/ 8678 h 10000"/>
                  <a:gd name="connsiteX1-3177" fmla="*/ 8899 w 10000"/>
                  <a:gd name="connsiteY1-3178" fmla="*/ 8360 h 10000"/>
                  <a:gd name="connsiteX2-3179" fmla="*/ 9072 w 10000"/>
                  <a:gd name="connsiteY2-3180" fmla="*/ 7937 h 10000"/>
                  <a:gd name="connsiteX3-3181" fmla="*/ 9420 w 10000"/>
                  <a:gd name="connsiteY3-3182" fmla="*/ 7619 h 10000"/>
                  <a:gd name="connsiteX4-3183" fmla="*/ 9304 w 10000"/>
                  <a:gd name="connsiteY4-3184" fmla="*/ 7143 h 10000"/>
                  <a:gd name="connsiteX5-3185" fmla="*/ 9508 w 10000"/>
                  <a:gd name="connsiteY5-3186" fmla="*/ 6878 h 10000"/>
                  <a:gd name="connsiteX6-3187" fmla="*/ 9652 w 10000"/>
                  <a:gd name="connsiteY6-3188" fmla="*/ 6614 h 10000"/>
                  <a:gd name="connsiteX7-3189" fmla="*/ 9710 w 10000"/>
                  <a:gd name="connsiteY7-3190" fmla="*/ 7037 h 10000"/>
                  <a:gd name="connsiteX8-3191" fmla="*/ 9652 w 10000"/>
                  <a:gd name="connsiteY8-3192" fmla="*/ 7514 h 10000"/>
                  <a:gd name="connsiteX9-3193" fmla="*/ 9971 w 10000"/>
                  <a:gd name="connsiteY9-3194" fmla="*/ 7037 h 10000"/>
                  <a:gd name="connsiteX10-3195" fmla="*/ 10000 w 10000"/>
                  <a:gd name="connsiteY10-3196" fmla="*/ 6667 h 10000"/>
                  <a:gd name="connsiteX11-3197" fmla="*/ 9884 w 10000"/>
                  <a:gd name="connsiteY11-3198" fmla="*/ 6720 h 10000"/>
                  <a:gd name="connsiteX12-3199" fmla="*/ 9797 w 10000"/>
                  <a:gd name="connsiteY12-3200" fmla="*/ 6350 h 10000"/>
                  <a:gd name="connsiteX13-3201" fmla="*/ 9913 w 10000"/>
                  <a:gd name="connsiteY13-3202" fmla="*/ 5926 h 10000"/>
                  <a:gd name="connsiteX14-3203" fmla="*/ 9856 w 10000"/>
                  <a:gd name="connsiteY14-3204" fmla="*/ 5450 h 10000"/>
                  <a:gd name="connsiteX15-3205" fmla="*/ 9566 w 10000"/>
                  <a:gd name="connsiteY15-3206" fmla="*/ 5291 h 10000"/>
                  <a:gd name="connsiteX16-3207" fmla="*/ 9942 w 10000"/>
                  <a:gd name="connsiteY16-3208" fmla="*/ 4498 h 10000"/>
                  <a:gd name="connsiteX17-3209" fmla="*/ 9537 w 10000"/>
                  <a:gd name="connsiteY17-3210" fmla="*/ 4762 h 10000"/>
                  <a:gd name="connsiteX18-3211" fmla="*/ 9449 w 10000"/>
                  <a:gd name="connsiteY18-3212" fmla="*/ 5185 h 10000"/>
                  <a:gd name="connsiteX19-3213" fmla="*/ 9101 w 10000"/>
                  <a:gd name="connsiteY19-3214" fmla="*/ 5239 h 10000"/>
                  <a:gd name="connsiteX20-3215" fmla="*/ 9072 w 10000"/>
                  <a:gd name="connsiteY20-3216" fmla="*/ 5820 h 10000"/>
                  <a:gd name="connsiteX21-3217" fmla="*/ 9101 w 10000"/>
                  <a:gd name="connsiteY21-3218" fmla="*/ 5926 h 10000"/>
                  <a:gd name="connsiteX22-3219" fmla="*/ 8928 w 10000"/>
                  <a:gd name="connsiteY22-3220" fmla="*/ 6138 h 10000"/>
                  <a:gd name="connsiteX23-3221" fmla="*/ 8551 w 10000"/>
                  <a:gd name="connsiteY23-3222" fmla="*/ 6402 h 10000"/>
                  <a:gd name="connsiteX24-3223" fmla="*/ 8377 w 10000"/>
                  <a:gd name="connsiteY24-3224" fmla="*/ 6455 h 10000"/>
                  <a:gd name="connsiteX25-3225" fmla="*/ 8087 w 10000"/>
                  <a:gd name="connsiteY25-3226" fmla="*/ 6667 h 10000"/>
                  <a:gd name="connsiteX26-3227" fmla="*/ 8232 w 10000"/>
                  <a:gd name="connsiteY26-3228" fmla="*/ 6932 h 10000"/>
                  <a:gd name="connsiteX27-3229" fmla="*/ 7739 w 10000"/>
                  <a:gd name="connsiteY27-3230" fmla="*/ 7407 h 10000"/>
                  <a:gd name="connsiteX28-3231" fmla="*/ 7681 w 10000"/>
                  <a:gd name="connsiteY28-3232" fmla="*/ 6984 h 10000"/>
                  <a:gd name="connsiteX29-3233" fmla="*/ 7508 w 10000"/>
                  <a:gd name="connsiteY29-3234" fmla="*/ 7143 h 10000"/>
                  <a:gd name="connsiteX30-3235" fmla="*/ 7102 w 10000"/>
                  <a:gd name="connsiteY30-3236" fmla="*/ 7037 h 10000"/>
                  <a:gd name="connsiteX31-3237" fmla="*/ 7362 w 10000"/>
                  <a:gd name="connsiteY31-3238" fmla="*/ 6878 h 10000"/>
                  <a:gd name="connsiteX32-3239" fmla="*/ 7189 w 10000"/>
                  <a:gd name="connsiteY32-3240" fmla="*/ 6508 h 10000"/>
                  <a:gd name="connsiteX33-3241" fmla="*/ 6870 w 10000"/>
                  <a:gd name="connsiteY33-3242" fmla="*/ 6773 h 10000"/>
                  <a:gd name="connsiteX34-3243" fmla="*/ 6580 w 10000"/>
                  <a:gd name="connsiteY34-3244" fmla="*/ 6720 h 10000"/>
                  <a:gd name="connsiteX35-3245" fmla="*/ 6435 w 10000"/>
                  <a:gd name="connsiteY35-3246" fmla="*/ 6878 h 10000"/>
                  <a:gd name="connsiteX36-3247" fmla="*/ 6376 w 10000"/>
                  <a:gd name="connsiteY36-3248" fmla="*/ 7143 h 10000"/>
                  <a:gd name="connsiteX37-3249" fmla="*/ 6347 w 10000"/>
                  <a:gd name="connsiteY37-3250" fmla="*/ 6932 h 10000"/>
                  <a:gd name="connsiteX38-3251" fmla="*/ 6203 w 10000"/>
                  <a:gd name="connsiteY38-3252" fmla="*/ 6825 h 10000"/>
                  <a:gd name="connsiteX39-3253" fmla="*/ 6058 w 10000"/>
                  <a:gd name="connsiteY39-3254" fmla="*/ 6984 h 10000"/>
                  <a:gd name="connsiteX40-3255" fmla="*/ 6000 w 10000"/>
                  <a:gd name="connsiteY40-3256" fmla="*/ 7302 h 10000"/>
                  <a:gd name="connsiteX41-3257" fmla="*/ 5826 w 10000"/>
                  <a:gd name="connsiteY41-3258" fmla="*/ 7143 h 10000"/>
                  <a:gd name="connsiteX42-3259" fmla="*/ 5971 w 10000"/>
                  <a:gd name="connsiteY42-3260" fmla="*/ 7037 h 10000"/>
                  <a:gd name="connsiteX43-3261" fmla="*/ 6232 w 10000"/>
                  <a:gd name="connsiteY43-3262" fmla="*/ 6561 h 10000"/>
                  <a:gd name="connsiteX44-3263" fmla="*/ 5797 w 10000"/>
                  <a:gd name="connsiteY44-3264" fmla="*/ 6878 h 10000"/>
                  <a:gd name="connsiteX45-3265" fmla="*/ 5740 w 10000"/>
                  <a:gd name="connsiteY45-3266" fmla="*/ 6667 h 10000"/>
                  <a:gd name="connsiteX46-3267" fmla="*/ 5768 w 10000"/>
                  <a:gd name="connsiteY46-3268" fmla="*/ 6402 h 10000"/>
                  <a:gd name="connsiteX47-3269" fmla="*/ 5565 w 10000"/>
                  <a:gd name="connsiteY47-3270" fmla="*/ 6191 h 10000"/>
                  <a:gd name="connsiteX48-3271" fmla="*/ 5392 w 10000"/>
                  <a:gd name="connsiteY48-3272" fmla="*/ 6032 h 10000"/>
                  <a:gd name="connsiteX49-3273" fmla="*/ 5333 w 10000"/>
                  <a:gd name="connsiteY49-3274" fmla="*/ 5768 h 10000"/>
                  <a:gd name="connsiteX50-3275" fmla="*/ 5333 w 10000"/>
                  <a:gd name="connsiteY50-3276" fmla="*/ 5714 h 10000"/>
                  <a:gd name="connsiteX51-3277" fmla="*/ 5131 w 10000"/>
                  <a:gd name="connsiteY51-3278" fmla="*/ 5555 h 10000"/>
                  <a:gd name="connsiteX52-3279" fmla="*/ 4956 w 10000"/>
                  <a:gd name="connsiteY52-3280" fmla="*/ 5397 h 10000"/>
                  <a:gd name="connsiteX53-3281" fmla="*/ 5160 w 10000"/>
                  <a:gd name="connsiteY53-3282" fmla="*/ 5239 h 10000"/>
                  <a:gd name="connsiteX54-3283" fmla="*/ 5188 w 10000"/>
                  <a:gd name="connsiteY54-3284" fmla="*/ 5397 h 10000"/>
                  <a:gd name="connsiteX55-3285" fmla="*/ 5333 w 10000"/>
                  <a:gd name="connsiteY55-3286" fmla="*/ 5555 h 10000"/>
                  <a:gd name="connsiteX56-3287" fmla="*/ 5392 w 10000"/>
                  <a:gd name="connsiteY56-3288" fmla="*/ 5291 h 10000"/>
                  <a:gd name="connsiteX57-3289" fmla="*/ 8069 w 10000"/>
                  <a:gd name="connsiteY57-3290" fmla="*/ 4826 h 10000"/>
                  <a:gd name="connsiteX58-3291" fmla="*/ 6950 w 10000"/>
                  <a:gd name="connsiteY58-3292" fmla="*/ 3306 h 10000"/>
                  <a:gd name="connsiteX59-3293" fmla="*/ 6962 w 10000"/>
                  <a:gd name="connsiteY59-3294" fmla="*/ 3305 h 10000"/>
                  <a:gd name="connsiteX60-3295" fmla="*/ 6645 w 10000"/>
                  <a:gd name="connsiteY60-3296" fmla="*/ 3230 h 10000"/>
                  <a:gd name="connsiteX61-3297" fmla="*/ 6519 w 10000"/>
                  <a:gd name="connsiteY61-3298" fmla="*/ 3003 h 10000"/>
                  <a:gd name="connsiteX62-3299" fmla="*/ 5949 w 10000"/>
                  <a:gd name="connsiteY62-3300" fmla="*/ 2473 h 10000"/>
                  <a:gd name="connsiteX63-3301" fmla="*/ 5015 w 10000"/>
                  <a:gd name="connsiteY63-3302" fmla="*/ 3228 h 10000"/>
                  <a:gd name="connsiteX64-3303" fmla="*/ 4898 w 10000"/>
                  <a:gd name="connsiteY64-3304" fmla="*/ 3175 h 10000"/>
                  <a:gd name="connsiteX65-3305" fmla="*/ 4754 w 10000"/>
                  <a:gd name="connsiteY65-3306" fmla="*/ 3122 h 10000"/>
                  <a:gd name="connsiteX66-3307" fmla="*/ 4637 w 10000"/>
                  <a:gd name="connsiteY66-3308" fmla="*/ 3334 h 10000"/>
                  <a:gd name="connsiteX67-3309" fmla="*/ 4464 w 10000"/>
                  <a:gd name="connsiteY67-3310" fmla="*/ 3493 h 10000"/>
                  <a:gd name="connsiteX68-3311" fmla="*/ 4435 w 10000"/>
                  <a:gd name="connsiteY68-3312" fmla="*/ 3651 h 10000"/>
                  <a:gd name="connsiteX69-3313" fmla="*/ 4579 w 10000"/>
                  <a:gd name="connsiteY69-3314" fmla="*/ 3862 h 10000"/>
                  <a:gd name="connsiteX70-3315" fmla="*/ 4637 w 10000"/>
                  <a:gd name="connsiteY70-3316" fmla="*/ 4021 h 10000"/>
                  <a:gd name="connsiteX71-3317" fmla="*/ 4783 w 10000"/>
                  <a:gd name="connsiteY71-3318" fmla="*/ 4021 h 10000"/>
                  <a:gd name="connsiteX72-3319" fmla="*/ 4841 w 10000"/>
                  <a:gd name="connsiteY72-3320" fmla="*/ 4021 h 10000"/>
                  <a:gd name="connsiteX73-3321" fmla="*/ 4927 w 10000"/>
                  <a:gd name="connsiteY73-3322" fmla="*/ 4233 h 10000"/>
                  <a:gd name="connsiteX74-3323" fmla="*/ 5073 w 10000"/>
                  <a:gd name="connsiteY74-3324" fmla="*/ 4603 h 10000"/>
                  <a:gd name="connsiteX75-3325" fmla="*/ 4898 w 10000"/>
                  <a:gd name="connsiteY75-3326" fmla="*/ 4391 h 10000"/>
                  <a:gd name="connsiteX76-3327" fmla="*/ 4812 w 10000"/>
                  <a:gd name="connsiteY76-3328" fmla="*/ 4127 h 10000"/>
                  <a:gd name="connsiteX77-3329" fmla="*/ 4725 w 10000"/>
                  <a:gd name="connsiteY77-3330" fmla="*/ 4339 h 10000"/>
                  <a:gd name="connsiteX78-3331" fmla="*/ 4608 w 10000"/>
                  <a:gd name="connsiteY78-3332" fmla="*/ 4657 h 10000"/>
                  <a:gd name="connsiteX79-3333" fmla="*/ 4608 w 10000"/>
                  <a:gd name="connsiteY79-3334" fmla="*/ 4445 h 10000"/>
                  <a:gd name="connsiteX80-3335" fmla="*/ 4435 w 10000"/>
                  <a:gd name="connsiteY80-3336" fmla="*/ 4339 h 10000"/>
                  <a:gd name="connsiteX81-3337" fmla="*/ 4406 w 10000"/>
                  <a:gd name="connsiteY81-3338" fmla="*/ 3968 h 10000"/>
                  <a:gd name="connsiteX82-3339" fmla="*/ 4261 w 10000"/>
                  <a:gd name="connsiteY82-3340" fmla="*/ 4021 h 10000"/>
                  <a:gd name="connsiteX83-3341" fmla="*/ 4319 w 10000"/>
                  <a:gd name="connsiteY83-3342" fmla="*/ 3598 h 10000"/>
                  <a:gd name="connsiteX84-3343" fmla="*/ 4232 w 10000"/>
                  <a:gd name="connsiteY84-3344" fmla="*/ 3598 h 10000"/>
                  <a:gd name="connsiteX85-3345" fmla="*/ 4319 w 10000"/>
                  <a:gd name="connsiteY85-3346" fmla="*/ 3069 h 10000"/>
                  <a:gd name="connsiteX86-3347" fmla="*/ 4464 w 10000"/>
                  <a:gd name="connsiteY86-3348" fmla="*/ 3069 h 10000"/>
                  <a:gd name="connsiteX87-3349" fmla="*/ 4522 w 10000"/>
                  <a:gd name="connsiteY87-3350" fmla="*/ 3386 h 10000"/>
                  <a:gd name="connsiteX88-3351" fmla="*/ 4551 w 10000"/>
                  <a:gd name="connsiteY88-3352" fmla="*/ 3175 h 10000"/>
                  <a:gd name="connsiteX89-3353" fmla="*/ 4493 w 10000"/>
                  <a:gd name="connsiteY89-3354" fmla="*/ 3016 h 10000"/>
                  <a:gd name="connsiteX90-3355" fmla="*/ 4348 w 10000"/>
                  <a:gd name="connsiteY90-3356" fmla="*/ 2910 h 10000"/>
                  <a:gd name="connsiteX91-3357" fmla="*/ 4377 w 10000"/>
                  <a:gd name="connsiteY91-3358" fmla="*/ 2487 h 10000"/>
                  <a:gd name="connsiteX92-3359" fmla="*/ 4319 w 10000"/>
                  <a:gd name="connsiteY92-3360" fmla="*/ 2275 h 10000"/>
                  <a:gd name="connsiteX93-3361" fmla="*/ 4289 w 10000"/>
                  <a:gd name="connsiteY93-3362" fmla="*/ 1641 h 10000"/>
                  <a:gd name="connsiteX94-3363" fmla="*/ 4348 w 10000"/>
                  <a:gd name="connsiteY94-3364" fmla="*/ 1641 h 10000"/>
                  <a:gd name="connsiteX95-3365" fmla="*/ 4261 w 10000"/>
                  <a:gd name="connsiteY95-3366" fmla="*/ 1534 h 10000"/>
                  <a:gd name="connsiteX96-3367" fmla="*/ 4000 w 10000"/>
                  <a:gd name="connsiteY96-3368" fmla="*/ 1746 h 10000"/>
                  <a:gd name="connsiteX97-3369" fmla="*/ 3942 w 10000"/>
                  <a:gd name="connsiteY97-3370" fmla="*/ 1323 h 10000"/>
                  <a:gd name="connsiteX98-3371" fmla="*/ 4145 w 10000"/>
                  <a:gd name="connsiteY98-3372" fmla="*/ 582 h 10000"/>
                  <a:gd name="connsiteX99-3373" fmla="*/ 3972 w 10000"/>
                  <a:gd name="connsiteY99-3374" fmla="*/ 318 h 10000"/>
                  <a:gd name="connsiteX100-3375" fmla="*/ 3972 w 10000"/>
                  <a:gd name="connsiteY100-3376" fmla="*/ 212 h 10000"/>
                  <a:gd name="connsiteX101-3377" fmla="*/ 3710 w 10000"/>
                  <a:gd name="connsiteY101-3378" fmla="*/ 0 h 10000"/>
                  <a:gd name="connsiteX102-3379" fmla="*/ 3624 w 10000"/>
                  <a:gd name="connsiteY102-3380" fmla="*/ 212 h 10000"/>
                  <a:gd name="connsiteX103-3381" fmla="*/ 3536 w 10000"/>
                  <a:gd name="connsiteY103-3382" fmla="*/ 635 h 10000"/>
                  <a:gd name="connsiteX104-3383" fmla="*/ 3420 w 10000"/>
                  <a:gd name="connsiteY104-3384" fmla="*/ 688 h 10000"/>
                  <a:gd name="connsiteX105-3385" fmla="*/ 3594 w 10000"/>
                  <a:gd name="connsiteY105-3386" fmla="*/ 900 h 10000"/>
                  <a:gd name="connsiteX106-3387" fmla="*/ 3624 w 10000"/>
                  <a:gd name="connsiteY106-3388" fmla="*/ 1164 h 10000"/>
                  <a:gd name="connsiteX107-3389" fmla="*/ 3536 w 10000"/>
                  <a:gd name="connsiteY107-3390" fmla="*/ 1323 h 10000"/>
                  <a:gd name="connsiteX108-3391" fmla="*/ 3624 w 10000"/>
                  <a:gd name="connsiteY108-3392" fmla="*/ 1799 h 10000"/>
                  <a:gd name="connsiteX109-3393" fmla="*/ 3565 w 10000"/>
                  <a:gd name="connsiteY109-3394" fmla="*/ 2223 h 10000"/>
                  <a:gd name="connsiteX110-3395" fmla="*/ 3130 w 10000"/>
                  <a:gd name="connsiteY110-3396" fmla="*/ 2539 h 10000"/>
                  <a:gd name="connsiteX111-3397" fmla="*/ 3101 w 10000"/>
                  <a:gd name="connsiteY111-3398" fmla="*/ 2381 h 10000"/>
                  <a:gd name="connsiteX112-3399" fmla="*/ 3073 w 10000"/>
                  <a:gd name="connsiteY112-3400" fmla="*/ 2593 h 10000"/>
                  <a:gd name="connsiteX113-3401" fmla="*/ 3188 w 10000"/>
                  <a:gd name="connsiteY113-3402" fmla="*/ 2804 h 10000"/>
                  <a:gd name="connsiteX114-3403" fmla="*/ 3478 w 10000"/>
                  <a:gd name="connsiteY114-3404" fmla="*/ 2593 h 10000"/>
                  <a:gd name="connsiteX115-3405" fmla="*/ 3594 w 10000"/>
                  <a:gd name="connsiteY115-3406" fmla="*/ 2752 h 10000"/>
                  <a:gd name="connsiteX116-3407" fmla="*/ 3392 w 10000"/>
                  <a:gd name="connsiteY116-3408" fmla="*/ 2804 h 10000"/>
                  <a:gd name="connsiteX117-3409" fmla="*/ 1349 w 10000"/>
                  <a:gd name="connsiteY117-3410" fmla="*/ 2289 h 10000"/>
                  <a:gd name="connsiteX118-3411" fmla="*/ 2754 w 10000"/>
                  <a:gd name="connsiteY118-3412" fmla="*/ 2857 h 10000"/>
                  <a:gd name="connsiteX119-3413" fmla="*/ 1630 w 10000"/>
                  <a:gd name="connsiteY119-3414" fmla="*/ 1022 h 10000"/>
                  <a:gd name="connsiteX120-3415" fmla="*/ 2656 w 10000"/>
                  <a:gd name="connsiteY120-3416" fmla="*/ 2472 h 10000"/>
                  <a:gd name="connsiteX121-3417" fmla="*/ 2898 w 10000"/>
                  <a:gd name="connsiteY121-3418" fmla="*/ 3545 h 10000"/>
                  <a:gd name="connsiteX122-3419" fmla="*/ 2840 w 10000"/>
                  <a:gd name="connsiteY122-3420" fmla="*/ 3916 h 10000"/>
                  <a:gd name="connsiteX123-3421" fmla="*/ 1349 w 10000"/>
                  <a:gd name="connsiteY123-3422" fmla="*/ 2289 h 10000"/>
                  <a:gd name="connsiteX124-3423" fmla="*/ 1349 w 10000"/>
                  <a:gd name="connsiteY124-3424" fmla="*/ 2289 h 10000"/>
                  <a:gd name="connsiteX125-3425" fmla="*/ 2377 w 10000"/>
                  <a:gd name="connsiteY125-3426" fmla="*/ 3598 h 10000"/>
                  <a:gd name="connsiteX126-3427" fmla="*/ 2377 w 10000"/>
                  <a:gd name="connsiteY126-3428" fmla="*/ 3968 h 10000"/>
                  <a:gd name="connsiteX127-3429" fmla="*/ 2231 w 10000"/>
                  <a:gd name="connsiteY127-3430" fmla="*/ 4445 h 10000"/>
                  <a:gd name="connsiteX128-3431" fmla="*/ 2000 w 10000"/>
                  <a:gd name="connsiteY128-3432" fmla="*/ 4021 h 10000"/>
                  <a:gd name="connsiteX129-3433" fmla="*/ 1884 w 10000"/>
                  <a:gd name="connsiteY129-3434" fmla="*/ 3545 h 10000"/>
                  <a:gd name="connsiteX130-3435" fmla="*/ 1652 w 10000"/>
                  <a:gd name="connsiteY130-3436" fmla="*/ 3545 h 10000"/>
                  <a:gd name="connsiteX131-3437" fmla="*/ 1478 w 10000"/>
                  <a:gd name="connsiteY131-3438" fmla="*/ 3757 h 10000"/>
                  <a:gd name="connsiteX132-3439" fmla="*/ 1247 w 10000"/>
                  <a:gd name="connsiteY132-3440" fmla="*/ 3757 h 10000"/>
                  <a:gd name="connsiteX133-3441" fmla="*/ 1072 w 10000"/>
                  <a:gd name="connsiteY133-3442" fmla="*/ 3968 h 10000"/>
                  <a:gd name="connsiteX134-3443" fmla="*/ 957 w 10000"/>
                  <a:gd name="connsiteY134-3444" fmla="*/ 3757 h 10000"/>
                  <a:gd name="connsiteX135-3445" fmla="*/ 667 w 10000"/>
                  <a:gd name="connsiteY135-3446" fmla="*/ 3704 h 10000"/>
                  <a:gd name="connsiteX136-3447" fmla="*/ 406 w 10000"/>
                  <a:gd name="connsiteY136-3448" fmla="*/ 3704 h 10000"/>
                  <a:gd name="connsiteX137-3449" fmla="*/ 29 w 10000"/>
                  <a:gd name="connsiteY137-3450" fmla="*/ 3439 h 10000"/>
                  <a:gd name="connsiteX138-3451" fmla="*/ 0 w 10000"/>
                  <a:gd name="connsiteY138-3452" fmla="*/ 3916 h 10000"/>
                  <a:gd name="connsiteX139-3453" fmla="*/ 58 w 10000"/>
                  <a:gd name="connsiteY139-3454" fmla="*/ 4603 h 10000"/>
                  <a:gd name="connsiteX140-3455" fmla="*/ 116 w 10000"/>
                  <a:gd name="connsiteY140-3456" fmla="*/ 4973 h 10000"/>
                  <a:gd name="connsiteX141-3457" fmla="*/ 174 w 10000"/>
                  <a:gd name="connsiteY141-3458" fmla="*/ 5239 h 10000"/>
                  <a:gd name="connsiteX142-3459" fmla="*/ 232 w 10000"/>
                  <a:gd name="connsiteY142-3460" fmla="*/ 5609 h 10000"/>
                  <a:gd name="connsiteX143-3461" fmla="*/ 406 w 10000"/>
                  <a:gd name="connsiteY143-3462" fmla="*/ 5926 h 10000"/>
                  <a:gd name="connsiteX144-3463" fmla="*/ 638 w 10000"/>
                  <a:gd name="connsiteY144-3464" fmla="*/ 6455 h 10000"/>
                  <a:gd name="connsiteX145-3465" fmla="*/ 492 w 10000"/>
                  <a:gd name="connsiteY145-3466" fmla="*/ 6350 h 10000"/>
                  <a:gd name="connsiteX146-3467" fmla="*/ 840 w 10000"/>
                  <a:gd name="connsiteY146-3468" fmla="*/ 6825 h 10000"/>
                  <a:gd name="connsiteX147-3469" fmla="*/ 1043 w 10000"/>
                  <a:gd name="connsiteY147-3470" fmla="*/ 6773 h 10000"/>
                  <a:gd name="connsiteX148-3471" fmla="*/ 1015 w 10000"/>
                  <a:gd name="connsiteY148-3472" fmla="*/ 6455 h 10000"/>
                  <a:gd name="connsiteX149-3473" fmla="*/ 1188 w 10000"/>
                  <a:gd name="connsiteY149-3474" fmla="*/ 6508 h 10000"/>
                  <a:gd name="connsiteX150-3475" fmla="*/ 986 w 10000"/>
                  <a:gd name="connsiteY150-3476" fmla="*/ 5873 h 10000"/>
                  <a:gd name="connsiteX151-3477" fmla="*/ 1362 w 10000"/>
                  <a:gd name="connsiteY151-3478" fmla="*/ 5609 h 10000"/>
                  <a:gd name="connsiteX152-3479" fmla="*/ 1566 w 10000"/>
                  <a:gd name="connsiteY152-3480" fmla="*/ 5609 h 10000"/>
                  <a:gd name="connsiteX153-3481" fmla="*/ 1566 w 10000"/>
                  <a:gd name="connsiteY153-3482" fmla="*/ 5873 h 10000"/>
                  <a:gd name="connsiteX154-3483" fmla="*/ 1391 w 10000"/>
                  <a:gd name="connsiteY154-3484" fmla="*/ 6032 h 10000"/>
                  <a:gd name="connsiteX155-3485" fmla="*/ 1276 w 10000"/>
                  <a:gd name="connsiteY155-3486" fmla="*/ 6720 h 10000"/>
                  <a:gd name="connsiteX156-3487" fmla="*/ 1218 w 10000"/>
                  <a:gd name="connsiteY156-3488" fmla="*/ 7037 h 10000"/>
                  <a:gd name="connsiteX157-3489" fmla="*/ 1305 w 10000"/>
                  <a:gd name="connsiteY157-3490" fmla="*/ 7461 h 10000"/>
                  <a:gd name="connsiteX158-3491" fmla="*/ 1478 w 10000"/>
                  <a:gd name="connsiteY158-3492" fmla="*/ 7778 h 10000"/>
                  <a:gd name="connsiteX159-3493" fmla="*/ 2058 w 10000"/>
                  <a:gd name="connsiteY159-3494" fmla="*/ 8413 h 10000"/>
                  <a:gd name="connsiteX160-3495" fmla="*/ 2521 w 10000"/>
                  <a:gd name="connsiteY160-3496" fmla="*/ 8889 h 10000"/>
                  <a:gd name="connsiteX161-3497" fmla="*/ 2869 w 10000"/>
                  <a:gd name="connsiteY161-3498" fmla="*/ 9101 h 10000"/>
                  <a:gd name="connsiteX162-3499" fmla="*/ 3246 w 10000"/>
                  <a:gd name="connsiteY162-3500" fmla="*/ 9312 h 10000"/>
                  <a:gd name="connsiteX163-3501" fmla="*/ 3624 w 10000"/>
                  <a:gd name="connsiteY163-3502" fmla="*/ 9524 h 10000"/>
                  <a:gd name="connsiteX164-3503" fmla="*/ 3972 w 10000"/>
                  <a:gd name="connsiteY164-3504" fmla="*/ 9630 h 10000"/>
                  <a:gd name="connsiteX165-3505" fmla="*/ 4348 w 10000"/>
                  <a:gd name="connsiteY165-3506" fmla="*/ 9789 h 10000"/>
                  <a:gd name="connsiteX166-3507" fmla="*/ 4783 w 10000"/>
                  <a:gd name="connsiteY166-3508" fmla="*/ 9948 h 10000"/>
                  <a:gd name="connsiteX167-3509" fmla="*/ 5246 w 10000"/>
                  <a:gd name="connsiteY167-3510" fmla="*/ 10000 h 10000"/>
                  <a:gd name="connsiteX168-3511" fmla="*/ 5652 w 10000"/>
                  <a:gd name="connsiteY168-3512" fmla="*/ 10000 h 10000"/>
                  <a:gd name="connsiteX169-3513" fmla="*/ 6145 w 10000"/>
                  <a:gd name="connsiteY169-3514" fmla="*/ 9948 h 10000"/>
                  <a:gd name="connsiteX170-3515" fmla="*/ 6493 w 10000"/>
                  <a:gd name="connsiteY170-3516" fmla="*/ 9841 h 10000"/>
                  <a:gd name="connsiteX171-3517" fmla="*/ 6841 w 10000"/>
                  <a:gd name="connsiteY171-3518" fmla="*/ 9736 h 10000"/>
                  <a:gd name="connsiteX172-3519" fmla="*/ 7218 w 10000"/>
                  <a:gd name="connsiteY172-3520" fmla="*/ 9577 h 10000"/>
                  <a:gd name="connsiteX173-3521" fmla="*/ 7565 w 10000"/>
                  <a:gd name="connsiteY173-3522" fmla="*/ 9418 h 10000"/>
                  <a:gd name="connsiteX174-3523" fmla="*/ 7884 w 10000"/>
                  <a:gd name="connsiteY174-3524" fmla="*/ 9207 h 10000"/>
                  <a:gd name="connsiteX175-3525" fmla="*/ 8232 w 10000"/>
                  <a:gd name="connsiteY175-3526" fmla="*/ 8995 h 10000"/>
                  <a:gd name="connsiteX176-3527" fmla="*/ 8551 w 10000"/>
                  <a:gd name="connsiteY176-3528" fmla="*/ 8678 h 10000"/>
                  <a:gd name="connsiteX0-3529" fmla="*/ 8551 w 10000"/>
                  <a:gd name="connsiteY0-3530" fmla="*/ 8678 h 10000"/>
                  <a:gd name="connsiteX1-3531" fmla="*/ 8899 w 10000"/>
                  <a:gd name="connsiteY1-3532" fmla="*/ 8360 h 10000"/>
                  <a:gd name="connsiteX2-3533" fmla="*/ 9072 w 10000"/>
                  <a:gd name="connsiteY2-3534" fmla="*/ 7937 h 10000"/>
                  <a:gd name="connsiteX3-3535" fmla="*/ 9420 w 10000"/>
                  <a:gd name="connsiteY3-3536" fmla="*/ 7619 h 10000"/>
                  <a:gd name="connsiteX4-3537" fmla="*/ 9304 w 10000"/>
                  <a:gd name="connsiteY4-3538" fmla="*/ 7143 h 10000"/>
                  <a:gd name="connsiteX5-3539" fmla="*/ 9508 w 10000"/>
                  <a:gd name="connsiteY5-3540" fmla="*/ 6878 h 10000"/>
                  <a:gd name="connsiteX6-3541" fmla="*/ 9652 w 10000"/>
                  <a:gd name="connsiteY6-3542" fmla="*/ 6614 h 10000"/>
                  <a:gd name="connsiteX7-3543" fmla="*/ 9710 w 10000"/>
                  <a:gd name="connsiteY7-3544" fmla="*/ 7037 h 10000"/>
                  <a:gd name="connsiteX8-3545" fmla="*/ 9652 w 10000"/>
                  <a:gd name="connsiteY8-3546" fmla="*/ 7514 h 10000"/>
                  <a:gd name="connsiteX9-3547" fmla="*/ 9971 w 10000"/>
                  <a:gd name="connsiteY9-3548" fmla="*/ 7037 h 10000"/>
                  <a:gd name="connsiteX10-3549" fmla="*/ 10000 w 10000"/>
                  <a:gd name="connsiteY10-3550" fmla="*/ 6667 h 10000"/>
                  <a:gd name="connsiteX11-3551" fmla="*/ 9884 w 10000"/>
                  <a:gd name="connsiteY11-3552" fmla="*/ 6720 h 10000"/>
                  <a:gd name="connsiteX12-3553" fmla="*/ 9797 w 10000"/>
                  <a:gd name="connsiteY12-3554" fmla="*/ 6350 h 10000"/>
                  <a:gd name="connsiteX13-3555" fmla="*/ 9913 w 10000"/>
                  <a:gd name="connsiteY13-3556" fmla="*/ 5926 h 10000"/>
                  <a:gd name="connsiteX14-3557" fmla="*/ 9856 w 10000"/>
                  <a:gd name="connsiteY14-3558" fmla="*/ 5450 h 10000"/>
                  <a:gd name="connsiteX15-3559" fmla="*/ 9566 w 10000"/>
                  <a:gd name="connsiteY15-3560" fmla="*/ 5291 h 10000"/>
                  <a:gd name="connsiteX16-3561" fmla="*/ 9942 w 10000"/>
                  <a:gd name="connsiteY16-3562" fmla="*/ 4498 h 10000"/>
                  <a:gd name="connsiteX17-3563" fmla="*/ 9537 w 10000"/>
                  <a:gd name="connsiteY17-3564" fmla="*/ 4762 h 10000"/>
                  <a:gd name="connsiteX18-3565" fmla="*/ 9449 w 10000"/>
                  <a:gd name="connsiteY18-3566" fmla="*/ 5185 h 10000"/>
                  <a:gd name="connsiteX19-3567" fmla="*/ 9101 w 10000"/>
                  <a:gd name="connsiteY19-3568" fmla="*/ 5239 h 10000"/>
                  <a:gd name="connsiteX20-3569" fmla="*/ 9072 w 10000"/>
                  <a:gd name="connsiteY20-3570" fmla="*/ 5820 h 10000"/>
                  <a:gd name="connsiteX21-3571" fmla="*/ 9101 w 10000"/>
                  <a:gd name="connsiteY21-3572" fmla="*/ 5926 h 10000"/>
                  <a:gd name="connsiteX22-3573" fmla="*/ 8928 w 10000"/>
                  <a:gd name="connsiteY22-3574" fmla="*/ 6138 h 10000"/>
                  <a:gd name="connsiteX23-3575" fmla="*/ 8551 w 10000"/>
                  <a:gd name="connsiteY23-3576" fmla="*/ 6402 h 10000"/>
                  <a:gd name="connsiteX24-3577" fmla="*/ 8377 w 10000"/>
                  <a:gd name="connsiteY24-3578" fmla="*/ 6455 h 10000"/>
                  <a:gd name="connsiteX25-3579" fmla="*/ 8087 w 10000"/>
                  <a:gd name="connsiteY25-3580" fmla="*/ 6667 h 10000"/>
                  <a:gd name="connsiteX26-3581" fmla="*/ 8232 w 10000"/>
                  <a:gd name="connsiteY26-3582" fmla="*/ 6932 h 10000"/>
                  <a:gd name="connsiteX27-3583" fmla="*/ 7739 w 10000"/>
                  <a:gd name="connsiteY27-3584" fmla="*/ 7407 h 10000"/>
                  <a:gd name="connsiteX28-3585" fmla="*/ 7681 w 10000"/>
                  <a:gd name="connsiteY28-3586" fmla="*/ 6984 h 10000"/>
                  <a:gd name="connsiteX29-3587" fmla="*/ 7508 w 10000"/>
                  <a:gd name="connsiteY29-3588" fmla="*/ 7143 h 10000"/>
                  <a:gd name="connsiteX30-3589" fmla="*/ 7102 w 10000"/>
                  <a:gd name="connsiteY30-3590" fmla="*/ 7037 h 10000"/>
                  <a:gd name="connsiteX31-3591" fmla="*/ 7362 w 10000"/>
                  <a:gd name="connsiteY31-3592" fmla="*/ 6878 h 10000"/>
                  <a:gd name="connsiteX32-3593" fmla="*/ 7189 w 10000"/>
                  <a:gd name="connsiteY32-3594" fmla="*/ 6508 h 10000"/>
                  <a:gd name="connsiteX33-3595" fmla="*/ 6870 w 10000"/>
                  <a:gd name="connsiteY33-3596" fmla="*/ 6773 h 10000"/>
                  <a:gd name="connsiteX34-3597" fmla="*/ 6580 w 10000"/>
                  <a:gd name="connsiteY34-3598" fmla="*/ 6720 h 10000"/>
                  <a:gd name="connsiteX35-3599" fmla="*/ 6435 w 10000"/>
                  <a:gd name="connsiteY35-3600" fmla="*/ 6878 h 10000"/>
                  <a:gd name="connsiteX36-3601" fmla="*/ 6376 w 10000"/>
                  <a:gd name="connsiteY36-3602" fmla="*/ 7143 h 10000"/>
                  <a:gd name="connsiteX37-3603" fmla="*/ 6347 w 10000"/>
                  <a:gd name="connsiteY37-3604" fmla="*/ 6932 h 10000"/>
                  <a:gd name="connsiteX38-3605" fmla="*/ 6203 w 10000"/>
                  <a:gd name="connsiteY38-3606" fmla="*/ 6825 h 10000"/>
                  <a:gd name="connsiteX39-3607" fmla="*/ 6058 w 10000"/>
                  <a:gd name="connsiteY39-3608" fmla="*/ 6984 h 10000"/>
                  <a:gd name="connsiteX40-3609" fmla="*/ 6000 w 10000"/>
                  <a:gd name="connsiteY40-3610" fmla="*/ 7302 h 10000"/>
                  <a:gd name="connsiteX41-3611" fmla="*/ 5826 w 10000"/>
                  <a:gd name="connsiteY41-3612" fmla="*/ 7143 h 10000"/>
                  <a:gd name="connsiteX42-3613" fmla="*/ 5971 w 10000"/>
                  <a:gd name="connsiteY42-3614" fmla="*/ 7037 h 10000"/>
                  <a:gd name="connsiteX43-3615" fmla="*/ 6232 w 10000"/>
                  <a:gd name="connsiteY43-3616" fmla="*/ 6561 h 10000"/>
                  <a:gd name="connsiteX44-3617" fmla="*/ 5797 w 10000"/>
                  <a:gd name="connsiteY44-3618" fmla="*/ 6878 h 10000"/>
                  <a:gd name="connsiteX45-3619" fmla="*/ 5740 w 10000"/>
                  <a:gd name="connsiteY45-3620" fmla="*/ 6667 h 10000"/>
                  <a:gd name="connsiteX46-3621" fmla="*/ 5768 w 10000"/>
                  <a:gd name="connsiteY46-3622" fmla="*/ 6402 h 10000"/>
                  <a:gd name="connsiteX47-3623" fmla="*/ 5565 w 10000"/>
                  <a:gd name="connsiteY47-3624" fmla="*/ 6191 h 10000"/>
                  <a:gd name="connsiteX48-3625" fmla="*/ 5392 w 10000"/>
                  <a:gd name="connsiteY48-3626" fmla="*/ 6032 h 10000"/>
                  <a:gd name="connsiteX49-3627" fmla="*/ 5333 w 10000"/>
                  <a:gd name="connsiteY49-3628" fmla="*/ 5768 h 10000"/>
                  <a:gd name="connsiteX50-3629" fmla="*/ 5333 w 10000"/>
                  <a:gd name="connsiteY50-3630" fmla="*/ 5714 h 10000"/>
                  <a:gd name="connsiteX51-3631" fmla="*/ 5131 w 10000"/>
                  <a:gd name="connsiteY51-3632" fmla="*/ 5555 h 10000"/>
                  <a:gd name="connsiteX52-3633" fmla="*/ 4956 w 10000"/>
                  <a:gd name="connsiteY52-3634" fmla="*/ 5397 h 10000"/>
                  <a:gd name="connsiteX53-3635" fmla="*/ 5160 w 10000"/>
                  <a:gd name="connsiteY53-3636" fmla="*/ 5239 h 10000"/>
                  <a:gd name="connsiteX54-3637" fmla="*/ 5188 w 10000"/>
                  <a:gd name="connsiteY54-3638" fmla="*/ 5397 h 10000"/>
                  <a:gd name="connsiteX55-3639" fmla="*/ 5333 w 10000"/>
                  <a:gd name="connsiteY55-3640" fmla="*/ 5555 h 10000"/>
                  <a:gd name="connsiteX56-3641" fmla="*/ 7531 w 10000"/>
                  <a:gd name="connsiteY56-3642" fmla="*/ 4817 h 10000"/>
                  <a:gd name="connsiteX57-3643" fmla="*/ 8069 w 10000"/>
                  <a:gd name="connsiteY57-3644" fmla="*/ 4826 h 10000"/>
                  <a:gd name="connsiteX58-3645" fmla="*/ 6950 w 10000"/>
                  <a:gd name="connsiteY58-3646" fmla="*/ 3306 h 10000"/>
                  <a:gd name="connsiteX59-3647" fmla="*/ 6962 w 10000"/>
                  <a:gd name="connsiteY59-3648" fmla="*/ 3305 h 10000"/>
                  <a:gd name="connsiteX60-3649" fmla="*/ 6645 w 10000"/>
                  <a:gd name="connsiteY60-3650" fmla="*/ 3230 h 10000"/>
                  <a:gd name="connsiteX61-3651" fmla="*/ 6519 w 10000"/>
                  <a:gd name="connsiteY61-3652" fmla="*/ 3003 h 10000"/>
                  <a:gd name="connsiteX62-3653" fmla="*/ 5949 w 10000"/>
                  <a:gd name="connsiteY62-3654" fmla="*/ 2473 h 10000"/>
                  <a:gd name="connsiteX63-3655" fmla="*/ 5015 w 10000"/>
                  <a:gd name="connsiteY63-3656" fmla="*/ 3228 h 10000"/>
                  <a:gd name="connsiteX64-3657" fmla="*/ 4898 w 10000"/>
                  <a:gd name="connsiteY64-3658" fmla="*/ 3175 h 10000"/>
                  <a:gd name="connsiteX65-3659" fmla="*/ 4754 w 10000"/>
                  <a:gd name="connsiteY65-3660" fmla="*/ 3122 h 10000"/>
                  <a:gd name="connsiteX66-3661" fmla="*/ 4637 w 10000"/>
                  <a:gd name="connsiteY66-3662" fmla="*/ 3334 h 10000"/>
                  <a:gd name="connsiteX67-3663" fmla="*/ 4464 w 10000"/>
                  <a:gd name="connsiteY67-3664" fmla="*/ 3493 h 10000"/>
                  <a:gd name="connsiteX68-3665" fmla="*/ 4435 w 10000"/>
                  <a:gd name="connsiteY68-3666" fmla="*/ 3651 h 10000"/>
                  <a:gd name="connsiteX69-3667" fmla="*/ 4579 w 10000"/>
                  <a:gd name="connsiteY69-3668" fmla="*/ 3862 h 10000"/>
                  <a:gd name="connsiteX70-3669" fmla="*/ 4637 w 10000"/>
                  <a:gd name="connsiteY70-3670" fmla="*/ 4021 h 10000"/>
                  <a:gd name="connsiteX71-3671" fmla="*/ 4783 w 10000"/>
                  <a:gd name="connsiteY71-3672" fmla="*/ 4021 h 10000"/>
                  <a:gd name="connsiteX72-3673" fmla="*/ 4841 w 10000"/>
                  <a:gd name="connsiteY72-3674" fmla="*/ 4021 h 10000"/>
                  <a:gd name="connsiteX73-3675" fmla="*/ 4927 w 10000"/>
                  <a:gd name="connsiteY73-3676" fmla="*/ 4233 h 10000"/>
                  <a:gd name="connsiteX74-3677" fmla="*/ 5073 w 10000"/>
                  <a:gd name="connsiteY74-3678" fmla="*/ 4603 h 10000"/>
                  <a:gd name="connsiteX75-3679" fmla="*/ 4898 w 10000"/>
                  <a:gd name="connsiteY75-3680" fmla="*/ 4391 h 10000"/>
                  <a:gd name="connsiteX76-3681" fmla="*/ 4812 w 10000"/>
                  <a:gd name="connsiteY76-3682" fmla="*/ 4127 h 10000"/>
                  <a:gd name="connsiteX77-3683" fmla="*/ 4725 w 10000"/>
                  <a:gd name="connsiteY77-3684" fmla="*/ 4339 h 10000"/>
                  <a:gd name="connsiteX78-3685" fmla="*/ 4608 w 10000"/>
                  <a:gd name="connsiteY78-3686" fmla="*/ 4657 h 10000"/>
                  <a:gd name="connsiteX79-3687" fmla="*/ 4608 w 10000"/>
                  <a:gd name="connsiteY79-3688" fmla="*/ 4445 h 10000"/>
                  <a:gd name="connsiteX80-3689" fmla="*/ 4435 w 10000"/>
                  <a:gd name="connsiteY80-3690" fmla="*/ 4339 h 10000"/>
                  <a:gd name="connsiteX81-3691" fmla="*/ 4406 w 10000"/>
                  <a:gd name="connsiteY81-3692" fmla="*/ 3968 h 10000"/>
                  <a:gd name="connsiteX82-3693" fmla="*/ 4261 w 10000"/>
                  <a:gd name="connsiteY82-3694" fmla="*/ 4021 h 10000"/>
                  <a:gd name="connsiteX83-3695" fmla="*/ 4319 w 10000"/>
                  <a:gd name="connsiteY83-3696" fmla="*/ 3598 h 10000"/>
                  <a:gd name="connsiteX84-3697" fmla="*/ 4232 w 10000"/>
                  <a:gd name="connsiteY84-3698" fmla="*/ 3598 h 10000"/>
                  <a:gd name="connsiteX85-3699" fmla="*/ 4319 w 10000"/>
                  <a:gd name="connsiteY85-3700" fmla="*/ 3069 h 10000"/>
                  <a:gd name="connsiteX86-3701" fmla="*/ 4464 w 10000"/>
                  <a:gd name="connsiteY86-3702" fmla="*/ 3069 h 10000"/>
                  <a:gd name="connsiteX87-3703" fmla="*/ 4522 w 10000"/>
                  <a:gd name="connsiteY87-3704" fmla="*/ 3386 h 10000"/>
                  <a:gd name="connsiteX88-3705" fmla="*/ 4551 w 10000"/>
                  <a:gd name="connsiteY88-3706" fmla="*/ 3175 h 10000"/>
                  <a:gd name="connsiteX89-3707" fmla="*/ 4493 w 10000"/>
                  <a:gd name="connsiteY89-3708" fmla="*/ 3016 h 10000"/>
                  <a:gd name="connsiteX90-3709" fmla="*/ 4348 w 10000"/>
                  <a:gd name="connsiteY90-3710" fmla="*/ 2910 h 10000"/>
                  <a:gd name="connsiteX91-3711" fmla="*/ 4377 w 10000"/>
                  <a:gd name="connsiteY91-3712" fmla="*/ 2487 h 10000"/>
                  <a:gd name="connsiteX92-3713" fmla="*/ 4319 w 10000"/>
                  <a:gd name="connsiteY92-3714" fmla="*/ 2275 h 10000"/>
                  <a:gd name="connsiteX93-3715" fmla="*/ 4289 w 10000"/>
                  <a:gd name="connsiteY93-3716" fmla="*/ 1641 h 10000"/>
                  <a:gd name="connsiteX94-3717" fmla="*/ 4348 w 10000"/>
                  <a:gd name="connsiteY94-3718" fmla="*/ 1641 h 10000"/>
                  <a:gd name="connsiteX95-3719" fmla="*/ 4261 w 10000"/>
                  <a:gd name="connsiteY95-3720" fmla="*/ 1534 h 10000"/>
                  <a:gd name="connsiteX96-3721" fmla="*/ 4000 w 10000"/>
                  <a:gd name="connsiteY96-3722" fmla="*/ 1746 h 10000"/>
                  <a:gd name="connsiteX97-3723" fmla="*/ 3942 w 10000"/>
                  <a:gd name="connsiteY97-3724" fmla="*/ 1323 h 10000"/>
                  <a:gd name="connsiteX98-3725" fmla="*/ 4145 w 10000"/>
                  <a:gd name="connsiteY98-3726" fmla="*/ 582 h 10000"/>
                  <a:gd name="connsiteX99-3727" fmla="*/ 3972 w 10000"/>
                  <a:gd name="connsiteY99-3728" fmla="*/ 318 h 10000"/>
                  <a:gd name="connsiteX100-3729" fmla="*/ 3972 w 10000"/>
                  <a:gd name="connsiteY100-3730" fmla="*/ 212 h 10000"/>
                  <a:gd name="connsiteX101-3731" fmla="*/ 3710 w 10000"/>
                  <a:gd name="connsiteY101-3732" fmla="*/ 0 h 10000"/>
                  <a:gd name="connsiteX102-3733" fmla="*/ 3624 w 10000"/>
                  <a:gd name="connsiteY102-3734" fmla="*/ 212 h 10000"/>
                  <a:gd name="connsiteX103-3735" fmla="*/ 3536 w 10000"/>
                  <a:gd name="connsiteY103-3736" fmla="*/ 635 h 10000"/>
                  <a:gd name="connsiteX104-3737" fmla="*/ 3420 w 10000"/>
                  <a:gd name="connsiteY104-3738" fmla="*/ 688 h 10000"/>
                  <a:gd name="connsiteX105-3739" fmla="*/ 3594 w 10000"/>
                  <a:gd name="connsiteY105-3740" fmla="*/ 900 h 10000"/>
                  <a:gd name="connsiteX106-3741" fmla="*/ 3624 w 10000"/>
                  <a:gd name="connsiteY106-3742" fmla="*/ 1164 h 10000"/>
                  <a:gd name="connsiteX107-3743" fmla="*/ 3536 w 10000"/>
                  <a:gd name="connsiteY107-3744" fmla="*/ 1323 h 10000"/>
                  <a:gd name="connsiteX108-3745" fmla="*/ 3624 w 10000"/>
                  <a:gd name="connsiteY108-3746" fmla="*/ 1799 h 10000"/>
                  <a:gd name="connsiteX109-3747" fmla="*/ 3565 w 10000"/>
                  <a:gd name="connsiteY109-3748" fmla="*/ 2223 h 10000"/>
                  <a:gd name="connsiteX110-3749" fmla="*/ 3130 w 10000"/>
                  <a:gd name="connsiteY110-3750" fmla="*/ 2539 h 10000"/>
                  <a:gd name="connsiteX111-3751" fmla="*/ 3101 w 10000"/>
                  <a:gd name="connsiteY111-3752" fmla="*/ 2381 h 10000"/>
                  <a:gd name="connsiteX112-3753" fmla="*/ 3073 w 10000"/>
                  <a:gd name="connsiteY112-3754" fmla="*/ 2593 h 10000"/>
                  <a:gd name="connsiteX113-3755" fmla="*/ 3188 w 10000"/>
                  <a:gd name="connsiteY113-3756" fmla="*/ 2804 h 10000"/>
                  <a:gd name="connsiteX114-3757" fmla="*/ 3478 w 10000"/>
                  <a:gd name="connsiteY114-3758" fmla="*/ 2593 h 10000"/>
                  <a:gd name="connsiteX115-3759" fmla="*/ 3594 w 10000"/>
                  <a:gd name="connsiteY115-3760" fmla="*/ 2752 h 10000"/>
                  <a:gd name="connsiteX116-3761" fmla="*/ 3392 w 10000"/>
                  <a:gd name="connsiteY116-3762" fmla="*/ 2804 h 10000"/>
                  <a:gd name="connsiteX117-3763" fmla="*/ 1349 w 10000"/>
                  <a:gd name="connsiteY117-3764" fmla="*/ 2289 h 10000"/>
                  <a:gd name="connsiteX118-3765" fmla="*/ 2754 w 10000"/>
                  <a:gd name="connsiteY118-3766" fmla="*/ 2857 h 10000"/>
                  <a:gd name="connsiteX119-3767" fmla="*/ 1630 w 10000"/>
                  <a:gd name="connsiteY119-3768" fmla="*/ 1022 h 10000"/>
                  <a:gd name="connsiteX120-3769" fmla="*/ 2656 w 10000"/>
                  <a:gd name="connsiteY120-3770" fmla="*/ 2472 h 10000"/>
                  <a:gd name="connsiteX121-3771" fmla="*/ 2898 w 10000"/>
                  <a:gd name="connsiteY121-3772" fmla="*/ 3545 h 10000"/>
                  <a:gd name="connsiteX122-3773" fmla="*/ 2840 w 10000"/>
                  <a:gd name="connsiteY122-3774" fmla="*/ 3916 h 10000"/>
                  <a:gd name="connsiteX123-3775" fmla="*/ 1349 w 10000"/>
                  <a:gd name="connsiteY123-3776" fmla="*/ 2289 h 10000"/>
                  <a:gd name="connsiteX124-3777" fmla="*/ 1349 w 10000"/>
                  <a:gd name="connsiteY124-3778" fmla="*/ 2289 h 10000"/>
                  <a:gd name="connsiteX125-3779" fmla="*/ 2377 w 10000"/>
                  <a:gd name="connsiteY125-3780" fmla="*/ 3598 h 10000"/>
                  <a:gd name="connsiteX126-3781" fmla="*/ 2377 w 10000"/>
                  <a:gd name="connsiteY126-3782" fmla="*/ 3968 h 10000"/>
                  <a:gd name="connsiteX127-3783" fmla="*/ 2231 w 10000"/>
                  <a:gd name="connsiteY127-3784" fmla="*/ 4445 h 10000"/>
                  <a:gd name="connsiteX128-3785" fmla="*/ 2000 w 10000"/>
                  <a:gd name="connsiteY128-3786" fmla="*/ 4021 h 10000"/>
                  <a:gd name="connsiteX129-3787" fmla="*/ 1884 w 10000"/>
                  <a:gd name="connsiteY129-3788" fmla="*/ 3545 h 10000"/>
                  <a:gd name="connsiteX130-3789" fmla="*/ 1652 w 10000"/>
                  <a:gd name="connsiteY130-3790" fmla="*/ 3545 h 10000"/>
                  <a:gd name="connsiteX131-3791" fmla="*/ 1478 w 10000"/>
                  <a:gd name="connsiteY131-3792" fmla="*/ 3757 h 10000"/>
                  <a:gd name="connsiteX132-3793" fmla="*/ 1247 w 10000"/>
                  <a:gd name="connsiteY132-3794" fmla="*/ 3757 h 10000"/>
                  <a:gd name="connsiteX133-3795" fmla="*/ 1072 w 10000"/>
                  <a:gd name="connsiteY133-3796" fmla="*/ 3968 h 10000"/>
                  <a:gd name="connsiteX134-3797" fmla="*/ 957 w 10000"/>
                  <a:gd name="connsiteY134-3798" fmla="*/ 3757 h 10000"/>
                  <a:gd name="connsiteX135-3799" fmla="*/ 667 w 10000"/>
                  <a:gd name="connsiteY135-3800" fmla="*/ 3704 h 10000"/>
                  <a:gd name="connsiteX136-3801" fmla="*/ 406 w 10000"/>
                  <a:gd name="connsiteY136-3802" fmla="*/ 3704 h 10000"/>
                  <a:gd name="connsiteX137-3803" fmla="*/ 29 w 10000"/>
                  <a:gd name="connsiteY137-3804" fmla="*/ 3439 h 10000"/>
                  <a:gd name="connsiteX138-3805" fmla="*/ 0 w 10000"/>
                  <a:gd name="connsiteY138-3806" fmla="*/ 3916 h 10000"/>
                  <a:gd name="connsiteX139-3807" fmla="*/ 58 w 10000"/>
                  <a:gd name="connsiteY139-3808" fmla="*/ 4603 h 10000"/>
                  <a:gd name="connsiteX140-3809" fmla="*/ 116 w 10000"/>
                  <a:gd name="connsiteY140-3810" fmla="*/ 4973 h 10000"/>
                  <a:gd name="connsiteX141-3811" fmla="*/ 174 w 10000"/>
                  <a:gd name="connsiteY141-3812" fmla="*/ 5239 h 10000"/>
                  <a:gd name="connsiteX142-3813" fmla="*/ 232 w 10000"/>
                  <a:gd name="connsiteY142-3814" fmla="*/ 5609 h 10000"/>
                  <a:gd name="connsiteX143-3815" fmla="*/ 406 w 10000"/>
                  <a:gd name="connsiteY143-3816" fmla="*/ 5926 h 10000"/>
                  <a:gd name="connsiteX144-3817" fmla="*/ 638 w 10000"/>
                  <a:gd name="connsiteY144-3818" fmla="*/ 6455 h 10000"/>
                  <a:gd name="connsiteX145-3819" fmla="*/ 492 w 10000"/>
                  <a:gd name="connsiteY145-3820" fmla="*/ 6350 h 10000"/>
                  <a:gd name="connsiteX146-3821" fmla="*/ 840 w 10000"/>
                  <a:gd name="connsiteY146-3822" fmla="*/ 6825 h 10000"/>
                  <a:gd name="connsiteX147-3823" fmla="*/ 1043 w 10000"/>
                  <a:gd name="connsiteY147-3824" fmla="*/ 6773 h 10000"/>
                  <a:gd name="connsiteX148-3825" fmla="*/ 1015 w 10000"/>
                  <a:gd name="connsiteY148-3826" fmla="*/ 6455 h 10000"/>
                  <a:gd name="connsiteX149-3827" fmla="*/ 1188 w 10000"/>
                  <a:gd name="connsiteY149-3828" fmla="*/ 6508 h 10000"/>
                  <a:gd name="connsiteX150-3829" fmla="*/ 986 w 10000"/>
                  <a:gd name="connsiteY150-3830" fmla="*/ 5873 h 10000"/>
                  <a:gd name="connsiteX151-3831" fmla="*/ 1362 w 10000"/>
                  <a:gd name="connsiteY151-3832" fmla="*/ 5609 h 10000"/>
                  <a:gd name="connsiteX152-3833" fmla="*/ 1566 w 10000"/>
                  <a:gd name="connsiteY152-3834" fmla="*/ 5609 h 10000"/>
                  <a:gd name="connsiteX153-3835" fmla="*/ 1566 w 10000"/>
                  <a:gd name="connsiteY153-3836" fmla="*/ 5873 h 10000"/>
                  <a:gd name="connsiteX154-3837" fmla="*/ 1391 w 10000"/>
                  <a:gd name="connsiteY154-3838" fmla="*/ 6032 h 10000"/>
                  <a:gd name="connsiteX155-3839" fmla="*/ 1276 w 10000"/>
                  <a:gd name="connsiteY155-3840" fmla="*/ 6720 h 10000"/>
                  <a:gd name="connsiteX156-3841" fmla="*/ 1218 w 10000"/>
                  <a:gd name="connsiteY156-3842" fmla="*/ 7037 h 10000"/>
                  <a:gd name="connsiteX157-3843" fmla="*/ 1305 w 10000"/>
                  <a:gd name="connsiteY157-3844" fmla="*/ 7461 h 10000"/>
                  <a:gd name="connsiteX158-3845" fmla="*/ 1478 w 10000"/>
                  <a:gd name="connsiteY158-3846" fmla="*/ 7778 h 10000"/>
                  <a:gd name="connsiteX159-3847" fmla="*/ 2058 w 10000"/>
                  <a:gd name="connsiteY159-3848" fmla="*/ 8413 h 10000"/>
                  <a:gd name="connsiteX160-3849" fmla="*/ 2521 w 10000"/>
                  <a:gd name="connsiteY160-3850" fmla="*/ 8889 h 10000"/>
                  <a:gd name="connsiteX161-3851" fmla="*/ 2869 w 10000"/>
                  <a:gd name="connsiteY161-3852" fmla="*/ 9101 h 10000"/>
                  <a:gd name="connsiteX162-3853" fmla="*/ 3246 w 10000"/>
                  <a:gd name="connsiteY162-3854" fmla="*/ 9312 h 10000"/>
                  <a:gd name="connsiteX163-3855" fmla="*/ 3624 w 10000"/>
                  <a:gd name="connsiteY163-3856" fmla="*/ 9524 h 10000"/>
                  <a:gd name="connsiteX164-3857" fmla="*/ 3972 w 10000"/>
                  <a:gd name="connsiteY164-3858" fmla="*/ 9630 h 10000"/>
                  <a:gd name="connsiteX165-3859" fmla="*/ 4348 w 10000"/>
                  <a:gd name="connsiteY165-3860" fmla="*/ 9789 h 10000"/>
                  <a:gd name="connsiteX166-3861" fmla="*/ 4783 w 10000"/>
                  <a:gd name="connsiteY166-3862" fmla="*/ 9948 h 10000"/>
                  <a:gd name="connsiteX167-3863" fmla="*/ 5246 w 10000"/>
                  <a:gd name="connsiteY167-3864" fmla="*/ 10000 h 10000"/>
                  <a:gd name="connsiteX168-3865" fmla="*/ 5652 w 10000"/>
                  <a:gd name="connsiteY168-3866" fmla="*/ 10000 h 10000"/>
                  <a:gd name="connsiteX169-3867" fmla="*/ 6145 w 10000"/>
                  <a:gd name="connsiteY169-3868" fmla="*/ 9948 h 10000"/>
                  <a:gd name="connsiteX170-3869" fmla="*/ 6493 w 10000"/>
                  <a:gd name="connsiteY170-3870" fmla="*/ 9841 h 10000"/>
                  <a:gd name="connsiteX171-3871" fmla="*/ 6841 w 10000"/>
                  <a:gd name="connsiteY171-3872" fmla="*/ 9736 h 10000"/>
                  <a:gd name="connsiteX172-3873" fmla="*/ 7218 w 10000"/>
                  <a:gd name="connsiteY172-3874" fmla="*/ 9577 h 10000"/>
                  <a:gd name="connsiteX173-3875" fmla="*/ 7565 w 10000"/>
                  <a:gd name="connsiteY173-3876" fmla="*/ 9418 h 10000"/>
                  <a:gd name="connsiteX174-3877" fmla="*/ 7884 w 10000"/>
                  <a:gd name="connsiteY174-3878" fmla="*/ 9207 h 10000"/>
                  <a:gd name="connsiteX175-3879" fmla="*/ 8232 w 10000"/>
                  <a:gd name="connsiteY175-3880" fmla="*/ 8995 h 10000"/>
                  <a:gd name="connsiteX176-3881" fmla="*/ 8551 w 10000"/>
                  <a:gd name="connsiteY176-3882" fmla="*/ 8678 h 10000"/>
                  <a:gd name="connsiteX0-3883" fmla="*/ 8551 w 10000"/>
                  <a:gd name="connsiteY0-3884" fmla="*/ 8678 h 10000"/>
                  <a:gd name="connsiteX1-3885" fmla="*/ 8899 w 10000"/>
                  <a:gd name="connsiteY1-3886" fmla="*/ 8360 h 10000"/>
                  <a:gd name="connsiteX2-3887" fmla="*/ 9072 w 10000"/>
                  <a:gd name="connsiteY2-3888" fmla="*/ 7937 h 10000"/>
                  <a:gd name="connsiteX3-3889" fmla="*/ 9420 w 10000"/>
                  <a:gd name="connsiteY3-3890" fmla="*/ 7619 h 10000"/>
                  <a:gd name="connsiteX4-3891" fmla="*/ 9304 w 10000"/>
                  <a:gd name="connsiteY4-3892" fmla="*/ 7143 h 10000"/>
                  <a:gd name="connsiteX5-3893" fmla="*/ 9508 w 10000"/>
                  <a:gd name="connsiteY5-3894" fmla="*/ 6878 h 10000"/>
                  <a:gd name="connsiteX6-3895" fmla="*/ 9652 w 10000"/>
                  <a:gd name="connsiteY6-3896" fmla="*/ 6614 h 10000"/>
                  <a:gd name="connsiteX7-3897" fmla="*/ 9710 w 10000"/>
                  <a:gd name="connsiteY7-3898" fmla="*/ 7037 h 10000"/>
                  <a:gd name="connsiteX8-3899" fmla="*/ 9652 w 10000"/>
                  <a:gd name="connsiteY8-3900" fmla="*/ 7514 h 10000"/>
                  <a:gd name="connsiteX9-3901" fmla="*/ 9971 w 10000"/>
                  <a:gd name="connsiteY9-3902" fmla="*/ 7037 h 10000"/>
                  <a:gd name="connsiteX10-3903" fmla="*/ 10000 w 10000"/>
                  <a:gd name="connsiteY10-3904" fmla="*/ 6667 h 10000"/>
                  <a:gd name="connsiteX11-3905" fmla="*/ 9884 w 10000"/>
                  <a:gd name="connsiteY11-3906" fmla="*/ 6720 h 10000"/>
                  <a:gd name="connsiteX12-3907" fmla="*/ 9797 w 10000"/>
                  <a:gd name="connsiteY12-3908" fmla="*/ 6350 h 10000"/>
                  <a:gd name="connsiteX13-3909" fmla="*/ 9913 w 10000"/>
                  <a:gd name="connsiteY13-3910" fmla="*/ 5926 h 10000"/>
                  <a:gd name="connsiteX14-3911" fmla="*/ 9856 w 10000"/>
                  <a:gd name="connsiteY14-3912" fmla="*/ 5450 h 10000"/>
                  <a:gd name="connsiteX15-3913" fmla="*/ 9566 w 10000"/>
                  <a:gd name="connsiteY15-3914" fmla="*/ 5291 h 10000"/>
                  <a:gd name="connsiteX16-3915" fmla="*/ 9942 w 10000"/>
                  <a:gd name="connsiteY16-3916" fmla="*/ 4498 h 10000"/>
                  <a:gd name="connsiteX17-3917" fmla="*/ 9537 w 10000"/>
                  <a:gd name="connsiteY17-3918" fmla="*/ 4762 h 10000"/>
                  <a:gd name="connsiteX18-3919" fmla="*/ 9449 w 10000"/>
                  <a:gd name="connsiteY18-3920" fmla="*/ 5185 h 10000"/>
                  <a:gd name="connsiteX19-3921" fmla="*/ 9101 w 10000"/>
                  <a:gd name="connsiteY19-3922" fmla="*/ 5239 h 10000"/>
                  <a:gd name="connsiteX20-3923" fmla="*/ 9072 w 10000"/>
                  <a:gd name="connsiteY20-3924" fmla="*/ 5820 h 10000"/>
                  <a:gd name="connsiteX21-3925" fmla="*/ 9101 w 10000"/>
                  <a:gd name="connsiteY21-3926" fmla="*/ 5926 h 10000"/>
                  <a:gd name="connsiteX22-3927" fmla="*/ 8928 w 10000"/>
                  <a:gd name="connsiteY22-3928" fmla="*/ 6138 h 10000"/>
                  <a:gd name="connsiteX23-3929" fmla="*/ 8551 w 10000"/>
                  <a:gd name="connsiteY23-3930" fmla="*/ 6402 h 10000"/>
                  <a:gd name="connsiteX24-3931" fmla="*/ 8377 w 10000"/>
                  <a:gd name="connsiteY24-3932" fmla="*/ 6455 h 10000"/>
                  <a:gd name="connsiteX25-3933" fmla="*/ 8087 w 10000"/>
                  <a:gd name="connsiteY25-3934" fmla="*/ 6667 h 10000"/>
                  <a:gd name="connsiteX26-3935" fmla="*/ 8232 w 10000"/>
                  <a:gd name="connsiteY26-3936" fmla="*/ 6932 h 10000"/>
                  <a:gd name="connsiteX27-3937" fmla="*/ 7739 w 10000"/>
                  <a:gd name="connsiteY27-3938" fmla="*/ 7407 h 10000"/>
                  <a:gd name="connsiteX28-3939" fmla="*/ 7681 w 10000"/>
                  <a:gd name="connsiteY28-3940" fmla="*/ 6984 h 10000"/>
                  <a:gd name="connsiteX29-3941" fmla="*/ 7508 w 10000"/>
                  <a:gd name="connsiteY29-3942" fmla="*/ 7143 h 10000"/>
                  <a:gd name="connsiteX30-3943" fmla="*/ 7102 w 10000"/>
                  <a:gd name="connsiteY30-3944" fmla="*/ 7037 h 10000"/>
                  <a:gd name="connsiteX31-3945" fmla="*/ 7362 w 10000"/>
                  <a:gd name="connsiteY31-3946" fmla="*/ 6878 h 10000"/>
                  <a:gd name="connsiteX32-3947" fmla="*/ 7189 w 10000"/>
                  <a:gd name="connsiteY32-3948" fmla="*/ 6508 h 10000"/>
                  <a:gd name="connsiteX33-3949" fmla="*/ 6870 w 10000"/>
                  <a:gd name="connsiteY33-3950" fmla="*/ 6773 h 10000"/>
                  <a:gd name="connsiteX34-3951" fmla="*/ 6580 w 10000"/>
                  <a:gd name="connsiteY34-3952" fmla="*/ 6720 h 10000"/>
                  <a:gd name="connsiteX35-3953" fmla="*/ 6435 w 10000"/>
                  <a:gd name="connsiteY35-3954" fmla="*/ 6878 h 10000"/>
                  <a:gd name="connsiteX36-3955" fmla="*/ 6376 w 10000"/>
                  <a:gd name="connsiteY36-3956" fmla="*/ 7143 h 10000"/>
                  <a:gd name="connsiteX37-3957" fmla="*/ 6347 w 10000"/>
                  <a:gd name="connsiteY37-3958" fmla="*/ 6932 h 10000"/>
                  <a:gd name="connsiteX38-3959" fmla="*/ 6203 w 10000"/>
                  <a:gd name="connsiteY38-3960" fmla="*/ 6825 h 10000"/>
                  <a:gd name="connsiteX39-3961" fmla="*/ 6058 w 10000"/>
                  <a:gd name="connsiteY39-3962" fmla="*/ 6984 h 10000"/>
                  <a:gd name="connsiteX40-3963" fmla="*/ 6000 w 10000"/>
                  <a:gd name="connsiteY40-3964" fmla="*/ 7302 h 10000"/>
                  <a:gd name="connsiteX41-3965" fmla="*/ 5826 w 10000"/>
                  <a:gd name="connsiteY41-3966" fmla="*/ 7143 h 10000"/>
                  <a:gd name="connsiteX42-3967" fmla="*/ 5971 w 10000"/>
                  <a:gd name="connsiteY42-3968" fmla="*/ 7037 h 10000"/>
                  <a:gd name="connsiteX43-3969" fmla="*/ 6232 w 10000"/>
                  <a:gd name="connsiteY43-3970" fmla="*/ 6561 h 10000"/>
                  <a:gd name="connsiteX44-3971" fmla="*/ 5797 w 10000"/>
                  <a:gd name="connsiteY44-3972" fmla="*/ 6878 h 10000"/>
                  <a:gd name="connsiteX45-3973" fmla="*/ 5740 w 10000"/>
                  <a:gd name="connsiteY45-3974" fmla="*/ 6667 h 10000"/>
                  <a:gd name="connsiteX46-3975" fmla="*/ 5768 w 10000"/>
                  <a:gd name="connsiteY46-3976" fmla="*/ 6402 h 10000"/>
                  <a:gd name="connsiteX47-3977" fmla="*/ 5565 w 10000"/>
                  <a:gd name="connsiteY47-3978" fmla="*/ 6191 h 10000"/>
                  <a:gd name="connsiteX48-3979" fmla="*/ 5392 w 10000"/>
                  <a:gd name="connsiteY48-3980" fmla="*/ 6032 h 10000"/>
                  <a:gd name="connsiteX49-3981" fmla="*/ 5333 w 10000"/>
                  <a:gd name="connsiteY49-3982" fmla="*/ 5768 h 10000"/>
                  <a:gd name="connsiteX50-3983" fmla="*/ 5333 w 10000"/>
                  <a:gd name="connsiteY50-3984" fmla="*/ 5714 h 10000"/>
                  <a:gd name="connsiteX51-3985" fmla="*/ 5131 w 10000"/>
                  <a:gd name="connsiteY51-3986" fmla="*/ 5555 h 10000"/>
                  <a:gd name="connsiteX52-3987" fmla="*/ 4956 w 10000"/>
                  <a:gd name="connsiteY52-3988" fmla="*/ 5397 h 10000"/>
                  <a:gd name="connsiteX53-3989" fmla="*/ 5160 w 10000"/>
                  <a:gd name="connsiteY53-3990" fmla="*/ 5239 h 10000"/>
                  <a:gd name="connsiteX54-3991" fmla="*/ 7087 w 10000"/>
                  <a:gd name="connsiteY54-3992" fmla="*/ 5497 h 10000"/>
                  <a:gd name="connsiteX55-3993" fmla="*/ 5333 w 10000"/>
                  <a:gd name="connsiteY55-3994" fmla="*/ 5555 h 10000"/>
                  <a:gd name="connsiteX56-3995" fmla="*/ 7531 w 10000"/>
                  <a:gd name="connsiteY56-3996" fmla="*/ 4817 h 10000"/>
                  <a:gd name="connsiteX57-3997" fmla="*/ 8069 w 10000"/>
                  <a:gd name="connsiteY57-3998" fmla="*/ 4826 h 10000"/>
                  <a:gd name="connsiteX58-3999" fmla="*/ 6950 w 10000"/>
                  <a:gd name="connsiteY58-4000" fmla="*/ 3306 h 10000"/>
                  <a:gd name="connsiteX59-4001" fmla="*/ 6962 w 10000"/>
                  <a:gd name="connsiteY59-4002" fmla="*/ 3305 h 10000"/>
                  <a:gd name="connsiteX60-4003" fmla="*/ 6645 w 10000"/>
                  <a:gd name="connsiteY60-4004" fmla="*/ 3230 h 10000"/>
                  <a:gd name="connsiteX61-4005" fmla="*/ 6519 w 10000"/>
                  <a:gd name="connsiteY61-4006" fmla="*/ 3003 h 10000"/>
                  <a:gd name="connsiteX62-4007" fmla="*/ 5949 w 10000"/>
                  <a:gd name="connsiteY62-4008" fmla="*/ 2473 h 10000"/>
                  <a:gd name="connsiteX63-4009" fmla="*/ 5015 w 10000"/>
                  <a:gd name="connsiteY63-4010" fmla="*/ 3228 h 10000"/>
                  <a:gd name="connsiteX64-4011" fmla="*/ 4898 w 10000"/>
                  <a:gd name="connsiteY64-4012" fmla="*/ 3175 h 10000"/>
                  <a:gd name="connsiteX65-4013" fmla="*/ 4754 w 10000"/>
                  <a:gd name="connsiteY65-4014" fmla="*/ 3122 h 10000"/>
                  <a:gd name="connsiteX66-4015" fmla="*/ 4637 w 10000"/>
                  <a:gd name="connsiteY66-4016" fmla="*/ 3334 h 10000"/>
                  <a:gd name="connsiteX67-4017" fmla="*/ 4464 w 10000"/>
                  <a:gd name="connsiteY67-4018" fmla="*/ 3493 h 10000"/>
                  <a:gd name="connsiteX68-4019" fmla="*/ 4435 w 10000"/>
                  <a:gd name="connsiteY68-4020" fmla="*/ 3651 h 10000"/>
                  <a:gd name="connsiteX69-4021" fmla="*/ 4579 w 10000"/>
                  <a:gd name="connsiteY69-4022" fmla="*/ 3862 h 10000"/>
                  <a:gd name="connsiteX70-4023" fmla="*/ 4637 w 10000"/>
                  <a:gd name="connsiteY70-4024" fmla="*/ 4021 h 10000"/>
                  <a:gd name="connsiteX71-4025" fmla="*/ 4783 w 10000"/>
                  <a:gd name="connsiteY71-4026" fmla="*/ 4021 h 10000"/>
                  <a:gd name="connsiteX72-4027" fmla="*/ 4841 w 10000"/>
                  <a:gd name="connsiteY72-4028" fmla="*/ 4021 h 10000"/>
                  <a:gd name="connsiteX73-4029" fmla="*/ 4927 w 10000"/>
                  <a:gd name="connsiteY73-4030" fmla="*/ 4233 h 10000"/>
                  <a:gd name="connsiteX74-4031" fmla="*/ 5073 w 10000"/>
                  <a:gd name="connsiteY74-4032" fmla="*/ 4603 h 10000"/>
                  <a:gd name="connsiteX75-4033" fmla="*/ 4898 w 10000"/>
                  <a:gd name="connsiteY75-4034" fmla="*/ 4391 h 10000"/>
                  <a:gd name="connsiteX76-4035" fmla="*/ 4812 w 10000"/>
                  <a:gd name="connsiteY76-4036" fmla="*/ 4127 h 10000"/>
                  <a:gd name="connsiteX77-4037" fmla="*/ 4725 w 10000"/>
                  <a:gd name="connsiteY77-4038" fmla="*/ 4339 h 10000"/>
                  <a:gd name="connsiteX78-4039" fmla="*/ 4608 w 10000"/>
                  <a:gd name="connsiteY78-4040" fmla="*/ 4657 h 10000"/>
                  <a:gd name="connsiteX79-4041" fmla="*/ 4608 w 10000"/>
                  <a:gd name="connsiteY79-4042" fmla="*/ 4445 h 10000"/>
                  <a:gd name="connsiteX80-4043" fmla="*/ 4435 w 10000"/>
                  <a:gd name="connsiteY80-4044" fmla="*/ 4339 h 10000"/>
                  <a:gd name="connsiteX81-4045" fmla="*/ 4406 w 10000"/>
                  <a:gd name="connsiteY81-4046" fmla="*/ 3968 h 10000"/>
                  <a:gd name="connsiteX82-4047" fmla="*/ 4261 w 10000"/>
                  <a:gd name="connsiteY82-4048" fmla="*/ 4021 h 10000"/>
                  <a:gd name="connsiteX83-4049" fmla="*/ 4319 w 10000"/>
                  <a:gd name="connsiteY83-4050" fmla="*/ 3598 h 10000"/>
                  <a:gd name="connsiteX84-4051" fmla="*/ 4232 w 10000"/>
                  <a:gd name="connsiteY84-4052" fmla="*/ 3598 h 10000"/>
                  <a:gd name="connsiteX85-4053" fmla="*/ 4319 w 10000"/>
                  <a:gd name="connsiteY85-4054" fmla="*/ 3069 h 10000"/>
                  <a:gd name="connsiteX86-4055" fmla="*/ 4464 w 10000"/>
                  <a:gd name="connsiteY86-4056" fmla="*/ 3069 h 10000"/>
                  <a:gd name="connsiteX87-4057" fmla="*/ 4522 w 10000"/>
                  <a:gd name="connsiteY87-4058" fmla="*/ 3386 h 10000"/>
                  <a:gd name="connsiteX88-4059" fmla="*/ 4551 w 10000"/>
                  <a:gd name="connsiteY88-4060" fmla="*/ 3175 h 10000"/>
                  <a:gd name="connsiteX89-4061" fmla="*/ 4493 w 10000"/>
                  <a:gd name="connsiteY89-4062" fmla="*/ 3016 h 10000"/>
                  <a:gd name="connsiteX90-4063" fmla="*/ 4348 w 10000"/>
                  <a:gd name="connsiteY90-4064" fmla="*/ 2910 h 10000"/>
                  <a:gd name="connsiteX91-4065" fmla="*/ 4377 w 10000"/>
                  <a:gd name="connsiteY91-4066" fmla="*/ 2487 h 10000"/>
                  <a:gd name="connsiteX92-4067" fmla="*/ 4319 w 10000"/>
                  <a:gd name="connsiteY92-4068" fmla="*/ 2275 h 10000"/>
                  <a:gd name="connsiteX93-4069" fmla="*/ 4289 w 10000"/>
                  <a:gd name="connsiteY93-4070" fmla="*/ 1641 h 10000"/>
                  <a:gd name="connsiteX94-4071" fmla="*/ 4348 w 10000"/>
                  <a:gd name="connsiteY94-4072" fmla="*/ 1641 h 10000"/>
                  <a:gd name="connsiteX95-4073" fmla="*/ 4261 w 10000"/>
                  <a:gd name="connsiteY95-4074" fmla="*/ 1534 h 10000"/>
                  <a:gd name="connsiteX96-4075" fmla="*/ 4000 w 10000"/>
                  <a:gd name="connsiteY96-4076" fmla="*/ 1746 h 10000"/>
                  <a:gd name="connsiteX97-4077" fmla="*/ 3942 w 10000"/>
                  <a:gd name="connsiteY97-4078" fmla="*/ 1323 h 10000"/>
                  <a:gd name="connsiteX98-4079" fmla="*/ 4145 w 10000"/>
                  <a:gd name="connsiteY98-4080" fmla="*/ 582 h 10000"/>
                  <a:gd name="connsiteX99-4081" fmla="*/ 3972 w 10000"/>
                  <a:gd name="connsiteY99-4082" fmla="*/ 318 h 10000"/>
                  <a:gd name="connsiteX100-4083" fmla="*/ 3972 w 10000"/>
                  <a:gd name="connsiteY100-4084" fmla="*/ 212 h 10000"/>
                  <a:gd name="connsiteX101-4085" fmla="*/ 3710 w 10000"/>
                  <a:gd name="connsiteY101-4086" fmla="*/ 0 h 10000"/>
                  <a:gd name="connsiteX102-4087" fmla="*/ 3624 w 10000"/>
                  <a:gd name="connsiteY102-4088" fmla="*/ 212 h 10000"/>
                  <a:gd name="connsiteX103-4089" fmla="*/ 3536 w 10000"/>
                  <a:gd name="connsiteY103-4090" fmla="*/ 635 h 10000"/>
                  <a:gd name="connsiteX104-4091" fmla="*/ 3420 w 10000"/>
                  <a:gd name="connsiteY104-4092" fmla="*/ 688 h 10000"/>
                  <a:gd name="connsiteX105-4093" fmla="*/ 3594 w 10000"/>
                  <a:gd name="connsiteY105-4094" fmla="*/ 900 h 10000"/>
                  <a:gd name="connsiteX106-4095" fmla="*/ 3624 w 10000"/>
                  <a:gd name="connsiteY106-4096" fmla="*/ 1164 h 10000"/>
                  <a:gd name="connsiteX107-4097" fmla="*/ 3536 w 10000"/>
                  <a:gd name="connsiteY107-4098" fmla="*/ 1323 h 10000"/>
                  <a:gd name="connsiteX108-4099" fmla="*/ 3624 w 10000"/>
                  <a:gd name="connsiteY108-4100" fmla="*/ 1799 h 10000"/>
                  <a:gd name="connsiteX109-4101" fmla="*/ 3565 w 10000"/>
                  <a:gd name="connsiteY109-4102" fmla="*/ 2223 h 10000"/>
                  <a:gd name="connsiteX110-4103" fmla="*/ 3130 w 10000"/>
                  <a:gd name="connsiteY110-4104" fmla="*/ 2539 h 10000"/>
                  <a:gd name="connsiteX111-4105" fmla="*/ 3101 w 10000"/>
                  <a:gd name="connsiteY111-4106" fmla="*/ 2381 h 10000"/>
                  <a:gd name="connsiteX112-4107" fmla="*/ 3073 w 10000"/>
                  <a:gd name="connsiteY112-4108" fmla="*/ 2593 h 10000"/>
                  <a:gd name="connsiteX113-4109" fmla="*/ 3188 w 10000"/>
                  <a:gd name="connsiteY113-4110" fmla="*/ 2804 h 10000"/>
                  <a:gd name="connsiteX114-4111" fmla="*/ 3478 w 10000"/>
                  <a:gd name="connsiteY114-4112" fmla="*/ 2593 h 10000"/>
                  <a:gd name="connsiteX115-4113" fmla="*/ 3594 w 10000"/>
                  <a:gd name="connsiteY115-4114" fmla="*/ 2752 h 10000"/>
                  <a:gd name="connsiteX116-4115" fmla="*/ 3392 w 10000"/>
                  <a:gd name="connsiteY116-4116" fmla="*/ 2804 h 10000"/>
                  <a:gd name="connsiteX117-4117" fmla="*/ 1349 w 10000"/>
                  <a:gd name="connsiteY117-4118" fmla="*/ 2289 h 10000"/>
                  <a:gd name="connsiteX118-4119" fmla="*/ 2754 w 10000"/>
                  <a:gd name="connsiteY118-4120" fmla="*/ 2857 h 10000"/>
                  <a:gd name="connsiteX119-4121" fmla="*/ 1630 w 10000"/>
                  <a:gd name="connsiteY119-4122" fmla="*/ 1022 h 10000"/>
                  <a:gd name="connsiteX120-4123" fmla="*/ 2656 w 10000"/>
                  <a:gd name="connsiteY120-4124" fmla="*/ 2472 h 10000"/>
                  <a:gd name="connsiteX121-4125" fmla="*/ 2898 w 10000"/>
                  <a:gd name="connsiteY121-4126" fmla="*/ 3545 h 10000"/>
                  <a:gd name="connsiteX122-4127" fmla="*/ 2840 w 10000"/>
                  <a:gd name="connsiteY122-4128" fmla="*/ 3916 h 10000"/>
                  <a:gd name="connsiteX123-4129" fmla="*/ 1349 w 10000"/>
                  <a:gd name="connsiteY123-4130" fmla="*/ 2289 h 10000"/>
                  <a:gd name="connsiteX124-4131" fmla="*/ 1349 w 10000"/>
                  <a:gd name="connsiteY124-4132" fmla="*/ 2289 h 10000"/>
                  <a:gd name="connsiteX125-4133" fmla="*/ 2377 w 10000"/>
                  <a:gd name="connsiteY125-4134" fmla="*/ 3598 h 10000"/>
                  <a:gd name="connsiteX126-4135" fmla="*/ 2377 w 10000"/>
                  <a:gd name="connsiteY126-4136" fmla="*/ 3968 h 10000"/>
                  <a:gd name="connsiteX127-4137" fmla="*/ 2231 w 10000"/>
                  <a:gd name="connsiteY127-4138" fmla="*/ 4445 h 10000"/>
                  <a:gd name="connsiteX128-4139" fmla="*/ 2000 w 10000"/>
                  <a:gd name="connsiteY128-4140" fmla="*/ 4021 h 10000"/>
                  <a:gd name="connsiteX129-4141" fmla="*/ 1884 w 10000"/>
                  <a:gd name="connsiteY129-4142" fmla="*/ 3545 h 10000"/>
                  <a:gd name="connsiteX130-4143" fmla="*/ 1652 w 10000"/>
                  <a:gd name="connsiteY130-4144" fmla="*/ 3545 h 10000"/>
                  <a:gd name="connsiteX131-4145" fmla="*/ 1478 w 10000"/>
                  <a:gd name="connsiteY131-4146" fmla="*/ 3757 h 10000"/>
                  <a:gd name="connsiteX132-4147" fmla="*/ 1247 w 10000"/>
                  <a:gd name="connsiteY132-4148" fmla="*/ 3757 h 10000"/>
                  <a:gd name="connsiteX133-4149" fmla="*/ 1072 w 10000"/>
                  <a:gd name="connsiteY133-4150" fmla="*/ 3968 h 10000"/>
                  <a:gd name="connsiteX134-4151" fmla="*/ 957 w 10000"/>
                  <a:gd name="connsiteY134-4152" fmla="*/ 3757 h 10000"/>
                  <a:gd name="connsiteX135-4153" fmla="*/ 667 w 10000"/>
                  <a:gd name="connsiteY135-4154" fmla="*/ 3704 h 10000"/>
                  <a:gd name="connsiteX136-4155" fmla="*/ 406 w 10000"/>
                  <a:gd name="connsiteY136-4156" fmla="*/ 3704 h 10000"/>
                  <a:gd name="connsiteX137-4157" fmla="*/ 29 w 10000"/>
                  <a:gd name="connsiteY137-4158" fmla="*/ 3439 h 10000"/>
                  <a:gd name="connsiteX138-4159" fmla="*/ 0 w 10000"/>
                  <a:gd name="connsiteY138-4160" fmla="*/ 3916 h 10000"/>
                  <a:gd name="connsiteX139-4161" fmla="*/ 58 w 10000"/>
                  <a:gd name="connsiteY139-4162" fmla="*/ 4603 h 10000"/>
                  <a:gd name="connsiteX140-4163" fmla="*/ 116 w 10000"/>
                  <a:gd name="connsiteY140-4164" fmla="*/ 4973 h 10000"/>
                  <a:gd name="connsiteX141-4165" fmla="*/ 174 w 10000"/>
                  <a:gd name="connsiteY141-4166" fmla="*/ 5239 h 10000"/>
                  <a:gd name="connsiteX142-4167" fmla="*/ 232 w 10000"/>
                  <a:gd name="connsiteY142-4168" fmla="*/ 5609 h 10000"/>
                  <a:gd name="connsiteX143-4169" fmla="*/ 406 w 10000"/>
                  <a:gd name="connsiteY143-4170" fmla="*/ 5926 h 10000"/>
                  <a:gd name="connsiteX144-4171" fmla="*/ 638 w 10000"/>
                  <a:gd name="connsiteY144-4172" fmla="*/ 6455 h 10000"/>
                  <a:gd name="connsiteX145-4173" fmla="*/ 492 w 10000"/>
                  <a:gd name="connsiteY145-4174" fmla="*/ 6350 h 10000"/>
                  <a:gd name="connsiteX146-4175" fmla="*/ 840 w 10000"/>
                  <a:gd name="connsiteY146-4176" fmla="*/ 6825 h 10000"/>
                  <a:gd name="connsiteX147-4177" fmla="*/ 1043 w 10000"/>
                  <a:gd name="connsiteY147-4178" fmla="*/ 6773 h 10000"/>
                  <a:gd name="connsiteX148-4179" fmla="*/ 1015 w 10000"/>
                  <a:gd name="connsiteY148-4180" fmla="*/ 6455 h 10000"/>
                  <a:gd name="connsiteX149-4181" fmla="*/ 1188 w 10000"/>
                  <a:gd name="connsiteY149-4182" fmla="*/ 6508 h 10000"/>
                  <a:gd name="connsiteX150-4183" fmla="*/ 986 w 10000"/>
                  <a:gd name="connsiteY150-4184" fmla="*/ 5873 h 10000"/>
                  <a:gd name="connsiteX151-4185" fmla="*/ 1362 w 10000"/>
                  <a:gd name="connsiteY151-4186" fmla="*/ 5609 h 10000"/>
                  <a:gd name="connsiteX152-4187" fmla="*/ 1566 w 10000"/>
                  <a:gd name="connsiteY152-4188" fmla="*/ 5609 h 10000"/>
                  <a:gd name="connsiteX153-4189" fmla="*/ 1566 w 10000"/>
                  <a:gd name="connsiteY153-4190" fmla="*/ 5873 h 10000"/>
                  <a:gd name="connsiteX154-4191" fmla="*/ 1391 w 10000"/>
                  <a:gd name="connsiteY154-4192" fmla="*/ 6032 h 10000"/>
                  <a:gd name="connsiteX155-4193" fmla="*/ 1276 w 10000"/>
                  <a:gd name="connsiteY155-4194" fmla="*/ 6720 h 10000"/>
                  <a:gd name="connsiteX156-4195" fmla="*/ 1218 w 10000"/>
                  <a:gd name="connsiteY156-4196" fmla="*/ 7037 h 10000"/>
                  <a:gd name="connsiteX157-4197" fmla="*/ 1305 w 10000"/>
                  <a:gd name="connsiteY157-4198" fmla="*/ 7461 h 10000"/>
                  <a:gd name="connsiteX158-4199" fmla="*/ 1478 w 10000"/>
                  <a:gd name="connsiteY158-4200" fmla="*/ 7778 h 10000"/>
                  <a:gd name="connsiteX159-4201" fmla="*/ 2058 w 10000"/>
                  <a:gd name="connsiteY159-4202" fmla="*/ 8413 h 10000"/>
                  <a:gd name="connsiteX160-4203" fmla="*/ 2521 w 10000"/>
                  <a:gd name="connsiteY160-4204" fmla="*/ 8889 h 10000"/>
                  <a:gd name="connsiteX161-4205" fmla="*/ 2869 w 10000"/>
                  <a:gd name="connsiteY161-4206" fmla="*/ 9101 h 10000"/>
                  <a:gd name="connsiteX162-4207" fmla="*/ 3246 w 10000"/>
                  <a:gd name="connsiteY162-4208" fmla="*/ 9312 h 10000"/>
                  <a:gd name="connsiteX163-4209" fmla="*/ 3624 w 10000"/>
                  <a:gd name="connsiteY163-4210" fmla="*/ 9524 h 10000"/>
                  <a:gd name="connsiteX164-4211" fmla="*/ 3972 w 10000"/>
                  <a:gd name="connsiteY164-4212" fmla="*/ 9630 h 10000"/>
                  <a:gd name="connsiteX165-4213" fmla="*/ 4348 w 10000"/>
                  <a:gd name="connsiteY165-4214" fmla="*/ 9789 h 10000"/>
                  <a:gd name="connsiteX166-4215" fmla="*/ 4783 w 10000"/>
                  <a:gd name="connsiteY166-4216" fmla="*/ 9948 h 10000"/>
                  <a:gd name="connsiteX167-4217" fmla="*/ 5246 w 10000"/>
                  <a:gd name="connsiteY167-4218" fmla="*/ 10000 h 10000"/>
                  <a:gd name="connsiteX168-4219" fmla="*/ 5652 w 10000"/>
                  <a:gd name="connsiteY168-4220" fmla="*/ 10000 h 10000"/>
                  <a:gd name="connsiteX169-4221" fmla="*/ 6145 w 10000"/>
                  <a:gd name="connsiteY169-4222" fmla="*/ 9948 h 10000"/>
                  <a:gd name="connsiteX170-4223" fmla="*/ 6493 w 10000"/>
                  <a:gd name="connsiteY170-4224" fmla="*/ 9841 h 10000"/>
                  <a:gd name="connsiteX171-4225" fmla="*/ 6841 w 10000"/>
                  <a:gd name="connsiteY171-4226" fmla="*/ 9736 h 10000"/>
                  <a:gd name="connsiteX172-4227" fmla="*/ 7218 w 10000"/>
                  <a:gd name="connsiteY172-4228" fmla="*/ 9577 h 10000"/>
                  <a:gd name="connsiteX173-4229" fmla="*/ 7565 w 10000"/>
                  <a:gd name="connsiteY173-4230" fmla="*/ 9418 h 10000"/>
                  <a:gd name="connsiteX174-4231" fmla="*/ 7884 w 10000"/>
                  <a:gd name="connsiteY174-4232" fmla="*/ 9207 h 10000"/>
                  <a:gd name="connsiteX175-4233" fmla="*/ 8232 w 10000"/>
                  <a:gd name="connsiteY175-4234" fmla="*/ 8995 h 10000"/>
                  <a:gd name="connsiteX176-4235" fmla="*/ 8551 w 10000"/>
                  <a:gd name="connsiteY176-4236" fmla="*/ 8678 h 10000"/>
                  <a:gd name="connsiteX0-4237" fmla="*/ 8551 w 10000"/>
                  <a:gd name="connsiteY0-4238" fmla="*/ 8678 h 10000"/>
                  <a:gd name="connsiteX1-4239" fmla="*/ 8899 w 10000"/>
                  <a:gd name="connsiteY1-4240" fmla="*/ 8360 h 10000"/>
                  <a:gd name="connsiteX2-4241" fmla="*/ 9072 w 10000"/>
                  <a:gd name="connsiteY2-4242" fmla="*/ 7937 h 10000"/>
                  <a:gd name="connsiteX3-4243" fmla="*/ 9420 w 10000"/>
                  <a:gd name="connsiteY3-4244" fmla="*/ 7619 h 10000"/>
                  <a:gd name="connsiteX4-4245" fmla="*/ 9304 w 10000"/>
                  <a:gd name="connsiteY4-4246" fmla="*/ 7143 h 10000"/>
                  <a:gd name="connsiteX5-4247" fmla="*/ 9508 w 10000"/>
                  <a:gd name="connsiteY5-4248" fmla="*/ 6878 h 10000"/>
                  <a:gd name="connsiteX6-4249" fmla="*/ 9652 w 10000"/>
                  <a:gd name="connsiteY6-4250" fmla="*/ 6614 h 10000"/>
                  <a:gd name="connsiteX7-4251" fmla="*/ 9710 w 10000"/>
                  <a:gd name="connsiteY7-4252" fmla="*/ 7037 h 10000"/>
                  <a:gd name="connsiteX8-4253" fmla="*/ 9652 w 10000"/>
                  <a:gd name="connsiteY8-4254" fmla="*/ 7514 h 10000"/>
                  <a:gd name="connsiteX9-4255" fmla="*/ 9971 w 10000"/>
                  <a:gd name="connsiteY9-4256" fmla="*/ 7037 h 10000"/>
                  <a:gd name="connsiteX10-4257" fmla="*/ 10000 w 10000"/>
                  <a:gd name="connsiteY10-4258" fmla="*/ 6667 h 10000"/>
                  <a:gd name="connsiteX11-4259" fmla="*/ 9884 w 10000"/>
                  <a:gd name="connsiteY11-4260" fmla="*/ 6720 h 10000"/>
                  <a:gd name="connsiteX12-4261" fmla="*/ 9797 w 10000"/>
                  <a:gd name="connsiteY12-4262" fmla="*/ 6350 h 10000"/>
                  <a:gd name="connsiteX13-4263" fmla="*/ 9913 w 10000"/>
                  <a:gd name="connsiteY13-4264" fmla="*/ 5926 h 10000"/>
                  <a:gd name="connsiteX14-4265" fmla="*/ 9856 w 10000"/>
                  <a:gd name="connsiteY14-4266" fmla="*/ 5450 h 10000"/>
                  <a:gd name="connsiteX15-4267" fmla="*/ 9566 w 10000"/>
                  <a:gd name="connsiteY15-4268" fmla="*/ 5291 h 10000"/>
                  <a:gd name="connsiteX16-4269" fmla="*/ 9942 w 10000"/>
                  <a:gd name="connsiteY16-4270" fmla="*/ 4498 h 10000"/>
                  <a:gd name="connsiteX17-4271" fmla="*/ 9537 w 10000"/>
                  <a:gd name="connsiteY17-4272" fmla="*/ 4762 h 10000"/>
                  <a:gd name="connsiteX18-4273" fmla="*/ 9449 w 10000"/>
                  <a:gd name="connsiteY18-4274" fmla="*/ 5185 h 10000"/>
                  <a:gd name="connsiteX19-4275" fmla="*/ 9101 w 10000"/>
                  <a:gd name="connsiteY19-4276" fmla="*/ 5239 h 10000"/>
                  <a:gd name="connsiteX20-4277" fmla="*/ 9072 w 10000"/>
                  <a:gd name="connsiteY20-4278" fmla="*/ 5820 h 10000"/>
                  <a:gd name="connsiteX21-4279" fmla="*/ 9101 w 10000"/>
                  <a:gd name="connsiteY21-4280" fmla="*/ 5926 h 10000"/>
                  <a:gd name="connsiteX22-4281" fmla="*/ 8928 w 10000"/>
                  <a:gd name="connsiteY22-4282" fmla="*/ 6138 h 10000"/>
                  <a:gd name="connsiteX23-4283" fmla="*/ 8551 w 10000"/>
                  <a:gd name="connsiteY23-4284" fmla="*/ 6402 h 10000"/>
                  <a:gd name="connsiteX24-4285" fmla="*/ 8377 w 10000"/>
                  <a:gd name="connsiteY24-4286" fmla="*/ 6455 h 10000"/>
                  <a:gd name="connsiteX25-4287" fmla="*/ 8087 w 10000"/>
                  <a:gd name="connsiteY25-4288" fmla="*/ 6667 h 10000"/>
                  <a:gd name="connsiteX26-4289" fmla="*/ 8232 w 10000"/>
                  <a:gd name="connsiteY26-4290" fmla="*/ 6932 h 10000"/>
                  <a:gd name="connsiteX27-4291" fmla="*/ 7739 w 10000"/>
                  <a:gd name="connsiteY27-4292" fmla="*/ 7407 h 10000"/>
                  <a:gd name="connsiteX28-4293" fmla="*/ 7681 w 10000"/>
                  <a:gd name="connsiteY28-4294" fmla="*/ 6984 h 10000"/>
                  <a:gd name="connsiteX29-4295" fmla="*/ 7508 w 10000"/>
                  <a:gd name="connsiteY29-4296" fmla="*/ 7143 h 10000"/>
                  <a:gd name="connsiteX30-4297" fmla="*/ 7102 w 10000"/>
                  <a:gd name="connsiteY30-4298" fmla="*/ 7037 h 10000"/>
                  <a:gd name="connsiteX31-4299" fmla="*/ 7362 w 10000"/>
                  <a:gd name="connsiteY31-4300" fmla="*/ 6878 h 10000"/>
                  <a:gd name="connsiteX32-4301" fmla="*/ 7189 w 10000"/>
                  <a:gd name="connsiteY32-4302" fmla="*/ 6508 h 10000"/>
                  <a:gd name="connsiteX33-4303" fmla="*/ 6870 w 10000"/>
                  <a:gd name="connsiteY33-4304" fmla="*/ 6773 h 10000"/>
                  <a:gd name="connsiteX34-4305" fmla="*/ 6580 w 10000"/>
                  <a:gd name="connsiteY34-4306" fmla="*/ 6720 h 10000"/>
                  <a:gd name="connsiteX35-4307" fmla="*/ 6435 w 10000"/>
                  <a:gd name="connsiteY35-4308" fmla="*/ 6878 h 10000"/>
                  <a:gd name="connsiteX36-4309" fmla="*/ 6376 w 10000"/>
                  <a:gd name="connsiteY36-4310" fmla="*/ 7143 h 10000"/>
                  <a:gd name="connsiteX37-4311" fmla="*/ 6347 w 10000"/>
                  <a:gd name="connsiteY37-4312" fmla="*/ 6932 h 10000"/>
                  <a:gd name="connsiteX38-4313" fmla="*/ 6203 w 10000"/>
                  <a:gd name="connsiteY38-4314" fmla="*/ 6825 h 10000"/>
                  <a:gd name="connsiteX39-4315" fmla="*/ 6058 w 10000"/>
                  <a:gd name="connsiteY39-4316" fmla="*/ 6984 h 10000"/>
                  <a:gd name="connsiteX40-4317" fmla="*/ 6000 w 10000"/>
                  <a:gd name="connsiteY40-4318" fmla="*/ 7302 h 10000"/>
                  <a:gd name="connsiteX41-4319" fmla="*/ 5826 w 10000"/>
                  <a:gd name="connsiteY41-4320" fmla="*/ 7143 h 10000"/>
                  <a:gd name="connsiteX42-4321" fmla="*/ 5971 w 10000"/>
                  <a:gd name="connsiteY42-4322" fmla="*/ 7037 h 10000"/>
                  <a:gd name="connsiteX43-4323" fmla="*/ 6232 w 10000"/>
                  <a:gd name="connsiteY43-4324" fmla="*/ 6561 h 10000"/>
                  <a:gd name="connsiteX44-4325" fmla="*/ 5797 w 10000"/>
                  <a:gd name="connsiteY44-4326" fmla="*/ 6878 h 10000"/>
                  <a:gd name="connsiteX45-4327" fmla="*/ 5740 w 10000"/>
                  <a:gd name="connsiteY45-4328" fmla="*/ 6667 h 10000"/>
                  <a:gd name="connsiteX46-4329" fmla="*/ 5768 w 10000"/>
                  <a:gd name="connsiteY46-4330" fmla="*/ 6402 h 10000"/>
                  <a:gd name="connsiteX47-4331" fmla="*/ 5565 w 10000"/>
                  <a:gd name="connsiteY47-4332" fmla="*/ 6191 h 10000"/>
                  <a:gd name="connsiteX48-4333" fmla="*/ 5392 w 10000"/>
                  <a:gd name="connsiteY48-4334" fmla="*/ 6032 h 10000"/>
                  <a:gd name="connsiteX49-4335" fmla="*/ 5333 w 10000"/>
                  <a:gd name="connsiteY49-4336" fmla="*/ 5768 h 10000"/>
                  <a:gd name="connsiteX50-4337" fmla="*/ 5333 w 10000"/>
                  <a:gd name="connsiteY50-4338" fmla="*/ 5714 h 10000"/>
                  <a:gd name="connsiteX51-4339" fmla="*/ 5131 w 10000"/>
                  <a:gd name="connsiteY51-4340" fmla="*/ 5555 h 10000"/>
                  <a:gd name="connsiteX52-4341" fmla="*/ 4956 w 10000"/>
                  <a:gd name="connsiteY52-4342" fmla="*/ 5397 h 10000"/>
                  <a:gd name="connsiteX53-4343" fmla="*/ 7657 w 10000"/>
                  <a:gd name="connsiteY53-4344" fmla="*/ 5044 h 10000"/>
                  <a:gd name="connsiteX54-4345" fmla="*/ 7087 w 10000"/>
                  <a:gd name="connsiteY54-4346" fmla="*/ 5497 h 10000"/>
                  <a:gd name="connsiteX55-4347" fmla="*/ 5333 w 10000"/>
                  <a:gd name="connsiteY55-4348" fmla="*/ 5555 h 10000"/>
                  <a:gd name="connsiteX56-4349" fmla="*/ 7531 w 10000"/>
                  <a:gd name="connsiteY56-4350" fmla="*/ 4817 h 10000"/>
                  <a:gd name="connsiteX57-4351" fmla="*/ 8069 w 10000"/>
                  <a:gd name="connsiteY57-4352" fmla="*/ 4826 h 10000"/>
                  <a:gd name="connsiteX58-4353" fmla="*/ 6950 w 10000"/>
                  <a:gd name="connsiteY58-4354" fmla="*/ 3306 h 10000"/>
                  <a:gd name="connsiteX59-4355" fmla="*/ 6962 w 10000"/>
                  <a:gd name="connsiteY59-4356" fmla="*/ 3305 h 10000"/>
                  <a:gd name="connsiteX60-4357" fmla="*/ 6645 w 10000"/>
                  <a:gd name="connsiteY60-4358" fmla="*/ 3230 h 10000"/>
                  <a:gd name="connsiteX61-4359" fmla="*/ 6519 w 10000"/>
                  <a:gd name="connsiteY61-4360" fmla="*/ 3003 h 10000"/>
                  <a:gd name="connsiteX62-4361" fmla="*/ 5949 w 10000"/>
                  <a:gd name="connsiteY62-4362" fmla="*/ 2473 h 10000"/>
                  <a:gd name="connsiteX63-4363" fmla="*/ 5015 w 10000"/>
                  <a:gd name="connsiteY63-4364" fmla="*/ 3228 h 10000"/>
                  <a:gd name="connsiteX64-4365" fmla="*/ 4898 w 10000"/>
                  <a:gd name="connsiteY64-4366" fmla="*/ 3175 h 10000"/>
                  <a:gd name="connsiteX65-4367" fmla="*/ 4754 w 10000"/>
                  <a:gd name="connsiteY65-4368" fmla="*/ 3122 h 10000"/>
                  <a:gd name="connsiteX66-4369" fmla="*/ 4637 w 10000"/>
                  <a:gd name="connsiteY66-4370" fmla="*/ 3334 h 10000"/>
                  <a:gd name="connsiteX67-4371" fmla="*/ 4464 w 10000"/>
                  <a:gd name="connsiteY67-4372" fmla="*/ 3493 h 10000"/>
                  <a:gd name="connsiteX68-4373" fmla="*/ 4435 w 10000"/>
                  <a:gd name="connsiteY68-4374" fmla="*/ 3651 h 10000"/>
                  <a:gd name="connsiteX69-4375" fmla="*/ 4579 w 10000"/>
                  <a:gd name="connsiteY69-4376" fmla="*/ 3862 h 10000"/>
                  <a:gd name="connsiteX70-4377" fmla="*/ 4637 w 10000"/>
                  <a:gd name="connsiteY70-4378" fmla="*/ 4021 h 10000"/>
                  <a:gd name="connsiteX71-4379" fmla="*/ 4783 w 10000"/>
                  <a:gd name="connsiteY71-4380" fmla="*/ 4021 h 10000"/>
                  <a:gd name="connsiteX72-4381" fmla="*/ 4841 w 10000"/>
                  <a:gd name="connsiteY72-4382" fmla="*/ 4021 h 10000"/>
                  <a:gd name="connsiteX73-4383" fmla="*/ 4927 w 10000"/>
                  <a:gd name="connsiteY73-4384" fmla="*/ 4233 h 10000"/>
                  <a:gd name="connsiteX74-4385" fmla="*/ 5073 w 10000"/>
                  <a:gd name="connsiteY74-4386" fmla="*/ 4603 h 10000"/>
                  <a:gd name="connsiteX75-4387" fmla="*/ 4898 w 10000"/>
                  <a:gd name="connsiteY75-4388" fmla="*/ 4391 h 10000"/>
                  <a:gd name="connsiteX76-4389" fmla="*/ 4812 w 10000"/>
                  <a:gd name="connsiteY76-4390" fmla="*/ 4127 h 10000"/>
                  <a:gd name="connsiteX77-4391" fmla="*/ 4725 w 10000"/>
                  <a:gd name="connsiteY77-4392" fmla="*/ 4339 h 10000"/>
                  <a:gd name="connsiteX78-4393" fmla="*/ 4608 w 10000"/>
                  <a:gd name="connsiteY78-4394" fmla="*/ 4657 h 10000"/>
                  <a:gd name="connsiteX79-4395" fmla="*/ 4608 w 10000"/>
                  <a:gd name="connsiteY79-4396" fmla="*/ 4445 h 10000"/>
                  <a:gd name="connsiteX80-4397" fmla="*/ 4435 w 10000"/>
                  <a:gd name="connsiteY80-4398" fmla="*/ 4339 h 10000"/>
                  <a:gd name="connsiteX81-4399" fmla="*/ 4406 w 10000"/>
                  <a:gd name="connsiteY81-4400" fmla="*/ 3968 h 10000"/>
                  <a:gd name="connsiteX82-4401" fmla="*/ 4261 w 10000"/>
                  <a:gd name="connsiteY82-4402" fmla="*/ 4021 h 10000"/>
                  <a:gd name="connsiteX83-4403" fmla="*/ 4319 w 10000"/>
                  <a:gd name="connsiteY83-4404" fmla="*/ 3598 h 10000"/>
                  <a:gd name="connsiteX84-4405" fmla="*/ 4232 w 10000"/>
                  <a:gd name="connsiteY84-4406" fmla="*/ 3598 h 10000"/>
                  <a:gd name="connsiteX85-4407" fmla="*/ 4319 w 10000"/>
                  <a:gd name="connsiteY85-4408" fmla="*/ 3069 h 10000"/>
                  <a:gd name="connsiteX86-4409" fmla="*/ 4464 w 10000"/>
                  <a:gd name="connsiteY86-4410" fmla="*/ 3069 h 10000"/>
                  <a:gd name="connsiteX87-4411" fmla="*/ 4522 w 10000"/>
                  <a:gd name="connsiteY87-4412" fmla="*/ 3386 h 10000"/>
                  <a:gd name="connsiteX88-4413" fmla="*/ 4551 w 10000"/>
                  <a:gd name="connsiteY88-4414" fmla="*/ 3175 h 10000"/>
                  <a:gd name="connsiteX89-4415" fmla="*/ 4493 w 10000"/>
                  <a:gd name="connsiteY89-4416" fmla="*/ 3016 h 10000"/>
                  <a:gd name="connsiteX90-4417" fmla="*/ 4348 w 10000"/>
                  <a:gd name="connsiteY90-4418" fmla="*/ 2910 h 10000"/>
                  <a:gd name="connsiteX91-4419" fmla="*/ 4377 w 10000"/>
                  <a:gd name="connsiteY91-4420" fmla="*/ 2487 h 10000"/>
                  <a:gd name="connsiteX92-4421" fmla="*/ 4319 w 10000"/>
                  <a:gd name="connsiteY92-4422" fmla="*/ 2275 h 10000"/>
                  <a:gd name="connsiteX93-4423" fmla="*/ 4289 w 10000"/>
                  <a:gd name="connsiteY93-4424" fmla="*/ 1641 h 10000"/>
                  <a:gd name="connsiteX94-4425" fmla="*/ 4348 w 10000"/>
                  <a:gd name="connsiteY94-4426" fmla="*/ 1641 h 10000"/>
                  <a:gd name="connsiteX95-4427" fmla="*/ 4261 w 10000"/>
                  <a:gd name="connsiteY95-4428" fmla="*/ 1534 h 10000"/>
                  <a:gd name="connsiteX96-4429" fmla="*/ 4000 w 10000"/>
                  <a:gd name="connsiteY96-4430" fmla="*/ 1746 h 10000"/>
                  <a:gd name="connsiteX97-4431" fmla="*/ 3942 w 10000"/>
                  <a:gd name="connsiteY97-4432" fmla="*/ 1323 h 10000"/>
                  <a:gd name="connsiteX98-4433" fmla="*/ 4145 w 10000"/>
                  <a:gd name="connsiteY98-4434" fmla="*/ 582 h 10000"/>
                  <a:gd name="connsiteX99-4435" fmla="*/ 3972 w 10000"/>
                  <a:gd name="connsiteY99-4436" fmla="*/ 318 h 10000"/>
                  <a:gd name="connsiteX100-4437" fmla="*/ 3972 w 10000"/>
                  <a:gd name="connsiteY100-4438" fmla="*/ 212 h 10000"/>
                  <a:gd name="connsiteX101-4439" fmla="*/ 3710 w 10000"/>
                  <a:gd name="connsiteY101-4440" fmla="*/ 0 h 10000"/>
                  <a:gd name="connsiteX102-4441" fmla="*/ 3624 w 10000"/>
                  <a:gd name="connsiteY102-4442" fmla="*/ 212 h 10000"/>
                  <a:gd name="connsiteX103-4443" fmla="*/ 3536 w 10000"/>
                  <a:gd name="connsiteY103-4444" fmla="*/ 635 h 10000"/>
                  <a:gd name="connsiteX104-4445" fmla="*/ 3420 w 10000"/>
                  <a:gd name="connsiteY104-4446" fmla="*/ 688 h 10000"/>
                  <a:gd name="connsiteX105-4447" fmla="*/ 3594 w 10000"/>
                  <a:gd name="connsiteY105-4448" fmla="*/ 900 h 10000"/>
                  <a:gd name="connsiteX106-4449" fmla="*/ 3624 w 10000"/>
                  <a:gd name="connsiteY106-4450" fmla="*/ 1164 h 10000"/>
                  <a:gd name="connsiteX107-4451" fmla="*/ 3536 w 10000"/>
                  <a:gd name="connsiteY107-4452" fmla="*/ 1323 h 10000"/>
                  <a:gd name="connsiteX108-4453" fmla="*/ 3624 w 10000"/>
                  <a:gd name="connsiteY108-4454" fmla="*/ 1799 h 10000"/>
                  <a:gd name="connsiteX109-4455" fmla="*/ 3565 w 10000"/>
                  <a:gd name="connsiteY109-4456" fmla="*/ 2223 h 10000"/>
                  <a:gd name="connsiteX110-4457" fmla="*/ 3130 w 10000"/>
                  <a:gd name="connsiteY110-4458" fmla="*/ 2539 h 10000"/>
                  <a:gd name="connsiteX111-4459" fmla="*/ 3101 w 10000"/>
                  <a:gd name="connsiteY111-4460" fmla="*/ 2381 h 10000"/>
                  <a:gd name="connsiteX112-4461" fmla="*/ 3073 w 10000"/>
                  <a:gd name="connsiteY112-4462" fmla="*/ 2593 h 10000"/>
                  <a:gd name="connsiteX113-4463" fmla="*/ 3188 w 10000"/>
                  <a:gd name="connsiteY113-4464" fmla="*/ 2804 h 10000"/>
                  <a:gd name="connsiteX114-4465" fmla="*/ 3478 w 10000"/>
                  <a:gd name="connsiteY114-4466" fmla="*/ 2593 h 10000"/>
                  <a:gd name="connsiteX115-4467" fmla="*/ 3594 w 10000"/>
                  <a:gd name="connsiteY115-4468" fmla="*/ 2752 h 10000"/>
                  <a:gd name="connsiteX116-4469" fmla="*/ 3392 w 10000"/>
                  <a:gd name="connsiteY116-4470" fmla="*/ 2804 h 10000"/>
                  <a:gd name="connsiteX117-4471" fmla="*/ 1349 w 10000"/>
                  <a:gd name="connsiteY117-4472" fmla="*/ 2289 h 10000"/>
                  <a:gd name="connsiteX118-4473" fmla="*/ 2754 w 10000"/>
                  <a:gd name="connsiteY118-4474" fmla="*/ 2857 h 10000"/>
                  <a:gd name="connsiteX119-4475" fmla="*/ 1630 w 10000"/>
                  <a:gd name="connsiteY119-4476" fmla="*/ 1022 h 10000"/>
                  <a:gd name="connsiteX120-4477" fmla="*/ 2656 w 10000"/>
                  <a:gd name="connsiteY120-4478" fmla="*/ 2472 h 10000"/>
                  <a:gd name="connsiteX121-4479" fmla="*/ 2898 w 10000"/>
                  <a:gd name="connsiteY121-4480" fmla="*/ 3545 h 10000"/>
                  <a:gd name="connsiteX122-4481" fmla="*/ 2840 w 10000"/>
                  <a:gd name="connsiteY122-4482" fmla="*/ 3916 h 10000"/>
                  <a:gd name="connsiteX123-4483" fmla="*/ 1349 w 10000"/>
                  <a:gd name="connsiteY123-4484" fmla="*/ 2289 h 10000"/>
                  <a:gd name="connsiteX124-4485" fmla="*/ 1349 w 10000"/>
                  <a:gd name="connsiteY124-4486" fmla="*/ 2289 h 10000"/>
                  <a:gd name="connsiteX125-4487" fmla="*/ 2377 w 10000"/>
                  <a:gd name="connsiteY125-4488" fmla="*/ 3598 h 10000"/>
                  <a:gd name="connsiteX126-4489" fmla="*/ 2377 w 10000"/>
                  <a:gd name="connsiteY126-4490" fmla="*/ 3968 h 10000"/>
                  <a:gd name="connsiteX127-4491" fmla="*/ 2231 w 10000"/>
                  <a:gd name="connsiteY127-4492" fmla="*/ 4445 h 10000"/>
                  <a:gd name="connsiteX128-4493" fmla="*/ 2000 w 10000"/>
                  <a:gd name="connsiteY128-4494" fmla="*/ 4021 h 10000"/>
                  <a:gd name="connsiteX129-4495" fmla="*/ 1884 w 10000"/>
                  <a:gd name="connsiteY129-4496" fmla="*/ 3545 h 10000"/>
                  <a:gd name="connsiteX130-4497" fmla="*/ 1652 w 10000"/>
                  <a:gd name="connsiteY130-4498" fmla="*/ 3545 h 10000"/>
                  <a:gd name="connsiteX131-4499" fmla="*/ 1478 w 10000"/>
                  <a:gd name="connsiteY131-4500" fmla="*/ 3757 h 10000"/>
                  <a:gd name="connsiteX132-4501" fmla="*/ 1247 w 10000"/>
                  <a:gd name="connsiteY132-4502" fmla="*/ 3757 h 10000"/>
                  <a:gd name="connsiteX133-4503" fmla="*/ 1072 w 10000"/>
                  <a:gd name="connsiteY133-4504" fmla="*/ 3968 h 10000"/>
                  <a:gd name="connsiteX134-4505" fmla="*/ 957 w 10000"/>
                  <a:gd name="connsiteY134-4506" fmla="*/ 3757 h 10000"/>
                  <a:gd name="connsiteX135-4507" fmla="*/ 667 w 10000"/>
                  <a:gd name="connsiteY135-4508" fmla="*/ 3704 h 10000"/>
                  <a:gd name="connsiteX136-4509" fmla="*/ 406 w 10000"/>
                  <a:gd name="connsiteY136-4510" fmla="*/ 3704 h 10000"/>
                  <a:gd name="connsiteX137-4511" fmla="*/ 29 w 10000"/>
                  <a:gd name="connsiteY137-4512" fmla="*/ 3439 h 10000"/>
                  <a:gd name="connsiteX138-4513" fmla="*/ 0 w 10000"/>
                  <a:gd name="connsiteY138-4514" fmla="*/ 3916 h 10000"/>
                  <a:gd name="connsiteX139-4515" fmla="*/ 58 w 10000"/>
                  <a:gd name="connsiteY139-4516" fmla="*/ 4603 h 10000"/>
                  <a:gd name="connsiteX140-4517" fmla="*/ 116 w 10000"/>
                  <a:gd name="connsiteY140-4518" fmla="*/ 4973 h 10000"/>
                  <a:gd name="connsiteX141-4519" fmla="*/ 174 w 10000"/>
                  <a:gd name="connsiteY141-4520" fmla="*/ 5239 h 10000"/>
                  <a:gd name="connsiteX142-4521" fmla="*/ 232 w 10000"/>
                  <a:gd name="connsiteY142-4522" fmla="*/ 5609 h 10000"/>
                  <a:gd name="connsiteX143-4523" fmla="*/ 406 w 10000"/>
                  <a:gd name="connsiteY143-4524" fmla="*/ 5926 h 10000"/>
                  <a:gd name="connsiteX144-4525" fmla="*/ 638 w 10000"/>
                  <a:gd name="connsiteY144-4526" fmla="*/ 6455 h 10000"/>
                  <a:gd name="connsiteX145-4527" fmla="*/ 492 w 10000"/>
                  <a:gd name="connsiteY145-4528" fmla="*/ 6350 h 10000"/>
                  <a:gd name="connsiteX146-4529" fmla="*/ 840 w 10000"/>
                  <a:gd name="connsiteY146-4530" fmla="*/ 6825 h 10000"/>
                  <a:gd name="connsiteX147-4531" fmla="*/ 1043 w 10000"/>
                  <a:gd name="connsiteY147-4532" fmla="*/ 6773 h 10000"/>
                  <a:gd name="connsiteX148-4533" fmla="*/ 1015 w 10000"/>
                  <a:gd name="connsiteY148-4534" fmla="*/ 6455 h 10000"/>
                  <a:gd name="connsiteX149-4535" fmla="*/ 1188 w 10000"/>
                  <a:gd name="connsiteY149-4536" fmla="*/ 6508 h 10000"/>
                  <a:gd name="connsiteX150-4537" fmla="*/ 986 w 10000"/>
                  <a:gd name="connsiteY150-4538" fmla="*/ 5873 h 10000"/>
                  <a:gd name="connsiteX151-4539" fmla="*/ 1362 w 10000"/>
                  <a:gd name="connsiteY151-4540" fmla="*/ 5609 h 10000"/>
                  <a:gd name="connsiteX152-4541" fmla="*/ 1566 w 10000"/>
                  <a:gd name="connsiteY152-4542" fmla="*/ 5609 h 10000"/>
                  <a:gd name="connsiteX153-4543" fmla="*/ 1566 w 10000"/>
                  <a:gd name="connsiteY153-4544" fmla="*/ 5873 h 10000"/>
                  <a:gd name="connsiteX154-4545" fmla="*/ 1391 w 10000"/>
                  <a:gd name="connsiteY154-4546" fmla="*/ 6032 h 10000"/>
                  <a:gd name="connsiteX155-4547" fmla="*/ 1276 w 10000"/>
                  <a:gd name="connsiteY155-4548" fmla="*/ 6720 h 10000"/>
                  <a:gd name="connsiteX156-4549" fmla="*/ 1218 w 10000"/>
                  <a:gd name="connsiteY156-4550" fmla="*/ 7037 h 10000"/>
                  <a:gd name="connsiteX157-4551" fmla="*/ 1305 w 10000"/>
                  <a:gd name="connsiteY157-4552" fmla="*/ 7461 h 10000"/>
                  <a:gd name="connsiteX158-4553" fmla="*/ 1478 w 10000"/>
                  <a:gd name="connsiteY158-4554" fmla="*/ 7778 h 10000"/>
                  <a:gd name="connsiteX159-4555" fmla="*/ 2058 w 10000"/>
                  <a:gd name="connsiteY159-4556" fmla="*/ 8413 h 10000"/>
                  <a:gd name="connsiteX160-4557" fmla="*/ 2521 w 10000"/>
                  <a:gd name="connsiteY160-4558" fmla="*/ 8889 h 10000"/>
                  <a:gd name="connsiteX161-4559" fmla="*/ 2869 w 10000"/>
                  <a:gd name="connsiteY161-4560" fmla="*/ 9101 h 10000"/>
                  <a:gd name="connsiteX162-4561" fmla="*/ 3246 w 10000"/>
                  <a:gd name="connsiteY162-4562" fmla="*/ 9312 h 10000"/>
                  <a:gd name="connsiteX163-4563" fmla="*/ 3624 w 10000"/>
                  <a:gd name="connsiteY163-4564" fmla="*/ 9524 h 10000"/>
                  <a:gd name="connsiteX164-4565" fmla="*/ 3972 w 10000"/>
                  <a:gd name="connsiteY164-4566" fmla="*/ 9630 h 10000"/>
                  <a:gd name="connsiteX165-4567" fmla="*/ 4348 w 10000"/>
                  <a:gd name="connsiteY165-4568" fmla="*/ 9789 h 10000"/>
                  <a:gd name="connsiteX166-4569" fmla="*/ 4783 w 10000"/>
                  <a:gd name="connsiteY166-4570" fmla="*/ 9948 h 10000"/>
                  <a:gd name="connsiteX167-4571" fmla="*/ 5246 w 10000"/>
                  <a:gd name="connsiteY167-4572" fmla="*/ 10000 h 10000"/>
                  <a:gd name="connsiteX168-4573" fmla="*/ 5652 w 10000"/>
                  <a:gd name="connsiteY168-4574" fmla="*/ 10000 h 10000"/>
                  <a:gd name="connsiteX169-4575" fmla="*/ 6145 w 10000"/>
                  <a:gd name="connsiteY169-4576" fmla="*/ 9948 h 10000"/>
                  <a:gd name="connsiteX170-4577" fmla="*/ 6493 w 10000"/>
                  <a:gd name="connsiteY170-4578" fmla="*/ 9841 h 10000"/>
                  <a:gd name="connsiteX171-4579" fmla="*/ 6841 w 10000"/>
                  <a:gd name="connsiteY171-4580" fmla="*/ 9736 h 10000"/>
                  <a:gd name="connsiteX172-4581" fmla="*/ 7218 w 10000"/>
                  <a:gd name="connsiteY172-4582" fmla="*/ 9577 h 10000"/>
                  <a:gd name="connsiteX173-4583" fmla="*/ 7565 w 10000"/>
                  <a:gd name="connsiteY173-4584" fmla="*/ 9418 h 10000"/>
                  <a:gd name="connsiteX174-4585" fmla="*/ 7884 w 10000"/>
                  <a:gd name="connsiteY174-4586" fmla="*/ 9207 h 10000"/>
                  <a:gd name="connsiteX175-4587" fmla="*/ 8232 w 10000"/>
                  <a:gd name="connsiteY175-4588" fmla="*/ 8995 h 10000"/>
                  <a:gd name="connsiteX176-4589" fmla="*/ 8551 w 10000"/>
                  <a:gd name="connsiteY176-4590" fmla="*/ 8678 h 10000"/>
                  <a:gd name="connsiteX0-4591" fmla="*/ 8551 w 10000"/>
                  <a:gd name="connsiteY0-4592" fmla="*/ 8678 h 10000"/>
                  <a:gd name="connsiteX1-4593" fmla="*/ 8899 w 10000"/>
                  <a:gd name="connsiteY1-4594" fmla="*/ 8360 h 10000"/>
                  <a:gd name="connsiteX2-4595" fmla="*/ 9072 w 10000"/>
                  <a:gd name="connsiteY2-4596" fmla="*/ 7937 h 10000"/>
                  <a:gd name="connsiteX3-4597" fmla="*/ 9420 w 10000"/>
                  <a:gd name="connsiteY3-4598" fmla="*/ 7619 h 10000"/>
                  <a:gd name="connsiteX4-4599" fmla="*/ 9304 w 10000"/>
                  <a:gd name="connsiteY4-4600" fmla="*/ 7143 h 10000"/>
                  <a:gd name="connsiteX5-4601" fmla="*/ 9508 w 10000"/>
                  <a:gd name="connsiteY5-4602" fmla="*/ 6878 h 10000"/>
                  <a:gd name="connsiteX6-4603" fmla="*/ 9652 w 10000"/>
                  <a:gd name="connsiteY6-4604" fmla="*/ 6614 h 10000"/>
                  <a:gd name="connsiteX7-4605" fmla="*/ 9710 w 10000"/>
                  <a:gd name="connsiteY7-4606" fmla="*/ 7037 h 10000"/>
                  <a:gd name="connsiteX8-4607" fmla="*/ 9652 w 10000"/>
                  <a:gd name="connsiteY8-4608" fmla="*/ 7514 h 10000"/>
                  <a:gd name="connsiteX9-4609" fmla="*/ 9971 w 10000"/>
                  <a:gd name="connsiteY9-4610" fmla="*/ 7037 h 10000"/>
                  <a:gd name="connsiteX10-4611" fmla="*/ 10000 w 10000"/>
                  <a:gd name="connsiteY10-4612" fmla="*/ 6667 h 10000"/>
                  <a:gd name="connsiteX11-4613" fmla="*/ 9884 w 10000"/>
                  <a:gd name="connsiteY11-4614" fmla="*/ 6720 h 10000"/>
                  <a:gd name="connsiteX12-4615" fmla="*/ 9797 w 10000"/>
                  <a:gd name="connsiteY12-4616" fmla="*/ 6350 h 10000"/>
                  <a:gd name="connsiteX13-4617" fmla="*/ 9913 w 10000"/>
                  <a:gd name="connsiteY13-4618" fmla="*/ 5926 h 10000"/>
                  <a:gd name="connsiteX14-4619" fmla="*/ 9856 w 10000"/>
                  <a:gd name="connsiteY14-4620" fmla="*/ 5450 h 10000"/>
                  <a:gd name="connsiteX15-4621" fmla="*/ 9566 w 10000"/>
                  <a:gd name="connsiteY15-4622" fmla="*/ 5291 h 10000"/>
                  <a:gd name="connsiteX16-4623" fmla="*/ 9942 w 10000"/>
                  <a:gd name="connsiteY16-4624" fmla="*/ 4498 h 10000"/>
                  <a:gd name="connsiteX17-4625" fmla="*/ 9537 w 10000"/>
                  <a:gd name="connsiteY17-4626" fmla="*/ 4762 h 10000"/>
                  <a:gd name="connsiteX18-4627" fmla="*/ 9449 w 10000"/>
                  <a:gd name="connsiteY18-4628" fmla="*/ 5185 h 10000"/>
                  <a:gd name="connsiteX19-4629" fmla="*/ 9101 w 10000"/>
                  <a:gd name="connsiteY19-4630" fmla="*/ 5239 h 10000"/>
                  <a:gd name="connsiteX20-4631" fmla="*/ 9072 w 10000"/>
                  <a:gd name="connsiteY20-4632" fmla="*/ 5820 h 10000"/>
                  <a:gd name="connsiteX21-4633" fmla="*/ 9101 w 10000"/>
                  <a:gd name="connsiteY21-4634" fmla="*/ 5926 h 10000"/>
                  <a:gd name="connsiteX22-4635" fmla="*/ 8928 w 10000"/>
                  <a:gd name="connsiteY22-4636" fmla="*/ 6138 h 10000"/>
                  <a:gd name="connsiteX23-4637" fmla="*/ 8551 w 10000"/>
                  <a:gd name="connsiteY23-4638" fmla="*/ 6402 h 10000"/>
                  <a:gd name="connsiteX24-4639" fmla="*/ 8377 w 10000"/>
                  <a:gd name="connsiteY24-4640" fmla="*/ 6455 h 10000"/>
                  <a:gd name="connsiteX25-4641" fmla="*/ 8087 w 10000"/>
                  <a:gd name="connsiteY25-4642" fmla="*/ 6667 h 10000"/>
                  <a:gd name="connsiteX26-4643" fmla="*/ 8232 w 10000"/>
                  <a:gd name="connsiteY26-4644" fmla="*/ 6932 h 10000"/>
                  <a:gd name="connsiteX27-4645" fmla="*/ 7739 w 10000"/>
                  <a:gd name="connsiteY27-4646" fmla="*/ 7407 h 10000"/>
                  <a:gd name="connsiteX28-4647" fmla="*/ 7681 w 10000"/>
                  <a:gd name="connsiteY28-4648" fmla="*/ 6984 h 10000"/>
                  <a:gd name="connsiteX29-4649" fmla="*/ 7508 w 10000"/>
                  <a:gd name="connsiteY29-4650" fmla="*/ 7143 h 10000"/>
                  <a:gd name="connsiteX30-4651" fmla="*/ 7102 w 10000"/>
                  <a:gd name="connsiteY30-4652" fmla="*/ 7037 h 10000"/>
                  <a:gd name="connsiteX31-4653" fmla="*/ 7362 w 10000"/>
                  <a:gd name="connsiteY31-4654" fmla="*/ 6878 h 10000"/>
                  <a:gd name="connsiteX32-4655" fmla="*/ 7189 w 10000"/>
                  <a:gd name="connsiteY32-4656" fmla="*/ 6508 h 10000"/>
                  <a:gd name="connsiteX33-4657" fmla="*/ 6870 w 10000"/>
                  <a:gd name="connsiteY33-4658" fmla="*/ 6773 h 10000"/>
                  <a:gd name="connsiteX34-4659" fmla="*/ 6580 w 10000"/>
                  <a:gd name="connsiteY34-4660" fmla="*/ 6720 h 10000"/>
                  <a:gd name="connsiteX35-4661" fmla="*/ 6435 w 10000"/>
                  <a:gd name="connsiteY35-4662" fmla="*/ 6878 h 10000"/>
                  <a:gd name="connsiteX36-4663" fmla="*/ 6376 w 10000"/>
                  <a:gd name="connsiteY36-4664" fmla="*/ 7143 h 10000"/>
                  <a:gd name="connsiteX37-4665" fmla="*/ 6347 w 10000"/>
                  <a:gd name="connsiteY37-4666" fmla="*/ 6932 h 10000"/>
                  <a:gd name="connsiteX38-4667" fmla="*/ 6203 w 10000"/>
                  <a:gd name="connsiteY38-4668" fmla="*/ 6825 h 10000"/>
                  <a:gd name="connsiteX39-4669" fmla="*/ 6058 w 10000"/>
                  <a:gd name="connsiteY39-4670" fmla="*/ 6984 h 10000"/>
                  <a:gd name="connsiteX40-4671" fmla="*/ 6000 w 10000"/>
                  <a:gd name="connsiteY40-4672" fmla="*/ 7302 h 10000"/>
                  <a:gd name="connsiteX41-4673" fmla="*/ 5826 w 10000"/>
                  <a:gd name="connsiteY41-4674" fmla="*/ 7143 h 10000"/>
                  <a:gd name="connsiteX42-4675" fmla="*/ 5971 w 10000"/>
                  <a:gd name="connsiteY42-4676" fmla="*/ 7037 h 10000"/>
                  <a:gd name="connsiteX43-4677" fmla="*/ 6232 w 10000"/>
                  <a:gd name="connsiteY43-4678" fmla="*/ 6561 h 10000"/>
                  <a:gd name="connsiteX44-4679" fmla="*/ 5797 w 10000"/>
                  <a:gd name="connsiteY44-4680" fmla="*/ 6878 h 10000"/>
                  <a:gd name="connsiteX45-4681" fmla="*/ 5740 w 10000"/>
                  <a:gd name="connsiteY45-4682" fmla="*/ 6667 h 10000"/>
                  <a:gd name="connsiteX46-4683" fmla="*/ 5768 w 10000"/>
                  <a:gd name="connsiteY46-4684" fmla="*/ 6402 h 10000"/>
                  <a:gd name="connsiteX47-4685" fmla="*/ 5565 w 10000"/>
                  <a:gd name="connsiteY47-4686" fmla="*/ 6191 h 10000"/>
                  <a:gd name="connsiteX48-4687" fmla="*/ 5392 w 10000"/>
                  <a:gd name="connsiteY48-4688" fmla="*/ 6032 h 10000"/>
                  <a:gd name="connsiteX49-4689" fmla="*/ 5333 w 10000"/>
                  <a:gd name="connsiteY49-4690" fmla="*/ 5768 h 10000"/>
                  <a:gd name="connsiteX50-4691" fmla="*/ 5333 w 10000"/>
                  <a:gd name="connsiteY50-4692" fmla="*/ 5714 h 10000"/>
                  <a:gd name="connsiteX51-4693" fmla="*/ 5131 w 10000"/>
                  <a:gd name="connsiteY51-4694" fmla="*/ 5555 h 10000"/>
                  <a:gd name="connsiteX52-4695" fmla="*/ 8227 w 10000"/>
                  <a:gd name="connsiteY52-4696" fmla="*/ 4591 h 10000"/>
                  <a:gd name="connsiteX53-4697" fmla="*/ 7657 w 10000"/>
                  <a:gd name="connsiteY53-4698" fmla="*/ 5044 h 10000"/>
                  <a:gd name="connsiteX54-4699" fmla="*/ 7087 w 10000"/>
                  <a:gd name="connsiteY54-4700" fmla="*/ 5497 h 10000"/>
                  <a:gd name="connsiteX55-4701" fmla="*/ 5333 w 10000"/>
                  <a:gd name="connsiteY55-4702" fmla="*/ 5555 h 10000"/>
                  <a:gd name="connsiteX56-4703" fmla="*/ 7531 w 10000"/>
                  <a:gd name="connsiteY56-4704" fmla="*/ 4817 h 10000"/>
                  <a:gd name="connsiteX57-4705" fmla="*/ 8069 w 10000"/>
                  <a:gd name="connsiteY57-4706" fmla="*/ 4826 h 10000"/>
                  <a:gd name="connsiteX58-4707" fmla="*/ 6950 w 10000"/>
                  <a:gd name="connsiteY58-4708" fmla="*/ 3306 h 10000"/>
                  <a:gd name="connsiteX59-4709" fmla="*/ 6962 w 10000"/>
                  <a:gd name="connsiteY59-4710" fmla="*/ 3305 h 10000"/>
                  <a:gd name="connsiteX60-4711" fmla="*/ 6645 w 10000"/>
                  <a:gd name="connsiteY60-4712" fmla="*/ 3230 h 10000"/>
                  <a:gd name="connsiteX61-4713" fmla="*/ 6519 w 10000"/>
                  <a:gd name="connsiteY61-4714" fmla="*/ 3003 h 10000"/>
                  <a:gd name="connsiteX62-4715" fmla="*/ 5949 w 10000"/>
                  <a:gd name="connsiteY62-4716" fmla="*/ 2473 h 10000"/>
                  <a:gd name="connsiteX63-4717" fmla="*/ 5015 w 10000"/>
                  <a:gd name="connsiteY63-4718" fmla="*/ 3228 h 10000"/>
                  <a:gd name="connsiteX64-4719" fmla="*/ 4898 w 10000"/>
                  <a:gd name="connsiteY64-4720" fmla="*/ 3175 h 10000"/>
                  <a:gd name="connsiteX65-4721" fmla="*/ 4754 w 10000"/>
                  <a:gd name="connsiteY65-4722" fmla="*/ 3122 h 10000"/>
                  <a:gd name="connsiteX66-4723" fmla="*/ 4637 w 10000"/>
                  <a:gd name="connsiteY66-4724" fmla="*/ 3334 h 10000"/>
                  <a:gd name="connsiteX67-4725" fmla="*/ 4464 w 10000"/>
                  <a:gd name="connsiteY67-4726" fmla="*/ 3493 h 10000"/>
                  <a:gd name="connsiteX68-4727" fmla="*/ 4435 w 10000"/>
                  <a:gd name="connsiteY68-4728" fmla="*/ 3651 h 10000"/>
                  <a:gd name="connsiteX69-4729" fmla="*/ 4579 w 10000"/>
                  <a:gd name="connsiteY69-4730" fmla="*/ 3862 h 10000"/>
                  <a:gd name="connsiteX70-4731" fmla="*/ 4637 w 10000"/>
                  <a:gd name="connsiteY70-4732" fmla="*/ 4021 h 10000"/>
                  <a:gd name="connsiteX71-4733" fmla="*/ 4783 w 10000"/>
                  <a:gd name="connsiteY71-4734" fmla="*/ 4021 h 10000"/>
                  <a:gd name="connsiteX72-4735" fmla="*/ 4841 w 10000"/>
                  <a:gd name="connsiteY72-4736" fmla="*/ 4021 h 10000"/>
                  <a:gd name="connsiteX73-4737" fmla="*/ 4927 w 10000"/>
                  <a:gd name="connsiteY73-4738" fmla="*/ 4233 h 10000"/>
                  <a:gd name="connsiteX74-4739" fmla="*/ 5073 w 10000"/>
                  <a:gd name="connsiteY74-4740" fmla="*/ 4603 h 10000"/>
                  <a:gd name="connsiteX75-4741" fmla="*/ 4898 w 10000"/>
                  <a:gd name="connsiteY75-4742" fmla="*/ 4391 h 10000"/>
                  <a:gd name="connsiteX76-4743" fmla="*/ 4812 w 10000"/>
                  <a:gd name="connsiteY76-4744" fmla="*/ 4127 h 10000"/>
                  <a:gd name="connsiteX77-4745" fmla="*/ 4725 w 10000"/>
                  <a:gd name="connsiteY77-4746" fmla="*/ 4339 h 10000"/>
                  <a:gd name="connsiteX78-4747" fmla="*/ 4608 w 10000"/>
                  <a:gd name="connsiteY78-4748" fmla="*/ 4657 h 10000"/>
                  <a:gd name="connsiteX79-4749" fmla="*/ 4608 w 10000"/>
                  <a:gd name="connsiteY79-4750" fmla="*/ 4445 h 10000"/>
                  <a:gd name="connsiteX80-4751" fmla="*/ 4435 w 10000"/>
                  <a:gd name="connsiteY80-4752" fmla="*/ 4339 h 10000"/>
                  <a:gd name="connsiteX81-4753" fmla="*/ 4406 w 10000"/>
                  <a:gd name="connsiteY81-4754" fmla="*/ 3968 h 10000"/>
                  <a:gd name="connsiteX82-4755" fmla="*/ 4261 w 10000"/>
                  <a:gd name="connsiteY82-4756" fmla="*/ 4021 h 10000"/>
                  <a:gd name="connsiteX83-4757" fmla="*/ 4319 w 10000"/>
                  <a:gd name="connsiteY83-4758" fmla="*/ 3598 h 10000"/>
                  <a:gd name="connsiteX84-4759" fmla="*/ 4232 w 10000"/>
                  <a:gd name="connsiteY84-4760" fmla="*/ 3598 h 10000"/>
                  <a:gd name="connsiteX85-4761" fmla="*/ 4319 w 10000"/>
                  <a:gd name="connsiteY85-4762" fmla="*/ 3069 h 10000"/>
                  <a:gd name="connsiteX86-4763" fmla="*/ 4464 w 10000"/>
                  <a:gd name="connsiteY86-4764" fmla="*/ 3069 h 10000"/>
                  <a:gd name="connsiteX87-4765" fmla="*/ 4522 w 10000"/>
                  <a:gd name="connsiteY87-4766" fmla="*/ 3386 h 10000"/>
                  <a:gd name="connsiteX88-4767" fmla="*/ 4551 w 10000"/>
                  <a:gd name="connsiteY88-4768" fmla="*/ 3175 h 10000"/>
                  <a:gd name="connsiteX89-4769" fmla="*/ 4493 w 10000"/>
                  <a:gd name="connsiteY89-4770" fmla="*/ 3016 h 10000"/>
                  <a:gd name="connsiteX90-4771" fmla="*/ 4348 w 10000"/>
                  <a:gd name="connsiteY90-4772" fmla="*/ 2910 h 10000"/>
                  <a:gd name="connsiteX91-4773" fmla="*/ 4377 w 10000"/>
                  <a:gd name="connsiteY91-4774" fmla="*/ 2487 h 10000"/>
                  <a:gd name="connsiteX92-4775" fmla="*/ 4319 w 10000"/>
                  <a:gd name="connsiteY92-4776" fmla="*/ 2275 h 10000"/>
                  <a:gd name="connsiteX93-4777" fmla="*/ 4289 w 10000"/>
                  <a:gd name="connsiteY93-4778" fmla="*/ 1641 h 10000"/>
                  <a:gd name="connsiteX94-4779" fmla="*/ 4348 w 10000"/>
                  <a:gd name="connsiteY94-4780" fmla="*/ 1641 h 10000"/>
                  <a:gd name="connsiteX95-4781" fmla="*/ 4261 w 10000"/>
                  <a:gd name="connsiteY95-4782" fmla="*/ 1534 h 10000"/>
                  <a:gd name="connsiteX96-4783" fmla="*/ 4000 w 10000"/>
                  <a:gd name="connsiteY96-4784" fmla="*/ 1746 h 10000"/>
                  <a:gd name="connsiteX97-4785" fmla="*/ 3942 w 10000"/>
                  <a:gd name="connsiteY97-4786" fmla="*/ 1323 h 10000"/>
                  <a:gd name="connsiteX98-4787" fmla="*/ 4145 w 10000"/>
                  <a:gd name="connsiteY98-4788" fmla="*/ 582 h 10000"/>
                  <a:gd name="connsiteX99-4789" fmla="*/ 3972 w 10000"/>
                  <a:gd name="connsiteY99-4790" fmla="*/ 318 h 10000"/>
                  <a:gd name="connsiteX100-4791" fmla="*/ 3972 w 10000"/>
                  <a:gd name="connsiteY100-4792" fmla="*/ 212 h 10000"/>
                  <a:gd name="connsiteX101-4793" fmla="*/ 3710 w 10000"/>
                  <a:gd name="connsiteY101-4794" fmla="*/ 0 h 10000"/>
                  <a:gd name="connsiteX102-4795" fmla="*/ 3624 w 10000"/>
                  <a:gd name="connsiteY102-4796" fmla="*/ 212 h 10000"/>
                  <a:gd name="connsiteX103-4797" fmla="*/ 3536 w 10000"/>
                  <a:gd name="connsiteY103-4798" fmla="*/ 635 h 10000"/>
                  <a:gd name="connsiteX104-4799" fmla="*/ 3420 w 10000"/>
                  <a:gd name="connsiteY104-4800" fmla="*/ 688 h 10000"/>
                  <a:gd name="connsiteX105-4801" fmla="*/ 3594 w 10000"/>
                  <a:gd name="connsiteY105-4802" fmla="*/ 900 h 10000"/>
                  <a:gd name="connsiteX106-4803" fmla="*/ 3624 w 10000"/>
                  <a:gd name="connsiteY106-4804" fmla="*/ 1164 h 10000"/>
                  <a:gd name="connsiteX107-4805" fmla="*/ 3536 w 10000"/>
                  <a:gd name="connsiteY107-4806" fmla="*/ 1323 h 10000"/>
                  <a:gd name="connsiteX108-4807" fmla="*/ 3624 w 10000"/>
                  <a:gd name="connsiteY108-4808" fmla="*/ 1799 h 10000"/>
                  <a:gd name="connsiteX109-4809" fmla="*/ 3565 w 10000"/>
                  <a:gd name="connsiteY109-4810" fmla="*/ 2223 h 10000"/>
                  <a:gd name="connsiteX110-4811" fmla="*/ 3130 w 10000"/>
                  <a:gd name="connsiteY110-4812" fmla="*/ 2539 h 10000"/>
                  <a:gd name="connsiteX111-4813" fmla="*/ 3101 w 10000"/>
                  <a:gd name="connsiteY111-4814" fmla="*/ 2381 h 10000"/>
                  <a:gd name="connsiteX112-4815" fmla="*/ 3073 w 10000"/>
                  <a:gd name="connsiteY112-4816" fmla="*/ 2593 h 10000"/>
                  <a:gd name="connsiteX113-4817" fmla="*/ 3188 w 10000"/>
                  <a:gd name="connsiteY113-4818" fmla="*/ 2804 h 10000"/>
                  <a:gd name="connsiteX114-4819" fmla="*/ 3478 w 10000"/>
                  <a:gd name="connsiteY114-4820" fmla="*/ 2593 h 10000"/>
                  <a:gd name="connsiteX115-4821" fmla="*/ 3594 w 10000"/>
                  <a:gd name="connsiteY115-4822" fmla="*/ 2752 h 10000"/>
                  <a:gd name="connsiteX116-4823" fmla="*/ 3392 w 10000"/>
                  <a:gd name="connsiteY116-4824" fmla="*/ 2804 h 10000"/>
                  <a:gd name="connsiteX117-4825" fmla="*/ 1349 w 10000"/>
                  <a:gd name="connsiteY117-4826" fmla="*/ 2289 h 10000"/>
                  <a:gd name="connsiteX118-4827" fmla="*/ 2754 w 10000"/>
                  <a:gd name="connsiteY118-4828" fmla="*/ 2857 h 10000"/>
                  <a:gd name="connsiteX119-4829" fmla="*/ 1630 w 10000"/>
                  <a:gd name="connsiteY119-4830" fmla="*/ 1022 h 10000"/>
                  <a:gd name="connsiteX120-4831" fmla="*/ 2656 w 10000"/>
                  <a:gd name="connsiteY120-4832" fmla="*/ 2472 h 10000"/>
                  <a:gd name="connsiteX121-4833" fmla="*/ 2898 w 10000"/>
                  <a:gd name="connsiteY121-4834" fmla="*/ 3545 h 10000"/>
                  <a:gd name="connsiteX122-4835" fmla="*/ 2840 w 10000"/>
                  <a:gd name="connsiteY122-4836" fmla="*/ 3916 h 10000"/>
                  <a:gd name="connsiteX123-4837" fmla="*/ 1349 w 10000"/>
                  <a:gd name="connsiteY123-4838" fmla="*/ 2289 h 10000"/>
                  <a:gd name="connsiteX124-4839" fmla="*/ 1349 w 10000"/>
                  <a:gd name="connsiteY124-4840" fmla="*/ 2289 h 10000"/>
                  <a:gd name="connsiteX125-4841" fmla="*/ 2377 w 10000"/>
                  <a:gd name="connsiteY125-4842" fmla="*/ 3598 h 10000"/>
                  <a:gd name="connsiteX126-4843" fmla="*/ 2377 w 10000"/>
                  <a:gd name="connsiteY126-4844" fmla="*/ 3968 h 10000"/>
                  <a:gd name="connsiteX127-4845" fmla="*/ 2231 w 10000"/>
                  <a:gd name="connsiteY127-4846" fmla="*/ 4445 h 10000"/>
                  <a:gd name="connsiteX128-4847" fmla="*/ 2000 w 10000"/>
                  <a:gd name="connsiteY128-4848" fmla="*/ 4021 h 10000"/>
                  <a:gd name="connsiteX129-4849" fmla="*/ 1884 w 10000"/>
                  <a:gd name="connsiteY129-4850" fmla="*/ 3545 h 10000"/>
                  <a:gd name="connsiteX130-4851" fmla="*/ 1652 w 10000"/>
                  <a:gd name="connsiteY130-4852" fmla="*/ 3545 h 10000"/>
                  <a:gd name="connsiteX131-4853" fmla="*/ 1478 w 10000"/>
                  <a:gd name="connsiteY131-4854" fmla="*/ 3757 h 10000"/>
                  <a:gd name="connsiteX132-4855" fmla="*/ 1247 w 10000"/>
                  <a:gd name="connsiteY132-4856" fmla="*/ 3757 h 10000"/>
                  <a:gd name="connsiteX133-4857" fmla="*/ 1072 w 10000"/>
                  <a:gd name="connsiteY133-4858" fmla="*/ 3968 h 10000"/>
                  <a:gd name="connsiteX134-4859" fmla="*/ 957 w 10000"/>
                  <a:gd name="connsiteY134-4860" fmla="*/ 3757 h 10000"/>
                  <a:gd name="connsiteX135-4861" fmla="*/ 667 w 10000"/>
                  <a:gd name="connsiteY135-4862" fmla="*/ 3704 h 10000"/>
                  <a:gd name="connsiteX136-4863" fmla="*/ 406 w 10000"/>
                  <a:gd name="connsiteY136-4864" fmla="*/ 3704 h 10000"/>
                  <a:gd name="connsiteX137-4865" fmla="*/ 29 w 10000"/>
                  <a:gd name="connsiteY137-4866" fmla="*/ 3439 h 10000"/>
                  <a:gd name="connsiteX138-4867" fmla="*/ 0 w 10000"/>
                  <a:gd name="connsiteY138-4868" fmla="*/ 3916 h 10000"/>
                  <a:gd name="connsiteX139-4869" fmla="*/ 58 w 10000"/>
                  <a:gd name="connsiteY139-4870" fmla="*/ 4603 h 10000"/>
                  <a:gd name="connsiteX140-4871" fmla="*/ 116 w 10000"/>
                  <a:gd name="connsiteY140-4872" fmla="*/ 4973 h 10000"/>
                  <a:gd name="connsiteX141-4873" fmla="*/ 174 w 10000"/>
                  <a:gd name="connsiteY141-4874" fmla="*/ 5239 h 10000"/>
                  <a:gd name="connsiteX142-4875" fmla="*/ 232 w 10000"/>
                  <a:gd name="connsiteY142-4876" fmla="*/ 5609 h 10000"/>
                  <a:gd name="connsiteX143-4877" fmla="*/ 406 w 10000"/>
                  <a:gd name="connsiteY143-4878" fmla="*/ 5926 h 10000"/>
                  <a:gd name="connsiteX144-4879" fmla="*/ 638 w 10000"/>
                  <a:gd name="connsiteY144-4880" fmla="*/ 6455 h 10000"/>
                  <a:gd name="connsiteX145-4881" fmla="*/ 492 w 10000"/>
                  <a:gd name="connsiteY145-4882" fmla="*/ 6350 h 10000"/>
                  <a:gd name="connsiteX146-4883" fmla="*/ 840 w 10000"/>
                  <a:gd name="connsiteY146-4884" fmla="*/ 6825 h 10000"/>
                  <a:gd name="connsiteX147-4885" fmla="*/ 1043 w 10000"/>
                  <a:gd name="connsiteY147-4886" fmla="*/ 6773 h 10000"/>
                  <a:gd name="connsiteX148-4887" fmla="*/ 1015 w 10000"/>
                  <a:gd name="connsiteY148-4888" fmla="*/ 6455 h 10000"/>
                  <a:gd name="connsiteX149-4889" fmla="*/ 1188 w 10000"/>
                  <a:gd name="connsiteY149-4890" fmla="*/ 6508 h 10000"/>
                  <a:gd name="connsiteX150-4891" fmla="*/ 986 w 10000"/>
                  <a:gd name="connsiteY150-4892" fmla="*/ 5873 h 10000"/>
                  <a:gd name="connsiteX151-4893" fmla="*/ 1362 w 10000"/>
                  <a:gd name="connsiteY151-4894" fmla="*/ 5609 h 10000"/>
                  <a:gd name="connsiteX152-4895" fmla="*/ 1566 w 10000"/>
                  <a:gd name="connsiteY152-4896" fmla="*/ 5609 h 10000"/>
                  <a:gd name="connsiteX153-4897" fmla="*/ 1566 w 10000"/>
                  <a:gd name="connsiteY153-4898" fmla="*/ 5873 h 10000"/>
                  <a:gd name="connsiteX154-4899" fmla="*/ 1391 w 10000"/>
                  <a:gd name="connsiteY154-4900" fmla="*/ 6032 h 10000"/>
                  <a:gd name="connsiteX155-4901" fmla="*/ 1276 w 10000"/>
                  <a:gd name="connsiteY155-4902" fmla="*/ 6720 h 10000"/>
                  <a:gd name="connsiteX156-4903" fmla="*/ 1218 w 10000"/>
                  <a:gd name="connsiteY156-4904" fmla="*/ 7037 h 10000"/>
                  <a:gd name="connsiteX157-4905" fmla="*/ 1305 w 10000"/>
                  <a:gd name="connsiteY157-4906" fmla="*/ 7461 h 10000"/>
                  <a:gd name="connsiteX158-4907" fmla="*/ 1478 w 10000"/>
                  <a:gd name="connsiteY158-4908" fmla="*/ 7778 h 10000"/>
                  <a:gd name="connsiteX159-4909" fmla="*/ 2058 w 10000"/>
                  <a:gd name="connsiteY159-4910" fmla="*/ 8413 h 10000"/>
                  <a:gd name="connsiteX160-4911" fmla="*/ 2521 w 10000"/>
                  <a:gd name="connsiteY160-4912" fmla="*/ 8889 h 10000"/>
                  <a:gd name="connsiteX161-4913" fmla="*/ 2869 w 10000"/>
                  <a:gd name="connsiteY161-4914" fmla="*/ 9101 h 10000"/>
                  <a:gd name="connsiteX162-4915" fmla="*/ 3246 w 10000"/>
                  <a:gd name="connsiteY162-4916" fmla="*/ 9312 h 10000"/>
                  <a:gd name="connsiteX163-4917" fmla="*/ 3624 w 10000"/>
                  <a:gd name="connsiteY163-4918" fmla="*/ 9524 h 10000"/>
                  <a:gd name="connsiteX164-4919" fmla="*/ 3972 w 10000"/>
                  <a:gd name="connsiteY164-4920" fmla="*/ 9630 h 10000"/>
                  <a:gd name="connsiteX165-4921" fmla="*/ 4348 w 10000"/>
                  <a:gd name="connsiteY165-4922" fmla="*/ 9789 h 10000"/>
                  <a:gd name="connsiteX166-4923" fmla="*/ 4783 w 10000"/>
                  <a:gd name="connsiteY166-4924" fmla="*/ 9948 h 10000"/>
                  <a:gd name="connsiteX167-4925" fmla="*/ 5246 w 10000"/>
                  <a:gd name="connsiteY167-4926" fmla="*/ 10000 h 10000"/>
                  <a:gd name="connsiteX168-4927" fmla="*/ 5652 w 10000"/>
                  <a:gd name="connsiteY168-4928" fmla="*/ 10000 h 10000"/>
                  <a:gd name="connsiteX169-4929" fmla="*/ 6145 w 10000"/>
                  <a:gd name="connsiteY169-4930" fmla="*/ 9948 h 10000"/>
                  <a:gd name="connsiteX170-4931" fmla="*/ 6493 w 10000"/>
                  <a:gd name="connsiteY170-4932" fmla="*/ 9841 h 10000"/>
                  <a:gd name="connsiteX171-4933" fmla="*/ 6841 w 10000"/>
                  <a:gd name="connsiteY171-4934" fmla="*/ 9736 h 10000"/>
                  <a:gd name="connsiteX172-4935" fmla="*/ 7218 w 10000"/>
                  <a:gd name="connsiteY172-4936" fmla="*/ 9577 h 10000"/>
                  <a:gd name="connsiteX173-4937" fmla="*/ 7565 w 10000"/>
                  <a:gd name="connsiteY173-4938" fmla="*/ 9418 h 10000"/>
                  <a:gd name="connsiteX174-4939" fmla="*/ 7884 w 10000"/>
                  <a:gd name="connsiteY174-4940" fmla="*/ 9207 h 10000"/>
                  <a:gd name="connsiteX175-4941" fmla="*/ 8232 w 10000"/>
                  <a:gd name="connsiteY175-4942" fmla="*/ 8995 h 10000"/>
                  <a:gd name="connsiteX176-4943" fmla="*/ 8551 w 10000"/>
                  <a:gd name="connsiteY176-4944" fmla="*/ 8678 h 10000"/>
                  <a:gd name="connsiteX0-4945" fmla="*/ 8551 w 10000"/>
                  <a:gd name="connsiteY0-4946" fmla="*/ 8678 h 10000"/>
                  <a:gd name="connsiteX1-4947" fmla="*/ 8899 w 10000"/>
                  <a:gd name="connsiteY1-4948" fmla="*/ 8360 h 10000"/>
                  <a:gd name="connsiteX2-4949" fmla="*/ 9072 w 10000"/>
                  <a:gd name="connsiteY2-4950" fmla="*/ 7937 h 10000"/>
                  <a:gd name="connsiteX3-4951" fmla="*/ 9420 w 10000"/>
                  <a:gd name="connsiteY3-4952" fmla="*/ 7619 h 10000"/>
                  <a:gd name="connsiteX4-4953" fmla="*/ 9304 w 10000"/>
                  <a:gd name="connsiteY4-4954" fmla="*/ 7143 h 10000"/>
                  <a:gd name="connsiteX5-4955" fmla="*/ 9508 w 10000"/>
                  <a:gd name="connsiteY5-4956" fmla="*/ 6878 h 10000"/>
                  <a:gd name="connsiteX6-4957" fmla="*/ 9652 w 10000"/>
                  <a:gd name="connsiteY6-4958" fmla="*/ 6614 h 10000"/>
                  <a:gd name="connsiteX7-4959" fmla="*/ 9710 w 10000"/>
                  <a:gd name="connsiteY7-4960" fmla="*/ 7037 h 10000"/>
                  <a:gd name="connsiteX8-4961" fmla="*/ 9652 w 10000"/>
                  <a:gd name="connsiteY8-4962" fmla="*/ 7514 h 10000"/>
                  <a:gd name="connsiteX9-4963" fmla="*/ 9971 w 10000"/>
                  <a:gd name="connsiteY9-4964" fmla="*/ 7037 h 10000"/>
                  <a:gd name="connsiteX10-4965" fmla="*/ 10000 w 10000"/>
                  <a:gd name="connsiteY10-4966" fmla="*/ 6667 h 10000"/>
                  <a:gd name="connsiteX11-4967" fmla="*/ 9884 w 10000"/>
                  <a:gd name="connsiteY11-4968" fmla="*/ 6720 h 10000"/>
                  <a:gd name="connsiteX12-4969" fmla="*/ 9797 w 10000"/>
                  <a:gd name="connsiteY12-4970" fmla="*/ 6350 h 10000"/>
                  <a:gd name="connsiteX13-4971" fmla="*/ 9913 w 10000"/>
                  <a:gd name="connsiteY13-4972" fmla="*/ 5926 h 10000"/>
                  <a:gd name="connsiteX14-4973" fmla="*/ 9856 w 10000"/>
                  <a:gd name="connsiteY14-4974" fmla="*/ 5450 h 10000"/>
                  <a:gd name="connsiteX15-4975" fmla="*/ 9566 w 10000"/>
                  <a:gd name="connsiteY15-4976" fmla="*/ 5291 h 10000"/>
                  <a:gd name="connsiteX16-4977" fmla="*/ 9942 w 10000"/>
                  <a:gd name="connsiteY16-4978" fmla="*/ 4498 h 10000"/>
                  <a:gd name="connsiteX17-4979" fmla="*/ 9537 w 10000"/>
                  <a:gd name="connsiteY17-4980" fmla="*/ 4762 h 10000"/>
                  <a:gd name="connsiteX18-4981" fmla="*/ 9449 w 10000"/>
                  <a:gd name="connsiteY18-4982" fmla="*/ 5185 h 10000"/>
                  <a:gd name="connsiteX19-4983" fmla="*/ 9101 w 10000"/>
                  <a:gd name="connsiteY19-4984" fmla="*/ 5239 h 10000"/>
                  <a:gd name="connsiteX20-4985" fmla="*/ 9072 w 10000"/>
                  <a:gd name="connsiteY20-4986" fmla="*/ 5820 h 10000"/>
                  <a:gd name="connsiteX21-4987" fmla="*/ 9101 w 10000"/>
                  <a:gd name="connsiteY21-4988" fmla="*/ 5926 h 10000"/>
                  <a:gd name="connsiteX22-4989" fmla="*/ 8928 w 10000"/>
                  <a:gd name="connsiteY22-4990" fmla="*/ 6138 h 10000"/>
                  <a:gd name="connsiteX23-4991" fmla="*/ 8551 w 10000"/>
                  <a:gd name="connsiteY23-4992" fmla="*/ 6402 h 10000"/>
                  <a:gd name="connsiteX24-4993" fmla="*/ 8377 w 10000"/>
                  <a:gd name="connsiteY24-4994" fmla="*/ 6455 h 10000"/>
                  <a:gd name="connsiteX25-4995" fmla="*/ 8087 w 10000"/>
                  <a:gd name="connsiteY25-4996" fmla="*/ 6667 h 10000"/>
                  <a:gd name="connsiteX26-4997" fmla="*/ 8232 w 10000"/>
                  <a:gd name="connsiteY26-4998" fmla="*/ 6932 h 10000"/>
                  <a:gd name="connsiteX27-4999" fmla="*/ 7739 w 10000"/>
                  <a:gd name="connsiteY27-5000" fmla="*/ 7407 h 10000"/>
                  <a:gd name="connsiteX28-5001" fmla="*/ 7681 w 10000"/>
                  <a:gd name="connsiteY28-5002" fmla="*/ 6984 h 10000"/>
                  <a:gd name="connsiteX29-5003" fmla="*/ 7508 w 10000"/>
                  <a:gd name="connsiteY29-5004" fmla="*/ 7143 h 10000"/>
                  <a:gd name="connsiteX30-5005" fmla="*/ 7102 w 10000"/>
                  <a:gd name="connsiteY30-5006" fmla="*/ 7037 h 10000"/>
                  <a:gd name="connsiteX31-5007" fmla="*/ 7362 w 10000"/>
                  <a:gd name="connsiteY31-5008" fmla="*/ 6878 h 10000"/>
                  <a:gd name="connsiteX32-5009" fmla="*/ 7189 w 10000"/>
                  <a:gd name="connsiteY32-5010" fmla="*/ 6508 h 10000"/>
                  <a:gd name="connsiteX33-5011" fmla="*/ 6870 w 10000"/>
                  <a:gd name="connsiteY33-5012" fmla="*/ 6773 h 10000"/>
                  <a:gd name="connsiteX34-5013" fmla="*/ 6580 w 10000"/>
                  <a:gd name="connsiteY34-5014" fmla="*/ 6720 h 10000"/>
                  <a:gd name="connsiteX35-5015" fmla="*/ 6435 w 10000"/>
                  <a:gd name="connsiteY35-5016" fmla="*/ 6878 h 10000"/>
                  <a:gd name="connsiteX36-5017" fmla="*/ 6376 w 10000"/>
                  <a:gd name="connsiteY36-5018" fmla="*/ 7143 h 10000"/>
                  <a:gd name="connsiteX37-5019" fmla="*/ 6347 w 10000"/>
                  <a:gd name="connsiteY37-5020" fmla="*/ 6932 h 10000"/>
                  <a:gd name="connsiteX38-5021" fmla="*/ 6203 w 10000"/>
                  <a:gd name="connsiteY38-5022" fmla="*/ 6825 h 10000"/>
                  <a:gd name="connsiteX39-5023" fmla="*/ 6058 w 10000"/>
                  <a:gd name="connsiteY39-5024" fmla="*/ 6984 h 10000"/>
                  <a:gd name="connsiteX40-5025" fmla="*/ 6000 w 10000"/>
                  <a:gd name="connsiteY40-5026" fmla="*/ 7302 h 10000"/>
                  <a:gd name="connsiteX41-5027" fmla="*/ 5826 w 10000"/>
                  <a:gd name="connsiteY41-5028" fmla="*/ 7143 h 10000"/>
                  <a:gd name="connsiteX42-5029" fmla="*/ 5971 w 10000"/>
                  <a:gd name="connsiteY42-5030" fmla="*/ 7037 h 10000"/>
                  <a:gd name="connsiteX43-5031" fmla="*/ 6232 w 10000"/>
                  <a:gd name="connsiteY43-5032" fmla="*/ 6561 h 10000"/>
                  <a:gd name="connsiteX44-5033" fmla="*/ 5797 w 10000"/>
                  <a:gd name="connsiteY44-5034" fmla="*/ 6878 h 10000"/>
                  <a:gd name="connsiteX45-5035" fmla="*/ 5740 w 10000"/>
                  <a:gd name="connsiteY45-5036" fmla="*/ 6667 h 10000"/>
                  <a:gd name="connsiteX46-5037" fmla="*/ 5768 w 10000"/>
                  <a:gd name="connsiteY46-5038" fmla="*/ 6402 h 10000"/>
                  <a:gd name="connsiteX47-5039" fmla="*/ 5565 w 10000"/>
                  <a:gd name="connsiteY47-5040" fmla="*/ 6191 h 10000"/>
                  <a:gd name="connsiteX48-5041" fmla="*/ 5392 w 10000"/>
                  <a:gd name="connsiteY48-5042" fmla="*/ 6032 h 10000"/>
                  <a:gd name="connsiteX49-5043" fmla="*/ 5333 w 10000"/>
                  <a:gd name="connsiteY49-5044" fmla="*/ 5768 h 10000"/>
                  <a:gd name="connsiteX50-5045" fmla="*/ 5333 w 10000"/>
                  <a:gd name="connsiteY50-5046" fmla="*/ 5714 h 10000"/>
                  <a:gd name="connsiteX51-5047" fmla="*/ 8671 w 10000"/>
                  <a:gd name="connsiteY51-5048" fmla="*/ 4893 h 10000"/>
                  <a:gd name="connsiteX52-5049" fmla="*/ 8227 w 10000"/>
                  <a:gd name="connsiteY52-5050" fmla="*/ 4591 h 10000"/>
                  <a:gd name="connsiteX53-5051" fmla="*/ 7657 w 10000"/>
                  <a:gd name="connsiteY53-5052" fmla="*/ 5044 h 10000"/>
                  <a:gd name="connsiteX54-5053" fmla="*/ 7087 w 10000"/>
                  <a:gd name="connsiteY54-5054" fmla="*/ 5497 h 10000"/>
                  <a:gd name="connsiteX55-5055" fmla="*/ 5333 w 10000"/>
                  <a:gd name="connsiteY55-5056" fmla="*/ 5555 h 10000"/>
                  <a:gd name="connsiteX56-5057" fmla="*/ 7531 w 10000"/>
                  <a:gd name="connsiteY56-5058" fmla="*/ 4817 h 10000"/>
                  <a:gd name="connsiteX57-5059" fmla="*/ 8069 w 10000"/>
                  <a:gd name="connsiteY57-5060" fmla="*/ 4826 h 10000"/>
                  <a:gd name="connsiteX58-5061" fmla="*/ 6950 w 10000"/>
                  <a:gd name="connsiteY58-5062" fmla="*/ 3306 h 10000"/>
                  <a:gd name="connsiteX59-5063" fmla="*/ 6962 w 10000"/>
                  <a:gd name="connsiteY59-5064" fmla="*/ 3305 h 10000"/>
                  <a:gd name="connsiteX60-5065" fmla="*/ 6645 w 10000"/>
                  <a:gd name="connsiteY60-5066" fmla="*/ 3230 h 10000"/>
                  <a:gd name="connsiteX61-5067" fmla="*/ 6519 w 10000"/>
                  <a:gd name="connsiteY61-5068" fmla="*/ 3003 h 10000"/>
                  <a:gd name="connsiteX62-5069" fmla="*/ 5949 w 10000"/>
                  <a:gd name="connsiteY62-5070" fmla="*/ 2473 h 10000"/>
                  <a:gd name="connsiteX63-5071" fmla="*/ 5015 w 10000"/>
                  <a:gd name="connsiteY63-5072" fmla="*/ 3228 h 10000"/>
                  <a:gd name="connsiteX64-5073" fmla="*/ 4898 w 10000"/>
                  <a:gd name="connsiteY64-5074" fmla="*/ 3175 h 10000"/>
                  <a:gd name="connsiteX65-5075" fmla="*/ 4754 w 10000"/>
                  <a:gd name="connsiteY65-5076" fmla="*/ 3122 h 10000"/>
                  <a:gd name="connsiteX66-5077" fmla="*/ 4637 w 10000"/>
                  <a:gd name="connsiteY66-5078" fmla="*/ 3334 h 10000"/>
                  <a:gd name="connsiteX67-5079" fmla="*/ 4464 w 10000"/>
                  <a:gd name="connsiteY67-5080" fmla="*/ 3493 h 10000"/>
                  <a:gd name="connsiteX68-5081" fmla="*/ 4435 w 10000"/>
                  <a:gd name="connsiteY68-5082" fmla="*/ 3651 h 10000"/>
                  <a:gd name="connsiteX69-5083" fmla="*/ 4579 w 10000"/>
                  <a:gd name="connsiteY69-5084" fmla="*/ 3862 h 10000"/>
                  <a:gd name="connsiteX70-5085" fmla="*/ 4637 w 10000"/>
                  <a:gd name="connsiteY70-5086" fmla="*/ 4021 h 10000"/>
                  <a:gd name="connsiteX71-5087" fmla="*/ 4783 w 10000"/>
                  <a:gd name="connsiteY71-5088" fmla="*/ 4021 h 10000"/>
                  <a:gd name="connsiteX72-5089" fmla="*/ 4841 w 10000"/>
                  <a:gd name="connsiteY72-5090" fmla="*/ 4021 h 10000"/>
                  <a:gd name="connsiteX73-5091" fmla="*/ 4927 w 10000"/>
                  <a:gd name="connsiteY73-5092" fmla="*/ 4233 h 10000"/>
                  <a:gd name="connsiteX74-5093" fmla="*/ 5073 w 10000"/>
                  <a:gd name="connsiteY74-5094" fmla="*/ 4603 h 10000"/>
                  <a:gd name="connsiteX75-5095" fmla="*/ 4898 w 10000"/>
                  <a:gd name="connsiteY75-5096" fmla="*/ 4391 h 10000"/>
                  <a:gd name="connsiteX76-5097" fmla="*/ 4812 w 10000"/>
                  <a:gd name="connsiteY76-5098" fmla="*/ 4127 h 10000"/>
                  <a:gd name="connsiteX77-5099" fmla="*/ 4725 w 10000"/>
                  <a:gd name="connsiteY77-5100" fmla="*/ 4339 h 10000"/>
                  <a:gd name="connsiteX78-5101" fmla="*/ 4608 w 10000"/>
                  <a:gd name="connsiteY78-5102" fmla="*/ 4657 h 10000"/>
                  <a:gd name="connsiteX79-5103" fmla="*/ 4608 w 10000"/>
                  <a:gd name="connsiteY79-5104" fmla="*/ 4445 h 10000"/>
                  <a:gd name="connsiteX80-5105" fmla="*/ 4435 w 10000"/>
                  <a:gd name="connsiteY80-5106" fmla="*/ 4339 h 10000"/>
                  <a:gd name="connsiteX81-5107" fmla="*/ 4406 w 10000"/>
                  <a:gd name="connsiteY81-5108" fmla="*/ 3968 h 10000"/>
                  <a:gd name="connsiteX82-5109" fmla="*/ 4261 w 10000"/>
                  <a:gd name="connsiteY82-5110" fmla="*/ 4021 h 10000"/>
                  <a:gd name="connsiteX83-5111" fmla="*/ 4319 w 10000"/>
                  <a:gd name="connsiteY83-5112" fmla="*/ 3598 h 10000"/>
                  <a:gd name="connsiteX84-5113" fmla="*/ 4232 w 10000"/>
                  <a:gd name="connsiteY84-5114" fmla="*/ 3598 h 10000"/>
                  <a:gd name="connsiteX85-5115" fmla="*/ 4319 w 10000"/>
                  <a:gd name="connsiteY85-5116" fmla="*/ 3069 h 10000"/>
                  <a:gd name="connsiteX86-5117" fmla="*/ 4464 w 10000"/>
                  <a:gd name="connsiteY86-5118" fmla="*/ 3069 h 10000"/>
                  <a:gd name="connsiteX87-5119" fmla="*/ 4522 w 10000"/>
                  <a:gd name="connsiteY87-5120" fmla="*/ 3386 h 10000"/>
                  <a:gd name="connsiteX88-5121" fmla="*/ 4551 w 10000"/>
                  <a:gd name="connsiteY88-5122" fmla="*/ 3175 h 10000"/>
                  <a:gd name="connsiteX89-5123" fmla="*/ 4493 w 10000"/>
                  <a:gd name="connsiteY89-5124" fmla="*/ 3016 h 10000"/>
                  <a:gd name="connsiteX90-5125" fmla="*/ 4348 w 10000"/>
                  <a:gd name="connsiteY90-5126" fmla="*/ 2910 h 10000"/>
                  <a:gd name="connsiteX91-5127" fmla="*/ 4377 w 10000"/>
                  <a:gd name="connsiteY91-5128" fmla="*/ 2487 h 10000"/>
                  <a:gd name="connsiteX92-5129" fmla="*/ 4319 w 10000"/>
                  <a:gd name="connsiteY92-5130" fmla="*/ 2275 h 10000"/>
                  <a:gd name="connsiteX93-5131" fmla="*/ 4289 w 10000"/>
                  <a:gd name="connsiteY93-5132" fmla="*/ 1641 h 10000"/>
                  <a:gd name="connsiteX94-5133" fmla="*/ 4348 w 10000"/>
                  <a:gd name="connsiteY94-5134" fmla="*/ 1641 h 10000"/>
                  <a:gd name="connsiteX95-5135" fmla="*/ 4261 w 10000"/>
                  <a:gd name="connsiteY95-5136" fmla="*/ 1534 h 10000"/>
                  <a:gd name="connsiteX96-5137" fmla="*/ 4000 w 10000"/>
                  <a:gd name="connsiteY96-5138" fmla="*/ 1746 h 10000"/>
                  <a:gd name="connsiteX97-5139" fmla="*/ 3942 w 10000"/>
                  <a:gd name="connsiteY97-5140" fmla="*/ 1323 h 10000"/>
                  <a:gd name="connsiteX98-5141" fmla="*/ 4145 w 10000"/>
                  <a:gd name="connsiteY98-5142" fmla="*/ 582 h 10000"/>
                  <a:gd name="connsiteX99-5143" fmla="*/ 3972 w 10000"/>
                  <a:gd name="connsiteY99-5144" fmla="*/ 318 h 10000"/>
                  <a:gd name="connsiteX100-5145" fmla="*/ 3972 w 10000"/>
                  <a:gd name="connsiteY100-5146" fmla="*/ 212 h 10000"/>
                  <a:gd name="connsiteX101-5147" fmla="*/ 3710 w 10000"/>
                  <a:gd name="connsiteY101-5148" fmla="*/ 0 h 10000"/>
                  <a:gd name="connsiteX102-5149" fmla="*/ 3624 w 10000"/>
                  <a:gd name="connsiteY102-5150" fmla="*/ 212 h 10000"/>
                  <a:gd name="connsiteX103-5151" fmla="*/ 3536 w 10000"/>
                  <a:gd name="connsiteY103-5152" fmla="*/ 635 h 10000"/>
                  <a:gd name="connsiteX104-5153" fmla="*/ 3420 w 10000"/>
                  <a:gd name="connsiteY104-5154" fmla="*/ 688 h 10000"/>
                  <a:gd name="connsiteX105-5155" fmla="*/ 3594 w 10000"/>
                  <a:gd name="connsiteY105-5156" fmla="*/ 900 h 10000"/>
                  <a:gd name="connsiteX106-5157" fmla="*/ 3624 w 10000"/>
                  <a:gd name="connsiteY106-5158" fmla="*/ 1164 h 10000"/>
                  <a:gd name="connsiteX107-5159" fmla="*/ 3536 w 10000"/>
                  <a:gd name="connsiteY107-5160" fmla="*/ 1323 h 10000"/>
                  <a:gd name="connsiteX108-5161" fmla="*/ 3624 w 10000"/>
                  <a:gd name="connsiteY108-5162" fmla="*/ 1799 h 10000"/>
                  <a:gd name="connsiteX109-5163" fmla="*/ 3565 w 10000"/>
                  <a:gd name="connsiteY109-5164" fmla="*/ 2223 h 10000"/>
                  <a:gd name="connsiteX110-5165" fmla="*/ 3130 w 10000"/>
                  <a:gd name="connsiteY110-5166" fmla="*/ 2539 h 10000"/>
                  <a:gd name="connsiteX111-5167" fmla="*/ 3101 w 10000"/>
                  <a:gd name="connsiteY111-5168" fmla="*/ 2381 h 10000"/>
                  <a:gd name="connsiteX112-5169" fmla="*/ 3073 w 10000"/>
                  <a:gd name="connsiteY112-5170" fmla="*/ 2593 h 10000"/>
                  <a:gd name="connsiteX113-5171" fmla="*/ 3188 w 10000"/>
                  <a:gd name="connsiteY113-5172" fmla="*/ 2804 h 10000"/>
                  <a:gd name="connsiteX114-5173" fmla="*/ 3478 w 10000"/>
                  <a:gd name="connsiteY114-5174" fmla="*/ 2593 h 10000"/>
                  <a:gd name="connsiteX115-5175" fmla="*/ 3594 w 10000"/>
                  <a:gd name="connsiteY115-5176" fmla="*/ 2752 h 10000"/>
                  <a:gd name="connsiteX116-5177" fmla="*/ 3392 w 10000"/>
                  <a:gd name="connsiteY116-5178" fmla="*/ 2804 h 10000"/>
                  <a:gd name="connsiteX117-5179" fmla="*/ 1349 w 10000"/>
                  <a:gd name="connsiteY117-5180" fmla="*/ 2289 h 10000"/>
                  <a:gd name="connsiteX118-5181" fmla="*/ 2754 w 10000"/>
                  <a:gd name="connsiteY118-5182" fmla="*/ 2857 h 10000"/>
                  <a:gd name="connsiteX119-5183" fmla="*/ 1630 w 10000"/>
                  <a:gd name="connsiteY119-5184" fmla="*/ 1022 h 10000"/>
                  <a:gd name="connsiteX120-5185" fmla="*/ 2656 w 10000"/>
                  <a:gd name="connsiteY120-5186" fmla="*/ 2472 h 10000"/>
                  <a:gd name="connsiteX121-5187" fmla="*/ 2898 w 10000"/>
                  <a:gd name="connsiteY121-5188" fmla="*/ 3545 h 10000"/>
                  <a:gd name="connsiteX122-5189" fmla="*/ 2840 w 10000"/>
                  <a:gd name="connsiteY122-5190" fmla="*/ 3916 h 10000"/>
                  <a:gd name="connsiteX123-5191" fmla="*/ 1349 w 10000"/>
                  <a:gd name="connsiteY123-5192" fmla="*/ 2289 h 10000"/>
                  <a:gd name="connsiteX124-5193" fmla="*/ 1349 w 10000"/>
                  <a:gd name="connsiteY124-5194" fmla="*/ 2289 h 10000"/>
                  <a:gd name="connsiteX125-5195" fmla="*/ 2377 w 10000"/>
                  <a:gd name="connsiteY125-5196" fmla="*/ 3598 h 10000"/>
                  <a:gd name="connsiteX126-5197" fmla="*/ 2377 w 10000"/>
                  <a:gd name="connsiteY126-5198" fmla="*/ 3968 h 10000"/>
                  <a:gd name="connsiteX127-5199" fmla="*/ 2231 w 10000"/>
                  <a:gd name="connsiteY127-5200" fmla="*/ 4445 h 10000"/>
                  <a:gd name="connsiteX128-5201" fmla="*/ 2000 w 10000"/>
                  <a:gd name="connsiteY128-5202" fmla="*/ 4021 h 10000"/>
                  <a:gd name="connsiteX129-5203" fmla="*/ 1884 w 10000"/>
                  <a:gd name="connsiteY129-5204" fmla="*/ 3545 h 10000"/>
                  <a:gd name="connsiteX130-5205" fmla="*/ 1652 w 10000"/>
                  <a:gd name="connsiteY130-5206" fmla="*/ 3545 h 10000"/>
                  <a:gd name="connsiteX131-5207" fmla="*/ 1478 w 10000"/>
                  <a:gd name="connsiteY131-5208" fmla="*/ 3757 h 10000"/>
                  <a:gd name="connsiteX132-5209" fmla="*/ 1247 w 10000"/>
                  <a:gd name="connsiteY132-5210" fmla="*/ 3757 h 10000"/>
                  <a:gd name="connsiteX133-5211" fmla="*/ 1072 w 10000"/>
                  <a:gd name="connsiteY133-5212" fmla="*/ 3968 h 10000"/>
                  <a:gd name="connsiteX134-5213" fmla="*/ 957 w 10000"/>
                  <a:gd name="connsiteY134-5214" fmla="*/ 3757 h 10000"/>
                  <a:gd name="connsiteX135-5215" fmla="*/ 667 w 10000"/>
                  <a:gd name="connsiteY135-5216" fmla="*/ 3704 h 10000"/>
                  <a:gd name="connsiteX136-5217" fmla="*/ 406 w 10000"/>
                  <a:gd name="connsiteY136-5218" fmla="*/ 3704 h 10000"/>
                  <a:gd name="connsiteX137-5219" fmla="*/ 29 w 10000"/>
                  <a:gd name="connsiteY137-5220" fmla="*/ 3439 h 10000"/>
                  <a:gd name="connsiteX138-5221" fmla="*/ 0 w 10000"/>
                  <a:gd name="connsiteY138-5222" fmla="*/ 3916 h 10000"/>
                  <a:gd name="connsiteX139-5223" fmla="*/ 58 w 10000"/>
                  <a:gd name="connsiteY139-5224" fmla="*/ 4603 h 10000"/>
                  <a:gd name="connsiteX140-5225" fmla="*/ 116 w 10000"/>
                  <a:gd name="connsiteY140-5226" fmla="*/ 4973 h 10000"/>
                  <a:gd name="connsiteX141-5227" fmla="*/ 174 w 10000"/>
                  <a:gd name="connsiteY141-5228" fmla="*/ 5239 h 10000"/>
                  <a:gd name="connsiteX142-5229" fmla="*/ 232 w 10000"/>
                  <a:gd name="connsiteY142-5230" fmla="*/ 5609 h 10000"/>
                  <a:gd name="connsiteX143-5231" fmla="*/ 406 w 10000"/>
                  <a:gd name="connsiteY143-5232" fmla="*/ 5926 h 10000"/>
                  <a:gd name="connsiteX144-5233" fmla="*/ 638 w 10000"/>
                  <a:gd name="connsiteY144-5234" fmla="*/ 6455 h 10000"/>
                  <a:gd name="connsiteX145-5235" fmla="*/ 492 w 10000"/>
                  <a:gd name="connsiteY145-5236" fmla="*/ 6350 h 10000"/>
                  <a:gd name="connsiteX146-5237" fmla="*/ 840 w 10000"/>
                  <a:gd name="connsiteY146-5238" fmla="*/ 6825 h 10000"/>
                  <a:gd name="connsiteX147-5239" fmla="*/ 1043 w 10000"/>
                  <a:gd name="connsiteY147-5240" fmla="*/ 6773 h 10000"/>
                  <a:gd name="connsiteX148-5241" fmla="*/ 1015 w 10000"/>
                  <a:gd name="connsiteY148-5242" fmla="*/ 6455 h 10000"/>
                  <a:gd name="connsiteX149-5243" fmla="*/ 1188 w 10000"/>
                  <a:gd name="connsiteY149-5244" fmla="*/ 6508 h 10000"/>
                  <a:gd name="connsiteX150-5245" fmla="*/ 986 w 10000"/>
                  <a:gd name="connsiteY150-5246" fmla="*/ 5873 h 10000"/>
                  <a:gd name="connsiteX151-5247" fmla="*/ 1362 w 10000"/>
                  <a:gd name="connsiteY151-5248" fmla="*/ 5609 h 10000"/>
                  <a:gd name="connsiteX152-5249" fmla="*/ 1566 w 10000"/>
                  <a:gd name="connsiteY152-5250" fmla="*/ 5609 h 10000"/>
                  <a:gd name="connsiteX153-5251" fmla="*/ 1566 w 10000"/>
                  <a:gd name="connsiteY153-5252" fmla="*/ 5873 h 10000"/>
                  <a:gd name="connsiteX154-5253" fmla="*/ 1391 w 10000"/>
                  <a:gd name="connsiteY154-5254" fmla="*/ 6032 h 10000"/>
                  <a:gd name="connsiteX155-5255" fmla="*/ 1276 w 10000"/>
                  <a:gd name="connsiteY155-5256" fmla="*/ 6720 h 10000"/>
                  <a:gd name="connsiteX156-5257" fmla="*/ 1218 w 10000"/>
                  <a:gd name="connsiteY156-5258" fmla="*/ 7037 h 10000"/>
                  <a:gd name="connsiteX157-5259" fmla="*/ 1305 w 10000"/>
                  <a:gd name="connsiteY157-5260" fmla="*/ 7461 h 10000"/>
                  <a:gd name="connsiteX158-5261" fmla="*/ 1478 w 10000"/>
                  <a:gd name="connsiteY158-5262" fmla="*/ 7778 h 10000"/>
                  <a:gd name="connsiteX159-5263" fmla="*/ 2058 w 10000"/>
                  <a:gd name="connsiteY159-5264" fmla="*/ 8413 h 10000"/>
                  <a:gd name="connsiteX160-5265" fmla="*/ 2521 w 10000"/>
                  <a:gd name="connsiteY160-5266" fmla="*/ 8889 h 10000"/>
                  <a:gd name="connsiteX161-5267" fmla="*/ 2869 w 10000"/>
                  <a:gd name="connsiteY161-5268" fmla="*/ 9101 h 10000"/>
                  <a:gd name="connsiteX162-5269" fmla="*/ 3246 w 10000"/>
                  <a:gd name="connsiteY162-5270" fmla="*/ 9312 h 10000"/>
                  <a:gd name="connsiteX163-5271" fmla="*/ 3624 w 10000"/>
                  <a:gd name="connsiteY163-5272" fmla="*/ 9524 h 10000"/>
                  <a:gd name="connsiteX164-5273" fmla="*/ 3972 w 10000"/>
                  <a:gd name="connsiteY164-5274" fmla="*/ 9630 h 10000"/>
                  <a:gd name="connsiteX165-5275" fmla="*/ 4348 w 10000"/>
                  <a:gd name="connsiteY165-5276" fmla="*/ 9789 h 10000"/>
                  <a:gd name="connsiteX166-5277" fmla="*/ 4783 w 10000"/>
                  <a:gd name="connsiteY166-5278" fmla="*/ 9948 h 10000"/>
                  <a:gd name="connsiteX167-5279" fmla="*/ 5246 w 10000"/>
                  <a:gd name="connsiteY167-5280" fmla="*/ 10000 h 10000"/>
                  <a:gd name="connsiteX168-5281" fmla="*/ 5652 w 10000"/>
                  <a:gd name="connsiteY168-5282" fmla="*/ 10000 h 10000"/>
                  <a:gd name="connsiteX169-5283" fmla="*/ 6145 w 10000"/>
                  <a:gd name="connsiteY169-5284" fmla="*/ 9948 h 10000"/>
                  <a:gd name="connsiteX170-5285" fmla="*/ 6493 w 10000"/>
                  <a:gd name="connsiteY170-5286" fmla="*/ 9841 h 10000"/>
                  <a:gd name="connsiteX171-5287" fmla="*/ 6841 w 10000"/>
                  <a:gd name="connsiteY171-5288" fmla="*/ 9736 h 10000"/>
                  <a:gd name="connsiteX172-5289" fmla="*/ 7218 w 10000"/>
                  <a:gd name="connsiteY172-5290" fmla="*/ 9577 h 10000"/>
                  <a:gd name="connsiteX173-5291" fmla="*/ 7565 w 10000"/>
                  <a:gd name="connsiteY173-5292" fmla="*/ 9418 h 10000"/>
                  <a:gd name="connsiteX174-5293" fmla="*/ 7884 w 10000"/>
                  <a:gd name="connsiteY174-5294" fmla="*/ 9207 h 10000"/>
                  <a:gd name="connsiteX175-5295" fmla="*/ 8232 w 10000"/>
                  <a:gd name="connsiteY175-5296" fmla="*/ 8995 h 10000"/>
                  <a:gd name="connsiteX176-5297" fmla="*/ 8551 w 10000"/>
                  <a:gd name="connsiteY176-5298" fmla="*/ 8678 h 10000"/>
                  <a:gd name="connsiteX0-5299" fmla="*/ 8551 w 10000"/>
                  <a:gd name="connsiteY0-5300" fmla="*/ 8678 h 10000"/>
                  <a:gd name="connsiteX1-5301" fmla="*/ 8899 w 10000"/>
                  <a:gd name="connsiteY1-5302" fmla="*/ 8360 h 10000"/>
                  <a:gd name="connsiteX2-5303" fmla="*/ 9072 w 10000"/>
                  <a:gd name="connsiteY2-5304" fmla="*/ 7937 h 10000"/>
                  <a:gd name="connsiteX3-5305" fmla="*/ 9420 w 10000"/>
                  <a:gd name="connsiteY3-5306" fmla="*/ 7619 h 10000"/>
                  <a:gd name="connsiteX4-5307" fmla="*/ 9304 w 10000"/>
                  <a:gd name="connsiteY4-5308" fmla="*/ 7143 h 10000"/>
                  <a:gd name="connsiteX5-5309" fmla="*/ 9508 w 10000"/>
                  <a:gd name="connsiteY5-5310" fmla="*/ 6878 h 10000"/>
                  <a:gd name="connsiteX6-5311" fmla="*/ 9652 w 10000"/>
                  <a:gd name="connsiteY6-5312" fmla="*/ 6614 h 10000"/>
                  <a:gd name="connsiteX7-5313" fmla="*/ 9710 w 10000"/>
                  <a:gd name="connsiteY7-5314" fmla="*/ 7037 h 10000"/>
                  <a:gd name="connsiteX8-5315" fmla="*/ 9652 w 10000"/>
                  <a:gd name="connsiteY8-5316" fmla="*/ 7514 h 10000"/>
                  <a:gd name="connsiteX9-5317" fmla="*/ 9971 w 10000"/>
                  <a:gd name="connsiteY9-5318" fmla="*/ 7037 h 10000"/>
                  <a:gd name="connsiteX10-5319" fmla="*/ 10000 w 10000"/>
                  <a:gd name="connsiteY10-5320" fmla="*/ 6667 h 10000"/>
                  <a:gd name="connsiteX11-5321" fmla="*/ 9884 w 10000"/>
                  <a:gd name="connsiteY11-5322" fmla="*/ 6720 h 10000"/>
                  <a:gd name="connsiteX12-5323" fmla="*/ 9797 w 10000"/>
                  <a:gd name="connsiteY12-5324" fmla="*/ 6350 h 10000"/>
                  <a:gd name="connsiteX13-5325" fmla="*/ 9913 w 10000"/>
                  <a:gd name="connsiteY13-5326" fmla="*/ 5926 h 10000"/>
                  <a:gd name="connsiteX14-5327" fmla="*/ 9856 w 10000"/>
                  <a:gd name="connsiteY14-5328" fmla="*/ 5450 h 10000"/>
                  <a:gd name="connsiteX15-5329" fmla="*/ 9566 w 10000"/>
                  <a:gd name="connsiteY15-5330" fmla="*/ 5291 h 10000"/>
                  <a:gd name="connsiteX16-5331" fmla="*/ 9942 w 10000"/>
                  <a:gd name="connsiteY16-5332" fmla="*/ 4498 h 10000"/>
                  <a:gd name="connsiteX17-5333" fmla="*/ 9537 w 10000"/>
                  <a:gd name="connsiteY17-5334" fmla="*/ 4762 h 10000"/>
                  <a:gd name="connsiteX18-5335" fmla="*/ 9449 w 10000"/>
                  <a:gd name="connsiteY18-5336" fmla="*/ 5185 h 10000"/>
                  <a:gd name="connsiteX19-5337" fmla="*/ 9101 w 10000"/>
                  <a:gd name="connsiteY19-5338" fmla="*/ 5239 h 10000"/>
                  <a:gd name="connsiteX20-5339" fmla="*/ 9072 w 10000"/>
                  <a:gd name="connsiteY20-5340" fmla="*/ 5820 h 10000"/>
                  <a:gd name="connsiteX21-5341" fmla="*/ 9101 w 10000"/>
                  <a:gd name="connsiteY21-5342" fmla="*/ 5926 h 10000"/>
                  <a:gd name="connsiteX22-5343" fmla="*/ 8928 w 10000"/>
                  <a:gd name="connsiteY22-5344" fmla="*/ 6138 h 10000"/>
                  <a:gd name="connsiteX23-5345" fmla="*/ 8551 w 10000"/>
                  <a:gd name="connsiteY23-5346" fmla="*/ 6402 h 10000"/>
                  <a:gd name="connsiteX24-5347" fmla="*/ 8377 w 10000"/>
                  <a:gd name="connsiteY24-5348" fmla="*/ 6455 h 10000"/>
                  <a:gd name="connsiteX25-5349" fmla="*/ 8087 w 10000"/>
                  <a:gd name="connsiteY25-5350" fmla="*/ 6667 h 10000"/>
                  <a:gd name="connsiteX26-5351" fmla="*/ 8232 w 10000"/>
                  <a:gd name="connsiteY26-5352" fmla="*/ 6932 h 10000"/>
                  <a:gd name="connsiteX27-5353" fmla="*/ 7739 w 10000"/>
                  <a:gd name="connsiteY27-5354" fmla="*/ 7407 h 10000"/>
                  <a:gd name="connsiteX28-5355" fmla="*/ 7681 w 10000"/>
                  <a:gd name="connsiteY28-5356" fmla="*/ 6984 h 10000"/>
                  <a:gd name="connsiteX29-5357" fmla="*/ 7508 w 10000"/>
                  <a:gd name="connsiteY29-5358" fmla="*/ 7143 h 10000"/>
                  <a:gd name="connsiteX30-5359" fmla="*/ 7102 w 10000"/>
                  <a:gd name="connsiteY30-5360" fmla="*/ 7037 h 10000"/>
                  <a:gd name="connsiteX31-5361" fmla="*/ 7362 w 10000"/>
                  <a:gd name="connsiteY31-5362" fmla="*/ 6878 h 10000"/>
                  <a:gd name="connsiteX32-5363" fmla="*/ 7189 w 10000"/>
                  <a:gd name="connsiteY32-5364" fmla="*/ 6508 h 10000"/>
                  <a:gd name="connsiteX33-5365" fmla="*/ 6870 w 10000"/>
                  <a:gd name="connsiteY33-5366" fmla="*/ 6773 h 10000"/>
                  <a:gd name="connsiteX34-5367" fmla="*/ 6580 w 10000"/>
                  <a:gd name="connsiteY34-5368" fmla="*/ 6720 h 10000"/>
                  <a:gd name="connsiteX35-5369" fmla="*/ 6435 w 10000"/>
                  <a:gd name="connsiteY35-5370" fmla="*/ 6878 h 10000"/>
                  <a:gd name="connsiteX36-5371" fmla="*/ 6376 w 10000"/>
                  <a:gd name="connsiteY36-5372" fmla="*/ 7143 h 10000"/>
                  <a:gd name="connsiteX37-5373" fmla="*/ 6347 w 10000"/>
                  <a:gd name="connsiteY37-5374" fmla="*/ 6932 h 10000"/>
                  <a:gd name="connsiteX38-5375" fmla="*/ 6203 w 10000"/>
                  <a:gd name="connsiteY38-5376" fmla="*/ 6825 h 10000"/>
                  <a:gd name="connsiteX39-5377" fmla="*/ 6058 w 10000"/>
                  <a:gd name="connsiteY39-5378" fmla="*/ 6984 h 10000"/>
                  <a:gd name="connsiteX40-5379" fmla="*/ 6000 w 10000"/>
                  <a:gd name="connsiteY40-5380" fmla="*/ 7302 h 10000"/>
                  <a:gd name="connsiteX41-5381" fmla="*/ 5826 w 10000"/>
                  <a:gd name="connsiteY41-5382" fmla="*/ 7143 h 10000"/>
                  <a:gd name="connsiteX42-5383" fmla="*/ 5971 w 10000"/>
                  <a:gd name="connsiteY42-5384" fmla="*/ 7037 h 10000"/>
                  <a:gd name="connsiteX43-5385" fmla="*/ 6232 w 10000"/>
                  <a:gd name="connsiteY43-5386" fmla="*/ 6561 h 10000"/>
                  <a:gd name="connsiteX44-5387" fmla="*/ 5797 w 10000"/>
                  <a:gd name="connsiteY44-5388" fmla="*/ 6878 h 10000"/>
                  <a:gd name="connsiteX45-5389" fmla="*/ 5740 w 10000"/>
                  <a:gd name="connsiteY45-5390" fmla="*/ 6667 h 10000"/>
                  <a:gd name="connsiteX46-5391" fmla="*/ 5768 w 10000"/>
                  <a:gd name="connsiteY46-5392" fmla="*/ 6402 h 10000"/>
                  <a:gd name="connsiteX47-5393" fmla="*/ 5565 w 10000"/>
                  <a:gd name="connsiteY47-5394" fmla="*/ 6191 h 10000"/>
                  <a:gd name="connsiteX48-5395" fmla="*/ 5392 w 10000"/>
                  <a:gd name="connsiteY48-5396" fmla="*/ 6032 h 10000"/>
                  <a:gd name="connsiteX49-5397" fmla="*/ 5333 w 10000"/>
                  <a:gd name="connsiteY49-5398" fmla="*/ 5768 h 10000"/>
                  <a:gd name="connsiteX50-5399" fmla="*/ 5333 w 10000"/>
                  <a:gd name="connsiteY50-5400" fmla="*/ 5714 h 10000"/>
                  <a:gd name="connsiteX51-5401" fmla="*/ 8671 w 10000"/>
                  <a:gd name="connsiteY51-5402" fmla="*/ 4893 h 10000"/>
                  <a:gd name="connsiteX52-5403" fmla="*/ 8227 w 10000"/>
                  <a:gd name="connsiteY52-5404" fmla="*/ 4591 h 10000"/>
                  <a:gd name="connsiteX53-5405" fmla="*/ 7657 w 10000"/>
                  <a:gd name="connsiteY53-5406" fmla="*/ 5044 h 10000"/>
                  <a:gd name="connsiteX54-5407" fmla="*/ 7087 w 10000"/>
                  <a:gd name="connsiteY54-5408" fmla="*/ 5497 h 10000"/>
                  <a:gd name="connsiteX55-5409" fmla="*/ 8037 w 10000"/>
                  <a:gd name="connsiteY55-5410" fmla="*/ 4742 h 10000"/>
                  <a:gd name="connsiteX56-5411" fmla="*/ 7531 w 10000"/>
                  <a:gd name="connsiteY56-5412" fmla="*/ 4817 h 10000"/>
                  <a:gd name="connsiteX57-5413" fmla="*/ 8069 w 10000"/>
                  <a:gd name="connsiteY57-5414" fmla="*/ 4826 h 10000"/>
                  <a:gd name="connsiteX58-5415" fmla="*/ 6950 w 10000"/>
                  <a:gd name="connsiteY58-5416" fmla="*/ 3306 h 10000"/>
                  <a:gd name="connsiteX59-5417" fmla="*/ 6962 w 10000"/>
                  <a:gd name="connsiteY59-5418" fmla="*/ 3305 h 10000"/>
                  <a:gd name="connsiteX60-5419" fmla="*/ 6645 w 10000"/>
                  <a:gd name="connsiteY60-5420" fmla="*/ 3230 h 10000"/>
                  <a:gd name="connsiteX61-5421" fmla="*/ 6519 w 10000"/>
                  <a:gd name="connsiteY61-5422" fmla="*/ 3003 h 10000"/>
                  <a:gd name="connsiteX62-5423" fmla="*/ 5949 w 10000"/>
                  <a:gd name="connsiteY62-5424" fmla="*/ 2473 h 10000"/>
                  <a:gd name="connsiteX63-5425" fmla="*/ 5015 w 10000"/>
                  <a:gd name="connsiteY63-5426" fmla="*/ 3228 h 10000"/>
                  <a:gd name="connsiteX64-5427" fmla="*/ 4898 w 10000"/>
                  <a:gd name="connsiteY64-5428" fmla="*/ 3175 h 10000"/>
                  <a:gd name="connsiteX65-5429" fmla="*/ 4754 w 10000"/>
                  <a:gd name="connsiteY65-5430" fmla="*/ 3122 h 10000"/>
                  <a:gd name="connsiteX66-5431" fmla="*/ 4637 w 10000"/>
                  <a:gd name="connsiteY66-5432" fmla="*/ 3334 h 10000"/>
                  <a:gd name="connsiteX67-5433" fmla="*/ 4464 w 10000"/>
                  <a:gd name="connsiteY67-5434" fmla="*/ 3493 h 10000"/>
                  <a:gd name="connsiteX68-5435" fmla="*/ 4435 w 10000"/>
                  <a:gd name="connsiteY68-5436" fmla="*/ 3651 h 10000"/>
                  <a:gd name="connsiteX69-5437" fmla="*/ 4579 w 10000"/>
                  <a:gd name="connsiteY69-5438" fmla="*/ 3862 h 10000"/>
                  <a:gd name="connsiteX70-5439" fmla="*/ 4637 w 10000"/>
                  <a:gd name="connsiteY70-5440" fmla="*/ 4021 h 10000"/>
                  <a:gd name="connsiteX71-5441" fmla="*/ 4783 w 10000"/>
                  <a:gd name="connsiteY71-5442" fmla="*/ 4021 h 10000"/>
                  <a:gd name="connsiteX72-5443" fmla="*/ 4841 w 10000"/>
                  <a:gd name="connsiteY72-5444" fmla="*/ 4021 h 10000"/>
                  <a:gd name="connsiteX73-5445" fmla="*/ 4927 w 10000"/>
                  <a:gd name="connsiteY73-5446" fmla="*/ 4233 h 10000"/>
                  <a:gd name="connsiteX74-5447" fmla="*/ 5073 w 10000"/>
                  <a:gd name="connsiteY74-5448" fmla="*/ 4603 h 10000"/>
                  <a:gd name="connsiteX75-5449" fmla="*/ 4898 w 10000"/>
                  <a:gd name="connsiteY75-5450" fmla="*/ 4391 h 10000"/>
                  <a:gd name="connsiteX76-5451" fmla="*/ 4812 w 10000"/>
                  <a:gd name="connsiteY76-5452" fmla="*/ 4127 h 10000"/>
                  <a:gd name="connsiteX77-5453" fmla="*/ 4725 w 10000"/>
                  <a:gd name="connsiteY77-5454" fmla="*/ 4339 h 10000"/>
                  <a:gd name="connsiteX78-5455" fmla="*/ 4608 w 10000"/>
                  <a:gd name="connsiteY78-5456" fmla="*/ 4657 h 10000"/>
                  <a:gd name="connsiteX79-5457" fmla="*/ 4608 w 10000"/>
                  <a:gd name="connsiteY79-5458" fmla="*/ 4445 h 10000"/>
                  <a:gd name="connsiteX80-5459" fmla="*/ 4435 w 10000"/>
                  <a:gd name="connsiteY80-5460" fmla="*/ 4339 h 10000"/>
                  <a:gd name="connsiteX81-5461" fmla="*/ 4406 w 10000"/>
                  <a:gd name="connsiteY81-5462" fmla="*/ 3968 h 10000"/>
                  <a:gd name="connsiteX82-5463" fmla="*/ 4261 w 10000"/>
                  <a:gd name="connsiteY82-5464" fmla="*/ 4021 h 10000"/>
                  <a:gd name="connsiteX83-5465" fmla="*/ 4319 w 10000"/>
                  <a:gd name="connsiteY83-5466" fmla="*/ 3598 h 10000"/>
                  <a:gd name="connsiteX84-5467" fmla="*/ 4232 w 10000"/>
                  <a:gd name="connsiteY84-5468" fmla="*/ 3598 h 10000"/>
                  <a:gd name="connsiteX85-5469" fmla="*/ 4319 w 10000"/>
                  <a:gd name="connsiteY85-5470" fmla="*/ 3069 h 10000"/>
                  <a:gd name="connsiteX86-5471" fmla="*/ 4464 w 10000"/>
                  <a:gd name="connsiteY86-5472" fmla="*/ 3069 h 10000"/>
                  <a:gd name="connsiteX87-5473" fmla="*/ 4522 w 10000"/>
                  <a:gd name="connsiteY87-5474" fmla="*/ 3386 h 10000"/>
                  <a:gd name="connsiteX88-5475" fmla="*/ 4551 w 10000"/>
                  <a:gd name="connsiteY88-5476" fmla="*/ 3175 h 10000"/>
                  <a:gd name="connsiteX89-5477" fmla="*/ 4493 w 10000"/>
                  <a:gd name="connsiteY89-5478" fmla="*/ 3016 h 10000"/>
                  <a:gd name="connsiteX90-5479" fmla="*/ 4348 w 10000"/>
                  <a:gd name="connsiteY90-5480" fmla="*/ 2910 h 10000"/>
                  <a:gd name="connsiteX91-5481" fmla="*/ 4377 w 10000"/>
                  <a:gd name="connsiteY91-5482" fmla="*/ 2487 h 10000"/>
                  <a:gd name="connsiteX92-5483" fmla="*/ 4319 w 10000"/>
                  <a:gd name="connsiteY92-5484" fmla="*/ 2275 h 10000"/>
                  <a:gd name="connsiteX93-5485" fmla="*/ 4289 w 10000"/>
                  <a:gd name="connsiteY93-5486" fmla="*/ 1641 h 10000"/>
                  <a:gd name="connsiteX94-5487" fmla="*/ 4348 w 10000"/>
                  <a:gd name="connsiteY94-5488" fmla="*/ 1641 h 10000"/>
                  <a:gd name="connsiteX95-5489" fmla="*/ 4261 w 10000"/>
                  <a:gd name="connsiteY95-5490" fmla="*/ 1534 h 10000"/>
                  <a:gd name="connsiteX96-5491" fmla="*/ 4000 w 10000"/>
                  <a:gd name="connsiteY96-5492" fmla="*/ 1746 h 10000"/>
                  <a:gd name="connsiteX97-5493" fmla="*/ 3942 w 10000"/>
                  <a:gd name="connsiteY97-5494" fmla="*/ 1323 h 10000"/>
                  <a:gd name="connsiteX98-5495" fmla="*/ 4145 w 10000"/>
                  <a:gd name="connsiteY98-5496" fmla="*/ 582 h 10000"/>
                  <a:gd name="connsiteX99-5497" fmla="*/ 3972 w 10000"/>
                  <a:gd name="connsiteY99-5498" fmla="*/ 318 h 10000"/>
                  <a:gd name="connsiteX100-5499" fmla="*/ 3972 w 10000"/>
                  <a:gd name="connsiteY100-5500" fmla="*/ 212 h 10000"/>
                  <a:gd name="connsiteX101-5501" fmla="*/ 3710 w 10000"/>
                  <a:gd name="connsiteY101-5502" fmla="*/ 0 h 10000"/>
                  <a:gd name="connsiteX102-5503" fmla="*/ 3624 w 10000"/>
                  <a:gd name="connsiteY102-5504" fmla="*/ 212 h 10000"/>
                  <a:gd name="connsiteX103-5505" fmla="*/ 3536 w 10000"/>
                  <a:gd name="connsiteY103-5506" fmla="*/ 635 h 10000"/>
                  <a:gd name="connsiteX104-5507" fmla="*/ 3420 w 10000"/>
                  <a:gd name="connsiteY104-5508" fmla="*/ 688 h 10000"/>
                  <a:gd name="connsiteX105-5509" fmla="*/ 3594 w 10000"/>
                  <a:gd name="connsiteY105-5510" fmla="*/ 900 h 10000"/>
                  <a:gd name="connsiteX106-5511" fmla="*/ 3624 w 10000"/>
                  <a:gd name="connsiteY106-5512" fmla="*/ 1164 h 10000"/>
                  <a:gd name="connsiteX107-5513" fmla="*/ 3536 w 10000"/>
                  <a:gd name="connsiteY107-5514" fmla="*/ 1323 h 10000"/>
                  <a:gd name="connsiteX108-5515" fmla="*/ 3624 w 10000"/>
                  <a:gd name="connsiteY108-5516" fmla="*/ 1799 h 10000"/>
                  <a:gd name="connsiteX109-5517" fmla="*/ 3565 w 10000"/>
                  <a:gd name="connsiteY109-5518" fmla="*/ 2223 h 10000"/>
                  <a:gd name="connsiteX110-5519" fmla="*/ 3130 w 10000"/>
                  <a:gd name="connsiteY110-5520" fmla="*/ 2539 h 10000"/>
                  <a:gd name="connsiteX111-5521" fmla="*/ 3101 w 10000"/>
                  <a:gd name="connsiteY111-5522" fmla="*/ 2381 h 10000"/>
                  <a:gd name="connsiteX112-5523" fmla="*/ 3073 w 10000"/>
                  <a:gd name="connsiteY112-5524" fmla="*/ 2593 h 10000"/>
                  <a:gd name="connsiteX113-5525" fmla="*/ 3188 w 10000"/>
                  <a:gd name="connsiteY113-5526" fmla="*/ 2804 h 10000"/>
                  <a:gd name="connsiteX114-5527" fmla="*/ 3478 w 10000"/>
                  <a:gd name="connsiteY114-5528" fmla="*/ 2593 h 10000"/>
                  <a:gd name="connsiteX115-5529" fmla="*/ 3594 w 10000"/>
                  <a:gd name="connsiteY115-5530" fmla="*/ 2752 h 10000"/>
                  <a:gd name="connsiteX116-5531" fmla="*/ 3392 w 10000"/>
                  <a:gd name="connsiteY116-5532" fmla="*/ 2804 h 10000"/>
                  <a:gd name="connsiteX117-5533" fmla="*/ 1349 w 10000"/>
                  <a:gd name="connsiteY117-5534" fmla="*/ 2289 h 10000"/>
                  <a:gd name="connsiteX118-5535" fmla="*/ 2754 w 10000"/>
                  <a:gd name="connsiteY118-5536" fmla="*/ 2857 h 10000"/>
                  <a:gd name="connsiteX119-5537" fmla="*/ 1630 w 10000"/>
                  <a:gd name="connsiteY119-5538" fmla="*/ 1022 h 10000"/>
                  <a:gd name="connsiteX120-5539" fmla="*/ 2656 w 10000"/>
                  <a:gd name="connsiteY120-5540" fmla="*/ 2472 h 10000"/>
                  <a:gd name="connsiteX121-5541" fmla="*/ 2898 w 10000"/>
                  <a:gd name="connsiteY121-5542" fmla="*/ 3545 h 10000"/>
                  <a:gd name="connsiteX122-5543" fmla="*/ 2840 w 10000"/>
                  <a:gd name="connsiteY122-5544" fmla="*/ 3916 h 10000"/>
                  <a:gd name="connsiteX123-5545" fmla="*/ 1349 w 10000"/>
                  <a:gd name="connsiteY123-5546" fmla="*/ 2289 h 10000"/>
                  <a:gd name="connsiteX124-5547" fmla="*/ 1349 w 10000"/>
                  <a:gd name="connsiteY124-5548" fmla="*/ 2289 h 10000"/>
                  <a:gd name="connsiteX125-5549" fmla="*/ 2377 w 10000"/>
                  <a:gd name="connsiteY125-5550" fmla="*/ 3598 h 10000"/>
                  <a:gd name="connsiteX126-5551" fmla="*/ 2377 w 10000"/>
                  <a:gd name="connsiteY126-5552" fmla="*/ 3968 h 10000"/>
                  <a:gd name="connsiteX127-5553" fmla="*/ 2231 w 10000"/>
                  <a:gd name="connsiteY127-5554" fmla="*/ 4445 h 10000"/>
                  <a:gd name="connsiteX128-5555" fmla="*/ 2000 w 10000"/>
                  <a:gd name="connsiteY128-5556" fmla="*/ 4021 h 10000"/>
                  <a:gd name="connsiteX129-5557" fmla="*/ 1884 w 10000"/>
                  <a:gd name="connsiteY129-5558" fmla="*/ 3545 h 10000"/>
                  <a:gd name="connsiteX130-5559" fmla="*/ 1652 w 10000"/>
                  <a:gd name="connsiteY130-5560" fmla="*/ 3545 h 10000"/>
                  <a:gd name="connsiteX131-5561" fmla="*/ 1478 w 10000"/>
                  <a:gd name="connsiteY131-5562" fmla="*/ 3757 h 10000"/>
                  <a:gd name="connsiteX132-5563" fmla="*/ 1247 w 10000"/>
                  <a:gd name="connsiteY132-5564" fmla="*/ 3757 h 10000"/>
                  <a:gd name="connsiteX133-5565" fmla="*/ 1072 w 10000"/>
                  <a:gd name="connsiteY133-5566" fmla="*/ 3968 h 10000"/>
                  <a:gd name="connsiteX134-5567" fmla="*/ 957 w 10000"/>
                  <a:gd name="connsiteY134-5568" fmla="*/ 3757 h 10000"/>
                  <a:gd name="connsiteX135-5569" fmla="*/ 667 w 10000"/>
                  <a:gd name="connsiteY135-5570" fmla="*/ 3704 h 10000"/>
                  <a:gd name="connsiteX136-5571" fmla="*/ 406 w 10000"/>
                  <a:gd name="connsiteY136-5572" fmla="*/ 3704 h 10000"/>
                  <a:gd name="connsiteX137-5573" fmla="*/ 29 w 10000"/>
                  <a:gd name="connsiteY137-5574" fmla="*/ 3439 h 10000"/>
                  <a:gd name="connsiteX138-5575" fmla="*/ 0 w 10000"/>
                  <a:gd name="connsiteY138-5576" fmla="*/ 3916 h 10000"/>
                  <a:gd name="connsiteX139-5577" fmla="*/ 58 w 10000"/>
                  <a:gd name="connsiteY139-5578" fmla="*/ 4603 h 10000"/>
                  <a:gd name="connsiteX140-5579" fmla="*/ 116 w 10000"/>
                  <a:gd name="connsiteY140-5580" fmla="*/ 4973 h 10000"/>
                  <a:gd name="connsiteX141-5581" fmla="*/ 174 w 10000"/>
                  <a:gd name="connsiteY141-5582" fmla="*/ 5239 h 10000"/>
                  <a:gd name="connsiteX142-5583" fmla="*/ 232 w 10000"/>
                  <a:gd name="connsiteY142-5584" fmla="*/ 5609 h 10000"/>
                  <a:gd name="connsiteX143-5585" fmla="*/ 406 w 10000"/>
                  <a:gd name="connsiteY143-5586" fmla="*/ 5926 h 10000"/>
                  <a:gd name="connsiteX144-5587" fmla="*/ 638 w 10000"/>
                  <a:gd name="connsiteY144-5588" fmla="*/ 6455 h 10000"/>
                  <a:gd name="connsiteX145-5589" fmla="*/ 492 w 10000"/>
                  <a:gd name="connsiteY145-5590" fmla="*/ 6350 h 10000"/>
                  <a:gd name="connsiteX146-5591" fmla="*/ 840 w 10000"/>
                  <a:gd name="connsiteY146-5592" fmla="*/ 6825 h 10000"/>
                  <a:gd name="connsiteX147-5593" fmla="*/ 1043 w 10000"/>
                  <a:gd name="connsiteY147-5594" fmla="*/ 6773 h 10000"/>
                  <a:gd name="connsiteX148-5595" fmla="*/ 1015 w 10000"/>
                  <a:gd name="connsiteY148-5596" fmla="*/ 6455 h 10000"/>
                  <a:gd name="connsiteX149-5597" fmla="*/ 1188 w 10000"/>
                  <a:gd name="connsiteY149-5598" fmla="*/ 6508 h 10000"/>
                  <a:gd name="connsiteX150-5599" fmla="*/ 986 w 10000"/>
                  <a:gd name="connsiteY150-5600" fmla="*/ 5873 h 10000"/>
                  <a:gd name="connsiteX151-5601" fmla="*/ 1362 w 10000"/>
                  <a:gd name="connsiteY151-5602" fmla="*/ 5609 h 10000"/>
                  <a:gd name="connsiteX152-5603" fmla="*/ 1566 w 10000"/>
                  <a:gd name="connsiteY152-5604" fmla="*/ 5609 h 10000"/>
                  <a:gd name="connsiteX153-5605" fmla="*/ 1566 w 10000"/>
                  <a:gd name="connsiteY153-5606" fmla="*/ 5873 h 10000"/>
                  <a:gd name="connsiteX154-5607" fmla="*/ 1391 w 10000"/>
                  <a:gd name="connsiteY154-5608" fmla="*/ 6032 h 10000"/>
                  <a:gd name="connsiteX155-5609" fmla="*/ 1276 w 10000"/>
                  <a:gd name="connsiteY155-5610" fmla="*/ 6720 h 10000"/>
                  <a:gd name="connsiteX156-5611" fmla="*/ 1218 w 10000"/>
                  <a:gd name="connsiteY156-5612" fmla="*/ 7037 h 10000"/>
                  <a:gd name="connsiteX157-5613" fmla="*/ 1305 w 10000"/>
                  <a:gd name="connsiteY157-5614" fmla="*/ 7461 h 10000"/>
                  <a:gd name="connsiteX158-5615" fmla="*/ 1478 w 10000"/>
                  <a:gd name="connsiteY158-5616" fmla="*/ 7778 h 10000"/>
                  <a:gd name="connsiteX159-5617" fmla="*/ 2058 w 10000"/>
                  <a:gd name="connsiteY159-5618" fmla="*/ 8413 h 10000"/>
                  <a:gd name="connsiteX160-5619" fmla="*/ 2521 w 10000"/>
                  <a:gd name="connsiteY160-5620" fmla="*/ 8889 h 10000"/>
                  <a:gd name="connsiteX161-5621" fmla="*/ 2869 w 10000"/>
                  <a:gd name="connsiteY161-5622" fmla="*/ 9101 h 10000"/>
                  <a:gd name="connsiteX162-5623" fmla="*/ 3246 w 10000"/>
                  <a:gd name="connsiteY162-5624" fmla="*/ 9312 h 10000"/>
                  <a:gd name="connsiteX163-5625" fmla="*/ 3624 w 10000"/>
                  <a:gd name="connsiteY163-5626" fmla="*/ 9524 h 10000"/>
                  <a:gd name="connsiteX164-5627" fmla="*/ 3972 w 10000"/>
                  <a:gd name="connsiteY164-5628" fmla="*/ 9630 h 10000"/>
                  <a:gd name="connsiteX165-5629" fmla="*/ 4348 w 10000"/>
                  <a:gd name="connsiteY165-5630" fmla="*/ 9789 h 10000"/>
                  <a:gd name="connsiteX166-5631" fmla="*/ 4783 w 10000"/>
                  <a:gd name="connsiteY166-5632" fmla="*/ 9948 h 10000"/>
                  <a:gd name="connsiteX167-5633" fmla="*/ 5246 w 10000"/>
                  <a:gd name="connsiteY167-5634" fmla="*/ 10000 h 10000"/>
                  <a:gd name="connsiteX168-5635" fmla="*/ 5652 w 10000"/>
                  <a:gd name="connsiteY168-5636" fmla="*/ 10000 h 10000"/>
                  <a:gd name="connsiteX169-5637" fmla="*/ 6145 w 10000"/>
                  <a:gd name="connsiteY169-5638" fmla="*/ 9948 h 10000"/>
                  <a:gd name="connsiteX170-5639" fmla="*/ 6493 w 10000"/>
                  <a:gd name="connsiteY170-5640" fmla="*/ 9841 h 10000"/>
                  <a:gd name="connsiteX171-5641" fmla="*/ 6841 w 10000"/>
                  <a:gd name="connsiteY171-5642" fmla="*/ 9736 h 10000"/>
                  <a:gd name="connsiteX172-5643" fmla="*/ 7218 w 10000"/>
                  <a:gd name="connsiteY172-5644" fmla="*/ 9577 h 10000"/>
                  <a:gd name="connsiteX173-5645" fmla="*/ 7565 w 10000"/>
                  <a:gd name="connsiteY173-5646" fmla="*/ 9418 h 10000"/>
                  <a:gd name="connsiteX174-5647" fmla="*/ 7884 w 10000"/>
                  <a:gd name="connsiteY174-5648" fmla="*/ 9207 h 10000"/>
                  <a:gd name="connsiteX175-5649" fmla="*/ 8232 w 10000"/>
                  <a:gd name="connsiteY175-5650" fmla="*/ 8995 h 10000"/>
                  <a:gd name="connsiteX176-5651" fmla="*/ 8551 w 10000"/>
                  <a:gd name="connsiteY176-5652" fmla="*/ 8678 h 10000"/>
                  <a:gd name="connsiteX0-5653" fmla="*/ 8551 w 10000"/>
                  <a:gd name="connsiteY0-5654" fmla="*/ 8678 h 10000"/>
                  <a:gd name="connsiteX1-5655" fmla="*/ 8899 w 10000"/>
                  <a:gd name="connsiteY1-5656" fmla="*/ 8360 h 10000"/>
                  <a:gd name="connsiteX2-5657" fmla="*/ 9072 w 10000"/>
                  <a:gd name="connsiteY2-5658" fmla="*/ 7937 h 10000"/>
                  <a:gd name="connsiteX3-5659" fmla="*/ 9420 w 10000"/>
                  <a:gd name="connsiteY3-5660" fmla="*/ 7619 h 10000"/>
                  <a:gd name="connsiteX4-5661" fmla="*/ 9304 w 10000"/>
                  <a:gd name="connsiteY4-5662" fmla="*/ 7143 h 10000"/>
                  <a:gd name="connsiteX5-5663" fmla="*/ 9508 w 10000"/>
                  <a:gd name="connsiteY5-5664" fmla="*/ 6878 h 10000"/>
                  <a:gd name="connsiteX6-5665" fmla="*/ 9652 w 10000"/>
                  <a:gd name="connsiteY6-5666" fmla="*/ 6614 h 10000"/>
                  <a:gd name="connsiteX7-5667" fmla="*/ 9710 w 10000"/>
                  <a:gd name="connsiteY7-5668" fmla="*/ 7037 h 10000"/>
                  <a:gd name="connsiteX8-5669" fmla="*/ 9652 w 10000"/>
                  <a:gd name="connsiteY8-5670" fmla="*/ 7514 h 10000"/>
                  <a:gd name="connsiteX9-5671" fmla="*/ 9971 w 10000"/>
                  <a:gd name="connsiteY9-5672" fmla="*/ 7037 h 10000"/>
                  <a:gd name="connsiteX10-5673" fmla="*/ 10000 w 10000"/>
                  <a:gd name="connsiteY10-5674" fmla="*/ 6667 h 10000"/>
                  <a:gd name="connsiteX11-5675" fmla="*/ 9884 w 10000"/>
                  <a:gd name="connsiteY11-5676" fmla="*/ 6720 h 10000"/>
                  <a:gd name="connsiteX12-5677" fmla="*/ 9797 w 10000"/>
                  <a:gd name="connsiteY12-5678" fmla="*/ 6350 h 10000"/>
                  <a:gd name="connsiteX13-5679" fmla="*/ 9913 w 10000"/>
                  <a:gd name="connsiteY13-5680" fmla="*/ 5926 h 10000"/>
                  <a:gd name="connsiteX14-5681" fmla="*/ 9856 w 10000"/>
                  <a:gd name="connsiteY14-5682" fmla="*/ 5450 h 10000"/>
                  <a:gd name="connsiteX15-5683" fmla="*/ 9566 w 10000"/>
                  <a:gd name="connsiteY15-5684" fmla="*/ 5291 h 10000"/>
                  <a:gd name="connsiteX16-5685" fmla="*/ 9942 w 10000"/>
                  <a:gd name="connsiteY16-5686" fmla="*/ 4498 h 10000"/>
                  <a:gd name="connsiteX17-5687" fmla="*/ 9537 w 10000"/>
                  <a:gd name="connsiteY17-5688" fmla="*/ 4762 h 10000"/>
                  <a:gd name="connsiteX18-5689" fmla="*/ 9449 w 10000"/>
                  <a:gd name="connsiteY18-5690" fmla="*/ 5185 h 10000"/>
                  <a:gd name="connsiteX19-5691" fmla="*/ 9101 w 10000"/>
                  <a:gd name="connsiteY19-5692" fmla="*/ 5239 h 10000"/>
                  <a:gd name="connsiteX20-5693" fmla="*/ 9072 w 10000"/>
                  <a:gd name="connsiteY20-5694" fmla="*/ 5820 h 10000"/>
                  <a:gd name="connsiteX21-5695" fmla="*/ 9101 w 10000"/>
                  <a:gd name="connsiteY21-5696" fmla="*/ 5926 h 10000"/>
                  <a:gd name="connsiteX22-5697" fmla="*/ 8928 w 10000"/>
                  <a:gd name="connsiteY22-5698" fmla="*/ 6138 h 10000"/>
                  <a:gd name="connsiteX23-5699" fmla="*/ 8551 w 10000"/>
                  <a:gd name="connsiteY23-5700" fmla="*/ 6402 h 10000"/>
                  <a:gd name="connsiteX24-5701" fmla="*/ 8377 w 10000"/>
                  <a:gd name="connsiteY24-5702" fmla="*/ 6455 h 10000"/>
                  <a:gd name="connsiteX25-5703" fmla="*/ 8087 w 10000"/>
                  <a:gd name="connsiteY25-5704" fmla="*/ 6667 h 10000"/>
                  <a:gd name="connsiteX26-5705" fmla="*/ 8232 w 10000"/>
                  <a:gd name="connsiteY26-5706" fmla="*/ 6932 h 10000"/>
                  <a:gd name="connsiteX27-5707" fmla="*/ 7739 w 10000"/>
                  <a:gd name="connsiteY27-5708" fmla="*/ 7407 h 10000"/>
                  <a:gd name="connsiteX28-5709" fmla="*/ 7681 w 10000"/>
                  <a:gd name="connsiteY28-5710" fmla="*/ 6984 h 10000"/>
                  <a:gd name="connsiteX29-5711" fmla="*/ 7508 w 10000"/>
                  <a:gd name="connsiteY29-5712" fmla="*/ 7143 h 10000"/>
                  <a:gd name="connsiteX30-5713" fmla="*/ 7102 w 10000"/>
                  <a:gd name="connsiteY30-5714" fmla="*/ 7037 h 10000"/>
                  <a:gd name="connsiteX31-5715" fmla="*/ 7362 w 10000"/>
                  <a:gd name="connsiteY31-5716" fmla="*/ 6878 h 10000"/>
                  <a:gd name="connsiteX32-5717" fmla="*/ 7189 w 10000"/>
                  <a:gd name="connsiteY32-5718" fmla="*/ 6508 h 10000"/>
                  <a:gd name="connsiteX33-5719" fmla="*/ 6870 w 10000"/>
                  <a:gd name="connsiteY33-5720" fmla="*/ 6773 h 10000"/>
                  <a:gd name="connsiteX34-5721" fmla="*/ 6580 w 10000"/>
                  <a:gd name="connsiteY34-5722" fmla="*/ 6720 h 10000"/>
                  <a:gd name="connsiteX35-5723" fmla="*/ 6435 w 10000"/>
                  <a:gd name="connsiteY35-5724" fmla="*/ 6878 h 10000"/>
                  <a:gd name="connsiteX36-5725" fmla="*/ 6376 w 10000"/>
                  <a:gd name="connsiteY36-5726" fmla="*/ 7143 h 10000"/>
                  <a:gd name="connsiteX37-5727" fmla="*/ 6347 w 10000"/>
                  <a:gd name="connsiteY37-5728" fmla="*/ 6932 h 10000"/>
                  <a:gd name="connsiteX38-5729" fmla="*/ 6203 w 10000"/>
                  <a:gd name="connsiteY38-5730" fmla="*/ 6825 h 10000"/>
                  <a:gd name="connsiteX39-5731" fmla="*/ 6058 w 10000"/>
                  <a:gd name="connsiteY39-5732" fmla="*/ 6984 h 10000"/>
                  <a:gd name="connsiteX40-5733" fmla="*/ 6000 w 10000"/>
                  <a:gd name="connsiteY40-5734" fmla="*/ 7302 h 10000"/>
                  <a:gd name="connsiteX41-5735" fmla="*/ 5826 w 10000"/>
                  <a:gd name="connsiteY41-5736" fmla="*/ 7143 h 10000"/>
                  <a:gd name="connsiteX42-5737" fmla="*/ 5971 w 10000"/>
                  <a:gd name="connsiteY42-5738" fmla="*/ 7037 h 10000"/>
                  <a:gd name="connsiteX43-5739" fmla="*/ 6232 w 10000"/>
                  <a:gd name="connsiteY43-5740" fmla="*/ 6561 h 10000"/>
                  <a:gd name="connsiteX44-5741" fmla="*/ 5797 w 10000"/>
                  <a:gd name="connsiteY44-5742" fmla="*/ 6878 h 10000"/>
                  <a:gd name="connsiteX45-5743" fmla="*/ 5740 w 10000"/>
                  <a:gd name="connsiteY45-5744" fmla="*/ 6667 h 10000"/>
                  <a:gd name="connsiteX46-5745" fmla="*/ 5768 w 10000"/>
                  <a:gd name="connsiteY46-5746" fmla="*/ 6402 h 10000"/>
                  <a:gd name="connsiteX47-5747" fmla="*/ 5565 w 10000"/>
                  <a:gd name="connsiteY47-5748" fmla="*/ 6191 h 10000"/>
                  <a:gd name="connsiteX48-5749" fmla="*/ 5392 w 10000"/>
                  <a:gd name="connsiteY48-5750" fmla="*/ 6032 h 10000"/>
                  <a:gd name="connsiteX49-5751" fmla="*/ 5333 w 10000"/>
                  <a:gd name="connsiteY49-5752" fmla="*/ 5768 h 10000"/>
                  <a:gd name="connsiteX50-5753" fmla="*/ 8164 w 10000"/>
                  <a:gd name="connsiteY50-5754" fmla="*/ 4968 h 10000"/>
                  <a:gd name="connsiteX51-5755" fmla="*/ 8671 w 10000"/>
                  <a:gd name="connsiteY51-5756" fmla="*/ 4893 h 10000"/>
                  <a:gd name="connsiteX52-5757" fmla="*/ 8227 w 10000"/>
                  <a:gd name="connsiteY52-5758" fmla="*/ 4591 h 10000"/>
                  <a:gd name="connsiteX53-5759" fmla="*/ 7657 w 10000"/>
                  <a:gd name="connsiteY53-5760" fmla="*/ 5044 h 10000"/>
                  <a:gd name="connsiteX54-5761" fmla="*/ 7087 w 10000"/>
                  <a:gd name="connsiteY54-5762" fmla="*/ 5497 h 10000"/>
                  <a:gd name="connsiteX55-5763" fmla="*/ 8037 w 10000"/>
                  <a:gd name="connsiteY55-5764" fmla="*/ 4742 h 10000"/>
                  <a:gd name="connsiteX56-5765" fmla="*/ 7531 w 10000"/>
                  <a:gd name="connsiteY56-5766" fmla="*/ 4817 h 10000"/>
                  <a:gd name="connsiteX57-5767" fmla="*/ 8069 w 10000"/>
                  <a:gd name="connsiteY57-5768" fmla="*/ 4826 h 10000"/>
                  <a:gd name="connsiteX58-5769" fmla="*/ 6950 w 10000"/>
                  <a:gd name="connsiteY58-5770" fmla="*/ 3306 h 10000"/>
                  <a:gd name="connsiteX59-5771" fmla="*/ 6962 w 10000"/>
                  <a:gd name="connsiteY59-5772" fmla="*/ 3305 h 10000"/>
                  <a:gd name="connsiteX60-5773" fmla="*/ 6645 w 10000"/>
                  <a:gd name="connsiteY60-5774" fmla="*/ 3230 h 10000"/>
                  <a:gd name="connsiteX61-5775" fmla="*/ 6519 w 10000"/>
                  <a:gd name="connsiteY61-5776" fmla="*/ 3003 h 10000"/>
                  <a:gd name="connsiteX62-5777" fmla="*/ 5949 w 10000"/>
                  <a:gd name="connsiteY62-5778" fmla="*/ 2473 h 10000"/>
                  <a:gd name="connsiteX63-5779" fmla="*/ 5015 w 10000"/>
                  <a:gd name="connsiteY63-5780" fmla="*/ 3228 h 10000"/>
                  <a:gd name="connsiteX64-5781" fmla="*/ 4898 w 10000"/>
                  <a:gd name="connsiteY64-5782" fmla="*/ 3175 h 10000"/>
                  <a:gd name="connsiteX65-5783" fmla="*/ 4754 w 10000"/>
                  <a:gd name="connsiteY65-5784" fmla="*/ 3122 h 10000"/>
                  <a:gd name="connsiteX66-5785" fmla="*/ 4637 w 10000"/>
                  <a:gd name="connsiteY66-5786" fmla="*/ 3334 h 10000"/>
                  <a:gd name="connsiteX67-5787" fmla="*/ 4464 w 10000"/>
                  <a:gd name="connsiteY67-5788" fmla="*/ 3493 h 10000"/>
                  <a:gd name="connsiteX68-5789" fmla="*/ 4435 w 10000"/>
                  <a:gd name="connsiteY68-5790" fmla="*/ 3651 h 10000"/>
                  <a:gd name="connsiteX69-5791" fmla="*/ 4579 w 10000"/>
                  <a:gd name="connsiteY69-5792" fmla="*/ 3862 h 10000"/>
                  <a:gd name="connsiteX70-5793" fmla="*/ 4637 w 10000"/>
                  <a:gd name="connsiteY70-5794" fmla="*/ 4021 h 10000"/>
                  <a:gd name="connsiteX71-5795" fmla="*/ 4783 w 10000"/>
                  <a:gd name="connsiteY71-5796" fmla="*/ 4021 h 10000"/>
                  <a:gd name="connsiteX72-5797" fmla="*/ 4841 w 10000"/>
                  <a:gd name="connsiteY72-5798" fmla="*/ 4021 h 10000"/>
                  <a:gd name="connsiteX73-5799" fmla="*/ 4927 w 10000"/>
                  <a:gd name="connsiteY73-5800" fmla="*/ 4233 h 10000"/>
                  <a:gd name="connsiteX74-5801" fmla="*/ 5073 w 10000"/>
                  <a:gd name="connsiteY74-5802" fmla="*/ 4603 h 10000"/>
                  <a:gd name="connsiteX75-5803" fmla="*/ 4898 w 10000"/>
                  <a:gd name="connsiteY75-5804" fmla="*/ 4391 h 10000"/>
                  <a:gd name="connsiteX76-5805" fmla="*/ 4812 w 10000"/>
                  <a:gd name="connsiteY76-5806" fmla="*/ 4127 h 10000"/>
                  <a:gd name="connsiteX77-5807" fmla="*/ 4725 w 10000"/>
                  <a:gd name="connsiteY77-5808" fmla="*/ 4339 h 10000"/>
                  <a:gd name="connsiteX78-5809" fmla="*/ 4608 w 10000"/>
                  <a:gd name="connsiteY78-5810" fmla="*/ 4657 h 10000"/>
                  <a:gd name="connsiteX79-5811" fmla="*/ 4608 w 10000"/>
                  <a:gd name="connsiteY79-5812" fmla="*/ 4445 h 10000"/>
                  <a:gd name="connsiteX80-5813" fmla="*/ 4435 w 10000"/>
                  <a:gd name="connsiteY80-5814" fmla="*/ 4339 h 10000"/>
                  <a:gd name="connsiteX81-5815" fmla="*/ 4406 w 10000"/>
                  <a:gd name="connsiteY81-5816" fmla="*/ 3968 h 10000"/>
                  <a:gd name="connsiteX82-5817" fmla="*/ 4261 w 10000"/>
                  <a:gd name="connsiteY82-5818" fmla="*/ 4021 h 10000"/>
                  <a:gd name="connsiteX83-5819" fmla="*/ 4319 w 10000"/>
                  <a:gd name="connsiteY83-5820" fmla="*/ 3598 h 10000"/>
                  <a:gd name="connsiteX84-5821" fmla="*/ 4232 w 10000"/>
                  <a:gd name="connsiteY84-5822" fmla="*/ 3598 h 10000"/>
                  <a:gd name="connsiteX85-5823" fmla="*/ 4319 w 10000"/>
                  <a:gd name="connsiteY85-5824" fmla="*/ 3069 h 10000"/>
                  <a:gd name="connsiteX86-5825" fmla="*/ 4464 w 10000"/>
                  <a:gd name="connsiteY86-5826" fmla="*/ 3069 h 10000"/>
                  <a:gd name="connsiteX87-5827" fmla="*/ 4522 w 10000"/>
                  <a:gd name="connsiteY87-5828" fmla="*/ 3386 h 10000"/>
                  <a:gd name="connsiteX88-5829" fmla="*/ 4551 w 10000"/>
                  <a:gd name="connsiteY88-5830" fmla="*/ 3175 h 10000"/>
                  <a:gd name="connsiteX89-5831" fmla="*/ 4493 w 10000"/>
                  <a:gd name="connsiteY89-5832" fmla="*/ 3016 h 10000"/>
                  <a:gd name="connsiteX90-5833" fmla="*/ 4348 w 10000"/>
                  <a:gd name="connsiteY90-5834" fmla="*/ 2910 h 10000"/>
                  <a:gd name="connsiteX91-5835" fmla="*/ 4377 w 10000"/>
                  <a:gd name="connsiteY91-5836" fmla="*/ 2487 h 10000"/>
                  <a:gd name="connsiteX92-5837" fmla="*/ 4319 w 10000"/>
                  <a:gd name="connsiteY92-5838" fmla="*/ 2275 h 10000"/>
                  <a:gd name="connsiteX93-5839" fmla="*/ 4289 w 10000"/>
                  <a:gd name="connsiteY93-5840" fmla="*/ 1641 h 10000"/>
                  <a:gd name="connsiteX94-5841" fmla="*/ 4348 w 10000"/>
                  <a:gd name="connsiteY94-5842" fmla="*/ 1641 h 10000"/>
                  <a:gd name="connsiteX95-5843" fmla="*/ 4261 w 10000"/>
                  <a:gd name="connsiteY95-5844" fmla="*/ 1534 h 10000"/>
                  <a:gd name="connsiteX96-5845" fmla="*/ 4000 w 10000"/>
                  <a:gd name="connsiteY96-5846" fmla="*/ 1746 h 10000"/>
                  <a:gd name="connsiteX97-5847" fmla="*/ 3942 w 10000"/>
                  <a:gd name="connsiteY97-5848" fmla="*/ 1323 h 10000"/>
                  <a:gd name="connsiteX98-5849" fmla="*/ 4145 w 10000"/>
                  <a:gd name="connsiteY98-5850" fmla="*/ 582 h 10000"/>
                  <a:gd name="connsiteX99-5851" fmla="*/ 3972 w 10000"/>
                  <a:gd name="connsiteY99-5852" fmla="*/ 318 h 10000"/>
                  <a:gd name="connsiteX100-5853" fmla="*/ 3972 w 10000"/>
                  <a:gd name="connsiteY100-5854" fmla="*/ 212 h 10000"/>
                  <a:gd name="connsiteX101-5855" fmla="*/ 3710 w 10000"/>
                  <a:gd name="connsiteY101-5856" fmla="*/ 0 h 10000"/>
                  <a:gd name="connsiteX102-5857" fmla="*/ 3624 w 10000"/>
                  <a:gd name="connsiteY102-5858" fmla="*/ 212 h 10000"/>
                  <a:gd name="connsiteX103-5859" fmla="*/ 3536 w 10000"/>
                  <a:gd name="connsiteY103-5860" fmla="*/ 635 h 10000"/>
                  <a:gd name="connsiteX104-5861" fmla="*/ 3420 w 10000"/>
                  <a:gd name="connsiteY104-5862" fmla="*/ 688 h 10000"/>
                  <a:gd name="connsiteX105-5863" fmla="*/ 3594 w 10000"/>
                  <a:gd name="connsiteY105-5864" fmla="*/ 900 h 10000"/>
                  <a:gd name="connsiteX106-5865" fmla="*/ 3624 w 10000"/>
                  <a:gd name="connsiteY106-5866" fmla="*/ 1164 h 10000"/>
                  <a:gd name="connsiteX107-5867" fmla="*/ 3536 w 10000"/>
                  <a:gd name="connsiteY107-5868" fmla="*/ 1323 h 10000"/>
                  <a:gd name="connsiteX108-5869" fmla="*/ 3624 w 10000"/>
                  <a:gd name="connsiteY108-5870" fmla="*/ 1799 h 10000"/>
                  <a:gd name="connsiteX109-5871" fmla="*/ 3565 w 10000"/>
                  <a:gd name="connsiteY109-5872" fmla="*/ 2223 h 10000"/>
                  <a:gd name="connsiteX110-5873" fmla="*/ 3130 w 10000"/>
                  <a:gd name="connsiteY110-5874" fmla="*/ 2539 h 10000"/>
                  <a:gd name="connsiteX111-5875" fmla="*/ 3101 w 10000"/>
                  <a:gd name="connsiteY111-5876" fmla="*/ 2381 h 10000"/>
                  <a:gd name="connsiteX112-5877" fmla="*/ 3073 w 10000"/>
                  <a:gd name="connsiteY112-5878" fmla="*/ 2593 h 10000"/>
                  <a:gd name="connsiteX113-5879" fmla="*/ 3188 w 10000"/>
                  <a:gd name="connsiteY113-5880" fmla="*/ 2804 h 10000"/>
                  <a:gd name="connsiteX114-5881" fmla="*/ 3478 w 10000"/>
                  <a:gd name="connsiteY114-5882" fmla="*/ 2593 h 10000"/>
                  <a:gd name="connsiteX115-5883" fmla="*/ 3594 w 10000"/>
                  <a:gd name="connsiteY115-5884" fmla="*/ 2752 h 10000"/>
                  <a:gd name="connsiteX116-5885" fmla="*/ 3392 w 10000"/>
                  <a:gd name="connsiteY116-5886" fmla="*/ 2804 h 10000"/>
                  <a:gd name="connsiteX117-5887" fmla="*/ 1349 w 10000"/>
                  <a:gd name="connsiteY117-5888" fmla="*/ 2289 h 10000"/>
                  <a:gd name="connsiteX118-5889" fmla="*/ 2754 w 10000"/>
                  <a:gd name="connsiteY118-5890" fmla="*/ 2857 h 10000"/>
                  <a:gd name="connsiteX119-5891" fmla="*/ 1630 w 10000"/>
                  <a:gd name="connsiteY119-5892" fmla="*/ 1022 h 10000"/>
                  <a:gd name="connsiteX120-5893" fmla="*/ 2656 w 10000"/>
                  <a:gd name="connsiteY120-5894" fmla="*/ 2472 h 10000"/>
                  <a:gd name="connsiteX121-5895" fmla="*/ 2898 w 10000"/>
                  <a:gd name="connsiteY121-5896" fmla="*/ 3545 h 10000"/>
                  <a:gd name="connsiteX122-5897" fmla="*/ 2840 w 10000"/>
                  <a:gd name="connsiteY122-5898" fmla="*/ 3916 h 10000"/>
                  <a:gd name="connsiteX123-5899" fmla="*/ 1349 w 10000"/>
                  <a:gd name="connsiteY123-5900" fmla="*/ 2289 h 10000"/>
                  <a:gd name="connsiteX124-5901" fmla="*/ 1349 w 10000"/>
                  <a:gd name="connsiteY124-5902" fmla="*/ 2289 h 10000"/>
                  <a:gd name="connsiteX125-5903" fmla="*/ 2377 w 10000"/>
                  <a:gd name="connsiteY125-5904" fmla="*/ 3598 h 10000"/>
                  <a:gd name="connsiteX126-5905" fmla="*/ 2377 w 10000"/>
                  <a:gd name="connsiteY126-5906" fmla="*/ 3968 h 10000"/>
                  <a:gd name="connsiteX127-5907" fmla="*/ 2231 w 10000"/>
                  <a:gd name="connsiteY127-5908" fmla="*/ 4445 h 10000"/>
                  <a:gd name="connsiteX128-5909" fmla="*/ 2000 w 10000"/>
                  <a:gd name="connsiteY128-5910" fmla="*/ 4021 h 10000"/>
                  <a:gd name="connsiteX129-5911" fmla="*/ 1884 w 10000"/>
                  <a:gd name="connsiteY129-5912" fmla="*/ 3545 h 10000"/>
                  <a:gd name="connsiteX130-5913" fmla="*/ 1652 w 10000"/>
                  <a:gd name="connsiteY130-5914" fmla="*/ 3545 h 10000"/>
                  <a:gd name="connsiteX131-5915" fmla="*/ 1478 w 10000"/>
                  <a:gd name="connsiteY131-5916" fmla="*/ 3757 h 10000"/>
                  <a:gd name="connsiteX132-5917" fmla="*/ 1247 w 10000"/>
                  <a:gd name="connsiteY132-5918" fmla="*/ 3757 h 10000"/>
                  <a:gd name="connsiteX133-5919" fmla="*/ 1072 w 10000"/>
                  <a:gd name="connsiteY133-5920" fmla="*/ 3968 h 10000"/>
                  <a:gd name="connsiteX134-5921" fmla="*/ 957 w 10000"/>
                  <a:gd name="connsiteY134-5922" fmla="*/ 3757 h 10000"/>
                  <a:gd name="connsiteX135-5923" fmla="*/ 667 w 10000"/>
                  <a:gd name="connsiteY135-5924" fmla="*/ 3704 h 10000"/>
                  <a:gd name="connsiteX136-5925" fmla="*/ 406 w 10000"/>
                  <a:gd name="connsiteY136-5926" fmla="*/ 3704 h 10000"/>
                  <a:gd name="connsiteX137-5927" fmla="*/ 29 w 10000"/>
                  <a:gd name="connsiteY137-5928" fmla="*/ 3439 h 10000"/>
                  <a:gd name="connsiteX138-5929" fmla="*/ 0 w 10000"/>
                  <a:gd name="connsiteY138-5930" fmla="*/ 3916 h 10000"/>
                  <a:gd name="connsiteX139-5931" fmla="*/ 58 w 10000"/>
                  <a:gd name="connsiteY139-5932" fmla="*/ 4603 h 10000"/>
                  <a:gd name="connsiteX140-5933" fmla="*/ 116 w 10000"/>
                  <a:gd name="connsiteY140-5934" fmla="*/ 4973 h 10000"/>
                  <a:gd name="connsiteX141-5935" fmla="*/ 174 w 10000"/>
                  <a:gd name="connsiteY141-5936" fmla="*/ 5239 h 10000"/>
                  <a:gd name="connsiteX142-5937" fmla="*/ 232 w 10000"/>
                  <a:gd name="connsiteY142-5938" fmla="*/ 5609 h 10000"/>
                  <a:gd name="connsiteX143-5939" fmla="*/ 406 w 10000"/>
                  <a:gd name="connsiteY143-5940" fmla="*/ 5926 h 10000"/>
                  <a:gd name="connsiteX144-5941" fmla="*/ 638 w 10000"/>
                  <a:gd name="connsiteY144-5942" fmla="*/ 6455 h 10000"/>
                  <a:gd name="connsiteX145-5943" fmla="*/ 492 w 10000"/>
                  <a:gd name="connsiteY145-5944" fmla="*/ 6350 h 10000"/>
                  <a:gd name="connsiteX146-5945" fmla="*/ 840 w 10000"/>
                  <a:gd name="connsiteY146-5946" fmla="*/ 6825 h 10000"/>
                  <a:gd name="connsiteX147-5947" fmla="*/ 1043 w 10000"/>
                  <a:gd name="connsiteY147-5948" fmla="*/ 6773 h 10000"/>
                  <a:gd name="connsiteX148-5949" fmla="*/ 1015 w 10000"/>
                  <a:gd name="connsiteY148-5950" fmla="*/ 6455 h 10000"/>
                  <a:gd name="connsiteX149-5951" fmla="*/ 1188 w 10000"/>
                  <a:gd name="connsiteY149-5952" fmla="*/ 6508 h 10000"/>
                  <a:gd name="connsiteX150-5953" fmla="*/ 986 w 10000"/>
                  <a:gd name="connsiteY150-5954" fmla="*/ 5873 h 10000"/>
                  <a:gd name="connsiteX151-5955" fmla="*/ 1362 w 10000"/>
                  <a:gd name="connsiteY151-5956" fmla="*/ 5609 h 10000"/>
                  <a:gd name="connsiteX152-5957" fmla="*/ 1566 w 10000"/>
                  <a:gd name="connsiteY152-5958" fmla="*/ 5609 h 10000"/>
                  <a:gd name="connsiteX153-5959" fmla="*/ 1566 w 10000"/>
                  <a:gd name="connsiteY153-5960" fmla="*/ 5873 h 10000"/>
                  <a:gd name="connsiteX154-5961" fmla="*/ 1391 w 10000"/>
                  <a:gd name="connsiteY154-5962" fmla="*/ 6032 h 10000"/>
                  <a:gd name="connsiteX155-5963" fmla="*/ 1276 w 10000"/>
                  <a:gd name="connsiteY155-5964" fmla="*/ 6720 h 10000"/>
                  <a:gd name="connsiteX156-5965" fmla="*/ 1218 w 10000"/>
                  <a:gd name="connsiteY156-5966" fmla="*/ 7037 h 10000"/>
                  <a:gd name="connsiteX157-5967" fmla="*/ 1305 w 10000"/>
                  <a:gd name="connsiteY157-5968" fmla="*/ 7461 h 10000"/>
                  <a:gd name="connsiteX158-5969" fmla="*/ 1478 w 10000"/>
                  <a:gd name="connsiteY158-5970" fmla="*/ 7778 h 10000"/>
                  <a:gd name="connsiteX159-5971" fmla="*/ 2058 w 10000"/>
                  <a:gd name="connsiteY159-5972" fmla="*/ 8413 h 10000"/>
                  <a:gd name="connsiteX160-5973" fmla="*/ 2521 w 10000"/>
                  <a:gd name="connsiteY160-5974" fmla="*/ 8889 h 10000"/>
                  <a:gd name="connsiteX161-5975" fmla="*/ 2869 w 10000"/>
                  <a:gd name="connsiteY161-5976" fmla="*/ 9101 h 10000"/>
                  <a:gd name="connsiteX162-5977" fmla="*/ 3246 w 10000"/>
                  <a:gd name="connsiteY162-5978" fmla="*/ 9312 h 10000"/>
                  <a:gd name="connsiteX163-5979" fmla="*/ 3624 w 10000"/>
                  <a:gd name="connsiteY163-5980" fmla="*/ 9524 h 10000"/>
                  <a:gd name="connsiteX164-5981" fmla="*/ 3972 w 10000"/>
                  <a:gd name="connsiteY164-5982" fmla="*/ 9630 h 10000"/>
                  <a:gd name="connsiteX165-5983" fmla="*/ 4348 w 10000"/>
                  <a:gd name="connsiteY165-5984" fmla="*/ 9789 h 10000"/>
                  <a:gd name="connsiteX166-5985" fmla="*/ 4783 w 10000"/>
                  <a:gd name="connsiteY166-5986" fmla="*/ 9948 h 10000"/>
                  <a:gd name="connsiteX167-5987" fmla="*/ 5246 w 10000"/>
                  <a:gd name="connsiteY167-5988" fmla="*/ 10000 h 10000"/>
                  <a:gd name="connsiteX168-5989" fmla="*/ 5652 w 10000"/>
                  <a:gd name="connsiteY168-5990" fmla="*/ 10000 h 10000"/>
                  <a:gd name="connsiteX169-5991" fmla="*/ 6145 w 10000"/>
                  <a:gd name="connsiteY169-5992" fmla="*/ 9948 h 10000"/>
                  <a:gd name="connsiteX170-5993" fmla="*/ 6493 w 10000"/>
                  <a:gd name="connsiteY170-5994" fmla="*/ 9841 h 10000"/>
                  <a:gd name="connsiteX171-5995" fmla="*/ 6841 w 10000"/>
                  <a:gd name="connsiteY171-5996" fmla="*/ 9736 h 10000"/>
                  <a:gd name="connsiteX172-5997" fmla="*/ 7218 w 10000"/>
                  <a:gd name="connsiteY172-5998" fmla="*/ 9577 h 10000"/>
                  <a:gd name="connsiteX173-5999" fmla="*/ 7565 w 10000"/>
                  <a:gd name="connsiteY173-6000" fmla="*/ 9418 h 10000"/>
                  <a:gd name="connsiteX174-6001" fmla="*/ 7884 w 10000"/>
                  <a:gd name="connsiteY174-6002" fmla="*/ 9207 h 10000"/>
                  <a:gd name="connsiteX175-6003" fmla="*/ 8232 w 10000"/>
                  <a:gd name="connsiteY175-6004" fmla="*/ 8995 h 10000"/>
                  <a:gd name="connsiteX176-6005" fmla="*/ 8551 w 10000"/>
                  <a:gd name="connsiteY176-6006" fmla="*/ 8678 h 10000"/>
                  <a:gd name="connsiteX0-6007" fmla="*/ 8551 w 10000"/>
                  <a:gd name="connsiteY0-6008" fmla="*/ 8678 h 10000"/>
                  <a:gd name="connsiteX1-6009" fmla="*/ 8899 w 10000"/>
                  <a:gd name="connsiteY1-6010" fmla="*/ 8360 h 10000"/>
                  <a:gd name="connsiteX2-6011" fmla="*/ 9072 w 10000"/>
                  <a:gd name="connsiteY2-6012" fmla="*/ 7937 h 10000"/>
                  <a:gd name="connsiteX3-6013" fmla="*/ 9420 w 10000"/>
                  <a:gd name="connsiteY3-6014" fmla="*/ 7619 h 10000"/>
                  <a:gd name="connsiteX4-6015" fmla="*/ 9304 w 10000"/>
                  <a:gd name="connsiteY4-6016" fmla="*/ 7143 h 10000"/>
                  <a:gd name="connsiteX5-6017" fmla="*/ 9508 w 10000"/>
                  <a:gd name="connsiteY5-6018" fmla="*/ 6878 h 10000"/>
                  <a:gd name="connsiteX6-6019" fmla="*/ 9652 w 10000"/>
                  <a:gd name="connsiteY6-6020" fmla="*/ 6614 h 10000"/>
                  <a:gd name="connsiteX7-6021" fmla="*/ 9710 w 10000"/>
                  <a:gd name="connsiteY7-6022" fmla="*/ 7037 h 10000"/>
                  <a:gd name="connsiteX8-6023" fmla="*/ 9652 w 10000"/>
                  <a:gd name="connsiteY8-6024" fmla="*/ 7514 h 10000"/>
                  <a:gd name="connsiteX9-6025" fmla="*/ 9971 w 10000"/>
                  <a:gd name="connsiteY9-6026" fmla="*/ 7037 h 10000"/>
                  <a:gd name="connsiteX10-6027" fmla="*/ 10000 w 10000"/>
                  <a:gd name="connsiteY10-6028" fmla="*/ 6667 h 10000"/>
                  <a:gd name="connsiteX11-6029" fmla="*/ 9884 w 10000"/>
                  <a:gd name="connsiteY11-6030" fmla="*/ 6720 h 10000"/>
                  <a:gd name="connsiteX12-6031" fmla="*/ 9797 w 10000"/>
                  <a:gd name="connsiteY12-6032" fmla="*/ 6350 h 10000"/>
                  <a:gd name="connsiteX13-6033" fmla="*/ 9913 w 10000"/>
                  <a:gd name="connsiteY13-6034" fmla="*/ 5926 h 10000"/>
                  <a:gd name="connsiteX14-6035" fmla="*/ 9856 w 10000"/>
                  <a:gd name="connsiteY14-6036" fmla="*/ 5450 h 10000"/>
                  <a:gd name="connsiteX15-6037" fmla="*/ 9566 w 10000"/>
                  <a:gd name="connsiteY15-6038" fmla="*/ 5291 h 10000"/>
                  <a:gd name="connsiteX16-6039" fmla="*/ 9942 w 10000"/>
                  <a:gd name="connsiteY16-6040" fmla="*/ 4498 h 10000"/>
                  <a:gd name="connsiteX17-6041" fmla="*/ 9537 w 10000"/>
                  <a:gd name="connsiteY17-6042" fmla="*/ 4762 h 10000"/>
                  <a:gd name="connsiteX18-6043" fmla="*/ 9449 w 10000"/>
                  <a:gd name="connsiteY18-6044" fmla="*/ 5185 h 10000"/>
                  <a:gd name="connsiteX19-6045" fmla="*/ 9101 w 10000"/>
                  <a:gd name="connsiteY19-6046" fmla="*/ 5239 h 10000"/>
                  <a:gd name="connsiteX20-6047" fmla="*/ 9072 w 10000"/>
                  <a:gd name="connsiteY20-6048" fmla="*/ 5820 h 10000"/>
                  <a:gd name="connsiteX21-6049" fmla="*/ 9101 w 10000"/>
                  <a:gd name="connsiteY21-6050" fmla="*/ 5926 h 10000"/>
                  <a:gd name="connsiteX22-6051" fmla="*/ 8928 w 10000"/>
                  <a:gd name="connsiteY22-6052" fmla="*/ 6138 h 10000"/>
                  <a:gd name="connsiteX23-6053" fmla="*/ 8551 w 10000"/>
                  <a:gd name="connsiteY23-6054" fmla="*/ 6402 h 10000"/>
                  <a:gd name="connsiteX24-6055" fmla="*/ 8377 w 10000"/>
                  <a:gd name="connsiteY24-6056" fmla="*/ 6455 h 10000"/>
                  <a:gd name="connsiteX25-6057" fmla="*/ 8087 w 10000"/>
                  <a:gd name="connsiteY25-6058" fmla="*/ 6667 h 10000"/>
                  <a:gd name="connsiteX26-6059" fmla="*/ 8232 w 10000"/>
                  <a:gd name="connsiteY26-6060" fmla="*/ 6932 h 10000"/>
                  <a:gd name="connsiteX27-6061" fmla="*/ 7739 w 10000"/>
                  <a:gd name="connsiteY27-6062" fmla="*/ 7407 h 10000"/>
                  <a:gd name="connsiteX28-6063" fmla="*/ 7681 w 10000"/>
                  <a:gd name="connsiteY28-6064" fmla="*/ 6984 h 10000"/>
                  <a:gd name="connsiteX29-6065" fmla="*/ 7508 w 10000"/>
                  <a:gd name="connsiteY29-6066" fmla="*/ 7143 h 10000"/>
                  <a:gd name="connsiteX30-6067" fmla="*/ 7102 w 10000"/>
                  <a:gd name="connsiteY30-6068" fmla="*/ 7037 h 10000"/>
                  <a:gd name="connsiteX31-6069" fmla="*/ 7362 w 10000"/>
                  <a:gd name="connsiteY31-6070" fmla="*/ 6878 h 10000"/>
                  <a:gd name="connsiteX32-6071" fmla="*/ 7189 w 10000"/>
                  <a:gd name="connsiteY32-6072" fmla="*/ 6508 h 10000"/>
                  <a:gd name="connsiteX33-6073" fmla="*/ 6870 w 10000"/>
                  <a:gd name="connsiteY33-6074" fmla="*/ 6773 h 10000"/>
                  <a:gd name="connsiteX34-6075" fmla="*/ 6580 w 10000"/>
                  <a:gd name="connsiteY34-6076" fmla="*/ 6720 h 10000"/>
                  <a:gd name="connsiteX35-6077" fmla="*/ 6435 w 10000"/>
                  <a:gd name="connsiteY35-6078" fmla="*/ 6878 h 10000"/>
                  <a:gd name="connsiteX36-6079" fmla="*/ 6376 w 10000"/>
                  <a:gd name="connsiteY36-6080" fmla="*/ 7143 h 10000"/>
                  <a:gd name="connsiteX37-6081" fmla="*/ 6347 w 10000"/>
                  <a:gd name="connsiteY37-6082" fmla="*/ 6932 h 10000"/>
                  <a:gd name="connsiteX38-6083" fmla="*/ 6203 w 10000"/>
                  <a:gd name="connsiteY38-6084" fmla="*/ 6825 h 10000"/>
                  <a:gd name="connsiteX39-6085" fmla="*/ 6058 w 10000"/>
                  <a:gd name="connsiteY39-6086" fmla="*/ 6984 h 10000"/>
                  <a:gd name="connsiteX40-6087" fmla="*/ 6000 w 10000"/>
                  <a:gd name="connsiteY40-6088" fmla="*/ 7302 h 10000"/>
                  <a:gd name="connsiteX41-6089" fmla="*/ 5826 w 10000"/>
                  <a:gd name="connsiteY41-6090" fmla="*/ 7143 h 10000"/>
                  <a:gd name="connsiteX42-6091" fmla="*/ 5971 w 10000"/>
                  <a:gd name="connsiteY42-6092" fmla="*/ 7037 h 10000"/>
                  <a:gd name="connsiteX43-6093" fmla="*/ 6232 w 10000"/>
                  <a:gd name="connsiteY43-6094" fmla="*/ 6561 h 10000"/>
                  <a:gd name="connsiteX44-6095" fmla="*/ 5797 w 10000"/>
                  <a:gd name="connsiteY44-6096" fmla="*/ 6878 h 10000"/>
                  <a:gd name="connsiteX45-6097" fmla="*/ 5740 w 10000"/>
                  <a:gd name="connsiteY45-6098" fmla="*/ 6667 h 10000"/>
                  <a:gd name="connsiteX46-6099" fmla="*/ 5768 w 10000"/>
                  <a:gd name="connsiteY46-6100" fmla="*/ 6402 h 10000"/>
                  <a:gd name="connsiteX47-6101" fmla="*/ 5565 w 10000"/>
                  <a:gd name="connsiteY47-6102" fmla="*/ 6191 h 10000"/>
                  <a:gd name="connsiteX48-6103" fmla="*/ 5392 w 10000"/>
                  <a:gd name="connsiteY48-6104" fmla="*/ 6032 h 10000"/>
                  <a:gd name="connsiteX49-6105" fmla="*/ 8291 w 10000"/>
                  <a:gd name="connsiteY49-6106" fmla="*/ 5195 h 10000"/>
                  <a:gd name="connsiteX50-6107" fmla="*/ 8164 w 10000"/>
                  <a:gd name="connsiteY50-6108" fmla="*/ 4968 h 10000"/>
                  <a:gd name="connsiteX51-6109" fmla="*/ 8671 w 10000"/>
                  <a:gd name="connsiteY51-6110" fmla="*/ 4893 h 10000"/>
                  <a:gd name="connsiteX52-6111" fmla="*/ 8227 w 10000"/>
                  <a:gd name="connsiteY52-6112" fmla="*/ 4591 h 10000"/>
                  <a:gd name="connsiteX53-6113" fmla="*/ 7657 w 10000"/>
                  <a:gd name="connsiteY53-6114" fmla="*/ 5044 h 10000"/>
                  <a:gd name="connsiteX54-6115" fmla="*/ 7087 w 10000"/>
                  <a:gd name="connsiteY54-6116" fmla="*/ 5497 h 10000"/>
                  <a:gd name="connsiteX55-6117" fmla="*/ 8037 w 10000"/>
                  <a:gd name="connsiteY55-6118" fmla="*/ 4742 h 10000"/>
                  <a:gd name="connsiteX56-6119" fmla="*/ 7531 w 10000"/>
                  <a:gd name="connsiteY56-6120" fmla="*/ 4817 h 10000"/>
                  <a:gd name="connsiteX57-6121" fmla="*/ 8069 w 10000"/>
                  <a:gd name="connsiteY57-6122" fmla="*/ 4826 h 10000"/>
                  <a:gd name="connsiteX58-6123" fmla="*/ 6950 w 10000"/>
                  <a:gd name="connsiteY58-6124" fmla="*/ 3306 h 10000"/>
                  <a:gd name="connsiteX59-6125" fmla="*/ 6962 w 10000"/>
                  <a:gd name="connsiteY59-6126" fmla="*/ 3305 h 10000"/>
                  <a:gd name="connsiteX60-6127" fmla="*/ 6645 w 10000"/>
                  <a:gd name="connsiteY60-6128" fmla="*/ 3230 h 10000"/>
                  <a:gd name="connsiteX61-6129" fmla="*/ 6519 w 10000"/>
                  <a:gd name="connsiteY61-6130" fmla="*/ 3003 h 10000"/>
                  <a:gd name="connsiteX62-6131" fmla="*/ 5949 w 10000"/>
                  <a:gd name="connsiteY62-6132" fmla="*/ 2473 h 10000"/>
                  <a:gd name="connsiteX63-6133" fmla="*/ 5015 w 10000"/>
                  <a:gd name="connsiteY63-6134" fmla="*/ 3228 h 10000"/>
                  <a:gd name="connsiteX64-6135" fmla="*/ 4898 w 10000"/>
                  <a:gd name="connsiteY64-6136" fmla="*/ 3175 h 10000"/>
                  <a:gd name="connsiteX65-6137" fmla="*/ 4754 w 10000"/>
                  <a:gd name="connsiteY65-6138" fmla="*/ 3122 h 10000"/>
                  <a:gd name="connsiteX66-6139" fmla="*/ 4637 w 10000"/>
                  <a:gd name="connsiteY66-6140" fmla="*/ 3334 h 10000"/>
                  <a:gd name="connsiteX67-6141" fmla="*/ 4464 w 10000"/>
                  <a:gd name="connsiteY67-6142" fmla="*/ 3493 h 10000"/>
                  <a:gd name="connsiteX68-6143" fmla="*/ 4435 w 10000"/>
                  <a:gd name="connsiteY68-6144" fmla="*/ 3651 h 10000"/>
                  <a:gd name="connsiteX69-6145" fmla="*/ 4579 w 10000"/>
                  <a:gd name="connsiteY69-6146" fmla="*/ 3862 h 10000"/>
                  <a:gd name="connsiteX70-6147" fmla="*/ 4637 w 10000"/>
                  <a:gd name="connsiteY70-6148" fmla="*/ 4021 h 10000"/>
                  <a:gd name="connsiteX71-6149" fmla="*/ 4783 w 10000"/>
                  <a:gd name="connsiteY71-6150" fmla="*/ 4021 h 10000"/>
                  <a:gd name="connsiteX72-6151" fmla="*/ 4841 w 10000"/>
                  <a:gd name="connsiteY72-6152" fmla="*/ 4021 h 10000"/>
                  <a:gd name="connsiteX73-6153" fmla="*/ 4927 w 10000"/>
                  <a:gd name="connsiteY73-6154" fmla="*/ 4233 h 10000"/>
                  <a:gd name="connsiteX74-6155" fmla="*/ 5073 w 10000"/>
                  <a:gd name="connsiteY74-6156" fmla="*/ 4603 h 10000"/>
                  <a:gd name="connsiteX75-6157" fmla="*/ 4898 w 10000"/>
                  <a:gd name="connsiteY75-6158" fmla="*/ 4391 h 10000"/>
                  <a:gd name="connsiteX76-6159" fmla="*/ 4812 w 10000"/>
                  <a:gd name="connsiteY76-6160" fmla="*/ 4127 h 10000"/>
                  <a:gd name="connsiteX77-6161" fmla="*/ 4725 w 10000"/>
                  <a:gd name="connsiteY77-6162" fmla="*/ 4339 h 10000"/>
                  <a:gd name="connsiteX78-6163" fmla="*/ 4608 w 10000"/>
                  <a:gd name="connsiteY78-6164" fmla="*/ 4657 h 10000"/>
                  <a:gd name="connsiteX79-6165" fmla="*/ 4608 w 10000"/>
                  <a:gd name="connsiteY79-6166" fmla="*/ 4445 h 10000"/>
                  <a:gd name="connsiteX80-6167" fmla="*/ 4435 w 10000"/>
                  <a:gd name="connsiteY80-6168" fmla="*/ 4339 h 10000"/>
                  <a:gd name="connsiteX81-6169" fmla="*/ 4406 w 10000"/>
                  <a:gd name="connsiteY81-6170" fmla="*/ 3968 h 10000"/>
                  <a:gd name="connsiteX82-6171" fmla="*/ 4261 w 10000"/>
                  <a:gd name="connsiteY82-6172" fmla="*/ 4021 h 10000"/>
                  <a:gd name="connsiteX83-6173" fmla="*/ 4319 w 10000"/>
                  <a:gd name="connsiteY83-6174" fmla="*/ 3598 h 10000"/>
                  <a:gd name="connsiteX84-6175" fmla="*/ 4232 w 10000"/>
                  <a:gd name="connsiteY84-6176" fmla="*/ 3598 h 10000"/>
                  <a:gd name="connsiteX85-6177" fmla="*/ 4319 w 10000"/>
                  <a:gd name="connsiteY85-6178" fmla="*/ 3069 h 10000"/>
                  <a:gd name="connsiteX86-6179" fmla="*/ 4464 w 10000"/>
                  <a:gd name="connsiteY86-6180" fmla="*/ 3069 h 10000"/>
                  <a:gd name="connsiteX87-6181" fmla="*/ 4522 w 10000"/>
                  <a:gd name="connsiteY87-6182" fmla="*/ 3386 h 10000"/>
                  <a:gd name="connsiteX88-6183" fmla="*/ 4551 w 10000"/>
                  <a:gd name="connsiteY88-6184" fmla="*/ 3175 h 10000"/>
                  <a:gd name="connsiteX89-6185" fmla="*/ 4493 w 10000"/>
                  <a:gd name="connsiteY89-6186" fmla="*/ 3016 h 10000"/>
                  <a:gd name="connsiteX90-6187" fmla="*/ 4348 w 10000"/>
                  <a:gd name="connsiteY90-6188" fmla="*/ 2910 h 10000"/>
                  <a:gd name="connsiteX91-6189" fmla="*/ 4377 w 10000"/>
                  <a:gd name="connsiteY91-6190" fmla="*/ 2487 h 10000"/>
                  <a:gd name="connsiteX92-6191" fmla="*/ 4319 w 10000"/>
                  <a:gd name="connsiteY92-6192" fmla="*/ 2275 h 10000"/>
                  <a:gd name="connsiteX93-6193" fmla="*/ 4289 w 10000"/>
                  <a:gd name="connsiteY93-6194" fmla="*/ 1641 h 10000"/>
                  <a:gd name="connsiteX94-6195" fmla="*/ 4348 w 10000"/>
                  <a:gd name="connsiteY94-6196" fmla="*/ 1641 h 10000"/>
                  <a:gd name="connsiteX95-6197" fmla="*/ 4261 w 10000"/>
                  <a:gd name="connsiteY95-6198" fmla="*/ 1534 h 10000"/>
                  <a:gd name="connsiteX96-6199" fmla="*/ 4000 w 10000"/>
                  <a:gd name="connsiteY96-6200" fmla="*/ 1746 h 10000"/>
                  <a:gd name="connsiteX97-6201" fmla="*/ 3942 w 10000"/>
                  <a:gd name="connsiteY97-6202" fmla="*/ 1323 h 10000"/>
                  <a:gd name="connsiteX98-6203" fmla="*/ 4145 w 10000"/>
                  <a:gd name="connsiteY98-6204" fmla="*/ 582 h 10000"/>
                  <a:gd name="connsiteX99-6205" fmla="*/ 3972 w 10000"/>
                  <a:gd name="connsiteY99-6206" fmla="*/ 318 h 10000"/>
                  <a:gd name="connsiteX100-6207" fmla="*/ 3972 w 10000"/>
                  <a:gd name="connsiteY100-6208" fmla="*/ 212 h 10000"/>
                  <a:gd name="connsiteX101-6209" fmla="*/ 3710 w 10000"/>
                  <a:gd name="connsiteY101-6210" fmla="*/ 0 h 10000"/>
                  <a:gd name="connsiteX102-6211" fmla="*/ 3624 w 10000"/>
                  <a:gd name="connsiteY102-6212" fmla="*/ 212 h 10000"/>
                  <a:gd name="connsiteX103-6213" fmla="*/ 3536 w 10000"/>
                  <a:gd name="connsiteY103-6214" fmla="*/ 635 h 10000"/>
                  <a:gd name="connsiteX104-6215" fmla="*/ 3420 w 10000"/>
                  <a:gd name="connsiteY104-6216" fmla="*/ 688 h 10000"/>
                  <a:gd name="connsiteX105-6217" fmla="*/ 3594 w 10000"/>
                  <a:gd name="connsiteY105-6218" fmla="*/ 900 h 10000"/>
                  <a:gd name="connsiteX106-6219" fmla="*/ 3624 w 10000"/>
                  <a:gd name="connsiteY106-6220" fmla="*/ 1164 h 10000"/>
                  <a:gd name="connsiteX107-6221" fmla="*/ 3536 w 10000"/>
                  <a:gd name="connsiteY107-6222" fmla="*/ 1323 h 10000"/>
                  <a:gd name="connsiteX108-6223" fmla="*/ 3624 w 10000"/>
                  <a:gd name="connsiteY108-6224" fmla="*/ 1799 h 10000"/>
                  <a:gd name="connsiteX109-6225" fmla="*/ 3565 w 10000"/>
                  <a:gd name="connsiteY109-6226" fmla="*/ 2223 h 10000"/>
                  <a:gd name="connsiteX110-6227" fmla="*/ 3130 w 10000"/>
                  <a:gd name="connsiteY110-6228" fmla="*/ 2539 h 10000"/>
                  <a:gd name="connsiteX111-6229" fmla="*/ 3101 w 10000"/>
                  <a:gd name="connsiteY111-6230" fmla="*/ 2381 h 10000"/>
                  <a:gd name="connsiteX112-6231" fmla="*/ 3073 w 10000"/>
                  <a:gd name="connsiteY112-6232" fmla="*/ 2593 h 10000"/>
                  <a:gd name="connsiteX113-6233" fmla="*/ 3188 w 10000"/>
                  <a:gd name="connsiteY113-6234" fmla="*/ 2804 h 10000"/>
                  <a:gd name="connsiteX114-6235" fmla="*/ 3478 w 10000"/>
                  <a:gd name="connsiteY114-6236" fmla="*/ 2593 h 10000"/>
                  <a:gd name="connsiteX115-6237" fmla="*/ 3594 w 10000"/>
                  <a:gd name="connsiteY115-6238" fmla="*/ 2752 h 10000"/>
                  <a:gd name="connsiteX116-6239" fmla="*/ 3392 w 10000"/>
                  <a:gd name="connsiteY116-6240" fmla="*/ 2804 h 10000"/>
                  <a:gd name="connsiteX117-6241" fmla="*/ 1349 w 10000"/>
                  <a:gd name="connsiteY117-6242" fmla="*/ 2289 h 10000"/>
                  <a:gd name="connsiteX118-6243" fmla="*/ 2754 w 10000"/>
                  <a:gd name="connsiteY118-6244" fmla="*/ 2857 h 10000"/>
                  <a:gd name="connsiteX119-6245" fmla="*/ 1630 w 10000"/>
                  <a:gd name="connsiteY119-6246" fmla="*/ 1022 h 10000"/>
                  <a:gd name="connsiteX120-6247" fmla="*/ 2656 w 10000"/>
                  <a:gd name="connsiteY120-6248" fmla="*/ 2472 h 10000"/>
                  <a:gd name="connsiteX121-6249" fmla="*/ 2898 w 10000"/>
                  <a:gd name="connsiteY121-6250" fmla="*/ 3545 h 10000"/>
                  <a:gd name="connsiteX122-6251" fmla="*/ 2840 w 10000"/>
                  <a:gd name="connsiteY122-6252" fmla="*/ 3916 h 10000"/>
                  <a:gd name="connsiteX123-6253" fmla="*/ 1349 w 10000"/>
                  <a:gd name="connsiteY123-6254" fmla="*/ 2289 h 10000"/>
                  <a:gd name="connsiteX124-6255" fmla="*/ 1349 w 10000"/>
                  <a:gd name="connsiteY124-6256" fmla="*/ 2289 h 10000"/>
                  <a:gd name="connsiteX125-6257" fmla="*/ 2377 w 10000"/>
                  <a:gd name="connsiteY125-6258" fmla="*/ 3598 h 10000"/>
                  <a:gd name="connsiteX126-6259" fmla="*/ 2377 w 10000"/>
                  <a:gd name="connsiteY126-6260" fmla="*/ 3968 h 10000"/>
                  <a:gd name="connsiteX127-6261" fmla="*/ 2231 w 10000"/>
                  <a:gd name="connsiteY127-6262" fmla="*/ 4445 h 10000"/>
                  <a:gd name="connsiteX128-6263" fmla="*/ 2000 w 10000"/>
                  <a:gd name="connsiteY128-6264" fmla="*/ 4021 h 10000"/>
                  <a:gd name="connsiteX129-6265" fmla="*/ 1884 w 10000"/>
                  <a:gd name="connsiteY129-6266" fmla="*/ 3545 h 10000"/>
                  <a:gd name="connsiteX130-6267" fmla="*/ 1652 w 10000"/>
                  <a:gd name="connsiteY130-6268" fmla="*/ 3545 h 10000"/>
                  <a:gd name="connsiteX131-6269" fmla="*/ 1478 w 10000"/>
                  <a:gd name="connsiteY131-6270" fmla="*/ 3757 h 10000"/>
                  <a:gd name="connsiteX132-6271" fmla="*/ 1247 w 10000"/>
                  <a:gd name="connsiteY132-6272" fmla="*/ 3757 h 10000"/>
                  <a:gd name="connsiteX133-6273" fmla="*/ 1072 w 10000"/>
                  <a:gd name="connsiteY133-6274" fmla="*/ 3968 h 10000"/>
                  <a:gd name="connsiteX134-6275" fmla="*/ 957 w 10000"/>
                  <a:gd name="connsiteY134-6276" fmla="*/ 3757 h 10000"/>
                  <a:gd name="connsiteX135-6277" fmla="*/ 667 w 10000"/>
                  <a:gd name="connsiteY135-6278" fmla="*/ 3704 h 10000"/>
                  <a:gd name="connsiteX136-6279" fmla="*/ 406 w 10000"/>
                  <a:gd name="connsiteY136-6280" fmla="*/ 3704 h 10000"/>
                  <a:gd name="connsiteX137-6281" fmla="*/ 29 w 10000"/>
                  <a:gd name="connsiteY137-6282" fmla="*/ 3439 h 10000"/>
                  <a:gd name="connsiteX138-6283" fmla="*/ 0 w 10000"/>
                  <a:gd name="connsiteY138-6284" fmla="*/ 3916 h 10000"/>
                  <a:gd name="connsiteX139-6285" fmla="*/ 58 w 10000"/>
                  <a:gd name="connsiteY139-6286" fmla="*/ 4603 h 10000"/>
                  <a:gd name="connsiteX140-6287" fmla="*/ 116 w 10000"/>
                  <a:gd name="connsiteY140-6288" fmla="*/ 4973 h 10000"/>
                  <a:gd name="connsiteX141-6289" fmla="*/ 174 w 10000"/>
                  <a:gd name="connsiteY141-6290" fmla="*/ 5239 h 10000"/>
                  <a:gd name="connsiteX142-6291" fmla="*/ 232 w 10000"/>
                  <a:gd name="connsiteY142-6292" fmla="*/ 5609 h 10000"/>
                  <a:gd name="connsiteX143-6293" fmla="*/ 406 w 10000"/>
                  <a:gd name="connsiteY143-6294" fmla="*/ 5926 h 10000"/>
                  <a:gd name="connsiteX144-6295" fmla="*/ 638 w 10000"/>
                  <a:gd name="connsiteY144-6296" fmla="*/ 6455 h 10000"/>
                  <a:gd name="connsiteX145-6297" fmla="*/ 492 w 10000"/>
                  <a:gd name="connsiteY145-6298" fmla="*/ 6350 h 10000"/>
                  <a:gd name="connsiteX146-6299" fmla="*/ 840 w 10000"/>
                  <a:gd name="connsiteY146-6300" fmla="*/ 6825 h 10000"/>
                  <a:gd name="connsiteX147-6301" fmla="*/ 1043 w 10000"/>
                  <a:gd name="connsiteY147-6302" fmla="*/ 6773 h 10000"/>
                  <a:gd name="connsiteX148-6303" fmla="*/ 1015 w 10000"/>
                  <a:gd name="connsiteY148-6304" fmla="*/ 6455 h 10000"/>
                  <a:gd name="connsiteX149-6305" fmla="*/ 1188 w 10000"/>
                  <a:gd name="connsiteY149-6306" fmla="*/ 6508 h 10000"/>
                  <a:gd name="connsiteX150-6307" fmla="*/ 986 w 10000"/>
                  <a:gd name="connsiteY150-6308" fmla="*/ 5873 h 10000"/>
                  <a:gd name="connsiteX151-6309" fmla="*/ 1362 w 10000"/>
                  <a:gd name="connsiteY151-6310" fmla="*/ 5609 h 10000"/>
                  <a:gd name="connsiteX152-6311" fmla="*/ 1566 w 10000"/>
                  <a:gd name="connsiteY152-6312" fmla="*/ 5609 h 10000"/>
                  <a:gd name="connsiteX153-6313" fmla="*/ 1566 w 10000"/>
                  <a:gd name="connsiteY153-6314" fmla="*/ 5873 h 10000"/>
                  <a:gd name="connsiteX154-6315" fmla="*/ 1391 w 10000"/>
                  <a:gd name="connsiteY154-6316" fmla="*/ 6032 h 10000"/>
                  <a:gd name="connsiteX155-6317" fmla="*/ 1276 w 10000"/>
                  <a:gd name="connsiteY155-6318" fmla="*/ 6720 h 10000"/>
                  <a:gd name="connsiteX156-6319" fmla="*/ 1218 w 10000"/>
                  <a:gd name="connsiteY156-6320" fmla="*/ 7037 h 10000"/>
                  <a:gd name="connsiteX157-6321" fmla="*/ 1305 w 10000"/>
                  <a:gd name="connsiteY157-6322" fmla="*/ 7461 h 10000"/>
                  <a:gd name="connsiteX158-6323" fmla="*/ 1478 w 10000"/>
                  <a:gd name="connsiteY158-6324" fmla="*/ 7778 h 10000"/>
                  <a:gd name="connsiteX159-6325" fmla="*/ 2058 w 10000"/>
                  <a:gd name="connsiteY159-6326" fmla="*/ 8413 h 10000"/>
                  <a:gd name="connsiteX160-6327" fmla="*/ 2521 w 10000"/>
                  <a:gd name="connsiteY160-6328" fmla="*/ 8889 h 10000"/>
                  <a:gd name="connsiteX161-6329" fmla="*/ 2869 w 10000"/>
                  <a:gd name="connsiteY161-6330" fmla="*/ 9101 h 10000"/>
                  <a:gd name="connsiteX162-6331" fmla="*/ 3246 w 10000"/>
                  <a:gd name="connsiteY162-6332" fmla="*/ 9312 h 10000"/>
                  <a:gd name="connsiteX163-6333" fmla="*/ 3624 w 10000"/>
                  <a:gd name="connsiteY163-6334" fmla="*/ 9524 h 10000"/>
                  <a:gd name="connsiteX164-6335" fmla="*/ 3972 w 10000"/>
                  <a:gd name="connsiteY164-6336" fmla="*/ 9630 h 10000"/>
                  <a:gd name="connsiteX165-6337" fmla="*/ 4348 w 10000"/>
                  <a:gd name="connsiteY165-6338" fmla="*/ 9789 h 10000"/>
                  <a:gd name="connsiteX166-6339" fmla="*/ 4783 w 10000"/>
                  <a:gd name="connsiteY166-6340" fmla="*/ 9948 h 10000"/>
                  <a:gd name="connsiteX167-6341" fmla="*/ 5246 w 10000"/>
                  <a:gd name="connsiteY167-6342" fmla="*/ 10000 h 10000"/>
                  <a:gd name="connsiteX168-6343" fmla="*/ 5652 w 10000"/>
                  <a:gd name="connsiteY168-6344" fmla="*/ 10000 h 10000"/>
                  <a:gd name="connsiteX169-6345" fmla="*/ 6145 w 10000"/>
                  <a:gd name="connsiteY169-6346" fmla="*/ 9948 h 10000"/>
                  <a:gd name="connsiteX170-6347" fmla="*/ 6493 w 10000"/>
                  <a:gd name="connsiteY170-6348" fmla="*/ 9841 h 10000"/>
                  <a:gd name="connsiteX171-6349" fmla="*/ 6841 w 10000"/>
                  <a:gd name="connsiteY171-6350" fmla="*/ 9736 h 10000"/>
                  <a:gd name="connsiteX172-6351" fmla="*/ 7218 w 10000"/>
                  <a:gd name="connsiteY172-6352" fmla="*/ 9577 h 10000"/>
                  <a:gd name="connsiteX173-6353" fmla="*/ 7565 w 10000"/>
                  <a:gd name="connsiteY173-6354" fmla="*/ 9418 h 10000"/>
                  <a:gd name="connsiteX174-6355" fmla="*/ 7884 w 10000"/>
                  <a:gd name="connsiteY174-6356" fmla="*/ 9207 h 10000"/>
                  <a:gd name="connsiteX175-6357" fmla="*/ 8232 w 10000"/>
                  <a:gd name="connsiteY175-6358" fmla="*/ 8995 h 10000"/>
                  <a:gd name="connsiteX176-6359" fmla="*/ 8551 w 10000"/>
                  <a:gd name="connsiteY176-6360" fmla="*/ 8678 h 10000"/>
                  <a:gd name="connsiteX0-6361" fmla="*/ 8551 w 10000"/>
                  <a:gd name="connsiteY0-6362" fmla="*/ 8678 h 10000"/>
                  <a:gd name="connsiteX1-6363" fmla="*/ 8899 w 10000"/>
                  <a:gd name="connsiteY1-6364" fmla="*/ 8360 h 10000"/>
                  <a:gd name="connsiteX2-6365" fmla="*/ 9072 w 10000"/>
                  <a:gd name="connsiteY2-6366" fmla="*/ 7937 h 10000"/>
                  <a:gd name="connsiteX3-6367" fmla="*/ 9420 w 10000"/>
                  <a:gd name="connsiteY3-6368" fmla="*/ 7619 h 10000"/>
                  <a:gd name="connsiteX4-6369" fmla="*/ 9304 w 10000"/>
                  <a:gd name="connsiteY4-6370" fmla="*/ 7143 h 10000"/>
                  <a:gd name="connsiteX5-6371" fmla="*/ 9508 w 10000"/>
                  <a:gd name="connsiteY5-6372" fmla="*/ 6878 h 10000"/>
                  <a:gd name="connsiteX6-6373" fmla="*/ 9652 w 10000"/>
                  <a:gd name="connsiteY6-6374" fmla="*/ 6614 h 10000"/>
                  <a:gd name="connsiteX7-6375" fmla="*/ 9710 w 10000"/>
                  <a:gd name="connsiteY7-6376" fmla="*/ 7037 h 10000"/>
                  <a:gd name="connsiteX8-6377" fmla="*/ 9652 w 10000"/>
                  <a:gd name="connsiteY8-6378" fmla="*/ 7514 h 10000"/>
                  <a:gd name="connsiteX9-6379" fmla="*/ 9971 w 10000"/>
                  <a:gd name="connsiteY9-6380" fmla="*/ 7037 h 10000"/>
                  <a:gd name="connsiteX10-6381" fmla="*/ 10000 w 10000"/>
                  <a:gd name="connsiteY10-6382" fmla="*/ 6667 h 10000"/>
                  <a:gd name="connsiteX11-6383" fmla="*/ 9884 w 10000"/>
                  <a:gd name="connsiteY11-6384" fmla="*/ 6720 h 10000"/>
                  <a:gd name="connsiteX12-6385" fmla="*/ 9797 w 10000"/>
                  <a:gd name="connsiteY12-6386" fmla="*/ 6350 h 10000"/>
                  <a:gd name="connsiteX13-6387" fmla="*/ 9913 w 10000"/>
                  <a:gd name="connsiteY13-6388" fmla="*/ 5926 h 10000"/>
                  <a:gd name="connsiteX14-6389" fmla="*/ 9856 w 10000"/>
                  <a:gd name="connsiteY14-6390" fmla="*/ 5450 h 10000"/>
                  <a:gd name="connsiteX15-6391" fmla="*/ 9566 w 10000"/>
                  <a:gd name="connsiteY15-6392" fmla="*/ 5291 h 10000"/>
                  <a:gd name="connsiteX16-6393" fmla="*/ 9942 w 10000"/>
                  <a:gd name="connsiteY16-6394" fmla="*/ 4498 h 10000"/>
                  <a:gd name="connsiteX17-6395" fmla="*/ 9537 w 10000"/>
                  <a:gd name="connsiteY17-6396" fmla="*/ 4762 h 10000"/>
                  <a:gd name="connsiteX18-6397" fmla="*/ 9449 w 10000"/>
                  <a:gd name="connsiteY18-6398" fmla="*/ 5185 h 10000"/>
                  <a:gd name="connsiteX19-6399" fmla="*/ 9101 w 10000"/>
                  <a:gd name="connsiteY19-6400" fmla="*/ 5239 h 10000"/>
                  <a:gd name="connsiteX20-6401" fmla="*/ 9072 w 10000"/>
                  <a:gd name="connsiteY20-6402" fmla="*/ 5820 h 10000"/>
                  <a:gd name="connsiteX21-6403" fmla="*/ 9101 w 10000"/>
                  <a:gd name="connsiteY21-6404" fmla="*/ 5926 h 10000"/>
                  <a:gd name="connsiteX22-6405" fmla="*/ 8928 w 10000"/>
                  <a:gd name="connsiteY22-6406" fmla="*/ 6138 h 10000"/>
                  <a:gd name="connsiteX23-6407" fmla="*/ 8551 w 10000"/>
                  <a:gd name="connsiteY23-6408" fmla="*/ 6402 h 10000"/>
                  <a:gd name="connsiteX24-6409" fmla="*/ 8377 w 10000"/>
                  <a:gd name="connsiteY24-6410" fmla="*/ 6455 h 10000"/>
                  <a:gd name="connsiteX25-6411" fmla="*/ 8087 w 10000"/>
                  <a:gd name="connsiteY25-6412" fmla="*/ 6667 h 10000"/>
                  <a:gd name="connsiteX26-6413" fmla="*/ 8232 w 10000"/>
                  <a:gd name="connsiteY26-6414" fmla="*/ 6932 h 10000"/>
                  <a:gd name="connsiteX27-6415" fmla="*/ 7739 w 10000"/>
                  <a:gd name="connsiteY27-6416" fmla="*/ 7407 h 10000"/>
                  <a:gd name="connsiteX28-6417" fmla="*/ 7681 w 10000"/>
                  <a:gd name="connsiteY28-6418" fmla="*/ 6984 h 10000"/>
                  <a:gd name="connsiteX29-6419" fmla="*/ 7508 w 10000"/>
                  <a:gd name="connsiteY29-6420" fmla="*/ 7143 h 10000"/>
                  <a:gd name="connsiteX30-6421" fmla="*/ 7102 w 10000"/>
                  <a:gd name="connsiteY30-6422" fmla="*/ 7037 h 10000"/>
                  <a:gd name="connsiteX31-6423" fmla="*/ 7362 w 10000"/>
                  <a:gd name="connsiteY31-6424" fmla="*/ 6878 h 10000"/>
                  <a:gd name="connsiteX32-6425" fmla="*/ 7189 w 10000"/>
                  <a:gd name="connsiteY32-6426" fmla="*/ 6508 h 10000"/>
                  <a:gd name="connsiteX33-6427" fmla="*/ 6870 w 10000"/>
                  <a:gd name="connsiteY33-6428" fmla="*/ 6773 h 10000"/>
                  <a:gd name="connsiteX34-6429" fmla="*/ 6580 w 10000"/>
                  <a:gd name="connsiteY34-6430" fmla="*/ 6720 h 10000"/>
                  <a:gd name="connsiteX35-6431" fmla="*/ 6435 w 10000"/>
                  <a:gd name="connsiteY35-6432" fmla="*/ 6878 h 10000"/>
                  <a:gd name="connsiteX36-6433" fmla="*/ 6376 w 10000"/>
                  <a:gd name="connsiteY36-6434" fmla="*/ 7143 h 10000"/>
                  <a:gd name="connsiteX37-6435" fmla="*/ 6347 w 10000"/>
                  <a:gd name="connsiteY37-6436" fmla="*/ 6932 h 10000"/>
                  <a:gd name="connsiteX38-6437" fmla="*/ 6203 w 10000"/>
                  <a:gd name="connsiteY38-6438" fmla="*/ 6825 h 10000"/>
                  <a:gd name="connsiteX39-6439" fmla="*/ 6058 w 10000"/>
                  <a:gd name="connsiteY39-6440" fmla="*/ 6984 h 10000"/>
                  <a:gd name="connsiteX40-6441" fmla="*/ 6000 w 10000"/>
                  <a:gd name="connsiteY40-6442" fmla="*/ 7302 h 10000"/>
                  <a:gd name="connsiteX41-6443" fmla="*/ 5826 w 10000"/>
                  <a:gd name="connsiteY41-6444" fmla="*/ 7143 h 10000"/>
                  <a:gd name="connsiteX42-6445" fmla="*/ 5971 w 10000"/>
                  <a:gd name="connsiteY42-6446" fmla="*/ 7037 h 10000"/>
                  <a:gd name="connsiteX43-6447" fmla="*/ 6232 w 10000"/>
                  <a:gd name="connsiteY43-6448" fmla="*/ 6561 h 10000"/>
                  <a:gd name="connsiteX44-6449" fmla="*/ 5797 w 10000"/>
                  <a:gd name="connsiteY44-6450" fmla="*/ 6878 h 10000"/>
                  <a:gd name="connsiteX45-6451" fmla="*/ 5740 w 10000"/>
                  <a:gd name="connsiteY45-6452" fmla="*/ 6667 h 10000"/>
                  <a:gd name="connsiteX46-6453" fmla="*/ 5768 w 10000"/>
                  <a:gd name="connsiteY46-6454" fmla="*/ 6402 h 10000"/>
                  <a:gd name="connsiteX47-6455" fmla="*/ 5565 w 10000"/>
                  <a:gd name="connsiteY47-6456" fmla="*/ 6191 h 10000"/>
                  <a:gd name="connsiteX48-6457" fmla="*/ 8417 w 10000"/>
                  <a:gd name="connsiteY48-6458" fmla="*/ 5422 h 10000"/>
                  <a:gd name="connsiteX49-6459" fmla="*/ 8291 w 10000"/>
                  <a:gd name="connsiteY49-6460" fmla="*/ 5195 h 10000"/>
                  <a:gd name="connsiteX50-6461" fmla="*/ 8164 w 10000"/>
                  <a:gd name="connsiteY50-6462" fmla="*/ 4968 h 10000"/>
                  <a:gd name="connsiteX51-6463" fmla="*/ 8671 w 10000"/>
                  <a:gd name="connsiteY51-6464" fmla="*/ 4893 h 10000"/>
                  <a:gd name="connsiteX52-6465" fmla="*/ 8227 w 10000"/>
                  <a:gd name="connsiteY52-6466" fmla="*/ 4591 h 10000"/>
                  <a:gd name="connsiteX53-6467" fmla="*/ 7657 w 10000"/>
                  <a:gd name="connsiteY53-6468" fmla="*/ 5044 h 10000"/>
                  <a:gd name="connsiteX54-6469" fmla="*/ 7087 w 10000"/>
                  <a:gd name="connsiteY54-6470" fmla="*/ 5497 h 10000"/>
                  <a:gd name="connsiteX55-6471" fmla="*/ 8037 w 10000"/>
                  <a:gd name="connsiteY55-6472" fmla="*/ 4742 h 10000"/>
                  <a:gd name="connsiteX56-6473" fmla="*/ 7531 w 10000"/>
                  <a:gd name="connsiteY56-6474" fmla="*/ 4817 h 10000"/>
                  <a:gd name="connsiteX57-6475" fmla="*/ 8069 w 10000"/>
                  <a:gd name="connsiteY57-6476" fmla="*/ 4826 h 10000"/>
                  <a:gd name="connsiteX58-6477" fmla="*/ 6950 w 10000"/>
                  <a:gd name="connsiteY58-6478" fmla="*/ 3306 h 10000"/>
                  <a:gd name="connsiteX59-6479" fmla="*/ 6962 w 10000"/>
                  <a:gd name="connsiteY59-6480" fmla="*/ 3305 h 10000"/>
                  <a:gd name="connsiteX60-6481" fmla="*/ 6645 w 10000"/>
                  <a:gd name="connsiteY60-6482" fmla="*/ 3230 h 10000"/>
                  <a:gd name="connsiteX61-6483" fmla="*/ 6519 w 10000"/>
                  <a:gd name="connsiteY61-6484" fmla="*/ 3003 h 10000"/>
                  <a:gd name="connsiteX62-6485" fmla="*/ 5949 w 10000"/>
                  <a:gd name="connsiteY62-6486" fmla="*/ 2473 h 10000"/>
                  <a:gd name="connsiteX63-6487" fmla="*/ 5015 w 10000"/>
                  <a:gd name="connsiteY63-6488" fmla="*/ 3228 h 10000"/>
                  <a:gd name="connsiteX64-6489" fmla="*/ 4898 w 10000"/>
                  <a:gd name="connsiteY64-6490" fmla="*/ 3175 h 10000"/>
                  <a:gd name="connsiteX65-6491" fmla="*/ 4754 w 10000"/>
                  <a:gd name="connsiteY65-6492" fmla="*/ 3122 h 10000"/>
                  <a:gd name="connsiteX66-6493" fmla="*/ 4637 w 10000"/>
                  <a:gd name="connsiteY66-6494" fmla="*/ 3334 h 10000"/>
                  <a:gd name="connsiteX67-6495" fmla="*/ 4464 w 10000"/>
                  <a:gd name="connsiteY67-6496" fmla="*/ 3493 h 10000"/>
                  <a:gd name="connsiteX68-6497" fmla="*/ 4435 w 10000"/>
                  <a:gd name="connsiteY68-6498" fmla="*/ 3651 h 10000"/>
                  <a:gd name="connsiteX69-6499" fmla="*/ 4579 w 10000"/>
                  <a:gd name="connsiteY69-6500" fmla="*/ 3862 h 10000"/>
                  <a:gd name="connsiteX70-6501" fmla="*/ 4637 w 10000"/>
                  <a:gd name="connsiteY70-6502" fmla="*/ 4021 h 10000"/>
                  <a:gd name="connsiteX71-6503" fmla="*/ 4783 w 10000"/>
                  <a:gd name="connsiteY71-6504" fmla="*/ 4021 h 10000"/>
                  <a:gd name="connsiteX72-6505" fmla="*/ 4841 w 10000"/>
                  <a:gd name="connsiteY72-6506" fmla="*/ 4021 h 10000"/>
                  <a:gd name="connsiteX73-6507" fmla="*/ 4927 w 10000"/>
                  <a:gd name="connsiteY73-6508" fmla="*/ 4233 h 10000"/>
                  <a:gd name="connsiteX74-6509" fmla="*/ 5073 w 10000"/>
                  <a:gd name="connsiteY74-6510" fmla="*/ 4603 h 10000"/>
                  <a:gd name="connsiteX75-6511" fmla="*/ 4898 w 10000"/>
                  <a:gd name="connsiteY75-6512" fmla="*/ 4391 h 10000"/>
                  <a:gd name="connsiteX76-6513" fmla="*/ 4812 w 10000"/>
                  <a:gd name="connsiteY76-6514" fmla="*/ 4127 h 10000"/>
                  <a:gd name="connsiteX77-6515" fmla="*/ 4725 w 10000"/>
                  <a:gd name="connsiteY77-6516" fmla="*/ 4339 h 10000"/>
                  <a:gd name="connsiteX78-6517" fmla="*/ 4608 w 10000"/>
                  <a:gd name="connsiteY78-6518" fmla="*/ 4657 h 10000"/>
                  <a:gd name="connsiteX79-6519" fmla="*/ 4608 w 10000"/>
                  <a:gd name="connsiteY79-6520" fmla="*/ 4445 h 10000"/>
                  <a:gd name="connsiteX80-6521" fmla="*/ 4435 w 10000"/>
                  <a:gd name="connsiteY80-6522" fmla="*/ 4339 h 10000"/>
                  <a:gd name="connsiteX81-6523" fmla="*/ 4406 w 10000"/>
                  <a:gd name="connsiteY81-6524" fmla="*/ 3968 h 10000"/>
                  <a:gd name="connsiteX82-6525" fmla="*/ 4261 w 10000"/>
                  <a:gd name="connsiteY82-6526" fmla="*/ 4021 h 10000"/>
                  <a:gd name="connsiteX83-6527" fmla="*/ 4319 w 10000"/>
                  <a:gd name="connsiteY83-6528" fmla="*/ 3598 h 10000"/>
                  <a:gd name="connsiteX84-6529" fmla="*/ 4232 w 10000"/>
                  <a:gd name="connsiteY84-6530" fmla="*/ 3598 h 10000"/>
                  <a:gd name="connsiteX85-6531" fmla="*/ 4319 w 10000"/>
                  <a:gd name="connsiteY85-6532" fmla="*/ 3069 h 10000"/>
                  <a:gd name="connsiteX86-6533" fmla="*/ 4464 w 10000"/>
                  <a:gd name="connsiteY86-6534" fmla="*/ 3069 h 10000"/>
                  <a:gd name="connsiteX87-6535" fmla="*/ 4522 w 10000"/>
                  <a:gd name="connsiteY87-6536" fmla="*/ 3386 h 10000"/>
                  <a:gd name="connsiteX88-6537" fmla="*/ 4551 w 10000"/>
                  <a:gd name="connsiteY88-6538" fmla="*/ 3175 h 10000"/>
                  <a:gd name="connsiteX89-6539" fmla="*/ 4493 w 10000"/>
                  <a:gd name="connsiteY89-6540" fmla="*/ 3016 h 10000"/>
                  <a:gd name="connsiteX90-6541" fmla="*/ 4348 w 10000"/>
                  <a:gd name="connsiteY90-6542" fmla="*/ 2910 h 10000"/>
                  <a:gd name="connsiteX91-6543" fmla="*/ 4377 w 10000"/>
                  <a:gd name="connsiteY91-6544" fmla="*/ 2487 h 10000"/>
                  <a:gd name="connsiteX92-6545" fmla="*/ 4319 w 10000"/>
                  <a:gd name="connsiteY92-6546" fmla="*/ 2275 h 10000"/>
                  <a:gd name="connsiteX93-6547" fmla="*/ 4289 w 10000"/>
                  <a:gd name="connsiteY93-6548" fmla="*/ 1641 h 10000"/>
                  <a:gd name="connsiteX94-6549" fmla="*/ 4348 w 10000"/>
                  <a:gd name="connsiteY94-6550" fmla="*/ 1641 h 10000"/>
                  <a:gd name="connsiteX95-6551" fmla="*/ 4261 w 10000"/>
                  <a:gd name="connsiteY95-6552" fmla="*/ 1534 h 10000"/>
                  <a:gd name="connsiteX96-6553" fmla="*/ 4000 w 10000"/>
                  <a:gd name="connsiteY96-6554" fmla="*/ 1746 h 10000"/>
                  <a:gd name="connsiteX97-6555" fmla="*/ 3942 w 10000"/>
                  <a:gd name="connsiteY97-6556" fmla="*/ 1323 h 10000"/>
                  <a:gd name="connsiteX98-6557" fmla="*/ 4145 w 10000"/>
                  <a:gd name="connsiteY98-6558" fmla="*/ 582 h 10000"/>
                  <a:gd name="connsiteX99-6559" fmla="*/ 3972 w 10000"/>
                  <a:gd name="connsiteY99-6560" fmla="*/ 318 h 10000"/>
                  <a:gd name="connsiteX100-6561" fmla="*/ 3972 w 10000"/>
                  <a:gd name="connsiteY100-6562" fmla="*/ 212 h 10000"/>
                  <a:gd name="connsiteX101-6563" fmla="*/ 3710 w 10000"/>
                  <a:gd name="connsiteY101-6564" fmla="*/ 0 h 10000"/>
                  <a:gd name="connsiteX102-6565" fmla="*/ 3624 w 10000"/>
                  <a:gd name="connsiteY102-6566" fmla="*/ 212 h 10000"/>
                  <a:gd name="connsiteX103-6567" fmla="*/ 3536 w 10000"/>
                  <a:gd name="connsiteY103-6568" fmla="*/ 635 h 10000"/>
                  <a:gd name="connsiteX104-6569" fmla="*/ 3420 w 10000"/>
                  <a:gd name="connsiteY104-6570" fmla="*/ 688 h 10000"/>
                  <a:gd name="connsiteX105-6571" fmla="*/ 3594 w 10000"/>
                  <a:gd name="connsiteY105-6572" fmla="*/ 900 h 10000"/>
                  <a:gd name="connsiteX106-6573" fmla="*/ 3624 w 10000"/>
                  <a:gd name="connsiteY106-6574" fmla="*/ 1164 h 10000"/>
                  <a:gd name="connsiteX107-6575" fmla="*/ 3536 w 10000"/>
                  <a:gd name="connsiteY107-6576" fmla="*/ 1323 h 10000"/>
                  <a:gd name="connsiteX108-6577" fmla="*/ 3624 w 10000"/>
                  <a:gd name="connsiteY108-6578" fmla="*/ 1799 h 10000"/>
                  <a:gd name="connsiteX109-6579" fmla="*/ 3565 w 10000"/>
                  <a:gd name="connsiteY109-6580" fmla="*/ 2223 h 10000"/>
                  <a:gd name="connsiteX110-6581" fmla="*/ 3130 w 10000"/>
                  <a:gd name="connsiteY110-6582" fmla="*/ 2539 h 10000"/>
                  <a:gd name="connsiteX111-6583" fmla="*/ 3101 w 10000"/>
                  <a:gd name="connsiteY111-6584" fmla="*/ 2381 h 10000"/>
                  <a:gd name="connsiteX112-6585" fmla="*/ 3073 w 10000"/>
                  <a:gd name="connsiteY112-6586" fmla="*/ 2593 h 10000"/>
                  <a:gd name="connsiteX113-6587" fmla="*/ 3188 w 10000"/>
                  <a:gd name="connsiteY113-6588" fmla="*/ 2804 h 10000"/>
                  <a:gd name="connsiteX114-6589" fmla="*/ 3478 w 10000"/>
                  <a:gd name="connsiteY114-6590" fmla="*/ 2593 h 10000"/>
                  <a:gd name="connsiteX115-6591" fmla="*/ 3594 w 10000"/>
                  <a:gd name="connsiteY115-6592" fmla="*/ 2752 h 10000"/>
                  <a:gd name="connsiteX116-6593" fmla="*/ 3392 w 10000"/>
                  <a:gd name="connsiteY116-6594" fmla="*/ 2804 h 10000"/>
                  <a:gd name="connsiteX117-6595" fmla="*/ 1349 w 10000"/>
                  <a:gd name="connsiteY117-6596" fmla="*/ 2289 h 10000"/>
                  <a:gd name="connsiteX118-6597" fmla="*/ 2754 w 10000"/>
                  <a:gd name="connsiteY118-6598" fmla="*/ 2857 h 10000"/>
                  <a:gd name="connsiteX119-6599" fmla="*/ 1630 w 10000"/>
                  <a:gd name="connsiteY119-6600" fmla="*/ 1022 h 10000"/>
                  <a:gd name="connsiteX120-6601" fmla="*/ 2656 w 10000"/>
                  <a:gd name="connsiteY120-6602" fmla="*/ 2472 h 10000"/>
                  <a:gd name="connsiteX121-6603" fmla="*/ 2898 w 10000"/>
                  <a:gd name="connsiteY121-6604" fmla="*/ 3545 h 10000"/>
                  <a:gd name="connsiteX122-6605" fmla="*/ 2840 w 10000"/>
                  <a:gd name="connsiteY122-6606" fmla="*/ 3916 h 10000"/>
                  <a:gd name="connsiteX123-6607" fmla="*/ 1349 w 10000"/>
                  <a:gd name="connsiteY123-6608" fmla="*/ 2289 h 10000"/>
                  <a:gd name="connsiteX124-6609" fmla="*/ 1349 w 10000"/>
                  <a:gd name="connsiteY124-6610" fmla="*/ 2289 h 10000"/>
                  <a:gd name="connsiteX125-6611" fmla="*/ 2377 w 10000"/>
                  <a:gd name="connsiteY125-6612" fmla="*/ 3598 h 10000"/>
                  <a:gd name="connsiteX126-6613" fmla="*/ 2377 w 10000"/>
                  <a:gd name="connsiteY126-6614" fmla="*/ 3968 h 10000"/>
                  <a:gd name="connsiteX127-6615" fmla="*/ 2231 w 10000"/>
                  <a:gd name="connsiteY127-6616" fmla="*/ 4445 h 10000"/>
                  <a:gd name="connsiteX128-6617" fmla="*/ 2000 w 10000"/>
                  <a:gd name="connsiteY128-6618" fmla="*/ 4021 h 10000"/>
                  <a:gd name="connsiteX129-6619" fmla="*/ 1884 w 10000"/>
                  <a:gd name="connsiteY129-6620" fmla="*/ 3545 h 10000"/>
                  <a:gd name="connsiteX130-6621" fmla="*/ 1652 w 10000"/>
                  <a:gd name="connsiteY130-6622" fmla="*/ 3545 h 10000"/>
                  <a:gd name="connsiteX131-6623" fmla="*/ 1478 w 10000"/>
                  <a:gd name="connsiteY131-6624" fmla="*/ 3757 h 10000"/>
                  <a:gd name="connsiteX132-6625" fmla="*/ 1247 w 10000"/>
                  <a:gd name="connsiteY132-6626" fmla="*/ 3757 h 10000"/>
                  <a:gd name="connsiteX133-6627" fmla="*/ 1072 w 10000"/>
                  <a:gd name="connsiteY133-6628" fmla="*/ 3968 h 10000"/>
                  <a:gd name="connsiteX134-6629" fmla="*/ 957 w 10000"/>
                  <a:gd name="connsiteY134-6630" fmla="*/ 3757 h 10000"/>
                  <a:gd name="connsiteX135-6631" fmla="*/ 667 w 10000"/>
                  <a:gd name="connsiteY135-6632" fmla="*/ 3704 h 10000"/>
                  <a:gd name="connsiteX136-6633" fmla="*/ 406 w 10000"/>
                  <a:gd name="connsiteY136-6634" fmla="*/ 3704 h 10000"/>
                  <a:gd name="connsiteX137-6635" fmla="*/ 29 w 10000"/>
                  <a:gd name="connsiteY137-6636" fmla="*/ 3439 h 10000"/>
                  <a:gd name="connsiteX138-6637" fmla="*/ 0 w 10000"/>
                  <a:gd name="connsiteY138-6638" fmla="*/ 3916 h 10000"/>
                  <a:gd name="connsiteX139-6639" fmla="*/ 58 w 10000"/>
                  <a:gd name="connsiteY139-6640" fmla="*/ 4603 h 10000"/>
                  <a:gd name="connsiteX140-6641" fmla="*/ 116 w 10000"/>
                  <a:gd name="connsiteY140-6642" fmla="*/ 4973 h 10000"/>
                  <a:gd name="connsiteX141-6643" fmla="*/ 174 w 10000"/>
                  <a:gd name="connsiteY141-6644" fmla="*/ 5239 h 10000"/>
                  <a:gd name="connsiteX142-6645" fmla="*/ 232 w 10000"/>
                  <a:gd name="connsiteY142-6646" fmla="*/ 5609 h 10000"/>
                  <a:gd name="connsiteX143-6647" fmla="*/ 406 w 10000"/>
                  <a:gd name="connsiteY143-6648" fmla="*/ 5926 h 10000"/>
                  <a:gd name="connsiteX144-6649" fmla="*/ 638 w 10000"/>
                  <a:gd name="connsiteY144-6650" fmla="*/ 6455 h 10000"/>
                  <a:gd name="connsiteX145-6651" fmla="*/ 492 w 10000"/>
                  <a:gd name="connsiteY145-6652" fmla="*/ 6350 h 10000"/>
                  <a:gd name="connsiteX146-6653" fmla="*/ 840 w 10000"/>
                  <a:gd name="connsiteY146-6654" fmla="*/ 6825 h 10000"/>
                  <a:gd name="connsiteX147-6655" fmla="*/ 1043 w 10000"/>
                  <a:gd name="connsiteY147-6656" fmla="*/ 6773 h 10000"/>
                  <a:gd name="connsiteX148-6657" fmla="*/ 1015 w 10000"/>
                  <a:gd name="connsiteY148-6658" fmla="*/ 6455 h 10000"/>
                  <a:gd name="connsiteX149-6659" fmla="*/ 1188 w 10000"/>
                  <a:gd name="connsiteY149-6660" fmla="*/ 6508 h 10000"/>
                  <a:gd name="connsiteX150-6661" fmla="*/ 986 w 10000"/>
                  <a:gd name="connsiteY150-6662" fmla="*/ 5873 h 10000"/>
                  <a:gd name="connsiteX151-6663" fmla="*/ 1362 w 10000"/>
                  <a:gd name="connsiteY151-6664" fmla="*/ 5609 h 10000"/>
                  <a:gd name="connsiteX152-6665" fmla="*/ 1566 w 10000"/>
                  <a:gd name="connsiteY152-6666" fmla="*/ 5609 h 10000"/>
                  <a:gd name="connsiteX153-6667" fmla="*/ 1566 w 10000"/>
                  <a:gd name="connsiteY153-6668" fmla="*/ 5873 h 10000"/>
                  <a:gd name="connsiteX154-6669" fmla="*/ 1391 w 10000"/>
                  <a:gd name="connsiteY154-6670" fmla="*/ 6032 h 10000"/>
                  <a:gd name="connsiteX155-6671" fmla="*/ 1276 w 10000"/>
                  <a:gd name="connsiteY155-6672" fmla="*/ 6720 h 10000"/>
                  <a:gd name="connsiteX156-6673" fmla="*/ 1218 w 10000"/>
                  <a:gd name="connsiteY156-6674" fmla="*/ 7037 h 10000"/>
                  <a:gd name="connsiteX157-6675" fmla="*/ 1305 w 10000"/>
                  <a:gd name="connsiteY157-6676" fmla="*/ 7461 h 10000"/>
                  <a:gd name="connsiteX158-6677" fmla="*/ 1478 w 10000"/>
                  <a:gd name="connsiteY158-6678" fmla="*/ 7778 h 10000"/>
                  <a:gd name="connsiteX159-6679" fmla="*/ 2058 w 10000"/>
                  <a:gd name="connsiteY159-6680" fmla="*/ 8413 h 10000"/>
                  <a:gd name="connsiteX160-6681" fmla="*/ 2521 w 10000"/>
                  <a:gd name="connsiteY160-6682" fmla="*/ 8889 h 10000"/>
                  <a:gd name="connsiteX161-6683" fmla="*/ 2869 w 10000"/>
                  <a:gd name="connsiteY161-6684" fmla="*/ 9101 h 10000"/>
                  <a:gd name="connsiteX162-6685" fmla="*/ 3246 w 10000"/>
                  <a:gd name="connsiteY162-6686" fmla="*/ 9312 h 10000"/>
                  <a:gd name="connsiteX163-6687" fmla="*/ 3624 w 10000"/>
                  <a:gd name="connsiteY163-6688" fmla="*/ 9524 h 10000"/>
                  <a:gd name="connsiteX164-6689" fmla="*/ 3972 w 10000"/>
                  <a:gd name="connsiteY164-6690" fmla="*/ 9630 h 10000"/>
                  <a:gd name="connsiteX165-6691" fmla="*/ 4348 w 10000"/>
                  <a:gd name="connsiteY165-6692" fmla="*/ 9789 h 10000"/>
                  <a:gd name="connsiteX166-6693" fmla="*/ 4783 w 10000"/>
                  <a:gd name="connsiteY166-6694" fmla="*/ 9948 h 10000"/>
                  <a:gd name="connsiteX167-6695" fmla="*/ 5246 w 10000"/>
                  <a:gd name="connsiteY167-6696" fmla="*/ 10000 h 10000"/>
                  <a:gd name="connsiteX168-6697" fmla="*/ 5652 w 10000"/>
                  <a:gd name="connsiteY168-6698" fmla="*/ 10000 h 10000"/>
                  <a:gd name="connsiteX169-6699" fmla="*/ 6145 w 10000"/>
                  <a:gd name="connsiteY169-6700" fmla="*/ 9948 h 10000"/>
                  <a:gd name="connsiteX170-6701" fmla="*/ 6493 w 10000"/>
                  <a:gd name="connsiteY170-6702" fmla="*/ 9841 h 10000"/>
                  <a:gd name="connsiteX171-6703" fmla="*/ 6841 w 10000"/>
                  <a:gd name="connsiteY171-6704" fmla="*/ 9736 h 10000"/>
                  <a:gd name="connsiteX172-6705" fmla="*/ 7218 w 10000"/>
                  <a:gd name="connsiteY172-6706" fmla="*/ 9577 h 10000"/>
                  <a:gd name="connsiteX173-6707" fmla="*/ 7565 w 10000"/>
                  <a:gd name="connsiteY173-6708" fmla="*/ 9418 h 10000"/>
                  <a:gd name="connsiteX174-6709" fmla="*/ 7884 w 10000"/>
                  <a:gd name="connsiteY174-6710" fmla="*/ 9207 h 10000"/>
                  <a:gd name="connsiteX175-6711" fmla="*/ 8232 w 10000"/>
                  <a:gd name="connsiteY175-6712" fmla="*/ 8995 h 10000"/>
                  <a:gd name="connsiteX176-6713" fmla="*/ 8551 w 10000"/>
                  <a:gd name="connsiteY176-6714" fmla="*/ 8678 h 10000"/>
                  <a:gd name="connsiteX0-6715" fmla="*/ 8551 w 10000"/>
                  <a:gd name="connsiteY0-6716" fmla="*/ 8678 h 10000"/>
                  <a:gd name="connsiteX1-6717" fmla="*/ 8899 w 10000"/>
                  <a:gd name="connsiteY1-6718" fmla="*/ 8360 h 10000"/>
                  <a:gd name="connsiteX2-6719" fmla="*/ 9072 w 10000"/>
                  <a:gd name="connsiteY2-6720" fmla="*/ 7937 h 10000"/>
                  <a:gd name="connsiteX3-6721" fmla="*/ 9420 w 10000"/>
                  <a:gd name="connsiteY3-6722" fmla="*/ 7619 h 10000"/>
                  <a:gd name="connsiteX4-6723" fmla="*/ 9304 w 10000"/>
                  <a:gd name="connsiteY4-6724" fmla="*/ 7143 h 10000"/>
                  <a:gd name="connsiteX5-6725" fmla="*/ 9508 w 10000"/>
                  <a:gd name="connsiteY5-6726" fmla="*/ 6878 h 10000"/>
                  <a:gd name="connsiteX6-6727" fmla="*/ 9652 w 10000"/>
                  <a:gd name="connsiteY6-6728" fmla="*/ 6614 h 10000"/>
                  <a:gd name="connsiteX7-6729" fmla="*/ 9710 w 10000"/>
                  <a:gd name="connsiteY7-6730" fmla="*/ 7037 h 10000"/>
                  <a:gd name="connsiteX8-6731" fmla="*/ 9652 w 10000"/>
                  <a:gd name="connsiteY8-6732" fmla="*/ 7514 h 10000"/>
                  <a:gd name="connsiteX9-6733" fmla="*/ 9971 w 10000"/>
                  <a:gd name="connsiteY9-6734" fmla="*/ 7037 h 10000"/>
                  <a:gd name="connsiteX10-6735" fmla="*/ 10000 w 10000"/>
                  <a:gd name="connsiteY10-6736" fmla="*/ 6667 h 10000"/>
                  <a:gd name="connsiteX11-6737" fmla="*/ 9884 w 10000"/>
                  <a:gd name="connsiteY11-6738" fmla="*/ 6720 h 10000"/>
                  <a:gd name="connsiteX12-6739" fmla="*/ 9797 w 10000"/>
                  <a:gd name="connsiteY12-6740" fmla="*/ 6350 h 10000"/>
                  <a:gd name="connsiteX13-6741" fmla="*/ 9913 w 10000"/>
                  <a:gd name="connsiteY13-6742" fmla="*/ 5926 h 10000"/>
                  <a:gd name="connsiteX14-6743" fmla="*/ 9856 w 10000"/>
                  <a:gd name="connsiteY14-6744" fmla="*/ 5450 h 10000"/>
                  <a:gd name="connsiteX15-6745" fmla="*/ 9566 w 10000"/>
                  <a:gd name="connsiteY15-6746" fmla="*/ 5291 h 10000"/>
                  <a:gd name="connsiteX16-6747" fmla="*/ 9942 w 10000"/>
                  <a:gd name="connsiteY16-6748" fmla="*/ 4498 h 10000"/>
                  <a:gd name="connsiteX17-6749" fmla="*/ 9537 w 10000"/>
                  <a:gd name="connsiteY17-6750" fmla="*/ 4762 h 10000"/>
                  <a:gd name="connsiteX18-6751" fmla="*/ 9449 w 10000"/>
                  <a:gd name="connsiteY18-6752" fmla="*/ 5185 h 10000"/>
                  <a:gd name="connsiteX19-6753" fmla="*/ 9101 w 10000"/>
                  <a:gd name="connsiteY19-6754" fmla="*/ 5239 h 10000"/>
                  <a:gd name="connsiteX20-6755" fmla="*/ 9072 w 10000"/>
                  <a:gd name="connsiteY20-6756" fmla="*/ 5820 h 10000"/>
                  <a:gd name="connsiteX21-6757" fmla="*/ 9101 w 10000"/>
                  <a:gd name="connsiteY21-6758" fmla="*/ 5926 h 10000"/>
                  <a:gd name="connsiteX22-6759" fmla="*/ 8928 w 10000"/>
                  <a:gd name="connsiteY22-6760" fmla="*/ 6138 h 10000"/>
                  <a:gd name="connsiteX23-6761" fmla="*/ 8551 w 10000"/>
                  <a:gd name="connsiteY23-6762" fmla="*/ 6402 h 10000"/>
                  <a:gd name="connsiteX24-6763" fmla="*/ 8377 w 10000"/>
                  <a:gd name="connsiteY24-6764" fmla="*/ 6455 h 10000"/>
                  <a:gd name="connsiteX25-6765" fmla="*/ 8087 w 10000"/>
                  <a:gd name="connsiteY25-6766" fmla="*/ 6667 h 10000"/>
                  <a:gd name="connsiteX26-6767" fmla="*/ 8232 w 10000"/>
                  <a:gd name="connsiteY26-6768" fmla="*/ 6932 h 10000"/>
                  <a:gd name="connsiteX27-6769" fmla="*/ 7739 w 10000"/>
                  <a:gd name="connsiteY27-6770" fmla="*/ 7407 h 10000"/>
                  <a:gd name="connsiteX28-6771" fmla="*/ 7681 w 10000"/>
                  <a:gd name="connsiteY28-6772" fmla="*/ 6984 h 10000"/>
                  <a:gd name="connsiteX29-6773" fmla="*/ 7508 w 10000"/>
                  <a:gd name="connsiteY29-6774" fmla="*/ 7143 h 10000"/>
                  <a:gd name="connsiteX30-6775" fmla="*/ 7102 w 10000"/>
                  <a:gd name="connsiteY30-6776" fmla="*/ 7037 h 10000"/>
                  <a:gd name="connsiteX31-6777" fmla="*/ 7362 w 10000"/>
                  <a:gd name="connsiteY31-6778" fmla="*/ 6878 h 10000"/>
                  <a:gd name="connsiteX32-6779" fmla="*/ 7189 w 10000"/>
                  <a:gd name="connsiteY32-6780" fmla="*/ 6508 h 10000"/>
                  <a:gd name="connsiteX33-6781" fmla="*/ 6870 w 10000"/>
                  <a:gd name="connsiteY33-6782" fmla="*/ 6773 h 10000"/>
                  <a:gd name="connsiteX34-6783" fmla="*/ 6580 w 10000"/>
                  <a:gd name="connsiteY34-6784" fmla="*/ 6720 h 10000"/>
                  <a:gd name="connsiteX35-6785" fmla="*/ 6435 w 10000"/>
                  <a:gd name="connsiteY35-6786" fmla="*/ 6878 h 10000"/>
                  <a:gd name="connsiteX36-6787" fmla="*/ 6376 w 10000"/>
                  <a:gd name="connsiteY36-6788" fmla="*/ 7143 h 10000"/>
                  <a:gd name="connsiteX37-6789" fmla="*/ 6347 w 10000"/>
                  <a:gd name="connsiteY37-6790" fmla="*/ 6932 h 10000"/>
                  <a:gd name="connsiteX38-6791" fmla="*/ 6203 w 10000"/>
                  <a:gd name="connsiteY38-6792" fmla="*/ 6825 h 10000"/>
                  <a:gd name="connsiteX39-6793" fmla="*/ 6058 w 10000"/>
                  <a:gd name="connsiteY39-6794" fmla="*/ 6984 h 10000"/>
                  <a:gd name="connsiteX40-6795" fmla="*/ 6000 w 10000"/>
                  <a:gd name="connsiteY40-6796" fmla="*/ 7302 h 10000"/>
                  <a:gd name="connsiteX41-6797" fmla="*/ 5826 w 10000"/>
                  <a:gd name="connsiteY41-6798" fmla="*/ 7143 h 10000"/>
                  <a:gd name="connsiteX42-6799" fmla="*/ 5971 w 10000"/>
                  <a:gd name="connsiteY42-6800" fmla="*/ 7037 h 10000"/>
                  <a:gd name="connsiteX43-6801" fmla="*/ 6232 w 10000"/>
                  <a:gd name="connsiteY43-6802" fmla="*/ 6561 h 10000"/>
                  <a:gd name="connsiteX44-6803" fmla="*/ 5797 w 10000"/>
                  <a:gd name="connsiteY44-6804" fmla="*/ 6878 h 10000"/>
                  <a:gd name="connsiteX45-6805" fmla="*/ 5740 w 10000"/>
                  <a:gd name="connsiteY45-6806" fmla="*/ 6667 h 10000"/>
                  <a:gd name="connsiteX46-6807" fmla="*/ 8734 w 10000"/>
                  <a:gd name="connsiteY46-6808" fmla="*/ 5498 h 10000"/>
                  <a:gd name="connsiteX47-6809" fmla="*/ 5565 w 10000"/>
                  <a:gd name="connsiteY47-6810" fmla="*/ 6191 h 10000"/>
                  <a:gd name="connsiteX48-6811" fmla="*/ 8417 w 10000"/>
                  <a:gd name="connsiteY48-6812" fmla="*/ 5422 h 10000"/>
                  <a:gd name="connsiteX49-6813" fmla="*/ 8291 w 10000"/>
                  <a:gd name="connsiteY49-6814" fmla="*/ 5195 h 10000"/>
                  <a:gd name="connsiteX50-6815" fmla="*/ 8164 w 10000"/>
                  <a:gd name="connsiteY50-6816" fmla="*/ 4968 h 10000"/>
                  <a:gd name="connsiteX51-6817" fmla="*/ 8671 w 10000"/>
                  <a:gd name="connsiteY51-6818" fmla="*/ 4893 h 10000"/>
                  <a:gd name="connsiteX52-6819" fmla="*/ 8227 w 10000"/>
                  <a:gd name="connsiteY52-6820" fmla="*/ 4591 h 10000"/>
                  <a:gd name="connsiteX53-6821" fmla="*/ 7657 w 10000"/>
                  <a:gd name="connsiteY53-6822" fmla="*/ 5044 h 10000"/>
                  <a:gd name="connsiteX54-6823" fmla="*/ 7087 w 10000"/>
                  <a:gd name="connsiteY54-6824" fmla="*/ 5497 h 10000"/>
                  <a:gd name="connsiteX55-6825" fmla="*/ 8037 w 10000"/>
                  <a:gd name="connsiteY55-6826" fmla="*/ 4742 h 10000"/>
                  <a:gd name="connsiteX56-6827" fmla="*/ 7531 w 10000"/>
                  <a:gd name="connsiteY56-6828" fmla="*/ 4817 h 10000"/>
                  <a:gd name="connsiteX57-6829" fmla="*/ 8069 w 10000"/>
                  <a:gd name="connsiteY57-6830" fmla="*/ 4826 h 10000"/>
                  <a:gd name="connsiteX58-6831" fmla="*/ 6950 w 10000"/>
                  <a:gd name="connsiteY58-6832" fmla="*/ 3306 h 10000"/>
                  <a:gd name="connsiteX59-6833" fmla="*/ 6962 w 10000"/>
                  <a:gd name="connsiteY59-6834" fmla="*/ 3305 h 10000"/>
                  <a:gd name="connsiteX60-6835" fmla="*/ 6645 w 10000"/>
                  <a:gd name="connsiteY60-6836" fmla="*/ 3230 h 10000"/>
                  <a:gd name="connsiteX61-6837" fmla="*/ 6519 w 10000"/>
                  <a:gd name="connsiteY61-6838" fmla="*/ 3003 h 10000"/>
                  <a:gd name="connsiteX62-6839" fmla="*/ 5949 w 10000"/>
                  <a:gd name="connsiteY62-6840" fmla="*/ 2473 h 10000"/>
                  <a:gd name="connsiteX63-6841" fmla="*/ 5015 w 10000"/>
                  <a:gd name="connsiteY63-6842" fmla="*/ 3228 h 10000"/>
                  <a:gd name="connsiteX64-6843" fmla="*/ 4898 w 10000"/>
                  <a:gd name="connsiteY64-6844" fmla="*/ 3175 h 10000"/>
                  <a:gd name="connsiteX65-6845" fmla="*/ 4754 w 10000"/>
                  <a:gd name="connsiteY65-6846" fmla="*/ 3122 h 10000"/>
                  <a:gd name="connsiteX66-6847" fmla="*/ 4637 w 10000"/>
                  <a:gd name="connsiteY66-6848" fmla="*/ 3334 h 10000"/>
                  <a:gd name="connsiteX67-6849" fmla="*/ 4464 w 10000"/>
                  <a:gd name="connsiteY67-6850" fmla="*/ 3493 h 10000"/>
                  <a:gd name="connsiteX68-6851" fmla="*/ 4435 w 10000"/>
                  <a:gd name="connsiteY68-6852" fmla="*/ 3651 h 10000"/>
                  <a:gd name="connsiteX69-6853" fmla="*/ 4579 w 10000"/>
                  <a:gd name="connsiteY69-6854" fmla="*/ 3862 h 10000"/>
                  <a:gd name="connsiteX70-6855" fmla="*/ 4637 w 10000"/>
                  <a:gd name="connsiteY70-6856" fmla="*/ 4021 h 10000"/>
                  <a:gd name="connsiteX71-6857" fmla="*/ 4783 w 10000"/>
                  <a:gd name="connsiteY71-6858" fmla="*/ 4021 h 10000"/>
                  <a:gd name="connsiteX72-6859" fmla="*/ 4841 w 10000"/>
                  <a:gd name="connsiteY72-6860" fmla="*/ 4021 h 10000"/>
                  <a:gd name="connsiteX73-6861" fmla="*/ 4927 w 10000"/>
                  <a:gd name="connsiteY73-6862" fmla="*/ 4233 h 10000"/>
                  <a:gd name="connsiteX74-6863" fmla="*/ 5073 w 10000"/>
                  <a:gd name="connsiteY74-6864" fmla="*/ 4603 h 10000"/>
                  <a:gd name="connsiteX75-6865" fmla="*/ 4898 w 10000"/>
                  <a:gd name="connsiteY75-6866" fmla="*/ 4391 h 10000"/>
                  <a:gd name="connsiteX76-6867" fmla="*/ 4812 w 10000"/>
                  <a:gd name="connsiteY76-6868" fmla="*/ 4127 h 10000"/>
                  <a:gd name="connsiteX77-6869" fmla="*/ 4725 w 10000"/>
                  <a:gd name="connsiteY77-6870" fmla="*/ 4339 h 10000"/>
                  <a:gd name="connsiteX78-6871" fmla="*/ 4608 w 10000"/>
                  <a:gd name="connsiteY78-6872" fmla="*/ 4657 h 10000"/>
                  <a:gd name="connsiteX79-6873" fmla="*/ 4608 w 10000"/>
                  <a:gd name="connsiteY79-6874" fmla="*/ 4445 h 10000"/>
                  <a:gd name="connsiteX80-6875" fmla="*/ 4435 w 10000"/>
                  <a:gd name="connsiteY80-6876" fmla="*/ 4339 h 10000"/>
                  <a:gd name="connsiteX81-6877" fmla="*/ 4406 w 10000"/>
                  <a:gd name="connsiteY81-6878" fmla="*/ 3968 h 10000"/>
                  <a:gd name="connsiteX82-6879" fmla="*/ 4261 w 10000"/>
                  <a:gd name="connsiteY82-6880" fmla="*/ 4021 h 10000"/>
                  <a:gd name="connsiteX83-6881" fmla="*/ 4319 w 10000"/>
                  <a:gd name="connsiteY83-6882" fmla="*/ 3598 h 10000"/>
                  <a:gd name="connsiteX84-6883" fmla="*/ 4232 w 10000"/>
                  <a:gd name="connsiteY84-6884" fmla="*/ 3598 h 10000"/>
                  <a:gd name="connsiteX85-6885" fmla="*/ 4319 w 10000"/>
                  <a:gd name="connsiteY85-6886" fmla="*/ 3069 h 10000"/>
                  <a:gd name="connsiteX86-6887" fmla="*/ 4464 w 10000"/>
                  <a:gd name="connsiteY86-6888" fmla="*/ 3069 h 10000"/>
                  <a:gd name="connsiteX87-6889" fmla="*/ 4522 w 10000"/>
                  <a:gd name="connsiteY87-6890" fmla="*/ 3386 h 10000"/>
                  <a:gd name="connsiteX88-6891" fmla="*/ 4551 w 10000"/>
                  <a:gd name="connsiteY88-6892" fmla="*/ 3175 h 10000"/>
                  <a:gd name="connsiteX89-6893" fmla="*/ 4493 w 10000"/>
                  <a:gd name="connsiteY89-6894" fmla="*/ 3016 h 10000"/>
                  <a:gd name="connsiteX90-6895" fmla="*/ 4348 w 10000"/>
                  <a:gd name="connsiteY90-6896" fmla="*/ 2910 h 10000"/>
                  <a:gd name="connsiteX91-6897" fmla="*/ 4377 w 10000"/>
                  <a:gd name="connsiteY91-6898" fmla="*/ 2487 h 10000"/>
                  <a:gd name="connsiteX92-6899" fmla="*/ 4319 w 10000"/>
                  <a:gd name="connsiteY92-6900" fmla="*/ 2275 h 10000"/>
                  <a:gd name="connsiteX93-6901" fmla="*/ 4289 w 10000"/>
                  <a:gd name="connsiteY93-6902" fmla="*/ 1641 h 10000"/>
                  <a:gd name="connsiteX94-6903" fmla="*/ 4348 w 10000"/>
                  <a:gd name="connsiteY94-6904" fmla="*/ 1641 h 10000"/>
                  <a:gd name="connsiteX95-6905" fmla="*/ 4261 w 10000"/>
                  <a:gd name="connsiteY95-6906" fmla="*/ 1534 h 10000"/>
                  <a:gd name="connsiteX96-6907" fmla="*/ 4000 w 10000"/>
                  <a:gd name="connsiteY96-6908" fmla="*/ 1746 h 10000"/>
                  <a:gd name="connsiteX97-6909" fmla="*/ 3942 w 10000"/>
                  <a:gd name="connsiteY97-6910" fmla="*/ 1323 h 10000"/>
                  <a:gd name="connsiteX98-6911" fmla="*/ 4145 w 10000"/>
                  <a:gd name="connsiteY98-6912" fmla="*/ 582 h 10000"/>
                  <a:gd name="connsiteX99-6913" fmla="*/ 3972 w 10000"/>
                  <a:gd name="connsiteY99-6914" fmla="*/ 318 h 10000"/>
                  <a:gd name="connsiteX100-6915" fmla="*/ 3972 w 10000"/>
                  <a:gd name="connsiteY100-6916" fmla="*/ 212 h 10000"/>
                  <a:gd name="connsiteX101-6917" fmla="*/ 3710 w 10000"/>
                  <a:gd name="connsiteY101-6918" fmla="*/ 0 h 10000"/>
                  <a:gd name="connsiteX102-6919" fmla="*/ 3624 w 10000"/>
                  <a:gd name="connsiteY102-6920" fmla="*/ 212 h 10000"/>
                  <a:gd name="connsiteX103-6921" fmla="*/ 3536 w 10000"/>
                  <a:gd name="connsiteY103-6922" fmla="*/ 635 h 10000"/>
                  <a:gd name="connsiteX104-6923" fmla="*/ 3420 w 10000"/>
                  <a:gd name="connsiteY104-6924" fmla="*/ 688 h 10000"/>
                  <a:gd name="connsiteX105-6925" fmla="*/ 3594 w 10000"/>
                  <a:gd name="connsiteY105-6926" fmla="*/ 900 h 10000"/>
                  <a:gd name="connsiteX106-6927" fmla="*/ 3624 w 10000"/>
                  <a:gd name="connsiteY106-6928" fmla="*/ 1164 h 10000"/>
                  <a:gd name="connsiteX107-6929" fmla="*/ 3536 w 10000"/>
                  <a:gd name="connsiteY107-6930" fmla="*/ 1323 h 10000"/>
                  <a:gd name="connsiteX108-6931" fmla="*/ 3624 w 10000"/>
                  <a:gd name="connsiteY108-6932" fmla="*/ 1799 h 10000"/>
                  <a:gd name="connsiteX109-6933" fmla="*/ 3565 w 10000"/>
                  <a:gd name="connsiteY109-6934" fmla="*/ 2223 h 10000"/>
                  <a:gd name="connsiteX110-6935" fmla="*/ 3130 w 10000"/>
                  <a:gd name="connsiteY110-6936" fmla="*/ 2539 h 10000"/>
                  <a:gd name="connsiteX111-6937" fmla="*/ 3101 w 10000"/>
                  <a:gd name="connsiteY111-6938" fmla="*/ 2381 h 10000"/>
                  <a:gd name="connsiteX112-6939" fmla="*/ 3073 w 10000"/>
                  <a:gd name="connsiteY112-6940" fmla="*/ 2593 h 10000"/>
                  <a:gd name="connsiteX113-6941" fmla="*/ 3188 w 10000"/>
                  <a:gd name="connsiteY113-6942" fmla="*/ 2804 h 10000"/>
                  <a:gd name="connsiteX114-6943" fmla="*/ 3478 w 10000"/>
                  <a:gd name="connsiteY114-6944" fmla="*/ 2593 h 10000"/>
                  <a:gd name="connsiteX115-6945" fmla="*/ 3594 w 10000"/>
                  <a:gd name="connsiteY115-6946" fmla="*/ 2752 h 10000"/>
                  <a:gd name="connsiteX116-6947" fmla="*/ 3392 w 10000"/>
                  <a:gd name="connsiteY116-6948" fmla="*/ 2804 h 10000"/>
                  <a:gd name="connsiteX117-6949" fmla="*/ 1349 w 10000"/>
                  <a:gd name="connsiteY117-6950" fmla="*/ 2289 h 10000"/>
                  <a:gd name="connsiteX118-6951" fmla="*/ 2754 w 10000"/>
                  <a:gd name="connsiteY118-6952" fmla="*/ 2857 h 10000"/>
                  <a:gd name="connsiteX119-6953" fmla="*/ 1630 w 10000"/>
                  <a:gd name="connsiteY119-6954" fmla="*/ 1022 h 10000"/>
                  <a:gd name="connsiteX120-6955" fmla="*/ 2656 w 10000"/>
                  <a:gd name="connsiteY120-6956" fmla="*/ 2472 h 10000"/>
                  <a:gd name="connsiteX121-6957" fmla="*/ 2898 w 10000"/>
                  <a:gd name="connsiteY121-6958" fmla="*/ 3545 h 10000"/>
                  <a:gd name="connsiteX122-6959" fmla="*/ 2840 w 10000"/>
                  <a:gd name="connsiteY122-6960" fmla="*/ 3916 h 10000"/>
                  <a:gd name="connsiteX123-6961" fmla="*/ 1349 w 10000"/>
                  <a:gd name="connsiteY123-6962" fmla="*/ 2289 h 10000"/>
                  <a:gd name="connsiteX124-6963" fmla="*/ 1349 w 10000"/>
                  <a:gd name="connsiteY124-6964" fmla="*/ 2289 h 10000"/>
                  <a:gd name="connsiteX125-6965" fmla="*/ 2377 w 10000"/>
                  <a:gd name="connsiteY125-6966" fmla="*/ 3598 h 10000"/>
                  <a:gd name="connsiteX126-6967" fmla="*/ 2377 w 10000"/>
                  <a:gd name="connsiteY126-6968" fmla="*/ 3968 h 10000"/>
                  <a:gd name="connsiteX127-6969" fmla="*/ 2231 w 10000"/>
                  <a:gd name="connsiteY127-6970" fmla="*/ 4445 h 10000"/>
                  <a:gd name="connsiteX128-6971" fmla="*/ 2000 w 10000"/>
                  <a:gd name="connsiteY128-6972" fmla="*/ 4021 h 10000"/>
                  <a:gd name="connsiteX129-6973" fmla="*/ 1884 w 10000"/>
                  <a:gd name="connsiteY129-6974" fmla="*/ 3545 h 10000"/>
                  <a:gd name="connsiteX130-6975" fmla="*/ 1652 w 10000"/>
                  <a:gd name="connsiteY130-6976" fmla="*/ 3545 h 10000"/>
                  <a:gd name="connsiteX131-6977" fmla="*/ 1478 w 10000"/>
                  <a:gd name="connsiteY131-6978" fmla="*/ 3757 h 10000"/>
                  <a:gd name="connsiteX132-6979" fmla="*/ 1247 w 10000"/>
                  <a:gd name="connsiteY132-6980" fmla="*/ 3757 h 10000"/>
                  <a:gd name="connsiteX133-6981" fmla="*/ 1072 w 10000"/>
                  <a:gd name="connsiteY133-6982" fmla="*/ 3968 h 10000"/>
                  <a:gd name="connsiteX134-6983" fmla="*/ 957 w 10000"/>
                  <a:gd name="connsiteY134-6984" fmla="*/ 3757 h 10000"/>
                  <a:gd name="connsiteX135-6985" fmla="*/ 667 w 10000"/>
                  <a:gd name="connsiteY135-6986" fmla="*/ 3704 h 10000"/>
                  <a:gd name="connsiteX136-6987" fmla="*/ 406 w 10000"/>
                  <a:gd name="connsiteY136-6988" fmla="*/ 3704 h 10000"/>
                  <a:gd name="connsiteX137-6989" fmla="*/ 29 w 10000"/>
                  <a:gd name="connsiteY137-6990" fmla="*/ 3439 h 10000"/>
                  <a:gd name="connsiteX138-6991" fmla="*/ 0 w 10000"/>
                  <a:gd name="connsiteY138-6992" fmla="*/ 3916 h 10000"/>
                  <a:gd name="connsiteX139-6993" fmla="*/ 58 w 10000"/>
                  <a:gd name="connsiteY139-6994" fmla="*/ 4603 h 10000"/>
                  <a:gd name="connsiteX140-6995" fmla="*/ 116 w 10000"/>
                  <a:gd name="connsiteY140-6996" fmla="*/ 4973 h 10000"/>
                  <a:gd name="connsiteX141-6997" fmla="*/ 174 w 10000"/>
                  <a:gd name="connsiteY141-6998" fmla="*/ 5239 h 10000"/>
                  <a:gd name="connsiteX142-6999" fmla="*/ 232 w 10000"/>
                  <a:gd name="connsiteY142-7000" fmla="*/ 5609 h 10000"/>
                  <a:gd name="connsiteX143-7001" fmla="*/ 406 w 10000"/>
                  <a:gd name="connsiteY143-7002" fmla="*/ 5926 h 10000"/>
                  <a:gd name="connsiteX144-7003" fmla="*/ 638 w 10000"/>
                  <a:gd name="connsiteY144-7004" fmla="*/ 6455 h 10000"/>
                  <a:gd name="connsiteX145-7005" fmla="*/ 492 w 10000"/>
                  <a:gd name="connsiteY145-7006" fmla="*/ 6350 h 10000"/>
                  <a:gd name="connsiteX146-7007" fmla="*/ 840 w 10000"/>
                  <a:gd name="connsiteY146-7008" fmla="*/ 6825 h 10000"/>
                  <a:gd name="connsiteX147-7009" fmla="*/ 1043 w 10000"/>
                  <a:gd name="connsiteY147-7010" fmla="*/ 6773 h 10000"/>
                  <a:gd name="connsiteX148-7011" fmla="*/ 1015 w 10000"/>
                  <a:gd name="connsiteY148-7012" fmla="*/ 6455 h 10000"/>
                  <a:gd name="connsiteX149-7013" fmla="*/ 1188 w 10000"/>
                  <a:gd name="connsiteY149-7014" fmla="*/ 6508 h 10000"/>
                  <a:gd name="connsiteX150-7015" fmla="*/ 986 w 10000"/>
                  <a:gd name="connsiteY150-7016" fmla="*/ 5873 h 10000"/>
                  <a:gd name="connsiteX151-7017" fmla="*/ 1362 w 10000"/>
                  <a:gd name="connsiteY151-7018" fmla="*/ 5609 h 10000"/>
                  <a:gd name="connsiteX152-7019" fmla="*/ 1566 w 10000"/>
                  <a:gd name="connsiteY152-7020" fmla="*/ 5609 h 10000"/>
                  <a:gd name="connsiteX153-7021" fmla="*/ 1566 w 10000"/>
                  <a:gd name="connsiteY153-7022" fmla="*/ 5873 h 10000"/>
                  <a:gd name="connsiteX154-7023" fmla="*/ 1391 w 10000"/>
                  <a:gd name="connsiteY154-7024" fmla="*/ 6032 h 10000"/>
                  <a:gd name="connsiteX155-7025" fmla="*/ 1276 w 10000"/>
                  <a:gd name="connsiteY155-7026" fmla="*/ 6720 h 10000"/>
                  <a:gd name="connsiteX156-7027" fmla="*/ 1218 w 10000"/>
                  <a:gd name="connsiteY156-7028" fmla="*/ 7037 h 10000"/>
                  <a:gd name="connsiteX157-7029" fmla="*/ 1305 w 10000"/>
                  <a:gd name="connsiteY157-7030" fmla="*/ 7461 h 10000"/>
                  <a:gd name="connsiteX158-7031" fmla="*/ 1478 w 10000"/>
                  <a:gd name="connsiteY158-7032" fmla="*/ 7778 h 10000"/>
                  <a:gd name="connsiteX159-7033" fmla="*/ 2058 w 10000"/>
                  <a:gd name="connsiteY159-7034" fmla="*/ 8413 h 10000"/>
                  <a:gd name="connsiteX160-7035" fmla="*/ 2521 w 10000"/>
                  <a:gd name="connsiteY160-7036" fmla="*/ 8889 h 10000"/>
                  <a:gd name="connsiteX161-7037" fmla="*/ 2869 w 10000"/>
                  <a:gd name="connsiteY161-7038" fmla="*/ 9101 h 10000"/>
                  <a:gd name="connsiteX162-7039" fmla="*/ 3246 w 10000"/>
                  <a:gd name="connsiteY162-7040" fmla="*/ 9312 h 10000"/>
                  <a:gd name="connsiteX163-7041" fmla="*/ 3624 w 10000"/>
                  <a:gd name="connsiteY163-7042" fmla="*/ 9524 h 10000"/>
                  <a:gd name="connsiteX164-7043" fmla="*/ 3972 w 10000"/>
                  <a:gd name="connsiteY164-7044" fmla="*/ 9630 h 10000"/>
                  <a:gd name="connsiteX165-7045" fmla="*/ 4348 w 10000"/>
                  <a:gd name="connsiteY165-7046" fmla="*/ 9789 h 10000"/>
                  <a:gd name="connsiteX166-7047" fmla="*/ 4783 w 10000"/>
                  <a:gd name="connsiteY166-7048" fmla="*/ 9948 h 10000"/>
                  <a:gd name="connsiteX167-7049" fmla="*/ 5246 w 10000"/>
                  <a:gd name="connsiteY167-7050" fmla="*/ 10000 h 10000"/>
                  <a:gd name="connsiteX168-7051" fmla="*/ 5652 w 10000"/>
                  <a:gd name="connsiteY168-7052" fmla="*/ 10000 h 10000"/>
                  <a:gd name="connsiteX169-7053" fmla="*/ 6145 w 10000"/>
                  <a:gd name="connsiteY169-7054" fmla="*/ 9948 h 10000"/>
                  <a:gd name="connsiteX170-7055" fmla="*/ 6493 w 10000"/>
                  <a:gd name="connsiteY170-7056" fmla="*/ 9841 h 10000"/>
                  <a:gd name="connsiteX171-7057" fmla="*/ 6841 w 10000"/>
                  <a:gd name="connsiteY171-7058" fmla="*/ 9736 h 10000"/>
                  <a:gd name="connsiteX172-7059" fmla="*/ 7218 w 10000"/>
                  <a:gd name="connsiteY172-7060" fmla="*/ 9577 h 10000"/>
                  <a:gd name="connsiteX173-7061" fmla="*/ 7565 w 10000"/>
                  <a:gd name="connsiteY173-7062" fmla="*/ 9418 h 10000"/>
                  <a:gd name="connsiteX174-7063" fmla="*/ 7884 w 10000"/>
                  <a:gd name="connsiteY174-7064" fmla="*/ 9207 h 10000"/>
                  <a:gd name="connsiteX175-7065" fmla="*/ 8232 w 10000"/>
                  <a:gd name="connsiteY175-7066" fmla="*/ 8995 h 10000"/>
                  <a:gd name="connsiteX176-7067" fmla="*/ 8551 w 10000"/>
                  <a:gd name="connsiteY176-7068" fmla="*/ 8678 h 10000"/>
                  <a:gd name="connsiteX0-7069" fmla="*/ 8551 w 10000"/>
                  <a:gd name="connsiteY0-7070" fmla="*/ 8678 h 10000"/>
                  <a:gd name="connsiteX1-7071" fmla="*/ 8899 w 10000"/>
                  <a:gd name="connsiteY1-7072" fmla="*/ 8360 h 10000"/>
                  <a:gd name="connsiteX2-7073" fmla="*/ 9072 w 10000"/>
                  <a:gd name="connsiteY2-7074" fmla="*/ 7937 h 10000"/>
                  <a:gd name="connsiteX3-7075" fmla="*/ 9420 w 10000"/>
                  <a:gd name="connsiteY3-7076" fmla="*/ 7619 h 10000"/>
                  <a:gd name="connsiteX4-7077" fmla="*/ 9304 w 10000"/>
                  <a:gd name="connsiteY4-7078" fmla="*/ 7143 h 10000"/>
                  <a:gd name="connsiteX5-7079" fmla="*/ 9508 w 10000"/>
                  <a:gd name="connsiteY5-7080" fmla="*/ 6878 h 10000"/>
                  <a:gd name="connsiteX6-7081" fmla="*/ 9652 w 10000"/>
                  <a:gd name="connsiteY6-7082" fmla="*/ 6614 h 10000"/>
                  <a:gd name="connsiteX7-7083" fmla="*/ 9710 w 10000"/>
                  <a:gd name="connsiteY7-7084" fmla="*/ 7037 h 10000"/>
                  <a:gd name="connsiteX8-7085" fmla="*/ 9652 w 10000"/>
                  <a:gd name="connsiteY8-7086" fmla="*/ 7514 h 10000"/>
                  <a:gd name="connsiteX9-7087" fmla="*/ 9971 w 10000"/>
                  <a:gd name="connsiteY9-7088" fmla="*/ 7037 h 10000"/>
                  <a:gd name="connsiteX10-7089" fmla="*/ 10000 w 10000"/>
                  <a:gd name="connsiteY10-7090" fmla="*/ 6667 h 10000"/>
                  <a:gd name="connsiteX11-7091" fmla="*/ 9884 w 10000"/>
                  <a:gd name="connsiteY11-7092" fmla="*/ 6720 h 10000"/>
                  <a:gd name="connsiteX12-7093" fmla="*/ 9797 w 10000"/>
                  <a:gd name="connsiteY12-7094" fmla="*/ 6350 h 10000"/>
                  <a:gd name="connsiteX13-7095" fmla="*/ 9913 w 10000"/>
                  <a:gd name="connsiteY13-7096" fmla="*/ 5926 h 10000"/>
                  <a:gd name="connsiteX14-7097" fmla="*/ 9856 w 10000"/>
                  <a:gd name="connsiteY14-7098" fmla="*/ 5450 h 10000"/>
                  <a:gd name="connsiteX15-7099" fmla="*/ 9566 w 10000"/>
                  <a:gd name="connsiteY15-7100" fmla="*/ 5291 h 10000"/>
                  <a:gd name="connsiteX16-7101" fmla="*/ 9942 w 10000"/>
                  <a:gd name="connsiteY16-7102" fmla="*/ 4498 h 10000"/>
                  <a:gd name="connsiteX17-7103" fmla="*/ 9537 w 10000"/>
                  <a:gd name="connsiteY17-7104" fmla="*/ 4762 h 10000"/>
                  <a:gd name="connsiteX18-7105" fmla="*/ 9449 w 10000"/>
                  <a:gd name="connsiteY18-7106" fmla="*/ 5185 h 10000"/>
                  <a:gd name="connsiteX19-7107" fmla="*/ 9101 w 10000"/>
                  <a:gd name="connsiteY19-7108" fmla="*/ 5239 h 10000"/>
                  <a:gd name="connsiteX20-7109" fmla="*/ 9072 w 10000"/>
                  <a:gd name="connsiteY20-7110" fmla="*/ 5820 h 10000"/>
                  <a:gd name="connsiteX21-7111" fmla="*/ 9101 w 10000"/>
                  <a:gd name="connsiteY21-7112" fmla="*/ 5926 h 10000"/>
                  <a:gd name="connsiteX22-7113" fmla="*/ 8928 w 10000"/>
                  <a:gd name="connsiteY22-7114" fmla="*/ 6138 h 10000"/>
                  <a:gd name="connsiteX23-7115" fmla="*/ 8551 w 10000"/>
                  <a:gd name="connsiteY23-7116" fmla="*/ 6402 h 10000"/>
                  <a:gd name="connsiteX24-7117" fmla="*/ 8377 w 10000"/>
                  <a:gd name="connsiteY24-7118" fmla="*/ 6455 h 10000"/>
                  <a:gd name="connsiteX25-7119" fmla="*/ 8087 w 10000"/>
                  <a:gd name="connsiteY25-7120" fmla="*/ 6667 h 10000"/>
                  <a:gd name="connsiteX26-7121" fmla="*/ 8232 w 10000"/>
                  <a:gd name="connsiteY26-7122" fmla="*/ 6932 h 10000"/>
                  <a:gd name="connsiteX27-7123" fmla="*/ 7739 w 10000"/>
                  <a:gd name="connsiteY27-7124" fmla="*/ 7407 h 10000"/>
                  <a:gd name="connsiteX28-7125" fmla="*/ 7681 w 10000"/>
                  <a:gd name="connsiteY28-7126" fmla="*/ 6984 h 10000"/>
                  <a:gd name="connsiteX29-7127" fmla="*/ 7508 w 10000"/>
                  <a:gd name="connsiteY29-7128" fmla="*/ 7143 h 10000"/>
                  <a:gd name="connsiteX30-7129" fmla="*/ 7102 w 10000"/>
                  <a:gd name="connsiteY30-7130" fmla="*/ 7037 h 10000"/>
                  <a:gd name="connsiteX31-7131" fmla="*/ 7362 w 10000"/>
                  <a:gd name="connsiteY31-7132" fmla="*/ 6878 h 10000"/>
                  <a:gd name="connsiteX32-7133" fmla="*/ 7189 w 10000"/>
                  <a:gd name="connsiteY32-7134" fmla="*/ 6508 h 10000"/>
                  <a:gd name="connsiteX33-7135" fmla="*/ 6870 w 10000"/>
                  <a:gd name="connsiteY33-7136" fmla="*/ 6773 h 10000"/>
                  <a:gd name="connsiteX34-7137" fmla="*/ 6580 w 10000"/>
                  <a:gd name="connsiteY34-7138" fmla="*/ 6720 h 10000"/>
                  <a:gd name="connsiteX35-7139" fmla="*/ 6435 w 10000"/>
                  <a:gd name="connsiteY35-7140" fmla="*/ 6878 h 10000"/>
                  <a:gd name="connsiteX36-7141" fmla="*/ 6376 w 10000"/>
                  <a:gd name="connsiteY36-7142" fmla="*/ 7143 h 10000"/>
                  <a:gd name="connsiteX37-7143" fmla="*/ 6347 w 10000"/>
                  <a:gd name="connsiteY37-7144" fmla="*/ 6932 h 10000"/>
                  <a:gd name="connsiteX38-7145" fmla="*/ 6203 w 10000"/>
                  <a:gd name="connsiteY38-7146" fmla="*/ 6825 h 10000"/>
                  <a:gd name="connsiteX39-7147" fmla="*/ 6058 w 10000"/>
                  <a:gd name="connsiteY39-7148" fmla="*/ 6984 h 10000"/>
                  <a:gd name="connsiteX40-7149" fmla="*/ 6000 w 10000"/>
                  <a:gd name="connsiteY40-7150" fmla="*/ 7302 h 10000"/>
                  <a:gd name="connsiteX41-7151" fmla="*/ 5826 w 10000"/>
                  <a:gd name="connsiteY41-7152" fmla="*/ 7143 h 10000"/>
                  <a:gd name="connsiteX42-7153" fmla="*/ 5971 w 10000"/>
                  <a:gd name="connsiteY42-7154" fmla="*/ 7037 h 10000"/>
                  <a:gd name="connsiteX43-7155" fmla="*/ 6232 w 10000"/>
                  <a:gd name="connsiteY43-7156" fmla="*/ 6561 h 10000"/>
                  <a:gd name="connsiteX44-7157" fmla="*/ 5797 w 10000"/>
                  <a:gd name="connsiteY44-7158" fmla="*/ 6878 h 10000"/>
                  <a:gd name="connsiteX45-7159" fmla="*/ 5740 w 10000"/>
                  <a:gd name="connsiteY45-7160" fmla="*/ 6667 h 10000"/>
                  <a:gd name="connsiteX46-7161" fmla="*/ 8734 w 10000"/>
                  <a:gd name="connsiteY46-7162" fmla="*/ 5498 h 10000"/>
                  <a:gd name="connsiteX47-7163" fmla="*/ 8607 w 10000"/>
                  <a:gd name="connsiteY47-7164" fmla="*/ 5271 h 10000"/>
                  <a:gd name="connsiteX48-7165" fmla="*/ 8417 w 10000"/>
                  <a:gd name="connsiteY48-7166" fmla="*/ 5422 h 10000"/>
                  <a:gd name="connsiteX49-7167" fmla="*/ 8291 w 10000"/>
                  <a:gd name="connsiteY49-7168" fmla="*/ 5195 h 10000"/>
                  <a:gd name="connsiteX50-7169" fmla="*/ 8164 w 10000"/>
                  <a:gd name="connsiteY50-7170" fmla="*/ 4968 h 10000"/>
                  <a:gd name="connsiteX51-7171" fmla="*/ 8671 w 10000"/>
                  <a:gd name="connsiteY51-7172" fmla="*/ 4893 h 10000"/>
                  <a:gd name="connsiteX52-7173" fmla="*/ 8227 w 10000"/>
                  <a:gd name="connsiteY52-7174" fmla="*/ 4591 h 10000"/>
                  <a:gd name="connsiteX53-7175" fmla="*/ 7657 w 10000"/>
                  <a:gd name="connsiteY53-7176" fmla="*/ 5044 h 10000"/>
                  <a:gd name="connsiteX54-7177" fmla="*/ 7087 w 10000"/>
                  <a:gd name="connsiteY54-7178" fmla="*/ 5497 h 10000"/>
                  <a:gd name="connsiteX55-7179" fmla="*/ 8037 w 10000"/>
                  <a:gd name="connsiteY55-7180" fmla="*/ 4742 h 10000"/>
                  <a:gd name="connsiteX56-7181" fmla="*/ 7531 w 10000"/>
                  <a:gd name="connsiteY56-7182" fmla="*/ 4817 h 10000"/>
                  <a:gd name="connsiteX57-7183" fmla="*/ 8069 w 10000"/>
                  <a:gd name="connsiteY57-7184" fmla="*/ 4826 h 10000"/>
                  <a:gd name="connsiteX58-7185" fmla="*/ 6950 w 10000"/>
                  <a:gd name="connsiteY58-7186" fmla="*/ 3306 h 10000"/>
                  <a:gd name="connsiteX59-7187" fmla="*/ 6962 w 10000"/>
                  <a:gd name="connsiteY59-7188" fmla="*/ 3305 h 10000"/>
                  <a:gd name="connsiteX60-7189" fmla="*/ 6645 w 10000"/>
                  <a:gd name="connsiteY60-7190" fmla="*/ 3230 h 10000"/>
                  <a:gd name="connsiteX61-7191" fmla="*/ 6519 w 10000"/>
                  <a:gd name="connsiteY61-7192" fmla="*/ 3003 h 10000"/>
                  <a:gd name="connsiteX62-7193" fmla="*/ 5949 w 10000"/>
                  <a:gd name="connsiteY62-7194" fmla="*/ 2473 h 10000"/>
                  <a:gd name="connsiteX63-7195" fmla="*/ 5015 w 10000"/>
                  <a:gd name="connsiteY63-7196" fmla="*/ 3228 h 10000"/>
                  <a:gd name="connsiteX64-7197" fmla="*/ 4898 w 10000"/>
                  <a:gd name="connsiteY64-7198" fmla="*/ 3175 h 10000"/>
                  <a:gd name="connsiteX65-7199" fmla="*/ 4754 w 10000"/>
                  <a:gd name="connsiteY65-7200" fmla="*/ 3122 h 10000"/>
                  <a:gd name="connsiteX66-7201" fmla="*/ 4637 w 10000"/>
                  <a:gd name="connsiteY66-7202" fmla="*/ 3334 h 10000"/>
                  <a:gd name="connsiteX67-7203" fmla="*/ 4464 w 10000"/>
                  <a:gd name="connsiteY67-7204" fmla="*/ 3493 h 10000"/>
                  <a:gd name="connsiteX68-7205" fmla="*/ 4435 w 10000"/>
                  <a:gd name="connsiteY68-7206" fmla="*/ 3651 h 10000"/>
                  <a:gd name="connsiteX69-7207" fmla="*/ 4579 w 10000"/>
                  <a:gd name="connsiteY69-7208" fmla="*/ 3862 h 10000"/>
                  <a:gd name="connsiteX70-7209" fmla="*/ 4637 w 10000"/>
                  <a:gd name="connsiteY70-7210" fmla="*/ 4021 h 10000"/>
                  <a:gd name="connsiteX71-7211" fmla="*/ 4783 w 10000"/>
                  <a:gd name="connsiteY71-7212" fmla="*/ 4021 h 10000"/>
                  <a:gd name="connsiteX72-7213" fmla="*/ 4841 w 10000"/>
                  <a:gd name="connsiteY72-7214" fmla="*/ 4021 h 10000"/>
                  <a:gd name="connsiteX73-7215" fmla="*/ 4927 w 10000"/>
                  <a:gd name="connsiteY73-7216" fmla="*/ 4233 h 10000"/>
                  <a:gd name="connsiteX74-7217" fmla="*/ 5073 w 10000"/>
                  <a:gd name="connsiteY74-7218" fmla="*/ 4603 h 10000"/>
                  <a:gd name="connsiteX75-7219" fmla="*/ 4898 w 10000"/>
                  <a:gd name="connsiteY75-7220" fmla="*/ 4391 h 10000"/>
                  <a:gd name="connsiteX76-7221" fmla="*/ 4812 w 10000"/>
                  <a:gd name="connsiteY76-7222" fmla="*/ 4127 h 10000"/>
                  <a:gd name="connsiteX77-7223" fmla="*/ 4725 w 10000"/>
                  <a:gd name="connsiteY77-7224" fmla="*/ 4339 h 10000"/>
                  <a:gd name="connsiteX78-7225" fmla="*/ 4608 w 10000"/>
                  <a:gd name="connsiteY78-7226" fmla="*/ 4657 h 10000"/>
                  <a:gd name="connsiteX79-7227" fmla="*/ 4608 w 10000"/>
                  <a:gd name="connsiteY79-7228" fmla="*/ 4445 h 10000"/>
                  <a:gd name="connsiteX80-7229" fmla="*/ 4435 w 10000"/>
                  <a:gd name="connsiteY80-7230" fmla="*/ 4339 h 10000"/>
                  <a:gd name="connsiteX81-7231" fmla="*/ 4406 w 10000"/>
                  <a:gd name="connsiteY81-7232" fmla="*/ 3968 h 10000"/>
                  <a:gd name="connsiteX82-7233" fmla="*/ 4261 w 10000"/>
                  <a:gd name="connsiteY82-7234" fmla="*/ 4021 h 10000"/>
                  <a:gd name="connsiteX83-7235" fmla="*/ 4319 w 10000"/>
                  <a:gd name="connsiteY83-7236" fmla="*/ 3598 h 10000"/>
                  <a:gd name="connsiteX84-7237" fmla="*/ 4232 w 10000"/>
                  <a:gd name="connsiteY84-7238" fmla="*/ 3598 h 10000"/>
                  <a:gd name="connsiteX85-7239" fmla="*/ 4319 w 10000"/>
                  <a:gd name="connsiteY85-7240" fmla="*/ 3069 h 10000"/>
                  <a:gd name="connsiteX86-7241" fmla="*/ 4464 w 10000"/>
                  <a:gd name="connsiteY86-7242" fmla="*/ 3069 h 10000"/>
                  <a:gd name="connsiteX87-7243" fmla="*/ 4522 w 10000"/>
                  <a:gd name="connsiteY87-7244" fmla="*/ 3386 h 10000"/>
                  <a:gd name="connsiteX88-7245" fmla="*/ 4551 w 10000"/>
                  <a:gd name="connsiteY88-7246" fmla="*/ 3175 h 10000"/>
                  <a:gd name="connsiteX89-7247" fmla="*/ 4493 w 10000"/>
                  <a:gd name="connsiteY89-7248" fmla="*/ 3016 h 10000"/>
                  <a:gd name="connsiteX90-7249" fmla="*/ 4348 w 10000"/>
                  <a:gd name="connsiteY90-7250" fmla="*/ 2910 h 10000"/>
                  <a:gd name="connsiteX91-7251" fmla="*/ 4377 w 10000"/>
                  <a:gd name="connsiteY91-7252" fmla="*/ 2487 h 10000"/>
                  <a:gd name="connsiteX92-7253" fmla="*/ 4319 w 10000"/>
                  <a:gd name="connsiteY92-7254" fmla="*/ 2275 h 10000"/>
                  <a:gd name="connsiteX93-7255" fmla="*/ 4289 w 10000"/>
                  <a:gd name="connsiteY93-7256" fmla="*/ 1641 h 10000"/>
                  <a:gd name="connsiteX94-7257" fmla="*/ 4348 w 10000"/>
                  <a:gd name="connsiteY94-7258" fmla="*/ 1641 h 10000"/>
                  <a:gd name="connsiteX95-7259" fmla="*/ 4261 w 10000"/>
                  <a:gd name="connsiteY95-7260" fmla="*/ 1534 h 10000"/>
                  <a:gd name="connsiteX96-7261" fmla="*/ 4000 w 10000"/>
                  <a:gd name="connsiteY96-7262" fmla="*/ 1746 h 10000"/>
                  <a:gd name="connsiteX97-7263" fmla="*/ 3942 w 10000"/>
                  <a:gd name="connsiteY97-7264" fmla="*/ 1323 h 10000"/>
                  <a:gd name="connsiteX98-7265" fmla="*/ 4145 w 10000"/>
                  <a:gd name="connsiteY98-7266" fmla="*/ 582 h 10000"/>
                  <a:gd name="connsiteX99-7267" fmla="*/ 3972 w 10000"/>
                  <a:gd name="connsiteY99-7268" fmla="*/ 318 h 10000"/>
                  <a:gd name="connsiteX100-7269" fmla="*/ 3972 w 10000"/>
                  <a:gd name="connsiteY100-7270" fmla="*/ 212 h 10000"/>
                  <a:gd name="connsiteX101-7271" fmla="*/ 3710 w 10000"/>
                  <a:gd name="connsiteY101-7272" fmla="*/ 0 h 10000"/>
                  <a:gd name="connsiteX102-7273" fmla="*/ 3624 w 10000"/>
                  <a:gd name="connsiteY102-7274" fmla="*/ 212 h 10000"/>
                  <a:gd name="connsiteX103-7275" fmla="*/ 3536 w 10000"/>
                  <a:gd name="connsiteY103-7276" fmla="*/ 635 h 10000"/>
                  <a:gd name="connsiteX104-7277" fmla="*/ 3420 w 10000"/>
                  <a:gd name="connsiteY104-7278" fmla="*/ 688 h 10000"/>
                  <a:gd name="connsiteX105-7279" fmla="*/ 3594 w 10000"/>
                  <a:gd name="connsiteY105-7280" fmla="*/ 900 h 10000"/>
                  <a:gd name="connsiteX106-7281" fmla="*/ 3624 w 10000"/>
                  <a:gd name="connsiteY106-7282" fmla="*/ 1164 h 10000"/>
                  <a:gd name="connsiteX107-7283" fmla="*/ 3536 w 10000"/>
                  <a:gd name="connsiteY107-7284" fmla="*/ 1323 h 10000"/>
                  <a:gd name="connsiteX108-7285" fmla="*/ 3624 w 10000"/>
                  <a:gd name="connsiteY108-7286" fmla="*/ 1799 h 10000"/>
                  <a:gd name="connsiteX109-7287" fmla="*/ 3565 w 10000"/>
                  <a:gd name="connsiteY109-7288" fmla="*/ 2223 h 10000"/>
                  <a:gd name="connsiteX110-7289" fmla="*/ 3130 w 10000"/>
                  <a:gd name="connsiteY110-7290" fmla="*/ 2539 h 10000"/>
                  <a:gd name="connsiteX111-7291" fmla="*/ 3101 w 10000"/>
                  <a:gd name="connsiteY111-7292" fmla="*/ 2381 h 10000"/>
                  <a:gd name="connsiteX112-7293" fmla="*/ 3073 w 10000"/>
                  <a:gd name="connsiteY112-7294" fmla="*/ 2593 h 10000"/>
                  <a:gd name="connsiteX113-7295" fmla="*/ 3188 w 10000"/>
                  <a:gd name="connsiteY113-7296" fmla="*/ 2804 h 10000"/>
                  <a:gd name="connsiteX114-7297" fmla="*/ 3478 w 10000"/>
                  <a:gd name="connsiteY114-7298" fmla="*/ 2593 h 10000"/>
                  <a:gd name="connsiteX115-7299" fmla="*/ 3594 w 10000"/>
                  <a:gd name="connsiteY115-7300" fmla="*/ 2752 h 10000"/>
                  <a:gd name="connsiteX116-7301" fmla="*/ 3392 w 10000"/>
                  <a:gd name="connsiteY116-7302" fmla="*/ 2804 h 10000"/>
                  <a:gd name="connsiteX117-7303" fmla="*/ 1349 w 10000"/>
                  <a:gd name="connsiteY117-7304" fmla="*/ 2289 h 10000"/>
                  <a:gd name="connsiteX118-7305" fmla="*/ 2754 w 10000"/>
                  <a:gd name="connsiteY118-7306" fmla="*/ 2857 h 10000"/>
                  <a:gd name="connsiteX119-7307" fmla="*/ 1630 w 10000"/>
                  <a:gd name="connsiteY119-7308" fmla="*/ 1022 h 10000"/>
                  <a:gd name="connsiteX120-7309" fmla="*/ 2656 w 10000"/>
                  <a:gd name="connsiteY120-7310" fmla="*/ 2472 h 10000"/>
                  <a:gd name="connsiteX121-7311" fmla="*/ 2898 w 10000"/>
                  <a:gd name="connsiteY121-7312" fmla="*/ 3545 h 10000"/>
                  <a:gd name="connsiteX122-7313" fmla="*/ 2840 w 10000"/>
                  <a:gd name="connsiteY122-7314" fmla="*/ 3916 h 10000"/>
                  <a:gd name="connsiteX123-7315" fmla="*/ 1349 w 10000"/>
                  <a:gd name="connsiteY123-7316" fmla="*/ 2289 h 10000"/>
                  <a:gd name="connsiteX124-7317" fmla="*/ 1349 w 10000"/>
                  <a:gd name="connsiteY124-7318" fmla="*/ 2289 h 10000"/>
                  <a:gd name="connsiteX125-7319" fmla="*/ 2377 w 10000"/>
                  <a:gd name="connsiteY125-7320" fmla="*/ 3598 h 10000"/>
                  <a:gd name="connsiteX126-7321" fmla="*/ 2377 w 10000"/>
                  <a:gd name="connsiteY126-7322" fmla="*/ 3968 h 10000"/>
                  <a:gd name="connsiteX127-7323" fmla="*/ 2231 w 10000"/>
                  <a:gd name="connsiteY127-7324" fmla="*/ 4445 h 10000"/>
                  <a:gd name="connsiteX128-7325" fmla="*/ 2000 w 10000"/>
                  <a:gd name="connsiteY128-7326" fmla="*/ 4021 h 10000"/>
                  <a:gd name="connsiteX129-7327" fmla="*/ 1884 w 10000"/>
                  <a:gd name="connsiteY129-7328" fmla="*/ 3545 h 10000"/>
                  <a:gd name="connsiteX130-7329" fmla="*/ 1652 w 10000"/>
                  <a:gd name="connsiteY130-7330" fmla="*/ 3545 h 10000"/>
                  <a:gd name="connsiteX131-7331" fmla="*/ 1478 w 10000"/>
                  <a:gd name="connsiteY131-7332" fmla="*/ 3757 h 10000"/>
                  <a:gd name="connsiteX132-7333" fmla="*/ 1247 w 10000"/>
                  <a:gd name="connsiteY132-7334" fmla="*/ 3757 h 10000"/>
                  <a:gd name="connsiteX133-7335" fmla="*/ 1072 w 10000"/>
                  <a:gd name="connsiteY133-7336" fmla="*/ 3968 h 10000"/>
                  <a:gd name="connsiteX134-7337" fmla="*/ 957 w 10000"/>
                  <a:gd name="connsiteY134-7338" fmla="*/ 3757 h 10000"/>
                  <a:gd name="connsiteX135-7339" fmla="*/ 667 w 10000"/>
                  <a:gd name="connsiteY135-7340" fmla="*/ 3704 h 10000"/>
                  <a:gd name="connsiteX136-7341" fmla="*/ 406 w 10000"/>
                  <a:gd name="connsiteY136-7342" fmla="*/ 3704 h 10000"/>
                  <a:gd name="connsiteX137-7343" fmla="*/ 29 w 10000"/>
                  <a:gd name="connsiteY137-7344" fmla="*/ 3439 h 10000"/>
                  <a:gd name="connsiteX138-7345" fmla="*/ 0 w 10000"/>
                  <a:gd name="connsiteY138-7346" fmla="*/ 3916 h 10000"/>
                  <a:gd name="connsiteX139-7347" fmla="*/ 58 w 10000"/>
                  <a:gd name="connsiteY139-7348" fmla="*/ 4603 h 10000"/>
                  <a:gd name="connsiteX140-7349" fmla="*/ 116 w 10000"/>
                  <a:gd name="connsiteY140-7350" fmla="*/ 4973 h 10000"/>
                  <a:gd name="connsiteX141-7351" fmla="*/ 174 w 10000"/>
                  <a:gd name="connsiteY141-7352" fmla="*/ 5239 h 10000"/>
                  <a:gd name="connsiteX142-7353" fmla="*/ 232 w 10000"/>
                  <a:gd name="connsiteY142-7354" fmla="*/ 5609 h 10000"/>
                  <a:gd name="connsiteX143-7355" fmla="*/ 406 w 10000"/>
                  <a:gd name="connsiteY143-7356" fmla="*/ 5926 h 10000"/>
                  <a:gd name="connsiteX144-7357" fmla="*/ 638 w 10000"/>
                  <a:gd name="connsiteY144-7358" fmla="*/ 6455 h 10000"/>
                  <a:gd name="connsiteX145-7359" fmla="*/ 492 w 10000"/>
                  <a:gd name="connsiteY145-7360" fmla="*/ 6350 h 10000"/>
                  <a:gd name="connsiteX146-7361" fmla="*/ 840 w 10000"/>
                  <a:gd name="connsiteY146-7362" fmla="*/ 6825 h 10000"/>
                  <a:gd name="connsiteX147-7363" fmla="*/ 1043 w 10000"/>
                  <a:gd name="connsiteY147-7364" fmla="*/ 6773 h 10000"/>
                  <a:gd name="connsiteX148-7365" fmla="*/ 1015 w 10000"/>
                  <a:gd name="connsiteY148-7366" fmla="*/ 6455 h 10000"/>
                  <a:gd name="connsiteX149-7367" fmla="*/ 1188 w 10000"/>
                  <a:gd name="connsiteY149-7368" fmla="*/ 6508 h 10000"/>
                  <a:gd name="connsiteX150-7369" fmla="*/ 986 w 10000"/>
                  <a:gd name="connsiteY150-7370" fmla="*/ 5873 h 10000"/>
                  <a:gd name="connsiteX151-7371" fmla="*/ 1362 w 10000"/>
                  <a:gd name="connsiteY151-7372" fmla="*/ 5609 h 10000"/>
                  <a:gd name="connsiteX152-7373" fmla="*/ 1566 w 10000"/>
                  <a:gd name="connsiteY152-7374" fmla="*/ 5609 h 10000"/>
                  <a:gd name="connsiteX153-7375" fmla="*/ 1566 w 10000"/>
                  <a:gd name="connsiteY153-7376" fmla="*/ 5873 h 10000"/>
                  <a:gd name="connsiteX154-7377" fmla="*/ 1391 w 10000"/>
                  <a:gd name="connsiteY154-7378" fmla="*/ 6032 h 10000"/>
                  <a:gd name="connsiteX155-7379" fmla="*/ 1276 w 10000"/>
                  <a:gd name="connsiteY155-7380" fmla="*/ 6720 h 10000"/>
                  <a:gd name="connsiteX156-7381" fmla="*/ 1218 w 10000"/>
                  <a:gd name="connsiteY156-7382" fmla="*/ 7037 h 10000"/>
                  <a:gd name="connsiteX157-7383" fmla="*/ 1305 w 10000"/>
                  <a:gd name="connsiteY157-7384" fmla="*/ 7461 h 10000"/>
                  <a:gd name="connsiteX158-7385" fmla="*/ 1478 w 10000"/>
                  <a:gd name="connsiteY158-7386" fmla="*/ 7778 h 10000"/>
                  <a:gd name="connsiteX159-7387" fmla="*/ 2058 w 10000"/>
                  <a:gd name="connsiteY159-7388" fmla="*/ 8413 h 10000"/>
                  <a:gd name="connsiteX160-7389" fmla="*/ 2521 w 10000"/>
                  <a:gd name="connsiteY160-7390" fmla="*/ 8889 h 10000"/>
                  <a:gd name="connsiteX161-7391" fmla="*/ 2869 w 10000"/>
                  <a:gd name="connsiteY161-7392" fmla="*/ 9101 h 10000"/>
                  <a:gd name="connsiteX162-7393" fmla="*/ 3246 w 10000"/>
                  <a:gd name="connsiteY162-7394" fmla="*/ 9312 h 10000"/>
                  <a:gd name="connsiteX163-7395" fmla="*/ 3624 w 10000"/>
                  <a:gd name="connsiteY163-7396" fmla="*/ 9524 h 10000"/>
                  <a:gd name="connsiteX164-7397" fmla="*/ 3972 w 10000"/>
                  <a:gd name="connsiteY164-7398" fmla="*/ 9630 h 10000"/>
                  <a:gd name="connsiteX165-7399" fmla="*/ 4348 w 10000"/>
                  <a:gd name="connsiteY165-7400" fmla="*/ 9789 h 10000"/>
                  <a:gd name="connsiteX166-7401" fmla="*/ 4783 w 10000"/>
                  <a:gd name="connsiteY166-7402" fmla="*/ 9948 h 10000"/>
                  <a:gd name="connsiteX167-7403" fmla="*/ 5246 w 10000"/>
                  <a:gd name="connsiteY167-7404" fmla="*/ 10000 h 10000"/>
                  <a:gd name="connsiteX168-7405" fmla="*/ 5652 w 10000"/>
                  <a:gd name="connsiteY168-7406" fmla="*/ 10000 h 10000"/>
                  <a:gd name="connsiteX169-7407" fmla="*/ 6145 w 10000"/>
                  <a:gd name="connsiteY169-7408" fmla="*/ 9948 h 10000"/>
                  <a:gd name="connsiteX170-7409" fmla="*/ 6493 w 10000"/>
                  <a:gd name="connsiteY170-7410" fmla="*/ 9841 h 10000"/>
                  <a:gd name="connsiteX171-7411" fmla="*/ 6841 w 10000"/>
                  <a:gd name="connsiteY171-7412" fmla="*/ 9736 h 10000"/>
                  <a:gd name="connsiteX172-7413" fmla="*/ 7218 w 10000"/>
                  <a:gd name="connsiteY172-7414" fmla="*/ 9577 h 10000"/>
                  <a:gd name="connsiteX173-7415" fmla="*/ 7565 w 10000"/>
                  <a:gd name="connsiteY173-7416" fmla="*/ 9418 h 10000"/>
                  <a:gd name="connsiteX174-7417" fmla="*/ 7884 w 10000"/>
                  <a:gd name="connsiteY174-7418" fmla="*/ 9207 h 10000"/>
                  <a:gd name="connsiteX175-7419" fmla="*/ 8232 w 10000"/>
                  <a:gd name="connsiteY175-7420" fmla="*/ 8995 h 10000"/>
                  <a:gd name="connsiteX176-7421" fmla="*/ 8551 w 10000"/>
                  <a:gd name="connsiteY176-7422" fmla="*/ 8678 h 10000"/>
                  <a:gd name="connsiteX0-7423" fmla="*/ 8551 w 10000"/>
                  <a:gd name="connsiteY0-7424" fmla="*/ 8678 h 10000"/>
                  <a:gd name="connsiteX1-7425" fmla="*/ 8899 w 10000"/>
                  <a:gd name="connsiteY1-7426" fmla="*/ 8360 h 10000"/>
                  <a:gd name="connsiteX2-7427" fmla="*/ 9072 w 10000"/>
                  <a:gd name="connsiteY2-7428" fmla="*/ 7937 h 10000"/>
                  <a:gd name="connsiteX3-7429" fmla="*/ 9420 w 10000"/>
                  <a:gd name="connsiteY3-7430" fmla="*/ 7619 h 10000"/>
                  <a:gd name="connsiteX4-7431" fmla="*/ 9304 w 10000"/>
                  <a:gd name="connsiteY4-7432" fmla="*/ 7143 h 10000"/>
                  <a:gd name="connsiteX5-7433" fmla="*/ 9508 w 10000"/>
                  <a:gd name="connsiteY5-7434" fmla="*/ 6878 h 10000"/>
                  <a:gd name="connsiteX6-7435" fmla="*/ 9652 w 10000"/>
                  <a:gd name="connsiteY6-7436" fmla="*/ 6614 h 10000"/>
                  <a:gd name="connsiteX7-7437" fmla="*/ 9710 w 10000"/>
                  <a:gd name="connsiteY7-7438" fmla="*/ 7037 h 10000"/>
                  <a:gd name="connsiteX8-7439" fmla="*/ 9652 w 10000"/>
                  <a:gd name="connsiteY8-7440" fmla="*/ 7514 h 10000"/>
                  <a:gd name="connsiteX9-7441" fmla="*/ 9971 w 10000"/>
                  <a:gd name="connsiteY9-7442" fmla="*/ 7037 h 10000"/>
                  <a:gd name="connsiteX10-7443" fmla="*/ 10000 w 10000"/>
                  <a:gd name="connsiteY10-7444" fmla="*/ 6667 h 10000"/>
                  <a:gd name="connsiteX11-7445" fmla="*/ 9884 w 10000"/>
                  <a:gd name="connsiteY11-7446" fmla="*/ 6720 h 10000"/>
                  <a:gd name="connsiteX12-7447" fmla="*/ 9797 w 10000"/>
                  <a:gd name="connsiteY12-7448" fmla="*/ 6350 h 10000"/>
                  <a:gd name="connsiteX13-7449" fmla="*/ 9913 w 10000"/>
                  <a:gd name="connsiteY13-7450" fmla="*/ 5926 h 10000"/>
                  <a:gd name="connsiteX14-7451" fmla="*/ 9856 w 10000"/>
                  <a:gd name="connsiteY14-7452" fmla="*/ 5450 h 10000"/>
                  <a:gd name="connsiteX15-7453" fmla="*/ 9566 w 10000"/>
                  <a:gd name="connsiteY15-7454" fmla="*/ 5291 h 10000"/>
                  <a:gd name="connsiteX16-7455" fmla="*/ 9942 w 10000"/>
                  <a:gd name="connsiteY16-7456" fmla="*/ 4498 h 10000"/>
                  <a:gd name="connsiteX17-7457" fmla="*/ 9537 w 10000"/>
                  <a:gd name="connsiteY17-7458" fmla="*/ 4762 h 10000"/>
                  <a:gd name="connsiteX18-7459" fmla="*/ 9449 w 10000"/>
                  <a:gd name="connsiteY18-7460" fmla="*/ 5185 h 10000"/>
                  <a:gd name="connsiteX19-7461" fmla="*/ 9101 w 10000"/>
                  <a:gd name="connsiteY19-7462" fmla="*/ 5239 h 10000"/>
                  <a:gd name="connsiteX20-7463" fmla="*/ 9072 w 10000"/>
                  <a:gd name="connsiteY20-7464" fmla="*/ 5820 h 10000"/>
                  <a:gd name="connsiteX21-7465" fmla="*/ 9101 w 10000"/>
                  <a:gd name="connsiteY21-7466" fmla="*/ 5926 h 10000"/>
                  <a:gd name="connsiteX22-7467" fmla="*/ 8928 w 10000"/>
                  <a:gd name="connsiteY22-7468" fmla="*/ 6138 h 10000"/>
                  <a:gd name="connsiteX23-7469" fmla="*/ 8551 w 10000"/>
                  <a:gd name="connsiteY23-7470" fmla="*/ 6402 h 10000"/>
                  <a:gd name="connsiteX24-7471" fmla="*/ 8377 w 10000"/>
                  <a:gd name="connsiteY24-7472" fmla="*/ 6455 h 10000"/>
                  <a:gd name="connsiteX25-7473" fmla="*/ 8087 w 10000"/>
                  <a:gd name="connsiteY25-7474" fmla="*/ 6667 h 10000"/>
                  <a:gd name="connsiteX26-7475" fmla="*/ 8232 w 10000"/>
                  <a:gd name="connsiteY26-7476" fmla="*/ 6932 h 10000"/>
                  <a:gd name="connsiteX27-7477" fmla="*/ 7739 w 10000"/>
                  <a:gd name="connsiteY27-7478" fmla="*/ 7407 h 10000"/>
                  <a:gd name="connsiteX28-7479" fmla="*/ 7681 w 10000"/>
                  <a:gd name="connsiteY28-7480" fmla="*/ 6984 h 10000"/>
                  <a:gd name="connsiteX29-7481" fmla="*/ 7508 w 10000"/>
                  <a:gd name="connsiteY29-7482" fmla="*/ 7143 h 10000"/>
                  <a:gd name="connsiteX30-7483" fmla="*/ 7102 w 10000"/>
                  <a:gd name="connsiteY30-7484" fmla="*/ 7037 h 10000"/>
                  <a:gd name="connsiteX31-7485" fmla="*/ 7362 w 10000"/>
                  <a:gd name="connsiteY31-7486" fmla="*/ 6878 h 10000"/>
                  <a:gd name="connsiteX32-7487" fmla="*/ 7189 w 10000"/>
                  <a:gd name="connsiteY32-7488" fmla="*/ 6508 h 10000"/>
                  <a:gd name="connsiteX33-7489" fmla="*/ 6870 w 10000"/>
                  <a:gd name="connsiteY33-7490" fmla="*/ 6773 h 10000"/>
                  <a:gd name="connsiteX34-7491" fmla="*/ 6580 w 10000"/>
                  <a:gd name="connsiteY34-7492" fmla="*/ 6720 h 10000"/>
                  <a:gd name="connsiteX35-7493" fmla="*/ 6435 w 10000"/>
                  <a:gd name="connsiteY35-7494" fmla="*/ 6878 h 10000"/>
                  <a:gd name="connsiteX36-7495" fmla="*/ 6376 w 10000"/>
                  <a:gd name="connsiteY36-7496" fmla="*/ 7143 h 10000"/>
                  <a:gd name="connsiteX37-7497" fmla="*/ 6347 w 10000"/>
                  <a:gd name="connsiteY37-7498" fmla="*/ 6932 h 10000"/>
                  <a:gd name="connsiteX38-7499" fmla="*/ 6203 w 10000"/>
                  <a:gd name="connsiteY38-7500" fmla="*/ 6825 h 10000"/>
                  <a:gd name="connsiteX39-7501" fmla="*/ 6058 w 10000"/>
                  <a:gd name="connsiteY39-7502" fmla="*/ 6984 h 10000"/>
                  <a:gd name="connsiteX40-7503" fmla="*/ 6000 w 10000"/>
                  <a:gd name="connsiteY40-7504" fmla="*/ 7302 h 10000"/>
                  <a:gd name="connsiteX41-7505" fmla="*/ 5826 w 10000"/>
                  <a:gd name="connsiteY41-7506" fmla="*/ 7143 h 10000"/>
                  <a:gd name="connsiteX42-7507" fmla="*/ 5971 w 10000"/>
                  <a:gd name="connsiteY42-7508" fmla="*/ 7037 h 10000"/>
                  <a:gd name="connsiteX43-7509" fmla="*/ 6232 w 10000"/>
                  <a:gd name="connsiteY43-7510" fmla="*/ 6561 h 10000"/>
                  <a:gd name="connsiteX44-7511" fmla="*/ 5797 w 10000"/>
                  <a:gd name="connsiteY44-7512" fmla="*/ 6878 h 10000"/>
                  <a:gd name="connsiteX45-7513" fmla="*/ 8734 w 10000"/>
                  <a:gd name="connsiteY45-7514" fmla="*/ 5498 h 10000"/>
                  <a:gd name="connsiteX46-7515" fmla="*/ 8734 w 10000"/>
                  <a:gd name="connsiteY46-7516" fmla="*/ 5498 h 10000"/>
                  <a:gd name="connsiteX47-7517" fmla="*/ 8607 w 10000"/>
                  <a:gd name="connsiteY47-7518" fmla="*/ 5271 h 10000"/>
                  <a:gd name="connsiteX48-7519" fmla="*/ 8417 w 10000"/>
                  <a:gd name="connsiteY48-7520" fmla="*/ 5422 h 10000"/>
                  <a:gd name="connsiteX49-7521" fmla="*/ 8291 w 10000"/>
                  <a:gd name="connsiteY49-7522" fmla="*/ 5195 h 10000"/>
                  <a:gd name="connsiteX50-7523" fmla="*/ 8164 w 10000"/>
                  <a:gd name="connsiteY50-7524" fmla="*/ 4968 h 10000"/>
                  <a:gd name="connsiteX51-7525" fmla="*/ 8671 w 10000"/>
                  <a:gd name="connsiteY51-7526" fmla="*/ 4893 h 10000"/>
                  <a:gd name="connsiteX52-7527" fmla="*/ 8227 w 10000"/>
                  <a:gd name="connsiteY52-7528" fmla="*/ 4591 h 10000"/>
                  <a:gd name="connsiteX53-7529" fmla="*/ 7657 w 10000"/>
                  <a:gd name="connsiteY53-7530" fmla="*/ 5044 h 10000"/>
                  <a:gd name="connsiteX54-7531" fmla="*/ 7087 w 10000"/>
                  <a:gd name="connsiteY54-7532" fmla="*/ 5497 h 10000"/>
                  <a:gd name="connsiteX55-7533" fmla="*/ 8037 w 10000"/>
                  <a:gd name="connsiteY55-7534" fmla="*/ 4742 h 10000"/>
                  <a:gd name="connsiteX56-7535" fmla="*/ 7531 w 10000"/>
                  <a:gd name="connsiteY56-7536" fmla="*/ 4817 h 10000"/>
                  <a:gd name="connsiteX57-7537" fmla="*/ 8069 w 10000"/>
                  <a:gd name="connsiteY57-7538" fmla="*/ 4826 h 10000"/>
                  <a:gd name="connsiteX58-7539" fmla="*/ 6950 w 10000"/>
                  <a:gd name="connsiteY58-7540" fmla="*/ 3306 h 10000"/>
                  <a:gd name="connsiteX59-7541" fmla="*/ 6962 w 10000"/>
                  <a:gd name="connsiteY59-7542" fmla="*/ 3305 h 10000"/>
                  <a:gd name="connsiteX60-7543" fmla="*/ 6645 w 10000"/>
                  <a:gd name="connsiteY60-7544" fmla="*/ 3230 h 10000"/>
                  <a:gd name="connsiteX61-7545" fmla="*/ 6519 w 10000"/>
                  <a:gd name="connsiteY61-7546" fmla="*/ 3003 h 10000"/>
                  <a:gd name="connsiteX62-7547" fmla="*/ 5949 w 10000"/>
                  <a:gd name="connsiteY62-7548" fmla="*/ 2473 h 10000"/>
                  <a:gd name="connsiteX63-7549" fmla="*/ 5015 w 10000"/>
                  <a:gd name="connsiteY63-7550" fmla="*/ 3228 h 10000"/>
                  <a:gd name="connsiteX64-7551" fmla="*/ 4898 w 10000"/>
                  <a:gd name="connsiteY64-7552" fmla="*/ 3175 h 10000"/>
                  <a:gd name="connsiteX65-7553" fmla="*/ 4754 w 10000"/>
                  <a:gd name="connsiteY65-7554" fmla="*/ 3122 h 10000"/>
                  <a:gd name="connsiteX66-7555" fmla="*/ 4637 w 10000"/>
                  <a:gd name="connsiteY66-7556" fmla="*/ 3334 h 10000"/>
                  <a:gd name="connsiteX67-7557" fmla="*/ 4464 w 10000"/>
                  <a:gd name="connsiteY67-7558" fmla="*/ 3493 h 10000"/>
                  <a:gd name="connsiteX68-7559" fmla="*/ 4435 w 10000"/>
                  <a:gd name="connsiteY68-7560" fmla="*/ 3651 h 10000"/>
                  <a:gd name="connsiteX69-7561" fmla="*/ 4579 w 10000"/>
                  <a:gd name="connsiteY69-7562" fmla="*/ 3862 h 10000"/>
                  <a:gd name="connsiteX70-7563" fmla="*/ 4637 w 10000"/>
                  <a:gd name="connsiteY70-7564" fmla="*/ 4021 h 10000"/>
                  <a:gd name="connsiteX71-7565" fmla="*/ 4783 w 10000"/>
                  <a:gd name="connsiteY71-7566" fmla="*/ 4021 h 10000"/>
                  <a:gd name="connsiteX72-7567" fmla="*/ 4841 w 10000"/>
                  <a:gd name="connsiteY72-7568" fmla="*/ 4021 h 10000"/>
                  <a:gd name="connsiteX73-7569" fmla="*/ 4927 w 10000"/>
                  <a:gd name="connsiteY73-7570" fmla="*/ 4233 h 10000"/>
                  <a:gd name="connsiteX74-7571" fmla="*/ 5073 w 10000"/>
                  <a:gd name="connsiteY74-7572" fmla="*/ 4603 h 10000"/>
                  <a:gd name="connsiteX75-7573" fmla="*/ 4898 w 10000"/>
                  <a:gd name="connsiteY75-7574" fmla="*/ 4391 h 10000"/>
                  <a:gd name="connsiteX76-7575" fmla="*/ 4812 w 10000"/>
                  <a:gd name="connsiteY76-7576" fmla="*/ 4127 h 10000"/>
                  <a:gd name="connsiteX77-7577" fmla="*/ 4725 w 10000"/>
                  <a:gd name="connsiteY77-7578" fmla="*/ 4339 h 10000"/>
                  <a:gd name="connsiteX78-7579" fmla="*/ 4608 w 10000"/>
                  <a:gd name="connsiteY78-7580" fmla="*/ 4657 h 10000"/>
                  <a:gd name="connsiteX79-7581" fmla="*/ 4608 w 10000"/>
                  <a:gd name="connsiteY79-7582" fmla="*/ 4445 h 10000"/>
                  <a:gd name="connsiteX80-7583" fmla="*/ 4435 w 10000"/>
                  <a:gd name="connsiteY80-7584" fmla="*/ 4339 h 10000"/>
                  <a:gd name="connsiteX81-7585" fmla="*/ 4406 w 10000"/>
                  <a:gd name="connsiteY81-7586" fmla="*/ 3968 h 10000"/>
                  <a:gd name="connsiteX82-7587" fmla="*/ 4261 w 10000"/>
                  <a:gd name="connsiteY82-7588" fmla="*/ 4021 h 10000"/>
                  <a:gd name="connsiteX83-7589" fmla="*/ 4319 w 10000"/>
                  <a:gd name="connsiteY83-7590" fmla="*/ 3598 h 10000"/>
                  <a:gd name="connsiteX84-7591" fmla="*/ 4232 w 10000"/>
                  <a:gd name="connsiteY84-7592" fmla="*/ 3598 h 10000"/>
                  <a:gd name="connsiteX85-7593" fmla="*/ 4319 w 10000"/>
                  <a:gd name="connsiteY85-7594" fmla="*/ 3069 h 10000"/>
                  <a:gd name="connsiteX86-7595" fmla="*/ 4464 w 10000"/>
                  <a:gd name="connsiteY86-7596" fmla="*/ 3069 h 10000"/>
                  <a:gd name="connsiteX87-7597" fmla="*/ 4522 w 10000"/>
                  <a:gd name="connsiteY87-7598" fmla="*/ 3386 h 10000"/>
                  <a:gd name="connsiteX88-7599" fmla="*/ 4551 w 10000"/>
                  <a:gd name="connsiteY88-7600" fmla="*/ 3175 h 10000"/>
                  <a:gd name="connsiteX89-7601" fmla="*/ 4493 w 10000"/>
                  <a:gd name="connsiteY89-7602" fmla="*/ 3016 h 10000"/>
                  <a:gd name="connsiteX90-7603" fmla="*/ 4348 w 10000"/>
                  <a:gd name="connsiteY90-7604" fmla="*/ 2910 h 10000"/>
                  <a:gd name="connsiteX91-7605" fmla="*/ 4377 w 10000"/>
                  <a:gd name="connsiteY91-7606" fmla="*/ 2487 h 10000"/>
                  <a:gd name="connsiteX92-7607" fmla="*/ 4319 w 10000"/>
                  <a:gd name="connsiteY92-7608" fmla="*/ 2275 h 10000"/>
                  <a:gd name="connsiteX93-7609" fmla="*/ 4289 w 10000"/>
                  <a:gd name="connsiteY93-7610" fmla="*/ 1641 h 10000"/>
                  <a:gd name="connsiteX94-7611" fmla="*/ 4348 w 10000"/>
                  <a:gd name="connsiteY94-7612" fmla="*/ 1641 h 10000"/>
                  <a:gd name="connsiteX95-7613" fmla="*/ 4261 w 10000"/>
                  <a:gd name="connsiteY95-7614" fmla="*/ 1534 h 10000"/>
                  <a:gd name="connsiteX96-7615" fmla="*/ 4000 w 10000"/>
                  <a:gd name="connsiteY96-7616" fmla="*/ 1746 h 10000"/>
                  <a:gd name="connsiteX97-7617" fmla="*/ 3942 w 10000"/>
                  <a:gd name="connsiteY97-7618" fmla="*/ 1323 h 10000"/>
                  <a:gd name="connsiteX98-7619" fmla="*/ 4145 w 10000"/>
                  <a:gd name="connsiteY98-7620" fmla="*/ 582 h 10000"/>
                  <a:gd name="connsiteX99-7621" fmla="*/ 3972 w 10000"/>
                  <a:gd name="connsiteY99-7622" fmla="*/ 318 h 10000"/>
                  <a:gd name="connsiteX100-7623" fmla="*/ 3972 w 10000"/>
                  <a:gd name="connsiteY100-7624" fmla="*/ 212 h 10000"/>
                  <a:gd name="connsiteX101-7625" fmla="*/ 3710 w 10000"/>
                  <a:gd name="connsiteY101-7626" fmla="*/ 0 h 10000"/>
                  <a:gd name="connsiteX102-7627" fmla="*/ 3624 w 10000"/>
                  <a:gd name="connsiteY102-7628" fmla="*/ 212 h 10000"/>
                  <a:gd name="connsiteX103-7629" fmla="*/ 3536 w 10000"/>
                  <a:gd name="connsiteY103-7630" fmla="*/ 635 h 10000"/>
                  <a:gd name="connsiteX104-7631" fmla="*/ 3420 w 10000"/>
                  <a:gd name="connsiteY104-7632" fmla="*/ 688 h 10000"/>
                  <a:gd name="connsiteX105-7633" fmla="*/ 3594 w 10000"/>
                  <a:gd name="connsiteY105-7634" fmla="*/ 900 h 10000"/>
                  <a:gd name="connsiteX106-7635" fmla="*/ 3624 w 10000"/>
                  <a:gd name="connsiteY106-7636" fmla="*/ 1164 h 10000"/>
                  <a:gd name="connsiteX107-7637" fmla="*/ 3536 w 10000"/>
                  <a:gd name="connsiteY107-7638" fmla="*/ 1323 h 10000"/>
                  <a:gd name="connsiteX108-7639" fmla="*/ 3624 w 10000"/>
                  <a:gd name="connsiteY108-7640" fmla="*/ 1799 h 10000"/>
                  <a:gd name="connsiteX109-7641" fmla="*/ 3565 w 10000"/>
                  <a:gd name="connsiteY109-7642" fmla="*/ 2223 h 10000"/>
                  <a:gd name="connsiteX110-7643" fmla="*/ 3130 w 10000"/>
                  <a:gd name="connsiteY110-7644" fmla="*/ 2539 h 10000"/>
                  <a:gd name="connsiteX111-7645" fmla="*/ 3101 w 10000"/>
                  <a:gd name="connsiteY111-7646" fmla="*/ 2381 h 10000"/>
                  <a:gd name="connsiteX112-7647" fmla="*/ 3073 w 10000"/>
                  <a:gd name="connsiteY112-7648" fmla="*/ 2593 h 10000"/>
                  <a:gd name="connsiteX113-7649" fmla="*/ 3188 w 10000"/>
                  <a:gd name="connsiteY113-7650" fmla="*/ 2804 h 10000"/>
                  <a:gd name="connsiteX114-7651" fmla="*/ 3478 w 10000"/>
                  <a:gd name="connsiteY114-7652" fmla="*/ 2593 h 10000"/>
                  <a:gd name="connsiteX115-7653" fmla="*/ 3594 w 10000"/>
                  <a:gd name="connsiteY115-7654" fmla="*/ 2752 h 10000"/>
                  <a:gd name="connsiteX116-7655" fmla="*/ 3392 w 10000"/>
                  <a:gd name="connsiteY116-7656" fmla="*/ 2804 h 10000"/>
                  <a:gd name="connsiteX117-7657" fmla="*/ 1349 w 10000"/>
                  <a:gd name="connsiteY117-7658" fmla="*/ 2289 h 10000"/>
                  <a:gd name="connsiteX118-7659" fmla="*/ 2754 w 10000"/>
                  <a:gd name="connsiteY118-7660" fmla="*/ 2857 h 10000"/>
                  <a:gd name="connsiteX119-7661" fmla="*/ 1630 w 10000"/>
                  <a:gd name="connsiteY119-7662" fmla="*/ 1022 h 10000"/>
                  <a:gd name="connsiteX120-7663" fmla="*/ 2656 w 10000"/>
                  <a:gd name="connsiteY120-7664" fmla="*/ 2472 h 10000"/>
                  <a:gd name="connsiteX121-7665" fmla="*/ 2898 w 10000"/>
                  <a:gd name="connsiteY121-7666" fmla="*/ 3545 h 10000"/>
                  <a:gd name="connsiteX122-7667" fmla="*/ 2840 w 10000"/>
                  <a:gd name="connsiteY122-7668" fmla="*/ 3916 h 10000"/>
                  <a:gd name="connsiteX123-7669" fmla="*/ 1349 w 10000"/>
                  <a:gd name="connsiteY123-7670" fmla="*/ 2289 h 10000"/>
                  <a:gd name="connsiteX124-7671" fmla="*/ 1349 w 10000"/>
                  <a:gd name="connsiteY124-7672" fmla="*/ 2289 h 10000"/>
                  <a:gd name="connsiteX125-7673" fmla="*/ 2377 w 10000"/>
                  <a:gd name="connsiteY125-7674" fmla="*/ 3598 h 10000"/>
                  <a:gd name="connsiteX126-7675" fmla="*/ 2377 w 10000"/>
                  <a:gd name="connsiteY126-7676" fmla="*/ 3968 h 10000"/>
                  <a:gd name="connsiteX127-7677" fmla="*/ 2231 w 10000"/>
                  <a:gd name="connsiteY127-7678" fmla="*/ 4445 h 10000"/>
                  <a:gd name="connsiteX128-7679" fmla="*/ 2000 w 10000"/>
                  <a:gd name="connsiteY128-7680" fmla="*/ 4021 h 10000"/>
                  <a:gd name="connsiteX129-7681" fmla="*/ 1884 w 10000"/>
                  <a:gd name="connsiteY129-7682" fmla="*/ 3545 h 10000"/>
                  <a:gd name="connsiteX130-7683" fmla="*/ 1652 w 10000"/>
                  <a:gd name="connsiteY130-7684" fmla="*/ 3545 h 10000"/>
                  <a:gd name="connsiteX131-7685" fmla="*/ 1478 w 10000"/>
                  <a:gd name="connsiteY131-7686" fmla="*/ 3757 h 10000"/>
                  <a:gd name="connsiteX132-7687" fmla="*/ 1247 w 10000"/>
                  <a:gd name="connsiteY132-7688" fmla="*/ 3757 h 10000"/>
                  <a:gd name="connsiteX133-7689" fmla="*/ 1072 w 10000"/>
                  <a:gd name="connsiteY133-7690" fmla="*/ 3968 h 10000"/>
                  <a:gd name="connsiteX134-7691" fmla="*/ 957 w 10000"/>
                  <a:gd name="connsiteY134-7692" fmla="*/ 3757 h 10000"/>
                  <a:gd name="connsiteX135-7693" fmla="*/ 667 w 10000"/>
                  <a:gd name="connsiteY135-7694" fmla="*/ 3704 h 10000"/>
                  <a:gd name="connsiteX136-7695" fmla="*/ 406 w 10000"/>
                  <a:gd name="connsiteY136-7696" fmla="*/ 3704 h 10000"/>
                  <a:gd name="connsiteX137-7697" fmla="*/ 29 w 10000"/>
                  <a:gd name="connsiteY137-7698" fmla="*/ 3439 h 10000"/>
                  <a:gd name="connsiteX138-7699" fmla="*/ 0 w 10000"/>
                  <a:gd name="connsiteY138-7700" fmla="*/ 3916 h 10000"/>
                  <a:gd name="connsiteX139-7701" fmla="*/ 58 w 10000"/>
                  <a:gd name="connsiteY139-7702" fmla="*/ 4603 h 10000"/>
                  <a:gd name="connsiteX140-7703" fmla="*/ 116 w 10000"/>
                  <a:gd name="connsiteY140-7704" fmla="*/ 4973 h 10000"/>
                  <a:gd name="connsiteX141-7705" fmla="*/ 174 w 10000"/>
                  <a:gd name="connsiteY141-7706" fmla="*/ 5239 h 10000"/>
                  <a:gd name="connsiteX142-7707" fmla="*/ 232 w 10000"/>
                  <a:gd name="connsiteY142-7708" fmla="*/ 5609 h 10000"/>
                  <a:gd name="connsiteX143-7709" fmla="*/ 406 w 10000"/>
                  <a:gd name="connsiteY143-7710" fmla="*/ 5926 h 10000"/>
                  <a:gd name="connsiteX144-7711" fmla="*/ 638 w 10000"/>
                  <a:gd name="connsiteY144-7712" fmla="*/ 6455 h 10000"/>
                  <a:gd name="connsiteX145-7713" fmla="*/ 492 w 10000"/>
                  <a:gd name="connsiteY145-7714" fmla="*/ 6350 h 10000"/>
                  <a:gd name="connsiteX146-7715" fmla="*/ 840 w 10000"/>
                  <a:gd name="connsiteY146-7716" fmla="*/ 6825 h 10000"/>
                  <a:gd name="connsiteX147-7717" fmla="*/ 1043 w 10000"/>
                  <a:gd name="connsiteY147-7718" fmla="*/ 6773 h 10000"/>
                  <a:gd name="connsiteX148-7719" fmla="*/ 1015 w 10000"/>
                  <a:gd name="connsiteY148-7720" fmla="*/ 6455 h 10000"/>
                  <a:gd name="connsiteX149-7721" fmla="*/ 1188 w 10000"/>
                  <a:gd name="connsiteY149-7722" fmla="*/ 6508 h 10000"/>
                  <a:gd name="connsiteX150-7723" fmla="*/ 986 w 10000"/>
                  <a:gd name="connsiteY150-7724" fmla="*/ 5873 h 10000"/>
                  <a:gd name="connsiteX151-7725" fmla="*/ 1362 w 10000"/>
                  <a:gd name="connsiteY151-7726" fmla="*/ 5609 h 10000"/>
                  <a:gd name="connsiteX152-7727" fmla="*/ 1566 w 10000"/>
                  <a:gd name="connsiteY152-7728" fmla="*/ 5609 h 10000"/>
                  <a:gd name="connsiteX153-7729" fmla="*/ 1566 w 10000"/>
                  <a:gd name="connsiteY153-7730" fmla="*/ 5873 h 10000"/>
                  <a:gd name="connsiteX154-7731" fmla="*/ 1391 w 10000"/>
                  <a:gd name="connsiteY154-7732" fmla="*/ 6032 h 10000"/>
                  <a:gd name="connsiteX155-7733" fmla="*/ 1276 w 10000"/>
                  <a:gd name="connsiteY155-7734" fmla="*/ 6720 h 10000"/>
                  <a:gd name="connsiteX156-7735" fmla="*/ 1218 w 10000"/>
                  <a:gd name="connsiteY156-7736" fmla="*/ 7037 h 10000"/>
                  <a:gd name="connsiteX157-7737" fmla="*/ 1305 w 10000"/>
                  <a:gd name="connsiteY157-7738" fmla="*/ 7461 h 10000"/>
                  <a:gd name="connsiteX158-7739" fmla="*/ 1478 w 10000"/>
                  <a:gd name="connsiteY158-7740" fmla="*/ 7778 h 10000"/>
                  <a:gd name="connsiteX159-7741" fmla="*/ 2058 w 10000"/>
                  <a:gd name="connsiteY159-7742" fmla="*/ 8413 h 10000"/>
                  <a:gd name="connsiteX160-7743" fmla="*/ 2521 w 10000"/>
                  <a:gd name="connsiteY160-7744" fmla="*/ 8889 h 10000"/>
                  <a:gd name="connsiteX161-7745" fmla="*/ 2869 w 10000"/>
                  <a:gd name="connsiteY161-7746" fmla="*/ 9101 h 10000"/>
                  <a:gd name="connsiteX162-7747" fmla="*/ 3246 w 10000"/>
                  <a:gd name="connsiteY162-7748" fmla="*/ 9312 h 10000"/>
                  <a:gd name="connsiteX163-7749" fmla="*/ 3624 w 10000"/>
                  <a:gd name="connsiteY163-7750" fmla="*/ 9524 h 10000"/>
                  <a:gd name="connsiteX164-7751" fmla="*/ 3972 w 10000"/>
                  <a:gd name="connsiteY164-7752" fmla="*/ 9630 h 10000"/>
                  <a:gd name="connsiteX165-7753" fmla="*/ 4348 w 10000"/>
                  <a:gd name="connsiteY165-7754" fmla="*/ 9789 h 10000"/>
                  <a:gd name="connsiteX166-7755" fmla="*/ 4783 w 10000"/>
                  <a:gd name="connsiteY166-7756" fmla="*/ 9948 h 10000"/>
                  <a:gd name="connsiteX167-7757" fmla="*/ 5246 w 10000"/>
                  <a:gd name="connsiteY167-7758" fmla="*/ 10000 h 10000"/>
                  <a:gd name="connsiteX168-7759" fmla="*/ 5652 w 10000"/>
                  <a:gd name="connsiteY168-7760" fmla="*/ 10000 h 10000"/>
                  <a:gd name="connsiteX169-7761" fmla="*/ 6145 w 10000"/>
                  <a:gd name="connsiteY169-7762" fmla="*/ 9948 h 10000"/>
                  <a:gd name="connsiteX170-7763" fmla="*/ 6493 w 10000"/>
                  <a:gd name="connsiteY170-7764" fmla="*/ 9841 h 10000"/>
                  <a:gd name="connsiteX171-7765" fmla="*/ 6841 w 10000"/>
                  <a:gd name="connsiteY171-7766" fmla="*/ 9736 h 10000"/>
                  <a:gd name="connsiteX172-7767" fmla="*/ 7218 w 10000"/>
                  <a:gd name="connsiteY172-7768" fmla="*/ 9577 h 10000"/>
                  <a:gd name="connsiteX173-7769" fmla="*/ 7565 w 10000"/>
                  <a:gd name="connsiteY173-7770" fmla="*/ 9418 h 10000"/>
                  <a:gd name="connsiteX174-7771" fmla="*/ 7884 w 10000"/>
                  <a:gd name="connsiteY174-7772" fmla="*/ 9207 h 10000"/>
                  <a:gd name="connsiteX175-7773" fmla="*/ 8232 w 10000"/>
                  <a:gd name="connsiteY175-7774" fmla="*/ 8995 h 10000"/>
                  <a:gd name="connsiteX176-7775" fmla="*/ 8551 w 10000"/>
                  <a:gd name="connsiteY176-7776" fmla="*/ 8678 h 10000"/>
                  <a:gd name="connsiteX0-7777" fmla="*/ 8551 w 10000"/>
                  <a:gd name="connsiteY0-7778" fmla="*/ 8678 h 10000"/>
                  <a:gd name="connsiteX1-7779" fmla="*/ 8899 w 10000"/>
                  <a:gd name="connsiteY1-7780" fmla="*/ 8360 h 10000"/>
                  <a:gd name="connsiteX2-7781" fmla="*/ 9072 w 10000"/>
                  <a:gd name="connsiteY2-7782" fmla="*/ 7937 h 10000"/>
                  <a:gd name="connsiteX3-7783" fmla="*/ 9420 w 10000"/>
                  <a:gd name="connsiteY3-7784" fmla="*/ 7619 h 10000"/>
                  <a:gd name="connsiteX4-7785" fmla="*/ 9304 w 10000"/>
                  <a:gd name="connsiteY4-7786" fmla="*/ 7143 h 10000"/>
                  <a:gd name="connsiteX5-7787" fmla="*/ 9508 w 10000"/>
                  <a:gd name="connsiteY5-7788" fmla="*/ 6878 h 10000"/>
                  <a:gd name="connsiteX6-7789" fmla="*/ 9652 w 10000"/>
                  <a:gd name="connsiteY6-7790" fmla="*/ 6614 h 10000"/>
                  <a:gd name="connsiteX7-7791" fmla="*/ 9710 w 10000"/>
                  <a:gd name="connsiteY7-7792" fmla="*/ 7037 h 10000"/>
                  <a:gd name="connsiteX8-7793" fmla="*/ 9652 w 10000"/>
                  <a:gd name="connsiteY8-7794" fmla="*/ 7514 h 10000"/>
                  <a:gd name="connsiteX9-7795" fmla="*/ 9971 w 10000"/>
                  <a:gd name="connsiteY9-7796" fmla="*/ 7037 h 10000"/>
                  <a:gd name="connsiteX10-7797" fmla="*/ 10000 w 10000"/>
                  <a:gd name="connsiteY10-7798" fmla="*/ 6667 h 10000"/>
                  <a:gd name="connsiteX11-7799" fmla="*/ 9884 w 10000"/>
                  <a:gd name="connsiteY11-7800" fmla="*/ 6720 h 10000"/>
                  <a:gd name="connsiteX12-7801" fmla="*/ 9797 w 10000"/>
                  <a:gd name="connsiteY12-7802" fmla="*/ 6350 h 10000"/>
                  <a:gd name="connsiteX13-7803" fmla="*/ 9913 w 10000"/>
                  <a:gd name="connsiteY13-7804" fmla="*/ 5926 h 10000"/>
                  <a:gd name="connsiteX14-7805" fmla="*/ 9856 w 10000"/>
                  <a:gd name="connsiteY14-7806" fmla="*/ 5450 h 10000"/>
                  <a:gd name="connsiteX15-7807" fmla="*/ 9566 w 10000"/>
                  <a:gd name="connsiteY15-7808" fmla="*/ 5291 h 10000"/>
                  <a:gd name="connsiteX16-7809" fmla="*/ 9942 w 10000"/>
                  <a:gd name="connsiteY16-7810" fmla="*/ 4498 h 10000"/>
                  <a:gd name="connsiteX17-7811" fmla="*/ 9537 w 10000"/>
                  <a:gd name="connsiteY17-7812" fmla="*/ 4762 h 10000"/>
                  <a:gd name="connsiteX18-7813" fmla="*/ 9449 w 10000"/>
                  <a:gd name="connsiteY18-7814" fmla="*/ 5185 h 10000"/>
                  <a:gd name="connsiteX19-7815" fmla="*/ 9101 w 10000"/>
                  <a:gd name="connsiteY19-7816" fmla="*/ 5239 h 10000"/>
                  <a:gd name="connsiteX20-7817" fmla="*/ 9072 w 10000"/>
                  <a:gd name="connsiteY20-7818" fmla="*/ 5820 h 10000"/>
                  <a:gd name="connsiteX21-7819" fmla="*/ 9101 w 10000"/>
                  <a:gd name="connsiteY21-7820" fmla="*/ 5926 h 10000"/>
                  <a:gd name="connsiteX22-7821" fmla="*/ 8928 w 10000"/>
                  <a:gd name="connsiteY22-7822" fmla="*/ 6138 h 10000"/>
                  <a:gd name="connsiteX23-7823" fmla="*/ 8551 w 10000"/>
                  <a:gd name="connsiteY23-7824" fmla="*/ 6402 h 10000"/>
                  <a:gd name="connsiteX24-7825" fmla="*/ 8377 w 10000"/>
                  <a:gd name="connsiteY24-7826" fmla="*/ 6455 h 10000"/>
                  <a:gd name="connsiteX25-7827" fmla="*/ 8087 w 10000"/>
                  <a:gd name="connsiteY25-7828" fmla="*/ 6667 h 10000"/>
                  <a:gd name="connsiteX26-7829" fmla="*/ 8232 w 10000"/>
                  <a:gd name="connsiteY26-7830" fmla="*/ 6932 h 10000"/>
                  <a:gd name="connsiteX27-7831" fmla="*/ 7739 w 10000"/>
                  <a:gd name="connsiteY27-7832" fmla="*/ 7407 h 10000"/>
                  <a:gd name="connsiteX28-7833" fmla="*/ 7681 w 10000"/>
                  <a:gd name="connsiteY28-7834" fmla="*/ 6984 h 10000"/>
                  <a:gd name="connsiteX29-7835" fmla="*/ 7508 w 10000"/>
                  <a:gd name="connsiteY29-7836" fmla="*/ 7143 h 10000"/>
                  <a:gd name="connsiteX30-7837" fmla="*/ 7102 w 10000"/>
                  <a:gd name="connsiteY30-7838" fmla="*/ 7037 h 10000"/>
                  <a:gd name="connsiteX31-7839" fmla="*/ 7362 w 10000"/>
                  <a:gd name="connsiteY31-7840" fmla="*/ 6878 h 10000"/>
                  <a:gd name="connsiteX32-7841" fmla="*/ 7189 w 10000"/>
                  <a:gd name="connsiteY32-7842" fmla="*/ 6508 h 10000"/>
                  <a:gd name="connsiteX33-7843" fmla="*/ 6870 w 10000"/>
                  <a:gd name="connsiteY33-7844" fmla="*/ 6773 h 10000"/>
                  <a:gd name="connsiteX34-7845" fmla="*/ 6580 w 10000"/>
                  <a:gd name="connsiteY34-7846" fmla="*/ 6720 h 10000"/>
                  <a:gd name="connsiteX35-7847" fmla="*/ 6435 w 10000"/>
                  <a:gd name="connsiteY35-7848" fmla="*/ 6878 h 10000"/>
                  <a:gd name="connsiteX36-7849" fmla="*/ 6376 w 10000"/>
                  <a:gd name="connsiteY36-7850" fmla="*/ 7143 h 10000"/>
                  <a:gd name="connsiteX37-7851" fmla="*/ 6347 w 10000"/>
                  <a:gd name="connsiteY37-7852" fmla="*/ 6932 h 10000"/>
                  <a:gd name="connsiteX38-7853" fmla="*/ 6203 w 10000"/>
                  <a:gd name="connsiteY38-7854" fmla="*/ 6825 h 10000"/>
                  <a:gd name="connsiteX39-7855" fmla="*/ 6058 w 10000"/>
                  <a:gd name="connsiteY39-7856" fmla="*/ 6984 h 10000"/>
                  <a:gd name="connsiteX40-7857" fmla="*/ 6000 w 10000"/>
                  <a:gd name="connsiteY40-7858" fmla="*/ 7302 h 10000"/>
                  <a:gd name="connsiteX41-7859" fmla="*/ 5826 w 10000"/>
                  <a:gd name="connsiteY41-7860" fmla="*/ 7143 h 10000"/>
                  <a:gd name="connsiteX42-7861" fmla="*/ 5971 w 10000"/>
                  <a:gd name="connsiteY42-7862" fmla="*/ 7037 h 10000"/>
                  <a:gd name="connsiteX43-7863" fmla="*/ 6232 w 10000"/>
                  <a:gd name="connsiteY43-7864" fmla="*/ 6561 h 10000"/>
                  <a:gd name="connsiteX44-7865" fmla="*/ 8734 w 10000"/>
                  <a:gd name="connsiteY44-7866" fmla="*/ 5498 h 10000"/>
                  <a:gd name="connsiteX45-7867" fmla="*/ 8734 w 10000"/>
                  <a:gd name="connsiteY45-7868" fmla="*/ 5498 h 10000"/>
                  <a:gd name="connsiteX46-7869" fmla="*/ 8607 w 10000"/>
                  <a:gd name="connsiteY46-7870" fmla="*/ 5271 h 10000"/>
                  <a:gd name="connsiteX47-7871" fmla="*/ 8417 w 10000"/>
                  <a:gd name="connsiteY47-7872" fmla="*/ 5422 h 10000"/>
                  <a:gd name="connsiteX48-7873" fmla="*/ 8291 w 10000"/>
                  <a:gd name="connsiteY48-7874" fmla="*/ 5195 h 10000"/>
                  <a:gd name="connsiteX49-7875" fmla="*/ 8164 w 10000"/>
                  <a:gd name="connsiteY49-7876" fmla="*/ 4968 h 10000"/>
                  <a:gd name="connsiteX50-7877" fmla="*/ 8671 w 10000"/>
                  <a:gd name="connsiteY50-7878" fmla="*/ 4893 h 10000"/>
                  <a:gd name="connsiteX51-7879" fmla="*/ 8227 w 10000"/>
                  <a:gd name="connsiteY51-7880" fmla="*/ 4591 h 10000"/>
                  <a:gd name="connsiteX52-7881" fmla="*/ 7657 w 10000"/>
                  <a:gd name="connsiteY52-7882" fmla="*/ 5044 h 10000"/>
                  <a:gd name="connsiteX53-7883" fmla="*/ 7087 w 10000"/>
                  <a:gd name="connsiteY53-7884" fmla="*/ 5497 h 10000"/>
                  <a:gd name="connsiteX54-7885" fmla="*/ 8037 w 10000"/>
                  <a:gd name="connsiteY54-7886" fmla="*/ 4742 h 10000"/>
                  <a:gd name="connsiteX55-7887" fmla="*/ 7531 w 10000"/>
                  <a:gd name="connsiteY55-7888" fmla="*/ 4817 h 10000"/>
                  <a:gd name="connsiteX56-7889" fmla="*/ 8069 w 10000"/>
                  <a:gd name="connsiteY56-7890" fmla="*/ 4826 h 10000"/>
                  <a:gd name="connsiteX57-7891" fmla="*/ 6950 w 10000"/>
                  <a:gd name="connsiteY57-7892" fmla="*/ 3306 h 10000"/>
                  <a:gd name="connsiteX58-7893" fmla="*/ 6962 w 10000"/>
                  <a:gd name="connsiteY58-7894" fmla="*/ 3305 h 10000"/>
                  <a:gd name="connsiteX59-7895" fmla="*/ 6645 w 10000"/>
                  <a:gd name="connsiteY59-7896" fmla="*/ 3230 h 10000"/>
                  <a:gd name="connsiteX60-7897" fmla="*/ 6519 w 10000"/>
                  <a:gd name="connsiteY60-7898" fmla="*/ 3003 h 10000"/>
                  <a:gd name="connsiteX61-7899" fmla="*/ 5949 w 10000"/>
                  <a:gd name="connsiteY61-7900" fmla="*/ 2473 h 10000"/>
                  <a:gd name="connsiteX62-7901" fmla="*/ 5015 w 10000"/>
                  <a:gd name="connsiteY62-7902" fmla="*/ 3228 h 10000"/>
                  <a:gd name="connsiteX63-7903" fmla="*/ 4898 w 10000"/>
                  <a:gd name="connsiteY63-7904" fmla="*/ 3175 h 10000"/>
                  <a:gd name="connsiteX64-7905" fmla="*/ 4754 w 10000"/>
                  <a:gd name="connsiteY64-7906" fmla="*/ 3122 h 10000"/>
                  <a:gd name="connsiteX65-7907" fmla="*/ 4637 w 10000"/>
                  <a:gd name="connsiteY65-7908" fmla="*/ 3334 h 10000"/>
                  <a:gd name="connsiteX66-7909" fmla="*/ 4464 w 10000"/>
                  <a:gd name="connsiteY66-7910" fmla="*/ 3493 h 10000"/>
                  <a:gd name="connsiteX67-7911" fmla="*/ 4435 w 10000"/>
                  <a:gd name="connsiteY67-7912" fmla="*/ 3651 h 10000"/>
                  <a:gd name="connsiteX68-7913" fmla="*/ 4579 w 10000"/>
                  <a:gd name="connsiteY68-7914" fmla="*/ 3862 h 10000"/>
                  <a:gd name="connsiteX69-7915" fmla="*/ 4637 w 10000"/>
                  <a:gd name="connsiteY69-7916" fmla="*/ 4021 h 10000"/>
                  <a:gd name="connsiteX70-7917" fmla="*/ 4783 w 10000"/>
                  <a:gd name="connsiteY70-7918" fmla="*/ 4021 h 10000"/>
                  <a:gd name="connsiteX71-7919" fmla="*/ 4841 w 10000"/>
                  <a:gd name="connsiteY71-7920" fmla="*/ 4021 h 10000"/>
                  <a:gd name="connsiteX72-7921" fmla="*/ 4927 w 10000"/>
                  <a:gd name="connsiteY72-7922" fmla="*/ 4233 h 10000"/>
                  <a:gd name="connsiteX73-7923" fmla="*/ 5073 w 10000"/>
                  <a:gd name="connsiteY73-7924" fmla="*/ 4603 h 10000"/>
                  <a:gd name="connsiteX74-7925" fmla="*/ 4898 w 10000"/>
                  <a:gd name="connsiteY74-7926" fmla="*/ 4391 h 10000"/>
                  <a:gd name="connsiteX75-7927" fmla="*/ 4812 w 10000"/>
                  <a:gd name="connsiteY75-7928" fmla="*/ 4127 h 10000"/>
                  <a:gd name="connsiteX76-7929" fmla="*/ 4725 w 10000"/>
                  <a:gd name="connsiteY76-7930" fmla="*/ 4339 h 10000"/>
                  <a:gd name="connsiteX77-7931" fmla="*/ 4608 w 10000"/>
                  <a:gd name="connsiteY77-7932" fmla="*/ 4657 h 10000"/>
                  <a:gd name="connsiteX78-7933" fmla="*/ 4608 w 10000"/>
                  <a:gd name="connsiteY78-7934" fmla="*/ 4445 h 10000"/>
                  <a:gd name="connsiteX79-7935" fmla="*/ 4435 w 10000"/>
                  <a:gd name="connsiteY79-7936" fmla="*/ 4339 h 10000"/>
                  <a:gd name="connsiteX80-7937" fmla="*/ 4406 w 10000"/>
                  <a:gd name="connsiteY80-7938" fmla="*/ 3968 h 10000"/>
                  <a:gd name="connsiteX81-7939" fmla="*/ 4261 w 10000"/>
                  <a:gd name="connsiteY81-7940" fmla="*/ 4021 h 10000"/>
                  <a:gd name="connsiteX82-7941" fmla="*/ 4319 w 10000"/>
                  <a:gd name="connsiteY82-7942" fmla="*/ 3598 h 10000"/>
                  <a:gd name="connsiteX83-7943" fmla="*/ 4232 w 10000"/>
                  <a:gd name="connsiteY83-7944" fmla="*/ 3598 h 10000"/>
                  <a:gd name="connsiteX84-7945" fmla="*/ 4319 w 10000"/>
                  <a:gd name="connsiteY84-7946" fmla="*/ 3069 h 10000"/>
                  <a:gd name="connsiteX85-7947" fmla="*/ 4464 w 10000"/>
                  <a:gd name="connsiteY85-7948" fmla="*/ 3069 h 10000"/>
                  <a:gd name="connsiteX86-7949" fmla="*/ 4522 w 10000"/>
                  <a:gd name="connsiteY86-7950" fmla="*/ 3386 h 10000"/>
                  <a:gd name="connsiteX87-7951" fmla="*/ 4551 w 10000"/>
                  <a:gd name="connsiteY87-7952" fmla="*/ 3175 h 10000"/>
                  <a:gd name="connsiteX88-7953" fmla="*/ 4493 w 10000"/>
                  <a:gd name="connsiteY88-7954" fmla="*/ 3016 h 10000"/>
                  <a:gd name="connsiteX89-7955" fmla="*/ 4348 w 10000"/>
                  <a:gd name="connsiteY89-7956" fmla="*/ 2910 h 10000"/>
                  <a:gd name="connsiteX90-7957" fmla="*/ 4377 w 10000"/>
                  <a:gd name="connsiteY90-7958" fmla="*/ 2487 h 10000"/>
                  <a:gd name="connsiteX91-7959" fmla="*/ 4319 w 10000"/>
                  <a:gd name="connsiteY91-7960" fmla="*/ 2275 h 10000"/>
                  <a:gd name="connsiteX92-7961" fmla="*/ 4289 w 10000"/>
                  <a:gd name="connsiteY92-7962" fmla="*/ 1641 h 10000"/>
                  <a:gd name="connsiteX93-7963" fmla="*/ 4348 w 10000"/>
                  <a:gd name="connsiteY93-7964" fmla="*/ 1641 h 10000"/>
                  <a:gd name="connsiteX94-7965" fmla="*/ 4261 w 10000"/>
                  <a:gd name="connsiteY94-7966" fmla="*/ 1534 h 10000"/>
                  <a:gd name="connsiteX95-7967" fmla="*/ 4000 w 10000"/>
                  <a:gd name="connsiteY95-7968" fmla="*/ 1746 h 10000"/>
                  <a:gd name="connsiteX96-7969" fmla="*/ 3942 w 10000"/>
                  <a:gd name="connsiteY96-7970" fmla="*/ 1323 h 10000"/>
                  <a:gd name="connsiteX97-7971" fmla="*/ 4145 w 10000"/>
                  <a:gd name="connsiteY97-7972" fmla="*/ 582 h 10000"/>
                  <a:gd name="connsiteX98-7973" fmla="*/ 3972 w 10000"/>
                  <a:gd name="connsiteY98-7974" fmla="*/ 318 h 10000"/>
                  <a:gd name="connsiteX99-7975" fmla="*/ 3972 w 10000"/>
                  <a:gd name="connsiteY99-7976" fmla="*/ 212 h 10000"/>
                  <a:gd name="connsiteX100-7977" fmla="*/ 3710 w 10000"/>
                  <a:gd name="connsiteY100-7978" fmla="*/ 0 h 10000"/>
                  <a:gd name="connsiteX101-7979" fmla="*/ 3624 w 10000"/>
                  <a:gd name="connsiteY101-7980" fmla="*/ 212 h 10000"/>
                  <a:gd name="connsiteX102-7981" fmla="*/ 3536 w 10000"/>
                  <a:gd name="connsiteY102-7982" fmla="*/ 635 h 10000"/>
                  <a:gd name="connsiteX103-7983" fmla="*/ 3420 w 10000"/>
                  <a:gd name="connsiteY103-7984" fmla="*/ 688 h 10000"/>
                  <a:gd name="connsiteX104-7985" fmla="*/ 3594 w 10000"/>
                  <a:gd name="connsiteY104-7986" fmla="*/ 900 h 10000"/>
                  <a:gd name="connsiteX105-7987" fmla="*/ 3624 w 10000"/>
                  <a:gd name="connsiteY105-7988" fmla="*/ 1164 h 10000"/>
                  <a:gd name="connsiteX106-7989" fmla="*/ 3536 w 10000"/>
                  <a:gd name="connsiteY106-7990" fmla="*/ 1323 h 10000"/>
                  <a:gd name="connsiteX107-7991" fmla="*/ 3624 w 10000"/>
                  <a:gd name="connsiteY107-7992" fmla="*/ 1799 h 10000"/>
                  <a:gd name="connsiteX108-7993" fmla="*/ 3565 w 10000"/>
                  <a:gd name="connsiteY108-7994" fmla="*/ 2223 h 10000"/>
                  <a:gd name="connsiteX109-7995" fmla="*/ 3130 w 10000"/>
                  <a:gd name="connsiteY109-7996" fmla="*/ 2539 h 10000"/>
                  <a:gd name="connsiteX110-7997" fmla="*/ 3101 w 10000"/>
                  <a:gd name="connsiteY110-7998" fmla="*/ 2381 h 10000"/>
                  <a:gd name="connsiteX111-7999" fmla="*/ 3073 w 10000"/>
                  <a:gd name="connsiteY111-8000" fmla="*/ 2593 h 10000"/>
                  <a:gd name="connsiteX112-8001" fmla="*/ 3188 w 10000"/>
                  <a:gd name="connsiteY112-8002" fmla="*/ 2804 h 10000"/>
                  <a:gd name="connsiteX113-8003" fmla="*/ 3478 w 10000"/>
                  <a:gd name="connsiteY113-8004" fmla="*/ 2593 h 10000"/>
                  <a:gd name="connsiteX114-8005" fmla="*/ 3594 w 10000"/>
                  <a:gd name="connsiteY114-8006" fmla="*/ 2752 h 10000"/>
                  <a:gd name="connsiteX115-8007" fmla="*/ 3392 w 10000"/>
                  <a:gd name="connsiteY115-8008" fmla="*/ 2804 h 10000"/>
                  <a:gd name="connsiteX116-8009" fmla="*/ 1349 w 10000"/>
                  <a:gd name="connsiteY116-8010" fmla="*/ 2289 h 10000"/>
                  <a:gd name="connsiteX117-8011" fmla="*/ 2754 w 10000"/>
                  <a:gd name="connsiteY117-8012" fmla="*/ 2857 h 10000"/>
                  <a:gd name="connsiteX118-8013" fmla="*/ 1630 w 10000"/>
                  <a:gd name="connsiteY118-8014" fmla="*/ 1022 h 10000"/>
                  <a:gd name="connsiteX119-8015" fmla="*/ 2656 w 10000"/>
                  <a:gd name="connsiteY119-8016" fmla="*/ 2472 h 10000"/>
                  <a:gd name="connsiteX120-8017" fmla="*/ 2898 w 10000"/>
                  <a:gd name="connsiteY120-8018" fmla="*/ 3545 h 10000"/>
                  <a:gd name="connsiteX121-8019" fmla="*/ 2840 w 10000"/>
                  <a:gd name="connsiteY121-8020" fmla="*/ 3916 h 10000"/>
                  <a:gd name="connsiteX122-8021" fmla="*/ 1349 w 10000"/>
                  <a:gd name="connsiteY122-8022" fmla="*/ 2289 h 10000"/>
                  <a:gd name="connsiteX123-8023" fmla="*/ 1349 w 10000"/>
                  <a:gd name="connsiteY123-8024" fmla="*/ 2289 h 10000"/>
                  <a:gd name="connsiteX124-8025" fmla="*/ 2377 w 10000"/>
                  <a:gd name="connsiteY124-8026" fmla="*/ 3598 h 10000"/>
                  <a:gd name="connsiteX125-8027" fmla="*/ 2377 w 10000"/>
                  <a:gd name="connsiteY125-8028" fmla="*/ 3968 h 10000"/>
                  <a:gd name="connsiteX126-8029" fmla="*/ 2231 w 10000"/>
                  <a:gd name="connsiteY126-8030" fmla="*/ 4445 h 10000"/>
                  <a:gd name="connsiteX127-8031" fmla="*/ 2000 w 10000"/>
                  <a:gd name="connsiteY127-8032" fmla="*/ 4021 h 10000"/>
                  <a:gd name="connsiteX128-8033" fmla="*/ 1884 w 10000"/>
                  <a:gd name="connsiteY128-8034" fmla="*/ 3545 h 10000"/>
                  <a:gd name="connsiteX129-8035" fmla="*/ 1652 w 10000"/>
                  <a:gd name="connsiteY129-8036" fmla="*/ 3545 h 10000"/>
                  <a:gd name="connsiteX130-8037" fmla="*/ 1478 w 10000"/>
                  <a:gd name="connsiteY130-8038" fmla="*/ 3757 h 10000"/>
                  <a:gd name="connsiteX131-8039" fmla="*/ 1247 w 10000"/>
                  <a:gd name="connsiteY131-8040" fmla="*/ 3757 h 10000"/>
                  <a:gd name="connsiteX132-8041" fmla="*/ 1072 w 10000"/>
                  <a:gd name="connsiteY132-8042" fmla="*/ 3968 h 10000"/>
                  <a:gd name="connsiteX133-8043" fmla="*/ 957 w 10000"/>
                  <a:gd name="connsiteY133-8044" fmla="*/ 3757 h 10000"/>
                  <a:gd name="connsiteX134-8045" fmla="*/ 667 w 10000"/>
                  <a:gd name="connsiteY134-8046" fmla="*/ 3704 h 10000"/>
                  <a:gd name="connsiteX135-8047" fmla="*/ 406 w 10000"/>
                  <a:gd name="connsiteY135-8048" fmla="*/ 3704 h 10000"/>
                  <a:gd name="connsiteX136-8049" fmla="*/ 29 w 10000"/>
                  <a:gd name="connsiteY136-8050" fmla="*/ 3439 h 10000"/>
                  <a:gd name="connsiteX137-8051" fmla="*/ 0 w 10000"/>
                  <a:gd name="connsiteY137-8052" fmla="*/ 3916 h 10000"/>
                  <a:gd name="connsiteX138-8053" fmla="*/ 58 w 10000"/>
                  <a:gd name="connsiteY138-8054" fmla="*/ 4603 h 10000"/>
                  <a:gd name="connsiteX139-8055" fmla="*/ 116 w 10000"/>
                  <a:gd name="connsiteY139-8056" fmla="*/ 4973 h 10000"/>
                  <a:gd name="connsiteX140-8057" fmla="*/ 174 w 10000"/>
                  <a:gd name="connsiteY140-8058" fmla="*/ 5239 h 10000"/>
                  <a:gd name="connsiteX141-8059" fmla="*/ 232 w 10000"/>
                  <a:gd name="connsiteY141-8060" fmla="*/ 5609 h 10000"/>
                  <a:gd name="connsiteX142-8061" fmla="*/ 406 w 10000"/>
                  <a:gd name="connsiteY142-8062" fmla="*/ 5926 h 10000"/>
                  <a:gd name="connsiteX143-8063" fmla="*/ 638 w 10000"/>
                  <a:gd name="connsiteY143-8064" fmla="*/ 6455 h 10000"/>
                  <a:gd name="connsiteX144-8065" fmla="*/ 492 w 10000"/>
                  <a:gd name="connsiteY144-8066" fmla="*/ 6350 h 10000"/>
                  <a:gd name="connsiteX145-8067" fmla="*/ 840 w 10000"/>
                  <a:gd name="connsiteY145-8068" fmla="*/ 6825 h 10000"/>
                  <a:gd name="connsiteX146-8069" fmla="*/ 1043 w 10000"/>
                  <a:gd name="connsiteY146-8070" fmla="*/ 6773 h 10000"/>
                  <a:gd name="connsiteX147-8071" fmla="*/ 1015 w 10000"/>
                  <a:gd name="connsiteY147-8072" fmla="*/ 6455 h 10000"/>
                  <a:gd name="connsiteX148-8073" fmla="*/ 1188 w 10000"/>
                  <a:gd name="connsiteY148-8074" fmla="*/ 6508 h 10000"/>
                  <a:gd name="connsiteX149-8075" fmla="*/ 986 w 10000"/>
                  <a:gd name="connsiteY149-8076" fmla="*/ 5873 h 10000"/>
                  <a:gd name="connsiteX150-8077" fmla="*/ 1362 w 10000"/>
                  <a:gd name="connsiteY150-8078" fmla="*/ 5609 h 10000"/>
                  <a:gd name="connsiteX151-8079" fmla="*/ 1566 w 10000"/>
                  <a:gd name="connsiteY151-8080" fmla="*/ 5609 h 10000"/>
                  <a:gd name="connsiteX152-8081" fmla="*/ 1566 w 10000"/>
                  <a:gd name="connsiteY152-8082" fmla="*/ 5873 h 10000"/>
                  <a:gd name="connsiteX153-8083" fmla="*/ 1391 w 10000"/>
                  <a:gd name="connsiteY153-8084" fmla="*/ 6032 h 10000"/>
                  <a:gd name="connsiteX154-8085" fmla="*/ 1276 w 10000"/>
                  <a:gd name="connsiteY154-8086" fmla="*/ 6720 h 10000"/>
                  <a:gd name="connsiteX155-8087" fmla="*/ 1218 w 10000"/>
                  <a:gd name="connsiteY155-8088" fmla="*/ 7037 h 10000"/>
                  <a:gd name="connsiteX156-8089" fmla="*/ 1305 w 10000"/>
                  <a:gd name="connsiteY156-8090" fmla="*/ 7461 h 10000"/>
                  <a:gd name="connsiteX157-8091" fmla="*/ 1478 w 10000"/>
                  <a:gd name="connsiteY157-8092" fmla="*/ 7778 h 10000"/>
                  <a:gd name="connsiteX158-8093" fmla="*/ 2058 w 10000"/>
                  <a:gd name="connsiteY158-8094" fmla="*/ 8413 h 10000"/>
                  <a:gd name="connsiteX159-8095" fmla="*/ 2521 w 10000"/>
                  <a:gd name="connsiteY159-8096" fmla="*/ 8889 h 10000"/>
                  <a:gd name="connsiteX160-8097" fmla="*/ 2869 w 10000"/>
                  <a:gd name="connsiteY160-8098" fmla="*/ 9101 h 10000"/>
                  <a:gd name="connsiteX161-8099" fmla="*/ 3246 w 10000"/>
                  <a:gd name="connsiteY161-8100" fmla="*/ 9312 h 10000"/>
                  <a:gd name="connsiteX162-8101" fmla="*/ 3624 w 10000"/>
                  <a:gd name="connsiteY162-8102" fmla="*/ 9524 h 10000"/>
                  <a:gd name="connsiteX163-8103" fmla="*/ 3972 w 10000"/>
                  <a:gd name="connsiteY163-8104" fmla="*/ 9630 h 10000"/>
                  <a:gd name="connsiteX164-8105" fmla="*/ 4348 w 10000"/>
                  <a:gd name="connsiteY164-8106" fmla="*/ 9789 h 10000"/>
                  <a:gd name="connsiteX165-8107" fmla="*/ 4783 w 10000"/>
                  <a:gd name="connsiteY165-8108" fmla="*/ 9948 h 10000"/>
                  <a:gd name="connsiteX166-8109" fmla="*/ 5246 w 10000"/>
                  <a:gd name="connsiteY166-8110" fmla="*/ 10000 h 10000"/>
                  <a:gd name="connsiteX167-8111" fmla="*/ 5652 w 10000"/>
                  <a:gd name="connsiteY167-8112" fmla="*/ 10000 h 10000"/>
                  <a:gd name="connsiteX168-8113" fmla="*/ 6145 w 10000"/>
                  <a:gd name="connsiteY168-8114" fmla="*/ 9948 h 10000"/>
                  <a:gd name="connsiteX169-8115" fmla="*/ 6493 w 10000"/>
                  <a:gd name="connsiteY169-8116" fmla="*/ 9841 h 10000"/>
                  <a:gd name="connsiteX170-8117" fmla="*/ 6841 w 10000"/>
                  <a:gd name="connsiteY170-8118" fmla="*/ 9736 h 10000"/>
                  <a:gd name="connsiteX171-8119" fmla="*/ 7218 w 10000"/>
                  <a:gd name="connsiteY171-8120" fmla="*/ 9577 h 10000"/>
                  <a:gd name="connsiteX172-8121" fmla="*/ 7565 w 10000"/>
                  <a:gd name="connsiteY172-8122" fmla="*/ 9418 h 10000"/>
                  <a:gd name="connsiteX173-8123" fmla="*/ 7884 w 10000"/>
                  <a:gd name="connsiteY173-8124" fmla="*/ 9207 h 10000"/>
                  <a:gd name="connsiteX174-8125" fmla="*/ 8232 w 10000"/>
                  <a:gd name="connsiteY174-8126" fmla="*/ 8995 h 10000"/>
                  <a:gd name="connsiteX175-8127" fmla="*/ 8551 w 10000"/>
                  <a:gd name="connsiteY175-8128" fmla="*/ 8678 h 10000"/>
                  <a:gd name="connsiteX0-8129" fmla="*/ 8551 w 10000"/>
                  <a:gd name="connsiteY0-8130" fmla="*/ 8678 h 10000"/>
                  <a:gd name="connsiteX1-8131" fmla="*/ 8899 w 10000"/>
                  <a:gd name="connsiteY1-8132" fmla="*/ 8360 h 10000"/>
                  <a:gd name="connsiteX2-8133" fmla="*/ 9072 w 10000"/>
                  <a:gd name="connsiteY2-8134" fmla="*/ 7937 h 10000"/>
                  <a:gd name="connsiteX3-8135" fmla="*/ 9420 w 10000"/>
                  <a:gd name="connsiteY3-8136" fmla="*/ 7619 h 10000"/>
                  <a:gd name="connsiteX4-8137" fmla="*/ 9304 w 10000"/>
                  <a:gd name="connsiteY4-8138" fmla="*/ 7143 h 10000"/>
                  <a:gd name="connsiteX5-8139" fmla="*/ 9508 w 10000"/>
                  <a:gd name="connsiteY5-8140" fmla="*/ 6878 h 10000"/>
                  <a:gd name="connsiteX6-8141" fmla="*/ 9652 w 10000"/>
                  <a:gd name="connsiteY6-8142" fmla="*/ 6614 h 10000"/>
                  <a:gd name="connsiteX7-8143" fmla="*/ 9710 w 10000"/>
                  <a:gd name="connsiteY7-8144" fmla="*/ 7037 h 10000"/>
                  <a:gd name="connsiteX8-8145" fmla="*/ 9652 w 10000"/>
                  <a:gd name="connsiteY8-8146" fmla="*/ 7514 h 10000"/>
                  <a:gd name="connsiteX9-8147" fmla="*/ 9971 w 10000"/>
                  <a:gd name="connsiteY9-8148" fmla="*/ 7037 h 10000"/>
                  <a:gd name="connsiteX10-8149" fmla="*/ 10000 w 10000"/>
                  <a:gd name="connsiteY10-8150" fmla="*/ 6667 h 10000"/>
                  <a:gd name="connsiteX11-8151" fmla="*/ 9884 w 10000"/>
                  <a:gd name="connsiteY11-8152" fmla="*/ 6720 h 10000"/>
                  <a:gd name="connsiteX12-8153" fmla="*/ 9797 w 10000"/>
                  <a:gd name="connsiteY12-8154" fmla="*/ 6350 h 10000"/>
                  <a:gd name="connsiteX13-8155" fmla="*/ 9913 w 10000"/>
                  <a:gd name="connsiteY13-8156" fmla="*/ 5926 h 10000"/>
                  <a:gd name="connsiteX14-8157" fmla="*/ 9856 w 10000"/>
                  <a:gd name="connsiteY14-8158" fmla="*/ 5450 h 10000"/>
                  <a:gd name="connsiteX15-8159" fmla="*/ 9566 w 10000"/>
                  <a:gd name="connsiteY15-8160" fmla="*/ 5291 h 10000"/>
                  <a:gd name="connsiteX16-8161" fmla="*/ 9942 w 10000"/>
                  <a:gd name="connsiteY16-8162" fmla="*/ 4498 h 10000"/>
                  <a:gd name="connsiteX17-8163" fmla="*/ 9537 w 10000"/>
                  <a:gd name="connsiteY17-8164" fmla="*/ 4762 h 10000"/>
                  <a:gd name="connsiteX18-8165" fmla="*/ 9449 w 10000"/>
                  <a:gd name="connsiteY18-8166" fmla="*/ 5185 h 10000"/>
                  <a:gd name="connsiteX19-8167" fmla="*/ 9101 w 10000"/>
                  <a:gd name="connsiteY19-8168" fmla="*/ 5239 h 10000"/>
                  <a:gd name="connsiteX20-8169" fmla="*/ 9072 w 10000"/>
                  <a:gd name="connsiteY20-8170" fmla="*/ 5820 h 10000"/>
                  <a:gd name="connsiteX21-8171" fmla="*/ 9101 w 10000"/>
                  <a:gd name="connsiteY21-8172" fmla="*/ 5926 h 10000"/>
                  <a:gd name="connsiteX22-8173" fmla="*/ 8928 w 10000"/>
                  <a:gd name="connsiteY22-8174" fmla="*/ 6138 h 10000"/>
                  <a:gd name="connsiteX23-8175" fmla="*/ 8551 w 10000"/>
                  <a:gd name="connsiteY23-8176" fmla="*/ 6402 h 10000"/>
                  <a:gd name="connsiteX24-8177" fmla="*/ 8377 w 10000"/>
                  <a:gd name="connsiteY24-8178" fmla="*/ 6455 h 10000"/>
                  <a:gd name="connsiteX25-8179" fmla="*/ 8087 w 10000"/>
                  <a:gd name="connsiteY25-8180" fmla="*/ 6667 h 10000"/>
                  <a:gd name="connsiteX26-8181" fmla="*/ 8232 w 10000"/>
                  <a:gd name="connsiteY26-8182" fmla="*/ 6932 h 10000"/>
                  <a:gd name="connsiteX27-8183" fmla="*/ 7739 w 10000"/>
                  <a:gd name="connsiteY27-8184" fmla="*/ 7407 h 10000"/>
                  <a:gd name="connsiteX28-8185" fmla="*/ 7681 w 10000"/>
                  <a:gd name="connsiteY28-8186" fmla="*/ 6984 h 10000"/>
                  <a:gd name="connsiteX29-8187" fmla="*/ 7508 w 10000"/>
                  <a:gd name="connsiteY29-8188" fmla="*/ 7143 h 10000"/>
                  <a:gd name="connsiteX30-8189" fmla="*/ 7102 w 10000"/>
                  <a:gd name="connsiteY30-8190" fmla="*/ 7037 h 10000"/>
                  <a:gd name="connsiteX31-8191" fmla="*/ 7362 w 10000"/>
                  <a:gd name="connsiteY31-8192" fmla="*/ 6878 h 10000"/>
                  <a:gd name="connsiteX32-8193" fmla="*/ 7189 w 10000"/>
                  <a:gd name="connsiteY32-8194" fmla="*/ 6508 h 10000"/>
                  <a:gd name="connsiteX33-8195" fmla="*/ 6870 w 10000"/>
                  <a:gd name="connsiteY33-8196" fmla="*/ 6773 h 10000"/>
                  <a:gd name="connsiteX34-8197" fmla="*/ 6580 w 10000"/>
                  <a:gd name="connsiteY34-8198" fmla="*/ 6720 h 10000"/>
                  <a:gd name="connsiteX35-8199" fmla="*/ 6435 w 10000"/>
                  <a:gd name="connsiteY35-8200" fmla="*/ 6878 h 10000"/>
                  <a:gd name="connsiteX36-8201" fmla="*/ 6376 w 10000"/>
                  <a:gd name="connsiteY36-8202" fmla="*/ 7143 h 10000"/>
                  <a:gd name="connsiteX37-8203" fmla="*/ 6347 w 10000"/>
                  <a:gd name="connsiteY37-8204" fmla="*/ 6932 h 10000"/>
                  <a:gd name="connsiteX38-8205" fmla="*/ 6203 w 10000"/>
                  <a:gd name="connsiteY38-8206" fmla="*/ 6825 h 10000"/>
                  <a:gd name="connsiteX39-8207" fmla="*/ 6058 w 10000"/>
                  <a:gd name="connsiteY39-8208" fmla="*/ 6984 h 10000"/>
                  <a:gd name="connsiteX40-8209" fmla="*/ 6000 w 10000"/>
                  <a:gd name="connsiteY40-8210" fmla="*/ 7302 h 10000"/>
                  <a:gd name="connsiteX41-8211" fmla="*/ 5971 w 10000"/>
                  <a:gd name="connsiteY41-8212" fmla="*/ 7037 h 10000"/>
                  <a:gd name="connsiteX42-8213" fmla="*/ 6232 w 10000"/>
                  <a:gd name="connsiteY42-8214" fmla="*/ 6561 h 10000"/>
                  <a:gd name="connsiteX43-8215" fmla="*/ 8734 w 10000"/>
                  <a:gd name="connsiteY43-8216" fmla="*/ 5498 h 10000"/>
                  <a:gd name="connsiteX44-8217" fmla="*/ 8734 w 10000"/>
                  <a:gd name="connsiteY44-8218" fmla="*/ 5498 h 10000"/>
                  <a:gd name="connsiteX45-8219" fmla="*/ 8607 w 10000"/>
                  <a:gd name="connsiteY45-8220" fmla="*/ 5271 h 10000"/>
                  <a:gd name="connsiteX46-8221" fmla="*/ 8417 w 10000"/>
                  <a:gd name="connsiteY46-8222" fmla="*/ 5422 h 10000"/>
                  <a:gd name="connsiteX47-8223" fmla="*/ 8291 w 10000"/>
                  <a:gd name="connsiteY47-8224" fmla="*/ 5195 h 10000"/>
                  <a:gd name="connsiteX48-8225" fmla="*/ 8164 w 10000"/>
                  <a:gd name="connsiteY48-8226" fmla="*/ 4968 h 10000"/>
                  <a:gd name="connsiteX49-8227" fmla="*/ 8671 w 10000"/>
                  <a:gd name="connsiteY49-8228" fmla="*/ 4893 h 10000"/>
                  <a:gd name="connsiteX50-8229" fmla="*/ 8227 w 10000"/>
                  <a:gd name="connsiteY50-8230" fmla="*/ 4591 h 10000"/>
                  <a:gd name="connsiteX51-8231" fmla="*/ 7657 w 10000"/>
                  <a:gd name="connsiteY51-8232" fmla="*/ 5044 h 10000"/>
                  <a:gd name="connsiteX52-8233" fmla="*/ 7087 w 10000"/>
                  <a:gd name="connsiteY52-8234" fmla="*/ 5497 h 10000"/>
                  <a:gd name="connsiteX53-8235" fmla="*/ 8037 w 10000"/>
                  <a:gd name="connsiteY53-8236" fmla="*/ 4742 h 10000"/>
                  <a:gd name="connsiteX54-8237" fmla="*/ 7531 w 10000"/>
                  <a:gd name="connsiteY54-8238" fmla="*/ 4817 h 10000"/>
                  <a:gd name="connsiteX55-8239" fmla="*/ 8069 w 10000"/>
                  <a:gd name="connsiteY55-8240" fmla="*/ 4826 h 10000"/>
                  <a:gd name="connsiteX56-8241" fmla="*/ 6950 w 10000"/>
                  <a:gd name="connsiteY56-8242" fmla="*/ 3306 h 10000"/>
                  <a:gd name="connsiteX57-8243" fmla="*/ 6962 w 10000"/>
                  <a:gd name="connsiteY57-8244" fmla="*/ 3305 h 10000"/>
                  <a:gd name="connsiteX58-8245" fmla="*/ 6645 w 10000"/>
                  <a:gd name="connsiteY58-8246" fmla="*/ 3230 h 10000"/>
                  <a:gd name="connsiteX59-8247" fmla="*/ 6519 w 10000"/>
                  <a:gd name="connsiteY59-8248" fmla="*/ 3003 h 10000"/>
                  <a:gd name="connsiteX60-8249" fmla="*/ 5949 w 10000"/>
                  <a:gd name="connsiteY60-8250" fmla="*/ 2473 h 10000"/>
                  <a:gd name="connsiteX61-8251" fmla="*/ 5015 w 10000"/>
                  <a:gd name="connsiteY61-8252" fmla="*/ 3228 h 10000"/>
                  <a:gd name="connsiteX62-8253" fmla="*/ 4898 w 10000"/>
                  <a:gd name="connsiteY62-8254" fmla="*/ 3175 h 10000"/>
                  <a:gd name="connsiteX63-8255" fmla="*/ 4754 w 10000"/>
                  <a:gd name="connsiteY63-8256" fmla="*/ 3122 h 10000"/>
                  <a:gd name="connsiteX64-8257" fmla="*/ 4637 w 10000"/>
                  <a:gd name="connsiteY64-8258" fmla="*/ 3334 h 10000"/>
                  <a:gd name="connsiteX65-8259" fmla="*/ 4464 w 10000"/>
                  <a:gd name="connsiteY65-8260" fmla="*/ 3493 h 10000"/>
                  <a:gd name="connsiteX66-8261" fmla="*/ 4435 w 10000"/>
                  <a:gd name="connsiteY66-8262" fmla="*/ 3651 h 10000"/>
                  <a:gd name="connsiteX67-8263" fmla="*/ 4579 w 10000"/>
                  <a:gd name="connsiteY67-8264" fmla="*/ 3862 h 10000"/>
                  <a:gd name="connsiteX68-8265" fmla="*/ 4637 w 10000"/>
                  <a:gd name="connsiteY68-8266" fmla="*/ 4021 h 10000"/>
                  <a:gd name="connsiteX69-8267" fmla="*/ 4783 w 10000"/>
                  <a:gd name="connsiteY69-8268" fmla="*/ 4021 h 10000"/>
                  <a:gd name="connsiteX70-8269" fmla="*/ 4841 w 10000"/>
                  <a:gd name="connsiteY70-8270" fmla="*/ 4021 h 10000"/>
                  <a:gd name="connsiteX71-8271" fmla="*/ 4927 w 10000"/>
                  <a:gd name="connsiteY71-8272" fmla="*/ 4233 h 10000"/>
                  <a:gd name="connsiteX72-8273" fmla="*/ 5073 w 10000"/>
                  <a:gd name="connsiteY72-8274" fmla="*/ 4603 h 10000"/>
                  <a:gd name="connsiteX73-8275" fmla="*/ 4898 w 10000"/>
                  <a:gd name="connsiteY73-8276" fmla="*/ 4391 h 10000"/>
                  <a:gd name="connsiteX74-8277" fmla="*/ 4812 w 10000"/>
                  <a:gd name="connsiteY74-8278" fmla="*/ 4127 h 10000"/>
                  <a:gd name="connsiteX75-8279" fmla="*/ 4725 w 10000"/>
                  <a:gd name="connsiteY75-8280" fmla="*/ 4339 h 10000"/>
                  <a:gd name="connsiteX76-8281" fmla="*/ 4608 w 10000"/>
                  <a:gd name="connsiteY76-8282" fmla="*/ 4657 h 10000"/>
                  <a:gd name="connsiteX77-8283" fmla="*/ 4608 w 10000"/>
                  <a:gd name="connsiteY77-8284" fmla="*/ 4445 h 10000"/>
                  <a:gd name="connsiteX78-8285" fmla="*/ 4435 w 10000"/>
                  <a:gd name="connsiteY78-8286" fmla="*/ 4339 h 10000"/>
                  <a:gd name="connsiteX79-8287" fmla="*/ 4406 w 10000"/>
                  <a:gd name="connsiteY79-8288" fmla="*/ 3968 h 10000"/>
                  <a:gd name="connsiteX80-8289" fmla="*/ 4261 w 10000"/>
                  <a:gd name="connsiteY80-8290" fmla="*/ 4021 h 10000"/>
                  <a:gd name="connsiteX81-8291" fmla="*/ 4319 w 10000"/>
                  <a:gd name="connsiteY81-8292" fmla="*/ 3598 h 10000"/>
                  <a:gd name="connsiteX82-8293" fmla="*/ 4232 w 10000"/>
                  <a:gd name="connsiteY82-8294" fmla="*/ 3598 h 10000"/>
                  <a:gd name="connsiteX83-8295" fmla="*/ 4319 w 10000"/>
                  <a:gd name="connsiteY83-8296" fmla="*/ 3069 h 10000"/>
                  <a:gd name="connsiteX84-8297" fmla="*/ 4464 w 10000"/>
                  <a:gd name="connsiteY84-8298" fmla="*/ 3069 h 10000"/>
                  <a:gd name="connsiteX85-8299" fmla="*/ 4522 w 10000"/>
                  <a:gd name="connsiteY85-8300" fmla="*/ 3386 h 10000"/>
                  <a:gd name="connsiteX86-8301" fmla="*/ 4551 w 10000"/>
                  <a:gd name="connsiteY86-8302" fmla="*/ 3175 h 10000"/>
                  <a:gd name="connsiteX87-8303" fmla="*/ 4493 w 10000"/>
                  <a:gd name="connsiteY87-8304" fmla="*/ 3016 h 10000"/>
                  <a:gd name="connsiteX88-8305" fmla="*/ 4348 w 10000"/>
                  <a:gd name="connsiteY88-8306" fmla="*/ 2910 h 10000"/>
                  <a:gd name="connsiteX89-8307" fmla="*/ 4377 w 10000"/>
                  <a:gd name="connsiteY89-8308" fmla="*/ 2487 h 10000"/>
                  <a:gd name="connsiteX90-8309" fmla="*/ 4319 w 10000"/>
                  <a:gd name="connsiteY90-8310" fmla="*/ 2275 h 10000"/>
                  <a:gd name="connsiteX91-8311" fmla="*/ 4289 w 10000"/>
                  <a:gd name="connsiteY91-8312" fmla="*/ 1641 h 10000"/>
                  <a:gd name="connsiteX92-8313" fmla="*/ 4348 w 10000"/>
                  <a:gd name="connsiteY92-8314" fmla="*/ 1641 h 10000"/>
                  <a:gd name="connsiteX93-8315" fmla="*/ 4261 w 10000"/>
                  <a:gd name="connsiteY93-8316" fmla="*/ 1534 h 10000"/>
                  <a:gd name="connsiteX94-8317" fmla="*/ 4000 w 10000"/>
                  <a:gd name="connsiteY94-8318" fmla="*/ 1746 h 10000"/>
                  <a:gd name="connsiteX95-8319" fmla="*/ 3942 w 10000"/>
                  <a:gd name="connsiteY95-8320" fmla="*/ 1323 h 10000"/>
                  <a:gd name="connsiteX96-8321" fmla="*/ 4145 w 10000"/>
                  <a:gd name="connsiteY96-8322" fmla="*/ 582 h 10000"/>
                  <a:gd name="connsiteX97-8323" fmla="*/ 3972 w 10000"/>
                  <a:gd name="connsiteY97-8324" fmla="*/ 318 h 10000"/>
                  <a:gd name="connsiteX98-8325" fmla="*/ 3972 w 10000"/>
                  <a:gd name="connsiteY98-8326" fmla="*/ 212 h 10000"/>
                  <a:gd name="connsiteX99-8327" fmla="*/ 3710 w 10000"/>
                  <a:gd name="connsiteY99-8328" fmla="*/ 0 h 10000"/>
                  <a:gd name="connsiteX100-8329" fmla="*/ 3624 w 10000"/>
                  <a:gd name="connsiteY100-8330" fmla="*/ 212 h 10000"/>
                  <a:gd name="connsiteX101-8331" fmla="*/ 3536 w 10000"/>
                  <a:gd name="connsiteY101-8332" fmla="*/ 635 h 10000"/>
                  <a:gd name="connsiteX102-8333" fmla="*/ 3420 w 10000"/>
                  <a:gd name="connsiteY102-8334" fmla="*/ 688 h 10000"/>
                  <a:gd name="connsiteX103-8335" fmla="*/ 3594 w 10000"/>
                  <a:gd name="connsiteY103-8336" fmla="*/ 900 h 10000"/>
                  <a:gd name="connsiteX104-8337" fmla="*/ 3624 w 10000"/>
                  <a:gd name="connsiteY104-8338" fmla="*/ 1164 h 10000"/>
                  <a:gd name="connsiteX105-8339" fmla="*/ 3536 w 10000"/>
                  <a:gd name="connsiteY105-8340" fmla="*/ 1323 h 10000"/>
                  <a:gd name="connsiteX106-8341" fmla="*/ 3624 w 10000"/>
                  <a:gd name="connsiteY106-8342" fmla="*/ 1799 h 10000"/>
                  <a:gd name="connsiteX107-8343" fmla="*/ 3565 w 10000"/>
                  <a:gd name="connsiteY107-8344" fmla="*/ 2223 h 10000"/>
                  <a:gd name="connsiteX108-8345" fmla="*/ 3130 w 10000"/>
                  <a:gd name="connsiteY108-8346" fmla="*/ 2539 h 10000"/>
                  <a:gd name="connsiteX109-8347" fmla="*/ 3101 w 10000"/>
                  <a:gd name="connsiteY109-8348" fmla="*/ 2381 h 10000"/>
                  <a:gd name="connsiteX110-8349" fmla="*/ 3073 w 10000"/>
                  <a:gd name="connsiteY110-8350" fmla="*/ 2593 h 10000"/>
                  <a:gd name="connsiteX111-8351" fmla="*/ 3188 w 10000"/>
                  <a:gd name="connsiteY111-8352" fmla="*/ 2804 h 10000"/>
                  <a:gd name="connsiteX112-8353" fmla="*/ 3478 w 10000"/>
                  <a:gd name="connsiteY112-8354" fmla="*/ 2593 h 10000"/>
                  <a:gd name="connsiteX113-8355" fmla="*/ 3594 w 10000"/>
                  <a:gd name="connsiteY113-8356" fmla="*/ 2752 h 10000"/>
                  <a:gd name="connsiteX114-8357" fmla="*/ 3392 w 10000"/>
                  <a:gd name="connsiteY114-8358" fmla="*/ 2804 h 10000"/>
                  <a:gd name="connsiteX115-8359" fmla="*/ 1349 w 10000"/>
                  <a:gd name="connsiteY115-8360" fmla="*/ 2289 h 10000"/>
                  <a:gd name="connsiteX116-8361" fmla="*/ 2754 w 10000"/>
                  <a:gd name="connsiteY116-8362" fmla="*/ 2857 h 10000"/>
                  <a:gd name="connsiteX117-8363" fmla="*/ 1630 w 10000"/>
                  <a:gd name="connsiteY117-8364" fmla="*/ 1022 h 10000"/>
                  <a:gd name="connsiteX118-8365" fmla="*/ 2656 w 10000"/>
                  <a:gd name="connsiteY118-8366" fmla="*/ 2472 h 10000"/>
                  <a:gd name="connsiteX119-8367" fmla="*/ 2898 w 10000"/>
                  <a:gd name="connsiteY119-8368" fmla="*/ 3545 h 10000"/>
                  <a:gd name="connsiteX120-8369" fmla="*/ 2840 w 10000"/>
                  <a:gd name="connsiteY120-8370" fmla="*/ 3916 h 10000"/>
                  <a:gd name="connsiteX121-8371" fmla="*/ 1349 w 10000"/>
                  <a:gd name="connsiteY121-8372" fmla="*/ 2289 h 10000"/>
                  <a:gd name="connsiteX122-8373" fmla="*/ 1349 w 10000"/>
                  <a:gd name="connsiteY122-8374" fmla="*/ 2289 h 10000"/>
                  <a:gd name="connsiteX123-8375" fmla="*/ 2377 w 10000"/>
                  <a:gd name="connsiteY123-8376" fmla="*/ 3598 h 10000"/>
                  <a:gd name="connsiteX124-8377" fmla="*/ 2377 w 10000"/>
                  <a:gd name="connsiteY124-8378" fmla="*/ 3968 h 10000"/>
                  <a:gd name="connsiteX125-8379" fmla="*/ 2231 w 10000"/>
                  <a:gd name="connsiteY125-8380" fmla="*/ 4445 h 10000"/>
                  <a:gd name="connsiteX126-8381" fmla="*/ 2000 w 10000"/>
                  <a:gd name="connsiteY126-8382" fmla="*/ 4021 h 10000"/>
                  <a:gd name="connsiteX127-8383" fmla="*/ 1884 w 10000"/>
                  <a:gd name="connsiteY127-8384" fmla="*/ 3545 h 10000"/>
                  <a:gd name="connsiteX128-8385" fmla="*/ 1652 w 10000"/>
                  <a:gd name="connsiteY128-8386" fmla="*/ 3545 h 10000"/>
                  <a:gd name="connsiteX129-8387" fmla="*/ 1478 w 10000"/>
                  <a:gd name="connsiteY129-8388" fmla="*/ 3757 h 10000"/>
                  <a:gd name="connsiteX130-8389" fmla="*/ 1247 w 10000"/>
                  <a:gd name="connsiteY130-8390" fmla="*/ 3757 h 10000"/>
                  <a:gd name="connsiteX131-8391" fmla="*/ 1072 w 10000"/>
                  <a:gd name="connsiteY131-8392" fmla="*/ 3968 h 10000"/>
                  <a:gd name="connsiteX132-8393" fmla="*/ 957 w 10000"/>
                  <a:gd name="connsiteY132-8394" fmla="*/ 3757 h 10000"/>
                  <a:gd name="connsiteX133-8395" fmla="*/ 667 w 10000"/>
                  <a:gd name="connsiteY133-8396" fmla="*/ 3704 h 10000"/>
                  <a:gd name="connsiteX134-8397" fmla="*/ 406 w 10000"/>
                  <a:gd name="connsiteY134-8398" fmla="*/ 3704 h 10000"/>
                  <a:gd name="connsiteX135-8399" fmla="*/ 29 w 10000"/>
                  <a:gd name="connsiteY135-8400" fmla="*/ 3439 h 10000"/>
                  <a:gd name="connsiteX136-8401" fmla="*/ 0 w 10000"/>
                  <a:gd name="connsiteY136-8402" fmla="*/ 3916 h 10000"/>
                  <a:gd name="connsiteX137-8403" fmla="*/ 58 w 10000"/>
                  <a:gd name="connsiteY137-8404" fmla="*/ 4603 h 10000"/>
                  <a:gd name="connsiteX138-8405" fmla="*/ 116 w 10000"/>
                  <a:gd name="connsiteY138-8406" fmla="*/ 4973 h 10000"/>
                  <a:gd name="connsiteX139-8407" fmla="*/ 174 w 10000"/>
                  <a:gd name="connsiteY139-8408" fmla="*/ 5239 h 10000"/>
                  <a:gd name="connsiteX140-8409" fmla="*/ 232 w 10000"/>
                  <a:gd name="connsiteY140-8410" fmla="*/ 5609 h 10000"/>
                  <a:gd name="connsiteX141-8411" fmla="*/ 406 w 10000"/>
                  <a:gd name="connsiteY141-8412" fmla="*/ 5926 h 10000"/>
                  <a:gd name="connsiteX142-8413" fmla="*/ 638 w 10000"/>
                  <a:gd name="connsiteY142-8414" fmla="*/ 6455 h 10000"/>
                  <a:gd name="connsiteX143-8415" fmla="*/ 492 w 10000"/>
                  <a:gd name="connsiteY143-8416" fmla="*/ 6350 h 10000"/>
                  <a:gd name="connsiteX144-8417" fmla="*/ 840 w 10000"/>
                  <a:gd name="connsiteY144-8418" fmla="*/ 6825 h 10000"/>
                  <a:gd name="connsiteX145-8419" fmla="*/ 1043 w 10000"/>
                  <a:gd name="connsiteY145-8420" fmla="*/ 6773 h 10000"/>
                  <a:gd name="connsiteX146-8421" fmla="*/ 1015 w 10000"/>
                  <a:gd name="connsiteY146-8422" fmla="*/ 6455 h 10000"/>
                  <a:gd name="connsiteX147-8423" fmla="*/ 1188 w 10000"/>
                  <a:gd name="connsiteY147-8424" fmla="*/ 6508 h 10000"/>
                  <a:gd name="connsiteX148-8425" fmla="*/ 986 w 10000"/>
                  <a:gd name="connsiteY148-8426" fmla="*/ 5873 h 10000"/>
                  <a:gd name="connsiteX149-8427" fmla="*/ 1362 w 10000"/>
                  <a:gd name="connsiteY149-8428" fmla="*/ 5609 h 10000"/>
                  <a:gd name="connsiteX150-8429" fmla="*/ 1566 w 10000"/>
                  <a:gd name="connsiteY150-8430" fmla="*/ 5609 h 10000"/>
                  <a:gd name="connsiteX151-8431" fmla="*/ 1566 w 10000"/>
                  <a:gd name="connsiteY151-8432" fmla="*/ 5873 h 10000"/>
                  <a:gd name="connsiteX152-8433" fmla="*/ 1391 w 10000"/>
                  <a:gd name="connsiteY152-8434" fmla="*/ 6032 h 10000"/>
                  <a:gd name="connsiteX153-8435" fmla="*/ 1276 w 10000"/>
                  <a:gd name="connsiteY153-8436" fmla="*/ 6720 h 10000"/>
                  <a:gd name="connsiteX154-8437" fmla="*/ 1218 w 10000"/>
                  <a:gd name="connsiteY154-8438" fmla="*/ 7037 h 10000"/>
                  <a:gd name="connsiteX155-8439" fmla="*/ 1305 w 10000"/>
                  <a:gd name="connsiteY155-8440" fmla="*/ 7461 h 10000"/>
                  <a:gd name="connsiteX156-8441" fmla="*/ 1478 w 10000"/>
                  <a:gd name="connsiteY156-8442" fmla="*/ 7778 h 10000"/>
                  <a:gd name="connsiteX157-8443" fmla="*/ 2058 w 10000"/>
                  <a:gd name="connsiteY157-8444" fmla="*/ 8413 h 10000"/>
                  <a:gd name="connsiteX158-8445" fmla="*/ 2521 w 10000"/>
                  <a:gd name="connsiteY158-8446" fmla="*/ 8889 h 10000"/>
                  <a:gd name="connsiteX159-8447" fmla="*/ 2869 w 10000"/>
                  <a:gd name="connsiteY159-8448" fmla="*/ 9101 h 10000"/>
                  <a:gd name="connsiteX160-8449" fmla="*/ 3246 w 10000"/>
                  <a:gd name="connsiteY160-8450" fmla="*/ 9312 h 10000"/>
                  <a:gd name="connsiteX161-8451" fmla="*/ 3624 w 10000"/>
                  <a:gd name="connsiteY161-8452" fmla="*/ 9524 h 10000"/>
                  <a:gd name="connsiteX162-8453" fmla="*/ 3972 w 10000"/>
                  <a:gd name="connsiteY162-8454" fmla="*/ 9630 h 10000"/>
                  <a:gd name="connsiteX163-8455" fmla="*/ 4348 w 10000"/>
                  <a:gd name="connsiteY163-8456" fmla="*/ 9789 h 10000"/>
                  <a:gd name="connsiteX164-8457" fmla="*/ 4783 w 10000"/>
                  <a:gd name="connsiteY164-8458" fmla="*/ 9948 h 10000"/>
                  <a:gd name="connsiteX165-8459" fmla="*/ 5246 w 10000"/>
                  <a:gd name="connsiteY165-8460" fmla="*/ 10000 h 10000"/>
                  <a:gd name="connsiteX166-8461" fmla="*/ 5652 w 10000"/>
                  <a:gd name="connsiteY166-8462" fmla="*/ 10000 h 10000"/>
                  <a:gd name="connsiteX167-8463" fmla="*/ 6145 w 10000"/>
                  <a:gd name="connsiteY167-8464" fmla="*/ 9948 h 10000"/>
                  <a:gd name="connsiteX168-8465" fmla="*/ 6493 w 10000"/>
                  <a:gd name="connsiteY168-8466" fmla="*/ 9841 h 10000"/>
                  <a:gd name="connsiteX169-8467" fmla="*/ 6841 w 10000"/>
                  <a:gd name="connsiteY169-8468" fmla="*/ 9736 h 10000"/>
                  <a:gd name="connsiteX170-8469" fmla="*/ 7218 w 10000"/>
                  <a:gd name="connsiteY170-8470" fmla="*/ 9577 h 10000"/>
                  <a:gd name="connsiteX171-8471" fmla="*/ 7565 w 10000"/>
                  <a:gd name="connsiteY171-8472" fmla="*/ 9418 h 10000"/>
                  <a:gd name="connsiteX172-8473" fmla="*/ 7884 w 10000"/>
                  <a:gd name="connsiteY172-8474" fmla="*/ 9207 h 10000"/>
                  <a:gd name="connsiteX173-8475" fmla="*/ 8232 w 10000"/>
                  <a:gd name="connsiteY173-8476" fmla="*/ 8995 h 10000"/>
                  <a:gd name="connsiteX174-8477" fmla="*/ 8551 w 10000"/>
                  <a:gd name="connsiteY174-8478" fmla="*/ 8678 h 10000"/>
                  <a:gd name="connsiteX0-8479" fmla="*/ 8551 w 10000"/>
                  <a:gd name="connsiteY0-8480" fmla="*/ 8678 h 10000"/>
                  <a:gd name="connsiteX1-8481" fmla="*/ 8899 w 10000"/>
                  <a:gd name="connsiteY1-8482" fmla="*/ 8360 h 10000"/>
                  <a:gd name="connsiteX2-8483" fmla="*/ 9072 w 10000"/>
                  <a:gd name="connsiteY2-8484" fmla="*/ 7937 h 10000"/>
                  <a:gd name="connsiteX3-8485" fmla="*/ 9420 w 10000"/>
                  <a:gd name="connsiteY3-8486" fmla="*/ 7619 h 10000"/>
                  <a:gd name="connsiteX4-8487" fmla="*/ 9304 w 10000"/>
                  <a:gd name="connsiteY4-8488" fmla="*/ 7143 h 10000"/>
                  <a:gd name="connsiteX5-8489" fmla="*/ 9508 w 10000"/>
                  <a:gd name="connsiteY5-8490" fmla="*/ 6878 h 10000"/>
                  <a:gd name="connsiteX6-8491" fmla="*/ 9652 w 10000"/>
                  <a:gd name="connsiteY6-8492" fmla="*/ 6614 h 10000"/>
                  <a:gd name="connsiteX7-8493" fmla="*/ 9710 w 10000"/>
                  <a:gd name="connsiteY7-8494" fmla="*/ 7037 h 10000"/>
                  <a:gd name="connsiteX8-8495" fmla="*/ 9652 w 10000"/>
                  <a:gd name="connsiteY8-8496" fmla="*/ 7514 h 10000"/>
                  <a:gd name="connsiteX9-8497" fmla="*/ 9971 w 10000"/>
                  <a:gd name="connsiteY9-8498" fmla="*/ 7037 h 10000"/>
                  <a:gd name="connsiteX10-8499" fmla="*/ 10000 w 10000"/>
                  <a:gd name="connsiteY10-8500" fmla="*/ 6667 h 10000"/>
                  <a:gd name="connsiteX11-8501" fmla="*/ 9884 w 10000"/>
                  <a:gd name="connsiteY11-8502" fmla="*/ 6720 h 10000"/>
                  <a:gd name="connsiteX12-8503" fmla="*/ 9797 w 10000"/>
                  <a:gd name="connsiteY12-8504" fmla="*/ 6350 h 10000"/>
                  <a:gd name="connsiteX13-8505" fmla="*/ 9913 w 10000"/>
                  <a:gd name="connsiteY13-8506" fmla="*/ 5926 h 10000"/>
                  <a:gd name="connsiteX14-8507" fmla="*/ 9856 w 10000"/>
                  <a:gd name="connsiteY14-8508" fmla="*/ 5450 h 10000"/>
                  <a:gd name="connsiteX15-8509" fmla="*/ 9566 w 10000"/>
                  <a:gd name="connsiteY15-8510" fmla="*/ 5291 h 10000"/>
                  <a:gd name="connsiteX16-8511" fmla="*/ 9942 w 10000"/>
                  <a:gd name="connsiteY16-8512" fmla="*/ 4498 h 10000"/>
                  <a:gd name="connsiteX17-8513" fmla="*/ 9537 w 10000"/>
                  <a:gd name="connsiteY17-8514" fmla="*/ 4762 h 10000"/>
                  <a:gd name="connsiteX18-8515" fmla="*/ 9449 w 10000"/>
                  <a:gd name="connsiteY18-8516" fmla="*/ 5185 h 10000"/>
                  <a:gd name="connsiteX19-8517" fmla="*/ 9101 w 10000"/>
                  <a:gd name="connsiteY19-8518" fmla="*/ 5239 h 10000"/>
                  <a:gd name="connsiteX20-8519" fmla="*/ 9072 w 10000"/>
                  <a:gd name="connsiteY20-8520" fmla="*/ 5820 h 10000"/>
                  <a:gd name="connsiteX21-8521" fmla="*/ 9101 w 10000"/>
                  <a:gd name="connsiteY21-8522" fmla="*/ 5926 h 10000"/>
                  <a:gd name="connsiteX22-8523" fmla="*/ 8928 w 10000"/>
                  <a:gd name="connsiteY22-8524" fmla="*/ 6138 h 10000"/>
                  <a:gd name="connsiteX23-8525" fmla="*/ 8551 w 10000"/>
                  <a:gd name="connsiteY23-8526" fmla="*/ 6402 h 10000"/>
                  <a:gd name="connsiteX24-8527" fmla="*/ 8377 w 10000"/>
                  <a:gd name="connsiteY24-8528" fmla="*/ 6455 h 10000"/>
                  <a:gd name="connsiteX25-8529" fmla="*/ 8087 w 10000"/>
                  <a:gd name="connsiteY25-8530" fmla="*/ 6667 h 10000"/>
                  <a:gd name="connsiteX26-8531" fmla="*/ 8232 w 10000"/>
                  <a:gd name="connsiteY26-8532" fmla="*/ 6932 h 10000"/>
                  <a:gd name="connsiteX27-8533" fmla="*/ 7739 w 10000"/>
                  <a:gd name="connsiteY27-8534" fmla="*/ 7407 h 10000"/>
                  <a:gd name="connsiteX28-8535" fmla="*/ 7681 w 10000"/>
                  <a:gd name="connsiteY28-8536" fmla="*/ 6984 h 10000"/>
                  <a:gd name="connsiteX29-8537" fmla="*/ 7508 w 10000"/>
                  <a:gd name="connsiteY29-8538" fmla="*/ 7143 h 10000"/>
                  <a:gd name="connsiteX30-8539" fmla="*/ 7102 w 10000"/>
                  <a:gd name="connsiteY30-8540" fmla="*/ 7037 h 10000"/>
                  <a:gd name="connsiteX31-8541" fmla="*/ 7362 w 10000"/>
                  <a:gd name="connsiteY31-8542" fmla="*/ 6878 h 10000"/>
                  <a:gd name="connsiteX32-8543" fmla="*/ 7189 w 10000"/>
                  <a:gd name="connsiteY32-8544" fmla="*/ 6508 h 10000"/>
                  <a:gd name="connsiteX33-8545" fmla="*/ 6870 w 10000"/>
                  <a:gd name="connsiteY33-8546" fmla="*/ 6773 h 10000"/>
                  <a:gd name="connsiteX34-8547" fmla="*/ 6580 w 10000"/>
                  <a:gd name="connsiteY34-8548" fmla="*/ 6720 h 10000"/>
                  <a:gd name="connsiteX35-8549" fmla="*/ 6435 w 10000"/>
                  <a:gd name="connsiteY35-8550" fmla="*/ 6878 h 10000"/>
                  <a:gd name="connsiteX36-8551" fmla="*/ 6376 w 10000"/>
                  <a:gd name="connsiteY36-8552" fmla="*/ 7143 h 10000"/>
                  <a:gd name="connsiteX37-8553" fmla="*/ 6347 w 10000"/>
                  <a:gd name="connsiteY37-8554" fmla="*/ 6932 h 10000"/>
                  <a:gd name="connsiteX38-8555" fmla="*/ 6203 w 10000"/>
                  <a:gd name="connsiteY38-8556" fmla="*/ 6825 h 10000"/>
                  <a:gd name="connsiteX39-8557" fmla="*/ 6058 w 10000"/>
                  <a:gd name="connsiteY39-8558" fmla="*/ 6984 h 10000"/>
                  <a:gd name="connsiteX40-8559" fmla="*/ 5971 w 10000"/>
                  <a:gd name="connsiteY40-8560" fmla="*/ 7037 h 10000"/>
                  <a:gd name="connsiteX41-8561" fmla="*/ 6232 w 10000"/>
                  <a:gd name="connsiteY41-8562" fmla="*/ 6561 h 10000"/>
                  <a:gd name="connsiteX42-8563" fmla="*/ 8734 w 10000"/>
                  <a:gd name="connsiteY42-8564" fmla="*/ 5498 h 10000"/>
                  <a:gd name="connsiteX43-8565" fmla="*/ 8734 w 10000"/>
                  <a:gd name="connsiteY43-8566" fmla="*/ 5498 h 10000"/>
                  <a:gd name="connsiteX44-8567" fmla="*/ 8607 w 10000"/>
                  <a:gd name="connsiteY44-8568" fmla="*/ 5271 h 10000"/>
                  <a:gd name="connsiteX45-8569" fmla="*/ 8417 w 10000"/>
                  <a:gd name="connsiteY45-8570" fmla="*/ 5422 h 10000"/>
                  <a:gd name="connsiteX46-8571" fmla="*/ 8291 w 10000"/>
                  <a:gd name="connsiteY46-8572" fmla="*/ 5195 h 10000"/>
                  <a:gd name="connsiteX47-8573" fmla="*/ 8164 w 10000"/>
                  <a:gd name="connsiteY47-8574" fmla="*/ 4968 h 10000"/>
                  <a:gd name="connsiteX48-8575" fmla="*/ 8671 w 10000"/>
                  <a:gd name="connsiteY48-8576" fmla="*/ 4893 h 10000"/>
                  <a:gd name="connsiteX49-8577" fmla="*/ 8227 w 10000"/>
                  <a:gd name="connsiteY49-8578" fmla="*/ 4591 h 10000"/>
                  <a:gd name="connsiteX50-8579" fmla="*/ 7657 w 10000"/>
                  <a:gd name="connsiteY50-8580" fmla="*/ 5044 h 10000"/>
                  <a:gd name="connsiteX51-8581" fmla="*/ 7087 w 10000"/>
                  <a:gd name="connsiteY51-8582" fmla="*/ 5497 h 10000"/>
                  <a:gd name="connsiteX52-8583" fmla="*/ 8037 w 10000"/>
                  <a:gd name="connsiteY52-8584" fmla="*/ 4742 h 10000"/>
                  <a:gd name="connsiteX53-8585" fmla="*/ 7531 w 10000"/>
                  <a:gd name="connsiteY53-8586" fmla="*/ 4817 h 10000"/>
                  <a:gd name="connsiteX54-8587" fmla="*/ 8069 w 10000"/>
                  <a:gd name="connsiteY54-8588" fmla="*/ 4826 h 10000"/>
                  <a:gd name="connsiteX55-8589" fmla="*/ 6950 w 10000"/>
                  <a:gd name="connsiteY55-8590" fmla="*/ 3306 h 10000"/>
                  <a:gd name="connsiteX56-8591" fmla="*/ 6962 w 10000"/>
                  <a:gd name="connsiteY56-8592" fmla="*/ 3305 h 10000"/>
                  <a:gd name="connsiteX57-8593" fmla="*/ 6645 w 10000"/>
                  <a:gd name="connsiteY57-8594" fmla="*/ 3230 h 10000"/>
                  <a:gd name="connsiteX58-8595" fmla="*/ 6519 w 10000"/>
                  <a:gd name="connsiteY58-8596" fmla="*/ 3003 h 10000"/>
                  <a:gd name="connsiteX59-8597" fmla="*/ 5949 w 10000"/>
                  <a:gd name="connsiteY59-8598" fmla="*/ 2473 h 10000"/>
                  <a:gd name="connsiteX60-8599" fmla="*/ 5015 w 10000"/>
                  <a:gd name="connsiteY60-8600" fmla="*/ 3228 h 10000"/>
                  <a:gd name="connsiteX61-8601" fmla="*/ 4898 w 10000"/>
                  <a:gd name="connsiteY61-8602" fmla="*/ 3175 h 10000"/>
                  <a:gd name="connsiteX62-8603" fmla="*/ 4754 w 10000"/>
                  <a:gd name="connsiteY62-8604" fmla="*/ 3122 h 10000"/>
                  <a:gd name="connsiteX63-8605" fmla="*/ 4637 w 10000"/>
                  <a:gd name="connsiteY63-8606" fmla="*/ 3334 h 10000"/>
                  <a:gd name="connsiteX64-8607" fmla="*/ 4464 w 10000"/>
                  <a:gd name="connsiteY64-8608" fmla="*/ 3493 h 10000"/>
                  <a:gd name="connsiteX65-8609" fmla="*/ 4435 w 10000"/>
                  <a:gd name="connsiteY65-8610" fmla="*/ 3651 h 10000"/>
                  <a:gd name="connsiteX66-8611" fmla="*/ 4579 w 10000"/>
                  <a:gd name="connsiteY66-8612" fmla="*/ 3862 h 10000"/>
                  <a:gd name="connsiteX67-8613" fmla="*/ 4637 w 10000"/>
                  <a:gd name="connsiteY67-8614" fmla="*/ 4021 h 10000"/>
                  <a:gd name="connsiteX68-8615" fmla="*/ 4783 w 10000"/>
                  <a:gd name="connsiteY68-8616" fmla="*/ 4021 h 10000"/>
                  <a:gd name="connsiteX69-8617" fmla="*/ 4841 w 10000"/>
                  <a:gd name="connsiteY69-8618" fmla="*/ 4021 h 10000"/>
                  <a:gd name="connsiteX70-8619" fmla="*/ 4927 w 10000"/>
                  <a:gd name="connsiteY70-8620" fmla="*/ 4233 h 10000"/>
                  <a:gd name="connsiteX71-8621" fmla="*/ 5073 w 10000"/>
                  <a:gd name="connsiteY71-8622" fmla="*/ 4603 h 10000"/>
                  <a:gd name="connsiteX72-8623" fmla="*/ 4898 w 10000"/>
                  <a:gd name="connsiteY72-8624" fmla="*/ 4391 h 10000"/>
                  <a:gd name="connsiteX73-8625" fmla="*/ 4812 w 10000"/>
                  <a:gd name="connsiteY73-8626" fmla="*/ 4127 h 10000"/>
                  <a:gd name="connsiteX74-8627" fmla="*/ 4725 w 10000"/>
                  <a:gd name="connsiteY74-8628" fmla="*/ 4339 h 10000"/>
                  <a:gd name="connsiteX75-8629" fmla="*/ 4608 w 10000"/>
                  <a:gd name="connsiteY75-8630" fmla="*/ 4657 h 10000"/>
                  <a:gd name="connsiteX76-8631" fmla="*/ 4608 w 10000"/>
                  <a:gd name="connsiteY76-8632" fmla="*/ 4445 h 10000"/>
                  <a:gd name="connsiteX77-8633" fmla="*/ 4435 w 10000"/>
                  <a:gd name="connsiteY77-8634" fmla="*/ 4339 h 10000"/>
                  <a:gd name="connsiteX78-8635" fmla="*/ 4406 w 10000"/>
                  <a:gd name="connsiteY78-8636" fmla="*/ 3968 h 10000"/>
                  <a:gd name="connsiteX79-8637" fmla="*/ 4261 w 10000"/>
                  <a:gd name="connsiteY79-8638" fmla="*/ 4021 h 10000"/>
                  <a:gd name="connsiteX80-8639" fmla="*/ 4319 w 10000"/>
                  <a:gd name="connsiteY80-8640" fmla="*/ 3598 h 10000"/>
                  <a:gd name="connsiteX81-8641" fmla="*/ 4232 w 10000"/>
                  <a:gd name="connsiteY81-8642" fmla="*/ 3598 h 10000"/>
                  <a:gd name="connsiteX82-8643" fmla="*/ 4319 w 10000"/>
                  <a:gd name="connsiteY82-8644" fmla="*/ 3069 h 10000"/>
                  <a:gd name="connsiteX83-8645" fmla="*/ 4464 w 10000"/>
                  <a:gd name="connsiteY83-8646" fmla="*/ 3069 h 10000"/>
                  <a:gd name="connsiteX84-8647" fmla="*/ 4522 w 10000"/>
                  <a:gd name="connsiteY84-8648" fmla="*/ 3386 h 10000"/>
                  <a:gd name="connsiteX85-8649" fmla="*/ 4551 w 10000"/>
                  <a:gd name="connsiteY85-8650" fmla="*/ 3175 h 10000"/>
                  <a:gd name="connsiteX86-8651" fmla="*/ 4493 w 10000"/>
                  <a:gd name="connsiteY86-8652" fmla="*/ 3016 h 10000"/>
                  <a:gd name="connsiteX87-8653" fmla="*/ 4348 w 10000"/>
                  <a:gd name="connsiteY87-8654" fmla="*/ 2910 h 10000"/>
                  <a:gd name="connsiteX88-8655" fmla="*/ 4377 w 10000"/>
                  <a:gd name="connsiteY88-8656" fmla="*/ 2487 h 10000"/>
                  <a:gd name="connsiteX89-8657" fmla="*/ 4319 w 10000"/>
                  <a:gd name="connsiteY89-8658" fmla="*/ 2275 h 10000"/>
                  <a:gd name="connsiteX90-8659" fmla="*/ 4289 w 10000"/>
                  <a:gd name="connsiteY90-8660" fmla="*/ 1641 h 10000"/>
                  <a:gd name="connsiteX91-8661" fmla="*/ 4348 w 10000"/>
                  <a:gd name="connsiteY91-8662" fmla="*/ 1641 h 10000"/>
                  <a:gd name="connsiteX92-8663" fmla="*/ 4261 w 10000"/>
                  <a:gd name="connsiteY92-8664" fmla="*/ 1534 h 10000"/>
                  <a:gd name="connsiteX93-8665" fmla="*/ 4000 w 10000"/>
                  <a:gd name="connsiteY93-8666" fmla="*/ 1746 h 10000"/>
                  <a:gd name="connsiteX94-8667" fmla="*/ 3942 w 10000"/>
                  <a:gd name="connsiteY94-8668" fmla="*/ 1323 h 10000"/>
                  <a:gd name="connsiteX95-8669" fmla="*/ 4145 w 10000"/>
                  <a:gd name="connsiteY95-8670" fmla="*/ 582 h 10000"/>
                  <a:gd name="connsiteX96-8671" fmla="*/ 3972 w 10000"/>
                  <a:gd name="connsiteY96-8672" fmla="*/ 318 h 10000"/>
                  <a:gd name="connsiteX97-8673" fmla="*/ 3972 w 10000"/>
                  <a:gd name="connsiteY97-8674" fmla="*/ 212 h 10000"/>
                  <a:gd name="connsiteX98-8675" fmla="*/ 3710 w 10000"/>
                  <a:gd name="connsiteY98-8676" fmla="*/ 0 h 10000"/>
                  <a:gd name="connsiteX99-8677" fmla="*/ 3624 w 10000"/>
                  <a:gd name="connsiteY99-8678" fmla="*/ 212 h 10000"/>
                  <a:gd name="connsiteX100-8679" fmla="*/ 3536 w 10000"/>
                  <a:gd name="connsiteY100-8680" fmla="*/ 635 h 10000"/>
                  <a:gd name="connsiteX101-8681" fmla="*/ 3420 w 10000"/>
                  <a:gd name="connsiteY101-8682" fmla="*/ 688 h 10000"/>
                  <a:gd name="connsiteX102-8683" fmla="*/ 3594 w 10000"/>
                  <a:gd name="connsiteY102-8684" fmla="*/ 900 h 10000"/>
                  <a:gd name="connsiteX103-8685" fmla="*/ 3624 w 10000"/>
                  <a:gd name="connsiteY103-8686" fmla="*/ 1164 h 10000"/>
                  <a:gd name="connsiteX104-8687" fmla="*/ 3536 w 10000"/>
                  <a:gd name="connsiteY104-8688" fmla="*/ 1323 h 10000"/>
                  <a:gd name="connsiteX105-8689" fmla="*/ 3624 w 10000"/>
                  <a:gd name="connsiteY105-8690" fmla="*/ 1799 h 10000"/>
                  <a:gd name="connsiteX106-8691" fmla="*/ 3565 w 10000"/>
                  <a:gd name="connsiteY106-8692" fmla="*/ 2223 h 10000"/>
                  <a:gd name="connsiteX107-8693" fmla="*/ 3130 w 10000"/>
                  <a:gd name="connsiteY107-8694" fmla="*/ 2539 h 10000"/>
                  <a:gd name="connsiteX108-8695" fmla="*/ 3101 w 10000"/>
                  <a:gd name="connsiteY108-8696" fmla="*/ 2381 h 10000"/>
                  <a:gd name="connsiteX109-8697" fmla="*/ 3073 w 10000"/>
                  <a:gd name="connsiteY109-8698" fmla="*/ 2593 h 10000"/>
                  <a:gd name="connsiteX110-8699" fmla="*/ 3188 w 10000"/>
                  <a:gd name="connsiteY110-8700" fmla="*/ 2804 h 10000"/>
                  <a:gd name="connsiteX111-8701" fmla="*/ 3478 w 10000"/>
                  <a:gd name="connsiteY111-8702" fmla="*/ 2593 h 10000"/>
                  <a:gd name="connsiteX112-8703" fmla="*/ 3594 w 10000"/>
                  <a:gd name="connsiteY112-8704" fmla="*/ 2752 h 10000"/>
                  <a:gd name="connsiteX113-8705" fmla="*/ 3392 w 10000"/>
                  <a:gd name="connsiteY113-8706" fmla="*/ 2804 h 10000"/>
                  <a:gd name="connsiteX114-8707" fmla="*/ 1349 w 10000"/>
                  <a:gd name="connsiteY114-8708" fmla="*/ 2289 h 10000"/>
                  <a:gd name="connsiteX115-8709" fmla="*/ 2754 w 10000"/>
                  <a:gd name="connsiteY115-8710" fmla="*/ 2857 h 10000"/>
                  <a:gd name="connsiteX116-8711" fmla="*/ 1630 w 10000"/>
                  <a:gd name="connsiteY116-8712" fmla="*/ 1022 h 10000"/>
                  <a:gd name="connsiteX117-8713" fmla="*/ 2656 w 10000"/>
                  <a:gd name="connsiteY117-8714" fmla="*/ 2472 h 10000"/>
                  <a:gd name="connsiteX118-8715" fmla="*/ 2898 w 10000"/>
                  <a:gd name="connsiteY118-8716" fmla="*/ 3545 h 10000"/>
                  <a:gd name="connsiteX119-8717" fmla="*/ 2840 w 10000"/>
                  <a:gd name="connsiteY119-8718" fmla="*/ 3916 h 10000"/>
                  <a:gd name="connsiteX120-8719" fmla="*/ 1349 w 10000"/>
                  <a:gd name="connsiteY120-8720" fmla="*/ 2289 h 10000"/>
                  <a:gd name="connsiteX121-8721" fmla="*/ 1349 w 10000"/>
                  <a:gd name="connsiteY121-8722" fmla="*/ 2289 h 10000"/>
                  <a:gd name="connsiteX122-8723" fmla="*/ 2377 w 10000"/>
                  <a:gd name="connsiteY122-8724" fmla="*/ 3598 h 10000"/>
                  <a:gd name="connsiteX123-8725" fmla="*/ 2377 w 10000"/>
                  <a:gd name="connsiteY123-8726" fmla="*/ 3968 h 10000"/>
                  <a:gd name="connsiteX124-8727" fmla="*/ 2231 w 10000"/>
                  <a:gd name="connsiteY124-8728" fmla="*/ 4445 h 10000"/>
                  <a:gd name="connsiteX125-8729" fmla="*/ 2000 w 10000"/>
                  <a:gd name="connsiteY125-8730" fmla="*/ 4021 h 10000"/>
                  <a:gd name="connsiteX126-8731" fmla="*/ 1884 w 10000"/>
                  <a:gd name="connsiteY126-8732" fmla="*/ 3545 h 10000"/>
                  <a:gd name="connsiteX127-8733" fmla="*/ 1652 w 10000"/>
                  <a:gd name="connsiteY127-8734" fmla="*/ 3545 h 10000"/>
                  <a:gd name="connsiteX128-8735" fmla="*/ 1478 w 10000"/>
                  <a:gd name="connsiteY128-8736" fmla="*/ 3757 h 10000"/>
                  <a:gd name="connsiteX129-8737" fmla="*/ 1247 w 10000"/>
                  <a:gd name="connsiteY129-8738" fmla="*/ 3757 h 10000"/>
                  <a:gd name="connsiteX130-8739" fmla="*/ 1072 w 10000"/>
                  <a:gd name="connsiteY130-8740" fmla="*/ 3968 h 10000"/>
                  <a:gd name="connsiteX131-8741" fmla="*/ 957 w 10000"/>
                  <a:gd name="connsiteY131-8742" fmla="*/ 3757 h 10000"/>
                  <a:gd name="connsiteX132-8743" fmla="*/ 667 w 10000"/>
                  <a:gd name="connsiteY132-8744" fmla="*/ 3704 h 10000"/>
                  <a:gd name="connsiteX133-8745" fmla="*/ 406 w 10000"/>
                  <a:gd name="connsiteY133-8746" fmla="*/ 3704 h 10000"/>
                  <a:gd name="connsiteX134-8747" fmla="*/ 29 w 10000"/>
                  <a:gd name="connsiteY134-8748" fmla="*/ 3439 h 10000"/>
                  <a:gd name="connsiteX135-8749" fmla="*/ 0 w 10000"/>
                  <a:gd name="connsiteY135-8750" fmla="*/ 3916 h 10000"/>
                  <a:gd name="connsiteX136-8751" fmla="*/ 58 w 10000"/>
                  <a:gd name="connsiteY136-8752" fmla="*/ 4603 h 10000"/>
                  <a:gd name="connsiteX137-8753" fmla="*/ 116 w 10000"/>
                  <a:gd name="connsiteY137-8754" fmla="*/ 4973 h 10000"/>
                  <a:gd name="connsiteX138-8755" fmla="*/ 174 w 10000"/>
                  <a:gd name="connsiteY138-8756" fmla="*/ 5239 h 10000"/>
                  <a:gd name="connsiteX139-8757" fmla="*/ 232 w 10000"/>
                  <a:gd name="connsiteY139-8758" fmla="*/ 5609 h 10000"/>
                  <a:gd name="connsiteX140-8759" fmla="*/ 406 w 10000"/>
                  <a:gd name="connsiteY140-8760" fmla="*/ 5926 h 10000"/>
                  <a:gd name="connsiteX141-8761" fmla="*/ 638 w 10000"/>
                  <a:gd name="connsiteY141-8762" fmla="*/ 6455 h 10000"/>
                  <a:gd name="connsiteX142-8763" fmla="*/ 492 w 10000"/>
                  <a:gd name="connsiteY142-8764" fmla="*/ 6350 h 10000"/>
                  <a:gd name="connsiteX143-8765" fmla="*/ 840 w 10000"/>
                  <a:gd name="connsiteY143-8766" fmla="*/ 6825 h 10000"/>
                  <a:gd name="connsiteX144-8767" fmla="*/ 1043 w 10000"/>
                  <a:gd name="connsiteY144-8768" fmla="*/ 6773 h 10000"/>
                  <a:gd name="connsiteX145-8769" fmla="*/ 1015 w 10000"/>
                  <a:gd name="connsiteY145-8770" fmla="*/ 6455 h 10000"/>
                  <a:gd name="connsiteX146-8771" fmla="*/ 1188 w 10000"/>
                  <a:gd name="connsiteY146-8772" fmla="*/ 6508 h 10000"/>
                  <a:gd name="connsiteX147-8773" fmla="*/ 986 w 10000"/>
                  <a:gd name="connsiteY147-8774" fmla="*/ 5873 h 10000"/>
                  <a:gd name="connsiteX148-8775" fmla="*/ 1362 w 10000"/>
                  <a:gd name="connsiteY148-8776" fmla="*/ 5609 h 10000"/>
                  <a:gd name="connsiteX149-8777" fmla="*/ 1566 w 10000"/>
                  <a:gd name="connsiteY149-8778" fmla="*/ 5609 h 10000"/>
                  <a:gd name="connsiteX150-8779" fmla="*/ 1566 w 10000"/>
                  <a:gd name="connsiteY150-8780" fmla="*/ 5873 h 10000"/>
                  <a:gd name="connsiteX151-8781" fmla="*/ 1391 w 10000"/>
                  <a:gd name="connsiteY151-8782" fmla="*/ 6032 h 10000"/>
                  <a:gd name="connsiteX152-8783" fmla="*/ 1276 w 10000"/>
                  <a:gd name="connsiteY152-8784" fmla="*/ 6720 h 10000"/>
                  <a:gd name="connsiteX153-8785" fmla="*/ 1218 w 10000"/>
                  <a:gd name="connsiteY153-8786" fmla="*/ 7037 h 10000"/>
                  <a:gd name="connsiteX154-8787" fmla="*/ 1305 w 10000"/>
                  <a:gd name="connsiteY154-8788" fmla="*/ 7461 h 10000"/>
                  <a:gd name="connsiteX155-8789" fmla="*/ 1478 w 10000"/>
                  <a:gd name="connsiteY155-8790" fmla="*/ 7778 h 10000"/>
                  <a:gd name="connsiteX156-8791" fmla="*/ 2058 w 10000"/>
                  <a:gd name="connsiteY156-8792" fmla="*/ 8413 h 10000"/>
                  <a:gd name="connsiteX157-8793" fmla="*/ 2521 w 10000"/>
                  <a:gd name="connsiteY157-8794" fmla="*/ 8889 h 10000"/>
                  <a:gd name="connsiteX158-8795" fmla="*/ 2869 w 10000"/>
                  <a:gd name="connsiteY158-8796" fmla="*/ 9101 h 10000"/>
                  <a:gd name="connsiteX159-8797" fmla="*/ 3246 w 10000"/>
                  <a:gd name="connsiteY159-8798" fmla="*/ 9312 h 10000"/>
                  <a:gd name="connsiteX160-8799" fmla="*/ 3624 w 10000"/>
                  <a:gd name="connsiteY160-8800" fmla="*/ 9524 h 10000"/>
                  <a:gd name="connsiteX161-8801" fmla="*/ 3972 w 10000"/>
                  <a:gd name="connsiteY161-8802" fmla="*/ 9630 h 10000"/>
                  <a:gd name="connsiteX162-8803" fmla="*/ 4348 w 10000"/>
                  <a:gd name="connsiteY162-8804" fmla="*/ 9789 h 10000"/>
                  <a:gd name="connsiteX163-8805" fmla="*/ 4783 w 10000"/>
                  <a:gd name="connsiteY163-8806" fmla="*/ 9948 h 10000"/>
                  <a:gd name="connsiteX164-8807" fmla="*/ 5246 w 10000"/>
                  <a:gd name="connsiteY164-8808" fmla="*/ 10000 h 10000"/>
                  <a:gd name="connsiteX165-8809" fmla="*/ 5652 w 10000"/>
                  <a:gd name="connsiteY165-8810" fmla="*/ 10000 h 10000"/>
                  <a:gd name="connsiteX166-8811" fmla="*/ 6145 w 10000"/>
                  <a:gd name="connsiteY166-8812" fmla="*/ 9948 h 10000"/>
                  <a:gd name="connsiteX167-8813" fmla="*/ 6493 w 10000"/>
                  <a:gd name="connsiteY167-8814" fmla="*/ 9841 h 10000"/>
                  <a:gd name="connsiteX168-8815" fmla="*/ 6841 w 10000"/>
                  <a:gd name="connsiteY168-8816" fmla="*/ 9736 h 10000"/>
                  <a:gd name="connsiteX169-8817" fmla="*/ 7218 w 10000"/>
                  <a:gd name="connsiteY169-8818" fmla="*/ 9577 h 10000"/>
                  <a:gd name="connsiteX170-8819" fmla="*/ 7565 w 10000"/>
                  <a:gd name="connsiteY170-8820" fmla="*/ 9418 h 10000"/>
                  <a:gd name="connsiteX171-8821" fmla="*/ 7884 w 10000"/>
                  <a:gd name="connsiteY171-8822" fmla="*/ 9207 h 10000"/>
                  <a:gd name="connsiteX172-8823" fmla="*/ 8232 w 10000"/>
                  <a:gd name="connsiteY172-8824" fmla="*/ 8995 h 10000"/>
                  <a:gd name="connsiteX173-8825" fmla="*/ 8551 w 10000"/>
                  <a:gd name="connsiteY173-8826" fmla="*/ 8678 h 10000"/>
                  <a:gd name="connsiteX0-8827" fmla="*/ 8551 w 10000"/>
                  <a:gd name="connsiteY0-8828" fmla="*/ 8678 h 10000"/>
                  <a:gd name="connsiteX1-8829" fmla="*/ 8899 w 10000"/>
                  <a:gd name="connsiteY1-8830" fmla="*/ 8360 h 10000"/>
                  <a:gd name="connsiteX2-8831" fmla="*/ 9072 w 10000"/>
                  <a:gd name="connsiteY2-8832" fmla="*/ 7937 h 10000"/>
                  <a:gd name="connsiteX3-8833" fmla="*/ 9420 w 10000"/>
                  <a:gd name="connsiteY3-8834" fmla="*/ 7619 h 10000"/>
                  <a:gd name="connsiteX4-8835" fmla="*/ 9304 w 10000"/>
                  <a:gd name="connsiteY4-8836" fmla="*/ 7143 h 10000"/>
                  <a:gd name="connsiteX5-8837" fmla="*/ 9508 w 10000"/>
                  <a:gd name="connsiteY5-8838" fmla="*/ 6878 h 10000"/>
                  <a:gd name="connsiteX6-8839" fmla="*/ 9652 w 10000"/>
                  <a:gd name="connsiteY6-8840" fmla="*/ 6614 h 10000"/>
                  <a:gd name="connsiteX7-8841" fmla="*/ 9710 w 10000"/>
                  <a:gd name="connsiteY7-8842" fmla="*/ 7037 h 10000"/>
                  <a:gd name="connsiteX8-8843" fmla="*/ 9652 w 10000"/>
                  <a:gd name="connsiteY8-8844" fmla="*/ 7514 h 10000"/>
                  <a:gd name="connsiteX9-8845" fmla="*/ 9971 w 10000"/>
                  <a:gd name="connsiteY9-8846" fmla="*/ 7037 h 10000"/>
                  <a:gd name="connsiteX10-8847" fmla="*/ 10000 w 10000"/>
                  <a:gd name="connsiteY10-8848" fmla="*/ 6667 h 10000"/>
                  <a:gd name="connsiteX11-8849" fmla="*/ 9884 w 10000"/>
                  <a:gd name="connsiteY11-8850" fmla="*/ 6720 h 10000"/>
                  <a:gd name="connsiteX12-8851" fmla="*/ 9797 w 10000"/>
                  <a:gd name="connsiteY12-8852" fmla="*/ 6350 h 10000"/>
                  <a:gd name="connsiteX13-8853" fmla="*/ 9913 w 10000"/>
                  <a:gd name="connsiteY13-8854" fmla="*/ 5926 h 10000"/>
                  <a:gd name="connsiteX14-8855" fmla="*/ 9856 w 10000"/>
                  <a:gd name="connsiteY14-8856" fmla="*/ 5450 h 10000"/>
                  <a:gd name="connsiteX15-8857" fmla="*/ 9566 w 10000"/>
                  <a:gd name="connsiteY15-8858" fmla="*/ 5291 h 10000"/>
                  <a:gd name="connsiteX16-8859" fmla="*/ 9942 w 10000"/>
                  <a:gd name="connsiteY16-8860" fmla="*/ 4498 h 10000"/>
                  <a:gd name="connsiteX17-8861" fmla="*/ 9537 w 10000"/>
                  <a:gd name="connsiteY17-8862" fmla="*/ 4762 h 10000"/>
                  <a:gd name="connsiteX18-8863" fmla="*/ 9449 w 10000"/>
                  <a:gd name="connsiteY18-8864" fmla="*/ 5185 h 10000"/>
                  <a:gd name="connsiteX19-8865" fmla="*/ 9101 w 10000"/>
                  <a:gd name="connsiteY19-8866" fmla="*/ 5239 h 10000"/>
                  <a:gd name="connsiteX20-8867" fmla="*/ 9072 w 10000"/>
                  <a:gd name="connsiteY20-8868" fmla="*/ 5820 h 10000"/>
                  <a:gd name="connsiteX21-8869" fmla="*/ 9101 w 10000"/>
                  <a:gd name="connsiteY21-8870" fmla="*/ 5926 h 10000"/>
                  <a:gd name="connsiteX22-8871" fmla="*/ 8928 w 10000"/>
                  <a:gd name="connsiteY22-8872" fmla="*/ 6138 h 10000"/>
                  <a:gd name="connsiteX23-8873" fmla="*/ 8551 w 10000"/>
                  <a:gd name="connsiteY23-8874" fmla="*/ 6402 h 10000"/>
                  <a:gd name="connsiteX24-8875" fmla="*/ 8377 w 10000"/>
                  <a:gd name="connsiteY24-8876" fmla="*/ 6455 h 10000"/>
                  <a:gd name="connsiteX25-8877" fmla="*/ 8087 w 10000"/>
                  <a:gd name="connsiteY25-8878" fmla="*/ 6667 h 10000"/>
                  <a:gd name="connsiteX26-8879" fmla="*/ 8232 w 10000"/>
                  <a:gd name="connsiteY26-8880" fmla="*/ 6932 h 10000"/>
                  <a:gd name="connsiteX27-8881" fmla="*/ 7739 w 10000"/>
                  <a:gd name="connsiteY27-8882" fmla="*/ 7407 h 10000"/>
                  <a:gd name="connsiteX28-8883" fmla="*/ 7681 w 10000"/>
                  <a:gd name="connsiteY28-8884" fmla="*/ 6984 h 10000"/>
                  <a:gd name="connsiteX29-8885" fmla="*/ 7508 w 10000"/>
                  <a:gd name="connsiteY29-8886" fmla="*/ 7143 h 10000"/>
                  <a:gd name="connsiteX30-8887" fmla="*/ 7102 w 10000"/>
                  <a:gd name="connsiteY30-8888" fmla="*/ 7037 h 10000"/>
                  <a:gd name="connsiteX31-8889" fmla="*/ 7362 w 10000"/>
                  <a:gd name="connsiteY31-8890" fmla="*/ 6878 h 10000"/>
                  <a:gd name="connsiteX32-8891" fmla="*/ 7189 w 10000"/>
                  <a:gd name="connsiteY32-8892" fmla="*/ 6508 h 10000"/>
                  <a:gd name="connsiteX33-8893" fmla="*/ 6870 w 10000"/>
                  <a:gd name="connsiteY33-8894" fmla="*/ 6773 h 10000"/>
                  <a:gd name="connsiteX34-8895" fmla="*/ 6580 w 10000"/>
                  <a:gd name="connsiteY34-8896" fmla="*/ 6720 h 10000"/>
                  <a:gd name="connsiteX35-8897" fmla="*/ 6435 w 10000"/>
                  <a:gd name="connsiteY35-8898" fmla="*/ 6878 h 10000"/>
                  <a:gd name="connsiteX36-8899" fmla="*/ 6376 w 10000"/>
                  <a:gd name="connsiteY36-8900" fmla="*/ 7143 h 10000"/>
                  <a:gd name="connsiteX37-8901" fmla="*/ 6347 w 10000"/>
                  <a:gd name="connsiteY37-8902" fmla="*/ 6932 h 10000"/>
                  <a:gd name="connsiteX38-8903" fmla="*/ 6203 w 10000"/>
                  <a:gd name="connsiteY38-8904" fmla="*/ 6825 h 10000"/>
                  <a:gd name="connsiteX39-8905" fmla="*/ 6058 w 10000"/>
                  <a:gd name="connsiteY39-8906" fmla="*/ 6984 h 10000"/>
                  <a:gd name="connsiteX40-8907" fmla="*/ 6232 w 10000"/>
                  <a:gd name="connsiteY40-8908" fmla="*/ 6561 h 10000"/>
                  <a:gd name="connsiteX41-8909" fmla="*/ 8734 w 10000"/>
                  <a:gd name="connsiteY41-8910" fmla="*/ 5498 h 10000"/>
                  <a:gd name="connsiteX42-8911" fmla="*/ 8734 w 10000"/>
                  <a:gd name="connsiteY42-8912" fmla="*/ 5498 h 10000"/>
                  <a:gd name="connsiteX43-8913" fmla="*/ 8607 w 10000"/>
                  <a:gd name="connsiteY43-8914" fmla="*/ 5271 h 10000"/>
                  <a:gd name="connsiteX44-8915" fmla="*/ 8417 w 10000"/>
                  <a:gd name="connsiteY44-8916" fmla="*/ 5422 h 10000"/>
                  <a:gd name="connsiteX45-8917" fmla="*/ 8291 w 10000"/>
                  <a:gd name="connsiteY45-8918" fmla="*/ 5195 h 10000"/>
                  <a:gd name="connsiteX46-8919" fmla="*/ 8164 w 10000"/>
                  <a:gd name="connsiteY46-8920" fmla="*/ 4968 h 10000"/>
                  <a:gd name="connsiteX47-8921" fmla="*/ 8671 w 10000"/>
                  <a:gd name="connsiteY47-8922" fmla="*/ 4893 h 10000"/>
                  <a:gd name="connsiteX48-8923" fmla="*/ 8227 w 10000"/>
                  <a:gd name="connsiteY48-8924" fmla="*/ 4591 h 10000"/>
                  <a:gd name="connsiteX49-8925" fmla="*/ 7657 w 10000"/>
                  <a:gd name="connsiteY49-8926" fmla="*/ 5044 h 10000"/>
                  <a:gd name="connsiteX50-8927" fmla="*/ 7087 w 10000"/>
                  <a:gd name="connsiteY50-8928" fmla="*/ 5497 h 10000"/>
                  <a:gd name="connsiteX51-8929" fmla="*/ 8037 w 10000"/>
                  <a:gd name="connsiteY51-8930" fmla="*/ 4742 h 10000"/>
                  <a:gd name="connsiteX52-8931" fmla="*/ 7531 w 10000"/>
                  <a:gd name="connsiteY52-8932" fmla="*/ 4817 h 10000"/>
                  <a:gd name="connsiteX53-8933" fmla="*/ 8069 w 10000"/>
                  <a:gd name="connsiteY53-8934" fmla="*/ 4826 h 10000"/>
                  <a:gd name="connsiteX54-8935" fmla="*/ 6950 w 10000"/>
                  <a:gd name="connsiteY54-8936" fmla="*/ 3306 h 10000"/>
                  <a:gd name="connsiteX55-8937" fmla="*/ 6962 w 10000"/>
                  <a:gd name="connsiteY55-8938" fmla="*/ 3305 h 10000"/>
                  <a:gd name="connsiteX56-8939" fmla="*/ 6645 w 10000"/>
                  <a:gd name="connsiteY56-8940" fmla="*/ 3230 h 10000"/>
                  <a:gd name="connsiteX57-8941" fmla="*/ 6519 w 10000"/>
                  <a:gd name="connsiteY57-8942" fmla="*/ 3003 h 10000"/>
                  <a:gd name="connsiteX58-8943" fmla="*/ 5949 w 10000"/>
                  <a:gd name="connsiteY58-8944" fmla="*/ 2473 h 10000"/>
                  <a:gd name="connsiteX59-8945" fmla="*/ 5015 w 10000"/>
                  <a:gd name="connsiteY59-8946" fmla="*/ 3228 h 10000"/>
                  <a:gd name="connsiteX60-8947" fmla="*/ 4898 w 10000"/>
                  <a:gd name="connsiteY60-8948" fmla="*/ 3175 h 10000"/>
                  <a:gd name="connsiteX61-8949" fmla="*/ 4754 w 10000"/>
                  <a:gd name="connsiteY61-8950" fmla="*/ 3122 h 10000"/>
                  <a:gd name="connsiteX62-8951" fmla="*/ 4637 w 10000"/>
                  <a:gd name="connsiteY62-8952" fmla="*/ 3334 h 10000"/>
                  <a:gd name="connsiteX63-8953" fmla="*/ 4464 w 10000"/>
                  <a:gd name="connsiteY63-8954" fmla="*/ 3493 h 10000"/>
                  <a:gd name="connsiteX64-8955" fmla="*/ 4435 w 10000"/>
                  <a:gd name="connsiteY64-8956" fmla="*/ 3651 h 10000"/>
                  <a:gd name="connsiteX65-8957" fmla="*/ 4579 w 10000"/>
                  <a:gd name="connsiteY65-8958" fmla="*/ 3862 h 10000"/>
                  <a:gd name="connsiteX66-8959" fmla="*/ 4637 w 10000"/>
                  <a:gd name="connsiteY66-8960" fmla="*/ 4021 h 10000"/>
                  <a:gd name="connsiteX67-8961" fmla="*/ 4783 w 10000"/>
                  <a:gd name="connsiteY67-8962" fmla="*/ 4021 h 10000"/>
                  <a:gd name="connsiteX68-8963" fmla="*/ 4841 w 10000"/>
                  <a:gd name="connsiteY68-8964" fmla="*/ 4021 h 10000"/>
                  <a:gd name="connsiteX69-8965" fmla="*/ 4927 w 10000"/>
                  <a:gd name="connsiteY69-8966" fmla="*/ 4233 h 10000"/>
                  <a:gd name="connsiteX70-8967" fmla="*/ 5073 w 10000"/>
                  <a:gd name="connsiteY70-8968" fmla="*/ 4603 h 10000"/>
                  <a:gd name="connsiteX71-8969" fmla="*/ 4898 w 10000"/>
                  <a:gd name="connsiteY71-8970" fmla="*/ 4391 h 10000"/>
                  <a:gd name="connsiteX72-8971" fmla="*/ 4812 w 10000"/>
                  <a:gd name="connsiteY72-8972" fmla="*/ 4127 h 10000"/>
                  <a:gd name="connsiteX73-8973" fmla="*/ 4725 w 10000"/>
                  <a:gd name="connsiteY73-8974" fmla="*/ 4339 h 10000"/>
                  <a:gd name="connsiteX74-8975" fmla="*/ 4608 w 10000"/>
                  <a:gd name="connsiteY74-8976" fmla="*/ 4657 h 10000"/>
                  <a:gd name="connsiteX75-8977" fmla="*/ 4608 w 10000"/>
                  <a:gd name="connsiteY75-8978" fmla="*/ 4445 h 10000"/>
                  <a:gd name="connsiteX76-8979" fmla="*/ 4435 w 10000"/>
                  <a:gd name="connsiteY76-8980" fmla="*/ 4339 h 10000"/>
                  <a:gd name="connsiteX77-8981" fmla="*/ 4406 w 10000"/>
                  <a:gd name="connsiteY77-8982" fmla="*/ 3968 h 10000"/>
                  <a:gd name="connsiteX78-8983" fmla="*/ 4261 w 10000"/>
                  <a:gd name="connsiteY78-8984" fmla="*/ 4021 h 10000"/>
                  <a:gd name="connsiteX79-8985" fmla="*/ 4319 w 10000"/>
                  <a:gd name="connsiteY79-8986" fmla="*/ 3598 h 10000"/>
                  <a:gd name="connsiteX80-8987" fmla="*/ 4232 w 10000"/>
                  <a:gd name="connsiteY80-8988" fmla="*/ 3598 h 10000"/>
                  <a:gd name="connsiteX81-8989" fmla="*/ 4319 w 10000"/>
                  <a:gd name="connsiteY81-8990" fmla="*/ 3069 h 10000"/>
                  <a:gd name="connsiteX82-8991" fmla="*/ 4464 w 10000"/>
                  <a:gd name="connsiteY82-8992" fmla="*/ 3069 h 10000"/>
                  <a:gd name="connsiteX83-8993" fmla="*/ 4522 w 10000"/>
                  <a:gd name="connsiteY83-8994" fmla="*/ 3386 h 10000"/>
                  <a:gd name="connsiteX84-8995" fmla="*/ 4551 w 10000"/>
                  <a:gd name="connsiteY84-8996" fmla="*/ 3175 h 10000"/>
                  <a:gd name="connsiteX85-8997" fmla="*/ 4493 w 10000"/>
                  <a:gd name="connsiteY85-8998" fmla="*/ 3016 h 10000"/>
                  <a:gd name="connsiteX86-8999" fmla="*/ 4348 w 10000"/>
                  <a:gd name="connsiteY86-9000" fmla="*/ 2910 h 10000"/>
                  <a:gd name="connsiteX87-9001" fmla="*/ 4377 w 10000"/>
                  <a:gd name="connsiteY87-9002" fmla="*/ 2487 h 10000"/>
                  <a:gd name="connsiteX88-9003" fmla="*/ 4319 w 10000"/>
                  <a:gd name="connsiteY88-9004" fmla="*/ 2275 h 10000"/>
                  <a:gd name="connsiteX89-9005" fmla="*/ 4289 w 10000"/>
                  <a:gd name="connsiteY89-9006" fmla="*/ 1641 h 10000"/>
                  <a:gd name="connsiteX90-9007" fmla="*/ 4348 w 10000"/>
                  <a:gd name="connsiteY90-9008" fmla="*/ 1641 h 10000"/>
                  <a:gd name="connsiteX91-9009" fmla="*/ 4261 w 10000"/>
                  <a:gd name="connsiteY91-9010" fmla="*/ 1534 h 10000"/>
                  <a:gd name="connsiteX92-9011" fmla="*/ 4000 w 10000"/>
                  <a:gd name="connsiteY92-9012" fmla="*/ 1746 h 10000"/>
                  <a:gd name="connsiteX93-9013" fmla="*/ 3942 w 10000"/>
                  <a:gd name="connsiteY93-9014" fmla="*/ 1323 h 10000"/>
                  <a:gd name="connsiteX94-9015" fmla="*/ 4145 w 10000"/>
                  <a:gd name="connsiteY94-9016" fmla="*/ 582 h 10000"/>
                  <a:gd name="connsiteX95-9017" fmla="*/ 3972 w 10000"/>
                  <a:gd name="connsiteY95-9018" fmla="*/ 318 h 10000"/>
                  <a:gd name="connsiteX96-9019" fmla="*/ 3972 w 10000"/>
                  <a:gd name="connsiteY96-9020" fmla="*/ 212 h 10000"/>
                  <a:gd name="connsiteX97-9021" fmla="*/ 3710 w 10000"/>
                  <a:gd name="connsiteY97-9022" fmla="*/ 0 h 10000"/>
                  <a:gd name="connsiteX98-9023" fmla="*/ 3624 w 10000"/>
                  <a:gd name="connsiteY98-9024" fmla="*/ 212 h 10000"/>
                  <a:gd name="connsiteX99-9025" fmla="*/ 3536 w 10000"/>
                  <a:gd name="connsiteY99-9026" fmla="*/ 635 h 10000"/>
                  <a:gd name="connsiteX100-9027" fmla="*/ 3420 w 10000"/>
                  <a:gd name="connsiteY100-9028" fmla="*/ 688 h 10000"/>
                  <a:gd name="connsiteX101-9029" fmla="*/ 3594 w 10000"/>
                  <a:gd name="connsiteY101-9030" fmla="*/ 900 h 10000"/>
                  <a:gd name="connsiteX102-9031" fmla="*/ 3624 w 10000"/>
                  <a:gd name="connsiteY102-9032" fmla="*/ 1164 h 10000"/>
                  <a:gd name="connsiteX103-9033" fmla="*/ 3536 w 10000"/>
                  <a:gd name="connsiteY103-9034" fmla="*/ 1323 h 10000"/>
                  <a:gd name="connsiteX104-9035" fmla="*/ 3624 w 10000"/>
                  <a:gd name="connsiteY104-9036" fmla="*/ 1799 h 10000"/>
                  <a:gd name="connsiteX105-9037" fmla="*/ 3565 w 10000"/>
                  <a:gd name="connsiteY105-9038" fmla="*/ 2223 h 10000"/>
                  <a:gd name="connsiteX106-9039" fmla="*/ 3130 w 10000"/>
                  <a:gd name="connsiteY106-9040" fmla="*/ 2539 h 10000"/>
                  <a:gd name="connsiteX107-9041" fmla="*/ 3101 w 10000"/>
                  <a:gd name="connsiteY107-9042" fmla="*/ 2381 h 10000"/>
                  <a:gd name="connsiteX108-9043" fmla="*/ 3073 w 10000"/>
                  <a:gd name="connsiteY108-9044" fmla="*/ 2593 h 10000"/>
                  <a:gd name="connsiteX109-9045" fmla="*/ 3188 w 10000"/>
                  <a:gd name="connsiteY109-9046" fmla="*/ 2804 h 10000"/>
                  <a:gd name="connsiteX110-9047" fmla="*/ 3478 w 10000"/>
                  <a:gd name="connsiteY110-9048" fmla="*/ 2593 h 10000"/>
                  <a:gd name="connsiteX111-9049" fmla="*/ 3594 w 10000"/>
                  <a:gd name="connsiteY111-9050" fmla="*/ 2752 h 10000"/>
                  <a:gd name="connsiteX112-9051" fmla="*/ 3392 w 10000"/>
                  <a:gd name="connsiteY112-9052" fmla="*/ 2804 h 10000"/>
                  <a:gd name="connsiteX113-9053" fmla="*/ 1349 w 10000"/>
                  <a:gd name="connsiteY113-9054" fmla="*/ 2289 h 10000"/>
                  <a:gd name="connsiteX114-9055" fmla="*/ 2754 w 10000"/>
                  <a:gd name="connsiteY114-9056" fmla="*/ 2857 h 10000"/>
                  <a:gd name="connsiteX115-9057" fmla="*/ 1630 w 10000"/>
                  <a:gd name="connsiteY115-9058" fmla="*/ 1022 h 10000"/>
                  <a:gd name="connsiteX116-9059" fmla="*/ 2656 w 10000"/>
                  <a:gd name="connsiteY116-9060" fmla="*/ 2472 h 10000"/>
                  <a:gd name="connsiteX117-9061" fmla="*/ 2898 w 10000"/>
                  <a:gd name="connsiteY117-9062" fmla="*/ 3545 h 10000"/>
                  <a:gd name="connsiteX118-9063" fmla="*/ 2840 w 10000"/>
                  <a:gd name="connsiteY118-9064" fmla="*/ 3916 h 10000"/>
                  <a:gd name="connsiteX119-9065" fmla="*/ 1349 w 10000"/>
                  <a:gd name="connsiteY119-9066" fmla="*/ 2289 h 10000"/>
                  <a:gd name="connsiteX120-9067" fmla="*/ 1349 w 10000"/>
                  <a:gd name="connsiteY120-9068" fmla="*/ 2289 h 10000"/>
                  <a:gd name="connsiteX121-9069" fmla="*/ 2377 w 10000"/>
                  <a:gd name="connsiteY121-9070" fmla="*/ 3598 h 10000"/>
                  <a:gd name="connsiteX122-9071" fmla="*/ 2377 w 10000"/>
                  <a:gd name="connsiteY122-9072" fmla="*/ 3968 h 10000"/>
                  <a:gd name="connsiteX123-9073" fmla="*/ 2231 w 10000"/>
                  <a:gd name="connsiteY123-9074" fmla="*/ 4445 h 10000"/>
                  <a:gd name="connsiteX124-9075" fmla="*/ 2000 w 10000"/>
                  <a:gd name="connsiteY124-9076" fmla="*/ 4021 h 10000"/>
                  <a:gd name="connsiteX125-9077" fmla="*/ 1884 w 10000"/>
                  <a:gd name="connsiteY125-9078" fmla="*/ 3545 h 10000"/>
                  <a:gd name="connsiteX126-9079" fmla="*/ 1652 w 10000"/>
                  <a:gd name="connsiteY126-9080" fmla="*/ 3545 h 10000"/>
                  <a:gd name="connsiteX127-9081" fmla="*/ 1478 w 10000"/>
                  <a:gd name="connsiteY127-9082" fmla="*/ 3757 h 10000"/>
                  <a:gd name="connsiteX128-9083" fmla="*/ 1247 w 10000"/>
                  <a:gd name="connsiteY128-9084" fmla="*/ 3757 h 10000"/>
                  <a:gd name="connsiteX129-9085" fmla="*/ 1072 w 10000"/>
                  <a:gd name="connsiteY129-9086" fmla="*/ 3968 h 10000"/>
                  <a:gd name="connsiteX130-9087" fmla="*/ 957 w 10000"/>
                  <a:gd name="connsiteY130-9088" fmla="*/ 3757 h 10000"/>
                  <a:gd name="connsiteX131-9089" fmla="*/ 667 w 10000"/>
                  <a:gd name="connsiteY131-9090" fmla="*/ 3704 h 10000"/>
                  <a:gd name="connsiteX132-9091" fmla="*/ 406 w 10000"/>
                  <a:gd name="connsiteY132-9092" fmla="*/ 3704 h 10000"/>
                  <a:gd name="connsiteX133-9093" fmla="*/ 29 w 10000"/>
                  <a:gd name="connsiteY133-9094" fmla="*/ 3439 h 10000"/>
                  <a:gd name="connsiteX134-9095" fmla="*/ 0 w 10000"/>
                  <a:gd name="connsiteY134-9096" fmla="*/ 3916 h 10000"/>
                  <a:gd name="connsiteX135-9097" fmla="*/ 58 w 10000"/>
                  <a:gd name="connsiteY135-9098" fmla="*/ 4603 h 10000"/>
                  <a:gd name="connsiteX136-9099" fmla="*/ 116 w 10000"/>
                  <a:gd name="connsiteY136-9100" fmla="*/ 4973 h 10000"/>
                  <a:gd name="connsiteX137-9101" fmla="*/ 174 w 10000"/>
                  <a:gd name="connsiteY137-9102" fmla="*/ 5239 h 10000"/>
                  <a:gd name="connsiteX138-9103" fmla="*/ 232 w 10000"/>
                  <a:gd name="connsiteY138-9104" fmla="*/ 5609 h 10000"/>
                  <a:gd name="connsiteX139-9105" fmla="*/ 406 w 10000"/>
                  <a:gd name="connsiteY139-9106" fmla="*/ 5926 h 10000"/>
                  <a:gd name="connsiteX140-9107" fmla="*/ 638 w 10000"/>
                  <a:gd name="connsiteY140-9108" fmla="*/ 6455 h 10000"/>
                  <a:gd name="connsiteX141-9109" fmla="*/ 492 w 10000"/>
                  <a:gd name="connsiteY141-9110" fmla="*/ 6350 h 10000"/>
                  <a:gd name="connsiteX142-9111" fmla="*/ 840 w 10000"/>
                  <a:gd name="connsiteY142-9112" fmla="*/ 6825 h 10000"/>
                  <a:gd name="connsiteX143-9113" fmla="*/ 1043 w 10000"/>
                  <a:gd name="connsiteY143-9114" fmla="*/ 6773 h 10000"/>
                  <a:gd name="connsiteX144-9115" fmla="*/ 1015 w 10000"/>
                  <a:gd name="connsiteY144-9116" fmla="*/ 6455 h 10000"/>
                  <a:gd name="connsiteX145-9117" fmla="*/ 1188 w 10000"/>
                  <a:gd name="connsiteY145-9118" fmla="*/ 6508 h 10000"/>
                  <a:gd name="connsiteX146-9119" fmla="*/ 986 w 10000"/>
                  <a:gd name="connsiteY146-9120" fmla="*/ 5873 h 10000"/>
                  <a:gd name="connsiteX147-9121" fmla="*/ 1362 w 10000"/>
                  <a:gd name="connsiteY147-9122" fmla="*/ 5609 h 10000"/>
                  <a:gd name="connsiteX148-9123" fmla="*/ 1566 w 10000"/>
                  <a:gd name="connsiteY148-9124" fmla="*/ 5609 h 10000"/>
                  <a:gd name="connsiteX149-9125" fmla="*/ 1566 w 10000"/>
                  <a:gd name="connsiteY149-9126" fmla="*/ 5873 h 10000"/>
                  <a:gd name="connsiteX150-9127" fmla="*/ 1391 w 10000"/>
                  <a:gd name="connsiteY150-9128" fmla="*/ 6032 h 10000"/>
                  <a:gd name="connsiteX151-9129" fmla="*/ 1276 w 10000"/>
                  <a:gd name="connsiteY151-9130" fmla="*/ 6720 h 10000"/>
                  <a:gd name="connsiteX152-9131" fmla="*/ 1218 w 10000"/>
                  <a:gd name="connsiteY152-9132" fmla="*/ 7037 h 10000"/>
                  <a:gd name="connsiteX153-9133" fmla="*/ 1305 w 10000"/>
                  <a:gd name="connsiteY153-9134" fmla="*/ 7461 h 10000"/>
                  <a:gd name="connsiteX154-9135" fmla="*/ 1478 w 10000"/>
                  <a:gd name="connsiteY154-9136" fmla="*/ 7778 h 10000"/>
                  <a:gd name="connsiteX155-9137" fmla="*/ 2058 w 10000"/>
                  <a:gd name="connsiteY155-9138" fmla="*/ 8413 h 10000"/>
                  <a:gd name="connsiteX156-9139" fmla="*/ 2521 w 10000"/>
                  <a:gd name="connsiteY156-9140" fmla="*/ 8889 h 10000"/>
                  <a:gd name="connsiteX157-9141" fmla="*/ 2869 w 10000"/>
                  <a:gd name="connsiteY157-9142" fmla="*/ 9101 h 10000"/>
                  <a:gd name="connsiteX158-9143" fmla="*/ 3246 w 10000"/>
                  <a:gd name="connsiteY158-9144" fmla="*/ 9312 h 10000"/>
                  <a:gd name="connsiteX159-9145" fmla="*/ 3624 w 10000"/>
                  <a:gd name="connsiteY159-9146" fmla="*/ 9524 h 10000"/>
                  <a:gd name="connsiteX160-9147" fmla="*/ 3972 w 10000"/>
                  <a:gd name="connsiteY160-9148" fmla="*/ 9630 h 10000"/>
                  <a:gd name="connsiteX161-9149" fmla="*/ 4348 w 10000"/>
                  <a:gd name="connsiteY161-9150" fmla="*/ 9789 h 10000"/>
                  <a:gd name="connsiteX162-9151" fmla="*/ 4783 w 10000"/>
                  <a:gd name="connsiteY162-9152" fmla="*/ 9948 h 10000"/>
                  <a:gd name="connsiteX163-9153" fmla="*/ 5246 w 10000"/>
                  <a:gd name="connsiteY163-9154" fmla="*/ 10000 h 10000"/>
                  <a:gd name="connsiteX164-9155" fmla="*/ 5652 w 10000"/>
                  <a:gd name="connsiteY164-9156" fmla="*/ 10000 h 10000"/>
                  <a:gd name="connsiteX165-9157" fmla="*/ 6145 w 10000"/>
                  <a:gd name="connsiteY165-9158" fmla="*/ 9948 h 10000"/>
                  <a:gd name="connsiteX166-9159" fmla="*/ 6493 w 10000"/>
                  <a:gd name="connsiteY166-9160" fmla="*/ 9841 h 10000"/>
                  <a:gd name="connsiteX167-9161" fmla="*/ 6841 w 10000"/>
                  <a:gd name="connsiteY167-9162" fmla="*/ 9736 h 10000"/>
                  <a:gd name="connsiteX168-9163" fmla="*/ 7218 w 10000"/>
                  <a:gd name="connsiteY168-9164" fmla="*/ 9577 h 10000"/>
                  <a:gd name="connsiteX169-9165" fmla="*/ 7565 w 10000"/>
                  <a:gd name="connsiteY169-9166" fmla="*/ 9418 h 10000"/>
                  <a:gd name="connsiteX170-9167" fmla="*/ 7884 w 10000"/>
                  <a:gd name="connsiteY170-9168" fmla="*/ 9207 h 10000"/>
                  <a:gd name="connsiteX171-9169" fmla="*/ 8232 w 10000"/>
                  <a:gd name="connsiteY171-9170" fmla="*/ 8995 h 10000"/>
                  <a:gd name="connsiteX172-9171" fmla="*/ 8551 w 10000"/>
                  <a:gd name="connsiteY172-9172" fmla="*/ 8678 h 10000"/>
                  <a:gd name="connsiteX0-9173" fmla="*/ 8551 w 10000"/>
                  <a:gd name="connsiteY0-9174" fmla="*/ 8678 h 10000"/>
                  <a:gd name="connsiteX1-9175" fmla="*/ 8899 w 10000"/>
                  <a:gd name="connsiteY1-9176" fmla="*/ 8360 h 10000"/>
                  <a:gd name="connsiteX2-9177" fmla="*/ 9072 w 10000"/>
                  <a:gd name="connsiteY2-9178" fmla="*/ 7937 h 10000"/>
                  <a:gd name="connsiteX3-9179" fmla="*/ 9420 w 10000"/>
                  <a:gd name="connsiteY3-9180" fmla="*/ 7619 h 10000"/>
                  <a:gd name="connsiteX4-9181" fmla="*/ 9304 w 10000"/>
                  <a:gd name="connsiteY4-9182" fmla="*/ 7143 h 10000"/>
                  <a:gd name="connsiteX5-9183" fmla="*/ 9508 w 10000"/>
                  <a:gd name="connsiteY5-9184" fmla="*/ 6878 h 10000"/>
                  <a:gd name="connsiteX6-9185" fmla="*/ 9652 w 10000"/>
                  <a:gd name="connsiteY6-9186" fmla="*/ 6614 h 10000"/>
                  <a:gd name="connsiteX7-9187" fmla="*/ 9710 w 10000"/>
                  <a:gd name="connsiteY7-9188" fmla="*/ 7037 h 10000"/>
                  <a:gd name="connsiteX8-9189" fmla="*/ 9652 w 10000"/>
                  <a:gd name="connsiteY8-9190" fmla="*/ 7514 h 10000"/>
                  <a:gd name="connsiteX9-9191" fmla="*/ 9971 w 10000"/>
                  <a:gd name="connsiteY9-9192" fmla="*/ 7037 h 10000"/>
                  <a:gd name="connsiteX10-9193" fmla="*/ 10000 w 10000"/>
                  <a:gd name="connsiteY10-9194" fmla="*/ 6667 h 10000"/>
                  <a:gd name="connsiteX11-9195" fmla="*/ 9884 w 10000"/>
                  <a:gd name="connsiteY11-9196" fmla="*/ 6720 h 10000"/>
                  <a:gd name="connsiteX12-9197" fmla="*/ 9797 w 10000"/>
                  <a:gd name="connsiteY12-9198" fmla="*/ 6350 h 10000"/>
                  <a:gd name="connsiteX13-9199" fmla="*/ 9913 w 10000"/>
                  <a:gd name="connsiteY13-9200" fmla="*/ 5926 h 10000"/>
                  <a:gd name="connsiteX14-9201" fmla="*/ 9856 w 10000"/>
                  <a:gd name="connsiteY14-9202" fmla="*/ 5450 h 10000"/>
                  <a:gd name="connsiteX15-9203" fmla="*/ 9566 w 10000"/>
                  <a:gd name="connsiteY15-9204" fmla="*/ 5291 h 10000"/>
                  <a:gd name="connsiteX16-9205" fmla="*/ 9942 w 10000"/>
                  <a:gd name="connsiteY16-9206" fmla="*/ 4498 h 10000"/>
                  <a:gd name="connsiteX17-9207" fmla="*/ 9537 w 10000"/>
                  <a:gd name="connsiteY17-9208" fmla="*/ 4762 h 10000"/>
                  <a:gd name="connsiteX18-9209" fmla="*/ 9449 w 10000"/>
                  <a:gd name="connsiteY18-9210" fmla="*/ 5185 h 10000"/>
                  <a:gd name="connsiteX19-9211" fmla="*/ 9101 w 10000"/>
                  <a:gd name="connsiteY19-9212" fmla="*/ 5239 h 10000"/>
                  <a:gd name="connsiteX20-9213" fmla="*/ 9072 w 10000"/>
                  <a:gd name="connsiteY20-9214" fmla="*/ 5820 h 10000"/>
                  <a:gd name="connsiteX21-9215" fmla="*/ 9101 w 10000"/>
                  <a:gd name="connsiteY21-9216" fmla="*/ 5926 h 10000"/>
                  <a:gd name="connsiteX22-9217" fmla="*/ 8928 w 10000"/>
                  <a:gd name="connsiteY22-9218" fmla="*/ 6138 h 10000"/>
                  <a:gd name="connsiteX23-9219" fmla="*/ 8551 w 10000"/>
                  <a:gd name="connsiteY23-9220" fmla="*/ 6402 h 10000"/>
                  <a:gd name="connsiteX24-9221" fmla="*/ 8377 w 10000"/>
                  <a:gd name="connsiteY24-9222" fmla="*/ 6455 h 10000"/>
                  <a:gd name="connsiteX25-9223" fmla="*/ 8087 w 10000"/>
                  <a:gd name="connsiteY25-9224" fmla="*/ 6667 h 10000"/>
                  <a:gd name="connsiteX26-9225" fmla="*/ 8232 w 10000"/>
                  <a:gd name="connsiteY26-9226" fmla="*/ 6932 h 10000"/>
                  <a:gd name="connsiteX27-9227" fmla="*/ 7739 w 10000"/>
                  <a:gd name="connsiteY27-9228" fmla="*/ 7407 h 10000"/>
                  <a:gd name="connsiteX28-9229" fmla="*/ 7681 w 10000"/>
                  <a:gd name="connsiteY28-9230" fmla="*/ 6984 h 10000"/>
                  <a:gd name="connsiteX29-9231" fmla="*/ 7508 w 10000"/>
                  <a:gd name="connsiteY29-9232" fmla="*/ 7143 h 10000"/>
                  <a:gd name="connsiteX30-9233" fmla="*/ 7102 w 10000"/>
                  <a:gd name="connsiteY30-9234" fmla="*/ 7037 h 10000"/>
                  <a:gd name="connsiteX31-9235" fmla="*/ 7362 w 10000"/>
                  <a:gd name="connsiteY31-9236" fmla="*/ 6878 h 10000"/>
                  <a:gd name="connsiteX32-9237" fmla="*/ 7189 w 10000"/>
                  <a:gd name="connsiteY32-9238" fmla="*/ 6508 h 10000"/>
                  <a:gd name="connsiteX33-9239" fmla="*/ 6870 w 10000"/>
                  <a:gd name="connsiteY33-9240" fmla="*/ 6773 h 10000"/>
                  <a:gd name="connsiteX34-9241" fmla="*/ 6580 w 10000"/>
                  <a:gd name="connsiteY34-9242" fmla="*/ 6720 h 10000"/>
                  <a:gd name="connsiteX35-9243" fmla="*/ 6435 w 10000"/>
                  <a:gd name="connsiteY35-9244" fmla="*/ 6878 h 10000"/>
                  <a:gd name="connsiteX36-9245" fmla="*/ 6376 w 10000"/>
                  <a:gd name="connsiteY36-9246" fmla="*/ 7143 h 10000"/>
                  <a:gd name="connsiteX37-9247" fmla="*/ 6347 w 10000"/>
                  <a:gd name="connsiteY37-9248" fmla="*/ 6932 h 10000"/>
                  <a:gd name="connsiteX38-9249" fmla="*/ 6203 w 10000"/>
                  <a:gd name="connsiteY38-9250" fmla="*/ 6825 h 10000"/>
                  <a:gd name="connsiteX39-9251" fmla="*/ 6058 w 10000"/>
                  <a:gd name="connsiteY39-9252" fmla="*/ 6984 h 10000"/>
                  <a:gd name="connsiteX40-9253" fmla="*/ 8734 w 10000"/>
                  <a:gd name="connsiteY40-9254" fmla="*/ 5498 h 10000"/>
                  <a:gd name="connsiteX41-9255" fmla="*/ 8734 w 10000"/>
                  <a:gd name="connsiteY41-9256" fmla="*/ 5498 h 10000"/>
                  <a:gd name="connsiteX42-9257" fmla="*/ 8607 w 10000"/>
                  <a:gd name="connsiteY42-9258" fmla="*/ 5271 h 10000"/>
                  <a:gd name="connsiteX43-9259" fmla="*/ 8417 w 10000"/>
                  <a:gd name="connsiteY43-9260" fmla="*/ 5422 h 10000"/>
                  <a:gd name="connsiteX44-9261" fmla="*/ 8291 w 10000"/>
                  <a:gd name="connsiteY44-9262" fmla="*/ 5195 h 10000"/>
                  <a:gd name="connsiteX45-9263" fmla="*/ 8164 w 10000"/>
                  <a:gd name="connsiteY45-9264" fmla="*/ 4968 h 10000"/>
                  <a:gd name="connsiteX46-9265" fmla="*/ 8671 w 10000"/>
                  <a:gd name="connsiteY46-9266" fmla="*/ 4893 h 10000"/>
                  <a:gd name="connsiteX47-9267" fmla="*/ 8227 w 10000"/>
                  <a:gd name="connsiteY47-9268" fmla="*/ 4591 h 10000"/>
                  <a:gd name="connsiteX48-9269" fmla="*/ 7657 w 10000"/>
                  <a:gd name="connsiteY48-9270" fmla="*/ 5044 h 10000"/>
                  <a:gd name="connsiteX49-9271" fmla="*/ 7087 w 10000"/>
                  <a:gd name="connsiteY49-9272" fmla="*/ 5497 h 10000"/>
                  <a:gd name="connsiteX50-9273" fmla="*/ 8037 w 10000"/>
                  <a:gd name="connsiteY50-9274" fmla="*/ 4742 h 10000"/>
                  <a:gd name="connsiteX51-9275" fmla="*/ 7531 w 10000"/>
                  <a:gd name="connsiteY51-9276" fmla="*/ 4817 h 10000"/>
                  <a:gd name="connsiteX52-9277" fmla="*/ 8069 w 10000"/>
                  <a:gd name="connsiteY52-9278" fmla="*/ 4826 h 10000"/>
                  <a:gd name="connsiteX53-9279" fmla="*/ 6950 w 10000"/>
                  <a:gd name="connsiteY53-9280" fmla="*/ 3306 h 10000"/>
                  <a:gd name="connsiteX54-9281" fmla="*/ 6962 w 10000"/>
                  <a:gd name="connsiteY54-9282" fmla="*/ 3305 h 10000"/>
                  <a:gd name="connsiteX55-9283" fmla="*/ 6645 w 10000"/>
                  <a:gd name="connsiteY55-9284" fmla="*/ 3230 h 10000"/>
                  <a:gd name="connsiteX56-9285" fmla="*/ 6519 w 10000"/>
                  <a:gd name="connsiteY56-9286" fmla="*/ 3003 h 10000"/>
                  <a:gd name="connsiteX57-9287" fmla="*/ 5949 w 10000"/>
                  <a:gd name="connsiteY57-9288" fmla="*/ 2473 h 10000"/>
                  <a:gd name="connsiteX58-9289" fmla="*/ 5015 w 10000"/>
                  <a:gd name="connsiteY58-9290" fmla="*/ 3228 h 10000"/>
                  <a:gd name="connsiteX59-9291" fmla="*/ 4898 w 10000"/>
                  <a:gd name="connsiteY59-9292" fmla="*/ 3175 h 10000"/>
                  <a:gd name="connsiteX60-9293" fmla="*/ 4754 w 10000"/>
                  <a:gd name="connsiteY60-9294" fmla="*/ 3122 h 10000"/>
                  <a:gd name="connsiteX61-9295" fmla="*/ 4637 w 10000"/>
                  <a:gd name="connsiteY61-9296" fmla="*/ 3334 h 10000"/>
                  <a:gd name="connsiteX62-9297" fmla="*/ 4464 w 10000"/>
                  <a:gd name="connsiteY62-9298" fmla="*/ 3493 h 10000"/>
                  <a:gd name="connsiteX63-9299" fmla="*/ 4435 w 10000"/>
                  <a:gd name="connsiteY63-9300" fmla="*/ 3651 h 10000"/>
                  <a:gd name="connsiteX64-9301" fmla="*/ 4579 w 10000"/>
                  <a:gd name="connsiteY64-9302" fmla="*/ 3862 h 10000"/>
                  <a:gd name="connsiteX65-9303" fmla="*/ 4637 w 10000"/>
                  <a:gd name="connsiteY65-9304" fmla="*/ 4021 h 10000"/>
                  <a:gd name="connsiteX66-9305" fmla="*/ 4783 w 10000"/>
                  <a:gd name="connsiteY66-9306" fmla="*/ 4021 h 10000"/>
                  <a:gd name="connsiteX67-9307" fmla="*/ 4841 w 10000"/>
                  <a:gd name="connsiteY67-9308" fmla="*/ 4021 h 10000"/>
                  <a:gd name="connsiteX68-9309" fmla="*/ 4927 w 10000"/>
                  <a:gd name="connsiteY68-9310" fmla="*/ 4233 h 10000"/>
                  <a:gd name="connsiteX69-9311" fmla="*/ 5073 w 10000"/>
                  <a:gd name="connsiteY69-9312" fmla="*/ 4603 h 10000"/>
                  <a:gd name="connsiteX70-9313" fmla="*/ 4898 w 10000"/>
                  <a:gd name="connsiteY70-9314" fmla="*/ 4391 h 10000"/>
                  <a:gd name="connsiteX71-9315" fmla="*/ 4812 w 10000"/>
                  <a:gd name="connsiteY71-9316" fmla="*/ 4127 h 10000"/>
                  <a:gd name="connsiteX72-9317" fmla="*/ 4725 w 10000"/>
                  <a:gd name="connsiteY72-9318" fmla="*/ 4339 h 10000"/>
                  <a:gd name="connsiteX73-9319" fmla="*/ 4608 w 10000"/>
                  <a:gd name="connsiteY73-9320" fmla="*/ 4657 h 10000"/>
                  <a:gd name="connsiteX74-9321" fmla="*/ 4608 w 10000"/>
                  <a:gd name="connsiteY74-9322" fmla="*/ 4445 h 10000"/>
                  <a:gd name="connsiteX75-9323" fmla="*/ 4435 w 10000"/>
                  <a:gd name="connsiteY75-9324" fmla="*/ 4339 h 10000"/>
                  <a:gd name="connsiteX76-9325" fmla="*/ 4406 w 10000"/>
                  <a:gd name="connsiteY76-9326" fmla="*/ 3968 h 10000"/>
                  <a:gd name="connsiteX77-9327" fmla="*/ 4261 w 10000"/>
                  <a:gd name="connsiteY77-9328" fmla="*/ 4021 h 10000"/>
                  <a:gd name="connsiteX78-9329" fmla="*/ 4319 w 10000"/>
                  <a:gd name="connsiteY78-9330" fmla="*/ 3598 h 10000"/>
                  <a:gd name="connsiteX79-9331" fmla="*/ 4232 w 10000"/>
                  <a:gd name="connsiteY79-9332" fmla="*/ 3598 h 10000"/>
                  <a:gd name="connsiteX80-9333" fmla="*/ 4319 w 10000"/>
                  <a:gd name="connsiteY80-9334" fmla="*/ 3069 h 10000"/>
                  <a:gd name="connsiteX81-9335" fmla="*/ 4464 w 10000"/>
                  <a:gd name="connsiteY81-9336" fmla="*/ 3069 h 10000"/>
                  <a:gd name="connsiteX82-9337" fmla="*/ 4522 w 10000"/>
                  <a:gd name="connsiteY82-9338" fmla="*/ 3386 h 10000"/>
                  <a:gd name="connsiteX83-9339" fmla="*/ 4551 w 10000"/>
                  <a:gd name="connsiteY83-9340" fmla="*/ 3175 h 10000"/>
                  <a:gd name="connsiteX84-9341" fmla="*/ 4493 w 10000"/>
                  <a:gd name="connsiteY84-9342" fmla="*/ 3016 h 10000"/>
                  <a:gd name="connsiteX85-9343" fmla="*/ 4348 w 10000"/>
                  <a:gd name="connsiteY85-9344" fmla="*/ 2910 h 10000"/>
                  <a:gd name="connsiteX86-9345" fmla="*/ 4377 w 10000"/>
                  <a:gd name="connsiteY86-9346" fmla="*/ 2487 h 10000"/>
                  <a:gd name="connsiteX87-9347" fmla="*/ 4319 w 10000"/>
                  <a:gd name="connsiteY87-9348" fmla="*/ 2275 h 10000"/>
                  <a:gd name="connsiteX88-9349" fmla="*/ 4289 w 10000"/>
                  <a:gd name="connsiteY88-9350" fmla="*/ 1641 h 10000"/>
                  <a:gd name="connsiteX89-9351" fmla="*/ 4348 w 10000"/>
                  <a:gd name="connsiteY89-9352" fmla="*/ 1641 h 10000"/>
                  <a:gd name="connsiteX90-9353" fmla="*/ 4261 w 10000"/>
                  <a:gd name="connsiteY90-9354" fmla="*/ 1534 h 10000"/>
                  <a:gd name="connsiteX91-9355" fmla="*/ 4000 w 10000"/>
                  <a:gd name="connsiteY91-9356" fmla="*/ 1746 h 10000"/>
                  <a:gd name="connsiteX92-9357" fmla="*/ 3942 w 10000"/>
                  <a:gd name="connsiteY92-9358" fmla="*/ 1323 h 10000"/>
                  <a:gd name="connsiteX93-9359" fmla="*/ 4145 w 10000"/>
                  <a:gd name="connsiteY93-9360" fmla="*/ 582 h 10000"/>
                  <a:gd name="connsiteX94-9361" fmla="*/ 3972 w 10000"/>
                  <a:gd name="connsiteY94-9362" fmla="*/ 318 h 10000"/>
                  <a:gd name="connsiteX95-9363" fmla="*/ 3972 w 10000"/>
                  <a:gd name="connsiteY95-9364" fmla="*/ 212 h 10000"/>
                  <a:gd name="connsiteX96-9365" fmla="*/ 3710 w 10000"/>
                  <a:gd name="connsiteY96-9366" fmla="*/ 0 h 10000"/>
                  <a:gd name="connsiteX97-9367" fmla="*/ 3624 w 10000"/>
                  <a:gd name="connsiteY97-9368" fmla="*/ 212 h 10000"/>
                  <a:gd name="connsiteX98-9369" fmla="*/ 3536 w 10000"/>
                  <a:gd name="connsiteY98-9370" fmla="*/ 635 h 10000"/>
                  <a:gd name="connsiteX99-9371" fmla="*/ 3420 w 10000"/>
                  <a:gd name="connsiteY99-9372" fmla="*/ 688 h 10000"/>
                  <a:gd name="connsiteX100-9373" fmla="*/ 3594 w 10000"/>
                  <a:gd name="connsiteY100-9374" fmla="*/ 900 h 10000"/>
                  <a:gd name="connsiteX101-9375" fmla="*/ 3624 w 10000"/>
                  <a:gd name="connsiteY101-9376" fmla="*/ 1164 h 10000"/>
                  <a:gd name="connsiteX102-9377" fmla="*/ 3536 w 10000"/>
                  <a:gd name="connsiteY102-9378" fmla="*/ 1323 h 10000"/>
                  <a:gd name="connsiteX103-9379" fmla="*/ 3624 w 10000"/>
                  <a:gd name="connsiteY103-9380" fmla="*/ 1799 h 10000"/>
                  <a:gd name="connsiteX104-9381" fmla="*/ 3565 w 10000"/>
                  <a:gd name="connsiteY104-9382" fmla="*/ 2223 h 10000"/>
                  <a:gd name="connsiteX105-9383" fmla="*/ 3130 w 10000"/>
                  <a:gd name="connsiteY105-9384" fmla="*/ 2539 h 10000"/>
                  <a:gd name="connsiteX106-9385" fmla="*/ 3101 w 10000"/>
                  <a:gd name="connsiteY106-9386" fmla="*/ 2381 h 10000"/>
                  <a:gd name="connsiteX107-9387" fmla="*/ 3073 w 10000"/>
                  <a:gd name="connsiteY107-9388" fmla="*/ 2593 h 10000"/>
                  <a:gd name="connsiteX108-9389" fmla="*/ 3188 w 10000"/>
                  <a:gd name="connsiteY108-9390" fmla="*/ 2804 h 10000"/>
                  <a:gd name="connsiteX109-9391" fmla="*/ 3478 w 10000"/>
                  <a:gd name="connsiteY109-9392" fmla="*/ 2593 h 10000"/>
                  <a:gd name="connsiteX110-9393" fmla="*/ 3594 w 10000"/>
                  <a:gd name="connsiteY110-9394" fmla="*/ 2752 h 10000"/>
                  <a:gd name="connsiteX111-9395" fmla="*/ 3392 w 10000"/>
                  <a:gd name="connsiteY111-9396" fmla="*/ 2804 h 10000"/>
                  <a:gd name="connsiteX112-9397" fmla="*/ 1349 w 10000"/>
                  <a:gd name="connsiteY112-9398" fmla="*/ 2289 h 10000"/>
                  <a:gd name="connsiteX113-9399" fmla="*/ 2754 w 10000"/>
                  <a:gd name="connsiteY113-9400" fmla="*/ 2857 h 10000"/>
                  <a:gd name="connsiteX114-9401" fmla="*/ 1630 w 10000"/>
                  <a:gd name="connsiteY114-9402" fmla="*/ 1022 h 10000"/>
                  <a:gd name="connsiteX115-9403" fmla="*/ 2656 w 10000"/>
                  <a:gd name="connsiteY115-9404" fmla="*/ 2472 h 10000"/>
                  <a:gd name="connsiteX116-9405" fmla="*/ 2898 w 10000"/>
                  <a:gd name="connsiteY116-9406" fmla="*/ 3545 h 10000"/>
                  <a:gd name="connsiteX117-9407" fmla="*/ 2840 w 10000"/>
                  <a:gd name="connsiteY117-9408" fmla="*/ 3916 h 10000"/>
                  <a:gd name="connsiteX118-9409" fmla="*/ 1349 w 10000"/>
                  <a:gd name="connsiteY118-9410" fmla="*/ 2289 h 10000"/>
                  <a:gd name="connsiteX119-9411" fmla="*/ 1349 w 10000"/>
                  <a:gd name="connsiteY119-9412" fmla="*/ 2289 h 10000"/>
                  <a:gd name="connsiteX120-9413" fmla="*/ 2377 w 10000"/>
                  <a:gd name="connsiteY120-9414" fmla="*/ 3598 h 10000"/>
                  <a:gd name="connsiteX121-9415" fmla="*/ 2377 w 10000"/>
                  <a:gd name="connsiteY121-9416" fmla="*/ 3968 h 10000"/>
                  <a:gd name="connsiteX122-9417" fmla="*/ 2231 w 10000"/>
                  <a:gd name="connsiteY122-9418" fmla="*/ 4445 h 10000"/>
                  <a:gd name="connsiteX123-9419" fmla="*/ 2000 w 10000"/>
                  <a:gd name="connsiteY123-9420" fmla="*/ 4021 h 10000"/>
                  <a:gd name="connsiteX124-9421" fmla="*/ 1884 w 10000"/>
                  <a:gd name="connsiteY124-9422" fmla="*/ 3545 h 10000"/>
                  <a:gd name="connsiteX125-9423" fmla="*/ 1652 w 10000"/>
                  <a:gd name="connsiteY125-9424" fmla="*/ 3545 h 10000"/>
                  <a:gd name="connsiteX126-9425" fmla="*/ 1478 w 10000"/>
                  <a:gd name="connsiteY126-9426" fmla="*/ 3757 h 10000"/>
                  <a:gd name="connsiteX127-9427" fmla="*/ 1247 w 10000"/>
                  <a:gd name="connsiteY127-9428" fmla="*/ 3757 h 10000"/>
                  <a:gd name="connsiteX128-9429" fmla="*/ 1072 w 10000"/>
                  <a:gd name="connsiteY128-9430" fmla="*/ 3968 h 10000"/>
                  <a:gd name="connsiteX129-9431" fmla="*/ 957 w 10000"/>
                  <a:gd name="connsiteY129-9432" fmla="*/ 3757 h 10000"/>
                  <a:gd name="connsiteX130-9433" fmla="*/ 667 w 10000"/>
                  <a:gd name="connsiteY130-9434" fmla="*/ 3704 h 10000"/>
                  <a:gd name="connsiteX131-9435" fmla="*/ 406 w 10000"/>
                  <a:gd name="connsiteY131-9436" fmla="*/ 3704 h 10000"/>
                  <a:gd name="connsiteX132-9437" fmla="*/ 29 w 10000"/>
                  <a:gd name="connsiteY132-9438" fmla="*/ 3439 h 10000"/>
                  <a:gd name="connsiteX133-9439" fmla="*/ 0 w 10000"/>
                  <a:gd name="connsiteY133-9440" fmla="*/ 3916 h 10000"/>
                  <a:gd name="connsiteX134-9441" fmla="*/ 58 w 10000"/>
                  <a:gd name="connsiteY134-9442" fmla="*/ 4603 h 10000"/>
                  <a:gd name="connsiteX135-9443" fmla="*/ 116 w 10000"/>
                  <a:gd name="connsiteY135-9444" fmla="*/ 4973 h 10000"/>
                  <a:gd name="connsiteX136-9445" fmla="*/ 174 w 10000"/>
                  <a:gd name="connsiteY136-9446" fmla="*/ 5239 h 10000"/>
                  <a:gd name="connsiteX137-9447" fmla="*/ 232 w 10000"/>
                  <a:gd name="connsiteY137-9448" fmla="*/ 5609 h 10000"/>
                  <a:gd name="connsiteX138-9449" fmla="*/ 406 w 10000"/>
                  <a:gd name="connsiteY138-9450" fmla="*/ 5926 h 10000"/>
                  <a:gd name="connsiteX139-9451" fmla="*/ 638 w 10000"/>
                  <a:gd name="connsiteY139-9452" fmla="*/ 6455 h 10000"/>
                  <a:gd name="connsiteX140-9453" fmla="*/ 492 w 10000"/>
                  <a:gd name="connsiteY140-9454" fmla="*/ 6350 h 10000"/>
                  <a:gd name="connsiteX141-9455" fmla="*/ 840 w 10000"/>
                  <a:gd name="connsiteY141-9456" fmla="*/ 6825 h 10000"/>
                  <a:gd name="connsiteX142-9457" fmla="*/ 1043 w 10000"/>
                  <a:gd name="connsiteY142-9458" fmla="*/ 6773 h 10000"/>
                  <a:gd name="connsiteX143-9459" fmla="*/ 1015 w 10000"/>
                  <a:gd name="connsiteY143-9460" fmla="*/ 6455 h 10000"/>
                  <a:gd name="connsiteX144-9461" fmla="*/ 1188 w 10000"/>
                  <a:gd name="connsiteY144-9462" fmla="*/ 6508 h 10000"/>
                  <a:gd name="connsiteX145-9463" fmla="*/ 986 w 10000"/>
                  <a:gd name="connsiteY145-9464" fmla="*/ 5873 h 10000"/>
                  <a:gd name="connsiteX146-9465" fmla="*/ 1362 w 10000"/>
                  <a:gd name="connsiteY146-9466" fmla="*/ 5609 h 10000"/>
                  <a:gd name="connsiteX147-9467" fmla="*/ 1566 w 10000"/>
                  <a:gd name="connsiteY147-9468" fmla="*/ 5609 h 10000"/>
                  <a:gd name="connsiteX148-9469" fmla="*/ 1566 w 10000"/>
                  <a:gd name="connsiteY148-9470" fmla="*/ 5873 h 10000"/>
                  <a:gd name="connsiteX149-9471" fmla="*/ 1391 w 10000"/>
                  <a:gd name="connsiteY149-9472" fmla="*/ 6032 h 10000"/>
                  <a:gd name="connsiteX150-9473" fmla="*/ 1276 w 10000"/>
                  <a:gd name="connsiteY150-9474" fmla="*/ 6720 h 10000"/>
                  <a:gd name="connsiteX151-9475" fmla="*/ 1218 w 10000"/>
                  <a:gd name="connsiteY151-9476" fmla="*/ 7037 h 10000"/>
                  <a:gd name="connsiteX152-9477" fmla="*/ 1305 w 10000"/>
                  <a:gd name="connsiteY152-9478" fmla="*/ 7461 h 10000"/>
                  <a:gd name="connsiteX153-9479" fmla="*/ 1478 w 10000"/>
                  <a:gd name="connsiteY153-9480" fmla="*/ 7778 h 10000"/>
                  <a:gd name="connsiteX154-9481" fmla="*/ 2058 w 10000"/>
                  <a:gd name="connsiteY154-9482" fmla="*/ 8413 h 10000"/>
                  <a:gd name="connsiteX155-9483" fmla="*/ 2521 w 10000"/>
                  <a:gd name="connsiteY155-9484" fmla="*/ 8889 h 10000"/>
                  <a:gd name="connsiteX156-9485" fmla="*/ 2869 w 10000"/>
                  <a:gd name="connsiteY156-9486" fmla="*/ 9101 h 10000"/>
                  <a:gd name="connsiteX157-9487" fmla="*/ 3246 w 10000"/>
                  <a:gd name="connsiteY157-9488" fmla="*/ 9312 h 10000"/>
                  <a:gd name="connsiteX158-9489" fmla="*/ 3624 w 10000"/>
                  <a:gd name="connsiteY158-9490" fmla="*/ 9524 h 10000"/>
                  <a:gd name="connsiteX159-9491" fmla="*/ 3972 w 10000"/>
                  <a:gd name="connsiteY159-9492" fmla="*/ 9630 h 10000"/>
                  <a:gd name="connsiteX160-9493" fmla="*/ 4348 w 10000"/>
                  <a:gd name="connsiteY160-9494" fmla="*/ 9789 h 10000"/>
                  <a:gd name="connsiteX161-9495" fmla="*/ 4783 w 10000"/>
                  <a:gd name="connsiteY161-9496" fmla="*/ 9948 h 10000"/>
                  <a:gd name="connsiteX162-9497" fmla="*/ 5246 w 10000"/>
                  <a:gd name="connsiteY162-9498" fmla="*/ 10000 h 10000"/>
                  <a:gd name="connsiteX163-9499" fmla="*/ 5652 w 10000"/>
                  <a:gd name="connsiteY163-9500" fmla="*/ 10000 h 10000"/>
                  <a:gd name="connsiteX164-9501" fmla="*/ 6145 w 10000"/>
                  <a:gd name="connsiteY164-9502" fmla="*/ 9948 h 10000"/>
                  <a:gd name="connsiteX165-9503" fmla="*/ 6493 w 10000"/>
                  <a:gd name="connsiteY165-9504" fmla="*/ 9841 h 10000"/>
                  <a:gd name="connsiteX166-9505" fmla="*/ 6841 w 10000"/>
                  <a:gd name="connsiteY166-9506" fmla="*/ 9736 h 10000"/>
                  <a:gd name="connsiteX167-9507" fmla="*/ 7218 w 10000"/>
                  <a:gd name="connsiteY167-9508" fmla="*/ 9577 h 10000"/>
                  <a:gd name="connsiteX168-9509" fmla="*/ 7565 w 10000"/>
                  <a:gd name="connsiteY168-9510" fmla="*/ 9418 h 10000"/>
                  <a:gd name="connsiteX169-9511" fmla="*/ 7884 w 10000"/>
                  <a:gd name="connsiteY169-9512" fmla="*/ 9207 h 10000"/>
                  <a:gd name="connsiteX170-9513" fmla="*/ 8232 w 10000"/>
                  <a:gd name="connsiteY170-9514" fmla="*/ 8995 h 10000"/>
                  <a:gd name="connsiteX171-9515" fmla="*/ 8551 w 10000"/>
                  <a:gd name="connsiteY171-9516" fmla="*/ 8678 h 10000"/>
                  <a:gd name="connsiteX0-9517" fmla="*/ 8551 w 10000"/>
                  <a:gd name="connsiteY0-9518" fmla="*/ 8678 h 10000"/>
                  <a:gd name="connsiteX1-9519" fmla="*/ 8899 w 10000"/>
                  <a:gd name="connsiteY1-9520" fmla="*/ 8360 h 10000"/>
                  <a:gd name="connsiteX2-9521" fmla="*/ 9072 w 10000"/>
                  <a:gd name="connsiteY2-9522" fmla="*/ 7937 h 10000"/>
                  <a:gd name="connsiteX3-9523" fmla="*/ 9420 w 10000"/>
                  <a:gd name="connsiteY3-9524" fmla="*/ 7619 h 10000"/>
                  <a:gd name="connsiteX4-9525" fmla="*/ 9304 w 10000"/>
                  <a:gd name="connsiteY4-9526" fmla="*/ 7143 h 10000"/>
                  <a:gd name="connsiteX5-9527" fmla="*/ 9508 w 10000"/>
                  <a:gd name="connsiteY5-9528" fmla="*/ 6878 h 10000"/>
                  <a:gd name="connsiteX6-9529" fmla="*/ 9652 w 10000"/>
                  <a:gd name="connsiteY6-9530" fmla="*/ 6614 h 10000"/>
                  <a:gd name="connsiteX7-9531" fmla="*/ 9710 w 10000"/>
                  <a:gd name="connsiteY7-9532" fmla="*/ 7037 h 10000"/>
                  <a:gd name="connsiteX8-9533" fmla="*/ 9652 w 10000"/>
                  <a:gd name="connsiteY8-9534" fmla="*/ 7514 h 10000"/>
                  <a:gd name="connsiteX9-9535" fmla="*/ 9971 w 10000"/>
                  <a:gd name="connsiteY9-9536" fmla="*/ 7037 h 10000"/>
                  <a:gd name="connsiteX10-9537" fmla="*/ 10000 w 10000"/>
                  <a:gd name="connsiteY10-9538" fmla="*/ 6667 h 10000"/>
                  <a:gd name="connsiteX11-9539" fmla="*/ 9884 w 10000"/>
                  <a:gd name="connsiteY11-9540" fmla="*/ 6720 h 10000"/>
                  <a:gd name="connsiteX12-9541" fmla="*/ 9797 w 10000"/>
                  <a:gd name="connsiteY12-9542" fmla="*/ 6350 h 10000"/>
                  <a:gd name="connsiteX13-9543" fmla="*/ 9913 w 10000"/>
                  <a:gd name="connsiteY13-9544" fmla="*/ 5926 h 10000"/>
                  <a:gd name="connsiteX14-9545" fmla="*/ 9856 w 10000"/>
                  <a:gd name="connsiteY14-9546" fmla="*/ 5450 h 10000"/>
                  <a:gd name="connsiteX15-9547" fmla="*/ 9566 w 10000"/>
                  <a:gd name="connsiteY15-9548" fmla="*/ 5291 h 10000"/>
                  <a:gd name="connsiteX16-9549" fmla="*/ 9942 w 10000"/>
                  <a:gd name="connsiteY16-9550" fmla="*/ 4498 h 10000"/>
                  <a:gd name="connsiteX17-9551" fmla="*/ 9537 w 10000"/>
                  <a:gd name="connsiteY17-9552" fmla="*/ 4762 h 10000"/>
                  <a:gd name="connsiteX18-9553" fmla="*/ 9449 w 10000"/>
                  <a:gd name="connsiteY18-9554" fmla="*/ 5185 h 10000"/>
                  <a:gd name="connsiteX19-9555" fmla="*/ 9101 w 10000"/>
                  <a:gd name="connsiteY19-9556" fmla="*/ 5239 h 10000"/>
                  <a:gd name="connsiteX20-9557" fmla="*/ 9072 w 10000"/>
                  <a:gd name="connsiteY20-9558" fmla="*/ 5820 h 10000"/>
                  <a:gd name="connsiteX21-9559" fmla="*/ 9101 w 10000"/>
                  <a:gd name="connsiteY21-9560" fmla="*/ 5926 h 10000"/>
                  <a:gd name="connsiteX22-9561" fmla="*/ 8928 w 10000"/>
                  <a:gd name="connsiteY22-9562" fmla="*/ 6138 h 10000"/>
                  <a:gd name="connsiteX23-9563" fmla="*/ 8551 w 10000"/>
                  <a:gd name="connsiteY23-9564" fmla="*/ 6402 h 10000"/>
                  <a:gd name="connsiteX24-9565" fmla="*/ 8377 w 10000"/>
                  <a:gd name="connsiteY24-9566" fmla="*/ 6455 h 10000"/>
                  <a:gd name="connsiteX25-9567" fmla="*/ 8087 w 10000"/>
                  <a:gd name="connsiteY25-9568" fmla="*/ 6667 h 10000"/>
                  <a:gd name="connsiteX26-9569" fmla="*/ 8232 w 10000"/>
                  <a:gd name="connsiteY26-9570" fmla="*/ 6932 h 10000"/>
                  <a:gd name="connsiteX27-9571" fmla="*/ 7739 w 10000"/>
                  <a:gd name="connsiteY27-9572" fmla="*/ 7407 h 10000"/>
                  <a:gd name="connsiteX28-9573" fmla="*/ 7681 w 10000"/>
                  <a:gd name="connsiteY28-9574" fmla="*/ 6984 h 10000"/>
                  <a:gd name="connsiteX29-9575" fmla="*/ 7508 w 10000"/>
                  <a:gd name="connsiteY29-9576" fmla="*/ 7143 h 10000"/>
                  <a:gd name="connsiteX30-9577" fmla="*/ 7102 w 10000"/>
                  <a:gd name="connsiteY30-9578" fmla="*/ 7037 h 10000"/>
                  <a:gd name="connsiteX31-9579" fmla="*/ 7362 w 10000"/>
                  <a:gd name="connsiteY31-9580" fmla="*/ 6878 h 10000"/>
                  <a:gd name="connsiteX32-9581" fmla="*/ 7189 w 10000"/>
                  <a:gd name="connsiteY32-9582" fmla="*/ 6508 h 10000"/>
                  <a:gd name="connsiteX33-9583" fmla="*/ 6870 w 10000"/>
                  <a:gd name="connsiteY33-9584" fmla="*/ 6773 h 10000"/>
                  <a:gd name="connsiteX34-9585" fmla="*/ 6580 w 10000"/>
                  <a:gd name="connsiteY34-9586" fmla="*/ 6720 h 10000"/>
                  <a:gd name="connsiteX35-9587" fmla="*/ 6435 w 10000"/>
                  <a:gd name="connsiteY35-9588" fmla="*/ 6878 h 10000"/>
                  <a:gd name="connsiteX36-9589" fmla="*/ 6376 w 10000"/>
                  <a:gd name="connsiteY36-9590" fmla="*/ 7143 h 10000"/>
                  <a:gd name="connsiteX37-9591" fmla="*/ 6347 w 10000"/>
                  <a:gd name="connsiteY37-9592" fmla="*/ 6932 h 10000"/>
                  <a:gd name="connsiteX38-9593" fmla="*/ 6203 w 10000"/>
                  <a:gd name="connsiteY38-9594" fmla="*/ 6825 h 10000"/>
                  <a:gd name="connsiteX39-9595" fmla="*/ 8734 w 10000"/>
                  <a:gd name="connsiteY39-9596" fmla="*/ 5498 h 10000"/>
                  <a:gd name="connsiteX40-9597" fmla="*/ 8734 w 10000"/>
                  <a:gd name="connsiteY40-9598" fmla="*/ 5498 h 10000"/>
                  <a:gd name="connsiteX41-9599" fmla="*/ 8607 w 10000"/>
                  <a:gd name="connsiteY41-9600" fmla="*/ 5271 h 10000"/>
                  <a:gd name="connsiteX42-9601" fmla="*/ 8417 w 10000"/>
                  <a:gd name="connsiteY42-9602" fmla="*/ 5422 h 10000"/>
                  <a:gd name="connsiteX43-9603" fmla="*/ 8291 w 10000"/>
                  <a:gd name="connsiteY43-9604" fmla="*/ 5195 h 10000"/>
                  <a:gd name="connsiteX44-9605" fmla="*/ 8164 w 10000"/>
                  <a:gd name="connsiteY44-9606" fmla="*/ 4968 h 10000"/>
                  <a:gd name="connsiteX45-9607" fmla="*/ 8671 w 10000"/>
                  <a:gd name="connsiteY45-9608" fmla="*/ 4893 h 10000"/>
                  <a:gd name="connsiteX46-9609" fmla="*/ 8227 w 10000"/>
                  <a:gd name="connsiteY46-9610" fmla="*/ 4591 h 10000"/>
                  <a:gd name="connsiteX47-9611" fmla="*/ 7657 w 10000"/>
                  <a:gd name="connsiteY47-9612" fmla="*/ 5044 h 10000"/>
                  <a:gd name="connsiteX48-9613" fmla="*/ 7087 w 10000"/>
                  <a:gd name="connsiteY48-9614" fmla="*/ 5497 h 10000"/>
                  <a:gd name="connsiteX49-9615" fmla="*/ 8037 w 10000"/>
                  <a:gd name="connsiteY49-9616" fmla="*/ 4742 h 10000"/>
                  <a:gd name="connsiteX50-9617" fmla="*/ 7531 w 10000"/>
                  <a:gd name="connsiteY50-9618" fmla="*/ 4817 h 10000"/>
                  <a:gd name="connsiteX51-9619" fmla="*/ 8069 w 10000"/>
                  <a:gd name="connsiteY51-9620" fmla="*/ 4826 h 10000"/>
                  <a:gd name="connsiteX52-9621" fmla="*/ 6950 w 10000"/>
                  <a:gd name="connsiteY52-9622" fmla="*/ 3306 h 10000"/>
                  <a:gd name="connsiteX53-9623" fmla="*/ 6962 w 10000"/>
                  <a:gd name="connsiteY53-9624" fmla="*/ 3305 h 10000"/>
                  <a:gd name="connsiteX54-9625" fmla="*/ 6645 w 10000"/>
                  <a:gd name="connsiteY54-9626" fmla="*/ 3230 h 10000"/>
                  <a:gd name="connsiteX55-9627" fmla="*/ 6519 w 10000"/>
                  <a:gd name="connsiteY55-9628" fmla="*/ 3003 h 10000"/>
                  <a:gd name="connsiteX56-9629" fmla="*/ 5949 w 10000"/>
                  <a:gd name="connsiteY56-9630" fmla="*/ 2473 h 10000"/>
                  <a:gd name="connsiteX57-9631" fmla="*/ 5015 w 10000"/>
                  <a:gd name="connsiteY57-9632" fmla="*/ 3228 h 10000"/>
                  <a:gd name="connsiteX58-9633" fmla="*/ 4898 w 10000"/>
                  <a:gd name="connsiteY58-9634" fmla="*/ 3175 h 10000"/>
                  <a:gd name="connsiteX59-9635" fmla="*/ 4754 w 10000"/>
                  <a:gd name="connsiteY59-9636" fmla="*/ 3122 h 10000"/>
                  <a:gd name="connsiteX60-9637" fmla="*/ 4637 w 10000"/>
                  <a:gd name="connsiteY60-9638" fmla="*/ 3334 h 10000"/>
                  <a:gd name="connsiteX61-9639" fmla="*/ 4464 w 10000"/>
                  <a:gd name="connsiteY61-9640" fmla="*/ 3493 h 10000"/>
                  <a:gd name="connsiteX62-9641" fmla="*/ 4435 w 10000"/>
                  <a:gd name="connsiteY62-9642" fmla="*/ 3651 h 10000"/>
                  <a:gd name="connsiteX63-9643" fmla="*/ 4579 w 10000"/>
                  <a:gd name="connsiteY63-9644" fmla="*/ 3862 h 10000"/>
                  <a:gd name="connsiteX64-9645" fmla="*/ 4637 w 10000"/>
                  <a:gd name="connsiteY64-9646" fmla="*/ 4021 h 10000"/>
                  <a:gd name="connsiteX65-9647" fmla="*/ 4783 w 10000"/>
                  <a:gd name="connsiteY65-9648" fmla="*/ 4021 h 10000"/>
                  <a:gd name="connsiteX66-9649" fmla="*/ 4841 w 10000"/>
                  <a:gd name="connsiteY66-9650" fmla="*/ 4021 h 10000"/>
                  <a:gd name="connsiteX67-9651" fmla="*/ 4927 w 10000"/>
                  <a:gd name="connsiteY67-9652" fmla="*/ 4233 h 10000"/>
                  <a:gd name="connsiteX68-9653" fmla="*/ 5073 w 10000"/>
                  <a:gd name="connsiteY68-9654" fmla="*/ 4603 h 10000"/>
                  <a:gd name="connsiteX69-9655" fmla="*/ 4898 w 10000"/>
                  <a:gd name="connsiteY69-9656" fmla="*/ 4391 h 10000"/>
                  <a:gd name="connsiteX70-9657" fmla="*/ 4812 w 10000"/>
                  <a:gd name="connsiteY70-9658" fmla="*/ 4127 h 10000"/>
                  <a:gd name="connsiteX71-9659" fmla="*/ 4725 w 10000"/>
                  <a:gd name="connsiteY71-9660" fmla="*/ 4339 h 10000"/>
                  <a:gd name="connsiteX72-9661" fmla="*/ 4608 w 10000"/>
                  <a:gd name="connsiteY72-9662" fmla="*/ 4657 h 10000"/>
                  <a:gd name="connsiteX73-9663" fmla="*/ 4608 w 10000"/>
                  <a:gd name="connsiteY73-9664" fmla="*/ 4445 h 10000"/>
                  <a:gd name="connsiteX74-9665" fmla="*/ 4435 w 10000"/>
                  <a:gd name="connsiteY74-9666" fmla="*/ 4339 h 10000"/>
                  <a:gd name="connsiteX75-9667" fmla="*/ 4406 w 10000"/>
                  <a:gd name="connsiteY75-9668" fmla="*/ 3968 h 10000"/>
                  <a:gd name="connsiteX76-9669" fmla="*/ 4261 w 10000"/>
                  <a:gd name="connsiteY76-9670" fmla="*/ 4021 h 10000"/>
                  <a:gd name="connsiteX77-9671" fmla="*/ 4319 w 10000"/>
                  <a:gd name="connsiteY77-9672" fmla="*/ 3598 h 10000"/>
                  <a:gd name="connsiteX78-9673" fmla="*/ 4232 w 10000"/>
                  <a:gd name="connsiteY78-9674" fmla="*/ 3598 h 10000"/>
                  <a:gd name="connsiteX79-9675" fmla="*/ 4319 w 10000"/>
                  <a:gd name="connsiteY79-9676" fmla="*/ 3069 h 10000"/>
                  <a:gd name="connsiteX80-9677" fmla="*/ 4464 w 10000"/>
                  <a:gd name="connsiteY80-9678" fmla="*/ 3069 h 10000"/>
                  <a:gd name="connsiteX81-9679" fmla="*/ 4522 w 10000"/>
                  <a:gd name="connsiteY81-9680" fmla="*/ 3386 h 10000"/>
                  <a:gd name="connsiteX82-9681" fmla="*/ 4551 w 10000"/>
                  <a:gd name="connsiteY82-9682" fmla="*/ 3175 h 10000"/>
                  <a:gd name="connsiteX83-9683" fmla="*/ 4493 w 10000"/>
                  <a:gd name="connsiteY83-9684" fmla="*/ 3016 h 10000"/>
                  <a:gd name="connsiteX84-9685" fmla="*/ 4348 w 10000"/>
                  <a:gd name="connsiteY84-9686" fmla="*/ 2910 h 10000"/>
                  <a:gd name="connsiteX85-9687" fmla="*/ 4377 w 10000"/>
                  <a:gd name="connsiteY85-9688" fmla="*/ 2487 h 10000"/>
                  <a:gd name="connsiteX86-9689" fmla="*/ 4319 w 10000"/>
                  <a:gd name="connsiteY86-9690" fmla="*/ 2275 h 10000"/>
                  <a:gd name="connsiteX87-9691" fmla="*/ 4289 w 10000"/>
                  <a:gd name="connsiteY87-9692" fmla="*/ 1641 h 10000"/>
                  <a:gd name="connsiteX88-9693" fmla="*/ 4348 w 10000"/>
                  <a:gd name="connsiteY88-9694" fmla="*/ 1641 h 10000"/>
                  <a:gd name="connsiteX89-9695" fmla="*/ 4261 w 10000"/>
                  <a:gd name="connsiteY89-9696" fmla="*/ 1534 h 10000"/>
                  <a:gd name="connsiteX90-9697" fmla="*/ 4000 w 10000"/>
                  <a:gd name="connsiteY90-9698" fmla="*/ 1746 h 10000"/>
                  <a:gd name="connsiteX91-9699" fmla="*/ 3942 w 10000"/>
                  <a:gd name="connsiteY91-9700" fmla="*/ 1323 h 10000"/>
                  <a:gd name="connsiteX92-9701" fmla="*/ 4145 w 10000"/>
                  <a:gd name="connsiteY92-9702" fmla="*/ 582 h 10000"/>
                  <a:gd name="connsiteX93-9703" fmla="*/ 3972 w 10000"/>
                  <a:gd name="connsiteY93-9704" fmla="*/ 318 h 10000"/>
                  <a:gd name="connsiteX94-9705" fmla="*/ 3972 w 10000"/>
                  <a:gd name="connsiteY94-9706" fmla="*/ 212 h 10000"/>
                  <a:gd name="connsiteX95-9707" fmla="*/ 3710 w 10000"/>
                  <a:gd name="connsiteY95-9708" fmla="*/ 0 h 10000"/>
                  <a:gd name="connsiteX96-9709" fmla="*/ 3624 w 10000"/>
                  <a:gd name="connsiteY96-9710" fmla="*/ 212 h 10000"/>
                  <a:gd name="connsiteX97-9711" fmla="*/ 3536 w 10000"/>
                  <a:gd name="connsiteY97-9712" fmla="*/ 635 h 10000"/>
                  <a:gd name="connsiteX98-9713" fmla="*/ 3420 w 10000"/>
                  <a:gd name="connsiteY98-9714" fmla="*/ 688 h 10000"/>
                  <a:gd name="connsiteX99-9715" fmla="*/ 3594 w 10000"/>
                  <a:gd name="connsiteY99-9716" fmla="*/ 900 h 10000"/>
                  <a:gd name="connsiteX100-9717" fmla="*/ 3624 w 10000"/>
                  <a:gd name="connsiteY100-9718" fmla="*/ 1164 h 10000"/>
                  <a:gd name="connsiteX101-9719" fmla="*/ 3536 w 10000"/>
                  <a:gd name="connsiteY101-9720" fmla="*/ 1323 h 10000"/>
                  <a:gd name="connsiteX102-9721" fmla="*/ 3624 w 10000"/>
                  <a:gd name="connsiteY102-9722" fmla="*/ 1799 h 10000"/>
                  <a:gd name="connsiteX103-9723" fmla="*/ 3565 w 10000"/>
                  <a:gd name="connsiteY103-9724" fmla="*/ 2223 h 10000"/>
                  <a:gd name="connsiteX104-9725" fmla="*/ 3130 w 10000"/>
                  <a:gd name="connsiteY104-9726" fmla="*/ 2539 h 10000"/>
                  <a:gd name="connsiteX105-9727" fmla="*/ 3101 w 10000"/>
                  <a:gd name="connsiteY105-9728" fmla="*/ 2381 h 10000"/>
                  <a:gd name="connsiteX106-9729" fmla="*/ 3073 w 10000"/>
                  <a:gd name="connsiteY106-9730" fmla="*/ 2593 h 10000"/>
                  <a:gd name="connsiteX107-9731" fmla="*/ 3188 w 10000"/>
                  <a:gd name="connsiteY107-9732" fmla="*/ 2804 h 10000"/>
                  <a:gd name="connsiteX108-9733" fmla="*/ 3478 w 10000"/>
                  <a:gd name="connsiteY108-9734" fmla="*/ 2593 h 10000"/>
                  <a:gd name="connsiteX109-9735" fmla="*/ 3594 w 10000"/>
                  <a:gd name="connsiteY109-9736" fmla="*/ 2752 h 10000"/>
                  <a:gd name="connsiteX110-9737" fmla="*/ 3392 w 10000"/>
                  <a:gd name="connsiteY110-9738" fmla="*/ 2804 h 10000"/>
                  <a:gd name="connsiteX111-9739" fmla="*/ 1349 w 10000"/>
                  <a:gd name="connsiteY111-9740" fmla="*/ 2289 h 10000"/>
                  <a:gd name="connsiteX112-9741" fmla="*/ 2754 w 10000"/>
                  <a:gd name="connsiteY112-9742" fmla="*/ 2857 h 10000"/>
                  <a:gd name="connsiteX113-9743" fmla="*/ 1630 w 10000"/>
                  <a:gd name="connsiteY113-9744" fmla="*/ 1022 h 10000"/>
                  <a:gd name="connsiteX114-9745" fmla="*/ 2656 w 10000"/>
                  <a:gd name="connsiteY114-9746" fmla="*/ 2472 h 10000"/>
                  <a:gd name="connsiteX115-9747" fmla="*/ 2898 w 10000"/>
                  <a:gd name="connsiteY115-9748" fmla="*/ 3545 h 10000"/>
                  <a:gd name="connsiteX116-9749" fmla="*/ 2840 w 10000"/>
                  <a:gd name="connsiteY116-9750" fmla="*/ 3916 h 10000"/>
                  <a:gd name="connsiteX117-9751" fmla="*/ 1349 w 10000"/>
                  <a:gd name="connsiteY117-9752" fmla="*/ 2289 h 10000"/>
                  <a:gd name="connsiteX118-9753" fmla="*/ 1349 w 10000"/>
                  <a:gd name="connsiteY118-9754" fmla="*/ 2289 h 10000"/>
                  <a:gd name="connsiteX119-9755" fmla="*/ 2377 w 10000"/>
                  <a:gd name="connsiteY119-9756" fmla="*/ 3598 h 10000"/>
                  <a:gd name="connsiteX120-9757" fmla="*/ 2377 w 10000"/>
                  <a:gd name="connsiteY120-9758" fmla="*/ 3968 h 10000"/>
                  <a:gd name="connsiteX121-9759" fmla="*/ 2231 w 10000"/>
                  <a:gd name="connsiteY121-9760" fmla="*/ 4445 h 10000"/>
                  <a:gd name="connsiteX122-9761" fmla="*/ 2000 w 10000"/>
                  <a:gd name="connsiteY122-9762" fmla="*/ 4021 h 10000"/>
                  <a:gd name="connsiteX123-9763" fmla="*/ 1884 w 10000"/>
                  <a:gd name="connsiteY123-9764" fmla="*/ 3545 h 10000"/>
                  <a:gd name="connsiteX124-9765" fmla="*/ 1652 w 10000"/>
                  <a:gd name="connsiteY124-9766" fmla="*/ 3545 h 10000"/>
                  <a:gd name="connsiteX125-9767" fmla="*/ 1478 w 10000"/>
                  <a:gd name="connsiteY125-9768" fmla="*/ 3757 h 10000"/>
                  <a:gd name="connsiteX126-9769" fmla="*/ 1247 w 10000"/>
                  <a:gd name="connsiteY126-9770" fmla="*/ 3757 h 10000"/>
                  <a:gd name="connsiteX127-9771" fmla="*/ 1072 w 10000"/>
                  <a:gd name="connsiteY127-9772" fmla="*/ 3968 h 10000"/>
                  <a:gd name="connsiteX128-9773" fmla="*/ 957 w 10000"/>
                  <a:gd name="connsiteY128-9774" fmla="*/ 3757 h 10000"/>
                  <a:gd name="connsiteX129-9775" fmla="*/ 667 w 10000"/>
                  <a:gd name="connsiteY129-9776" fmla="*/ 3704 h 10000"/>
                  <a:gd name="connsiteX130-9777" fmla="*/ 406 w 10000"/>
                  <a:gd name="connsiteY130-9778" fmla="*/ 3704 h 10000"/>
                  <a:gd name="connsiteX131-9779" fmla="*/ 29 w 10000"/>
                  <a:gd name="connsiteY131-9780" fmla="*/ 3439 h 10000"/>
                  <a:gd name="connsiteX132-9781" fmla="*/ 0 w 10000"/>
                  <a:gd name="connsiteY132-9782" fmla="*/ 3916 h 10000"/>
                  <a:gd name="connsiteX133-9783" fmla="*/ 58 w 10000"/>
                  <a:gd name="connsiteY133-9784" fmla="*/ 4603 h 10000"/>
                  <a:gd name="connsiteX134-9785" fmla="*/ 116 w 10000"/>
                  <a:gd name="connsiteY134-9786" fmla="*/ 4973 h 10000"/>
                  <a:gd name="connsiteX135-9787" fmla="*/ 174 w 10000"/>
                  <a:gd name="connsiteY135-9788" fmla="*/ 5239 h 10000"/>
                  <a:gd name="connsiteX136-9789" fmla="*/ 232 w 10000"/>
                  <a:gd name="connsiteY136-9790" fmla="*/ 5609 h 10000"/>
                  <a:gd name="connsiteX137-9791" fmla="*/ 406 w 10000"/>
                  <a:gd name="connsiteY137-9792" fmla="*/ 5926 h 10000"/>
                  <a:gd name="connsiteX138-9793" fmla="*/ 638 w 10000"/>
                  <a:gd name="connsiteY138-9794" fmla="*/ 6455 h 10000"/>
                  <a:gd name="connsiteX139-9795" fmla="*/ 492 w 10000"/>
                  <a:gd name="connsiteY139-9796" fmla="*/ 6350 h 10000"/>
                  <a:gd name="connsiteX140-9797" fmla="*/ 840 w 10000"/>
                  <a:gd name="connsiteY140-9798" fmla="*/ 6825 h 10000"/>
                  <a:gd name="connsiteX141-9799" fmla="*/ 1043 w 10000"/>
                  <a:gd name="connsiteY141-9800" fmla="*/ 6773 h 10000"/>
                  <a:gd name="connsiteX142-9801" fmla="*/ 1015 w 10000"/>
                  <a:gd name="connsiteY142-9802" fmla="*/ 6455 h 10000"/>
                  <a:gd name="connsiteX143-9803" fmla="*/ 1188 w 10000"/>
                  <a:gd name="connsiteY143-9804" fmla="*/ 6508 h 10000"/>
                  <a:gd name="connsiteX144-9805" fmla="*/ 986 w 10000"/>
                  <a:gd name="connsiteY144-9806" fmla="*/ 5873 h 10000"/>
                  <a:gd name="connsiteX145-9807" fmla="*/ 1362 w 10000"/>
                  <a:gd name="connsiteY145-9808" fmla="*/ 5609 h 10000"/>
                  <a:gd name="connsiteX146-9809" fmla="*/ 1566 w 10000"/>
                  <a:gd name="connsiteY146-9810" fmla="*/ 5609 h 10000"/>
                  <a:gd name="connsiteX147-9811" fmla="*/ 1566 w 10000"/>
                  <a:gd name="connsiteY147-9812" fmla="*/ 5873 h 10000"/>
                  <a:gd name="connsiteX148-9813" fmla="*/ 1391 w 10000"/>
                  <a:gd name="connsiteY148-9814" fmla="*/ 6032 h 10000"/>
                  <a:gd name="connsiteX149-9815" fmla="*/ 1276 w 10000"/>
                  <a:gd name="connsiteY149-9816" fmla="*/ 6720 h 10000"/>
                  <a:gd name="connsiteX150-9817" fmla="*/ 1218 w 10000"/>
                  <a:gd name="connsiteY150-9818" fmla="*/ 7037 h 10000"/>
                  <a:gd name="connsiteX151-9819" fmla="*/ 1305 w 10000"/>
                  <a:gd name="connsiteY151-9820" fmla="*/ 7461 h 10000"/>
                  <a:gd name="connsiteX152-9821" fmla="*/ 1478 w 10000"/>
                  <a:gd name="connsiteY152-9822" fmla="*/ 7778 h 10000"/>
                  <a:gd name="connsiteX153-9823" fmla="*/ 2058 w 10000"/>
                  <a:gd name="connsiteY153-9824" fmla="*/ 8413 h 10000"/>
                  <a:gd name="connsiteX154-9825" fmla="*/ 2521 w 10000"/>
                  <a:gd name="connsiteY154-9826" fmla="*/ 8889 h 10000"/>
                  <a:gd name="connsiteX155-9827" fmla="*/ 2869 w 10000"/>
                  <a:gd name="connsiteY155-9828" fmla="*/ 9101 h 10000"/>
                  <a:gd name="connsiteX156-9829" fmla="*/ 3246 w 10000"/>
                  <a:gd name="connsiteY156-9830" fmla="*/ 9312 h 10000"/>
                  <a:gd name="connsiteX157-9831" fmla="*/ 3624 w 10000"/>
                  <a:gd name="connsiteY157-9832" fmla="*/ 9524 h 10000"/>
                  <a:gd name="connsiteX158-9833" fmla="*/ 3972 w 10000"/>
                  <a:gd name="connsiteY158-9834" fmla="*/ 9630 h 10000"/>
                  <a:gd name="connsiteX159-9835" fmla="*/ 4348 w 10000"/>
                  <a:gd name="connsiteY159-9836" fmla="*/ 9789 h 10000"/>
                  <a:gd name="connsiteX160-9837" fmla="*/ 4783 w 10000"/>
                  <a:gd name="connsiteY160-9838" fmla="*/ 9948 h 10000"/>
                  <a:gd name="connsiteX161-9839" fmla="*/ 5246 w 10000"/>
                  <a:gd name="connsiteY161-9840" fmla="*/ 10000 h 10000"/>
                  <a:gd name="connsiteX162-9841" fmla="*/ 5652 w 10000"/>
                  <a:gd name="connsiteY162-9842" fmla="*/ 10000 h 10000"/>
                  <a:gd name="connsiteX163-9843" fmla="*/ 6145 w 10000"/>
                  <a:gd name="connsiteY163-9844" fmla="*/ 9948 h 10000"/>
                  <a:gd name="connsiteX164-9845" fmla="*/ 6493 w 10000"/>
                  <a:gd name="connsiteY164-9846" fmla="*/ 9841 h 10000"/>
                  <a:gd name="connsiteX165-9847" fmla="*/ 6841 w 10000"/>
                  <a:gd name="connsiteY165-9848" fmla="*/ 9736 h 10000"/>
                  <a:gd name="connsiteX166-9849" fmla="*/ 7218 w 10000"/>
                  <a:gd name="connsiteY166-9850" fmla="*/ 9577 h 10000"/>
                  <a:gd name="connsiteX167-9851" fmla="*/ 7565 w 10000"/>
                  <a:gd name="connsiteY167-9852" fmla="*/ 9418 h 10000"/>
                  <a:gd name="connsiteX168-9853" fmla="*/ 7884 w 10000"/>
                  <a:gd name="connsiteY168-9854" fmla="*/ 9207 h 10000"/>
                  <a:gd name="connsiteX169-9855" fmla="*/ 8232 w 10000"/>
                  <a:gd name="connsiteY169-9856" fmla="*/ 8995 h 10000"/>
                  <a:gd name="connsiteX170-9857" fmla="*/ 8551 w 10000"/>
                  <a:gd name="connsiteY170-9858" fmla="*/ 8678 h 10000"/>
                  <a:gd name="connsiteX0-9859" fmla="*/ 8551 w 10000"/>
                  <a:gd name="connsiteY0-9860" fmla="*/ 8678 h 10000"/>
                  <a:gd name="connsiteX1-9861" fmla="*/ 8899 w 10000"/>
                  <a:gd name="connsiteY1-9862" fmla="*/ 8360 h 10000"/>
                  <a:gd name="connsiteX2-9863" fmla="*/ 9072 w 10000"/>
                  <a:gd name="connsiteY2-9864" fmla="*/ 7937 h 10000"/>
                  <a:gd name="connsiteX3-9865" fmla="*/ 9420 w 10000"/>
                  <a:gd name="connsiteY3-9866" fmla="*/ 7619 h 10000"/>
                  <a:gd name="connsiteX4-9867" fmla="*/ 9304 w 10000"/>
                  <a:gd name="connsiteY4-9868" fmla="*/ 7143 h 10000"/>
                  <a:gd name="connsiteX5-9869" fmla="*/ 9508 w 10000"/>
                  <a:gd name="connsiteY5-9870" fmla="*/ 6878 h 10000"/>
                  <a:gd name="connsiteX6-9871" fmla="*/ 9652 w 10000"/>
                  <a:gd name="connsiteY6-9872" fmla="*/ 6614 h 10000"/>
                  <a:gd name="connsiteX7-9873" fmla="*/ 9710 w 10000"/>
                  <a:gd name="connsiteY7-9874" fmla="*/ 7037 h 10000"/>
                  <a:gd name="connsiteX8-9875" fmla="*/ 9652 w 10000"/>
                  <a:gd name="connsiteY8-9876" fmla="*/ 7514 h 10000"/>
                  <a:gd name="connsiteX9-9877" fmla="*/ 9971 w 10000"/>
                  <a:gd name="connsiteY9-9878" fmla="*/ 7037 h 10000"/>
                  <a:gd name="connsiteX10-9879" fmla="*/ 10000 w 10000"/>
                  <a:gd name="connsiteY10-9880" fmla="*/ 6667 h 10000"/>
                  <a:gd name="connsiteX11-9881" fmla="*/ 9884 w 10000"/>
                  <a:gd name="connsiteY11-9882" fmla="*/ 6720 h 10000"/>
                  <a:gd name="connsiteX12-9883" fmla="*/ 9797 w 10000"/>
                  <a:gd name="connsiteY12-9884" fmla="*/ 6350 h 10000"/>
                  <a:gd name="connsiteX13-9885" fmla="*/ 9913 w 10000"/>
                  <a:gd name="connsiteY13-9886" fmla="*/ 5926 h 10000"/>
                  <a:gd name="connsiteX14-9887" fmla="*/ 9856 w 10000"/>
                  <a:gd name="connsiteY14-9888" fmla="*/ 5450 h 10000"/>
                  <a:gd name="connsiteX15-9889" fmla="*/ 9566 w 10000"/>
                  <a:gd name="connsiteY15-9890" fmla="*/ 5291 h 10000"/>
                  <a:gd name="connsiteX16-9891" fmla="*/ 9942 w 10000"/>
                  <a:gd name="connsiteY16-9892" fmla="*/ 4498 h 10000"/>
                  <a:gd name="connsiteX17-9893" fmla="*/ 9537 w 10000"/>
                  <a:gd name="connsiteY17-9894" fmla="*/ 4762 h 10000"/>
                  <a:gd name="connsiteX18-9895" fmla="*/ 9449 w 10000"/>
                  <a:gd name="connsiteY18-9896" fmla="*/ 5185 h 10000"/>
                  <a:gd name="connsiteX19-9897" fmla="*/ 9101 w 10000"/>
                  <a:gd name="connsiteY19-9898" fmla="*/ 5239 h 10000"/>
                  <a:gd name="connsiteX20-9899" fmla="*/ 9072 w 10000"/>
                  <a:gd name="connsiteY20-9900" fmla="*/ 5820 h 10000"/>
                  <a:gd name="connsiteX21-9901" fmla="*/ 9101 w 10000"/>
                  <a:gd name="connsiteY21-9902" fmla="*/ 5926 h 10000"/>
                  <a:gd name="connsiteX22-9903" fmla="*/ 8928 w 10000"/>
                  <a:gd name="connsiteY22-9904" fmla="*/ 6138 h 10000"/>
                  <a:gd name="connsiteX23-9905" fmla="*/ 8551 w 10000"/>
                  <a:gd name="connsiteY23-9906" fmla="*/ 6402 h 10000"/>
                  <a:gd name="connsiteX24-9907" fmla="*/ 8377 w 10000"/>
                  <a:gd name="connsiteY24-9908" fmla="*/ 6455 h 10000"/>
                  <a:gd name="connsiteX25-9909" fmla="*/ 8087 w 10000"/>
                  <a:gd name="connsiteY25-9910" fmla="*/ 6667 h 10000"/>
                  <a:gd name="connsiteX26-9911" fmla="*/ 8232 w 10000"/>
                  <a:gd name="connsiteY26-9912" fmla="*/ 6932 h 10000"/>
                  <a:gd name="connsiteX27-9913" fmla="*/ 7739 w 10000"/>
                  <a:gd name="connsiteY27-9914" fmla="*/ 7407 h 10000"/>
                  <a:gd name="connsiteX28-9915" fmla="*/ 7681 w 10000"/>
                  <a:gd name="connsiteY28-9916" fmla="*/ 6984 h 10000"/>
                  <a:gd name="connsiteX29-9917" fmla="*/ 7508 w 10000"/>
                  <a:gd name="connsiteY29-9918" fmla="*/ 7143 h 10000"/>
                  <a:gd name="connsiteX30-9919" fmla="*/ 7102 w 10000"/>
                  <a:gd name="connsiteY30-9920" fmla="*/ 7037 h 10000"/>
                  <a:gd name="connsiteX31-9921" fmla="*/ 7362 w 10000"/>
                  <a:gd name="connsiteY31-9922" fmla="*/ 6878 h 10000"/>
                  <a:gd name="connsiteX32-9923" fmla="*/ 7189 w 10000"/>
                  <a:gd name="connsiteY32-9924" fmla="*/ 6508 h 10000"/>
                  <a:gd name="connsiteX33-9925" fmla="*/ 6870 w 10000"/>
                  <a:gd name="connsiteY33-9926" fmla="*/ 6773 h 10000"/>
                  <a:gd name="connsiteX34-9927" fmla="*/ 6580 w 10000"/>
                  <a:gd name="connsiteY34-9928" fmla="*/ 6720 h 10000"/>
                  <a:gd name="connsiteX35-9929" fmla="*/ 6435 w 10000"/>
                  <a:gd name="connsiteY35-9930" fmla="*/ 6878 h 10000"/>
                  <a:gd name="connsiteX36-9931" fmla="*/ 6376 w 10000"/>
                  <a:gd name="connsiteY36-9932" fmla="*/ 7143 h 10000"/>
                  <a:gd name="connsiteX37-9933" fmla="*/ 6203 w 10000"/>
                  <a:gd name="connsiteY37-9934" fmla="*/ 6825 h 10000"/>
                  <a:gd name="connsiteX38-9935" fmla="*/ 8734 w 10000"/>
                  <a:gd name="connsiteY38-9936" fmla="*/ 5498 h 10000"/>
                  <a:gd name="connsiteX39-9937" fmla="*/ 8734 w 10000"/>
                  <a:gd name="connsiteY39-9938" fmla="*/ 5498 h 10000"/>
                  <a:gd name="connsiteX40-9939" fmla="*/ 8607 w 10000"/>
                  <a:gd name="connsiteY40-9940" fmla="*/ 5271 h 10000"/>
                  <a:gd name="connsiteX41-9941" fmla="*/ 8417 w 10000"/>
                  <a:gd name="connsiteY41-9942" fmla="*/ 5422 h 10000"/>
                  <a:gd name="connsiteX42-9943" fmla="*/ 8291 w 10000"/>
                  <a:gd name="connsiteY42-9944" fmla="*/ 5195 h 10000"/>
                  <a:gd name="connsiteX43-9945" fmla="*/ 8164 w 10000"/>
                  <a:gd name="connsiteY43-9946" fmla="*/ 4968 h 10000"/>
                  <a:gd name="connsiteX44-9947" fmla="*/ 8671 w 10000"/>
                  <a:gd name="connsiteY44-9948" fmla="*/ 4893 h 10000"/>
                  <a:gd name="connsiteX45-9949" fmla="*/ 8227 w 10000"/>
                  <a:gd name="connsiteY45-9950" fmla="*/ 4591 h 10000"/>
                  <a:gd name="connsiteX46-9951" fmla="*/ 7657 w 10000"/>
                  <a:gd name="connsiteY46-9952" fmla="*/ 5044 h 10000"/>
                  <a:gd name="connsiteX47-9953" fmla="*/ 7087 w 10000"/>
                  <a:gd name="connsiteY47-9954" fmla="*/ 5497 h 10000"/>
                  <a:gd name="connsiteX48-9955" fmla="*/ 8037 w 10000"/>
                  <a:gd name="connsiteY48-9956" fmla="*/ 4742 h 10000"/>
                  <a:gd name="connsiteX49-9957" fmla="*/ 7531 w 10000"/>
                  <a:gd name="connsiteY49-9958" fmla="*/ 4817 h 10000"/>
                  <a:gd name="connsiteX50-9959" fmla="*/ 8069 w 10000"/>
                  <a:gd name="connsiteY50-9960" fmla="*/ 4826 h 10000"/>
                  <a:gd name="connsiteX51-9961" fmla="*/ 6950 w 10000"/>
                  <a:gd name="connsiteY51-9962" fmla="*/ 3306 h 10000"/>
                  <a:gd name="connsiteX52-9963" fmla="*/ 6962 w 10000"/>
                  <a:gd name="connsiteY52-9964" fmla="*/ 3305 h 10000"/>
                  <a:gd name="connsiteX53-9965" fmla="*/ 6645 w 10000"/>
                  <a:gd name="connsiteY53-9966" fmla="*/ 3230 h 10000"/>
                  <a:gd name="connsiteX54-9967" fmla="*/ 6519 w 10000"/>
                  <a:gd name="connsiteY54-9968" fmla="*/ 3003 h 10000"/>
                  <a:gd name="connsiteX55-9969" fmla="*/ 5949 w 10000"/>
                  <a:gd name="connsiteY55-9970" fmla="*/ 2473 h 10000"/>
                  <a:gd name="connsiteX56-9971" fmla="*/ 5015 w 10000"/>
                  <a:gd name="connsiteY56-9972" fmla="*/ 3228 h 10000"/>
                  <a:gd name="connsiteX57-9973" fmla="*/ 4898 w 10000"/>
                  <a:gd name="connsiteY57-9974" fmla="*/ 3175 h 10000"/>
                  <a:gd name="connsiteX58-9975" fmla="*/ 4754 w 10000"/>
                  <a:gd name="connsiteY58-9976" fmla="*/ 3122 h 10000"/>
                  <a:gd name="connsiteX59-9977" fmla="*/ 4637 w 10000"/>
                  <a:gd name="connsiteY59-9978" fmla="*/ 3334 h 10000"/>
                  <a:gd name="connsiteX60-9979" fmla="*/ 4464 w 10000"/>
                  <a:gd name="connsiteY60-9980" fmla="*/ 3493 h 10000"/>
                  <a:gd name="connsiteX61-9981" fmla="*/ 4435 w 10000"/>
                  <a:gd name="connsiteY61-9982" fmla="*/ 3651 h 10000"/>
                  <a:gd name="connsiteX62-9983" fmla="*/ 4579 w 10000"/>
                  <a:gd name="connsiteY62-9984" fmla="*/ 3862 h 10000"/>
                  <a:gd name="connsiteX63-9985" fmla="*/ 4637 w 10000"/>
                  <a:gd name="connsiteY63-9986" fmla="*/ 4021 h 10000"/>
                  <a:gd name="connsiteX64-9987" fmla="*/ 4783 w 10000"/>
                  <a:gd name="connsiteY64-9988" fmla="*/ 4021 h 10000"/>
                  <a:gd name="connsiteX65-9989" fmla="*/ 4841 w 10000"/>
                  <a:gd name="connsiteY65-9990" fmla="*/ 4021 h 10000"/>
                  <a:gd name="connsiteX66-9991" fmla="*/ 4927 w 10000"/>
                  <a:gd name="connsiteY66-9992" fmla="*/ 4233 h 10000"/>
                  <a:gd name="connsiteX67-9993" fmla="*/ 5073 w 10000"/>
                  <a:gd name="connsiteY67-9994" fmla="*/ 4603 h 10000"/>
                  <a:gd name="connsiteX68-9995" fmla="*/ 4898 w 10000"/>
                  <a:gd name="connsiteY68-9996" fmla="*/ 4391 h 10000"/>
                  <a:gd name="connsiteX69-9997" fmla="*/ 4812 w 10000"/>
                  <a:gd name="connsiteY69-9998" fmla="*/ 4127 h 10000"/>
                  <a:gd name="connsiteX70-9999" fmla="*/ 4725 w 10000"/>
                  <a:gd name="connsiteY70-10000" fmla="*/ 4339 h 10000"/>
                  <a:gd name="connsiteX71-10001" fmla="*/ 4608 w 10000"/>
                  <a:gd name="connsiteY71-10002" fmla="*/ 4657 h 10000"/>
                  <a:gd name="connsiteX72-10003" fmla="*/ 4608 w 10000"/>
                  <a:gd name="connsiteY72-10004" fmla="*/ 4445 h 10000"/>
                  <a:gd name="connsiteX73-10005" fmla="*/ 4435 w 10000"/>
                  <a:gd name="connsiteY73-10006" fmla="*/ 4339 h 10000"/>
                  <a:gd name="connsiteX74-10007" fmla="*/ 4406 w 10000"/>
                  <a:gd name="connsiteY74-10008" fmla="*/ 3968 h 10000"/>
                  <a:gd name="connsiteX75-10009" fmla="*/ 4261 w 10000"/>
                  <a:gd name="connsiteY75-10010" fmla="*/ 4021 h 10000"/>
                  <a:gd name="connsiteX76-10011" fmla="*/ 4319 w 10000"/>
                  <a:gd name="connsiteY76-10012" fmla="*/ 3598 h 10000"/>
                  <a:gd name="connsiteX77-10013" fmla="*/ 4232 w 10000"/>
                  <a:gd name="connsiteY77-10014" fmla="*/ 3598 h 10000"/>
                  <a:gd name="connsiteX78-10015" fmla="*/ 4319 w 10000"/>
                  <a:gd name="connsiteY78-10016" fmla="*/ 3069 h 10000"/>
                  <a:gd name="connsiteX79-10017" fmla="*/ 4464 w 10000"/>
                  <a:gd name="connsiteY79-10018" fmla="*/ 3069 h 10000"/>
                  <a:gd name="connsiteX80-10019" fmla="*/ 4522 w 10000"/>
                  <a:gd name="connsiteY80-10020" fmla="*/ 3386 h 10000"/>
                  <a:gd name="connsiteX81-10021" fmla="*/ 4551 w 10000"/>
                  <a:gd name="connsiteY81-10022" fmla="*/ 3175 h 10000"/>
                  <a:gd name="connsiteX82-10023" fmla="*/ 4493 w 10000"/>
                  <a:gd name="connsiteY82-10024" fmla="*/ 3016 h 10000"/>
                  <a:gd name="connsiteX83-10025" fmla="*/ 4348 w 10000"/>
                  <a:gd name="connsiteY83-10026" fmla="*/ 2910 h 10000"/>
                  <a:gd name="connsiteX84-10027" fmla="*/ 4377 w 10000"/>
                  <a:gd name="connsiteY84-10028" fmla="*/ 2487 h 10000"/>
                  <a:gd name="connsiteX85-10029" fmla="*/ 4319 w 10000"/>
                  <a:gd name="connsiteY85-10030" fmla="*/ 2275 h 10000"/>
                  <a:gd name="connsiteX86-10031" fmla="*/ 4289 w 10000"/>
                  <a:gd name="connsiteY86-10032" fmla="*/ 1641 h 10000"/>
                  <a:gd name="connsiteX87-10033" fmla="*/ 4348 w 10000"/>
                  <a:gd name="connsiteY87-10034" fmla="*/ 1641 h 10000"/>
                  <a:gd name="connsiteX88-10035" fmla="*/ 4261 w 10000"/>
                  <a:gd name="connsiteY88-10036" fmla="*/ 1534 h 10000"/>
                  <a:gd name="connsiteX89-10037" fmla="*/ 4000 w 10000"/>
                  <a:gd name="connsiteY89-10038" fmla="*/ 1746 h 10000"/>
                  <a:gd name="connsiteX90-10039" fmla="*/ 3942 w 10000"/>
                  <a:gd name="connsiteY90-10040" fmla="*/ 1323 h 10000"/>
                  <a:gd name="connsiteX91-10041" fmla="*/ 4145 w 10000"/>
                  <a:gd name="connsiteY91-10042" fmla="*/ 582 h 10000"/>
                  <a:gd name="connsiteX92-10043" fmla="*/ 3972 w 10000"/>
                  <a:gd name="connsiteY92-10044" fmla="*/ 318 h 10000"/>
                  <a:gd name="connsiteX93-10045" fmla="*/ 3972 w 10000"/>
                  <a:gd name="connsiteY93-10046" fmla="*/ 212 h 10000"/>
                  <a:gd name="connsiteX94-10047" fmla="*/ 3710 w 10000"/>
                  <a:gd name="connsiteY94-10048" fmla="*/ 0 h 10000"/>
                  <a:gd name="connsiteX95-10049" fmla="*/ 3624 w 10000"/>
                  <a:gd name="connsiteY95-10050" fmla="*/ 212 h 10000"/>
                  <a:gd name="connsiteX96-10051" fmla="*/ 3536 w 10000"/>
                  <a:gd name="connsiteY96-10052" fmla="*/ 635 h 10000"/>
                  <a:gd name="connsiteX97-10053" fmla="*/ 3420 w 10000"/>
                  <a:gd name="connsiteY97-10054" fmla="*/ 688 h 10000"/>
                  <a:gd name="connsiteX98-10055" fmla="*/ 3594 w 10000"/>
                  <a:gd name="connsiteY98-10056" fmla="*/ 900 h 10000"/>
                  <a:gd name="connsiteX99-10057" fmla="*/ 3624 w 10000"/>
                  <a:gd name="connsiteY99-10058" fmla="*/ 1164 h 10000"/>
                  <a:gd name="connsiteX100-10059" fmla="*/ 3536 w 10000"/>
                  <a:gd name="connsiteY100-10060" fmla="*/ 1323 h 10000"/>
                  <a:gd name="connsiteX101-10061" fmla="*/ 3624 w 10000"/>
                  <a:gd name="connsiteY101-10062" fmla="*/ 1799 h 10000"/>
                  <a:gd name="connsiteX102-10063" fmla="*/ 3565 w 10000"/>
                  <a:gd name="connsiteY102-10064" fmla="*/ 2223 h 10000"/>
                  <a:gd name="connsiteX103-10065" fmla="*/ 3130 w 10000"/>
                  <a:gd name="connsiteY103-10066" fmla="*/ 2539 h 10000"/>
                  <a:gd name="connsiteX104-10067" fmla="*/ 3101 w 10000"/>
                  <a:gd name="connsiteY104-10068" fmla="*/ 2381 h 10000"/>
                  <a:gd name="connsiteX105-10069" fmla="*/ 3073 w 10000"/>
                  <a:gd name="connsiteY105-10070" fmla="*/ 2593 h 10000"/>
                  <a:gd name="connsiteX106-10071" fmla="*/ 3188 w 10000"/>
                  <a:gd name="connsiteY106-10072" fmla="*/ 2804 h 10000"/>
                  <a:gd name="connsiteX107-10073" fmla="*/ 3478 w 10000"/>
                  <a:gd name="connsiteY107-10074" fmla="*/ 2593 h 10000"/>
                  <a:gd name="connsiteX108-10075" fmla="*/ 3594 w 10000"/>
                  <a:gd name="connsiteY108-10076" fmla="*/ 2752 h 10000"/>
                  <a:gd name="connsiteX109-10077" fmla="*/ 3392 w 10000"/>
                  <a:gd name="connsiteY109-10078" fmla="*/ 2804 h 10000"/>
                  <a:gd name="connsiteX110-10079" fmla="*/ 1349 w 10000"/>
                  <a:gd name="connsiteY110-10080" fmla="*/ 2289 h 10000"/>
                  <a:gd name="connsiteX111-10081" fmla="*/ 2754 w 10000"/>
                  <a:gd name="connsiteY111-10082" fmla="*/ 2857 h 10000"/>
                  <a:gd name="connsiteX112-10083" fmla="*/ 1630 w 10000"/>
                  <a:gd name="connsiteY112-10084" fmla="*/ 1022 h 10000"/>
                  <a:gd name="connsiteX113-10085" fmla="*/ 2656 w 10000"/>
                  <a:gd name="connsiteY113-10086" fmla="*/ 2472 h 10000"/>
                  <a:gd name="connsiteX114-10087" fmla="*/ 2898 w 10000"/>
                  <a:gd name="connsiteY114-10088" fmla="*/ 3545 h 10000"/>
                  <a:gd name="connsiteX115-10089" fmla="*/ 2840 w 10000"/>
                  <a:gd name="connsiteY115-10090" fmla="*/ 3916 h 10000"/>
                  <a:gd name="connsiteX116-10091" fmla="*/ 1349 w 10000"/>
                  <a:gd name="connsiteY116-10092" fmla="*/ 2289 h 10000"/>
                  <a:gd name="connsiteX117-10093" fmla="*/ 1349 w 10000"/>
                  <a:gd name="connsiteY117-10094" fmla="*/ 2289 h 10000"/>
                  <a:gd name="connsiteX118-10095" fmla="*/ 2377 w 10000"/>
                  <a:gd name="connsiteY118-10096" fmla="*/ 3598 h 10000"/>
                  <a:gd name="connsiteX119-10097" fmla="*/ 2377 w 10000"/>
                  <a:gd name="connsiteY119-10098" fmla="*/ 3968 h 10000"/>
                  <a:gd name="connsiteX120-10099" fmla="*/ 2231 w 10000"/>
                  <a:gd name="connsiteY120-10100" fmla="*/ 4445 h 10000"/>
                  <a:gd name="connsiteX121-10101" fmla="*/ 2000 w 10000"/>
                  <a:gd name="connsiteY121-10102" fmla="*/ 4021 h 10000"/>
                  <a:gd name="connsiteX122-10103" fmla="*/ 1884 w 10000"/>
                  <a:gd name="connsiteY122-10104" fmla="*/ 3545 h 10000"/>
                  <a:gd name="connsiteX123-10105" fmla="*/ 1652 w 10000"/>
                  <a:gd name="connsiteY123-10106" fmla="*/ 3545 h 10000"/>
                  <a:gd name="connsiteX124-10107" fmla="*/ 1478 w 10000"/>
                  <a:gd name="connsiteY124-10108" fmla="*/ 3757 h 10000"/>
                  <a:gd name="connsiteX125-10109" fmla="*/ 1247 w 10000"/>
                  <a:gd name="connsiteY125-10110" fmla="*/ 3757 h 10000"/>
                  <a:gd name="connsiteX126-10111" fmla="*/ 1072 w 10000"/>
                  <a:gd name="connsiteY126-10112" fmla="*/ 3968 h 10000"/>
                  <a:gd name="connsiteX127-10113" fmla="*/ 957 w 10000"/>
                  <a:gd name="connsiteY127-10114" fmla="*/ 3757 h 10000"/>
                  <a:gd name="connsiteX128-10115" fmla="*/ 667 w 10000"/>
                  <a:gd name="connsiteY128-10116" fmla="*/ 3704 h 10000"/>
                  <a:gd name="connsiteX129-10117" fmla="*/ 406 w 10000"/>
                  <a:gd name="connsiteY129-10118" fmla="*/ 3704 h 10000"/>
                  <a:gd name="connsiteX130-10119" fmla="*/ 29 w 10000"/>
                  <a:gd name="connsiteY130-10120" fmla="*/ 3439 h 10000"/>
                  <a:gd name="connsiteX131-10121" fmla="*/ 0 w 10000"/>
                  <a:gd name="connsiteY131-10122" fmla="*/ 3916 h 10000"/>
                  <a:gd name="connsiteX132-10123" fmla="*/ 58 w 10000"/>
                  <a:gd name="connsiteY132-10124" fmla="*/ 4603 h 10000"/>
                  <a:gd name="connsiteX133-10125" fmla="*/ 116 w 10000"/>
                  <a:gd name="connsiteY133-10126" fmla="*/ 4973 h 10000"/>
                  <a:gd name="connsiteX134-10127" fmla="*/ 174 w 10000"/>
                  <a:gd name="connsiteY134-10128" fmla="*/ 5239 h 10000"/>
                  <a:gd name="connsiteX135-10129" fmla="*/ 232 w 10000"/>
                  <a:gd name="connsiteY135-10130" fmla="*/ 5609 h 10000"/>
                  <a:gd name="connsiteX136-10131" fmla="*/ 406 w 10000"/>
                  <a:gd name="connsiteY136-10132" fmla="*/ 5926 h 10000"/>
                  <a:gd name="connsiteX137-10133" fmla="*/ 638 w 10000"/>
                  <a:gd name="connsiteY137-10134" fmla="*/ 6455 h 10000"/>
                  <a:gd name="connsiteX138-10135" fmla="*/ 492 w 10000"/>
                  <a:gd name="connsiteY138-10136" fmla="*/ 6350 h 10000"/>
                  <a:gd name="connsiteX139-10137" fmla="*/ 840 w 10000"/>
                  <a:gd name="connsiteY139-10138" fmla="*/ 6825 h 10000"/>
                  <a:gd name="connsiteX140-10139" fmla="*/ 1043 w 10000"/>
                  <a:gd name="connsiteY140-10140" fmla="*/ 6773 h 10000"/>
                  <a:gd name="connsiteX141-10141" fmla="*/ 1015 w 10000"/>
                  <a:gd name="connsiteY141-10142" fmla="*/ 6455 h 10000"/>
                  <a:gd name="connsiteX142-10143" fmla="*/ 1188 w 10000"/>
                  <a:gd name="connsiteY142-10144" fmla="*/ 6508 h 10000"/>
                  <a:gd name="connsiteX143-10145" fmla="*/ 986 w 10000"/>
                  <a:gd name="connsiteY143-10146" fmla="*/ 5873 h 10000"/>
                  <a:gd name="connsiteX144-10147" fmla="*/ 1362 w 10000"/>
                  <a:gd name="connsiteY144-10148" fmla="*/ 5609 h 10000"/>
                  <a:gd name="connsiteX145-10149" fmla="*/ 1566 w 10000"/>
                  <a:gd name="connsiteY145-10150" fmla="*/ 5609 h 10000"/>
                  <a:gd name="connsiteX146-10151" fmla="*/ 1566 w 10000"/>
                  <a:gd name="connsiteY146-10152" fmla="*/ 5873 h 10000"/>
                  <a:gd name="connsiteX147-10153" fmla="*/ 1391 w 10000"/>
                  <a:gd name="connsiteY147-10154" fmla="*/ 6032 h 10000"/>
                  <a:gd name="connsiteX148-10155" fmla="*/ 1276 w 10000"/>
                  <a:gd name="connsiteY148-10156" fmla="*/ 6720 h 10000"/>
                  <a:gd name="connsiteX149-10157" fmla="*/ 1218 w 10000"/>
                  <a:gd name="connsiteY149-10158" fmla="*/ 7037 h 10000"/>
                  <a:gd name="connsiteX150-10159" fmla="*/ 1305 w 10000"/>
                  <a:gd name="connsiteY150-10160" fmla="*/ 7461 h 10000"/>
                  <a:gd name="connsiteX151-10161" fmla="*/ 1478 w 10000"/>
                  <a:gd name="connsiteY151-10162" fmla="*/ 7778 h 10000"/>
                  <a:gd name="connsiteX152-10163" fmla="*/ 2058 w 10000"/>
                  <a:gd name="connsiteY152-10164" fmla="*/ 8413 h 10000"/>
                  <a:gd name="connsiteX153-10165" fmla="*/ 2521 w 10000"/>
                  <a:gd name="connsiteY153-10166" fmla="*/ 8889 h 10000"/>
                  <a:gd name="connsiteX154-10167" fmla="*/ 2869 w 10000"/>
                  <a:gd name="connsiteY154-10168" fmla="*/ 9101 h 10000"/>
                  <a:gd name="connsiteX155-10169" fmla="*/ 3246 w 10000"/>
                  <a:gd name="connsiteY155-10170" fmla="*/ 9312 h 10000"/>
                  <a:gd name="connsiteX156-10171" fmla="*/ 3624 w 10000"/>
                  <a:gd name="connsiteY156-10172" fmla="*/ 9524 h 10000"/>
                  <a:gd name="connsiteX157-10173" fmla="*/ 3972 w 10000"/>
                  <a:gd name="connsiteY157-10174" fmla="*/ 9630 h 10000"/>
                  <a:gd name="connsiteX158-10175" fmla="*/ 4348 w 10000"/>
                  <a:gd name="connsiteY158-10176" fmla="*/ 9789 h 10000"/>
                  <a:gd name="connsiteX159-10177" fmla="*/ 4783 w 10000"/>
                  <a:gd name="connsiteY159-10178" fmla="*/ 9948 h 10000"/>
                  <a:gd name="connsiteX160-10179" fmla="*/ 5246 w 10000"/>
                  <a:gd name="connsiteY160-10180" fmla="*/ 10000 h 10000"/>
                  <a:gd name="connsiteX161-10181" fmla="*/ 5652 w 10000"/>
                  <a:gd name="connsiteY161-10182" fmla="*/ 10000 h 10000"/>
                  <a:gd name="connsiteX162-10183" fmla="*/ 6145 w 10000"/>
                  <a:gd name="connsiteY162-10184" fmla="*/ 9948 h 10000"/>
                  <a:gd name="connsiteX163-10185" fmla="*/ 6493 w 10000"/>
                  <a:gd name="connsiteY163-10186" fmla="*/ 9841 h 10000"/>
                  <a:gd name="connsiteX164-10187" fmla="*/ 6841 w 10000"/>
                  <a:gd name="connsiteY164-10188" fmla="*/ 9736 h 10000"/>
                  <a:gd name="connsiteX165-10189" fmla="*/ 7218 w 10000"/>
                  <a:gd name="connsiteY165-10190" fmla="*/ 9577 h 10000"/>
                  <a:gd name="connsiteX166-10191" fmla="*/ 7565 w 10000"/>
                  <a:gd name="connsiteY166-10192" fmla="*/ 9418 h 10000"/>
                  <a:gd name="connsiteX167-10193" fmla="*/ 7884 w 10000"/>
                  <a:gd name="connsiteY167-10194" fmla="*/ 9207 h 10000"/>
                  <a:gd name="connsiteX168-10195" fmla="*/ 8232 w 10000"/>
                  <a:gd name="connsiteY168-10196" fmla="*/ 8995 h 10000"/>
                  <a:gd name="connsiteX169-10197" fmla="*/ 8551 w 10000"/>
                  <a:gd name="connsiteY169-10198" fmla="*/ 8678 h 10000"/>
                  <a:gd name="connsiteX0-10199" fmla="*/ 8551 w 10000"/>
                  <a:gd name="connsiteY0-10200" fmla="*/ 8678 h 10000"/>
                  <a:gd name="connsiteX1-10201" fmla="*/ 8899 w 10000"/>
                  <a:gd name="connsiteY1-10202" fmla="*/ 8360 h 10000"/>
                  <a:gd name="connsiteX2-10203" fmla="*/ 9072 w 10000"/>
                  <a:gd name="connsiteY2-10204" fmla="*/ 7937 h 10000"/>
                  <a:gd name="connsiteX3-10205" fmla="*/ 9420 w 10000"/>
                  <a:gd name="connsiteY3-10206" fmla="*/ 7619 h 10000"/>
                  <a:gd name="connsiteX4-10207" fmla="*/ 9304 w 10000"/>
                  <a:gd name="connsiteY4-10208" fmla="*/ 7143 h 10000"/>
                  <a:gd name="connsiteX5-10209" fmla="*/ 9508 w 10000"/>
                  <a:gd name="connsiteY5-10210" fmla="*/ 6878 h 10000"/>
                  <a:gd name="connsiteX6-10211" fmla="*/ 9652 w 10000"/>
                  <a:gd name="connsiteY6-10212" fmla="*/ 6614 h 10000"/>
                  <a:gd name="connsiteX7-10213" fmla="*/ 9710 w 10000"/>
                  <a:gd name="connsiteY7-10214" fmla="*/ 7037 h 10000"/>
                  <a:gd name="connsiteX8-10215" fmla="*/ 9652 w 10000"/>
                  <a:gd name="connsiteY8-10216" fmla="*/ 7514 h 10000"/>
                  <a:gd name="connsiteX9-10217" fmla="*/ 9971 w 10000"/>
                  <a:gd name="connsiteY9-10218" fmla="*/ 7037 h 10000"/>
                  <a:gd name="connsiteX10-10219" fmla="*/ 10000 w 10000"/>
                  <a:gd name="connsiteY10-10220" fmla="*/ 6667 h 10000"/>
                  <a:gd name="connsiteX11-10221" fmla="*/ 9884 w 10000"/>
                  <a:gd name="connsiteY11-10222" fmla="*/ 6720 h 10000"/>
                  <a:gd name="connsiteX12-10223" fmla="*/ 9797 w 10000"/>
                  <a:gd name="connsiteY12-10224" fmla="*/ 6350 h 10000"/>
                  <a:gd name="connsiteX13-10225" fmla="*/ 9913 w 10000"/>
                  <a:gd name="connsiteY13-10226" fmla="*/ 5926 h 10000"/>
                  <a:gd name="connsiteX14-10227" fmla="*/ 9856 w 10000"/>
                  <a:gd name="connsiteY14-10228" fmla="*/ 5450 h 10000"/>
                  <a:gd name="connsiteX15-10229" fmla="*/ 9566 w 10000"/>
                  <a:gd name="connsiteY15-10230" fmla="*/ 5291 h 10000"/>
                  <a:gd name="connsiteX16-10231" fmla="*/ 9942 w 10000"/>
                  <a:gd name="connsiteY16-10232" fmla="*/ 4498 h 10000"/>
                  <a:gd name="connsiteX17-10233" fmla="*/ 9537 w 10000"/>
                  <a:gd name="connsiteY17-10234" fmla="*/ 4762 h 10000"/>
                  <a:gd name="connsiteX18-10235" fmla="*/ 9449 w 10000"/>
                  <a:gd name="connsiteY18-10236" fmla="*/ 5185 h 10000"/>
                  <a:gd name="connsiteX19-10237" fmla="*/ 9101 w 10000"/>
                  <a:gd name="connsiteY19-10238" fmla="*/ 5239 h 10000"/>
                  <a:gd name="connsiteX20-10239" fmla="*/ 9072 w 10000"/>
                  <a:gd name="connsiteY20-10240" fmla="*/ 5820 h 10000"/>
                  <a:gd name="connsiteX21-10241" fmla="*/ 9101 w 10000"/>
                  <a:gd name="connsiteY21-10242" fmla="*/ 5926 h 10000"/>
                  <a:gd name="connsiteX22-10243" fmla="*/ 8928 w 10000"/>
                  <a:gd name="connsiteY22-10244" fmla="*/ 6138 h 10000"/>
                  <a:gd name="connsiteX23-10245" fmla="*/ 8551 w 10000"/>
                  <a:gd name="connsiteY23-10246" fmla="*/ 6402 h 10000"/>
                  <a:gd name="connsiteX24-10247" fmla="*/ 8377 w 10000"/>
                  <a:gd name="connsiteY24-10248" fmla="*/ 6455 h 10000"/>
                  <a:gd name="connsiteX25-10249" fmla="*/ 8087 w 10000"/>
                  <a:gd name="connsiteY25-10250" fmla="*/ 6667 h 10000"/>
                  <a:gd name="connsiteX26-10251" fmla="*/ 8232 w 10000"/>
                  <a:gd name="connsiteY26-10252" fmla="*/ 6932 h 10000"/>
                  <a:gd name="connsiteX27-10253" fmla="*/ 7739 w 10000"/>
                  <a:gd name="connsiteY27-10254" fmla="*/ 7407 h 10000"/>
                  <a:gd name="connsiteX28-10255" fmla="*/ 7681 w 10000"/>
                  <a:gd name="connsiteY28-10256" fmla="*/ 6984 h 10000"/>
                  <a:gd name="connsiteX29-10257" fmla="*/ 7508 w 10000"/>
                  <a:gd name="connsiteY29-10258" fmla="*/ 7143 h 10000"/>
                  <a:gd name="connsiteX30-10259" fmla="*/ 7102 w 10000"/>
                  <a:gd name="connsiteY30-10260" fmla="*/ 7037 h 10000"/>
                  <a:gd name="connsiteX31-10261" fmla="*/ 7362 w 10000"/>
                  <a:gd name="connsiteY31-10262" fmla="*/ 6878 h 10000"/>
                  <a:gd name="connsiteX32-10263" fmla="*/ 7189 w 10000"/>
                  <a:gd name="connsiteY32-10264" fmla="*/ 6508 h 10000"/>
                  <a:gd name="connsiteX33-10265" fmla="*/ 6870 w 10000"/>
                  <a:gd name="connsiteY33-10266" fmla="*/ 6773 h 10000"/>
                  <a:gd name="connsiteX34-10267" fmla="*/ 6580 w 10000"/>
                  <a:gd name="connsiteY34-10268" fmla="*/ 6720 h 10000"/>
                  <a:gd name="connsiteX35-10269" fmla="*/ 6435 w 10000"/>
                  <a:gd name="connsiteY35-10270" fmla="*/ 6878 h 10000"/>
                  <a:gd name="connsiteX36-10271" fmla="*/ 6376 w 10000"/>
                  <a:gd name="connsiteY36-10272" fmla="*/ 7143 h 10000"/>
                  <a:gd name="connsiteX37-10273" fmla="*/ 8734 w 10000"/>
                  <a:gd name="connsiteY37-10274" fmla="*/ 5498 h 10000"/>
                  <a:gd name="connsiteX38-10275" fmla="*/ 8734 w 10000"/>
                  <a:gd name="connsiteY38-10276" fmla="*/ 5498 h 10000"/>
                  <a:gd name="connsiteX39-10277" fmla="*/ 8607 w 10000"/>
                  <a:gd name="connsiteY39-10278" fmla="*/ 5271 h 10000"/>
                  <a:gd name="connsiteX40-10279" fmla="*/ 8417 w 10000"/>
                  <a:gd name="connsiteY40-10280" fmla="*/ 5422 h 10000"/>
                  <a:gd name="connsiteX41-10281" fmla="*/ 8291 w 10000"/>
                  <a:gd name="connsiteY41-10282" fmla="*/ 5195 h 10000"/>
                  <a:gd name="connsiteX42-10283" fmla="*/ 8164 w 10000"/>
                  <a:gd name="connsiteY42-10284" fmla="*/ 4968 h 10000"/>
                  <a:gd name="connsiteX43-10285" fmla="*/ 8671 w 10000"/>
                  <a:gd name="connsiteY43-10286" fmla="*/ 4893 h 10000"/>
                  <a:gd name="connsiteX44-10287" fmla="*/ 8227 w 10000"/>
                  <a:gd name="connsiteY44-10288" fmla="*/ 4591 h 10000"/>
                  <a:gd name="connsiteX45-10289" fmla="*/ 7657 w 10000"/>
                  <a:gd name="connsiteY45-10290" fmla="*/ 5044 h 10000"/>
                  <a:gd name="connsiteX46-10291" fmla="*/ 7087 w 10000"/>
                  <a:gd name="connsiteY46-10292" fmla="*/ 5497 h 10000"/>
                  <a:gd name="connsiteX47-10293" fmla="*/ 8037 w 10000"/>
                  <a:gd name="connsiteY47-10294" fmla="*/ 4742 h 10000"/>
                  <a:gd name="connsiteX48-10295" fmla="*/ 7531 w 10000"/>
                  <a:gd name="connsiteY48-10296" fmla="*/ 4817 h 10000"/>
                  <a:gd name="connsiteX49-10297" fmla="*/ 8069 w 10000"/>
                  <a:gd name="connsiteY49-10298" fmla="*/ 4826 h 10000"/>
                  <a:gd name="connsiteX50-10299" fmla="*/ 6950 w 10000"/>
                  <a:gd name="connsiteY50-10300" fmla="*/ 3306 h 10000"/>
                  <a:gd name="connsiteX51-10301" fmla="*/ 6962 w 10000"/>
                  <a:gd name="connsiteY51-10302" fmla="*/ 3305 h 10000"/>
                  <a:gd name="connsiteX52-10303" fmla="*/ 6645 w 10000"/>
                  <a:gd name="connsiteY52-10304" fmla="*/ 3230 h 10000"/>
                  <a:gd name="connsiteX53-10305" fmla="*/ 6519 w 10000"/>
                  <a:gd name="connsiteY53-10306" fmla="*/ 3003 h 10000"/>
                  <a:gd name="connsiteX54-10307" fmla="*/ 5949 w 10000"/>
                  <a:gd name="connsiteY54-10308" fmla="*/ 2473 h 10000"/>
                  <a:gd name="connsiteX55-10309" fmla="*/ 5015 w 10000"/>
                  <a:gd name="connsiteY55-10310" fmla="*/ 3228 h 10000"/>
                  <a:gd name="connsiteX56-10311" fmla="*/ 4898 w 10000"/>
                  <a:gd name="connsiteY56-10312" fmla="*/ 3175 h 10000"/>
                  <a:gd name="connsiteX57-10313" fmla="*/ 4754 w 10000"/>
                  <a:gd name="connsiteY57-10314" fmla="*/ 3122 h 10000"/>
                  <a:gd name="connsiteX58-10315" fmla="*/ 4637 w 10000"/>
                  <a:gd name="connsiteY58-10316" fmla="*/ 3334 h 10000"/>
                  <a:gd name="connsiteX59-10317" fmla="*/ 4464 w 10000"/>
                  <a:gd name="connsiteY59-10318" fmla="*/ 3493 h 10000"/>
                  <a:gd name="connsiteX60-10319" fmla="*/ 4435 w 10000"/>
                  <a:gd name="connsiteY60-10320" fmla="*/ 3651 h 10000"/>
                  <a:gd name="connsiteX61-10321" fmla="*/ 4579 w 10000"/>
                  <a:gd name="connsiteY61-10322" fmla="*/ 3862 h 10000"/>
                  <a:gd name="connsiteX62-10323" fmla="*/ 4637 w 10000"/>
                  <a:gd name="connsiteY62-10324" fmla="*/ 4021 h 10000"/>
                  <a:gd name="connsiteX63-10325" fmla="*/ 4783 w 10000"/>
                  <a:gd name="connsiteY63-10326" fmla="*/ 4021 h 10000"/>
                  <a:gd name="connsiteX64-10327" fmla="*/ 4841 w 10000"/>
                  <a:gd name="connsiteY64-10328" fmla="*/ 4021 h 10000"/>
                  <a:gd name="connsiteX65-10329" fmla="*/ 4927 w 10000"/>
                  <a:gd name="connsiteY65-10330" fmla="*/ 4233 h 10000"/>
                  <a:gd name="connsiteX66-10331" fmla="*/ 5073 w 10000"/>
                  <a:gd name="connsiteY66-10332" fmla="*/ 4603 h 10000"/>
                  <a:gd name="connsiteX67-10333" fmla="*/ 4898 w 10000"/>
                  <a:gd name="connsiteY67-10334" fmla="*/ 4391 h 10000"/>
                  <a:gd name="connsiteX68-10335" fmla="*/ 4812 w 10000"/>
                  <a:gd name="connsiteY68-10336" fmla="*/ 4127 h 10000"/>
                  <a:gd name="connsiteX69-10337" fmla="*/ 4725 w 10000"/>
                  <a:gd name="connsiteY69-10338" fmla="*/ 4339 h 10000"/>
                  <a:gd name="connsiteX70-10339" fmla="*/ 4608 w 10000"/>
                  <a:gd name="connsiteY70-10340" fmla="*/ 4657 h 10000"/>
                  <a:gd name="connsiteX71-10341" fmla="*/ 4608 w 10000"/>
                  <a:gd name="connsiteY71-10342" fmla="*/ 4445 h 10000"/>
                  <a:gd name="connsiteX72-10343" fmla="*/ 4435 w 10000"/>
                  <a:gd name="connsiteY72-10344" fmla="*/ 4339 h 10000"/>
                  <a:gd name="connsiteX73-10345" fmla="*/ 4406 w 10000"/>
                  <a:gd name="connsiteY73-10346" fmla="*/ 3968 h 10000"/>
                  <a:gd name="connsiteX74-10347" fmla="*/ 4261 w 10000"/>
                  <a:gd name="connsiteY74-10348" fmla="*/ 4021 h 10000"/>
                  <a:gd name="connsiteX75-10349" fmla="*/ 4319 w 10000"/>
                  <a:gd name="connsiteY75-10350" fmla="*/ 3598 h 10000"/>
                  <a:gd name="connsiteX76-10351" fmla="*/ 4232 w 10000"/>
                  <a:gd name="connsiteY76-10352" fmla="*/ 3598 h 10000"/>
                  <a:gd name="connsiteX77-10353" fmla="*/ 4319 w 10000"/>
                  <a:gd name="connsiteY77-10354" fmla="*/ 3069 h 10000"/>
                  <a:gd name="connsiteX78-10355" fmla="*/ 4464 w 10000"/>
                  <a:gd name="connsiteY78-10356" fmla="*/ 3069 h 10000"/>
                  <a:gd name="connsiteX79-10357" fmla="*/ 4522 w 10000"/>
                  <a:gd name="connsiteY79-10358" fmla="*/ 3386 h 10000"/>
                  <a:gd name="connsiteX80-10359" fmla="*/ 4551 w 10000"/>
                  <a:gd name="connsiteY80-10360" fmla="*/ 3175 h 10000"/>
                  <a:gd name="connsiteX81-10361" fmla="*/ 4493 w 10000"/>
                  <a:gd name="connsiteY81-10362" fmla="*/ 3016 h 10000"/>
                  <a:gd name="connsiteX82-10363" fmla="*/ 4348 w 10000"/>
                  <a:gd name="connsiteY82-10364" fmla="*/ 2910 h 10000"/>
                  <a:gd name="connsiteX83-10365" fmla="*/ 4377 w 10000"/>
                  <a:gd name="connsiteY83-10366" fmla="*/ 2487 h 10000"/>
                  <a:gd name="connsiteX84-10367" fmla="*/ 4319 w 10000"/>
                  <a:gd name="connsiteY84-10368" fmla="*/ 2275 h 10000"/>
                  <a:gd name="connsiteX85-10369" fmla="*/ 4289 w 10000"/>
                  <a:gd name="connsiteY85-10370" fmla="*/ 1641 h 10000"/>
                  <a:gd name="connsiteX86-10371" fmla="*/ 4348 w 10000"/>
                  <a:gd name="connsiteY86-10372" fmla="*/ 1641 h 10000"/>
                  <a:gd name="connsiteX87-10373" fmla="*/ 4261 w 10000"/>
                  <a:gd name="connsiteY87-10374" fmla="*/ 1534 h 10000"/>
                  <a:gd name="connsiteX88-10375" fmla="*/ 4000 w 10000"/>
                  <a:gd name="connsiteY88-10376" fmla="*/ 1746 h 10000"/>
                  <a:gd name="connsiteX89-10377" fmla="*/ 3942 w 10000"/>
                  <a:gd name="connsiteY89-10378" fmla="*/ 1323 h 10000"/>
                  <a:gd name="connsiteX90-10379" fmla="*/ 4145 w 10000"/>
                  <a:gd name="connsiteY90-10380" fmla="*/ 582 h 10000"/>
                  <a:gd name="connsiteX91-10381" fmla="*/ 3972 w 10000"/>
                  <a:gd name="connsiteY91-10382" fmla="*/ 318 h 10000"/>
                  <a:gd name="connsiteX92-10383" fmla="*/ 3972 w 10000"/>
                  <a:gd name="connsiteY92-10384" fmla="*/ 212 h 10000"/>
                  <a:gd name="connsiteX93-10385" fmla="*/ 3710 w 10000"/>
                  <a:gd name="connsiteY93-10386" fmla="*/ 0 h 10000"/>
                  <a:gd name="connsiteX94-10387" fmla="*/ 3624 w 10000"/>
                  <a:gd name="connsiteY94-10388" fmla="*/ 212 h 10000"/>
                  <a:gd name="connsiteX95-10389" fmla="*/ 3536 w 10000"/>
                  <a:gd name="connsiteY95-10390" fmla="*/ 635 h 10000"/>
                  <a:gd name="connsiteX96-10391" fmla="*/ 3420 w 10000"/>
                  <a:gd name="connsiteY96-10392" fmla="*/ 688 h 10000"/>
                  <a:gd name="connsiteX97-10393" fmla="*/ 3594 w 10000"/>
                  <a:gd name="connsiteY97-10394" fmla="*/ 900 h 10000"/>
                  <a:gd name="connsiteX98-10395" fmla="*/ 3624 w 10000"/>
                  <a:gd name="connsiteY98-10396" fmla="*/ 1164 h 10000"/>
                  <a:gd name="connsiteX99-10397" fmla="*/ 3536 w 10000"/>
                  <a:gd name="connsiteY99-10398" fmla="*/ 1323 h 10000"/>
                  <a:gd name="connsiteX100-10399" fmla="*/ 3624 w 10000"/>
                  <a:gd name="connsiteY100-10400" fmla="*/ 1799 h 10000"/>
                  <a:gd name="connsiteX101-10401" fmla="*/ 3565 w 10000"/>
                  <a:gd name="connsiteY101-10402" fmla="*/ 2223 h 10000"/>
                  <a:gd name="connsiteX102-10403" fmla="*/ 3130 w 10000"/>
                  <a:gd name="connsiteY102-10404" fmla="*/ 2539 h 10000"/>
                  <a:gd name="connsiteX103-10405" fmla="*/ 3101 w 10000"/>
                  <a:gd name="connsiteY103-10406" fmla="*/ 2381 h 10000"/>
                  <a:gd name="connsiteX104-10407" fmla="*/ 3073 w 10000"/>
                  <a:gd name="connsiteY104-10408" fmla="*/ 2593 h 10000"/>
                  <a:gd name="connsiteX105-10409" fmla="*/ 3188 w 10000"/>
                  <a:gd name="connsiteY105-10410" fmla="*/ 2804 h 10000"/>
                  <a:gd name="connsiteX106-10411" fmla="*/ 3478 w 10000"/>
                  <a:gd name="connsiteY106-10412" fmla="*/ 2593 h 10000"/>
                  <a:gd name="connsiteX107-10413" fmla="*/ 3594 w 10000"/>
                  <a:gd name="connsiteY107-10414" fmla="*/ 2752 h 10000"/>
                  <a:gd name="connsiteX108-10415" fmla="*/ 3392 w 10000"/>
                  <a:gd name="connsiteY108-10416" fmla="*/ 2804 h 10000"/>
                  <a:gd name="connsiteX109-10417" fmla="*/ 1349 w 10000"/>
                  <a:gd name="connsiteY109-10418" fmla="*/ 2289 h 10000"/>
                  <a:gd name="connsiteX110-10419" fmla="*/ 2754 w 10000"/>
                  <a:gd name="connsiteY110-10420" fmla="*/ 2857 h 10000"/>
                  <a:gd name="connsiteX111-10421" fmla="*/ 1630 w 10000"/>
                  <a:gd name="connsiteY111-10422" fmla="*/ 1022 h 10000"/>
                  <a:gd name="connsiteX112-10423" fmla="*/ 2656 w 10000"/>
                  <a:gd name="connsiteY112-10424" fmla="*/ 2472 h 10000"/>
                  <a:gd name="connsiteX113-10425" fmla="*/ 2898 w 10000"/>
                  <a:gd name="connsiteY113-10426" fmla="*/ 3545 h 10000"/>
                  <a:gd name="connsiteX114-10427" fmla="*/ 2840 w 10000"/>
                  <a:gd name="connsiteY114-10428" fmla="*/ 3916 h 10000"/>
                  <a:gd name="connsiteX115-10429" fmla="*/ 1349 w 10000"/>
                  <a:gd name="connsiteY115-10430" fmla="*/ 2289 h 10000"/>
                  <a:gd name="connsiteX116-10431" fmla="*/ 1349 w 10000"/>
                  <a:gd name="connsiteY116-10432" fmla="*/ 2289 h 10000"/>
                  <a:gd name="connsiteX117-10433" fmla="*/ 2377 w 10000"/>
                  <a:gd name="connsiteY117-10434" fmla="*/ 3598 h 10000"/>
                  <a:gd name="connsiteX118-10435" fmla="*/ 2377 w 10000"/>
                  <a:gd name="connsiteY118-10436" fmla="*/ 3968 h 10000"/>
                  <a:gd name="connsiteX119-10437" fmla="*/ 2231 w 10000"/>
                  <a:gd name="connsiteY119-10438" fmla="*/ 4445 h 10000"/>
                  <a:gd name="connsiteX120-10439" fmla="*/ 2000 w 10000"/>
                  <a:gd name="connsiteY120-10440" fmla="*/ 4021 h 10000"/>
                  <a:gd name="connsiteX121-10441" fmla="*/ 1884 w 10000"/>
                  <a:gd name="connsiteY121-10442" fmla="*/ 3545 h 10000"/>
                  <a:gd name="connsiteX122-10443" fmla="*/ 1652 w 10000"/>
                  <a:gd name="connsiteY122-10444" fmla="*/ 3545 h 10000"/>
                  <a:gd name="connsiteX123-10445" fmla="*/ 1478 w 10000"/>
                  <a:gd name="connsiteY123-10446" fmla="*/ 3757 h 10000"/>
                  <a:gd name="connsiteX124-10447" fmla="*/ 1247 w 10000"/>
                  <a:gd name="connsiteY124-10448" fmla="*/ 3757 h 10000"/>
                  <a:gd name="connsiteX125-10449" fmla="*/ 1072 w 10000"/>
                  <a:gd name="connsiteY125-10450" fmla="*/ 3968 h 10000"/>
                  <a:gd name="connsiteX126-10451" fmla="*/ 957 w 10000"/>
                  <a:gd name="connsiteY126-10452" fmla="*/ 3757 h 10000"/>
                  <a:gd name="connsiteX127-10453" fmla="*/ 667 w 10000"/>
                  <a:gd name="connsiteY127-10454" fmla="*/ 3704 h 10000"/>
                  <a:gd name="connsiteX128-10455" fmla="*/ 406 w 10000"/>
                  <a:gd name="connsiteY128-10456" fmla="*/ 3704 h 10000"/>
                  <a:gd name="connsiteX129-10457" fmla="*/ 29 w 10000"/>
                  <a:gd name="connsiteY129-10458" fmla="*/ 3439 h 10000"/>
                  <a:gd name="connsiteX130-10459" fmla="*/ 0 w 10000"/>
                  <a:gd name="connsiteY130-10460" fmla="*/ 3916 h 10000"/>
                  <a:gd name="connsiteX131-10461" fmla="*/ 58 w 10000"/>
                  <a:gd name="connsiteY131-10462" fmla="*/ 4603 h 10000"/>
                  <a:gd name="connsiteX132-10463" fmla="*/ 116 w 10000"/>
                  <a:gd name="connsiteY132-10464" fmla="*/ 4973 h 10000"/>
                  <a:gd name="connsiteX133-10465" fmla="*/ 174 w 10000"/>
                  <a:gd name="connsiteY133-10466" fmla="*/ 5239 h 10000"/>
                  <a:gd name="connsiteX134-10467" fmla="*/ 232 w 10000"/>
                  <a:gd name="connsiteY134-10468" fmla="*/ 5609 h 10000"/>
                  <a:gd name="connsiteX135-10469" fmla="*/ 406 w 10000"/>
                  <a:gd name="connsiteY135-10470" fmla="*/ 5926 h 10000"/>
                  <a:gd name="connsiteX136-10471" fmla="*/ 638 w 10000"/>
                  <a:gd name="connsiteY136-10472" fmla="*/ 6455 h 10000"/>
                  <a:gd name="connsiteX137-10473" fmla="*/ 492 w 10000"/>
                  <a:gd name="connsiteY137-10474" fmla="*/ 6350 h 10000"/>
                  <a:gd name="connsiteX138-10475" fmla="*/ 840 w 10000"/>
                  <a:gd name="connsiteY138-10476" fmla="*/ 6825 h 10000"/>
                  <a:gd name="connsiteX139-10477" fmla="*/ 1043 w 10000"/>
                  <a:gd name="connsiteY139-10478" fmla="*/ 6773 h 10000"/>
                  <a:gd name="connsiteX140-10479" fmla="*/ 1015 w 10000"/>
                  <a:gd name="connsiteY140-10480" fmla="*/ 6455 h 10000"/>
                  <a:gd name="connsiteX141-10481" fmla="*/ 1188 w 10000"/>
                  <a:gd name="connsiteY141-10482" fmla="*/ 6508 h 10000"/>
                  <a:gd name="connsiteX142-10483" fmla="*/ 986 w 10000"/>
                  <a:gd name="connsiteY142-10484" fmla="*/ 5873 h 10000"/>
                  <a:gd name="connsiteX143-10485" fmla="*/ 1362 w 10000"/>
                  <a:gd name="connsiteY143-10486" fmla="*/ 5609 h 10000"/>
                  <a:gd name="connsiteX144-10487" fmla="*/ 1566 w 10000"/>
                  <a:gd name="connsiteY144-10488" fmla="*/ 5609 h 10000"/>
                  <a:gd name="connsiteX145-10489" fmla="*/ 1566 w 10000"/>
                  <a:gd name="connsiteY145-10490" fmla="*/ 5873 h 10000"/>
                  <a:gd name="connsiteX146-10491" fmla="*/ 1391 w 10000"/>
                  <a:gd name="connsiteY146-10492" fmla="*/ 6032 h 10000"/>
                  <a:gd name="connsiteX147-10493" fmla="*/ 1276 w 10000"/>
                  <a:gd name="connsiteY147-10494" fmla="*/ 6720 h 10000"/>
                  <a:gd name="connsiteX148-10495" fmla="*/ 1218 w 10000"/>
                  <a:gd name="connsiteY148-10496" fmla="*/ 7037 h 10000"/>
                  <a:gd name="connsiteX149-10497" fmla="*/ 1305 w 10000"/>
                  <a:gd name="connsiteY149-10498" fmla="*/ 7461 h 10000"/>
                  <a:gd name="connsiteX150-10499" fmla="*/ 1478 w 10000"/>
                  <a:gd name="connsiteY150-10500" fmla="*/ 7778 h 10000"/>
                  <a:gd name="connsiteX151-10501" fmla="*/ 2058 w 10000"/>
                  <a:gd name="connsiteY151-10502" fmla="*/ 8413 h 10000"/>
                  <a:gd name="connsiteX152-10503" fmla="*/ 2521 w 10000"/>
                  <a:gd name="connsiteY152-10504" fmla="*/ 8889 h 10000"/>
                  <a:gd name="connsiteX153-10505" fmla="*/ 2869 w 10000"/>
                  <a:gd name="connsiteY153-10506" fmla="*/ 9101 h 10000"/>
                  <a:gd name="connsiteX154-10507" fmla="*/ 3246 w 10000"/>
                  <a:gd name="connsiteY154-10508" fmla="*/ 9312 h 10000"/>
                  <a:gd name="connsiteX155-10509" fmla="*/ 3624 w 10000"/>
                  <a:gd name="connsiteY155-10510" fmla="*/ 9524 h 10000"/>
                  <a:gd name="connsiteX156-10511" fmla="*/ 3972 w 10000"/>
                  <a:gd name="connsiteY156-10512" fmla="*/ 9630 h 10000"/>
                  <a:gd name="connsiteX157-10513" fmla="*/ 4348 w 10000"/>
                  <a:gd name="connsiteY157-10514" fmla="*/ 9789 h 10000"/>
                  <a:gd name="connsiteX158-10515" fmla="*/ 4783 w 10000"/>
                  <a:gd name="connsiteY158-10516" fmla="*/ 9948 h 10000"/>
                  <a:gd name="connsiteX159-10517" fmla="*/ 5246 w 10000"/>
                  <a:gd name="connsiteY159-10518" fmla="*/ 10000 h 10000"/>
                  <a:gd name="connsiteX160-10519" fmla="*/ 5652 w 10000"/>
                  <a:gd name="connsiteY160-10520" fmla="*/ 10000 h 10000"/>
                  <a:gd name="connsiteX161-10521" fmla="*/ 6145 w 10000"/>
                  <a:gd name="connsiteY161-10522" fmla="*/ 9948 h 10000"/>
                  <a:gd name="connsiteX162-10523" fmla="*/ 6493 w 10000"/>
                  <a:gd name="connsiteY162-10524" fmla="*/ 9841 h 10000"/>
                  <a:gd name="connsiteX163-10525" fmla="*/ 6841 w 10000"/>
                  <a:gd name="connsiteY163-10526" fmla="*/ 9736 h 10000"/>
                  <a:gd name="connsiteX164-10527" fmla="*/ 7218 w 10000"/>
                  <a:gd name="connsiteY164-10528" fmla="*/ 9577 h 10000"/>
                  <a:gd name="connsiteX165-10529" fmla="*/ 7565 w 10000"/>
                  <a:gd name="connsiteY165-10530" fmla="*/ 9418 h 10000"/>
                  <a:gd name="connsiteX166-10531" fmla="*/ 7884 w 10000"/>
                  <a:gd name="connsiteY166-10532" fmla="*/ 9207 h 10000"/>
                  <a:gd name="connsiteX167-10533" fmla="*/ 8232 w 10000"/>
                  <a:gd name="connsiteY167-10534" fmla="*/ 8995 h 10000"/>
                  <a:gd name="connsiteX168-10535" fmla="*/ 8551 w 10000"/>
                  <a:gd name="connsiteY168-10536" fmla="*/ 8678 h 10000"/>
                  <a:gd name="connsiteX0-10537" fmla="*/ 8551 w 10000"/>
                  <a:gd name="connsiteY0-10538" fmla="*/ 8678 h 10000"/>
                  <a:gd name="connsiteX1-10539" fmla="*/ 8899 w 10000"/>
                  <a:gd name="connsiteY1-10540" fmla="*/ 8360 h 10000"/>
                  <a:gd name="connsiteX2-10541" fmla="*/ 9072 w 10000"/>
                  <a:gd name="connsiteY2-10542" fmla="*/ 7937 h 10000"/>
                  <a:gd name="connsiteX3-10543" fmla="*/ 9420 w 10000"/>
                  <a:gd name="connsiteY3-10544" fmla="*/ 7619 h 10000"/>
                  <a:gd name="connsiteX4-10545" fmla="*/ 9304 w 10000"/>
                  <a:gd name="connsiteY4-10546" fmla="*/ 7143 h 10000"/>
                  <a:gd name="connsiteX5-10547" fmla="*/ 9508 w 10000"/>
                  <a:gd name="connsiteY5-10548" fmla="*/ 6878 h 10000"/>
                  <a:gd name="connsiteX6-10549" fmla="*/ 9652 w 10000"/>
                  <a:gd name="connsiteY6-10550" fmla="*/ 6614 h 10000"/>
                  <a:gd name="connsiteX7-10551" fmla="*/ 9710 w 10000"/>
                  <a:gd name="connsiteY7-10552" fmla="*/ 7037 h 10000"/>
                  <a:gd name="connsiteX8-10553" fmla="*/ 9652 w 10000"/>
                  <a:gd name="connsiteY8-10554" fmla="*/ 7514 h 10000"/>
                  <a:gd name="connsiteX9-10555" fmla="*/ 9971 w 10000"/>
                  <a:gd name="connsiteY9-10556" fmla="*/ 7037 h 10000"/>
                  <a:gd name="connsiteX10-10557" fmla="*/ 10000 w 10000"/>
                  <a:gd name="connsiteY10-10558" fmla="*/ 6667 h 10000"/>
                  <a:gd name="connsiteX11-10559" fmla="*/ 9884 w 10000"/>
                  <a:gd name="connsiteY11-10560" fmla="*/ 6720 h 10000"/>
                  <a:gd name="connsiteX12-10561" fmla="*/ 9797 w 10000"/>
                  <a:gd name="connsiteY12-10562" fmla="*/ 6350 h 10000"/>
                  <a:gd name="connsiteX13-10563" fmla="*/ 9913 w 10000"/>
                  <a:gd name="connsiteY13-10564" fmla="*/ 5926 h 10000"/>
                  <a:gd name="connsiteX14-10565" fmla="*/ 9856 w 10000"/>
                  <a:gd name="connsiteY14-10566" fmla="*/ 5450 h 10000"/>
                  <a:gd name="connsiteX15-10567" fmla="*/ 9566 w 10000"/>
                  <a:gd name="connsiteY15-10568" fmla="*/ 5291 h 10000"/>
                  <a:gd name="connsiteX16-10569" fmla="*/ 9942 w 10000"/>
                  <a:gd name="connsiteY16-10570" fmla="*/ 4498 h 10000"/>
                  <a:gd name="connsiteX17-10571" fmla="*/ 9537 w 10000"/>
                  <a:gd name="connsiteY17-10572" fmla="*/ 4762 h 10000"/>
                  <a:gd name="connsiteX18-10573" fmla="*/ 9449 w 10000"/>
                  <a:gd name="connsiteY18-10574" fmla="*/ 5185 h 10000"/>
                  <a:gd name="connsiteX19-10575" fmla="*/ 9101 w 10000"/>
                  <a:gd name="connsiteY19-10576" fmla="*/ 5239 h 10000"/>
                  <a:gd name="connsiteX20-10577" fmla="*/ 9072 w 10000"/>
                  <a:gd name="connsiteY20-10578" fmla="*/ 5820 h 10000"/>
                  <a:gd name="connsiteX21-10579" fmla="*/ 9101 w 10000"/>
                  <a:gd name="connsiteY21-10580" fmla="*/ 5926 h 10000"/>
                  <a:gd name="connsiteX22-10581" fmla="*/ 8928 w 10000"/>
                  <a:gd name="connsiteY22-10582" fmla="*/ 6138 h 10000"/>
                  <a:gd name="connsiteX23-10583" fmla="*/ 8551 w 10000"/>
                  <a:gd name="connsiteY23-10584" fmla="*/ 6402 h 10000"/>
                  <a:gd name="connsiteX24-10585" fmla="*/ 8377 w 10000"/>
                  <a:gd name="connsiteY24-10586" fmla="*/ 6455 h 10000"/>
                  <a:gd name="connsiteX25-10587" fmla="*/ 8087 w 10000"/>
                  <a:gd name="connsiteY25-10588" fmla="*/ 6667 h 10000"/>
                  <a:gd name="connsiteX26-10589" fmla="*/ 8232 w 10000"/>
                  <a:gd name="connsiteY26-10590" fmla="*/ 6932 h 10000"/>
                  <a:gd name="connsiteX27-10591" fmla="*/ 7739 w 10000"/>
                  <a:gd name="connsiteY27-10592" fmla="*/ 7407 h 10000"/>
                  <a:gd name="connsiteX28-10593" fmla="*/ 7681 w 10000"/>
                  <a:gd name="connsiteY28-10594" fmla="*/ 6984 h 10000"/>
                  <a:gd name="connsiteX29-10595" fmla="*/ 7508 w 10000"/>
                  <a:gd name="connsiteY29-10596" fmla="*/ 7143 h 10000"/>
                  <a:gd name="connsiteX30-10597" fmla="*/ 7102 w 10000"/>
                  <a:gd name="connsiteY30-10598" fmla="*/ 7037 h 10000"/>
                  <a:gd name="connsiteX31-10599" fmla="*/ 7362 w 10000"/>
                  <a:gd name="connsiteY31-10600" fmla="*/ 6878 h 10000"/>
                  <a:gd name="connsiteX32-10601" fmla="*/ 7189 w 10000"/>
                  <a:gd name="connsiteY32-10602" fmla="*/ 6508 h 10000"/>
                  <a:gd name="connsiteX33-10603" fmla="*/ 6870 w 10000"/>
                  <a:gd name="connsiteY33-10604" fmla="*/ 6773 h 10000"/>
                  <a:gd name="connsiteX34-10605" fmla="*/ 6580 w 10000"/>
                  <a:gd name="connsiteY34-10606" fmla="*/ 6720 h 10000"/>
                  <a:gd name="connsiteX35-10607" fmla="*/ 6376 w 10000"/>
                  <a:gd name="connsiteY35-10608" fmla="*/ 7143 h 10000"/>
                  <a:gd name="connsiteX36-10609" fmla="*/ 8734 w 10000"/>
                  <a:gd name="connsiteY36-10610" fmla="*/ 5498 h 10000"/>
                  <a:gd name="connsiteX37-10611" fmla="*/ 8734 w 10000"/>
                  <a:gd name="connsiteY37-10612" fmla="*/ 5498 h 10000"/>
                  <a:gd name="connsiteX38-10613" fmla="*/ 8607 w 10000"/>
                  <a:gd name="connsiteY38-10614" fmla="*/ 5271 h 10000"/>
                  <a:gd name="connsiteX39-10615" fmla="*/ 8417 w 10000"/>
                  <a:gd name="connsiteY39-10616" fmla="*/ 5422 h 10000"/>
                  <a:gd name="connsiteX40-10617" fmla="*/ 8291 w 10000"/>
                  <a:gd name="connsiteY40-10618" fmla="*/ 5195 h 10000"/>
                  <a:gd name="connsiteX41-10619" fmla="*/ 8164 w 10000"/>
                  <a:gd name="connsiteY41-10620" fmla="*/ 4968 h 10000"/>
                  <a:gd name="connsiteX42-10621" fmla="*/ 8671 w 10000"/>
                  <a:gd name="connsiteY42-10622" fmla="*/ 4893 h 10000"/>
                  <a:gd name="connsiteX43-10623" fmla="*/ 8227 w 10000"/>
                  <a:gd name="connsiteY43-10624" fmla="*/ 4591 h 10000"/>
                  <a:gd name="connsiteX44-10625" fmla="*/ 7657 w 10000"/>
                  <a:gd name="connsiteY44-10626" fmla="*/ 5044 h 10000"/>
                  <a:gd name="connsiteX45-10627" fmla="*/ 7087 w 10000"/>
                  <a:gd name="connsiteY45-10628" fmla="*/ 5497 h 10000"/>
                  <a:gd name="connsiteX46-10629" fmla="*/ 8037 w 10000"/>
                  <a:gd name="connsiteY46-10630" fmla="*/ 4742 h 10000"/>
                  <a:gd name="connsiteX47-10631" fmla="*/ 7531 w 10000"/>
                  <a:gd name="connsiteY47-10632" fmla="*/ 4817 h 10000"/>
                  <a:gd name="connsiteX48-10633" fmla="*/ 8069 w 10000"/>
                  <a:gd name="connsiteY48-10634" fmla="*/ 4826 h 10000"/>
                  <a:gd name="connsiteX49-10635" fmla="*/ 6950 w 10000"/>
                  <a:gd name="connsiteY49-10636" fmla="*/ 3306 h 10000"/>
                  <a:gd name="connsiteX50-10637" fmla="*/ 6962 w 10000"/>
                  <a:gd name="connsiteY50-10638" fmla="*/ 3305 h 10000"/>
                  <a:gd name="connsiteX51-10639" fmla="*/ 6645 w 10000"/>
                  <a:gd name="connsiteY51-10640" fmla="*/ 3230 h 10000"/>
                  <a:gd name="connsiteX52-10641" fmla="*/ 6519 w 10000"/>
                  <a:gd name="connsiteY52-10642" fmla="*/ 3003 h 10000"/>
                  <a:gd name="connsiteX53-10643" fmla="*/ 5949 w 10000"/>
                  <a:gd name="connsiteY53-10644" fmla="*/ 2473 h 10000"/>
                  <a:gd name="connsiteX54-10645" fmla="*/ 5015 w 10000"/>
                  <a:gd name="connsiteY54-10646" fmla="*/ 3228 h 10000"/>
                  <a:gd name="connsiteX55-10647" fmla="*/ 4898 w 10000"/>
                  <a:gd name="connsiteY55-10648" fmla="*/ 3175 h 10000"/>
                  <a:gd name="connsiteX56-10649" fmla="*/ 4754 w 10000"/>
                  <a:gd name="connsiteY56-10650" fmla="*/ 3122 h 10000"/>
                  <a:gd name="connsiteX57-10651" fmla="*/ 4637 w 10000"/>
                  <a:gd name="connsiteY57-10652" fmla="*/ 3334 h 10000"/>
                  <a:gd name="connsiteX58-10653" fmla="*/ 4464 w 10000"/>
                  <a:gd name="connsiteY58-10654" fmla="*/ 3493 h 10000"/>
                  <a:gd name="connsiteX59-10655" fmla="*/ 4435 w 10000"/>
                  <a:gd name="connsiteY59-10656" fmla="*/ 3651 h 10000"/>
                  <a:gd name="connsiteX60-10657" fmla="*/ 4579 w 10000"/>
                  <a:gd name="connsiteY60-10658" fmla="*/ 3862 h 10000"/>
                  <a:gd name="connsiteX61-10659" fmla="*/ 4637 w 10000"/>
                  <a:gd name="connsiteY61-10660" fmla="*/ 4021 h 10000"/>
                  <a:gd name="connsiteX62-10661" fmla="*/ 4783 w 10000"/>
                  <a:gd name="connsiteY62-10662" fmla="*/ 4021 h 10000"/>
                  <a:gd name="connsiteX63-10663" fmla="*/ 4841 w 10000"/>
                  <a:gd name="connsiteY63-10664" fmla="*/ 4021 h 10000"/>
                  <a:gd name="connsiteX64-10665" fmla="*/ 4927 w 10000"/>
                  <a:gd name="connsiteY64-10666" fmla="*/ 4233 h 10000"/>
                  <a:gd name="connsiteX65-10667" fmla="*/ 5073 w 10000"/>
                  <a:gd name="connsiteY65-10668" fmla="*/ 4603 h 10000"/>
                  <a:gd name="connsiteX66-10669" fmla="*/ 4898 w 10000"/>
                  <a:gd name="connsiteY66-10670" fmla="*/ 4391 h 10000"/>
                  <a:gd name="connsiteX67-10671" fmla="*/ 4812 w 10000"/>
                  <a:gd name="connsiteY67-10672" fmla="*/ 4127 h 10000"/>
                  <a:gd name="connsiteX68-10673" fmla="*/ 4725 w 10000"/>
                  <a:gd name="connsiteY68-10674" fmla="*/ 4339 h 10000"/>
                  <a:gd name="connsiteX69-10675" fmla="*/ 4608 w 10000"/>
                  <a:gd name="connsiteY69-10676" fmla="*/ 4657 h 10000"/>
                  <a:gd name="connsiteX70-10677" fmla="*/ 4608 w 10000"/>
                  <a:gd name="connsiteY70-10678" fmla="*/ 4445 h 10000"/>
                  <a:gd name="connsiteX71-10679" fmla="*/ 4435 w 10000"/>
                  <a:gd name="connsiteY71-10680" fmla="*/ 4339 h 10000"/>
                  <a:gd name="connsiteX72-10681" fmla="*/ 4406 w 10000"/>
                  <a:gd name="connsiteY72-10682" fmla="*/ 3968 h 10000"/>
                  <a:gd name="connsiteX73-10683" fmla="*/ 4261 w 10000"/>
                  <a:gd name="connsiteY73-10684" fmla="*/ 4021 h 10000"/>
                  <a:gd name="connsiteX74-10685" fmla="*/ 4319 w 10000"/>
                  <a:gd name="connsiteY74-10686" fmla="*/ 3598 h 10000"/>
                  <a:gd name="connsiteX75-10687" fmla="*/ 4232 w 10000"/>
                  <a:gd name="connsiteY75-10688" fmla="*/ 3598 h 10000"/>
                  <a:gd name="connsiteX76-10689" fmla="*/ 4319 w 10000"/>
                  <a:gd name="connsiteY76-10690" fmla="*/ 3069 h 10000"/>
                  <a:gd name="connsiteX77-10691" fmla="*/ 4464 w 10000"/>
                  <a:gd name="connsiteY77-10692" fmla="*/ 3069 h 10000"/>
                  <a:gd name="connsiteX78-10693" fmla="*/ 4522 w 10000"/>
                  <a:gd name="connsiteY78-10694" fmla="*/ 3386 h 10000"/>
                  <a:gd name="connsiteX79-10695" fmla="*/ 4551 w 10000"/>
                  <a:gd name="connsiteY79-10696" fmla="*/ 3175 h 10000"/>
                  <a:gd name="connsiteX80-10697" fmla="*/ 4493 w 10000"/>
                  <a:gd name="connsiteY80-10698" fmla="*/ 3016 h 10000"/>
                  <a:gd name="connsiteX81-10699" fmla="*/ 4348 w 10000"/>
                  <a:gd name="connsiteY81-10700" fmla="*/ 2910 h 10000"/>
                  <a:gd name="connsiteX82-10701" fmla="*/ 4377 w 10000"/>
                  <a:gd name="connsiteY82-10702" fmla="*/ 2487 h 10000"/>
                  <a:gd name="connsiteX83-10703" fmla="*/ 4319 w 10000"/>
                  <a:gd name="connsiteY83-10704" fmla="*/ 2275 h 10000"/>
                  <a:gd name="connsiteX84-10705" fmla="*/ 4289 w 10000"/>
                  <a:gd name="connsiteY84-10706" fmla="*/ 1641 h 10000"/>
                  <a:gd name="connsiteX85-10707" fmla="*/ 4348 w 10000"/>
                  <a:gd name="connsiteY85-10708" fmla="*/ 1641 h 10000"/>
                  <a:gd name="connsiteX86-10709" fmla="*/ 4261 w 10000"/>
                  <a:gd name="connsiteY86-10710" fmla="*/ 1534 h 10000"/>
                  <a:gd name="connsiteX87-10711" fmla="*/ 4000 w 10000"/>
                  <a:gd name="connsiteY87-10712" fmla="*/ 1746 h 10000"/>
                  <a:gd name="connsiteX88-10713" fmla="*/ 3942 w 10000"/>
                  <a:gd name="connsiteY88-10714" fmla="*/ 1323 h 10000"/>
                  <a:gd name="connsiteX89-10715" fmla="*/ 4145 w 10000"/>
                  <a:gd name="connsiteY89-10716" fmla="*/ 582 h 10000"/>
                  <a:gd name="connsiteX90-10717" fmla="*/ 3972 w 10000"/>
                  <a:gd name="connsiteY90-10718" fmla="*/ 318 h 10000"/>
                  <a:gd name="connsiteX91-10719" fmla="*/ 3972 w 10000"/>
                  <a:gd name="connsiteY91-10720" fmla="*/ 212 h 10000"/>
                  <a:gd name="connsiteX92-10721" fmla="*/ 3710 w 10000"/>
                  <a:gd name="connsiteY92-10722" fmla="*/ 0 h 10000"/>
                  <a:gd name="connsiteX93-10723" fmla="*/ 3624 w 10000"/>
                  <a:gd name="connsiteY93-10724" fmla="*/ 212 h 10000"/>
                  <a:gd name="connsiteX94-10725" fmla="*/ 3536 w 10000"/>
                  <a:gd name="connsiteY94-10726" fmla="*/ 635 h 10000"/>
                  <a:gd name="connsiteX95-10727" fmla="*/ 3420 w 10000"/>
                  <a:gd name="connsiteY95-10728" fmla="*/ 688 h 10000"/>
                  <a:gd name="connsiteX96-10729" fmla="*/ 3594 w 10000"/>
                  <a:gd name="connsiteY96-10730" fmla="*/ 900 h 10000"/>
                  <a:gd name="connsiteX97-10731" fmla="*/ 3624 w 10000"/>
                  <a:gd name="connsiteY97-10732" fmla="*/ 1164 h 10000"/>
                  <a:gd name="connsiteX98-10733" fmla="*/ 3536 w 10000"/>
                  <a:gd name="connsiteY98-10734" fmla="*/ 1323 h 10000"/>
                  <a:gd name="connsiteX99-10735" fmla="*/ 3624 w 10000"/>
                  <a:gd name="connsiteY99-10736" fmla="*/ 1799 h 10000"/>
                  <a:gd name="connsiteX100-10737" fmla="*/ 3565 w 10000"/>
                  <a:gd name="connsiteY100-10738" fmla="*/ 2223 h 10000"/>
                  <a:gd name="connsiteX101-10739" fmla="*/ 3130 w 10000"/>
                  <a:gd name="connsiteY101-10740" fmla="*/ 2539 h 10000"/>
                  <a:gd name="connsiteX102-10741" fmla="*/ 3101 w 10000"/>
                  <a:gd name="connsiteY102-10742" fmla="*/ 2381 h 10000"/>
                  <a:gd name="connsiteX103-10743" fmla="*/ 3073 w 10000"/>
                  <a:gd name="connsiteY103-10744" fmla="*/ 2593 h 10000"/>
                  <a:gd name="connsiteX104-10745" fmla="*/ 3188 w 10000"/>
                  <a:gd name="connsiteY104-10746" fmla="*/ 2804 h 10000"/>
                  <a:gd name="connsiteX105-10747" fmla="*/ 3478 w 10000"/>
                  <a:gd name="connsiteY105-10748" fmla="*/ 2593 h 10000"/>
                  <a:gd name="connsiteX106-10749" fmla="*/ 3594 w 10000"/>
                  <a:gd name="connsiteY106-10750" fmla="*/ 2752 h 10000"/>
                  <a:gd name="connsiteX107-10751" fmla="*/ 3392 w 10000"/>
                  <a:gd name="connsiteY107-10752" fmla="*/ 2804 h 10000"/>
                  <a:gd name="connsiteX108-10753" fmla="*/ 1349 w 10000"/>
                  <a:gd name="connsiteY108-10754" fmla="*/ 2289 h 10000"/>
                  <a:gd name="connsiteX109-10755" fmla="*/ 2754 w 10000"/>
                  <a:gd name="connsiteY109-10756" fmla="*/ 2857 h 10000"/>
                  <a:gd name="connsiteX110-10757" fmla="*/ 1630 w 10000"/>
                  <a:gd name="connsiteY110-10758" fmla="*/ 1022 h 10000"/>
                  <a:gd name="connsiteX111-10759" fmla="*/ 2656 w 10000"/>
                  <a:gd name="connsiteY111-10760" fmla="*/ 2472 h 10000"/>
                  <a:gd name="connsiteX112-10761" fmla="*/ 2898 w 10000"/>
                  <a:gd name="connsiteY112-10762" fmla="*/ 3545 h 10000"/>
                  <a:gd name="connsiteX113-10763" fmla="*/ 2840 w 10000"/>
                  <a:gd name="connsiteY113-10764" fmla="*/ 3916 h 10000"/>
                  <a:gd name="connsiteX114-10765" fmla="*/ 1349 w 10000"/>
                  <a:gd name="connsiteY114-10766" fmla="*/ 2289 h 10000"/>
                  <a:gd name="connsiteX115-10767" fmla="*/ 1349 w 10000"/>
                  <a:gd name="connsiteY115-10768" fmla="*/ 2289 h 10000"/>
                  <a:gd name="connsiteX116-10769" fmla="*/ 2377 w 10000"/>
                  <a:gd name="connsiteY116-10770" fmla="*/ 3598 h 10000"/>
                  <a:gd name="connsiteX117-10771" fmla="*/ 2377 w 10000"/>
                  <a:gd name="connsiteY117-10772" fmla="*/ 3968 h 10000"/>
                  <a:gd name="connsiteX118-10773" fmla="*/ 2231 w 10000"/>
                  <a:gd name="connsiteY118-10774" fmla="*/ 4445 h 10000"/>
                  <a:gd name="connsiteX119-10775" fmla="*/ 2000 w 10000"/>
                  <a:gd name="connsiteY119-10776" fmla="*/ 4021 h 10000"/>
                  <a:gd name="connsiteX120-10777" fmla="*/ 1884 w 10000"/>
                  <a:gd name="connsiteY120-10778" fmla="*/ 3545 h 10000"/>
                  <a:gd name="connsiteX121-10779" fmla="*/ 1652 w 10000"/>
                  <a:gd name="connsiteY121-10780" fmla="*/ 3545 h 10000"/>
                  <a:gd name="connsiteX122-10781" fmla="*/ 1478 w 10000"/>
                  <a:gd name="connsiteY122-10782" fmla="*/ 3757 h 10000"/>
                  <a:gd name="connsiteX123-10783" fmla="*/ 1247 w 10000"/>
                  <a:gd name="connsiteY123-10784" fmla="*/ 3757 h 10000"/>
                  <a:gd name="connsiteX124-10785" fmla="*/ 1072 w 10000"/>
                  <a:gd name="connsiteY124-10786" fmla="*/ 3968 h 10000"/>
                  <a:gd name="connsiteX125-10787" fmla="*/ 957 w 10000"/>
                  <a:gd name="connsiteY125-10788" fmla="*/ 3757 h 10000"/>
                  <a:gd name="connsiteX126-10789" fmla="*/ 667 w 10000"/>
                  <a:gd name="connsiteY126-10790" fmla="*/ 3704 h 10000"/>
                  <a:gd name="connsiteX127-10791" fmla="*/ 406 w 10000"/>
                  <a:gd name="connsiteY127-10792" fmla="*/ 3704 h 10000"/>
                  <a:gd name="connsiteX128-10793" fmla="*/ 29 w 10000"/>
                  <a:gd name="connsiteY128-10794" fmla="*/ 3439 h 10000"/>
                  <a:gd name="connsiteX129-10795" fmla="*/ 0 w 10000"/>
                  <a:gd name="connsiteY129-10796" fmla="*/ 3916 h 10000"/>
                  <a:gd name="connsiteX130-10797" fmla="*/ 58 w 10000"/>
                  <a:gd name="connsiteY130-10798" fmla="*/ 4603 h 10000"/>
                  <a:gd name="connsiteX131-10799" fmla="*/ 116 w 10000"/>
                  <a:gd name="connsiteY131-10800" fmla="*/ 4973 h 10000"/>
                  <a:gd name="connsiteX132-10801" fmla="*/ 174 w 10000"/>
                  <a:gd name="connsiteY132-10802" fmla="*/ 5239 h 10000"/>
                  <a:gd name="connsiteX133-10803" fmla="*/ 232 w 10000"/>
                  <a:gd name="connsiteY133-10804" fmla="*/ 5609 h 10000"/>
                  <a:gd name="connsiteX134-10805" fmla="*/ 406 w 10000"/>
                  <a:gd name="connsiteY134-10806" fmla="*/ 5926 h 10000"/>
                  <a:gd name="connsiteX135-10807" fmla="*/ 638 w 10000"/>
                  <a:gd name="connsiteY135-10808" fmla="*/ 6455 h 10000"/>
                  <a:gd name="connsiteX136-10809" fmla="*/ 492 w 10000"/>
                  <a:gd name="connsiteY136-10810" fmla="*/ 6350 h 10000"/>
                  <a:gd name="connsiteX137-10811" fmla="*/ 840 w 10000"/>
                  <a:gd name="connsiteY137-10812" fmla="*/ 6825 h 10000"/>
                  <a:gd name="connsiteX138-10813" fmla="*/ 1043 w 10000"/>
                  <a:gd name="connsiteY138-10814" fmla="*/ 6773 h 10000"/>
                  <a:gd name="connsiteX139-10815" fmla="*/ 1015 w 10000"/>
                  <a:gd name="connsiteY139-10816" fmla="*/ 6455 h 10000"/>
                  <a:gd name="connsiteX140-10817" fmla="*/ 1188 w 10000"/>
                  <a:gd name="connsiteY140-10818" fmla="*/ 6508 h 10000"/>
                  <a:gd name="connsiteX141-10819" fmla="*/ 986 w 10000"/>
                  <a:gd name="connsiteY141-10820" fmla="*/ 5873 h 10000"/>
                  <a:gd name="connsiteX142-10821" fmla="*/ 1362 w 10000"/>
                  <a:gd name="connsiteY142-10822" fmla="*/ 5609 h 10000"/>
                  <a:gd name="connsiteX143-10823" fmla="*/ 1566 w 10000"/>
                  <a:gd name="connsiteY143-10824" fmla="*/ 5609 h 10000"/>
                  <a:gd name="connsiteX144-10825" fmla="*/ 1566 w 10000"/>
                  <a:gd name="connsiteY144-10826" fmla="*/ 5873 h 10000"/>
                  <a:gd name="connsiteX145-10827" fmla="*/ 1391 w 10000"/>
                  <a:gd name="connsiteY145-10828" fmla="*/ 6032 h 10000"/>
                  <a:gd name="connsiteX146-10829" fmla="*/ 1276 w 10000"/>
                  <a:gd name="connsiteY146-10830" fmla="*/ 6720 h 10000"/>
                  <a:gd name="connsiteX147-10831" fmla="*/ 1218 w 10000"/>
                  <a:gd name="connsiteY147-10832" fmla="*/ 7037 h 10000"/>
                  <a:gd name="connsiteX148-10833" fmla="*/ 1305 w 10000"/>
                  <a:gd name="connsiteY148-10834" fmla="*/ 7461 h 10000"/>
                  <a:gd name="connsiteX149-10835" fmla="*/ 1478 w 10000"/>
                  <a:gd name="connsiteY149-10836" fmla="*/ 7778 h 10000"/>
                  <a:gd name="connsiteX150-10837" fmla="*/ 2058 w 10000"/>
                  <a:gd name="connsiteY150-10838" fmla="*/ 8413 h 10000"/>
                  <a:gd name="connsiteX151-10839" fmla="*/ 2521 w 10000"/>
                  <a:gd name="connsiteY151-10840" fmla="*/ 8889 h 10000"/>
                  <a:gd name="connsiteX152-10841" fmla="*/ 2869 w 10000"/>
                  <a:gd name="connsiteY152-10842" fmla="*/ 9101 h 10000"/>
                  <a:gd name="connsiteX153-10843" fmla="*/ 3246 w 10000"/>
                  <a:gd name="connsiteY153-10844" fmla="*/ 9312 h 10000"/>
                  <a:gd name="connsiteX154-10845" fmla="*/ 3624 w 10000"/>
                  <a:gd name="connsiteY154-10846" fmla="*/ 9524 h 10000"/>
                  <a:gd name="connsiteX155-10847" fmla="*/ 3972 w 10000"/>
                  <a:gd name="connsiteY155-10848" fmla="*/ 9630 h 10000"/>
                  <a:gd name="connsiteX156-10849" fmla="*/ 4348 w 10000"/>
                  <a:gd name="connsiteY156-10850" fmla="*/ 9789 h 10000"/>
                  <a:gd name="connsiteX157-10851" fmla="*/ 4783 w 10000"/>
                  <a:gd name="connsiteY157-10852" fmla="*/ 9948 h 10000"/>
                  <a:gd name="connsiteX158-10853" fmla="*/ 5246 w 10000"/>
                  <a:gd name="connsiteY158-10854" fmla="*/ 10000 h 10000"/>
                  <a:gd name="connsiteX159-10855" fmla="*/ 5652 w 10000"/>
                  <a:gd name="connsiteY159-10856" fmla="*/ 10000 h 10000"/>
                  <a:gd name="connsiteX160-10857" fmla="*/ 6145 w 10000"/>
                  <a:gd name="connsiteY160-10858" fmla="*/ 9948 h 10000"/>
                  <a:gd name="connsiteX161-10859" fmla="*/ 6493 w 10000"/>
                  <a:gd name="connsiteY161-10860" fmla="*/ 9841 h 10000"/>
                  <a:gd name="connsiteX162-10861" fmla="*/ 6841 w 10000"/>
                  <a:gd name="connsiteY162-10862" fmla="*/ 9736 h 10000"/>
                  <a:gd name="connsiteX163-10863" fmla="*/ 7218 w 10000"/>
                  <a:gd name="connsiteY163-10864" fmla="*/ 9577 h 10000"/>
                  <a:gd name="connsiteX164-10865" fmla="*/ 7565 w 10000"/>
                  <a:gd name="connsiteY164-10866" fmla="*/ 9418 h 10000"/>
                  <a:gd name="connsiteX165-10867" fmla="*/ 7884 w 10000"/>
                  <a:gd name="connsiteY165-10868" fmla="*/ 9207 h 10000"/>
                  <a:gd name="connsiteX166-10869" fmla="*/ 8232 w 10000"/>
                  <a:gd name="connsiteY166-10870" fmla="*/ 8995 h 10000"/>
                  <a:gd name="connsiteX167-10871" fmla="*/ 8551 w 10000"/>
                  <a:gd name="connsiteY167-10872" fmla="*/ 8678 h 10000"/>
                  <a:gd name="connsiteX0-10873" fmla="*/ 8551 w 10000"/>
                  <a:gd name="connsiteY0-10874" fmla="*/ 8678 h 10000"/>
                  <a:gd name="connsiteX1-10875" fmla="*/ 8899 w 10000"/>
                  <a:gd name="connsiteY1-10876" fmla="*/ 8360 h 10000"/>
                  <a:gd name="connsiteX2-10877" fmla="*/ 9072 w 10000"/>
                  <a:gd name="connsiteY2-10878" fmla="*/ 7937 h 10000"/>
                  <a:gd name="connsiteX3-10879" fmla="*/ 9420 w 10000"/>
                  <a:gd name="connsiteY3-10880" fmla="*/ 7619 h 10000"/>
                  <a:gd name="connsiteX4-10881" fmla="*/ 9304 w 10000"/>
                  <a:gd name="connsiteY4-10882" fmla="*/ 7143 h 10000"/>
                  <a:gd name="connsiteX5-10883" fmla="*/ 9508 w 10000"/>
                  <a:gd name="connsiteY5-10884" fmla="*/ 6878 h 10000"/>
                  <a:gd name="connsiteX6-10885" fmla="*/ 9652 w 10000"/>
                  <a:gd name="connsiteY6-10886" fmla="*/ 6614 h 10000"/>
                  <a:gd name="connsiteX7-10887" fmla="*/ 9710 w 10000"/>
                  <a:gd name="connsiteY7-10888" fmla="*/ 7037 h 10000"/>
                  <a:gd name="connsiteX8-10889" fmla="*/ 9652 w 10000"/>
                  <a:gd name="connsiteY8-10890" fmla="*/ 7514 h 10000"/>
                  <a:gd name="connsiteX9-10891" fmla="*/ 9971 w 10000"/>
                  <a:gd name="connsiteY9-10892" fmla="*/ 7037 h 10000"/>
                  <a:gd name="connsiteX10-10893" fmla="*/ 10000 w 10000"/>
                  <a:gd name="connsiteY10-10894" fmla="*/ 6667 h 10000"/>
                  <a:gd name="connsiteX11-10895" fmla="*/ 9884 w 10000"/>
                  <a:gd name="connsiteY11-10896" fmla="*/ 6720 h 10000"/>
                  <a:gd name="connsiteX12-10897" fmla="*/ 9797 w 10000"/>
                  <a:gd name="connsiteY12-10898" fmla="*/ 6350 h 10000"/>
                  <a:gd name="connsiteX13-10899" fmla="*/ 9913 w 10000"/>
                  <a:gd name="connsiteY13-10900" fmla="*/ 5926 h 10000"/>
                  <a:gd name="connsiteX14-10901" fmla="*/ 9856 w 10000"/>
                  <a:gd name="connsiteY14-10902" fmla="*/ 5450 h 10000"/>
                  <a:gd name="connsiteX15-10903" fmla="*/ 9566 w 10000"/>
                  <a:gd name="connsiteY15-10904" fmla="*/ 5291 h 10000"/>
                  <a:gd name="connsiteX16-10905" fmla="*/ 9942 w 10000"/>
                  <a:gd name="connsiteY16-10906" fmla="*/ 4498 h 10000"/>
                  <a:gd name="connsiteX17-10907" fmla="*/ 9537 w 10000"/>
                  <a:gd name="connsiteY17-10908" fmla="*/ 4762 h 10000"/>
                  <a:gd name="connsiteX18-10909" fmla="*/ 9449 w 10000"/>
                  <a:gd name="connsiteY18-10910" fmla="*/ 5185 h 10000"/>
                  <a:gd name="connsiteX19-10911" fmla="*/ 9101 w 10000"/>
                  <a:gd name="connsiteY19-10912" fmla="*/ 5239 h 10000"/>
                  <a:gd name="connsiteX20-10913" fmla="*/ 9072 w 10000"/>
                  <a:gd name="connsiteY20-10914" fmla="*/ 5820 h 10000"/>
                  <a:gd name="connsiteX21-10915" fmla="*/ 9101 w 10000"/>
                  <a:gd name="connsiteY21-10916" fmla="*/ 5926 h 10000"/>
                  <a:gd name="connsiteX22-10917" fmla="*/ 8928 w 10000"/>
                  <a:gd name="connsiteY22-10918" fmla="*/ 6138 h 10000"/>
                  <a:gd name="connsiteX23-10919" fmla="*/ 8551 w 10000"/>
                  <a:gd name="connsiteY23-10920" fmla="*/ 6402 h 10000"/>
                  <a:gd name="connsiteX24-10921" fmla="*/ 8377 w 10000"/>
                  <a:gd name="connsiteY24-10922" fmla="*/ 6455 h 10000"/>
                  <a:gd name="connsiteX25-10923" fmla="*/ 8087 w 10000"/>
                  <a:gd name="connsiteY25-10924" fmla="*/ 6667 h 10000"/>
                  <a:gd name="connsiteX26-10925" fmla="*/ 8232 w 10000"/>
                  <a:gd name="connsiteY26-10926" fmla="*/ 6932 h 10000"/>
                  <a:gd name="connsiteX27-10927" fmla="*/ 7739 w 10000"/>
                  <a:gd name="connsiteY27-10928" fmla="*/ 7407 h 10000"/>
                  <a:gd name="connsiteX28-10929" fmla="*/ 7681 w 10000"/>
                  <a:gd name="connsiteY28-10930" fmla="*/ 6984 h 10000"/>
                  <a:gd name="connsiteX29-10931" fmla="*/ 7508 w 10000"/>
                  <a:gd name="connsiteY29-10932" fmla="*/ 7143 h 10000"/>
                  <a:gd name="connsiteX30-10933" fmla="*/ 7102 w 10000"/>
                  <a:gd name="connsiteY30-10934" fmla="*/ 7037 h 10000"/>
                  <a:gd name="connsiteX31-10935" fmla="*/ 7362 w 10000"/>
                  <a:gd name="connsiteY31-10936" fmla="*/ 6878 h 10000"/>
                  <a:gd name="connsiteX32-10937" fmla="*/ 7189 w 10000"/>
                  <a:gd name="connsiteY32-10938" fmla="*/ 6508 h 10000"/>
                  <a:gd name="connsiteX33-10939" fmla="*/ 6870 w 10000"/>
                  <a:gd name="connsiteY33-10940" fmla="*/ 6773 h 10000"/>
                  <a:gd name="connsiteX34-10941" fmla="*/ 6580 w 10000"/>
                  <a:gd name="connsiteY34-10942" fmla="*/ 6720 h 10000"/>
                  <a:gd name="connsiteX35-10943" fmla="*/ 8734 w 10000"/>
                  <a:gd name="connsiteY35-10944" fmla="*/ 5498 h 10000"/>
                  <a:gd name="connsiteX36-10945" fmla="*/ 8734 w 10000"/>
                  <a:gd name="connsiteY36-10946" fmla="*/ 5498 h 10000"/>
                  <a:gd name="connsiteX37-10947" fmla="*/ 8607 w 10000"/>
                  <a:gd name="connsiteY37-10948" fmla="*/ 5271 h 10000"/>
                  <a:gd name="connsiteX38-10949" fmla="*/ 8417 w 10000"/>
                  <a:gd name="connsiteY38-10950" fmla="*/ 5422 h 10000"/>
                  <a:gd name="connsiteX39-10951" fmla="*/ 8291 w 10000"/>
                  <a:gd name="connsiteY39-10952" fmla="*/ 5195 h 10000"/>
                  <a:gd name="connsiteX40-10953" fmla="*/ 8164 w 10000"/>
                  <a:gd name="connsiteY40-10954" fmla="*/ 4968 h 10000"/>
                  <a:gd name="connsiteX41-10955" fmla="*/ 8671 w 10000"/>
                  <a:gd name="connsiteY41-10956" fmla="*/ 4893 h 10000"/>
                  <a:gd name="connsiteX42-10957" fmla="*/ 8227 w 10000"/>
                  <a:gd name="connsiteY42-10958" fmla="*/ 4591 h 10000"/>
                  <a:gd name="connsiteX43-10959" fmla="*/ 7657 w 10000"/>
                  <a:gd name="connsiteY43-10960" fmla="*/ 5044 h 10000"/>
                  <a:gd name="connsiteX44-10961" fmla="*/ 7087 w 10000"/>
                  <a:gd name="connsiteY44-10962" fmla="*/ 5497 h 10000"/>
                  <a:gd name="connsiteX45-10963" fmla="*/ 8037 w 10000"/>
                  <a:gd name="connsiteY45-10964" fmla="*/ 4742 h 10000"/>
                  <a:gd name="connsiteX46-10965" fmla="*/ 7531 w 10000"/>
                  <a:gd name="connsiteY46-10966" fmla="*/ 4817 h 10000"/>
                  <a:gd name="connsiteX47-10967" fmla="*/ 8069 w 10000"/>
                  <a:gd name="connsiteY47-10968" fmla="*/ 4826 h 10000"/>
                  <a:gd name="connsiteX48-10969" fmla="*/ 6950 w 10000"/>
                  <a:gd name="connsiteY48-10970" fmla="*/ 3306 h 10000"/>
                  <a:gd name="connsiteX49-10971" fmla="*/ 6962 w 10000"/>
                  <a:gd name="connsiteY49-10972" fmla="*/ 3305 h 10000"/>
                  <a:gd name="connsiteX50-10973" fmla="*/ 6645 w 10000"/>
                  <a:gd name="connsiteY50-10974" fmla="*/ 3230 h 10000"/>
                  <a:gd name="connsiteX51-10975" fmla="*/ 6519 w 10000"/>
                  <a:gd name="connsiteY51-10976" fmla="*/ 3003 h 10000"/>
                  <a:gd name="connsiteX52-10977" fmla="*/ 5949 w 10000"/>
                  <a:gd name="connsiteY52-10978" fmla="*/ 2473 h 10000"/>
                  <a:gd name="connsiteX53-10979" fmla="*/ 5015 w 10000"/>
                  <a:gd name="connsiteY53-10980" fmla="*/ 3228 h 10000"/>
                  <a:gd name="connsiteX54-10981" fmla="*/ 4898 w 10000"/>
                  <a:gd name="connsiteY54-10982" fmla="*/ 3175 h 10000"/>
                  <a:gd name="connsiteX55-10983" fmla="*/ 4754 w 10000"/>
                  <a:gd name="connsiteY55-10984" fmla="*/ 3122 h 10000"/>
                  <a:gd name="connsiteX56-10985" fmla="*/ 4637 w 10000"/>
                  <a:gd name="connsiteY56-10986" fmla="*/ 3334 h 10000"/>
                  <a:gd name="connsiteX57-10987" fmla="*/ 4464 w 10000"/>
                  <a:gd name="connsiteY57-10988" fmla="*/ 3493 h 10000"/>
                  <a:gd name="connsiteX58-10989" fmla="*/ 4435 w 10000"/>
                  <a:gd name="connsiteY58-10990" fmla="*/ 3651 h 10000"/>
                  <a:gd name="connsiteX59-10991" fmla="*/ 4579 w 10000"/>
                  <a:gd name="connsiteY59-10992" fmla="*/ 3862 h 10000"/>
                  <a:gd name="connsiteX60-10993" fmla="*/ 4637 w 10000"/>
                  <a:gd name="connsiteY60-10994" fmla="*/ 4021 h 10000"/>
                  <a:gd name="connsiteX61-10995" fmla="*/ 4783 w 10000"/>
                  <a:gd name="connsiteY61-10996" fmla="*/ 4021 h 10000"/>
                  <a:gd name="connsiteX62-10997" fmla="*/ 4841 w 10000"/>
                  <a:gd name="connsiteY62-10998" fmla="*/ 4021 h 10000"/>
                  <a:gd name="connsiteX63-10999" fmla="*/ 4927 w 10000"/>
                  <a:gd name="connsiteY63-11000" fmla="*/ 4233 h 10000"/>
                  <a:gd name="connsiteX64-11001" fmla="*/ 5073 w 10000"/>
                  <a:gd name="connsiteY64-11002" fmla="*/ 4603 h 10000"/>
                  <a:gd name="connsiteX65-11003" fmla="*/ 4898 w 10000"/>
                  <a:gd name="connsiteY65-11004" fmla="*/ 4391 h 10000"/>
                  <a:gd name="connsiteX66-11005" fmla="*/ 4812 w 10000"/>
                  <a:gd name="connsiteY66-11006" fmla="*/ 4127 h 10000"/>
                  <a:gd name="connsiteX67-11007" fmla="*/ 4725 w 10000"/>
                  <a:gd name="connsiteY67-11008" fmla="*/ 4339 h 10000"/>
                  <a:gd name="connsiteX68-11009" fmla="*/ 4608 w 10000"/>
                  <a:gd name="connsiteY68-11010" fmla="*/ 4657 h 10000"/>
                  <a:gd name="connsiteX69-11011" fmla="*/ 4608 w 10000"/>
                  <a:gd name="connsiteY69-11012" fmla="*/ 4445 h 10000"/>
                  <a:gd name="connsiteX70-11013" fmla="*/ 4435 w 10000"/>
                  <a:gd name="connsiteY70-11014" fmla="*/ 4339 h 10000"/>
                  <a:gd name="connsiteX71-11015" fmla="*/ 4406 w 10000"/>
                  <a:gd name="connsiteY71-11016" fmla="*/ 3968 h 10000"/>
                  <a:gd name="connsiteX72-11017" fmla="*/ 4261 w 10000"/>
                  <a:gd name="connsiteY72-11018" fmla="*/ 4021 h 10000"/>
                  <a:gd name="connsiteX73-11019" fmla="*/ 4319 w 10000"/>
                  <a:gd name="connsiteY73-11020" fmla="*/ 3598 h 10000"/>
                  <a:gd name="connsiteX74-11021" fmla="*/ 4232 w 10000"/>
                  <a:gd name="connsiteY74-11022" fmla="*/ 3598 h 10000"/>
                  <a:gd name="connsiteX75-11023" fmla="*/ 4319 w 10000"/>
                  <a:gd name="connsiteY75-11024" fmla="*/ 3069 h 10000"/>
                  <a:gd name="connsiteX76-11025" fmla="*/ 4464 w 10000"/>
                  <a:gd name="connsiteY76-11026" fmla="*/ 3069 h 10000"/>
                  <a:gd name="connsiteX77-11027" fmla="*/ 4522 w 10000"/>
                  <a:gd name="connsiteY77-11028" fmla="*/ 3386 h 10000"/>
                  <a:gd name="connsiteX78-11029" fmla="*/ 4551 w 10000"/>
                  <a:gd name="connsiteY78-11030" fmla="*/ 3175 h 10000"/>
                  <a:gd name="connsiteX79-11031" fmla="*/ 4493 w 10000"/>
                  <a:gd name="connsiteY79-11032" fmla="*/ 3016 h 10000"/>
                  <a:gd name="connsiteX80-11033" fmla="*/ 4348 w 10000"/>
                  <a:gd name="connsiteY80-11034" fmla="*/ 2910 h 10000"/>
                  <a:gd name="connsiteX81-11035" fmla="*/ 4377 w 10000"/>
                  <a:gd name="connsiteY81-11036" fmla="*/ 2487 h 10000"/>
                  <a:gd name="connsiteX82-11037" fmla="*/ 4319 w 10000"/>
                  <a:gd name="connsiteY82-11038" fmla="*/ 2275 h 10000"/>
                  <a:gd name="connsiteX83-11039" fmla="*/ 4289 w 10000"/>
                  <a:gd name="connsiteY83-11040" fmla="*/ 1641 h 10000"/>
                  <a:gd name="connsiteX84-11041" fmla="*/ 4348 w 10000"/>
                  <a:gd name="connsiteY84-11042" fmla="*/ 1641 h 10000"/>
                  <a:gd name="connsiteX85-11043" fmla="*/ 4261 w 10000"/>
                  <a:gd name="connsiteY85-11044" fmla="*/ 1534 h 10000"/>
                  <a:gd name="connsiteX86-11045" fmla="*/ 4000 w 10000"/>
                  <a:gd name="connsiteY86-11046" fmla="*/ 1746 h 10000"/>
                  <a:gd name="connsiteX87-11047" fmla="*/ 3942 w 10000"/>
                  <a:gd name="connsiteY87-11048" fmla="*/ 1323 h 10000"/>
                  <a:gd name="connsiteX88-11049" fmla="*/ 4145 w 10000"/>
                  <a:gd name="connsiteY88-11050" fmla="*/ 582 h 10000"/>
                  <a:gd name="connsiteX89-11051" fmla="*/ 3972 w 10000"/>
                  <a:gd name="connsiteY89-11052" fmla="*/ 318 h 10000"/>
                  <a:gd name="connsiteX90-11053" fmla="*/ 3972 w 10000"/>
                  <a:gd name="connsiteY90-11054" fmla="*/ 212 h 10000"/>
                  <a:gd name="connsiteX91-11055" fmla="*/ 3710 w 10000"/>
                  <a:gd name="connsiteY91-11056" fmla="*/ 0 h 10000"/>
                  <a:gd name="connsiteX92-11057" fmla="*/ 3624 w 10000"/>
                  <a:gd name="connsiteY92-11058" fmla="*/ 212 h 10000"/>
                  <a:gd name="connsiteX93-11059" fmla="*/ 3536 w 10000"/>
                  <a:gd name="connsiteY93-11060" fmla="*/ 635 h 10000"/>
                  <a:gd name="connsiteX94-11061" fmla="*/ 3420 w 10000"/>
                  <a:gd name="connsiteY94-11062" fmla="*/ 688 h 10000"/>
                  <a:gd name="connsiteX95-11063" fmla="*/ 3594 w 10000"/>
                  <a:gd name="connsiteY95-11064" fmla="*/ 900 h 10000"/>
                  <a:gd name="connsiteX96-11065" fmla="*/ 3624 w 10000"/>
                  <a:gd name="connsiteY96-11066" fmla="*/ 1164 h 10000"/>
                  <a:gd name="connsiteX97-11067" fmla="*/ 3536 w 10000"/>
                  <a:gd name="connsiteY97-11068" fmla="*/ 1323 h 10000"/>
                  <a:gd name="connsiteX98-11069" fmla="*/ 3624 w 10000"/>
                  <a:gd name="connsiteY98-11070" fmla="*/ 1799 h 10000"/>
                  <a:gd name="connsiteX99-11071" fmla="*/ 3565 w 10000"/>
                  <a:gd name="connsiteY99-11072" fmla="*/ 2223 h 10000"/>
                  <a:gd name="connsiteX100-11073" fmla="*/ 3130 w 10000"/>
                  <a:gd name="connsiteY100-11074" fmla="*/ 2539 h 10000"/>
                  <a:gd name="connsiteX101-11075" fmla="*/ 3101 w 10000"/>
                  <a:gd name="connsiteY101-11076" fmla="*/ 2381 h 10000"/>
                  <a:gd name="connsiteX102-11077" fmla="*/ 3073 w 10000"/>
                  <a:gd name="connsiteY102-11078" fmla="*/ 2593 h 10000"/>
                  <a:gd name="connsiteX103-11079" fmla="*/ 3188 w 10000"/>
                  <a:gd name="connsiteY103-11080" fmla="*/ 2804 h 10000"/>
                  <a:gd name="connsiteX104-11081" fmla="*/ 3478 w 10000"/>
                  <a:gd name="connsiteY104-11082" fmla="*/ 2593 h 10000"/>
                  <a:gd name="connsiteX105-11083" fmla="*/ 3594 w 10000"/>
                  <a:gd name="connsiteY105-11084" fmla="*/ 2752 h 10000"/>
                  <a:gd name="connsiteX106-11085" fmla="*/ 3392 w 10000"/>
                  <a:gd name="connsiteY106-11086" fmla="*/ 2804 h 10000"/>
                  <a:gd name="connsiteX107-11087" fmla="*/ 1349 w 10000"/>
                  <a:gd name="connsiteY107-11088" fmla="*/ 2289 h 10000"/>
                  <a:gd name="connsiteX108-11089" fmla="*/ 2754 w 10000"/>
                  <a:gd name="connsiteY108-11090" fmla="*/ 2857 h 10000"/>
                  <a:gd name="connsiteX109-11091" fmla="*/ 1630 w 10000"/>
                  <a:gd name="connsiteY109-11092" fmla="*/ 1022 h 10000"/>
                  <a:gd name="connsiteX110-11093" fmla="*/ 2656 w 10000"/>
                  <a:gd name="connsiteY110-11094" fmla="*/ 2472 h 10000"/>
                  <a:gd name="connsiteX111-11095" fmla="*/ 2898 w 10000"/>
                  <a:gd name="connsiteY111-11096" fmla="*/ 3545 h 10000"/>
                  <a:gd name="connsiteX112-11097" fmla="*/ 2840 w 10000"/>
                  <a:gd name="connsiteY112-11098" fmla="*/ 3916 h 10000"/>
                  <a:gd name="connsiteX113-11099" fmla="*/ 1349 w 10000"/>
                  <a:gd name="connsiteY113-11100" fmla="*/ 2289 h 10000"/>
                  <a:gd name="connsiteX114-11101" fmla="*/ 1349 w 10000"/>
                  <a:gd name="connsiteY114-11102" fmla="*/ 2289 h 10000"/>
                  <a:gd name="connsiteX115-11103" fmla="*/ 2377 w 10000"/>
                  <a:gd name="connsiteY115-11104" fmla="*/ 3598 h 10000"/>
                  <a:gd name="connsiteX116-11105" fmla="*/ 2377 w 10000"/>
                  <a:gd name="connsiteY116-11106" fmla="*/ 3968 h 10000"/>
                  <a:gd name="connsiteX117-11107" fmla="*/ 2231 w 10000"/>
                  <a:gd name="connsiteY117-11108" fmla="*/ 4445 h 10000"/>
                  <a:gd name="connsiteX118-11109" fmla="*/ 2000 w 10000"/>
                  <a:gd name="connsiteY118-11110" fmla="*/ 4021 h 10000"/>
                  <a:gd name="connsiteX119-11111" fmla="*/ 1884 w 10000"/>
                  <a:gd name="connsiteY119-11112" fmla="*/ 3545 h 10000"/>
                  <a:gd name="connsiteX120-11113" fmla="*/ 1652 w 10000"/>
                  <a:gd name="connsiteY120-11114" fmla="*/ 3545 h 10000"/>
                  <a:gd name="connsiteX121-11115" fmla="*/ 1478 w 10000"/>
                  <a:gd name="connsiteY121-11116" fmla="*/ 3757 h 10000"/>
                  <a:gd name="connsiteX122-11117" fmla="*/ 1247 w 10000"/>
                  <a:gd name="connsiteY122-11118" fmla="*/ 3757 h 10000"/>
                  <a:gd name="connsiteX123-11119" fmla="*/ 1072 w 10000"/>
                  <a:gd name="connsiteY123-11120" fmla="*/ 3968 h 10000"/>
                  <a:gd name="connsiteX124-11121" fmla="*/ 957 w 10000"/>
                  <a:gd name="connsiteY124-11122" fmla="*/ 3757 h 10000"/>
                  <a:gd name="connsiteX125-11123" fmla="*/ 667 w 10000"/>
                  <a:gd name="connsiteY125-11124" fmla="*/ 3704 h 10000"/>
                  <a:gd name="connsiteX126-11125" fmla="*/ 406 w 10000"/>
                  <a:gd name="connsiteY126-11126" fmla="*/ 3704 h 10000"/>
                  <a:gd name="connsiteX127-11127" fmla="*/ 29 w 10000"/>
                  <a:gd name="connsiteY127-11128" fmla="*/ 3439 h 10000"/>
                  <a:gd name="connsiteX128-11129" fmla="*/ 0 w 10000"/>
                  <a:gd name="connsiteY128-11130" fmla="*/ 3916 h 10000"/>
                  <a:gd name="connsiteX129-11131" fmla="*/ 58 w 10000"/>
                  <a:gd name="connsiteY129-11132" fmla="*/ 4603 h 10000"/>
                  <a:gd name="connsiteX130-11133" fmla="*/ 116 w 10000"/>
                  <a:gd name="connsiteY130-11134" fmla="*/ 4973 h 10000"/>
                  <a:gd name="connsiteX131-11135" fmla="*/ 174 w 10000"/>
                  <a:gd name="connsiteY131-11136" fmla="*/ 5239 h 10000"/>
                  <a:gd name="connsiteX132-11137" fmla="*/ 232 w 10000"/>
                  <a:gd name="connsiteY132-11138" fmla="*/ 5609 h 10000"/>
                  <a:gd name="connsiteX133-11139" fmla="*/ 406 w 10000"/>
                  <a:gd name="connsiteY133-11140" fmla="*/ 5926 h 10000"/>
                  <a:gd name="connsiteX134-11141" fmla="*/ 638 w 10000"/>
                  <a:gd name="connsiteY134-11142" fmla="*/ 6455 h 10000"/>
                  <a:gd name="connsiteX135-11143" fmla="*/ 492 w 10000"/>
                  <a:gd name="connsiteY135-11144" fmla="*/ 6350 h 10000"/>
                  <a:gd name="connsiteX136-11145" fmla="*/ 840 w 10000"/>
                  <a:gd name="connsiteY136-11146" fmla="*/ 6825 h 10000"/>
                  <a:gd name="connsiteX137-11147" fmla="*/ 1043 w 10000"/>
                  <a:gd name="connsiteY137-11148" fmla="*/ 6773 h 10000"/>
                  <a:gd name="connsiteX138-11149" fmla="*/ 1015 w 10000"/>
                  <a:gd name="connsiteY138-11150" fmla="*/ 6455 h 10000"/>
                  <a:gd name="connsiteX139-11151" fmla="*/ 1188 w 10000"/>
                  <a:gd name="connsiteY139-11152" fmla="*/ 6508 h 10000"/>
                  <a:gd name="connsiteX140-11153" fmla="*/ 986 w 10000"/>
                  <a:gd name="connsiteY140-11154" fmla="*/ 5873 h 10000"/>
                  <a:gd name="connsiteX141-11155" fmla="*/ 1362 w 10000"/>
                  <a:gd name="connsiteY141-11156" fmla="*/ 5609 h 10000"/>
                  <a:gd name="connsiteX142-11157" fmla="*/ 1566 w 10000"/>
                  <a:gd name="connsiteY142-11158" fmla="*/ 5609 h 10000"/>
                  <a:gd name="connsiteX143-11159" fmla="*/ 1566 w 10000"/>
                  <a:gd name="connsiteY143-11160" fmla="*/ 5873 h 10000"/>
                  <a:gd name="connsiteX144-11161" fmla="*/ 1391 w 10000"/>
                  <a:gd name="connsiteY144-11162" fmla="*/ 6032 h 10000"/>
                  <a:gd name="connsiteX145-11163" fmla="*/ 1276 w 10000"/>
                  <a:gd name="connsiteY145-11164" fmla="*/ 6720 h 10000"/>
                  <a:gd name="connsiteX146-11165" fmla="*/ 1218 w 10000"/>
                  <a:gd name="connsiteY146-11166" fmla="*/ 7037 h 10000"/>
                  <a:gd name="connsiteX147-11167" fmla="*/ 1305 w 10000"/>
                  <a:gd name="connsiteY147-11168" fmla="*/ 7461 h 10000"/>
                  <a:gd name="connsiteX148-11169" fmla="*/ 1478 w 10000"/>
                  <a:gd name="connsiteY148-11170" fmla="*/ 7778 h 10000"/>
                  <a:gd name="connsiteX149-11171" fmla="*/ 2058 w 10000"/>
                  <a:gd name="connsiteY149-11172" fmla="*/ 8413 h 10000"/>
                  <a:gd name="connsiteX150-11173" fmla="*/ 2521 w 10000"/>
                  <a:gd name="connsiteY150-11174" fmla="*/ 8889 h 10000"/>
                  <a:gd name="connsiteX151-11175" fmla="*/ 2869 w 10000"/>
                  <a:gd name="connsiteY151-11176" fmla="*/ 9101 h 10000"/>
                  <a:gd name="connsiteX152-11177" fmla="*/ 3246 w 10000"/>
                  <a:gd name="connsiteY152-11178" fmla="*/ 9312 h 10000"/>
                  <a:gd name="connsiteX153-11179" fmla="*/ 3624 w 10000"/>
                  <a:gd name="connsiteY153-11180" fmla="*/ 9524 h 10000"/>
                  <a:gd name="connsiteX154-11181" fmla="*/ 3972 w 10000"/>
                  <a:gd name="connsiteY154-11182" fmla="*/ 9630 h 10000"/>
                  <a:gd name="connsiteX155-11183" fmla="*/ 4348 w 10000"/>
                  <a:gd name="connsiteY155-11184" fmla="*/ 9789 h 10000"/>
                  <a:gd name="connsiteX156-11185" fmla="*/ 4783 w 10000"/>
                  <a:gd name="connsiteY156-11186" fmla="*/ 9948 h 10000"/>
                  <a:gd name="connsiteX157-11187" fmla="*/ 5246 w 10000"/>
                  <a:gd name="connsiteY157-11188" fmla="*/ 10000 h 10000"/>
                  <a:gd name="connsiteX158-11189" fmla="*/ 5652 w 10000"/>
                  <a:gd name="connsiteY158-11190" fmla="*/ 10000 h 10000"/>
                  <a:gd name="connsiteX159-11191" fmla="*/ 6145 w 10000"/>
                  <a:gd name="connsiteY159-11192" fmla="*/ 9948 h 10000"/>
                  <a:gd name="connsiteX160-11193" fmla="*/ 6493 w 10000"/>
                  <a:gd name="connsiteY160-11194" fmla="*/ 9841 h 10000"/>
                  <a:gd name="connsiteX161-11195" fmla="*/ 6841 w 10000"/>
                  <a:gd name="connsiteY161-11196" fmla="*/ 9736 h 10000"/>
                  <a:gd name="connsiteX162-11197" fmla="*/ 7218 w 10000"/>
                  <a:gd name="connsiteY162-11198" fmla="*/ 9577 h 10000"/>
                  <a:gd name="connsiteX163-11199" fmla="*/ 7565 w 10000"/>
                  <a:gd name="connsiteY163-11200" fmla="*/ 9418 h 10000"/>
                  <a:gd name="connsiteX164-11201" fmla="*/ 7884 w 10000"/>
                  <a:gd name="connsiteY164-11202" fmla="*/ 9207 h 10000"/>
                  <a:gd name="connsiteX165-11203" fmla="*/ 8232 w 10000"/>
                  <a:gd name="connsiteY165-11204" fmla="*/ 8995 h 10000"/>
                  <a:gd name="connsiteX166-11205" fmla="*/ 8551 w 10000"/>
                  <a:gd name="connsiteY166-11206" fmla="*/ 8678 h 10000"/>
                  <a:gd name="connsiteX0-11207" fmla="*/ 8551 w 10000"/>
                  <a:gd name="connsiteY0-11208" fmla="*/ 8678 h 10000"/>
                  <a:gd name="connsiteX1-11209" fmla="*/ 8899 w 10000"/>
                  <a:gd name="connsiteY1-11210" fmla="*/ 8360 h 10000"/>
                  <a:gd name="connsiteX2-11211" fmla="*/ 9072 w 10000"/>
                  <a:gd name="connsiteY2-11212" fmla="*/ 7937 h 10000"/>
                  <a:gd name="connsiteX3-11213" fmla="*/ 9420 w 10000"/>
                  <a:gd name="connsiteY3-11214" fmla="*/ 7619 h 10000"/>
                  <a:gd name="connsiteX4-11215" fmla="*/ 9304 w 10000"/>
                  <a:gd name="connsiteY4-11216" fmla="*/ 7143 h 10000"/>
                  <a:gd name="connsiteX5-11217" fmla="*/ 9508 w 10000"/>
                  <a:gd name="connsiteY5-11218" fmla="*/ 6878 h 10000"/>
                  <a:gd name="connsiteX6-11219" fmla="*/ 9652 w 10000"/>
                  <a:gd name="connsiteY6-11220" fmla="*/ 6614 h 10000"/>
                  <a:gd name="connsiteX7-11221" fmla="*/ 9710 w 10000"/>
                  <a:gd name="connsiteY7-11222" fmla="*/ 7037 h 10000"/>
                  <a:gd name="connsiteX8-11223" fmla="*/ 9652 w 10000"/>
                  <a:gd name="connsiteY8-11224" fmla="*/ 7514 h 10000"/>
                  <a:gd name="connsiteX9-11225" fmla="*/ 9971 w 10000"/>
                  <a:gd name="connsiteY9-11226" fmla="*/ 7037 h 10000"/>
                  <a:gd name="connsiteX10-11227" fmla="*/ 10000 w 10000"/>
                  <a:gd name="connsiteY10-11228" fmla="*/ 6667 h 10000"/>
                  <a:gd name="connsiteX11-11229" fmla="*/ 9884 w 10000"/>
                  <a:gd name="connsiteY11-11230" fmla="*/ 6720 h 10000"/>
                  <a:gd name="connsiteX12-11231" fmla="*/ 9797 w 10000"/>
                  <a:gd name="connsiteY12-11232" fmla="*/ 6350 h 10000"/>
                  <a:gd name="connsiteX13-11233" fmla="*/ 9913 w 10000"/>
                  <a:gd name="connsiteY13-11234" fmla="*/ 5926 h 10000"/>
                  <a:gd name="connsiteX14-11235" fmla="*/ 9856 w 10000"/>
                  <a:gd name="connsiteY14-11236" fmla="*/ 5450 h 10000"/>
                  <a:gd name="connsiteX15-11237" fmla="*/ 9566 w 10000"/>
                  <a:gd name="connsiteY15-11238" fmla="*/ 5291 h 10000"/>
                  <a:gd name="connsiteX16-11239" fmla="*/ 9942 w 10000"/>
                  <a:gd name="connsiteY16-11240" fmla="*/ 4498 h 10000"/>
                  <a:gd name="connsiteX17-11241" fmla="*/ 9537 w 10000"/>
                  <a:gd name="connsiteY17-11242" fmla="*/ 4762 h 10000"/>
                  <a:gd name="connsiteX18-11243" fmla="*/ 9449 w 10000"/>
                  <a:gd name="connsiteY18-11244" fmla="*/ 5185 h 10000"/>
                  <a:gd name="connsiteX19-11245" fmla="*/ 9101 w 10000"/>
                  <a:gd name="connsiteY19-11246" fmla="*/ 5239 h 10000"/>
                  <a:gd name="connsiteX20-11247" fmla="*/ 9072 w 10000"/>
                  <a:gd name="connsiteY20-11248" fmla="*/ 5820 h 10000"/>
                  <a:gd name="connsiteX21-11249" fmla="*/ 9101 w 10000"/>
                  <a:gd name="connsiteY21-11250" fmla="*/ 5926 h 10000"/>
                  <a:gd name="connsiteX22-11251" fmla="*/ 8928 w 10000"/>
                  <a:gd name="connsiteY22-11252" fmla="*/ 6138 h 10000"/>
                  <a:gd name="connsiteX23-11253" fmla="*/ 8551 w 10000"/>
                  <a:gd name="connsiteY23-11254" fmla="*/ 6402 h 10000"/>
                  <a:gd name="connsiteX24-11255" fmla="*/ 8377 w 10000"/>
                  <a:gd name="connsiteY24-11256" fmla="*/ 6455 h 10000"/>
                  <a:gd name="connsiteX25-11257" fmla="*/ 8087 w 10000"/>
                  <a:gd name="connsiteY25-11258" fmla="*/ 6667 h 10000"/>
                  <a:gd name="connsiteX26-11259" fmla="*/ 8232 w 10000"/>
                  <a:gd name="connsiteY26-11260" fmla="*/ 6932 h 10000"/>
                  <a:gd name="connsiteX27-11261" fmla="*/ 7739 w 10000"/>
                  <a:gd name="connsiteY27-11262" fmla="*/ 7407 h 10000"/>
                  <a:gd name="connsiteX28-11263" fmla="*/ 7681 w 10000"/>
                  <a:gd name="connsiteY28-11264" fmla="*/ 6984 h 10000"/>
                  <a:gd name="connsiteX29-11265" fmla="*/ 7508 w 10000"/>
                  <a:gd name="connsiteY29-11266" fmla="*/ 7143 h 10000"/>
                  <a:gd name="connsiteX30-11267" fmla="*/ 7102 w 10000"/>
                  <a:gd name="connsiteY30-11268" fmla="*/ 7037 h 10000"/>
                  <a:gd name="connsiteX31-11269" fmla="*/ 7362 w 10000"/>
                  <a:gd name="connsiteY31-11270" fmla="*/ 6878 h 10000"/>
                  <a:gd name="connsiteX32-11271" fmla="*/ 7189 w 10000"/>
                  <a:gd name="connsiteY32-11272" fmla="*/ 6508 h 10000"/>
                  <a:gd name="connsiteX33-11273" fmla="*/ 6870 w 10000"/>
                  <a:gd name="connsiteY33-11274" fmla="*/ 6773 h 10000"/>
                  <a:gd name="connsiteX34-11275" fmla="*/ 8734 w 10000"/>
                  <a:gd name="connsiteY34-11276" fmla="*/ 5498 h 10000"/>
                  <a:gd name="connsiteX35-11277" fmla="*/ 8734 w 10000"/>
                  <a:gd name="connsiteY35-11278" fmla="*/ 5498 h 10000"/>
                  <a:gd name="connsiteX36-11279" fmla="*/ 8607 w 10000"/>
                  <a:gd name="connsiteY36-11280" fmla="*/ 5271 h 10000"/>
                  <a:gd name="connsiteX37-11281" fmla="*/ 8417 w 10000"/>
                  <a:gd name="connsiteY37-11282" fmla="*/ 5422 h 10000"/>
                  <a:gd name="connsiteX38-11283" fmla="*/ 8291 w 10000"/>
                  <a:gd name="connsiteY38-11284" fmla="*/ 5195 h 10000"/>
                  <a:gd name="connsiteX39-11285" fmla="*/ 8164 w 10000"/>
                  <a:gd name="connsiteY39-11286" fmla="*/ 4968 h 10000"/>
                  <a:gd name="connsiteX40-11287" fmla="*/ 8671 w 10000"/>
                  <a:gd name="connsiteY40-11288" fmla="*/ 4893 h 10000"/>
                  <a:gd name="connsiteX41-11289" fmla="*/ 8227 w 10000"/>
                  <a:gd name="connsiteY41-11290" fmla="*/ 4591 h 10000"/>
                  <a:gd name="connsiteX42-11291" fmla="*/ 7657 w 10000"/>
                  <a:gd name="connsiteY42-11292" fmla="*/ 5044 h 10000"/>
                  <a:gd name="connsiteX43-11293" fmla="*/ 7087 w 10000"/>
                  <a:gd name="connsiteY43-11294" fmla="*/ 5497 h 10000"/>
                  <a:gd name="connsiteX44-11295" fmla="*/ 8037 w 10000"/>
                  <a:gd name="connsiteY44-11296" fmla="*/ 4742 h 10000"/>
                  <a:gd name="connsiteX45-11297" fmla="*/ 7531 w 10000"/>
                  <a:gd name="connsiteY45-11298" fmla="*/ 4817 h 10000"/>
                  <a:gd name="connsiteX46-11299" fmla="*/ 8069 w 10000"/>
                  <a:gd name="connsiteY46-11300" fmla="*/ 4826 h 10000"/>
                  <a:gd name="connsiteX47-11301" fmla="*/ 6950 w 10000"/>
                  <a:gd name="connsiteY47-11302" fmla="*/ 3306 h 10000"/>
                  <a:gd name="connsiteX48-11303" fmla="*/ 6962 w 10000"/>
                  <a:gd name="connsiteY48-11304" fmla="*/ 3305 h 10000"/>
                  <a:gd name="connsiteX49-11305" fmla="*/ 6645 w 10000"/>
                  <a:gd name="connsiteY49-11306" fmla="*/ 3230 h 10000"/>
                  <a:gd name="connsiteX50-11307" fmla="*/ 6519 w 10000"/>
                  <a:gd name="connsiteY50-11308" fmla="*/ 3003 h 10000"/>
                  <a:gd name="connsiteX51-11309" fmla="*/ 5949 w 10000"/>
                  <a:gd name="connsiteY51-11310" fmla="*/ 2473 h 10000"/>
                  <a:gd name="connsiteX52-11311" fmla="*/ 5015 w 10000"/>
                  <a:gd name="connsiteY52-11312" fmla="*/ 3228 h 10000"/>
                  <a:gd name="connsiteX53-11313" fmla="*/ 4898 w 10000"/>
                  <a:gd name="connsiteY53-11314" fmla="*/ 3175 h 10000"/>
                  <a:gd name="connsiteX54-11315" fmla="*/ 4754 w 10000"/>
                  <a:gd name="connsiteY54-11316" fmla="*/ 3122 h 10000"/>
                  <a:gd name="connsiteX55-11317" fmla="*/ 4637 w 10000"/>
                  <a:gd name="connsiteY55-11318" fmla="*/ 3334 h 10000"/>
                  <a:gd name="connsiteX56-11319" fmla="*/ 4464 w 10000"/>
                  <a:gd name="connsiteY56-11320" fmla="*/ 3493 h 10000"/>
                  <a:gd name="connsiteX57-11321" fmla="*/ 4435 w 10000"/>
                  <a:gd name="connsiteY57-11322" fmla="*/ 3651 h 10000"/>
                  <a:gd name="connsiteX58-11323" fmla="*/ 4579 w 10000"/>
                  <a:gd name="connsiteY58-11324" fmla="*/ 3862 h 10000"/>
                  <a:gd name="connsiteX59-11325" fmla="*/ 4637 w 10000"/>
                  <a:gd name="connsiteY59-11326" fmla="*/ 4021 h 10000"/>
                  <a:gd name="connsiteX60-11327" fmla="*/ 4783 w 10000"/>
                  <a:gd name="connsiteY60-11328" fmla="*/ 4021 h 10000"/>
                  <a:gd name="connsiteX61-11329" fmla="*/ 4841 w 10000"/>
                  <a:gd name="connsiteY61-11330" fmla="*/ 4021 h 10000"/>
                  <a:gd name="connsiteX62-11331" fmla="*/ 4927 w 10000"/>
                  <a:gd name="connsiteY62-11332" fmla="*/ 4233 h 10000"/>
                  <a:gd name="connsiteX63-11333" fmla="*/ 5073 w 10000"/>
                  <a:gd name="connsiteY63-11334" fmla="*/ 4603 h 10000"/>
                  <a:gd name="connsiteX64-11335" fmla="*/ 4898 w 10000"/>
                  <a:gd name="connsiteY64-11336" fmla="*/ 4391 h 10000"/>
                  <a:gd name="connsiteX65-11337" fmla="*/ 4812 w 10000"/>
                  <a:gd name="connsiteY65-11338" fmla="*/ 4127 h 10000"/>
                  <a:gd name="connsiteX66-11339" fmla="*/ 4725 w 10000"/>
                  <a:gd name="connsiteY66-11340" fmla="*/ 4339 h 10000"/>
                  <a:gd name="connsiteX67-11341" fmla="*/ 4608 w 10000"/>
                  <a:gd name="connsiteY67-11342" fmla="*/ 4657 h 10000"/>
                  <a:gd name="connsiteX68-11343" fmla="*/ 4608 w 10000"/>
                  <a:gd name="connsiteY68-11344" fmla="*/ 4445 h 10000"/>
                  <a:gd name="connsiteX69-11345" fmla="*/ 4435 w 10000"/>
                  <a:gd name="connsiteY69-11346" fmla="*/ 4339 h 10000"/>
                  <a:gd name="connsiteX70-11347" fmla="*/ 4406 w 10000"/>
                  <a:gd name="connsiteY70-11348" fmla="*/ 3968 h 10000"/>
                  <a:gd name="connsiteX71-11349" fmla="*/ 4261 w 10000"/>
                  <a:gd name="connsiteY71-11350" fmla="*/ 4021 h 10000"/>
                  <a:gd name="connsiteX72-11351" fmla="*/ 4319 w 10000"/>
                  <a:gd name="connsiteY72-11352" fmla="*/ 3598 h 10000"/>
                  <a:gd name="connsiteX73-11353" fmla="*/ 4232 w 10000"/>
                  <a:gd name="connsiteY73-11354" fmla="*/ 3598 h 10000"/>
                  <a:gd name="connsiteX74-11355" fmla="*/ 4319 w 10000"/>
                  <a:gd name="connsiteY74-11356" fmla="*/ 3069 h 10000"/>
                  <a:gd name="connsiteX75-11357" fmla="*/ 4464 w 10000"/>
                  <a:gd name="connsiteY75-11358" fmla="*/ 3069 h 10000"/>
                  <a:gd name="connsiteX76-11359" fmla="*/ 4522 w 10000"/>
                  <a:gd name="connsiteY76-11360" fmla="*/ 3386 h 10000"/>
                  <a:gd name="connsiteX77-11361" fmla="*/ 4551 w 10000"/>
                  <a:gd name="connsiteY77-11362" fmla="*/ 3175 h 10000"/>
                  <a:gd name="connsiteX78-11363" fmla="*/ 4493 w 10000"/>
                  <a:gd name="connsiteY78-11364" fmla="*/ 3016 h 10000"/>
                  <a:gd name="connsiteX79-11365" fmla="*/ 4348 w 10000"/>
                  <a:gd name="connsiteY79-11366" fmla="*/ 2910 h 10000"/>
                  <a:gd name="connsiteX80-11367" fmla="*/ 4377 w 10000"/>
                  <a:gd name="connsiteY80-11368" fmla="*/ 2487 h 10000"/>
                  <a:gd name="connsiteX81-11369" fmla="*/ 4319 w 10000"/>
                  <a:gd name="connsiteY81-11370" fmla="*/ 2275 h 10000"/>
                  <a:gd name="connsiteX82-11371" fmla="*/ 4289 w 10000"/>
                  <a:gd name="connsiteY82-11372" fmla="*/ 1641 h 10000"/>
                  <a:gd name="connsiteX83-11373" fmla="*/ 4348 w 10000"/>
                  <a:gd name="connsiteY83-11374" fmla="*/ 1641 h 10000"/>
                  <a:gd name="connsiteX84-11375" fmla="*/ 4261 w 10000"/>
                  <a:gd name="connsiteY84-11376" fmla="*/ 1534 h 10000"/>
                  <a:gd name="connsiteX85-11377" fmla="*/ 4000 w 10000"/>
                  <a:gd name="connsiteY85-11378" fmla="*/ 1746 h 10000"/>
                  <a:gd name="connsiteX86-11379" fmla="*/ 3942 w 10000"/>
                  <a:gd name="connsiteY86-11380" fmla="*/ 1323 h 10000"/>
                  <a:gd name="connsiteX87-11381" fmla="*/ 4145 w 10000"/>
                  <a:gd name="connsiteY87-11382" fmla="*/ 582 h 10000"/>
                  <a:gd name="connsiteX88-11383" fmla="*/ 3972 w 10000"/>
                  <a:gd name="connsiteY88-11384" fmla="*/ 318 h 10000"/>
                  <a:gd name="connsiteX89-11385" fmla="*/ 3972 w 10000"/>
                  <a:gd name="connsiteY89-11386" fmla="*/ 212 h 10000"/>
                  <a:gd name="connsiteX90-11387" fmla="*/ 3710 w 10000"/>
                  <a:gd name="connsiteY90-11388" fmla="*/ 0 h 10000"/>
                  <a:gd name="connsiteX91-11389" fmla="*/ 3624 w 10000"/>
                  <a:gd name="connsiteY91-11390" fmla="*/ 212 h 10000"/>
                  <a:gd name="connsiteX92-11391" fmla="*/ 3536 w 10000"/>
                  <a:gd name="connsiteY92-11392" fmla="*/ 635 h 10000"/>
                  <a:gd name="connsiteX93-11393" fmla="*/ 3420 w 10000"/>
                  <a:gd name="connsiteY93-11394" fmla="*/ 688 h 10000"/>
                  <a:gd name="connsiteX94-11395" fmla="*/ 3594 w 10000"/>
                  <a:gd name="connsiteY94-11396" fmla="*/ 900 h 10000"/>
                  <a:gd name="connsiteX95-11397" fmla="*/ 3624 w 10000"/>
                  <a:gd name="connsiteY95-11398" fmla="*/ 1164 h 10000"/>
                  <a:gd name="connsiteX96-11399" fmla="*/ 3536 w 10000"/>
                  <a:gd name="connsiteY96-11400" fmla="*/ 1323 h 10000"/>
                  <a:gd name="connsiteX97-11401" fmla="*/ 3624 w 10000"/>
                  <a:gd name="connsiteY97-11402" fmla="*/ 1799 h 10000"/>
                  <a:gd name="connsiteX98-11403" fmla="*/ 3565 w 10000"/>
                  <a:gd name="connsiteY98-11404" fmla="*/ 2223 h 10000"/>
                  <a:gd name="connsiteX99-11405" fmla="*/ 3130 w 10000"/>
                  <a:gd name="connsiteY99-11406" fmla="*/ 2539 h 10000"/>
                  <a:gd name="connsiteX100-11407" fmla="*/ 3101 w 10000"/>
                  <a:gd name="connsiteY100-11408" fmla="*/ 2381 h 10000"/>
                  <a:gd name="connsiteX101-11409" fmla="*/ 3073 w 10000"/>
                  <a:gd name="connsiteY101-11410" fmla="*/ 2593 h 10000"/>
                  <a:gd name="connsiteX102-11411" fmla="*/ 3188 w 10000"/>
                  <a:gd name="connsiteY102-11412" fmla="*/ 2804 h 10000"/>
                  <a:gd name="connsiteX103-11413" fmla="*/ 3478 w 10000"/>
                  <a:gd name="connsiteY103-11414" fmla="*/ 2593 h 10000"/>
                  <a:gd name="connsiteX104-11415" fmla="*/ 3594 w 10000"/>
                  <a:gd name="connsiteY104-11416" fmla="*/ 2752 h 10000"/>
                  <a:gd name="connsiteX105-11417" fmla="*/ 3392 w 10000"/>
                  <a:gd name="connsiteY105-11418" fmla="*/ 2804 h 10000"/>
                  <a:gd name="connsiteX106-11419" fmla="*/ 1349 w 10000"/>
                  <a:gd name="connsiteY106-11420" fmla="*/ 2289 h 10000"/>
                  <a:gd name="connsiteX107-11421" fmla="*/ 2754 w 10000"/>
                  <a:gd name="connsiteY107-11422" fmla="*/ 2857 h 10000"/>
                  <a:gd name="connsiteX108-11423" fmla="*/ 1630 w 10000"/>
                  <a:gd name="connsiteY108-11424" fmla="*/ 1022 h 10000"/>
                  <a:gd name="connsiteX109-11425" fmla="*/ 2656 w 10000"/>
                  <a:gd name="connsiteY109-11426" fmla="*/ 2472 h 10000"/>
                  <a:gd name="connsiteX110-11427" fmla="*/ 2898 w 10000"/>
                  <a:gd name="connsiteY110-11428" fmla="*/ 3545 h 10000"/>
                  <a:gd name="connsiteX111-11429" fmla="*/ 2840 w 10000"/>
                  <a:gd name="connsiteY111-11430" fmla="*/ 3916 h 10000"/>
                  <a:gd name="connsiteX112-11431" fmla="*/ 1349 w 10000"/>
                  <a:gd name="connsiteY112-11432" fmla="*/ 2289 h 10000"/>
                  <a:gd name="connsiteX113-11433" fmla="*/ 1349 w 10000"/>
                  <a:gd name="connsiteY113-11434" fmla="*/ 2289 h 10000"/>
                  <a:gd name="connsiteX114-11435" fmla="*/ 2377 w 10000"/>
                  <a:gd name="connsiteY114-11436" fmla="*/ 3598 h 10000"/>
                  <a:gd name="connsiteX115-11437" fmla="*/ 2377 w 10000"/>
                  <a:gd name="connsiteY115-11438" fmla="*/ 3968 h 10000"/>
                  <a:gd name="connsiteX116-11439" fmla="*/ 2231 w 10000"/>
                  <a:gd name="connsiteY116-11440" fmla="*/ 4445 h 10000"/>
                  <a:gd name="connsiteX117-11441" fmla="*/ 2000 w 10000"/>
                  <a:gd name="connsiteY117-11442" fmla="*/ 4021 h 10000"/>
                  <a:gd name="connsiteX118-11443" fmla="*/ 1884 w 10000"/>
                  <a:gd name="connsiteY118-11444" fmla="*/ 3545 h 10000"/>
                  <a:gd name="connsiteX119-11445" fmla="*/ 1652 w 10000"/>
                  <a:gd name="connsiteY119-11446" fmla="*/ 3545 h 10000"/>
                  <a:gd name="connsiteX120-11447" fmla="*/ 1478 w 10000"/>
                  <a:gd name="connsiteY120-11448" fmla="*/ 3757 h 10000"/>
                  <a:gd name="connsiteX121-11449" fmla="*/ 1247 w 10000"/>
                  <a:gd name="connsiteY121-11450" fmla="*/ 3757 h 10000"/>
                  <a:gd name="connsiteX122-11451" fmla="*/ 1072 w 10000"/>
                  <a:gd name="connsiteY122-11452" fmla="*/ 3968 h 10000"/>
                  <a:gd name="connsiteX123-11453" fmla="*/ 957 w 10000"/>
                  <a:gd name="connsiteY123-11454" fmla="*/ 3757 h 10000"/>
                  <a:gd name="connsiteX124-11455" fmla="*/ 667 w 10000"/>
                  <a:gd name="connsiteY124-11456" fmla="*/ 3704 h 10000"/>
                  <a:gd name="connsiteX125-11457" fmla="*/ 406 w 10000"/>
                  <a:gd name="connsiteY125-11458" fmla="*/ 3704 h 10000"/>
                  <a:gd name="connsiteX126-11459" fmla="*/ 29 w 10000"/>
                  <a:gd name="connsiteY126-11460" fmla="*/ 3439 h 10000"/>
                  <a:gd name="connsiteX127-11461" fmla="*/ 0 w 10000"/>
                  <a:gd name="connsiteY127-11462" fmla="*/ 3916 h 10000"/>
                  <a:gd name="connsiteX128-11463" fmla="*/ 58 w 10000"/>
                  <a:gd name="connsiteY128-11464" fmla="*/ 4603 h 10000"/>
                  <a:gd name="connsiteX129-11465" fmla="*/ 116 w 10000"/>
                  <a:gd name="connsiteY129-11466" fmla="*/ 4973 h 10000"/>
                  <a:gd name="connsiteX130-11467" fmla="*/ 174 w 10000"/>
                  <a:gd name="connsiteY130-11468" fmla="*/ 5239 h 10000"/>
                  <a:gd name="connsiteX131-11469" fmla="*/ 232 w 10000"/>
                  <a:gd name="connsiteY131-11470" fmla="*/ 5609 h 10000"/>
                  <a:gd name="connsiteX132-11471" fmla="*/ 406 w 10000"/>
                  <a:gd name="connsiteY132-11472" fmla="*/ 5926 h 10000"/>
                  <a:gd name="connsiteX133-11473" fmla="*/ 638 w 10000"/>
                  <a:gd name="connsiteY133-11474" fmla="*/ 6455 h 10000"/>
                  <a:gd name="connsiteX134-11475" fmla="*/ 492 w 10000"/>
                  <a:gd name="connsiteY134-11476" fmla="*/ 6350 h 10000"/>
                  <a:gd name="connsiteX135-11477" fmla="*/ 840 w 10000"/>
                  <a:gd name="connsiteY135-11478" fmla="*/ 6825 h 10000"/>
                  <a:gd name="connsiteX136-11479" fmla="*/ 1043 w 10000"/>
                  <a:gd name="connsiteY136-11480" fmla="*/ 6773 h 10000"/>
                  <a:gd name="connsiteX137-11481" fmla="*/ 1015 w 10000"/>
                  <a:gd name="connsiteY137-11482" fmla="*/ 6455 h 10000"/>
                  <a:gd name="connsiteX138-11483" fmla="*/ 1188 w 10000"/>
                  <a:gd name="connsiteY138-11484" fmla="*/ 6508 h 10000"/>
                  <a:gd name="connsiteX139-11485" fmla="*/ 986 w 10000"/>
                  <a:gd name="connsiteY139-11486" fmla="*/ 5873 h 10000"/>
                  <a:gd name="connsiteX140-11487" fmla="*/ 1362 w 10000"/>
                  <a:gd name="connsiteY140-11488" fmla="*/ 5609 h 10000"/>
                  <a:gd name="connsiteX141-11489" fmla="*/ 1566 w 10000"/>
                  <a:gd name="connsiteY141-11490" fmla="*/ 5609 h 10000"/>
                  <a:gd name="connsiteX142-11491" fmla="*/ 1566 w 10000"/>
                  <a:gd name="connsiteY142-11492" fmla="*/ 5873 h 10000"/>
                  <a:gd name="connsiteX143-11493" fmla="*/ 1391 w 10000"/>
                  <a:gd name="connsiteY143-11494" fmla="*/ 6032 h 10000"/>
                  <a:gd name="connsiteX144-11495" fmla="*/ 1276 w 10000"/>
                  <a:gd name="connsiteY144-11496" fmla="*/ 6720 h 10000"/>
                  <a:gd name="connsiteX145-11497" fmla="*/ 1218 w 10000"/>
                  <a:gd name="connsiteY145-11498" fmla="*/ 7037 h 10000"/>
                  <a:gd name="connsiteX146-11499" fmla="*/ 1305 w 10000"/>
                  <a:gd name="connsiteY146-11500" fmla="*/ 7461 h 10000"/>
                  <a:gd name="connsiteX147-11501" fmla="*/ 1478 w 10000"/>
                  <a:gd name="connsiteY147-11502" fmla="*/ 7778 h 10000"/>
                  <a:gd name="connsiteX148-11503" fmla="*/ 2058 w 10000"/>
                  <a:gd name="connsiteY148-11504" fmla="*/ 8413 h 10000"/>
                  <a:gd name="connsiteX149-11505" fmla="*/ 2521 w 10000"/>
                  <a:gd name="connsiteY149-11506" fmla="*/ 8889 h 10000"/>
                  <a:gd name="connsiteX150-11507" fmla="*/ 2869 w 10000"/>
                  <a:gd name="connsiteY150-11508" fmla="*/ 9101 h 10000"/>
                  <a:gd name="connsiteX151-11509" fmla="*/ 3246 w 10000"/>
                  <a:gd name="connsiteY151-11510" fmla="*/ 9312 h 10000"/>
                  <a:gd name="connsiteX152-11511" fmla="*/ 3624 w 10000"/>
                  <a:gd name="connsiteY152-11512" fmla="*/ 9524 h 10000"/>
                  <a:gd name="connsiteX153-11513" fmla="*/ 3972 w 10000"/>
                  <a:gd name="connsiteY153-11514" fmla="*/ 9630 h 10000"/>
                  <a:gd name="connsiteX154-11515" fmla="*/ 4348 w 10000"/>
                  <a:gd name="connsiteY154-11516" fmla="*/ 9789 h 10000"/>
                  <a:gd name="connsiteX155-11517" fmla="*/ 4783 w 10000"/>
                  <a:gd name="connsiteY155-11518" fmla="*/ 9948 h 10000"/>
                  <a:gd name="connsiteX156-11519" fmla="*/ 5246 w 10000"/>
                  <a:gd name="connsiteY156-11520" fmla="*/ 10000 h 10000"/>
                  <a:gd name="connsiteX157-11521" fmla="*/ 5652 w 10000"/>
                  <a:gd name="connsiteY157-11522" fmla="*/ 10000 h 10000"/>
                  <a:gd name="connsiteX158-11523" fmla="*/ 6145 w 10000"/>
                  <a:gd name="connsiteY158-11524" fmla="*/ 9948 h 10000"/>
                  <a:gd name="connsiteX159-11525" fmla="*/ 6493 w 10000"/>
                  <a:gd name="connsiteY159-11526" fmla="*/ 9841 h 10000"/>
                  <a:gd name="connsiteX160-11527" fmla="*/ 6841 w 10000"/>
                  <a:gd name="connsiteY160-11528" fmla="*/ 9736 h 10000"/>
                  <a:gd name="connsiteX161-11529" fmla="*/ 7218 w 10000"/>
                  <a:gd name="connsiteY161-11530" fmla="*/ 9577 h 10000"/>
                  <a:gd name="connsiteX162-11531" fmla="*/ 7565 w 10000"/>
                  <a:gd name="connsiteY162-11532" fmla="*/ 9418 h 10000"/>
                  <a:gd name="connsiteX163-11533" fmla="*/ 7884 w 10000"/>
                  <a:gd name="connsiteY163-11534" fmla="*/ 9207 h 10000"/>
                  <a:gd name="connsiteX164-11535" fmla="*/ 8232 w 10000"/>
                  <a:gd name="connsiteY164-11536" fmla="*/ 8995 h 10000"/>
                  <a:gd name="connsiteX165-11537" fmla="*/ 8551 w 10000"/>
                  <a:gd name="connsiteY165-11538" fmla="*/ 8678 h 10000"/>
                  <a:gd name="connsiteX0-11539" fmla="*/ 8551 w 10000"/>
                  <a:gd name="connsiteY0-11540" fmla="*/ 8678 h 10000"/>
                  <a:gd name="connsiteX1-11541" fmla="*/ 8899 w 10000"/>
                  <a:gd name="connsiteY1-11542" fmla="*/ 8360 h 10000"/>
                  <a:gd name="connsiteX2-11543" fmla="*/ 9072 w 10000"/>
                  <a:gd name="connsiteY2-11544" fmla="*/ 7937 h 10000"/>
                  <a:gd name="connsiteX3-11545" fmla="*/ 9420 w 10000"/>
                  <a:gd name="connsiteY3-11546" fmla="*/ 7619 h 10000"/>
                  <a:gd name="connsiteX4-11547" fmla="*/ 9304 w 10000"/>
                  <a:gd name="connsiteY4-11548" fmla="*/ 7143 h 10000"/>
                  <a:gd name="connsiteX5-11549" fmla="*/ 9508 w 10000"/>
                  <a:gd name="connsiteY5-11550" fmla="*/ 6878 h 10000"/>
                  <a:gd name="connsiteX6-11551" fmla="*/ 9652 w 10000"/>
                  <a:gd name="connsiteY6-11552" fmla="*/ 6614 h 10000"/>
                  <a:gd name="connsiteX7-11553" fmla="*/ 9710 w 10000"/>
                  <a:gd name="connsiteY7-11554" fmla="*/ 7037 h 10000"/>
                  <a:gd name="connsiteX8-11555" fmla="*/ 9652 w 10000"/>
                  <a:gd name="connsiteY8-11556" fmla="*/ 7514 h 10000"/>
                  <a:gd name="connsiteX9-11557" fmla="*/ 9971 w 10000"/>
                  <a:gd name="connsiteY9-11558" fmla="*/ 7037 h 10000"/>
                  <a:gd name="connsiteX10-11559" fmla="*/ 10000 w 10000"/>
                  <a:gd name="connsiteY10-11560" fmla="*/ 6667 h 10000"/>
                  <a:gd name="connsiteX11-11561" fmla="*/ 9884 w 10000"/>
                  <a:gd name="connsiteY11-11562" fmla="*/ 6720 h 10000"/>
                  <a:gd name="connsiteX12-11563" fmla="*/ 9797 w 10000"/>
                  <a:gd name="connsiteY12-11564" fmla="*/ 6350 h 10000"/>
                  <a:gd name="connsiteX13-11565" fmla="*/ 9913 w 10000"/>
                  <a:gd name="connsiteY13-11566" fmla="*/ 5926 h 10000"/>
                  <a:gd name="connsiteX14-11567" fmla="*/ 9856 w 10000"/>
                  <a:gd name="connsiteY14-11568" fmla="*/ 5450 h 10000"/>
                  <a:gd name="connsiteX15-11569" fmla="*/ 9566 w 10000"/>
                  <a:gd name="connsiteY15-11570" fmla="*/ 5291 h 10000"/>
                  <a:gd name="connsiteX16-11571" fmla="*/ 9942 w 10000"/>
                  <a:gd name="connsiteY16-11572" fmla="*/ 4498 h 10000"/>
                  <a:gd name="connsiteX17-11573" fmla="*/ 9537 w 10000"/>
                  <a:gd name="connsiteY17-11574" fmla="*/ 4762 h 10000"/>
                  <a:gd name="connsiteX18-11575" fmla="*/ 9449 w 10000"/>
                  <a:gd name="connsiteY18-11576" fmla="*/ 5185 h 10000"/>
                  <a:gd name="connsiteX19-11577" fmla="*/ 9101 w 10000"/>
                  <a:gd name="connsiteY19-11578" fmla="*/ 5239 h 10000"/>
                  <a:gd name="connsiteX20-11579" fmla="*/ 9072 w 10000"/>
                  <a:gd name="connsiteY20-11580" fmla="*/ 5820 h 10000"/>
                  <a:gd name="connsiteX21-11581" fmla="*/ 9101 w 10000"/>
                  <a:gd name="connsiteY21-11582" fmla="*/ 5926 h 10000"/>
                  <a:gd name="connsiteX22-11583" fmla="*/ 8928 w 10000"/>
                  <a:gd name="connsiteY22-11584" fmla="*/ 6138 h 10000"/>
                  <a:gd name="connsiteX23-11585" fmla="*/ 8551 w 10000"/>
                  <a:gd name="connsiteY23-11586" fmla="*/ 6402 h 10000"/>
                  <a:gd name="connsiteX24-11587" fmla="*/ 8377 w 10000"/>
                  <a:gd name="connsiteY24-11588" fmla="*/ 6455 h 10000"/>
                  <a:gd name="connsiteX25-11589" fmla="*/ 8087 w 10000"/>
                  <a:gd name="connsiteY25-11590" fmla="*/ 6667 h 10000"/>
                  <a:gd name="connsiteX26-11591" fmla="*/ 8232 w 10000"/>
                  <a:gd name="connsiteY26-11592" fmla="*/ 6932 h 10000"/>
                  <a:gd name="connsiteX27-11593" fmla="*/ 7739 w 10000"/>
                  <a:gd name="connsiteY27-11594" fmla="*/ 7407 h 10000"/>
                  <a:gd name="connsiteX28-11595" fmla="*/ 7681 w 10000"/>
                  <a:gd name="connsiteY28-11596" fmla="*/ 6984 h 10000"/>
                  <a:gd name="connsiteX29-11597" fmla="*/ 7508 w 10000"/>
                  <a:gd name="connsiteY29-11598" fmla="*/ 7143 h 10000"/>
                  <a:gd name="connsiteX30-11599" fmla="*/ 7102 w 10000"/>
                  <a:gd name="connsiteY30-11600" fmla="*/ 7037 h 10000"/>
                  <a:gd name="connsiteX31-11601" fmla="*/ 7362 w 10000"/>
                  <a:gd name="connsiteY31-11602" fmla="*/ 6878 h 10000"/>
                  <a:gd name="connsiteX32-11603" fmla="*/ 6870 w 10000"/>
                  <a:gd name="connsiteY32-11604" fmla="*/ 6773 h 10000"/>
                  <a:gd name="connsiteX33-11605" fmla="*/ 8734 w 10000"/>
                  <a:gd name="connsiteY33-11606" fmla="*/ 5498 h 10000"/>
                  <a:gd name="connsiteX34-11607" fmla="*/ 8734 w 10000"/>
                  <a:gd name="connsiteY34-11608" fmla="*/ 5498 h 10000"/>
                  <a:gd name="connsiteX35-11609" fmla="*/ 8607 w 10000"/>
                  <a:gd name="connsiteY35-11610" fmla="*/ 5271 h 10000"/>
                  <a:gd name="connsiteX36-11611" fmla="*/ 8417 w 10000"/>
                  <a:gd name="connsiteY36-11612" fmla="*/ 5422 h 10000"/>
                  <a:gd name="connsiteX37-11613" fmla="*/ 8291 w 10000"/>
                  <a:gd name="connsiteY37-11614" fmla="*/ 5195 h 10000"/>
                  <a:gd name="connsiteX38-11615" fmla="*/ 8164 w 10000"/>
                  <a:gd name="connsiteY38-11616" fmla="*/ 4968 h 10000"/>
                  <a:gd name="connsiteX39-11617" fmla="*/ 8671 w 10000"/>
                  <a:gd name="connsiteY39-11618" fmla="*/ 4893 h 10000"/>
                  <a:gd name="connsiteX40-11619" fmla="*/ 8227 w 10000"/>
                  <a:gd name="connsiteY40-11620" fmla="*/ 4591 h 10000"/>
                  <a:gd name="connsiteX41-11621" fmla="*/ 7657 w 10000"/>
                  <a:gd name="connsiteY41-11622" fmla="*/ 5044 h 10000"/>
                  <a:gd name="connsiteX42-11623" fmla="*/ 7087 w 10000"/>
                  <a:gd name="connsiteY42-11624" fmla="*/ 5497 h 10000"/>
                  <a:gd name="connsiteX43-11625" fmla="*/ 8037 w 10000"/>
                  <a:gd name="connsiteY43-11626" fmla="*/ 4742 h 10000"/>
                  <a:gd name="connsiteX44-11627" fmla="*/ 7531 w 10000"/>
                  <a:gd name="connsiteY44-11628" fmla="*/ 4817 h 10000"/>
                  <a:gd name="connsiteX45-11629" fmla="*/ 8069 w 10000"/>
                  <a:gd name="connsiteY45-11630" fmla="*/ 4826 h 10000"/>
                  <a:gd name="connsiteX46-11631" fmla="*/ 6950 w 10000"/>
                  <a:gd name="connsiteY46-11632" fmla="*/ 3306 h 10000"/>
                  <a:gd name="connsiteX47-11633" fmla="*/ 6962 w 10000"/>
                  <a:gd name="connsiteY47-11634" fmla="*/ 3305 h 10000"/>
                  <a:gd name="connsiteX48-11635" fmla="*/ 6645 w 10000"/>
                  <a:gd name="connsiteY48-11636" fmla="*/ 3230 h 10000"/>
                  <a:gd name="connsiteX49-11637" fmla="*/ 6519 w 10000"/>
                  <a:gd name="connsiteY49-11638" fmla="*/ 3003 h 10000"/>
                  <a:gd name="connsiteX50-11639" fmla="*/ 5949 w 10000"/>
                  <a:gd name="connsiteY50-11640" fmla="*/ 2473 h 10000"/>
                  <a:gd name="connsiteX51-11641" fmla="*/ 5015 w 10000"/>
                  <a:gd name="connsiteY51-11642" fmla="*/ 3228 h 10000"/>
                  <a:gd name="connsiteX52-11643" fmla="*/ 4898 w 10000"/>
                  <a:gd name="connsiteY52-11644" fmla="*/ 3175 h 10000"/>
                  <a:gd name="connsiteX53-11645" fmla="*/ 4754 w 10000"/>
                  <a:gd name="connsiteY53-11646" fmla="*/ 3122 h 10000"/>
                  <a:gd name="connsiteX54-11647" fmla="*/ 4637 w 10000"/>
                  <a:gd name="connsiteY54-11648" fmla="*/ 3334 h 10000"/>
                  <a:gd name="connsiteX55-11649" fmla="*/ 4464 w 10000"/>
                  <a:gd name="connsiteY55-11650" fmla="*/ 3493 h 10000"/>
                  <a:gd name="connsiteX56-11651" fmla="*/ 4435 w 10000"/>
                  <a:gd name="connsiteY56-11652" fmla="*/ 3651 h 10000"/>
                  <a:gd name="connsiteX57-11653" fmla="*/ 4579 w 10000"/>
                  <a:gd name="connsiteY57-11654" fmla="*/ 3862 h 10000"/>
                  <a:gd name="connsiteX58-11655" fmla="*/ 4637 w 10000"/>
                  <a:gd name="connsiteY58-11656" fmla="*/ 4021 h 10000"/>
                  <a:gd name="connsiteX59-11657" fmla="*/ 4783 w 10000"/>
                  <a:gd name="connsiteY59-11658" fmla="*/ 4021 h 10000"/>
                  <a:gd name="connsiteX60-11659" fmla="*/ 4841 w 10000"/>
                  <a:gd name="connsiteY60-11660" fmla="*/ 4021 h 10000"/>
                  <a:gd name="connsiteX61-11661" fmla="*/ 4927 w 10000"/>
                  <a:gd name="connsiteY61-11662" fmla="*/ 4233 h 10000"/>
                  <a:gd name="connsiteX62-11663" fmla="*/ 5073 w 10000"/>
                  <a:gd name="connsiteY62-11664" fmla="*/ 4603 h 10000"/>
                  <a:gd name="connsiteX63-11665" fmla="*/ 4898 w 10000"/>
                  <a:gd name="connsiteY63-11666" fmla="*/ 4391 h 10000"/>
                  <a:gd name="connsiteX64-11667" fmla="*/ 4812 w 10000"/>
                  <a:gd name="connsiteY64-11668" fmla="*/ 4127 h 10000"/>
                  <a:gd name="connsiteX65-11669" fmla="*/ 4725 w 10000"/>
                  <a:gd name="connsiteY65-11670" fmla="*/ 4339 h 10000"/>
                  <a:gd name="connsiteX66-11671" fmla="*/ 4608 w 10000"/>
                  <a:gd name="connsiteY66-11672" fmla="*/ 4657 h 10000"/>
                  <a:gd name="connsiteX67-11673" fmla="*/ 4608 w 10000"/>
                  <a:gd name="connsiteY67-11674" fmla="*/ 4445 h 10000"/>
                  <a:gd name="connsiteX68-11675" fmla="*/ 4435 w 10000"/>
                  <a:gd name="connsiteY68-11676" fmla="*/ 4339 h 10000"/>
                  <a:gd name="connsiteX69-11677" fmla="*/ 4406 w 10000"/>
                  <a:gd name="connsiteY69-11678" fmla="*/ 3968 h 10000"/>
                  <a:gd name="connsiteX70-11679" fmla="*/ 4261 w 10000"/>
                  <a:gd name="connsiteY70-11680" fmla="*/ 4021 h 10000"/>
                  <a:gd name="connsiteX71-11681" fmla="*/ 4319 w 10000"/>
                  <a:gd name="connsiteY71-11682" fmla="*/ 3598 h 10000"/>
                  <a:gd name="connsiteX72-11683" fmla="*/ 4232 w 10000"/>
                  <a:gd name="connsiteY72-11684" fmla="*/ 3598 h 10000"/>
                  <a:gd name="connsiteX73-11685" fmla="*/ 4319 w 10000"/>
                  <a:gd name="connsiteY73-11686" fmla="*/ 3069 h 10000"/>
                  <a:gd name="connsiteX74-11687" fmla="*/ 4464 w 10000"/>
                  <a:gd name="connsiteY74-11688" fmla="*/ 3069 h 10000"/>
                  <a:gd name="connsiteX75-11689" fmla="*/ 4522 w 10000"/>
                  <a:gd name="connsiteY75-11690" fmla="*/ 3386 h 10000"/>
                  <a:gd name="connsiteX76-11691" fmla="*/ 4551 w 10000"/>
                  <a:gd name="connsiteY76-11692" fmla="*/ 3175 h 10000"/>
                  <a:gd name="connsiteX77-11693" fmla="*/ 4493 w 10000"/>
                  <a:gd name="connsiteY77-11694" fmla="*/ 3016 h 10000"/>
                  <a:gd name="connsiteX78-11695" fmla="*/ 4348 w 10000"/>
                  <a:gd name="connsiteY78-11696" fmla="*/ 2910 h 10000"/>
                  <a:gd name="connsiteX79-11697" fmla="*/ 4377 w 10000"/>
                  <a:gd name="connsiteY79-11698" fmla="*/ 2487 h 10000"/>
                  <a:gd name="connsiteX80-11699" fmla="*/ 4319 w 10000"/>
                  <a:gd name="connsiteY80-11700" fmla="*/ 2275 h 10000"/>
                  <a:gd name="connsiteX81-11701" fmla="*/ 4289 w 10000"/>
                  <a:gd name="connsiteY81-11702" fmla="*/ 1641 h 10000"/>
                  <a:gd name="connsiteX82-11703" fmla="*/ 4348 w 10000"/>
                  <a:gd name="connsiteY82-11704" fmla="*/ 1641 h 10000"/>
                  <a:gd name="connsiteX83-11705" fmla="*/ 4261 w 10000"/>
                  <a:gd name="connsiteY83-11706" fmla="*/ 1534 h 10000"/>
                  <a:gd name="connsiteX84-11707" fmla="*/ 4000 w 10000"/>
                  <a:gd name="connsiteY84-11708" fmla="*/ 1746 h 10000"/>
                  <a:gd name="connsiteX85-11709" fmla="*/ 3942 w 10000"/>
                  <a:gd name="connsiteY85-11710" fmla="*/ 1323 h 10000"/>
                  <a:gd name="connsiteX86-11711" fmla="*/ 4145 w 10000"/>
                  <a:gd name="connsiteY86-11712" fmla="*/ 582 h 10000"/>
                  <a:gd name="connsiteX87-11713" fmla="*/ 3972 w 10000"/>
                  <a:gd name="connsiteY87-11714" fmla="*/ 318 h 10000"/>
                  <a:gd name="connsiteX88-11715" fmla="*/ 3972 w 10000"/>
                  <a:gd name="connsiteY88-11716" fmla="*/ 212 h 10000"/>
                  <a:gd name="connsiteX89-11717" fmla="*/ 3710 w 10000"/>
                  <a:gd name="connsiteY89-11718" fmla="*/ 0 h 10000"/>
                  <a:gd name="connsiteX90-11719" fmla="*/ 3624 w 10000"/>
                  <a:gd name="connsiteY90-11720" fmla="*/ 212 h 10000"/>
                  <a:gd name="connsiteX91-11721" fmla="*/ 3536 w 10000"/>
                  <a:gd name="connsiteY91-11722" fmla="*/ 635 h 10000"/>
                  <a:gd name="connsiteX92-11723" fmla="*/ 3420 w 10000"/>
                  <a:gd name="connsiteY92-11724" fmla="*/ 688 h 10000"/>
                  <a:gd name="connsiteX93-11725" fmla="*/ 3594 w 10000"/>
                  <a:gd name="connsiteY93-11726" fmla="*/ 900 h 10000"/>
                  <a:gd name="connsiteX94-11727" fmla="*/ 3624 w 10000"/>
                  <a:gd name="connsiteY94-11728" fmla="*/ 1164 h 10000"/>
                  <a:gd name="connsiteX95-11729" fmla="*/ 3536 w 10000"/>
                  <a:gd name="connsiteY95-11730" fmla="*/ 1323 h 10000"/>
                  <a:gd name="connsiteX96-11731" fmla="*/ 3624 w 10000"/>
                  <a:gd name="connsiteY96-11732" fmla="*/ 1799 h 10000"/>
                  <a:gd name="connsiteX97-11733" fmla="*/ 3565 w 10000"/>
                  <a:gd name="connsiteY97-11734" fmla="*/ 2223 h 10000"/>
                  <a:gd name="connsiteX98-11735" fmla="*/ 3130 w 10000"/>
                  <a:gd name="connsiteY98-11736" fmla="*/ 2539 h 10000"/>
                  <a:gd name="connsiteX99-11737" fmla="*/ 3101 w 10000"/>
                  <a:gd name="connsiteY99-11738" fmla="*/ 2381 h 10000"/>
                  <a:gd name="connsiteX100-11739" fmla="*/ 3073 w 10000"/>
                  <a:gd name="connsiteY100-11740" fmla="*/ 2593 h 10000"/>
                  <a:gd name="connsiteX101-11741" fmla="*/ 3188 w 10000"/>
                  <a:gd name="connsiteY101-11742" fmla="*/ 2804 h 10000"/>
                  <a:gd name="connsiteX102-11743" fmla="*/ 3478 w 10000"/>
                  <a:gd name="connsiteY102-11744" fmla="*/ 2593 h 10000"/>
                  <a:gd name="connsiteX103-11745" fmla="*/ 3594 w 10000"/>
                  <a:gd name="connsiteY103-11746" fmla="*/ 2752 h 10000"/>
                  <a:gd name="connsiteX104-11747" fmla="*/ 3392 w 10000"/>
                  <a:gd name="connsiteY104-11748" fmla="*/ 2804 h 10000"/>
                  <a:gd name="connsiteX105-11749" fmla="*/ 1349 w 10000"/>
                  <a:gd name="connsiteY105-11750" fmla="*/ 2289 h 10000"/>
                  <a:gd name="connsiteX106-11751" fmla="*/ 2754 w 10000"/>
                  <a:gd name="connsiteY106-11752" fmla="*/ 2857 h 10000"/>
                  <a:gd name="connsiteX107-11753" fmla="*/ 1630 w 10000"/>
                  <a:gd name="connsiteY107-11754" fmla="*/ 1022 h 10000"/>
                  <a:gd name="connsiteX108-11755" fmla="*/ 2656 w 10000"/>
                  <a:gd name="connsiteY108-11756" fmla="*/ 2472 h 10000"/>
                  <a:gd name="connsiteX109-11757" fmla="*/ 2898 w 10000"/>
                  <a:gd name="connsiteY109-11758" fmla="*/ 3545 h 10000"/>
                  <a:gd name="connsiteX110-11759" fmla="*/ 2840 w 10000"/>
                  <a:gd name="connsiteY110-11760" fmla="*/ 3916 h 10000"/>
                  <a:gd name="connsiteX111-11761" fmla="*/ 1349 w 10000"/>
                  <a:gd name="connsiteY111-11762" fmla="*/ 2289 h 10000"/>
                  <a:gd name="connsiteX112-11763" fmla="*/ 1349 w 10000"/>
                  <a:gd name="connsiteY112-11764" fmla="*/ 2289 h 10000"/>
                  <a:gd name="connsiteX113-11765" fmla="*/ 2377 w 10000"/>
                  <a:gd name="connsiteY113-11766" fmla="*/ 3598 h 10000"/>
                  <a:gd name="connsiteX114-11767" fmla="*/ 2377 w 10000"/>
                  <a:gd name="connsiteY114-11768" fmla="*/ 3968 h 10000"/>
                  <a:gd name="connsiteX115-11769" fmla="*/ 2231 w 10000"/>
                  <a:gd name="connsiteY115-11770" fmla="*/ 4445 h 10000"/>
                  <a:gd name="connsiteX116-11771" fmla="*/ 2000 w 10000"/>
                  <a:gd name="connsiteY116-11772" fmla="*/ 4021 h 10000"/>
                  <a:gd name="connsiteX117-11773" fmla="*/ 1884 w 10000"/>
                  <a:gd name="connsiteY117-11774" fmla="*/ 3545 h 10000"/>
                  <a:gd name="connsiteX118-11775" fmla="*/ 1652 w 10000"/>
                  <a:gd name="connsiteY118-11776" fmla="*/ 3545 h 10000"/>
                  <a:gd name="connsiteX119-11777" fmla="*/ 1478 w 10000"/>
                  <a:gd name="connsiteY119-11778" fmla="*/ 3757 h 10000"/>
                  <a:gd name="connsiteX120-11779" fmla="*/ 1247 w 10000"/>
                  <a:gd name="connsiteY120-11780" fmla="*/ 3757 h 10000"/>
                  <a:gd name="connsiteX121-11781" fmla="*/ 1072 w 10000"/>
                  <a:gd name="connsiteY121-11782" fmla="*/ 3968 h 10000"/>
                  <a:gd name="connsiteX122-11783" fmla="*/ 957 w 10000"/>
                  <a:gd name="connsiteY122-11784" fmla="*/ 3757 h 10000"/>
                  <a:gd name="connsiteX123-11785" fmla="*/ 667 w 10000"/>
                  <a:gd name="connsiteY123-11786" fmla="*/ 3704 h 10000"/>
                  <a:gd name="connsiteX124-11787" fmla="*/ 406 w 10000"/>
                  <a:gd name="connsiteY124-11788" fmla="*/ 3704 h 10000"/>
                  <a:gd name="connsiteX125-11789" fmla="*/ 29 w 10000"/>
                  <a:gd name="connsiteY125-11790" fmla="*/ 3439 h 10000"/>
                  <a:gd name="connsiteX126-11791" fmla="*/ 0 w 10000"/>
                  <a:gd name="connsiteY126-11792" fmla="*/ 3916 h 10000"/>
                  <a:gd name="connsiteX127-11793" fmla="*/ 58 w 10000"/>
                  <a:gd name="connsiteY127-11794" fmla="*/ 4603 h 10000"/>
                  <a:gd name="connsiteX128-11795" fmla="*/ 116 w 10000"/>
                  <a:gd name="connsiteY128-11796" fmla="*/ 4973 h 10000"/>
                  <a:gd name="connsiteX129-11797" fmla="*/ 174 w 10000"/>
                  <a:gd name="connsiteY129-11798" fmla="*/ 5239 h 10000"/>
                  <a:gd name="connsiteX130-11799" fmla="*/ 232 w 10000"/>
                  <a:gd name="connsiteY130-11800" fmla="*/ 5609 h 10000"/>
                  <a:gd name="connsiteX131-11801" fmla="*/ 406 w 10000"/>
                  <a:gd name="connsiteY131-11802" fmla="*/ 5926 h 10000"/>
                  <a:gd name="connsiteX132-11803" fmla="*/ 638 w 10000"/>
                  <a:gd name="connsiteY132-11804" fmla="*/ 6455 h 10000"/>
                  <a:gd name="connsiteX133-11805" fmla="*/ 492 w 10000"/>
                  <a:gd name="connsiteY133-11806" fmla="*/ 6350 h 10000"/>
                  <a:gd name="connsiteX134-11807" fmla="*/ 840 w 10000"/>
                  <a:gd name="connsiteY134-11808" fmla="*/ 6825 h 10000"/>
                  <a:gd name="connsiteX135-11809" fmla="*/ 1043 w 10000"/>
                  <a:gd name="connsiteY135-11810" fmla="*/ 6773 h 10000"/>
                  <a:gd name="connsiteX136-11811" fmla="*/ 1015 w 10000"/>
                  <a:gd name="connsiteY136-11812" fmla="*/ 6455 h 10000"/>
                  <a:gd name="connsiteX137-11813" fmla="*/ 1188 w 10000"/>
                  <a:gd name="connsiteY137-11814" fmla="*/ 6508 h 10000"/>
                  <a:gd name="connsiteX138-11815" fmla="*/ 986 w 10000"/>
                  <a:gd name="connsiteY138-11816" fmla="*/ 5873 h 10000"/>
                  <a:gd name="connsiteX139-11817" fmla="*/ 1362 w 10000"/>
                  <a:gd name="connsiteY139-11818" fmla="*/ 5609 h 10000"/>
                  <a:gd name="connsiteX140-11819" fmla="*/ 1566 w 10000"/>
                  <a:gd name="connsiteY140-11820" fmla="*/ 5609 h 10000"/>
                  <a:gd name="connsiteX141-11821" fmla="*/ 1566 w 10000"/>
                  <a:gd name="connsiteY141-11822" fmla="*/ 5873 h 10000"/>
                  <a:gd name="connsiteX142-11823" fmla="*/ 1391 w 10000"/>
                  <a:gd name="connsiteY142-11824" fmla="*/ 6032 h 10000"/>
                  <a:gd name="connsiteX143-11825" fmla="*/ 1276 w 10000"/>
                  <a:gd name="connsiteY143-11826" fmla="*/ 6720 h 10000"/>
                  <a:gd name="connsiteX144-11827" fmla="*/ 1218 w 10000"/>
                  <a:gd name="connsiteY144-11828" fmla="*/ 7037 h 10000"/>
                  <a:gd name="connsiteX145-11829" fmla="*/ 1305 w 10000"/>
                  <a:gd name="connsiteY145-11830" fmla="*/ 7461 h 10000"/>
                  <a:gd name="connsiteX146-11831" fmla="*/ 1478 w 10000"/>
                  <a:gd name="connsiteY146-11832" fmla="*/ 7778 h 10000"/>
                  <a:gd name="connsiteX147-11833" fmla="*/ 2058 w 10000"/>
                  <a:gd name="connsiteY147-11834" fmla="*/ 8413 h 10000"/>
                  <a:gd name="connsiteX148-11835" fmla="*/ 2521 w 10000"/>
                  <a:gd name="connsiteY148-11836" fmla="*/ 8889 h 10000"/>
                  <a:gd name="connsiteX149-11837" fmla="*/ 2869 w 10000"/>
                  <a:gd name="connsiteY149-11838" fmla="*/ 9101 h 10000"/>
                  <a:gd name="connsiteX150-11839" fmla="*/ 3246 w 10000"/>
                  <a:gd name="connsiteY150-11840" fmla="*/ 9312 h 10000"/>
                  <a:gd name="connsiteX151-11841" fmla="*/ 3624 w 10000"/>
                  <a:gd name="connsiteY151-11842" fmla="*/ 9524 h 10000"/>
                  <a:gd name="connsiteX152-11843" fmla="*/ 3972 w 10000"/>
                  <a:gd name="connsiteY152-11844" fmla="*/ 9630 h 10000"/>
                  <a:gd name="connsiteX153-11845" fmla="*/ 4348 w 10000"/>
                  <a:gd name="connsiteY153-11846" fmla="*/ 9789 h 10000"/>
                  <a:gd name="connsiteX154-11847" fmla="*/ 4783 w 10000"/>
                  <a:gd name="connsiteY154-11848" fmla="*/ 9948 h 10000"/>
                  <a:gd name="connsiteX155-11849" fmla="*/ 5246 w 10000"/>
                  <a:gd name="connsiteY155-11850" fmla="*/ 10000 h 10000"/>
                  <a:gd name="connsiteX156-11851" fmla="*/ 5652 w 10000"/>
                  <a:gd name="connsiteY156-11852" fmla="*/ 10000 h 10000"/>
                  <a:gd name="connsiteX157-11853" fmla="*/ 6145 w 10000"/>
                  <a:gd name="connsiteY157-11854" fmla="*/ 9948 h 10000"/>
                  <a:gd name="connsiteX158-11855" fmla="*/ 6493 w 10000"/>
                  <a:gd name="connsiteY158-11856" fmla="*/ 9841 h 10000"/>
                  <a:gd name="connsiteX159-11857" fmla="*/ 6841 w 10000"/>
                  <a:gd name="connsiteY159-11858" fmla="*/ 9736 h 10000"/>
                  <a:gd name="connsiteX160-11859" fmla="*/ 7218 w 10000"/>
                  <a:gd name="connsiteY160-11860" fmla="*/ 9577 h 10000"/>
                  <a:gd name="connsiteX161-11861" fmla="*/ 7565 w 10000"/>
                  <a:gd name="connsiteY161-11862" fmla="*/ 9418 h 10000"/>
                  <a:gd name="connsiteX162-11863" fmla="*/ 7884 w 10000"/>
                  <a:gd name="connsiteY162-11864" fmla="*/ 9207 h 10000"/>
                  <a:gd name="connsiteX163-11865" fmla="*/ 8232 w 10000"/>
                  <a:gd name="connsiteY163-11866" fmla="*/ 8995 h 10000"/>
                  <a:gd name="connsiteX164-11867" fmla="*/ 8551 w 10000"/>
                  <a:gd name="connsiteY164-11868" fmla="*/ 8678 h 10000"/>
                  <a:gd name="connsiteX0-11869" fmla="*/ 8551 w 10000"/>
                  <a:gd name="connsiteY0-11870" fmla="*/ 8678 h 10000"/>
                  <a:gd name="connsiteX1-11871" fmla="*/ 8899 w 10000"/>
                  <a:gd name="connsiteY1-11872" fmla="*/ 8360 h 10000"/>
                  <a:gd name="connsiteX2-11873" fmla="*/ 9072 w 10000"/>
                  <a:gd name="connsiteY2-11874" fmla="*/ 7937 h 10000"/>
                  <a:gd name="connsiteX3-11875" fmla="*/ 9420 w 10000"/>
                  <a:gd name="connsiteY3-11876" fmla="*/ 7619 h 10000"/>
                  <a:gd name="connsiteX4-11877" fmla="*/ 9304 w 10000"/>
                  <a:gd name="connsiteY4-11878" fmla="*/ 7143 h 10000"/>
                  <a:gd name="connsiteX5-11879" fmla="*/ 9508 w 10000"/>
                  <a:gd name="connsiteY5-11880" fmla="*/ 6878 h 10000"/>
                  <a:gd name="connsiteX6-11881" fmla="*/ 9652 w 10000"/>
                  <a:gd name="connsiteY6-11882" fmla="*/ 6614 h 10000"/>
                  <a:gd name="connsiteX7-11883" fmla="*/ 9710 w 10000"/>
                  <a:gd name="connsiteY7-11884" fmla="*/ 7037 h 10000"/>
                  <a:gd name="connsiteX8-11885" fmla="*/ 9652 w 10000"/>
                  <a:gd name="connsiteY8-11886" fmla="*/ 7514 h 10000"/>
                  <a:gd name="connsiteX9-11887" fmla="*/ 9971 w 10000"/>
                  <a:gd name="connsiteY9-11888" fmla="*/ 7037 h 10000"/>
                  <a:gd name="connsiteX10-11889" fmla="*/ 10000 w 10000"/>
                  <a:gd name="connsiteY10-11890" fmla="*/ 6667 h 10000"/>
                  <a:gd name="connsiteX11-11891" fmla="*/ 9884 w 10000"/>
                  <a:gd name="connsiteY11-11892" fmla="*/ 6720 h 10000"/>
                  <a:gd name="connsiteX12-11893" fmla="*/ 9797 w 10000"/>
                  <a:gd name="connsiteY12-11894" fmla="*/ 6350 h 10000"/>
                  <a:gd name="connsiteX13-11895" fmla="*/ 9913 w 10000"/>
                  <a:gd name="connsiteY13-11896" fmla="*/ 5926 h 10000"/>
                  <a:gd name="connsiteX14-11897" fmla="*/ 9856 w 10000"/>
                  <a:gd name="connsiteY14-11898" fmla="*/ 5450 h 10000"/>
                  <a:gd name="connsiteX15-11899" fmla="*/ 9566 w 10000"/>
                  <a:gd name="connsiteY15-11900" fmla="*/ 5291 h 10000"/>
                  <a:gd name="connsiteX16-11901" fmla="*/ 9942 w 10000"/>
                  <a:gd name="connsiteY16-11902" fmla="*/ 4498 h 10000"/>
                  <a:gd name="connsiteX17-11903" fmla="*/ 9537 w 10000"/>
                  <a:gd name="connsiteY17-11904" fmla="*/ 4762 h 10000"/>
                  <a:gd name="connsiteX18-11905" fmla="*/ 9449 w 10000"/>
                  <a:gd name="connsiteY18-11906" fmla="*/ 5185 h 10000"/>
                  <a:gd name="connsiteX19-11907" fmla="*/ 9101 w 10000"/>
                  <a:gd name="connsiteY19-11908" fmla="*/ 5239 h 10000"/>
                  <a:gd name="connsiteX20-11909" fmla="*/ 9072 w 10000"/>
                  <a:gd name="connsiteY20-11910" fmla="*/ 5820 h 10000"/>
                  <a:gd name="connsiteX21-11911" fmla="*/ 9101 w 10000"/>
                  <a:gd name="connsiteY21-11912" fmla="*/ 5926 h 10000"/>
                  <a:gd name="connsiteX22-11913" fmla="*/ 8928 w 10000"/>
                  <a:gd name="connsiteY22-11914" fmla="*/ 6138 h 10000"/>
                  <a:gd name="connsiteX23-11915" fmla="*/ 8551 w 10000"/>
                  <a:gd name="connsiteY23-11916" fmla="*/ 6402 h 10000"/>
                  <a:gd name="connsiteX24-11917" fmla="*/ 8377 w 10000"/>
                  <a:gd name="connsiteY24-11918" fmla="*/ 6455 h 10000"/>
                  <a:gd name="connsiteX25-11919" fmla="*/ 8087 w 10000"/>
                  <a:gd name="connsiteY25-11920" fmla="*/ 6667 h 10000"/>
                  <a:gd name="connsiteX26-11921" fmla="*/ 8232 w 10000"/>
                  <a:gd name="connsiteY26-11922" fmla="*/ 6932 h 10000"/>
                  <a:gd name="connsiteX27-11923" fmla="*/ 7739 w 10000"/>
                  <a:gd name="connsiteY27-11924" fmla="*/ 7407 h 10000"/>
                  <a:gd name="connsiteX28-11925" fmla="*/ 7681 w 10000"/>
                  <a:gd name="connsiteY28-11926" fmla="*/ 6984 h 10000"/>
                  <a:gd name="connsiteX29-11927" fmla="*/ 7508 w 10000"/>
                  <a:gd name="connsiteY29-11928" fmla="*/ 7143 h 10000"/>
                  <a:gd name="connsiteX30-11929" fmla="*/ 7102 w 10000"/>
                  <a:gd name="connsiteY30-11930" fmla="*/ 7037 h 10000"/>
                  <a:gd name="connsiteX31-11931" fmla="*/ 7362 w 10000"/>
                  <a:gd name="connsiteY31-11932" fmla="*/ 6878 h 10000"/>
                  <a:gd name="connsiteX32-11933" fmla="*/ 8734 w 10000"/>
                  <a:gd name="connsiteY32-11934" fmla="*/ 5498 h 10000"/>
                  <a:gd name="connsiteX33-11935" fmla="*/ 8734 w 10000"/>
                  <a:gd name="connsiteY33-11936" fmla="*/ 5498 h 10000"/>
                  <a:gd name="connsiteX34-11937" fmla="*/ 8607 w 10000"/>
                  <a:gd name="connsiteY34-11938" fmla="*/ 5271 h 10000"/>
                  <a:gd name="connsiteX35-11939" fmla="*/ 8417 w 10000"/>
                  <a:gd name="connsiteY35-11940" fmla="*/ 5422 h 10000"/>
                  <a:gd name="connsiteX36-11941" fmla="*/ 8291 w 10000"/>
                  <a:gd name="connsiteY36-11942" fmla="*/ 5195 h 10000"/>
                  <a:gd name="connsiteX37-11943" fmla="*/ 8164 w 10000"/>
                  <a:gd name="connsiteY37-11944" fmla="*/ 4968 h 10000"/>
                  <a:gd name="connsiteX38-11945" fmla="*/ 8671 w 10000"/>
                  <a:gd name="connsiteY38-11946" fmla="*/ 4893 h 10000"/>
                  <a:gd name="connsiteX39-11947" fmla="*/ 8227 w 10000"/>
                  <a:gd name="connsiteY39-11948" fmla="*/ 4591 h 10000"/>
                  <a:gd name="connsiteX40-11949" fmla="*/ 7657 w 10000"/>
                  <a:gd name="connsiteY40-11950" fmla="*/ 5044 h 10000"/>
                  <a:gd name="connsiteX41-11951" fmla="*/ 7087 w 10000"/>
                  <a:gd name="connsiteY41-11952" fmla="*/ 5497 h 10000"/>
                  <a:gd name="connsiteX42-11953" fmla="*/ 8037 w 10000"/>
                  <a:gd name="connsiteY42-11954" fmla="*/ 4742 h 10000"/>
                  <a:gd name="connsiteX43-11955" fmla="*/ 7531 w 10000"/>
                  <a:gd name="connsiteY43-11956" fmla="*/ 4817 h 10000"/>
                  <a:gd name="connsiteX44-11957" fmla="*/ 8069 w 10000"/>
                  <a:gd name="connsiteY44-11958" fmla="*/ 4826 h 10000"/>
                  <a:gd name="connsiteX45-11959" fmla="*/ 6950 w 10000"/>
                  <a:gd name="connsiteY45-11960" fmla="*/ 3306 h 10000"/>
                  <a:gd name="connsiteX46-11961" fmla="*/ 6962 w 10000"/>
                  <a:gd name="connsiteY46-11962" fmla="*/ 3305 h 10000"/>
                  <a:gd name="connsiteX47-11963" fmla="*/ 6645 w 10000"/>
                  <a:gd name="connsiteY47-11964" fmla="*/ 3230 h 10000"/>
                  <a:gd name="connsiteX48-11965" fmla="*/ 6519 w 10000"/>
                  <a:gd name="connsiteY48-11966" fmla="*/ 3003 h 10000"/>
                  <a:gd name="connsiteX49-11967" fmla="*/ 5949 w 10000"/>
                  <a:gd name="connsiteY49-11968" fmla="*/ 2473 h 10000"/>
                  <a:gd name="connsiteX50-11969" fmla="*/ 5015 w 10000"/>
                  <a:gd name="connsiteY50-11970" fmla="*/ 3228 h 10000"/>
                  <a:gd name="connsiteX51-11971" fmla="*/ 4898 w 10000"/>
                  <a:gd name="connsiteY51-11972" fmla="*/ 3175 h 10000"/>
                  <a:gd name="connsiteX52-11973" fmla="*/ 4754 w 10000"/>
                  <a:gd name="connsiteY52-11974" fmla="*/ 3122 h 10000"/>
                  <a:gd name="connsiteX53-11975" fmla="*/ 4637 w 10000"/>
                  <a:gd name="connsiteY53-11976" fmla="*/ 3334 h 10000"/>
                  <a:gd name="connsiteX54-11977" fmla="*/ 4464 w 10000"/>
                  <a:gd name="connsiteY54-11978" fmla="*/ 3493 h 10000"/>
                  <a:gd name="connsiteX55-11979" fmla="*/ 4435 w 10000"/>
                  <a:gd name="connsiteY55-11980" fmla="*/ 3651 h 10000"/>
                  <a:gd name="connsiteX56-11981" fmla="*/ 4579 w 10000"/>
                  <a:gd name="connsiteY56-11982" fmla="*/ 3862 h 10000"/>
                  <a:gd name="connsiteX57-11983" fmla="*/ 4637 w 10000"/>
                  <a:gd name="connsiteY57-11984" fmla="*/ 4021 h 10000"/>
                  <a:gd name="connsiteX58-11985" fmla="*/ 4783 w 10000"/>
                  <a:gd name="connsiteY58-11986" fmla="*/ 4021 h 10000"/>
                  <a:gd name="connsiteX59-11987" fmla="*/ 4841 w 10000"/>
                  <a:gd name="connsiteY59-11988" fmla="*/ 4021 h 10000"/>
                  <a:gd name="connsiteX60-11989" fmla="*/ 4927 w 10000"/>
                  <a:gd name="connsiteY60-11990" fmla="*/ 4233 h 10000"/>
                  <a:gd name="connsiteX61-11991" fmla="*/ 5073 w 10000"/>
                  <a:gd name="connsiteY61-11992" fmla="*/ 4603 h 10000"/>
                  <a:gd name="connsiteX62-11993" fmla="*/ 4898 w 10000"/>
                  <a:gd name="connsiteY62-11994" fmla="*/ 4391 h 10000"/>
                  <a:gd name="connsiteX63-11995" fmla="*/ 4812 w 10000"/>
                  <a:gd name="connsiteY63-11996" fmla="*/ 4127 h 10000"/>
                  <a:gd name="connsiteX64-11997" fmla="*/ 4725 w 10000"/>
                  <a:gd name="connsiteY64-11998" fmla="*/ 4339 h 10000"/>
                  <a:gd name="connsiteX65-11999" fmla="*/ 4608 w 10000"/>
                  <a:gd name="connsiteY65-12000" fmla="*/ 4657 h 10000"/>
                  <a:gd name="connsiteX66-12001" fmla="*/ 4608 w 10000"/>
                  <a:gd name="connsiteY66-12002" fmla="*/ 4445 h 10000"/>
                  <a:gd name="connsiteX67-12003" fmla="*/ 4435 w 10000"/>
                  <a:gd name="connsiteY67-12004" fmla="*/ 4339 h 10000"/>
                  <a:gd name="connsiteX68-12005" fmla="*/ 4406 w 10000"/>
                  <a:gd name="connsiteY68-12006" fmla="*/ 3968 h 10000"/>
                  <a:gd name="connsiteX69-12007" fmla="*/ 4261 w 10000"/>
                  <a:gd name="connsiteY69-12008" fmla="*/ 4021 h 10000"/>
                  <a:gd name="connsiteX70-12009" fmla="*/ 4319 w 10000"/>
                  <a:gd name="connsiteY70-12010" fmla="*/ 3598 h 10000"/>
                  <a:gd name="connsiteX71-12011" fmla="*/ 4232 w 10000"/>
                  <a:gd name="connsiteY71-12012" fmla="*/ 3598 h 10000"/>
                  <a:gd name="connsiteX72-12013" fmla="*/ 4319 w 10000"/>
                  <a:gd name="connsiteY72-12014" fmla="*/ 3069 h 10000"/>
                  <a:gd name="connsiteX73-12015" fmla="*/ 4464 w 10000"/>
                  <a:gd name="connsiteY73-12016" fmla="*/ 3069 h 10000"/>
                  <a:gd name="connsiteX74-12017" fmla="*/ 4522 w 10000"/>
                  <a:gd name="connsiteY74-12018" fmla="*/ 3386 h 10000"/>
                  <a:gd name="connsiteX75-12019" fmla="*/ 4551 w 10000"/>
                  <a:gd name="connsiteY75-12020" fmla="*/ 3175 h 10000"/>
                  <a:gd name="connsiteX76-12021" fmla="*/ 4493 w 10000"/>
                  <a:gd name="connsiteY76-12022" fmla="*/ 3016 h 10000"/>
                  <a:gd name="connsiteX77-12023" fmla="*/ 4348 w 10000"/>
                  <a:gd name="connsiteY77-12024" fmla="*/ 2910 h 10000"/>
                  <a:gd name="connsiteX78-12025" fmla="*/ 4377 w 10000"/>
                  <a:gd name="connsiteY78-12026" fmla="*/ 2487 h 10000"/>
                  <a:gd name="connsiteX79-12027" fmla="*/ 4319 w 10000"/>
                  <a:gd name="connsiteY79-12028" fmla="*/ 2275 h 10000"/>
                  <a:gd name="connsiteX80-12029" fmla="*/ 4289 w 10000"/>
                  <a:gd name="connsiteY80-12030" fmla="*/ 1641 h 10000"/>
                  <a:gd name="connsiteX81-12031" fmla="*/ 4348 w 10000"/>
                  <a:gd name="connsiteY81-12032" fmla="*/ 1641 h 10000"/>
                  <a:gd name="connsiteX82-12033" fmla="*/ 4261 w 10000"/>
                  <a:gd name="connsiteY82-12034" fmla="*/ 1534 h 10000"/>
                  <a:gd name="connsiteX83-12035" fmla="*/ 4000 w 10000"/>
                  <a:gd name="connsiteY83-12036" fmla="*/ 1746 h 10000"/>
                  <a:gd name="connsiteX84-12037" fmla="*/ 3942 w 10000"/>
                  <a:gd name="connsiteY84-12038" fmla="*/ 1323 h 10000"/>
                  <a:gd name="connsiteX85-12039" fmla="*/ 4145 w 10000"/>
                  <a:gd name="connsiteY85-12040" fmla="*/ 582 h 10000"/>
                  <a:gd name="connsiteX86-12041" fmla="*/ 3972 w 10000"/>
                  <a:gd name="connsiteY86-12042" fmla="*/ 318 h 10000"/>
                  <a:gd name="connsiteX87-12043" fmla="*/ 3972 w 10000"/>
                  <a:gd name="connsiteY87-12044" fmla="*/ 212 h 10000"/>
                  <a:gd name="connsiteX88-12045" fmla="*/ 3710 w 10000"/>
                  <a:gd name="connsiteY88-12046" fmla="*/ 0 h 10000"/>
                  <a:gd name="connsiteX89-12047" fmla="*/ 3624 w 10000"/>
                  <a:gd name="connsiteY89-12048" fmla="*/ 212 h 10000"/>
                  <a:gd name="connsiteX90-12049" fmla="*/ 3536 w 10000"/>
                  <a:gd name="connsiteY90-12050" fmla="*/ 635 h 10000"/>
                  <a:gd name="connsiteX91-12051" fmla="*/ 3420 w 10000"/>
                  <a:gd name="connsiteY91-12052" fmla="*/ 688 h 10000"/>
                  <a:gd name="connsiteX92-12053" fmla="*/ 3594 w 10000"/>
                  <a:gd name="connsiteY92-12054" fmla="*/ 900 h 10000"/>
                  <a:gd name="connsiteX93-12055" fmla="*/ 3624 w 10000"/>
                  <a:gd name="connsiteY93-12056" fmla="*/ 1164 h 10000"/>
                  <a:gd name="connsiteX94-12057" fmla="*/ 3536 w 10000"/>
                  <a:gd name="connsiteY94-12058" fmla="*/ 1323 h 10000"/>
                  <a:gd name="connsiteX95-12059" fmla="*/ 3624 w 10000"/>
                  <a:gd name="connsiteY95-12060" fmla="*/ 1799 h 10000"/>
                  <a:gd name="connsiteX96-12061" fmla="*/ 3565 w 10000"/>
                  <a:gd name="connsiteY96-12062" fmla="*/ 2223 h 10000"/>
                  <a:gd name="connsiteX97-12063" fmla="*/ 3130 w 10000"/>
                  <a:gd name="connsiteY97-12064" fmla="*/ 2539 h 10000"/>
                  <a:gd name="connsiteX98-12065" fmla="*/ 3101 w 10000"/>
                  <a:gd name="connsiteY98-12066" fmla="*/ 2381 h 10000"/>
                  <a:gd name="connsiteX99-12067" fmla="*/ 3073 w 10000"/>
                  <a:gd name="connsiteY99-12068" fmla="*/ 2593 h 10000"/>
                  <a:gd name="connsiteX100-12069" fmla="*/ 3188 w 10000"/>
                  <a:gd name="connsiteY100-12070" fmla="*/ 2804 h 10000"/>
                  <a:gd name="connsiteX101-12071" fmla="*/ 3478 w 10000"/>
                  <a:gd name="connsiteY101-12072" fmla="*/ 2593 h 10000"/>
                  <a:gd name="connsiteX102-12073" fmla="*/ 3594 w 10000"/>
                  <a:gd name="connsiteY102-12074" fmla="*/ 2752 h 10000"/>
                  <a:gd name="connsiteX103-12075" fmla="*/ 3392 w 10000"/>
                  <a:gd name="connsiteY103-12076" fmla="*/ 2804 h 10000"/>
                  <a:gd name="connsiteX104-12077" fmla="*/ 1349 w 10000"/>
                  <a:gd name="connsiteY104-12078" fmla="*/ 2289 h 10000"/>
                  <a:gd name="connsiteX105-12079" fmla="*/ 2754 w 10000"/>
                  <a:gd name="connsiteY105-12080" fmla="*/ 2857 h 10000"/>
                  <a:gd name="connsiteX106-12081" fmla="*/ 1630 w 10000"/>
                  <a:gd name="connsiteY106-12082" fmla="*/ 1022 h 10000"/>
                  <a:gd name="connsiteX107-12083" fmla="*/ 2656 w 10000"/>
                  <a:gd name="connsiteY107-12084" fmla="*/ 2472 h 10000"/>
                  <a:gd name="connsiteX108-12085" fmla="*/ 2898 w 10000"/>
                  <a:gd name="connsiteY108-12086" fmla="*/ 3545 h 10000"/>
                  <a:gd name="connsiteX109-12087" fmla="*/ 2840 w 10000"/>
                  <a:gd name="connsiteY109-12088" fmla="*/ 3916 h 10000"/>
                  <a:gd name="connsiteX110-12089" fmla="*/ 1349 w 10000"/>
                  <a:gd name="connsiteY110-12090" fmla="*/ 2289 h 10000"/>
                  <a:gd name="connsiteX111-12091" fmla="*/ 1349 w 10000"/>
                  <a:gd name="connsiteY111-12092" fmla="*/ 2289 h 10000"/>
                  <a:gd name="connsiteX112-12093" fmla="*/ 2377 w 10000"/>
                  <a:gd name="connsiteY112-12094" fmla="*/ 3598 h 10000"/>
                  <a:gd name="connsiteX113-12095" fmla="*/ 2377 w 10000"/>
                  <a:gd name="connsiteY113-12096" fmla="*/ 3968 h 10000"/>
                  <a:gd name="connsiteX114-12097" fmla="*/ 2231 w 10000"/>
                  <a:gd name="connsiteY114-12098" fmla="*/ 4445 h 10000"/>
                  <a:gd name="connsiteX115-12099" fmla="*/ 2000 w 10000"/>
                  <a:gd name="connsiteY115-12100" fmla="*/ 4021 h 10000"/>
                  <a:gd name="connsiteX116-12101" fmla="*/ 1884 w 10000"/>
                  <a:gd name="connsiteY116-12102" fmla="*/ 3545 h 10000"/>
                  <a:gd name="connsiteX117-12103" fmla="*/ 1652 w 10000"/>
                  <a:gd name="connsiteY117-12104" fmla="*/ 3545 h 10000"/>
                  <a:gd name="connsiteX118-12105" fmla="*/ 1478 w 10000"/>
                  <a:gd name="connsiteY118-12106" fmla="*/ 3757 h 10000"/>
                  <a:gd name="connsiteX119-12107" fmla="*/ 1247 w 10000"/>
                  <a:gd name="connsiteY119-12108" fmla="*/ 3757 h 10000"/>
                  <a:gd name="connsiteX120-12109" fmla="*/ 1072 w 10000"/>
                  <a:gd name="connsiteY120-12110" fmla="*/ 3968 h 10000"/>
                  <a:gd name="connsiteX121-12111" fmla="*/ 957 w 10000"/>
                  <a:gd name="connsiteY121-12112" fmla="*/ 3757 h 10000"/>
                  <a:gd name="connsiteX122-12113" fmla="*/ 667 w 10000"/>
                  <a:gd name="connsiteY122-12114" fmla="*/ 3704 h 10000"/>
                  <a:gd name="connsiteX123-12115" fmla="*/ 406 w 10000"/>
                  <a:gd name="connsiteY123-12116" fmla="*/ 3704 h 10000"/>
                  <a:gd name="connsiteX124-12117" fmla="*/ 29 w 10000"/>
                  <a:gd name="connsiteY124-12118" fmla="*/ 3439 h 10000"/>
                  <a:gd name="connsiteX125-12119" fmla="*/ 0 w 10000"/>
                  <a:gd name="connsiteY125-12120" fmla="*/ 3916 h 10000"/>
                  <a:gd name="connsiteX126-12121" fmla="*/ 58 w 10000"/>
                  <a:gd name="connsiteY126-12122" fmla="*/ 4603 h 10000"/>
                  <a:gd name="connsiteX127-12123" fmla="*/ 116 w 10000"/>
                  <a:gd name="connsiteY127-12124" fmla="*/ 4973 h 10000"/>
                  <a:gd name="connsiteX128-12125" fmla="*/ 174 w 10000"/>
                  <a:gd name="connsiteY128-12126" fmla="*/ 5239 h 10000"/>
                  <a:gd name="connsiteX129-12127" fmla="*/ 232 w 10000"/>
                  <a:gd name="connsiteY129-12128" fmla="*/ 5609 h 10000"/>
                  <a:gd name="connsiteX130-12129" fmla="*/ 406 w 10000"/>
                  <a:gd name="connsiteY130-12130" fmla="*/ 5926 h 10000"/>
                  <a:gd name="connsiteX131-12131" fmla="*/ 638 w 10000"/>
                  <a:gd name="connsiteY131-12132" fmla="*/ 6455 h 10000"/>
                  <a:gd name="connsiteX132-12133" fmla="*/ 492 w 10000"/>
                  <a:gd name="connsiteY132-12134" fmla="*/ 6350 h 10000"/>
                  <a:gd name="connsiteX133-12135" fmla="*/ 840 w 10000"/>
                  <a:gd name="connsiteY133-12136" fmla="*/ 6825 h 10000"/>
                  <a:gd name="connsiteX134-12137" fmla="*/ 1043 w 10000"/>
                  <a:gd name="connsiteY134-12138" fmla="*/ 6773 h 10000"/>
                  <a:gd name="connsiteX135-12139" fmla="*/ 1015 w 10000"/>
                  <a:gd name="connsiteY135-12140" fmla="*/ 6455 h 10000"/>
                  <a:gd name="connsiteX136-12141" fmla="*/ 1188 w 10000"/>
                  <a:gd name="connsiteY136-12142" fmla="*/ 6508 h 10000"/>
                  <a:gd name="connsiteX137-12143" fmla="*/ 986 w 10000"/>
                  <a:gd name="connsiteY137-12144" fmla="*/ 5873 h 10000"/>
                  <a:gd name="connsiteX138-12145" fmla="*/ 1362 w 10000"/>
                  <a:gd name="connsiteY138-12146" fmla="*/ 5609 h 10000"/>
                  <a:gd name="connsiteX139-12147" fmla="*/ 1566 w 10000"/>
                  <a:gd name="connsiteY139-12148" fmla="*/ 5609 h 10000"/>
                  <a:gd name="connsiteX140-12149" fmla="*/ 1566 w 10000"/>
                  <a:gd name="connsiteY140-12150" fmla="*/ 5873 h 10000"/>
                  <a:gd name="connsiteX141-12151" fmla="*/ 1391 w 10000"/>
                  <a:gd name="connsiteY141-12152" fmla="*/ 6032 h 10000"/>
                  <a:gd name="connsiteX142-12153" fmla="*/ 1276 w 10000"/>
                  <a:gd name="connsiteY142-12154" fmla="*/ 6720 h 10000"/>
                  <a:gd name="connsiteX143-12155" fmla="*/ 1218 w 10000"/>
                  <a:gd name="connsiteY143-12156" fmla="*/ 7037 h 10000"/>
                  <a:gd name="connsiteX144-12157" fmla="*/ 1305 w 10000"/>
                  <a:gd name="connsiteY144-12158" fmla="*/ 7461 h 10000"/>
                  <a:gd name="connsiteX145-12159" fmla="*/ 1478 w 10000"/>
                  <a:gd name="connsiteY145-12160" fmla="*/ 7778 h 10000"/>
                  <a:gd name="connsiteX146-12161" fmla="*/ 2058 w 10000"/>
                  <a:gd name="connsiteY146-12162" fmla="*/ 8413 h 10000"/>
                  <a:gd name="connsiteX147-12163" fmla="*/ 2521 w 10000"/>
                  <a:gd name="connsiteY147-12164" fmla="*/ 8889 h 10000"/>
                  <a:gd name="connsiteX148-12165" fmla="*/ 2869 w 10000"/>
                  <a:gd name="connsiteY148-12166" fmla="*/ 9101 h 10000"/>
                  <a:gd name="connsiteX149-12167" fmla="*/ 3246 w 10000"/>
                  <a:gd name="connsiteY149-12168" fmla="*/ 9312 h 10000"/>
                  <a:gd name="connsiteX150-12169" fmla="*/ 3624 w 10000"/>
                  <a:gd name="connsiteY150-12170" fmla="*/ 9524 h 10000"/>
                  <a:gd name="connsiteX151-12171" fmla="*/ 3972 w 10000"/>
                  <a:gd name="connsiteY151-12172" fmla="*/ 9630 h 10000"/>
                  <a:gd name="connsiteX152-12173" fmla="*/ 4348 w 10000"/>
                  <a:gd name="connsiteY152-12174" fmla="*/ 9789 h 10000"/>
                  <a:gd name="connsiteX153-12175" fmla="*/ 4783 w 10000"/>
                  <a:gd name="connsiteY153-12176" fmla="*/ 9948 h 10000"/>
                  <a:gd name="connsiteX154-12177" fmla="*/ 5246 w 10000"/>
                  <a:gd name="connsiteY154-12178" fmla="*/ 10000 h 10000"/>
                  <a:gd name="connsiteX155-12179" fmla="*/ 5652 w 10000"/>
                  <a:gd name="connsiteY155-12180" fmla="*/ 10000 h 10000"/>
                  <a:gd name="connsiteX156-12181" fmla="*/ 6145 w 10000"/>
                  <a:gd name="connsiteY156-12182" fmla="*/ 9948 h 10000"/>
                  <a:gd name="connsiteX157-12183" fmla="*/ 6493 w 10000"/>
                  <a:gd name="connsiteY157-12184" fmla="*/ 9841 h 10000"/>
                  <a:gd name="connsiteX158-12185" fmla="*/ 6841 w 10000"/>
                  <a:gd name="connsiteY158-12186" fmla="*/ 9736 h 10000"/>
                  <a:gd name="connsiteX159-12187" fmla="*/ 7218 w 10000"/>
                  <a:gd name="connsiteY159-12188" fmla="*/ 9577 h 10000"/>
                  <a:gd name="connsiteX160-12189" fmla="*/ 7565 w 10000"/>
                  <a:gd name="connsiteY160-12190" fmla="*/ 9418 h 10000"/>
                  <a:gd name="connsiteX161-12191" fmla="*/ 7884 w 10000"/>
                  <a:gd name="connsiteY161-12192" fmla="*/ 9207 h 10000"/>
                  <a:gd name="connsiteX162-12193" fmla="*/ 8232 w 10000"/>
                  <a:gd name="connsiteY162-12194" fmla="*/ 8995 h 10000"/>
                  <a:gd name="connsiteX163-12195" fmla="*/ 8551 w 10000"/>
                  <a:gd name="connsiteY163-12196" fmla="*/ 8678 h 10000"/>
                  <a:gd name="connsiteX0-12197" fmla="*/ 8551 w 10000"/>
                  <a:gd name="connsiteY0-12198" fmla="*/ 8678 h 10000"/>
                  <a:gd name="connsiteX1-12199" fmla="*/ 8899 w 10000"/>
                  <a:gd name="connsiteY1-12200" fmla="*/ 8360 h 10000"/>
                  <a:gd name="connsiteX2-12201" fmla="*/ 9072 w 10000"/>
                  <a:gd name="connsiteY2-12202" fmla="*/ 7937 h 10000"/>
                  <a:gd name="connsiteX3-12203" fmla="*/ 9420 w 10000"/>
                  <a:gd name="connsiteY3-12204" fmla="*/ 7619 h 10000"/>
                  <a:gd name="connsiteX4-12205" fmla="*/ 9304 w 10000"/>
                  <a:gd name="connsiteY4-12206" fmla="*/ 7143 h 10000"/>
                  <a:gd name="connsiteX5-12207" fmla="*/ 9508 w 10000"/>
                  <a:gd name="connsiteY5-12208" fmla="*/ 6878 h 10000"/>
                  <a:gd name="connsiteX6-12209" fmla="*/ 9652 w 10000"/>
                  <a:gd name="connsiteY6-12210" fmla="*/ 6614 h 10000"/>
                  <a:gd name="connsiteX7-12211" fmla="*/ 9710 w 10000"/>
                  <a:gd name="connsiteY7-12212" fmla="*/ 7037 h 10000"/>
                  <a:gd name="connsiteX8-12213" fmla="*/ 9652 w 10000"/>
                  <a:gd name="connsiteY8-12214" fmla="*/ 7514 h 10000"/>
                  <a:gd name="connsiteX9-12215" fmla="*/ 9971 w 10000"/>
                  <a:gd name="connsiteY9-12216" fmla="*/ 7037 h 10000"/>
                  <a:gd name="connsiteX10-12217" fmla="*/ 10000 w 10000"/>
                  <a:gd name="connsiteY10-12218" fmla="*/ 6667 h 10000"/>
                  <a:gd name="connsiteX11-12219" fmla="*/ 9884 w 10000"/>
                  <a:gd name="connsiteY11-12220" fmla="*/ 6720 h 10000"/>
                  <a:gd name="connsiteX12-12221" fmla="*/ 9797 w 10000"/>
                  <a:gd name="connsiteY12-12222" fmla="*/ 6350 h 10000"/>
                  <a:gd name="connsiteX13-12223" fmla="*/ 9913 w 10000"/>
                  <a:gd name="connsiteY13-12224" fmla="*/ 5926 h 10000"/>
                  <a:gd name="connsiteX14-12225" fmla="*/ 9856 w 10000"/>
                  <a:gd name="connsiteY14-12226" fmla="*/ 5450 h 10000"/>
                  <a:gd name="connsiteX15-12227" fmla="*/ 9566 w 10000"/>
                  <a:gd name="connsiteY15-12228" fmla="*/ 5291 h 10000"/>
                  <a:gd name="connsiteX16-12229" fmla="*/ 9942 w 10000"/>
                  <a:gd name="connsiteY16-12230" fmla="*/ 4498 h 10000"/>
                  <a:gd name="connsiteX17-12231" fmla="*/ 9537 w 10000"/>
                  <a:gd name="connsiteY17-12232" fmla="*/ 4762 h 10000"/>
                  <a:gd name="connsiteX18-12233" fmla="*/ 9449 w 10000"/>
                  <a:gd name="connsiteY18-12234" fmla="*/ 5185 h 10000"/>
                  <a:gd name="connsiteX19-12235" fmla="*/ 9101 w 10000"/>
                  <a:gd name="connsiteY19-12236" fmla="*/ 5239 h 10000"/>
                  <a:gd name="connsiteX20-12237" fmla="*/ 9072 w 10000"/>
                  <a:gd name="connsiteY20-12238" fmla="*/ 5820 h 10000"/>
                  <a:gd name="connsiteX21-12239" fmla="*/ 9101 w 10000"/>
                  <a:gd name="connsiteY21-12240" fmla="*/ 5926 h 10000"/>
                  <a:gd name="connsiteX22-12241" fmla="*/ 8928 w 10000"/>
                  <a:gd name="connsiteY22-12242" fmla="*/ 6138 h 10000"/>
                  <a:gd name="connsiteX23-12243" fmla="*/ 8551 w 10000"/>
                  <a:gd name="connsiteY23-12244" fmla="*/ 6402 h 10000"/>
                  <a:gd name="connsiteX24-12245" fmla="*/ 8377 w 10000"/>
                  <a:gd name="connsiteY24-12246" fmla="*/ 6455 h 10000"/>
                  <a:gd name="connsiteX25-12247" fmla="*/ 8087 w 10000"/>
                  <a:gd name="connsiteY25-12248" fmla="*/ 6667 h 10000"/>
                  <a:gd name="connsiteX26-12249" fmla="*/ 8232 w 10000"/>
                  <a:gd name="connsiteY26-12250" fmla="*/ 6932 h 10000"/>
                  <a:gd name="connsiteX27-12251" fmla="*/ 7739 w 10000"/>
                  <a:gd name="connsiteY27-12252" fmla="*/ 7407 h 10000"/>
                  <a:gd name="connsiteX28-12253" fmla="*/ 7681 w 10000"/>
                  <a:gd name="connsiteY28-12254" fmla="*/ 6984 h 10000"/>
                  <a:gd name="connsiteX29-12255" fmla="*/ 7508 w 10000"/>
                  <a:gd name="connsiteY29-12256" fmla="*/ 7143 h 10000"/>
                  <a:gd name="connsiteX30-12257" fmla="*/ 7102 w 10000"/>
                  <a:gd name="connsiteY30-12258" fmla="*/ 7037 h 10000"/>
                  <a:gd name="connsiteX31-12259" fmla="*/ 8734 w 10000"/>
                  <a:gd name="connsiteY31-12260" fmla="*/ 5498 h 10000"/>
                  <a:gd name="connsiteX32-12261" fmla="*/ 8734 w 10000"/>
                  <a:gd name="connsiteY32-12262" fmla="*/ 5498 h 10000"/>
                  <a:gd name="connsiteX33-12263" fmla="*/ 8607 w 10000"/>
                  <a:gd name="connsiteY33-12264" fmla="*/ 5271 h 10000"/>
                  <a:gd name="connsiteX34-12265" fmla="*/ 8417 w 10000"/>
                  <a:gd name="connsiteY34-12266" fmla="*/ 5422 h 10000"/>
                  <a:gd name="connsiteX35-12267" fmla="*/ 8291 w 10000"/>
                  <a:gd name="connsiteY35-12268" fmla="*/ 5195 h 10000"/>
                  <a:gd name="connsiteX36-12269" fmla="*/ 8164 w 10000"/>
                  <a:gd name="connsiteY36-12270" fmla="*/ 4968 h 10000"/>
                  <a:gd name="connsiteX37-12271" fmla="*/ 8671 w 10000"/>
                  <a:gd name="connsiteY37-12272" fmla="*/ 4893 h 10000"/>
                  <a:gd name="connsiteX38-12273" fmla="*/ 8227 w 10000"/>
                  <a:gd name="connsiteY38-12274" fmla="*/ 4591 h 10000"/>
                  <a:gd name="connsiteX39-12275" fmla="*/ 7657 w 10000"/>
                  <a:gd name="connsiteY39-12276" fmla="*/ 5044 h 10000"/>
                  <a:gd name="connsiteX40-12277" fmla="*/ 7087 w 10000"/>
                  <a:gd name="connsiteY40-12278" fmla="*/ 5497 h 10000"/>
                  <a:gd name="connsiteX41-12279" fmla="*/ 8037 w 10000"/>
                  <a:gd name="connsiteY41-12280" fmla="*/ 4742 h 10000"/>
                  <a:gd name="connsiteX42-12281" fmla="*/ 7531 w 10000"/>
                  <a:gd name="connsiteY42-12282" fmla="*/ 4817 h 10000"/>
                  <a:gd name="connsiteX43-12283" fmla="*/ 8069 w 10000"/>
                  <a:gd name="connsiteY43-12284" fmla="*/ 4826 h 10000"/>
                  <a:gd name="connsiteX44-12285" fmla="*/ 6950 w 10000"/>
                  <a:gd name="connsiteY44-12286" fmla="*/ 3306 h 10000"/>
                  <a:gd name="connsiteX45-12287" fmla="*/ 6962 w 10000"/>
                  <a:gd name="connsiteY45-12288" fmla="*/ 3305 h 10000"/>
                  <a:gd name="connsiteX46-12289" fmla="*/ 6645 w 10000"/>
                  <a:gd name="connsiteY46-12290" fmla="*/ 3230 h 10000"/>
                  <a:gd name="connsiteX47-12291" fmla="*/ 6519 w 10000"/>
                  <a:gd name="connsiteY47-12292" fmla="*/ 3003 h 10000"/>
                  <a:gd name="connsiteX48-12293" fmla="*/ 5949 w 10000"/>
                  <a:gd name="connsiteY48-12294" fmla="*/ 2473 h 10000"/>
                  <a:gd name="connsiteX49-12295" fmla="*/ 5015 w 10000"/>
                  <a:gd name="connsiteY49-12296" fmla="*/ 3228 h 10000"/>
                  <a:gd name="connsiteX50-12297" fmla="*/ 4898 w 10000"/>
                  <a:gd name="connsiteY50-12298" fmla="*/ 3175 h 10000"/>
                  <a:gd name="connsiteX51-12299" fmla="*/ 4754 w 10000"/>
                  <a:gd name="connsiteY51-12300" fmla="*/ 3122 h 10000"/>
                  <a:gd name="connsiteX52-12301" fmla="*/ 4637 w 10000"/>
                  <a:gd name="connsiteY52-12302" fmla="*/ 3334 h 10000"/>
                  <a:gd name="connsiteX53-12303" fmla="*/ 4464 w 10000"/>
                  <a:gd name="connsiteY53-12304" fmla="*/ 3493 h 10000"/>
                  <a:gd name="connsiteX54-12305" fmla="*/ 4435 w 10000"/>
                  <a:gd name="connsiteY54-12306" fmla="*/ 3651 h 10000"/>
                  <a:gd name="connsiteX55-12307" fmla="*/ 4579 w 10000"/>
                  <a:gd name="connsiteY55-12308" fmla="*/ 3862 h 10000"/>
                  <a:gd name="connsiteX56-12309" fmla="*/ 4637 w 10000"/>
                  <a:gd name="connsiteY56-12310" fmla="*/ 4021 h 10000"/>
                  <a:gd name="connsiteX57-12311" fmla="*/ 4783 w 10000"/>
                  <a:gd name="connsiteY57-12312" fmla="*/ 4021 h 10000"/>
                  <a:gd name="connsiteX58-12313" fmla="*/ 4841 w 10000"/>
                  <a:gd name="connsiteY58-12314" fmla="*/ 4021 h 10000"/>
                  <a:gd name="connsiteX59-12315" fmla="*/ 4927 w 10000"/>
                  <a:gd name="connsiteY59-12316" fmla="*/ 4233 h 10000"/>
                  <a:gd name="connsiteX60-12317" fmla="*/ 5073 w 10000"/>
                  <a:gd name="connsiteY60-12318" fmla="*/ 4603 h 10000"/>
                  <a:gd name="connsiteX61-12319" fmla="*/ 4898 w 10000"/>
                  <a:gd name="connsiteY61-12320" fmla="*/ 4391 h 10000"/>
                  <a:gd name="connsiteX62-12321" fmla="*/ 4812 w 10000"/>
                  <a:gd name="connsiteY62-12322" fmla="*/ 4127 h 10000"/>
                  <a:gd name="connsiteX63-12323" fmla="*/ 4725 w 10000"/>
                  <a:gd name="connsiteY63-12324" fmla="*/ 4339 h 10000"/>
                  <a:gd name="connsiteX64-12325" fmla="*/ 4608 w 10000"/>
                  <a:gd name="connsiteY64-12326" fmla="*/ 4657 h 10000"/>
                  <a:gd name="connsiteX65-12327" fmla="*/ 4608 w 10000"/>
                  <a:gd name="connsiteY65-12328" fmla="*/ 4445 h 10000"/>
                  <a:gd name="connsiteX66-12329" fmla="*/ 4435 w 10000"/>
                  <a:gd name="connsiteY66-12330" fmla="*/ 4339 h 10000"/>
                  <a:gd name="connsiteX67-12331" fmla="*/ 4406 w 10000"/>
                  <a:gd name="connsiteY67-12332" fmla="*/ 3968 h 10000"/>
                  <a:gd name="connsiteX68-12333" fmla="*/ 4261 w 10000"/>
                  <a:gd name="connsiteY68-12334" fmla="*/ 4021 h 10000"/>
                  <a:gd name="connsiteX69-12335" fmla="*/ 4319 w 10000"/>
                  <a:gd name="connsiteY69-12336" fmla="*/ 3598 h 10000"/>
                  <a:gd name="connsiteX70-12337" fmla="*/ 4232 w 10000"/>
                  <a:gd name="connsiteY70-12338" fmla="*/ 3598 h 10000"/>
                  <a:gd name="connsiteX71-12339" fmla="*/ 4319 w 10000"/>
                  <a:gd name="connsiteY71-12340" fmla="*/ 3069 h 10000"/>
                  <a:gd name="connsiteX72-12341" fmla="*/ 4464 w 10000"/>
                  <a:gd name="connsiteY72-12342" fmla="*/ 3069 h 10000"/>
                  <a:gd name="connsiteX73-12343" fmla="*/ 4522 w 10000"/>
                  <a:gd name="connsiteY73-12344" fmla="*/ 3386 h 10000"/>
                  <a:gd name="connsiteX74-12345" fmla="*/ 4551 w 10000"/>
                  <a:gd name="connsiteY74-12346" fmla="*/ 3175 h 10000"/>
                  <a:gd name="connsiteX75-12347" fmla="*/ 4493 w 10000"/>
                  <a:gd name="connsiteY75-12348" fmla="*/ 3016 h 10000"/>
                  <a:gd name="connsiteX76-12349" fmla="*/ 4348 w 10000"/>
                  <a:gd name="connsiteY76-12350" fmla="*/ 2910 h 10000"/>
                  <a:gd name="connsiteX77-12351" fmla="*/ 4377 w 10000"/>
                  <a:gd name="connsiteY77-12352" fmla="*/ 2487 h 10000"/>
                  <a:gd name="connsiteX78-12353" fmla="*/ 4319 w 10000"/>
                  <a:gd name="connsiteY78-12354" fmla="*/ 2275 h 10000"/>
                  <a:gd name="connsiteX79-12355" fmla="*/ 4289 w 10000"/>
                  <a:gd name="connsiteY79-12356" fmla="*/ 1641 h 10000"/>
                  <a:gd name="connsiteX80-12357" fmla="*/ 4348 w 10000"/>
                  <a:gd name="connsiteY80-12358" fmla="*/ 1641 h 10000"/>
                  <a:gd name="connsiteX81-12359" fmla="*/ 4261 w 10000"/>
                  <a:gd name="connsiteY81-12360" fmla="*/ 1534 h 10000"/>
                  <a:gd name="connsiteX82-12361" fmla="*/ 4000 w 10000"/>
                  <a:gd name="connsiteY82-12362" fmla="*/ 1746 h 10000"/>
                  <a:gd name="connsiteX83-12363" fmla="*/ 3942 w 10000"/>
                  <a:gd name="connsiteY83-12364" fmla="*/ 1323 h 10000"/>
                  <a:gd name="connsiteX84-12365" fmla="*/ 4145 w 10000"/>
                  <a:gd name="connsiteY84-12366" fmla="*/ 582 h 10000"/>
                  <a:gd name="connsiteX85-12367" fmla="*/ 3972 w 10000"/>
                  <a:gd name="connsiteY85-12368" fmla="*/ 318 h 10000"/>
                  <a:gd name="connsiteX86-12369" fmla="*/ 3972 w 10000"/>
                  <a:gd name="connsiteY86-12370" fmla="*/ 212 h 10000"/>
                  <a:gd name="connsiteX87-12371" fmla="*/ 3710 w 10000"/>
                  <a:gd name="connsiteY87-12372" fmla="*/ 0 h 10000"/>
                  <a:gd name="connsiteX88-12373" fmla="*/ 3624 w 10000"/>
                  <a:gd name="connsiteY88-12374" fmla="*/ 212 h 10000"/>
                  <a:gd name="connsiteX89-12375" fmla="*/ 3536 w 10000"/>
                  <a:gd name="connsiteY89-12376" fmla="*/ 635 h 10000"/>
                  <a:gd name="connsiteX90-12377" fmla="*/ 3420 w 10000"/>
                  <a:gd name="connsiteY90-12378" fmla="*/ 688 h 10000"/>
                  <a:gd name="connsiteX91-12379" fmla="*/ 3594 w 10000"/>
                  <a:gd name="connsiteY91-12380" fmla="*/ 900 h 10000"/>
                  <a:gd name="connsiteX92-12381" fmla="*/ 3624 w 10000"/>
                  <a:gd name="connsiteY92-12382" fmla="*/ 1164 h 10000"/>
                  <a:gd name="connsiteX93-12383" fmla="*/ 3536 w 10000"/>
                  <a:gd name="connsiteY93-12384" fmla="*/ 1323 h 10000"/>
                  <a:gd name="connsiteX94-12385" fmla="*/ 3624 w 10000"/>
                  <a:gd name="connsiteY94-12386" fmla="*/ 1799 h 10000"/>
                  <a:gd name="connsiteX95-12387" fmla="*/ 3565 w 10000"/>
                  <a:gd name="connsiteY95-12388" fmla="*/ 2223 h 10000"/>
                  <a:gd name="connsiteX96-12389" fmla="*/ 3130 w 10000"/>
                  <a:gd name="connsiteY96-12390" fmla="*/ 2539 h 10000"/>
                  <a:gd name="connsiteX97-12391" fmla="*/ 3101 w 10000"/>
                  <a:gd name="connsiteY97-12392" fmla="*/ 2381 h 10000"/>
                  <a:gd name="connsiteX98-12393" fmla="*/ 3073 w 10000"/>
                  <a:gd name="connsiteY98-12394" fmla="*/ 2593 h 10000"/>
                  <a:gd name="connsiteX99-12395" fmla="*/ 3188 w 10000"/>
                  <a:gd name="connsiteY99-12396" fmla="*/ 2804 h 10000"/>
                  <a:gd name="connsiteX100-12397" fmla="*/ 3478 w 10000"/>
                  <a:gd name="connsiteY100-12398" fmla="*/ 2593 h 10000"/>
                  <a:gd name="connsiteX101-12399" fmla="*/ 3594 w 10000"/>
                  <a:gd name="connsiteY101-12400" fmla="*/ 2752 h 10000"/>
                  <a:gd name="connsiteX102-12401" fmla="*/ 3392 w 10000"/>
                  <a:gd name="connsiteY102-12402" fmla="*/ 2804 h 10000"/>
                  <a:gd name="connsiteX103-12403" fmla="*/ 1349 w 10000"/>
                  <a:gd name="connsiteY103-12404" fmla="*/ 2289 h 10000"/>
                  <a:gd name="connsiteX104-12405" fmla="*/ 2754 w 10000"/>
                  <a:gd name="connsiteY104-12406" fmla="*/ 2857 h 10000"/>
                  <a:gd name="connsiteX105-12407" fmla="*/ 1630 w 10000"/>
                  <a:gd name="connsiteY105-12408" fmla="*/ 1022 h 10000"/>
                  <a:gd name="connsiteX106-12409" fmla="*/ 2656 w 10000"/>
                  <a:gd name="connsiteY106-12410" fmla="*/ 2472 h 10000"/>
                  <a:gd name="connsiteX107-12411" fmla="*/ 2898 w 10000"/>
                  <a:gd name="connsiteY107-12412" fmla="*/ 3545 h 10000"/>
                  <a:gd name="connsiteX108-12413" fmla="*/ 2840 w 10000"/>
                  <a:gd name="connsiteY108-12414" fmla="*/ 3916 h 10000"/>
                  <a:gd name="connsiteX109-12415" fmla="*/ 1349 w 10000"/>
                  <a:gd name="connsiteY109-12416" fmla="*/ 2289 h 10000"/>
                  <a:gd name="connsiteX110-12417" fmla="*/ 1349 w 10000"/>
                  <a:gd name="connsiteY110-12418" fmla="*/ 2289 h 10000"/>
                  <a:gd name="connsiteX111-12419" fmla="*/ 2377 w 10000"/>
                  <a:gd name="connsiteY111-12420" fmla="*/ 3598 h 10000"/>
                  <a:gd name="connsiteX112-12421" fmla="*/ 2377 w 10000"/>
                  <a:gd name="connsiteY112-12422" fmla="*/ 3968 h 10000"/>
                  <a:gd name="connsiteX113-12423" fmla="*/ 2231 w 10000"/>
                  <a:gd name="connsiteY113-12424" fmla="*/ 4445 h 10000"/>
                  <a:gd name="connsiteX114-12425" fmla="*/ 2000 w 10000"/>
                  <a:gd name="connsiteY114-12426" fmla="*/ 4021 h 10000"/>
                  <a:gd name="connsiteX115-12427" fmla="*/ 1884 w 10000"/>
                  <a:gd name="connsiteY115-12428" fmla="*/ 3545 h 10000"/>
                  <a:gd name="connsiteX116-12429" fmla="*/ 1652 w 10000"/>
                  <a:gd name="connsiteY116-12430" fmla="*/ 3545 h 10000"/>
                  <a:gd name="connsiteX117-12431" fmla="*/ 1478 w 10000"/>
                  <a:gd name="connsiteY117-12432" fmla="*/ 3757 h 10000"/>
                  <a:gd name="connsiteX118-12433" fmla="*/ 1247 w 10000"/>
                  <a:gd name="connsiteY118-12434" fmla="*/ 3757 h 10000"/>
                  <a:gd name="connsiteX119-12435" fmla="*/ 1072 w 10000"/>
                  <a:gd name="connsiteY119-12436" fmla="*/ 3968 h 10000"/>
                  <a:gd name="connsiteX120-12437" fmla="*/ 957 w 10000"/>
                  <a:gd name="connsiteY120-12438" fmla="*/ 3757 h 10000"/>
                  <a:gd name="connsiteX121-12439" fmla="*/ 667 w 10000"/>
                  <a:gd name="connsiteY121-12440" fmla="*/ 3704 h 10000"/>
                  <a:gd name="connsiteX122-12441" fmla="*/ 406 w 10000"/>
                  <a:gd name="connsiteY122-12442" fmla="*/ 3704 h 10000"/>
                  <a:gd name="connsiteX123-12443" fmla="*/ 29 w 10000"/>
                  <a:gd name="connsiteY123-12444" fmla="*/ 3439 h 10000"/>
                  <a:gd name="connsiteX124-12445" fmla="*/ 0 w 10000"/>
                  <a:gd name="connsiteY124-12446" fmla="*/ 3916 h 10000"/>
                  <a:gd name="connsiteX125-12447" fmla="*/ 58 w 10000"/>
                  <a:gd name="connsiteY125-12448" fmla="*/ 4603 h 10000"/>
                  <a:gd name="connsiteX126-12449" fmla="*/ 116 w 10000"/>
                  <a:gd name="connsiteY126-12450" fmla="*/ 4973 h 10000"/>
                  <a:gd name="connsiteX127-12451" fmla="*/ 174 w 10000"/>
                  <a:gd name="connsiteY127-12452" fmla="*/ 5239 h 10000"/>
                  <a:gd name="connsiteX128-12453" fmla="*/ 232 w 10000"/>
                  <a:gd name="connsiteY128-12454" fmla="*/ 5609 h 10000"/>
                  <a:gd name="connsiteX129-12455" fmla="*/ 406 w 10000"/>
                  <a:gd name="connsiteY129-12456" fmla="*/ 5926 h 10000"/>
                  <a:gd name="connsiteX130-12457" fmla="*/ 638 w 10000"/>
                  <a:gd name="connsiteY130-12458" fmla="*/ 6455 h 10000"/>
                  <a:gd name="connsiteX131-12459" fmla="*/ 492 w 10000"/>
                  <a:gd name="connsiteY131-12460" fmla="*/ 6350 h 10000"/>
                  <a:gd name="connsiteX132-12461" fmla="*/ 840 w 10000"/>
                  <a:gd name="connsiteY132-12462" fmla="*/ 6825 h 10000"/>
                  <a:gd name="connsiteX133-12463" fmla="*/ 1043 w 10000"/>
                  <a:gd name="connsiteY133-12464" fmla="*/ 6773 h 10000"/>
                  <a:gd name="connsiteX134-12465" fmla="*/ 1015 w 10000"/>
                  <a:gd name="connsiteY134-12466" fmla="*/ 6455 h 10000"/>
                  <a:gd name="connsiteX135-12467" fmla="*/ 1188 w 10000"/>
                  <a:gd name="connsiteY135-12468" fmla="*/ 6508 h 10000"/>
                  <a:gd name="connsiteX136-12469" fmla="*/ 986 w 10000"/>
                  <a:gd name="connsiteY136-12470" fmla="*/ 5873 h 10000"/>
                  <a:gd name="connsiteX137-12471" fmla="*/ 1362 w 10000"/>
                  <a:gd name="connsiteY137-12472" fmla="*/ 5609 h 10000"/>
                  <a:gd name="connsiteX138-12473" fmla="*/ 1566 w 10000"/>
                  <a:gd name="connsiteY138-12474" fmla="*/ 5609 h 10000"/>
                  <a:gd name="connsiteX139-12475" fmla="*/ 1566 w 10000"/>
                  <a:gd name="connsiteY139-12476" fmla="*/ 5873 h 10000"/>
                  <a:gd name="connsiteX140-12477" fmla="*/ 1391 w 10000"/>
                  <a:gd name="connsiteY140-12478" fmla="*/ 6032 h 10000"/>
                  <a:gd name="connsiteX141-12479" fmla="*/ 1276 w 10000"/>
                  <a:gd name="connsiteY141-12480" fmla="*/ 6720 h 10000"/>
                  <a:gd name="connsiteX142-12481" fmla="*/ 1218 w 10000"/>
                  <a:gd name="connsiteY142-12482" fmla="*/ 7037 h 10000"/>
                  <a:gd name="connsiteX143-12483" fmla="*/ 1305 w 10000"/>
                  <a:gd name="connsiteY143-12484" fmla="*/ 7461 h 10000"/>
                  <a:gd name="connsiteX144-12485" fmla="*/ 1478 w 10000"/>
                  <a:gd name="connsiteY144-12486" fmla="*/ 7778 h 10000"/>
                  <a:gd name="connsiteX145-12487" fmla="*/ 2058 w 10000"/>
                  <a:gd name="connsiteY145-12488" fmla="*/ 8413 h 10000"/>
                  <a:gd name="connsiteX146-12489" fmla="*/ 2521 w 10000"/>
                  <a:gd name="connsiteY146-12490" fmla="*/ 8889 h 10000"/>
                  <a:gd name="connsiteX147-12491" fmla="*/ 2869 w 10000"/>
                  <a:gd name="connsiteY147-12492" fmla="*/ 9101 h 10000"/>
                  <a:gd name="connsiteX148-12493" fmla="*/ 3246 w 10000"/>
                  <a:gd name="connsiteY148-12494" fmla="*/ 9312 h 10000"/>
                  <a:gd name="connsiteX149-12495" fmla="*/ 3624 w 10000"/>
                  <a:gd name="connsiteY149-12496" fmla="*/ 9524 h 10000"/>
                  <a:gd name="connsiteX150-12497" fmla="*/ 3972 w 10000"/>
                  <a:gd name="connsiteY150-12498" fmla="*/ 9630 h 10000"/>
                  <a:gd name="connsiteX151-12499" fmla="*/ 4348 w 10000"/>
                  <a:gd name="connsiteY151-12500" fmla="*/ 9789 h 10000"/>
                  <a:gd name="connsiteX152-12501" fmla="*/ 4783 w 10000"/>
                  <a:gd name="connsiteY152-12502" fmla="*/ 9948 h 10000"/>
                  <a:gd name="connsiteX153-12503" fmla="*/ 5246 w 10000"/>
                  <a:gd name="connsiteY153-12504" fmla="*/ 10000 h 10000"/>
                  <a:gd name="connsiteX154-12505" fmla="*/ 5652 w 10000"/>
                  <a:gd name="connsiteY154-12506" fmla="*/ 10000 h 10000"/>
                  <a:gd name="connsiteX155-12507" fmla="*/ 6145 w 10000"/>
                  <a:gd name="connsiteY155-12508" fmla="*/ 9948 h 10000"/>
                  <a:gd name="connsiteX156-12509" fmla="*/ 6493 w 10000"/>
                  <a:gd name="connsiteY156-12510" fmla="*/ 9841 h 10000"/>
                  <a:gd name="connsiteX157-12511" fmla="*/ 6841 w 10000"/>
                  <a:gd name="connsiteY157-12512" fmla="*/ 9736 h 10000"/>
                  <a:gd name="connsiteX158-12513" fmla="*/ 7218 w 10000"/>
                  <a:gd name="connsiteY158-12514" fmla="*/ 9577 h 10000"/>
                  <a:gd name="connsiteX159-12515" fmla="*/ 7565 w 10000"/>
                  <a:gd name="connsiteY159-12516" fmla="*/ 9418 h 10000"/>
                  <a:gd name="connsiteX160-12517" fmla="*/ 7884 w 10000"/>
                  <a:gd name="connsiteY160-12518" fmla="*/ 9207 h 10000"/>
                  <a:gd name="connsiteX161-12519" fmla="*/ 8232 w 10000"/>
                  <a:gd name="connsiteY161-12520" fmla="*/ 8995 h 10000"/>
                  <a:gd name="connsiteX162-12521" fmla="*/ 8551 w 10000"/>
                  <a:gd name="connsiteY162-12522" fmla="*/ 8678 h 10000"/>
                  <a:gd name="connsiteX0-12523" fmla="*/ 8551 w 10000"/>
                  <a:gd name="connsiteY0-12524" fmla="*/ 8678 h 10000"/>
                  <a:gd name="connsiteX1-12525" fmla="*/ 8899 w 10000"/>
                  <a:gd name="connsiteY1-12526" fmla="*/ 8360 h 10000"/>
                  <a:gd name="connsiteX2-12527" fmla="*/ 9072 w 10000"/>
                  <a:gd name="connsiteY2-12528" fmla="*/ 7937 h 10000"/>
                  <a:gd name="connsiteX3-12529" fmla="*/ 9420 w 10000"/>
                  <a:gd name="connsiteY3-12530" fmla="*/ 7619 h 10000"/>
                  <a:gd name="connsiteX4-12531" fmla="*/ 9304 w 10000"/>
                  <a:gd name="connsiteY4-12532" fmla="*/ 7143 h 10000"/>
                  <a:gd name="connsiteX5-12533" fmla="*/ 9508 w 10000"/>
                  <a:gd name="connsiteY5-12534" fmla="*/ 6878 h 10000"/>
                  <a:gd name="connsiteX6-12535" fmla="*/ 9652 w 10000"/>
                  <a:gd name="connsiteY6-12536" fmla="*/ 6614 h 10000"/>
                  <a:gd name="connsiteX7-12537" fmla="*/ 9710 w 10000"/>
                  <a:gd name="connsiteY7-12538" fmla="*/ 7037 h 10000"/>
                  <a:gd name="connsiteX8-12539" fmla="*/ 9652 w 10000"/>
                  <a:gd name="connsiteY8-12540" fmla="*/ 7514 h 10000"/>
                  <a:gd name="connsiteX9-12541" fmla="*/ 9971 w 10000"/>
                  <a:gd name="connsiteY9-12542" fmla="*/ 7037 h 10000"/>
                  <a:gd name="connsiteX10-12543" fmla="*/ 10000 w 10000"/>
                  <a:gd name="connsiteY10-12544" fmla="*/ 6667 h 10000"/>
                  <a:gd name="connsiteX11-12545" fmla="*/ 9884 w 10000"/>
                  <a:gd name="connsiteY11-12546" fmla="*/ 6720 h 10000"/>
                  <a:gd name="connsiteX12-12547" fmla="*/ 9797 w 10000"/>
                  <a:gd name="connsiteY12-12548" fmla="*/ 6350 h 10000"/>
                  <a:gd name="connsiteX13-12549" fmla="*/ 9913 w 10000"/>
                  <a:gd name="connsiteY13-12550" fmla="*/ 5926 h 10000"/>
                  <a:gd name="connsiteX14-12551" fmla="*/ 9856 w 10000"/>
                  <a:gd name="connsiteY14-12552" fmla="*/ 5450 h 10000"/>
                  <a:gd name="connsiteX15-12553" fmla="*/ 9566 w 10000"/>
                  <a:gd name="connsiteY15-12554" fmla="*/ 5291 h 10000"/>
                  <a:gd name="connsiteX16-12555" fmla="*/ 9942 w 10000"/>
                  <a:gd name="connsiteY16-12556" fmla="*/ 4498 h 10000"/>
                  <a:gd name="connsiteX17-12557" fmla="*/ 9537 w 10000"/>
                  <a:gd name="connsiteY17-12558" fmla="*/ 4762 h 10000"/>
                  <a:gd name="connsiteX18-12559" fmla="*/ 9449 w 10000"/>
                  <a:gd name="connsiteY18-12560" fmla="*/ 5185 h 10000"/>
                  <a:gd name="connsiteX19-12561" fmla="*/ 9101 w 10000"/>
                  <a:gd name="connsiteY19-12562" fmla="*/ 5239 h 10000"/>
                  <a:gd name="connsiteX20-12563" fmla="*/ 9072 w 10000"/>
                  <a:gd name="connsiteY20-12564" fmla="*/ 5820 h 10000"/>
                  <a:gd name="connsiteX21-12565" fmla="*/ 9101 w 10000"/>
                  <a:gd name="connsiteY21-12566" fmla="*/ 5926 h 10000"/>
                  <a:gd name="connsiteX22-12567" fmla="*/ 8928 w 10000"/>
                  <a:gd name="connsiteY22-12568" fmla="*/ 6138 h 10000"/>
                  <a:gd name="connsiteX23-12569" fmla="*/ 8551 w 10000"/>
                  <a:gd name="connsiteY23-12570" fmla="*/ 6402 h 10000"/>
                  <a:gd name="connsiteX24-12571" fmla="*/ 8377 w 10000"/>
                  <a:gd name="connsiteY24-12572" fmla="*/ 6455 h 10000"/>
                  <a:gd name="connsiteX25-12573" fmla="*/ 8087 w 10000"/>
                  <a:gd name="connsiteY25-12574" fmla="*/ 6667 h 10000"/>
                  <a:gd name="connsiteX26-12575" fmla="*/ 8232 w 10000"/>
                  <a:gd name="connsiteY26-12576" fmla="*/ 6932 h 10000"/>
                  <a:gd name="connsiteX27-12577" fmla="*/ 7739 w 10000"/>
                  <a:gd name="connsiteY27-12578" fmla="*/ 7407 h 10000"/>
                  <a:gd name="connsiteX28-12579" fmla="*/ 7681 w 10000"/>
                  <a:gd name="connsiteY28-12580" fmla="*/ 6984 h 10000"/>
                  <a:gd name="connsiteX29-12581" fmla="*/ 7508 w 10000"/>
                  <a:gd name="connsiteY29-12582" fmla="*/ 7143 h 10000"/>
                  <a:gd name="connsiteX30-12583" fmla="*/ 8734 w 10000"/>
                  <a:gd name="connsiteY30-12584" fmla="*/ 5498 h 10000"/>
                  <a:gd name="connsiteX31-12585" fmla="*/ 8734 w 10000"/>
                  <a:gd name="connsiteY31-12586" fmla="*/ 5498 h 10000"/>
                  <a:gd name="connsiteX32-12587" fmla="*/ 8607 w 10000"/>
                  <a:gd name="connsiteY32-12588" fmla="*/ 5271 h 10000"/>
                  <a:gd name="connsiteX33-12589" fmla="*/ 8417 w 10000"/>
                  <a:gd name="connsiteY33-12590" fmla="*/ 5422 h 10000"/>
                  <a:gd name="connsiteX34-12591" fmla="*/ 8291 w 10000"/>
                  <a:gd name="connsiteY34-12592" fmla="*/ 5195 h 10000"/>
                  <a:gd name="connsiteX35-12593" fmla="*/ 8164 w 10000"/>
                  <a:gd name="connsiteY35-12594" fmla="*/ 4968 h 10000"/>
                  <a:gd name="connsiteX36-12595" fmla="*/ 8671 w 10000"/>
                  <a:gd name="connsiteY36-12596" fmla="*/ 4893 h 10000"/>
                  <a:gd name="connsiteX37-12597" fmla="*/ 8227 w 10000"/>
                  <a:gd name="connsiteY37-12598" fmla="*/ 4591 h 10000"/>
                  <a:gd name="connsiteX38-12599" fmla="*/ 7657 w 10000"/>
                  <a:gd name="connsiteY38-12600" fmla="*/ 5044 h 10000"/>
                  <a:gd name="connsiteX39-12601" fmla="*/ 7087 w 10000"/>
                  <a:gd name="connsiteY39-12602" fmla="*/ 5497 h 10000"/>
                  <a:gd name="connsiteX40-12603" fmla="*/ 8037 w 10000"/>
                  <a:gd name="connsiteY40-12604" fmla="*/ 4742 h 10000"/>
                  <a:gd name="connsiteX41-12605" fmla="*/ 7531 w 10000"/>
                  <a:gd name="connsiteY41-12606" fmla="*/ 4817 h 10000"/>
                  <a:gd name="connsiteX42-12607" fmla="*/ 8069 w 10000"/>
                  <a:gd name="connsiteY42-12608" fmla="*/ 4826 h 10000"/>
                  <a:gd name="connsiteX43-12609" fmla="*/ 6950 w 10000"/>
                  <a:gd name="connsiteY43-12610" fmla="*/ 3306 h 10000"/>
                  <a:gd name="connsiteX44-12611" fmla="*/ 6962 w 10000"/>
                  <a:gd name="connsiteY44-12612" fmla="*/ 3305 h 10000"/>
                  <a:gd name="connsiteX45-12613" fmla="*/ 6645 w 10000"/>
                  <a:gd name="connsiteY45-12614" fmla="*/ 3230 h 10000"/>
                  <a:gd name="connsiteX46-12615" fmla="*/ 6519 w 10000"/>
                  <a:gd name="connsiteY46-12616" fmla="*/ 3003 h 10000"/>
                  <a:gd name="connsiteX47-12617" fmla="*/ 5949 w 10000"/>
                  <a:gd name="connsiteY47-12618" fmla="*/ 2473 h 10000"/>
                  <a:gd name="connsiteX48-12619" fmla="*/ 5015 w 10000"/>
                  <a:gd name="connsiteY48-12620" fmla="*/ 3228 h 10000"/>
                  <a:gd name="connsiteX49-12621" fmla="*/ 4898 w 10000"/>
                  <a:gd name="connsiteY49-12622" fmla="*/ 3175 h 10000"/>
                  <a:gd name="connsiteX50-12623" fmla="*/ 4754 w 10000"/>
                  <a:gd name="connsiteY50-12624" fmla="*/ 3122 h 10000"/>
                  <a:gd name="connsiteX51-12625" fmla="*/ 4637 w 10000"/>
                  <a:gd name="connsiteY51-12626" fmla="*/ 3334 h 10000"/>
                  <a:gd name="connsiteX52-12627" fmla="*/ 4464 w 10000"/>
                  <a:gd name="connsiteY52-12628" fmla="*/ 3493 h 10000"/>
                  <a:gd name="connsiteX53-12629" fmla="*/ 4435 w 10000"/>
                  <a:gd name="connsiteY53-12630" fmla="*/ 3651 h 10000"/>
                  <a:gd name="connsiteX54-12631" fmla="*/ 4579 w 10000"/>
                  <a:gd name="connsiteY54-12632" fmla="*/ 3862 h 10000"/>
                  <a:gd name="connsiteX55-12633" fmla="*/ 4637 w 10000"/>
                  <a:gd name="connsiteY55-12634" fmla="*/ 4021 h 10000"/>
                  <a:gd name="connsiteX56-12635" fmla="*/ 4783 w 10000"/>
                  <a:gd name="connsiteY56-12636" fmla="*/ 4021 h 10000"/>
                  <a:gd name="connsiteX57-12637" fmla="*/ 4841 w 10000"/>
                  <a:gd name="connsiteY57-12638" fmla="*/ 4021 h 10000"/>
                  <a:gd name="connsiteX58-12639" fmla="*/ 4927 w 10000"/>
                  <a:gd name="connsiteY58-12640" fmla="*/ 4233 h 10000"/>
                  <a:gd name="connsiteX59-12641" fmla="*/ 5073 w 10000"/>
                  <a:gd name="connsiteY59-12642" fmla="*/ 4603 h 10000"/>
                  <a:gd name="connsiteX60-12643" fmla="*/ 4898 w 10000"/>
                  <a:gd name="connsiteY60-12644" fmla="*/ 4391 h 10000"/>
                  <a:gd name="connsiteX61-12645" fmla="*/ 4812 w 10000"/>
                  <a:gd name="connsiteY61-12646" fmla="*/ 4127 h 10000"/>
                  <a:gd name="connsiteX62-12647" fmla="*/ 4725 w 10000"/>
                  <a:gd name="connsiteY62-12648" fmla="*/ 4339 h 10000"/>
                  <a:gd name="connsiteX63-12649" fmla="*/ 4608 w 10000"/>
                  <a:gd name="connsiteY63-12650" fmla="*/ 4657 h 10000"/>
                  <a:gd name="connsiteX64-12651" fmla="*/ 4608 w 10000"/>
                  <a:gd name="connsiteY64-12652" fmla="*/ 4445 h 10000"/>
                  <a:gd name="connsiteX65-12653" fmla="*/ 4435 w 10000"/>
                  <a:gd name="connsiteY65-12654" fmla="*/ 4339 h 10000"/>
                  <a:gd name="connsiteX66-12655" fmla="*/ 4406 w 10000"/>
                  <a:gd name="connsiteY66-12656" fmla="*/ 3968 h 10000"/>
                  <a:gd name="connsiteX67-12657" fmla="*/ 4261 w 10000"/>
                  <a:gd name="connsiteY67-12658" fmla="*/ 4021 h 10000"/>
                  <a:gd name="connsiteX68-12659" fmla="*/ 4319 w 10000"/>
                  <a:gd name="connsiteY68-12660" fmla="*/ 3598 h 10000"/>
                  <a:gd name="connsiteX69-12661" fmla="*/ 4232 w 10000"/>
                  <a:gd name="connsiteY69-12662" fmla="*/ 3598 h 10000"/>
                  <a:gd name="connsiteX70-12663" fmla="*/ 4319 w 10000"/>
                  <a:gd name="connsiteY70-12664" fmla="*/ 3069 h 10000"/>
                  <a:gd name="connsiteX71-12665" fmla="*/ 4464 w 10000"/>
                  <a:gd name="connsiteY71-12666" fmla="*/ 3069 h 10000"/>
                  <a:gd name="connsiteX72-12667" fmla="*/ 4522 w 10000"/>
                  <a:gd name="connsiteY72-12668" fmla="*/ 3386 h 10000"/>
                  <a:gd name="connsiteX73-12669" fmla="*/ 4551 w 10000"/>
                  <a:gd name="connsiteY73-12670" fmla="*/ 3175 h 10000"/>
                  <a:gd name="connsiteX74-12671" fmla="*/ 4493 w 10000"/>
                  <a:gd name="connsiteY74-12672" fmla="*/ 3016 h 10000"/>
                  <a:gd name="connsiteX75-12673" fmla="*/ 4348 w 10000"/>
                  <a:gd name="connsiteY75-12674" fmla="*/ 2910 h 10000"/>
                  <a:gd name="connsiteX76-12675" fmla="*/ 4377 w 10000"/>
                  <a:gd name="connsiteY76-12676" fmla="*/ 2487 h 10000"/>
                  <a:gd name="connsiteX77-12677" fmla="*/ 4319 w 10000"/>
                  <a:gd name="connsiteY77-12678" fmla="*/ 2275 h 10000"/>
                  <a:gd name="connsiteX78-12679" fmla="*/ 4289 w 10000"/>
                  <a:gd name="connsiteY78-12680" fmla="*/ 1641 h 10000"/>
                  <a:gd name="connsiteX79-12681" fmla="*/ 4348 w 10000"/>
                  <a:gd name="connsiteY79-12682" fmla="*/ 1641 h 10000"/>
                  <a:gd name="connsiteX80-12683" fmla="*/ 4261 w 10000"/>
                  <a:gd name="connsiteY80-12684" fmla="*/ 1534 h 10000"/>
                  <a:gd name="connsiteX81-12685" fmla="*/ 4000 w 10000"/>
                  <a:gd name="connsiteY81-12686" fmla="*/ 1746 h 10000"/>
                  <a:gd name="connsiteX82-12687" fmla="*/ 3942 w 10000"/>
                  <a:gd name="connsiteY82-12688" fmla="*/ 1323 h 10000"/>
                  <a:gd name="connsiteX83-12689" fmla="*/ 4145 w 10000"/>
                  <a:gd name="connsiteY83-12690" fmla="*/ 582 h 10000"/>
                  <a:gd name="connsiteX84-12691" fmla="*/ 3972 w 10000"/>
                  <a:gd name="connsiteY84-12692" fmla="*/ 318 h 10000"/>
                  <a:gd name="connsiteX85-12693" fmla="*/ 3972 w 10000"/>
                  <a:gd name="connsiteY85-12694" fmla="*/ 212 h 10000"/>
                  <a:gd name="connsiteX86-12695" fmla="*/ 3710 w 10000"/>
                  <a:gd name="connsiteY86-12696" fmla="*/ 0 h 10000"/>
                  <a:gd name="connsiteX87-12697" fmla="*/ 3624 w 10000"/>
                  <a:gd name="connsiteY87-12698" fmla="*/ 212 h 10000"/>
                  <a:gd name="connsiteX88-12699" fmla="*/ 3536 w 10000"/>
                  <a:gd name="connsiteY88-12700" fmla="*/ 635 h 10000"/>
                  <a:gd name="connsiteX89-12701" fmla="*/ 3420 w 10000"/>
                  <a:gd name="connsiteY89-12702" fmla="*/ 688 h 10000"/>
                  <a:gd name="connsiteX90-12703" fmla="*/ 3594 w 10000"/>
                  <a:gd name="connsiteY90-12704" fmla="*/ 900 h 10000"/>
                  <a:gd name="connsiteX91-12705" fmla="*/ 3624 w 10000"/>
                  <a:gd name="connsiteY91-12706" fmla="*/ 1164 h 10000"/>
                  <a:gd name="connsiteX92-12707" fmla="*/ 3536 w 10000"/>
                  <a:gd name="connsiteY92-12708" fmla="*/ 1323 h 10000"/>
                  <a:gd name="connsiteX93-12709" fmla="*/ 3624 w 10000"/>
                  <a:gd name="connsiteY93-12710" fmla="*/ 1799 h 10000"/>
                  <a:gd name="connsiteX94-12711" fmla="*/ 3565 w 10000"/>
                  <a:gd name="connsiteY94-12712" fmla="*/ 2223 h 10000"/>
                  <a:gd name="connsiteX95-12713" fmla="*/ 3130 w 10000"/>
                  <a:gd name="connsiteY95-12714" fmla="*/ 2539 h 10000"/>
                  <a:gd name="connsiteX96-12715" fmla="*/ 3101 w 10000"/>
                  <a:gd name="connsiteY96-12716" fmla="*/ 2381 h 10000"/>
                  <a:gd name="connsiteX97-12717" fmla="*/ 3073 w 10000"/>
                  <a:gd name="connsiteY97-12718" fmla="*/ 2593 h 10000"/>
                  <a:gd name="connsiteX98-12719" fmla="*/ 3188 w 10000"/>
                  <a:gd name="connsiteY98-12720" fmla="*/ 2804 h 10000"/>
                  <a:gd name="connsiteX99-12721" fmla="*/ 3478 w 10000"/>
                  <a:gd name="connsiteY99-12722" fmla="*/ 2593 h 10000"/>
                  <a:gd name="connsiteX100-12723" fmla="*/ 3594 w 10000"/>
                  <a:gd name="connsiteY100-12724" fmla="*/ 2752 h 10000"/>
                  <a:gd name="connsiteX101-12725" fmla="*/ 3392 w 10000"/>
                  <a:gd name="connsiteY101-12726" fmla="*/ 2804 h 10000"/>
                  <a:gd name="connsiteX102-12727" fmla="*/ 1349 w 10000"/>
                  <a:gd name="connsiteY102-12728" fmla="*/ 2289 h 10000"/>
                  <a:gd name="connsiteX103-12729" fmla="*/ 2754 w 10000"/>
                  <a:gd name="connsiteY103-12730" fmla="*/ 2857 h 10000"/>
                  <a:gd name="connsiteX104-12731" fmla="*/ 1630 w 10000"/>
                  <a:gd name="connsiteY104-12732" fmla="*/ 1022 h 10000"/>
                  <a:gd name="connsiteX105-12733" fmla="*/ 2656 w 10000"/>
                  <a:gd name="connsiteY105-12734" fmla="*/ 2472 h 10000"/>
                  <a:gd name="connsiteX106-12735" fmla="*/ 2898 w 10000"/>
                  <a:gd name="connsiteY106-12736" fmla="*/ 3545 h 10000"/>
                  <a:gd name="connsiteX107-12737" fmla="*/ 2840 w 10000"/>
                  <a:gd name="connsiteY107-12738" fmla="*/ 3916 h 10000"/>
                  <a:gd name="connsiteX108-12739" fmla="*/ 1349 w 10000"/>
                  <a:gd name="connsiteY108-12740" fmla="*/ 2289 h 10000"/>
                  <a:gd name="connsiteX109-12741" fmla="*/ 1349 w 10000"/>
                  <a:gd name="connsiteY109-12742" fmla="*/ 2289 h 10000"/>
                  <a:gd name="connsiteX110-12743" fmla="*/ 2377 w 10000"/>
                  <a:gd name="connsiteY110-12744" fmla="*/ 3598 h 10000"/>
                  <a:gd name="connsiteX111-12745" fmla="*/ 2377 w 10000"/>
                  <a:gd name="connsiteY111-12746" fmla="*/ 3968 h 10000"/>
                  <a:gd name="connsiteX112-12747" fmla="*/ 2231 w 10000"/>
                  <a:gd name="connsiteY112-12748" fmla="*/ 4445 h 10000"/>
                  <a:gd name="connsiteX113-12749" fmla="*/ 2000 w 10000"/>
                  <a:gd name="connsiteY113-12750" fmla="*/ 4021 h 10000"/>
                  <a:gd name="connsiteX114-12751" fmla="*/ 1884 w 10000"/>
                  <a:gd name="connsiteY114-12752" fmla="*/ 3545 h 10000"/>
                  <a:gd name="connsiteX115-12753" fmla="*/ 1652 w 10000"/>
                  <a:gd name="connsiteY115-12754" fmla="*/ 3545 h 10000"/>
                  <a:gd name="connsiteX116-12755" fmla="*/ 1478 w 10000"/>
                  <a:gd name="connsiteY116-12756" fmla="*/ 3757 h 10000"/>
                  <a:gd name="connsiteX117-12757" fmla="*/ 1247 w 10000"/>
                  <a:gd name="connsiteY117-12758" fmla="*/ 3757 h 10000"/>
                  <a:gd name="connsiteX118-12759" fmla="*/ 1072 w 10000"/>
                  <a:gd name="connsiteY118-12760" fmla="*/ 3968 h 10000"/>
                  <a:gd name="connsiteX119-12761" fmla="*/ 957 w 10000"/>
                  <a:gd name="connsiteY119-12762" fmla="*/ 3757 h 10000"/>
                  <a:gd name="connsiteX120-12763" fmla="*/ 667 w 10000"/>
                  <a:gd name="connsiteY120-12764" fmla="*/ 3704 h 10000"/>
                  <a:gd name="connsiteX121-12765" fmla="*/ 406 w 10000"/>
                  <a:gd name="connsiteY121-12766" fmla="*/ 3704 h 10000"/>
                  <a:gd name="connsiteX122-12767" fmla="*/ 29 w 10000"/>
                  <a:gd name="connsiteY122-12768" fmla="*/ 3439 h 10000"/>
                  <a:gd name="connsiteX123-12769" fmla="*/ 0 w 10000"/>
                  <a:gd name="connsiteY123-12770" fmla="*/ 3916 h 10000"/>
                  <a:gd name="connsiteX124-12771" fmla="*/ 58 w 10000"/>
                  <a:gd name="connsiteY124-12772" fmla="*/ 4603 h 10000"/>
                  <a:gd name="connsiteX125-12773" fmla="*/ 116 w 10000"/>
                  <a:gd name="connsiteY125-12774" fmla="*/ 4973 h 10000"/>
                  <a:gd name="connsiteX126-12775" fmla="*/ 174 w 10000"/>
                  <a:gd name="connsiteY126-12776" fmla="*/ 5239 h 10000"/>
                  <a:gd name="connsiteX127-12777" fmla="*/ 232 w 10000"/>
                  <a:gd name="connsiteY127-12778" fmla="*/ 5609 h 10000"/>
                  <a:gd name="connsiteX128-12779" fmla="*/ 406 w 10000"/>
                  <a:gd name="connsiteY128-12780" fmla="*/ 5926 h 10000"/>
                  <a:gd name="connsiteX129-12781" fmla="*/ 638 w 10000"/>
                  <a:gd name="connsiteY129-12782" fmla="*/ 6455 h 10000"/>
                  <a:gd name="connsiteX130-12783" fmla="*/ 492 w 10000"/>
                  <a:gd name="connsiteY130-12784" fmla="*/ 6350 h 10000"/>
                  <a:gd name="connsiteX131-12785" fmla="*/ 840 w 10000"/>
                  <a:gd name="connsiteY131-12786" fmla="*/ 6825 h 10000"/>
                  <a:gd name="connsiteX132-12787" fmla="*/ 1043 w 10000"/>
                  <a:gd name="connsiteY132-12788" fmla="*/ 6773 h 10000"/>
                  <a:gd name="connsiteX133-12789" fmla="*/ 1015 w 10000"/>
                  <a:gd name="connsiteY133-12790" fmla="*/ 6455 h 10000"/>
                  <a:gd name="connsiteX134-12791" fmla="*/ 1188 w 10000"/>
                  <a:gd name="connsiteY134-12792" fmla="*/ 6508 h 10000"/>
                  <a:gd name="connsiteX135-12793" fmla="*/ 986 w 10000"/>
                  <a:gd name="connsiteY135-12794" fmla="*/ 5873 h 10000"/>
                  <a:gd name="connsiteX136-12795" fmla="*/ 1362 w 10000"/>
                  <a:gd name="connsiteY136-12796" fmla="*/ 5609 h 10000"/>
                  <a:gd name="connsiteX137-12797" fmla="*/ 1566 w 10000"/>
                  <a:gd name="connsiteY137-12798" fmla="*/ 5609 h 10000"/>
                  <a:gd name="connsiteX138-12799" fmla="*/ 1566 w 10000"/>
                  <a:gd name="connsiteY138-12800" fmla="*/ 5873 h 10000"/>
                  <a:gd name="connsiteX139-12801" fmla="*/ 1391 w 10000"/>
                  <a:gd name="connsiteY139-12802" fmla="*/ 6032 h 10000"/>
                  <a:gd name="connsiteX140-12803" fmla="*/ 1276 w 10000"/>
                  <a:gd name="connsiteY140-12804" fmla="*/ 6720 h 10000"/>
                  <a:gd name="connsiteX141-12805" fmla="*/ 1218 w 10000"/>
                  <a:gd name="connsiteY141-12806" fmla="*/ 7037 h 10000"/>
                  <a:gd name="connsiteX142-12807" fmla="*/ 1305 w 10000"/>
                  <a:gd name="connsiteY142-12808" fmla="*/ 7461 h 10000"/>
                  <a:gd name="connsiteX143-12809" fmla="*/ 1478 w 10000"/>
                  <a:gd name="connsiteY143-12810" fmla="*/ 7778 h 10000"/>
                  <a:gd name="connsiteX144-12811" fmla="*/ 2058 w 10000"/>
                  <a:gd name="connsiteY144-12812" fmla="*/ 8413 h 10000"/>
                  <a:gd name="connsiteX145-12813" fmla="*/ 2521 w 10000"/>
                  <a:gd name="connsiteY145-12814" fmla="*/ 8889 h 10000"/>
                  <a:gd name="connsiteX146-12815" fmla="*/ 2869 w 10000"/>
                  <a:gd name="connsiteY146-12816" fmla="*/ 9101 h 10000"/>
                  <a:gd name="connsiteX147-12817" fmla="*/ 3246 w 10000"/>
                  <a:gd name="connsiteY147-12818" fmla="*/ 9312 h 10000"/>
                  <a:gd name="connsiteX148-12819" fmla="*/ 3624 w 10000"/>
                  <a:gd name="connsiteY148-12820" fmla="*/ 9524 h 10000"/>
                  <a:gd name="connsiteX149-12821" fmla="*/ 3972 w 10000"/>
                  <a:gd name="connsiteY149-12822" fmla="*/ 9630 h 10000"/>
                  <a:gd name="connsiteX150-12823" fmla="*/ 4348 w 10000"/>
                  <a:gd name="connsiteY150-12824" fmla="*/ 9789 h 10000"/>
                  <a:gd name="connsiteX151-12825" fmla="*/ 4783 w 10000"/>
                  <a:gd name="connsiteY151-12826" fmla="*/ 9948 h 10000"/>
                  <a:gd name="connsiteX152-12827" fmla="*/ 5246 w 10000"/>
                  <a:gd name="connsiteY152-12828" fmla="*/ 10000 h 10000"/>
                  <a:gd name="connsiteX153-12829" fmla="*/ 5652 w 10000"/>
                  <a:gd name="connsiteY153-12830" fmla="*/ 10000 h 10000"/>
                  <a:gd name="connsiteX154-12831" fmla="*/ 6145 w 10000"/>
                  <a:gd name="connsiteY154-12832" fmla="*/ 9948 h 10000"/>
                  <a:gd name="connsiteX155-12833" fmla="*/ 6493 w 10000"/>
                  <a:gd name="connsiteY155-12834" fmla="*/ 9841 h 10000"/>
                  <a:gd name="connsiteX156-12835" fmla="*/ 6841 w 10000"/>
                  <a:gd name="connsiteY156-12836" fmla="*/ 9736 h 10000"/>
                  <a:gd name="connsiteX157-12837" fmla="*/ 7218 w 10000"/>
                  <a:gd name="connsiteY157-12838" fmla="*/ 9577 h 10000"/>
                  <a:gd name="connsiteX158-12839" fmla="*/ 7565 w 10000"/>
                  <a:gd name="connsiteY158-12840" fmla="*/ 9418 h 10000"/>
                  <a:gd name="connsiteX159-12841" fmla="*/ 7884 w 10000"/>
                  <a:gd name="connsiteY159-12842" fmla="*/ 9207 h 10000"/>
                  <a:gd name="connsiteX160-12843" fmla="*/ 8232 w 10000"/>
                  <a:gd name="connsiteY160-12844" fmla="*/ 8995 h 10000"/>
                  <a:gd name="connsiteX161-12845" fmla="*/ 8551 w 10000"/>
                  <a:gd name="connsiteY161-12846" fmla="*/ 8678 h 10000"/>
                  <a:gd name="connsiteX0-12847" fmla="*/ 8551 w 10000"/>
                  <a:gd name="connsiteY0-12848" fmla="*/ 8678 h 10000"/>
                  <a:gd name="connsiteX1-12849" fmla="*/ 8899 w 10000"/>
                  <a:gd name="connsiteY1-12850" fmla="*/ 8360 h 10000"/>
                  <a:gd name="connsiteX2-12851" fmla="*/ 9072 w 10000"/>
                  <a:gd name="connsiteY2-12852" fmla="*/ 7937 h 10000"/>
                  <a:gd name="connsiteX3-12853" fmla="*/ 9420 w 10000"/>
                  <a:gd name="connsiteY3-12854" fmla="*/ 7619 h 10000"/>
                  <a:gd name="connsiteX4-12855" fmla="*/ 9304 w 10000"/>
                  <a:gd name="connsiteY4-12856" fmla="*/ 7143 h 10000"/>
                  <a:gd name="connsiteX5-12857" fmla="*/ 9508 w 10000"/>
                  <a:gd name="connsiteY5-12858" fmla="*/ 6878 h 10000"/>
                  <a:gd name="connsiteX6-12859" fmla="*/ 9652 w 10000"/>
                  <a:gd name="connsiteY6-12860" fmla="*/ 6614 h 10000"/>
                  <a:gd name="connsiteX7-12861" fmla="*/ 9710 w 10000"/>
                  <a:gd name="connsiteY7-12862" fmla="*/ 7037 h 10000"/>
                  <a:gd name="connsiteX8-12863" fmla="*/ 9652 w 10000"/>
                  <a:gd name="connsiteY8-12864" fmla="*/ 7514 h 10000"/>
                  <a:gd name="connsiteX9-12865" fmla="*/ 9971 w 10000"/>
                  <a:gd name="connsiteY9-12866" fmla="*/ 7037 h 10000"/>
                  <a:gd name="connsiteX10-12867" fmla="*/ 10000 w 10000"/>
                  <a:gd name="connsiteY10-12868" fmla="*/ 6667 h 10000"/>
                  <a:gd name="connsiteX11-12869" fmla="*/ 9884 w 10000"/>
                  <a:gd name="connsiteY11-12870" fmla="*/ 6720 h 10000"/>
                  <a:gd name="connsiteX12-12871" fmla="*/ 9797 w 10000"/>
                  <a:gd name="connsiteY12-12872" fmla="*/ 6350 h 10000"/>
                  <a:gd name="connsiteX13-12873" fmla="*/ 9913 w 10000"/>
                  <a:gd name="connsiteY13-12874" fmla="*/ 5926 h 10000"/>
                  <a:gd name="connsiteX14-12875" fmla="*/ 9856 w 10000"/>
                  <a:gd name="connsiteY14-12876" fmla="*/ 5450 h 10000"/>
                  <a:gd name="connsiteX15-12877" fmla="*/ 9566 w 10000"/>
                  <a:gd name="connsiteY15-12878" fmla="*/ 5291 h 10000"/>
                  <a:gd name="connsiteX16-12879" fmla="*/ 9942 w 10000"/>
                  <a:gd name="connsiteY16-12880" fmla="*/ 4498 h 10000"/>
                  <a:gd name="connsiteX17-12881" fmla="*/ 9537 w 10000"/>
                  <a:gd name="connsiteY17-12882" fmla="*/ 4762 h 10000"/>
                  <a:gd name="connsiteX18-12883" fmla="*/ 9449 w 10000"/>
                  <a:gd name="connsiteY18-12884" fmla="*/ 5185 h 10000"/>
                  <a:gd name="connsiteX19-12885" fmla="*/ 9101 w 10000"/>
                  <a:gd name="connsiteY19-12886" fmla="*/ 5239 h 10000"/>
                  <a:gd name="connsiteX20-12887" fmla="*/ 9072 w 10000"/>
                  <a:gd name="connsiteY20-12888" fmla="*/ 5820 h 10000"/>
                  <a:gd name="connsiteX21-12889" fmla="*/ 9101 w 10000"/>
                  <a:gd name="connsiteY21-12890" fmla="*/ 5926 h 10000"/>
                  <a:gd name="connsiteX22-12891" fmla="*/ 8928 w 10000"/>
                  <a:gd name="connsiteY22-12892" fmla="*/ 6138 h 10000"/>
                  <a:gd name="connsiteX23-12893" fmla="*/ 8551 w 10000"/>
                  <a:gd name="connsiteY23-12894" fmla="*/ 6402 h 10000"/>
                  <a:gd name="connsiteX24-12895" fmla="*/ 8377 w 10000"/>
                  <a:gd name="connsiteY24-12896" fmla="*/ 6455 h 10000"/>
                  <a:gd name="connsiteX25-12897" fmla="*/ 8087 w 10000"/>
                  <a:gd name="connsiteY25-12898" fmla="*/ 6667 h 10000"/>
                  <a:gd name="connsiteX26-12899" fmla="*/ 8232 w 10000"/>
                  <a:gd name="connsiteY26-12900" fmla="*/ 6932 h 10000"/>
                  <a:gd name="connsiteX27-12901" fmla="*/ 7739 w 10000"/>
                  <a:gd name="connsiteY27-12902" fmla="*/ 7407 h 10000"/>
                  <a:gd name="connsiteX28-12903" fmla="*/ 7681 w 10000"/>
                  <a:gd name="connsiteY28-12904" fmla="*/ 6984 h 10000"/>
                  <a:gd name="connsiteX29-12905" fmla="*/ 8734 w 10000"/>
                  <a:gd name="connsiteY29-12906" fmla="*/ 5498 h 10000"/>
                  <a:gd name="connsiteX30-12907" fmla="*/ 8734 w 10000"/>
                  <a:gd name="connsiteY30-12908" fmla="*/ 5498 h 10000"/>
                  <a:gd name="connsiteX31-12909" fmla="*/ 8607 w 10000"/>
                  <a:gd name="connsiteY31-12910" fmla="*/ 5271 h 10000"/>
                  <a:gd name="connsiteX32-12911" fmla="*/ 8417 w 10000"/>
                  <a:gd name="connsiteY32-12912" fmla="*/ 5422 h 10000"/>
                  <a:gd name="connsiteX33-12913" fmla="*/ 8291 w 10000"/>
                  <a:gd name="connsiteY33-12914" fmla="*/ 5195 h 10000"/>
                  <a:gd name="connsiteX34-12915" fmla="*/ 8164 w 10000"/>
                  <a:gd name="connsiteY34-12916" fmla="*/ 4968 h 10000"/>
                  <a:gd name="connsiteX35-12917" fmla="*/ 8671 w 10000"/>
                  <a:gd name="connsiteY35-12918" fmla="*/ 4893 h 10000"/>
                  <a:gd name="connsiteX36-12919" fmla="*/ 8227 w 10000"/>
                  <a:gd name="connsiteY36-12920" fmla="*/ 4591 h 10000"/>
                  <a:gd name="connsiteX37-12921" fmla="*/ 7657 w 10000"/>
                  <a:gd name="connsiteY37-12922" fmla="*/ 5044 h 10000"/>
                  <a:gd name="connsiteX38-12923" fmla="*/ 7087 w 10000"/>
                  <a:gd name="connsiteY38-12924" fmla="*/ 5497 h 10000"/>
                  <a:gd name="connsiteX39-12925" fmla="*/ 8037 w 10000"/>
                  <a:gd name="connsiteY39-12926" fmla="*/ 4742 h 10000"/>
                  <a:gd name="connsiteX40-12927" fmla="*/ 7531 w 10000"/>
                  <a:gd name="connsiteY40-12928" fmla="*/ 4817 h 10000"/>
                  <a:gd name="connsiteX41-12929" fmla="*/ 8069 w 10000"/>
                  <a:gd name="connsiteY41-12930" fmla="*/ 4826 h 10000"/>
                  <a:gd name="connsiteX42-12931" fmla="*/ 6950 w 10000"/>
                  <a:gd name="connsiteY42-12932" fmla="*/ 3306 h 10000"/>
                  <a:gd name="connsiteX43-12933" fmla="*/ 6962 w 10000"/>
                  <a:gd name="connsiteY43-12934" fmla="*/ 3305 h 10000"/>
                  <a:gd name="connsiteX44-12935" fmla="*/ 6645 w 10000"/>
                  <a:gd name="connsiteY44-12936" fmla="*/ 3230 h 10000"/>
                  <a:gd name="connsiteX45-12937" fmla="*/ 6519 w 10000"/>
                  <a:gd name="connsiteY45-12938" fmla="*/ 3003 h 10000"/>
                  <a:gd name="connsiteX46-12939" fmla="*/ 5949 w 10000"/>
                  <a:gd name="connsiteY46-12940" fmla="*/ 2473 h 10000"/>
                  <a:gd name="connsiteX47-12941" fmla="*/ 5015 w 10000"/>
                  <a:gd name="connsiteY47-12942" fmla="*/ 3228 h 10000"/>
                  <a:gd name="connsiteX48-12943" fmla="*/ 4898 w 10000"/>
                  <a:gd name="connsiteY48-12944" fmla="*/ 3175 h 10000"/>
                  <a:gd name="connsiteX49-12945" fmla="*/ 4754 w 10000"/>
                  <a:gd name="connsiteY49-12946" fmla="*/ 3122 h 10000"/>
                  <a:gd name="connsiteX50-12947" fmla="*/ 4637 w 10000"/>
                  <a:gd name="connsiteY50-12948" fmla="*/ 3334 h 10000"/>
                  <a:gd name="connsiteX51-12949" fmla="*/ 4464 w 10000"/>
                  <a:gd name="connsiteY51-12950" fmla="*/ 3493 h 10000"/>
                  <a:gd name="connsiteX52-12951" fmla="*/ 4435 w 10000"/>
                  <a:gd name="connsiteY52-12952" fmla="*/ 3651 h 10000"/>
                  <a:gd name="connsiteX53-12953" fmla="*/ 4579 w 10000"/>
                  <a:gd name="connsiteY53-12954" fmla="*/ 3862 h 10000"/>
                  <a:gd name="connsiteX54-12955" fmla="*/ 4637 w 10000"/>
                  <a:gd name="connsiteY54-12956" fmla="*/ 4021 h 10000"/>
                  <a:gd name="connsiteX55-12957" fmla="*/ 4783 w 10000"/>
                  <a:gd name="connsiteY55-12958" fmla="*/ 4021 h 10000"/>
                  <a:gd name="connsiteX56-12959" fmla="*/ 4841 w 10000"/>
                  <a:gd name="connsiteY56-12960" fmla="*/ 4021 h 10000"/>
                  <a:gd name="connsiteX57-12961" fmla="*/ 4927 w 10000"/>
                  <a:gd name="connsiteY57-12962" fmla="*/ 4233 h 10000"/>
                  <a:gd name="connsiteX58-12963" fmla="*/ 5073 w 10000"/>
                  <a:gd name="connsiteY58-12964" fmla="*/ 4603 h 10000"/>
                  <a:gd name="connsiteX59-12965" fmla="*/ 4898 w 10000"/>
                  <a:gd name="connsiteY59-12966" fmla="*/ 4391 h 10000"/>
                  <a:gd name="connsiteX60-12967" fmla="*/ 4812 w 10000"/>
                  <a:gd name="connsiteY60-12968" fmla="*/ 4127 h 10000"/>
                  <a:gd name="connsiteX61-12969" fmla="*/ 4725 w 10000"/>
                  <a:gd name="connsiteY61-12970" fmla="*/ 4339 h 10000"/>
                  <a:gd name="connsiteX62-12971" fmla="*/ 4608 w 10000"/>
                  <a:gd name="connsiteY62-12972" fmla="*/ 4657 h 10000"/>
                  <a:gd name="connsiteX63-12973" fmla="*/ 4608 w 10000"/>
                  <a:gd name="connsiteY63-12974" fmla="*/ 4445 h 10000"/>
                  <a:gd name="connsiteX64-12975" fmla="*/ 4435 w 10000"/>
                  <a:gd name="connsiteY64-12976" fmla="*/ 4339 h 10000"/>
                  <a:gd name="connsiteX65-12977" fmla="*/ 4406 w 10000"/>
                  <a:gd name="connsiteY65-12978" fmla="*/ 3968 h 10000"/>
                  <a:gd name="connsiteX66-12979" fmla="*/ 4261 w 10000"/>
                  <a:gd name="connsiteY66-12980" fmla="*/ 4021 h 10000"/>
                  <a:gd name="connsiteX67-12981" fmla="*/ 4319 w 10000"/>
                  <a:gd name="connsiteY67-12982" fmla="*/ 3598 h 10000"/>
                  <a:gd name="connsiteX68-12983" fmla="*/ 4232 w 10000"/>
                  <a:gd name="connsiteY68-12984" fmla="*/ 3598 h 10000"/>
                  <a:gd name="connsiteX69-12985" fmla="*/ 4319 w 10000"/>
                  <a:gd name="connsiteY69-12986" fmla="*/ 3069 h 10000"/>
                  <a:gd name="connsiteX70-12987" fmla="*/ 4464 w 10000"/>
                  <a:gd name="connsiteY70-12988" fmla="*/ 3069 h 10000"/>
                  <a:gd name="connsiteX71-12989" fmla="*/ 4522 w 10000"/>
                  <a:gd name="connsiteY71-12990" fmla="*/ 3386 h 10000"/>
                  <a:gd name="connsiteX72-12991" fmla="*/ 4551 w 10000"/>
                  <a:gd name="connsiteY72-12992" fmla="*/ 3175 h 10000"/>
                  <a:gd name="connsiteX73-12993" fmla="*/ 4493 w 10000"/>
                  <a:gd name="connsiteY73-12994" fmla="*/ 3016 h 10000"/>
                  <a:gd name="connsiteX74-12995" fmla="*/ 4348 w 10000"/>
                  <a:gd name="connsiteY74-12996" fmla="*/ 2910 h 10000"/>
                  <a:gd name="connsiteX75-12997" fmla="*/ 4377 w 10000"/>
                  <a:gd name="connsiteY75-12998" fmla="*/ 2487 h 10000"/>
                  <a:gd name="connsiteX76-12999" fmla="*/ 4319 w 10000"/>
                  <a:gd name="connsiteY76-13000" fmla="*/ 2275 h 10000"/>
                  <a:gd name="connsiteX77-13001" fmla="*/ 4289 w 10000"/>
                  <a:gd name="connsiteY77-13002" fmla="*/ 1641 h 10000"/>
                  <a:gd name="connsiteX78-13003" fmla="*/ 4348 w 10000"/>
                  <a:gd name="connsiteY78-13004" fmla="*/ 1641 h 10000"/>
                  <a:gd name="connsiteX79-13005" fmla="*/ 4261 w 10000"/>
                  <a:gd name="connsiteY79-13006" fmla="*/ 1534 h 10000"/>
                  <a:gd name="connsiteX80-13007" fmla="*/ 4000 w 10000"/>
                  <a:gd name="connsiteY80-13008" fmla="*/ 1746 h 10000"/>
                  <a:gd name="connsiteX81-13009" fmla="*/ 3942 w 10000"/>
                  <a:gd name="connsiteY81-13010" fmla="*/ 1323 h 10000"/>
                  <a:gd name="connsiteX82-13011" fmla="*/ 4145 w 10000"/>
                  <a:gd name="connsiteY82-13012" fmla="*/ 582 h 10000"/>
                  <a:gd name="connsiteX83-13013" fmla="*/ 3972 w 10000"/>
                  <a:gd name="connsiteY83-13014" fmla="*/ 318 h 10000"/>
                  <a:gd name="connsiteX84-13015" fmla="*/ 3972 w 10000"/>
                  <a:gd name="connsiteY84-13016" fmla="*/ 212 h 10000"/>
                  <a:gd name="connsiteX85-13017" fmla="*/ 3710 w 10000"/>
                  <a:gd name="connsiteY85-13018" fmla="*/ 0 h 10000"/>
                  <a:gd name="connsiteX86-13019" fmla="*/ 3624 w 10000"/>
                  <a:gd name="connsiteY86-13020" fmla="*/ 212 h 10000"/>
                  <a:gd name="connsiteX87-13021" fmla="*/ 3536 w 10000"/>
                  <a:gd name="connsiteY87-13022" fmla="*/ 635 h 10000"/>
                  <a:gd name="connsiteX88-13023" fmla="*/ 3420 w 10000"/>
                  <a:gd name="connsiteY88-13024" fmla="*/ 688 h 10000"/>
                  <a:gd name="connsiteX89-13025" fmla="*/ 3594 w 10000"/>
                  <a:gd name="connsiteY89-13026" fmla="*/ 900 h 10000"/>
                  <a:gd name="connsiteX90-13027" fmla="*/ 3624 w 10000"/>
                  <a:gd name="connsiteY90-13028" fmla="*/ 1164 h 10000"/>
                  <a:gd name="connsiteX91-13029" fmla="*/ 3536 w 10000"/>
                  <a:gd name="connsiteY91-13030" fmla="*/ 1323 h 10000"/>
                  <a:gd name="connsiteX92-13031" fmla="*/ 3624 w 10000"/>
                  <a:gd name="connsiteY92-13032" fmla="*/ 1799 h 10000"/>
                  <a:gd name="connsiteX93-13033" fmla="*/ 3565 w 10000"/>
                  <a:gd name="connsiteY93-13034" fmla="*/ 2223 h 10000"/>
                  <a:gd name="connsiteX94-13035" fmla="*/ 3130 w 10000"/>
                  <a:gd name="connsiteY94-13036" fmla="*/ 2539 h 10000"/>
                  <a:gd name="connsiteX95-13037" fmla="*/ 3101 w 10000"/>
                  <a:gd name="connsiteY95-13038" fmla="*/ 2381 h 10000"/>
                  <a:gd name="connsiteX96-13039" fmla="*/ 3073 w 10000"/>
                  <a:gd name="connsiteY96-13040" fmla="*/ 2593 h 10000"/>
                  <a:gd name="connsiteX97-13041" fmla="*/ 3188 w 10000"/>
                  <a:gd name="connsiteY97-13042" fmla="*/ 2804 h 10000"/>
                  <a:gd name="connsiteX98-13043" fmla="*/ 3478 w 10000"/>
                  <a:gd name="connsiteY98-13044" fmla="*/ 2593 h 10000"/>
                  <a:gd name="connsiteX99-13045" fmla="*/ 3594 w 10000"/>
                  <a:gd name="connsiteY99-13046" fmla="*/ 2752 h 10000"/>
                  <a:gd name="connsiteX100-13047" fmla="*/ 3392 w 10000"/>
                  <a:gd name="connsiteY100-13048" fmla="*/ 2804 h 10000"/>
                  <a:gd name="connsiteX101-13049" fmla="*/ 1349 w 10000"/>
                  <a:gd name="connsiteY101-13050" fmla="*/ 2289 h 10000"/>
                  <a:gd name="connsiteX102-13051" fmla="*/ 2754 w 10000"/>
                  <a:gd name="connsiteY102-13052" fmla="*/ 2857 h 10000"/>
                  <a:gd name="connsiteX103-13053" fmla="*/ 1630 w 10000"/>
                  <a:gd name="connsiteY103-13054" fmla="*/ 1022 h 10000"/>
                  <a:gd name="connsiteX104-13055" fmla="*/ 2656 w 10000"/>
                  <a:gd name="connsiteY104-13056" fmla="*/ 2472 h 10000"/>
                  <a:gd name="connsiteX105-13057" fmla="*/ 2898 w 10000"/>
                  <a:gd name="connsiteY105-13058" fmla="*/ 3545 h 10000"/>
                  <a:gd name="connsiteX106-13059" fmla="*/ 2840 w 10000"/>
                  <a:gd name="connsiteY106-13060" fmla="*/ 3916 h 10000"/>
                  <a:gd name="connsiteX107-13061" fmla="*/ 1349 w 10000"/>
                  <a:gd name="connsiteY107-13062" fmla="*/ 2289 h 10000"/>
                  <a:gd name="connsiteX108-13063" fmla="*/ 1349 w 10000"/>
                  <a:gd name="connsiteY108-13064" fmla="*/ 2289 h 10000"/>
                  <a:gd name="connsiteX109-13065" fmla="*/ 2377 w 10000"/>
                  <a:gd name="connsiteY109-13066" fmla="*/ 3598 h 10000"/>
                  <a:gd name="connsiteX110-13067" fmla="*/ 2377 w 10000"/>
                  <a:gd name="connsiteY110-13068" fmla="*/ 3968 h 10000"/>
                  <a:gd name="connsiteX111-13069" fmla="*/ 2231 w 10000"/>
                  <a:gd name="connsiteY111-13070" fmla="*/ 4445 h 10000"/>
                  <a:gd name="connsiteX112-13071" fmla="*/ 2000 w 10000"/>
                  <a:gd name="connsiteY112-13072" fmla="*/ 4021 h 10000"/>
                  <a:gd name="connsiteX113-13073" fmla="*/ 1884 w 10000"/>
                  <a:gd name="connsiteY113-13074" fmla="*/ 3545 h 10000"/>
                  <a:gd name="connsiteX114-13075" fmla="*/ 1652 w 10000"/>
                  <a:gd name="connsiteY114-13076" fmla="*/ 3545 h 10000"/>
                  <a:gd name="connsiteX115-13077" fmla="*/ 1478 w 10000"/>
                  <a:gd name="connsiteY115-13078" fmla="*/ 3757 h 10000"/>
                  <a:gd name="connsiteX116-13079" fmla="*/ 1247 w 10000"/>
                  <a:gd name="connsiteY116-13080" fmla="*/ 3757 h 10000"/>
                  <a:gd name="connsiteX117-13081" fmla="*/ 1072 w 10000"/>
                  <a:gd name="connsiteY117-13082" fmla="*/ 3968 h 10000"/>
                  <a:gd name="connsiteX118-13083" fmla="*/ 957 w 10000"/>
                  <a:gd name="connsiteY118-13084" fmla="*/ 3757 h 10000"/>
                  <a:gd name="connsiteX119-13085" fmla="*/ 667 w 10000"/>
                  <a:gd name="connsiteY119-13086" fmla="*/ 3704 h 10000"/>
                  <a:gd name="connsiteX120-13087" fmla="*/ 406 w 10000"/>
                  <a:gd name="connsiteY120-13088" fmla="*/ 3704 h 10000"/>
                  <a:gd name="connsiteX121-13089" fmla="*/ 29 w 10000"/>
                  <a:gd name="connsiteY121-13090" fmla="*/ 3439 h 10000"/>
                  <a:gd name="connsiteX122-13091" fmla="*/ 0 w 10000"/>
                  <a:gd name="connsiteY122-13092" fmla="*/ 3916 h 10000"/>
                  <a:gd name="connsiteX123-13093" fmla="*/ 58 w 10000"/>
                  <a:gd name="connsiteY123-13094" fmla="*/ 4603 h 10000"/>
                  <a:gd name="connsiteX124-13095" fmla="*/ 116 w 10000"/>
                  <a:gd name="connsiteY124-13096" fmla="*/ 4973 h 10000"/>
                  <a:gd name="connsiteX125-13097" fmla="*/ 174 w 10000"/>
                  <a:gd name="connsiteY125-13098" fmla="*/ 5239 h 10000"/>
                  <a:gd name="connsiteX126-13099" fmla="*/ 232 w 10000"/>
                  <a:gd name="connsiteY126-13100" fmla="*/ 5609 h 10000"/>
                  <a:gd name="connsiteX127-13101" fmla="*/ 406 w 10000"/>
                  <a:gd name="connsiteY127-13102" fmla="*/ 5926 h 10000"/>
                  <a:gd name="connsiteX128-13103" fmla="*/ 638 w 10000"/>
                  <a:gd name="connsiteY128-13104" fmla="*/ 6455 h 10000"/>
                  <a:gd name="connsiteX129-13105" fmla="*/ 492 w 10000"/>
                  <a:gd name="connsiteY129-13106" fmla="*/ 6350 h 10000"/>
                  <a:gd name="connsiteX130-13107" fmla="*/ 840 w 10000"/>
                  <a:gd name="connsiteY130-13108" fmla="*/ 6825 h 10000"/>
                  <a:gd name="connsiteX131-13109" fmla="*/ 1043 w 10000"/>
                  <a:gd name="connsiteY131-13110" fmla="*/ 6773 h 10000"/>
                  <a:gd name="connsiteX132-13111" fmla="*/ 1015 w 10000"/>
                  <a:gd name="connsiteY132-13112" fmla="*/ 6455 h 10000"/>
                  <a:gd name="connsiteX133-13113" fmla="*/ 1188 w 10000"/>
                  <a:gd name="connsiteY133-13114" fmla="*/ 6508 h 10000"/>
                  <a:gd name="connsiteX134-13115" fmla="*/ 986 w 10000"/>
                  <a:gd name="connsiteY134-13116" fmla="*/ 5873 h 10000"/>
                  <a:gd name="connsiteX135-13117" fmla="*/ 1362 w 10000"/>
                  <a:gd name="connsiteY135-13118" fmla="*/ 5609 h 10000"/>
                  <a:gd name="connsiteX136-13119" fmla="*/ 1566 w 10000"/>
                  <a:gd name="connsiteY136-13120" fmla="*/ 5609 h 10000"/>
                  <a:gd name="connsiteX137-13121" fmla="*/ 1566 w 10000"/>
                  <a:gd name="connsiteY137-13122" fmla="*/ 5873 h 10000"/>
                  <a:gd name="connsiteX138-13123" fmla="*/ 1391 w 10000"/>
                  <a:gd name="connsiteY138-13124" fmla="*/ 6032 h 10000"/>
                  <a:gd name="connsiteX139-13125" fmla="*/ 1276 w 10000"/>
                  <a:gd name="connsiteY139-13126" fmla="*/ 6720 h 10000"/>
                  <a:gd name="connsiteX140-13127" fmla="*/ 1218 w 10000"/>
                  <a:gd name="connsiteY140-13128" fmla="*/ 7037 h 10000"/>
                  <a:gd name="connsiteX141-13129" fmla="*/ 1305 w 10000"/>
                  <a:gd name="connsiteY141-13130" fmla="*/ 7461 h 10000"/>
                  <a:gd name="connsiteX142-13131" fmla="*/ 1478 w 10000"/>
                  <a:gd name="connsiteY142-13132" fmla="*/ 7778 h 10000"/>
                  <a:gd name="connsiteX143-13133" fmla="*/ 2058 w 10000"/>
                  <a:gd name="connsiteY143-13134" fmla="*/ 8413 h 10000"/>
                  <a:gd name="connsiteX144-13135" fmla="*/ 2521 w 10000"/>
                  <a:gd name="connsiteY144-13136" fmla="*/ 8889 h 10000"/>
                  <a:gd name="connsiteX145-13137" fmla="*/ 2869 w 10000"/>
                  <a:gd name="connsiteY145-13138" fmla="*/ 9101 h 10000"/>
                  <a:gd name="connsiteX146-13139" fmla="*/ 3246 w 10000"/>
                  <a:gd name="connsiteY146-13140" fmla="*/ 9312 h 10000"/>
                  <a:gd name="connsiteX147-13141" fmla="*/ 3624 w 10000"/>
                  <a:gd name="connsiteY147-13142" fmla="*/ 9524 h 10000"/>
                  <a:gd name="connsiteX148-13143" fmla="*/ 3972 w 10000"/>
                  <a:gd name="connsiteY148-13144" fmla="*/ 9630 h 10000"/>
                  <a:gd name="connsiteX149-13145" fmla="*/ 4348 w 10000"/>
                  <a:gd name="connsiteY149-13146" fmla="*/ 9789 h 10000"/>
                  <a:gd name="connsiteX150-13147" fmla="*/ 4783 w 10000"/>
                  <a:gd name="connsiteY150-13148" fmla="*/ 9948 h 10000"/>
                  <a:gd name="connsiteX151-13149" fmla="*/ 5246 w 10000"/>
                  <a:gd name="connsiteY151-13150" fmla="*/ 10000 h 10000"/>
                  <a:gd name="connsiteX152-13151" fmla="*/ 5652 w 10000"/>
                  <a:gd name="connsiteY152-13152" fmla="*/ 10000 h 10000"/>
                  <a:gd name="connsiteX153-13153" fmla="*/ 6145 w 10000"/>
                  <a:gd name="connsiteY153-13154" fmla="*/ 9948 h 10000"/>
                  <a:gd name="connsiteX154-13155" fmla="*/ 6493 w 10000"/>
                  <a:gd name="connsiteY154-13156" fmla="*/ 9841 h 10000"/>
                  <a:gd name="connsiteX155-13157" fmla="*/ 6841 w 10000"/>
                  <a:gd name="connsiteY155-13158" fmla="*/ 9736 h 10000"/>
                  <a:gd name="connsiteX156-13159" fmla="*/ 7218 w 10000"/>
                  <a:gd name="connsiteY156-13160" fmla="*/ 9577 h 10000"/>
                  <a:gd name="connsiteX157-13161" fmla="*/ 7565 w 10000"/>
                  <a:gd name="connsiteY157-13162" fmla="*/ 9418 h 10000"/>
                  <a:gd name="connsiteX158-13163" fmla="*/ 7884 w 10000"/>
                  <a:gd name="connsiteY158-13164" fmla="*/ 9207 h 10000"/>
                  <a:gd name="connsiteX159-13165" fmla="*/ 8232 w 10000"/>
                  <a:gd name="connsiteY159-13166" fmla="*/ 8995 h 10000"/>
                  <a:gd name="connsiteX160-13167" fmla="*/ 8551 w 10000"/>
                  <a:gd name="connsiteY160-13168" fmla="*/ 8678 h 10000"/>
                  <a:gd name="connsiteX0-13169" fmla="*/ 8551 w 10000"/>
                  <a:gd name="connsiteY0-13170" fmla="*/ 8678 h 10000"/>
                  <a:gd name="connsiteX1-13171" fmla="*/ 8899 w 10000"/>
                  <a:gd name="connsiteY1-13172" fmla="*/ 8360 h 10000"/>
                  <a:gd name="connsiteX2-13173" fmla="*/ 9072 w 10000"/>
                  <a:gd name="connsiteY2-13174" fmla="*/ 7937 h 10000"/>
                  <a:gd name="connsiteX3-13175" fmla="*/ 9420 w 10000"/>
                  <a:gd name="connsiteY3-13176" fmla="*/ 7619 h 10000"/>
                  <a:gd name="connsiteX4-13177" fmla="*/ 9304 w 10000"/>
                  <a:gd name="connsiteY4-13178" fmla="*/ 7143 h 10000"/>
                  <a:gd name="connsiteX5-13179" fmla="*/ 9508 w 10000"/>
                  <a:gd name="connsiteY5-13180" fmla="*/ 6878 h 10000"/>
                  <a:gd name="connsiteX6-13181" fmla="*/ 9652 w 10000"/>
                  <a:gd name="connsiteY6-13182" fmla="*/ 6614 h 10000"/>
                  <a:gd name="connsiteX7-13183" fmla="*/ 9710 w 10000"/>
                  <a:gd name="connsiteY7-13184" fmla="*/ 7037 h 10000"/>
                  <a:gd name="connsiteX8-13185" fmla="*/ 9652 w 10000"/>
                  <a:gd name="connsiteY8-13186" fmla="*/ 7514 h 10000"/>
                  <a:gd name="connsiteX9-13187" fmla="*/ 9971 w 10000"/>
                  <a:gd name="connsiteY9-13188" fmla="*/ 7037 h 10000"/>
                  <a:gd name="connsiteX10-13189" fmla="*/ 10000 w 10000"/>
                  <a:gd name="connsiteY10-13190" fmla="*/ 6667 h 10000"/>
                  <a:gd name="connsiteX11-13191" fmla="*/ 9884 w 10000"/>
                  <a:gd name="connsiteY11-13192" fmla="*/ 6720 h 10000"/>
                  <a:gd name="connsiteX12-13193" fmla="*/ 9797 w 10000"/>
                  <a:gd name="connsiteY12-13194" fmla="*/ 6350 h 10000"/>
                  <a:gd name="connsiteX13-13195" fmla="*/ 9913 w 10000"/>
                  <a:gd name="connsiteY13-13196" fmla="*/ 5926 h 10000"/>
                  <a:gd name="connsiteX14-13197" fmla="*/ 9856 w 10000"/>
                  <a:gd name="connsiteY14-13198" fmla="*/ 5450 h 10000"/>
                  <a:gd name="connsiteX15-13199" fmla="*/ 9566 w 10000"/>
                  <a:gd name="connsiteY15-13200" fmla="*/ 5291 h 10000"/>
                  <a:gd name="connsiteX16-13201" fmla="*/ 9942 w 10000"/>
                  <a:gd name="connsiteY16-13202" fmla="*/ 4498 h 10000"/>
                  <a:gd name="connsiteX17-13203" fmla="*/ 9537 w 10000"/>
                  <a:gd name="connsiteY17-13204" fmla="*/ 4762 h 10000"/>
                  <a:gd name="connsiteX18-13205" fmla="*/ 9449 w 10000"/>
                  <a:gd name="connsiteY18-13206" fmla="*/ 5185 h 10000"/>
                  <a:gd name="connsiteX19-13207" fmla="*/ 9101 w 10000"/>
                  <a:gd name="connsiteY19-13208" fmla="*/ 5239 h 10000"/>
                  <a:gd name="connsiteX20-13209" fmla="*/ 9072 w 10000"/>
                  <a:gd name="connsiteY20-13210" fmla="*/ 5820 h 10000"/>
                  <a:gd name="connsiteX21-13211" fmla="*/ 9101 w 10000"/>
                  <a:gd name="connsiteY21-13212" fmla="*/ 5926 h 10000"/>
                  <a:gd name="connsiteX22-13213" fmla="*/ 8928 w 10000"/>
                  <a:gd name="connsiteY22-13214" fmla="*/ 6138 h 10000"/>
                  <a:gd name="connsiteX23-13215" fmla="*/ 8551 w 10000"/>
                  <a:gd name="connsiteY23-13216" fmla="*/ 6402 h 10000"/>
                  <a:gd name="connsiteX24-13217" fmla="*/ 8377 w 10000"/>
                  <a:gd name="connsiteY24-13218" fmla="*/ 6455 h 10000"/>
                  <a:gd name="connsiteX25-13219" fmla="*/ 8087 w 10000"/>
                  <a:gd name="connsiteY25-13220" fmla="*/ 6667 h 10000"/>
                  <a:gd name="connsiteX26-13221" fmla="*/ 8232 w 10000"/>
                  <a:gd name="connsiteY26-13222" fmla="*/ 6932 h 10000"/>
                  <a:gd name="connsiteX27-13223" fmla="*/ 7681 w 10000"/>
                  <a:gd name="connsiteY27-13224" fmla="*/ 6984 h 10000"/>
                  <a:gd name="connsiteX28-13225" fmla="*/ 8734 w 10000"/>
                  <a:gd name="connsiteY28-13226" fmla="*/ 5498 h 10000"/>
                  <a:gd name="connsiteX29-13227" fmla="*/ 8734 w 10000"/>
                  <a:gd name="connsiteY29-13228" fmla="*/ 5498 h 10000"/>
                  <a:gd name="connsiteX30-13229" fmla="*/ 8607 w 10000"/>
                  <a:gd name="connsiteY30-13230" fmla="*/ 5271 h 10000"/>
                  <a:gd name="connsiteX31-13231" fmla="*/ 8417 w 10000"/>
                  <a:gd name="connsiteY31-13232" fmla="*/ 5422 h 10000"/>
                  <a:gd name="connsiteX32-13233" fmla="*/ 8291 w 10000"/>
                  <a:gd name="connsiteY32-13234" fmla="*/ 5195 h 10000"/>
                  <a:gd name="connsiteX33-13235" fmla="*/ 8164 w 10000"/>
                  <a:gd name="connsiteY33-13236" fmla="*/ 4968 h 10000"/>
                  <a:gd name="connsiteX34-13237" fmla="*/ 8671 w 10000"/>
                  <a:gd name="connsiteY34-13238" fmla="*/ 4893 h 10000"/>
                  <a:gd name="connsiteX35-13239" fmla="*/ 8227 w 10000"/>
                  <a:gd name="connsiteY35-13240" fmla="*/ 4591 h 10000"/>
                  <a:gd name="connsiteX36-13241" fmla="*/ 7657 w 10000"/>
                  <a:gd name="connsiteY36-13242" fmla="*/ 5044 h 10000"/>
                  <a:gd name="connsiteX37-13243" fmla="*/ 7087 w 10000"/>
                  <a:gd name="connsiteY37-13244" fmla="*/ 5497 h 10000"/>
                  <a:gd name="connsiteX38-13245" fmla="*/ 8037 w 10000"/>
                  <a:gd name="connsiteY38-13246" fmla="*/ 4742 h 10000"/>
                  <a:gd name="connsiteX39-13247" fmla="*/ 7531 w 10000"/>
                  <a:gd name="connsiteY39-13248" fmla="*/ 4817 h 10000"/>
                  <a:gd name="connsiteX40-13249" fmla="*/ 8069 w 10000"/>
                  <a:gd name="connsiteY40-13250" fmla="*/ 4826 h 10000"/>
                  <a:gd name="connsiteX41-13251" fmla="*/ 6950 w 10000"/>
                  <a:gd name="connsiteY41-13252" fmla="*/ 3306 h 10000"/>
                  <a:gd name="connsiteX42-13253" fmla="*/ 6962 w 10000"/>
                  <a:gd name="connsiteY42-13254" fmla="*/ 3305 h 10000"/>
                  <a:gd name="connsiteX43-13255" fmla="*/ 6645 w 10000"/>
                  <a:gd name="connsiteY43-13256" fmla="*/ 3230 h 10000"/>
                  <a:gd name="connsiteX44-13257" fmla="*/ 6519 w 10000"/>
                  <a:gd name="connsiteY44-13258" fmla="*/ 3003 h 10000"/>
                  <a:gd name="connsiteX45-13259" fmla="*/ 5949 w 10000"/>
                  <a:gd name="connsiteY45-13260" fmla="*/ 2473 h 10000"/>
                  <a:gd name="connsiteX46-13261" fmla="*/ 5015 w 10000"/>
                  <a:gd name="connsiteY46-13262" fmla="*/ 3228 h 10000"/>
                  <a:gd name="connsiteX47-13263" fmla="*/ 4898 w 10000"/>
                  <a:gd name="connsiteY47-13264" fmla="*/ 3175 h 10000"/>
                  <a:gd name="connsiteX48-13265" fmla="*/ 4754 w 10000"/>
                  <a:gd name="connsiteY48-13266" fmla="*/ 3122 h 10000"/>
                  <a:gd name="connsiteX49-13267" fmla="*/ 4637 w 10000"/>
                  <a:gd name="connsiteY49-13268" fmla="*/ 3334 h 10000"/>
                  <a:gd name="connsiteX50-13269" fmla="*/ 4464 w 10000"/>
                  <a:gd name="connsiteY50-13270" fmla="*/ 3493 h 10000"/>
                  <a:gd name="connsiteX51-13271" fmla="*/ 4435 w 10000"/>
                  <a:gd name="connsiteY51-13272" fmla="*/ 3651 h 10000"/>
                  <a:gd name="connsiteX52-13273" fmla="*/ 4579 w 10000"/>
                  <a:gd name="connsiteY52-13274" fmla="*/ 3862 h 10000"/>
                  <a:gd name="connsiteX53-13275" fmla="*/ 4637 w 10000"/>
                  <a:gd name="connsiteY53-13276" fmla="*/ 4021 h 10000"/>
                  <a:gd name="connsiteX54-13277" fmla="*/ 4783 w 10000"/>
                  <a:gd name="connsiteY54-13278" fmla="*/ 4021 h 10000"/>
                  <a:gd name="connsiteX55-13279" fmla="*/ 4841 w 10000"/>
                  <a:gd name="connsiteY55-13280" fmla="*/ 4021 h 10000"/>
                  <a:gd name="connsiteX56-13281" fmla="*/ 4927 w 10000"/>
                  <a:gd name="connsiteY56-13282" fmla="*/ 4233 h 10000"/>
                  <a:gd name="connsiteX57-13283" fmla="*/ 5073 w 10000"/>
                  <a:gd name="connsiteY57-13284" fmla="*/ 4603 h 10000"/>
                  <a:gd name="connsiteX58-13285" fmla="*/ 4898 w 10000"/>
                  <a:gd name="connsiteY58-13286" fmla="*/ 4391 h 10000"/>
                  <a:gd name="connsiteX59-13287" fmla="*/ 4812 w 10000"/>
                  <a:gd name="connsiteY59-13288" fmla="*/ 4127 h 10000"/>
                  <a:gd name="connsiteX60-13289" fmla="*/ 4725 w 10000"/>
                  <a:gd name="connsiteY60-13290" fmla="*/ 4339 h 10000"/>
                  <a:gd name="connsiteX61-13291" fmla="*/ 4608 w 10000"/>
                  <a:gd name="connsiteY61-13292" fmla="*/ 4657 h 10000"/>
                  <a:gd name="connsiteX62-13293" fmla="*/ 4608 w 10000"/>
                  <a:gd name="connsiteY62-13294" fmla="*/ 4445 h 10000"/>
                  <a:gd name="connsiteX63-13295" fmla="*/ 4435 w 10000"/>
                  <a:gd name="connsiteY63-13296" fmla="*/ 4339 h 10000"/>
                  <a:gd name="connsiteX64-13297" fmla="*/ 4406 w 10000"/>
                  <a:gd name="connsiteY64-13298" fmla="*/ 3968 h 10000"/>
                  <a:gd name="connsiteX65-13299" fmla="*/ 4261 w 10000"/>
                  <a:gd name="connsiteY65-13300" fmla="*/ 4021 h 10000"/>
                  <a:gd name="connsiteX66-13301" fmla="*/ 4319 w 10000"/>
                  <a:gd name="connsiteY66-13302" fmla="*/ 3598 h 10000"/>
                  <a:gd name="connsiteX67-13303" fmla="*/ 4232 w 10000"/>
                  <a:gd name="connsiteY67-13304" fmla="*/ 3598 h 10000"/>
                  <a:gd name="connsiteX68-13305" fmla="*/ 4319 w 10000"/>
                  <a:gd name="connsiteY68-13306" fmla="*/ 3069 h 10000"/>
                  <a:gd name="connsiteX69-13307" fmla="*/ 4464 w 10000"/>
                  <a:gd name="connsiteY69-13308" fmla="*/ 3069 h 10000"/>
                  <a:gd name="connsiteX70-13309" fmla="*/ 4522 w 10000"/>
                  <a:gd name="connsiteY70-13310" fmla="*/ 3386 h 10000"/>
                  <a:gd name="connsiteX71-13311" fmla="*/ 4551 w 10000"/>
                  <a:gd name="connsiteY71-13312" fmla="*/ 3175 h 10000"/>
                  <a:gd name="connsiteX72-13313" fmla="*/ 4493 w 10000"/>
                  <a:gd name="connsiteY72-13314" fmla="*/ 3016 h 10000"/>
                  <a:gd name="connsiteX73-13315" fmla="*/ 4348 w 10000"/>
                  <a:gd name="connsiteY73-13316" fmla="*/ 2910 h 10000"/>
                  <a:gd name="connsiteX74-13317" fmla="*/ 4377 w 10000"/>
                  <a:gd name="connsiteY74-13318" fmla="*/ 2487 h 10000"/>
                  <a:gd name="connsiteX75-13319" fmla="*/ 4319 w 10000"/>
                  <a:gd name="connsiteY75-13320" fmla="*/ 2275 h 10000"/>
                  <a:gd name="connsiteX76-13321" fmla="*/ 4289 w 10000"/>
                  <a:gd name="connsiteY76-13322" fmla="*/ 1641 h 10000"/>
                  <a:gd name="connsiteX77-13323" fmla="*/ 4348 w 10000"/>
                  <a:gd name="connsiteY77-13324" fmla="*/ 1641 h 10000"/>
                  <a:gd name="connsiteX78-13325" fmla="*/ 4261 w 10000"/>
                  <a:gd name="connsiteY78-13326" fmla="*/ 1534 h 10000"/>
                  <a:gd name="connsiteX79-13327" fmla="*/ 4000 w 10000"/>
                  <a:gd name="connsiteY79-13328" fmla="*/ 1746 h 10000"/>
                  <a:gd name="connsiteX80-13329" fmla="*/ 3942 w 10000"/>
                  <a:gd name="connsiteY80-13330" fmla="*/ 1323 h 10000"/>
                  <a:gd name="connsiteX81-13331" fmla="*/ 4145 w 10000"/>
                  <a:gd name="connsiteY81-13332" fmla="*/ 582 h 10000"/>
                  <a:gd name="connsiteX82-13333" fmla="*/ 3972 w 10000"/>
                  <a:gd name="connsiteY82-13334" fmla="*/ 318 h 10000"/>
                  <a:gd name="connsiteX83-13335" fmla="*/ 3972 w 10000"/>
                  <a:gd name="connsiteY83-13336" fmla="*/ 212 h 10000"/>
                  <a:gd name="connsiteX84-13337" fmla="*/ 3710 w 10000"/>
                  <a:gd name="connsiteY84-13338" fmla="*/ 0 h 10000"/>
                  <a:gd name="connsiteX85-13339" fmla="*/ 3624 w 10000"/>
                  <a:gd name="connsiteY85-13340" fmla="*/ 212 h 10000"/>
                  <a:gd name="connsiteX86-13341" fmla="*/ 3536 w 10000"/>
                  <a:gd name="connsiteY86-13342" fmla="*/ 635 h 10000"/>
                  <a:gd name="connsiteX87-13343" fmla="*/ 3420 w 10000"/>
                  <a:gd name="connsiteY87-13344" fmla="*/ 688 h 10000"/>
                  <a:gd name="connsiteX88-13345" fmla="*/ 3594 w 10000"/>
                  <a:gd name="connsiteY88-13346" fmla="*/ 900 h 10000"/>
                  <a:gd name="connsiteX89-13347" fmla="*/ 3624 w 10000"/>
                  <a:gd name="connsiteY89-13348" fmla="*/ 1164 h 10000"/>
                  <a:gd name="connsiteX90-13349" fmla="*/ 3536 w 10000"/>
                  <a:gd name="connsiteY90-13350" fmla="*/ 1323 h 10000"/>
                  <a:gd name="connsiteX91-13351" fmla="*/ 3624 w 10000"/>
                  <a:gd name="connsiteY91-13352" fmla="*/ 1799 h 10000"/>
                  <a:gd name="connsiteX92-13353" fmla="*/ 3565 w 10000"/>
                  <a:gd name="connsiteY92-13354" fmla="*/ 2223 h 10000"/>
                  <a:gd name="connsiteX93-13355" fmla="*/ 3130 w 10000"/>
                  <a:gd name="connsiteY93-13356" fmla="*/ 2539 h 10000"/>
                  <a:gd name="connsiteX94-13357" fmla="*/ 3101 w 10000"/>
                  <a:gd name="connsiteY94-13358" fmla="*/ 2381 h 10000"/>
                  <a:gd name="connsiteX95-13359" fmla="*/ 3073 w 10000"/>
                  <a:gd name="connsiteY95-13360" fmla="*/ 2593 h 10000"/>
                  <a:gd name="connsiteX96-13361" fmla="*/ 3188 w 10000"/>
                  <a:gd name="connsiteY96-13362" fmla="*/ 2804 h 10000"/>
                  <a:gd name="connsiteX97-13363" fmla="*/ 3478 w 10000"/>
                  <a:gd name="connsiteY97-13364" fmla="*/ 2593 h 10000"/>
                  <a:gd name="connsiteX98-13365" fmla="*/ 3594 w 10000"/>
                  <a:gd name="connsiteY98-13366" fmla="*/ 2752 h 10000"/>
                  <a:gd name="connsiteX99-13367" fmla="*/ 3392 w 10000"/>
                  <a:gd name="connsiteY99-13368" fmla="*/ 2804 h 10000"/>
                  <a:gd name="connsiteX100-13369" fmla="*/ 1349 w 10000"/>
                  <a:gd name="connsiteY100-13370" fmla="*/ 2289 h 10000"/>
                  <a:gd name="connsiteX101-13371" fmla="*/ 2754 w 10000"/>
                  <a:gd name="connsiteY101-13372" fmla="*/ 2857 h 10000"/>
                  <a:gd name="connsiteX102-13373" fmla="*/ 1630 w 10000"/>
                  <a:gd name="connsiteY102-13374" fmla="*/ 1022 h 10000"/>
                  <a:gd name="connsiteX103-13375" fmla="*/ 2656 w 10000"/>
                  <a:gd name="connsiteY103-13376" fmla="*/ 2472 h 10000"/>
                  <a:gd name="connsiteX104-13377" fmla="*/ 2898 w 10000"/>
                  <a:gd name="connsiteY104-13378" fmla="*/ 3545 h 10000"/>
                  <a:gd name="connsiteX105-13379" fmla="*/ 2840 w 10000"/>
                  <a:gd name="connsiteY105-13380" fmla="*/ 3916 h 10000"/>
                  <a:gd name="connsiteX106-13381" fmla="*/ 1349 w 10000"/>
                  <a:gd name="connsiteY106-13382" fmla="*/ 2289 h 10000"/>
                  <a:gd name="connsiteX107-13383" fmla="*/ 1349 w 10000"/>
                  <a:gd name="connsiteY107-13384" fmla="*/ 2289 h 10000"/>
                  <a:gd name="connsiteX108-13385" fmla="*/ 2377 w 10000"/>
                  <a:gd name="connsiteY108-13386" fmla="*/ 3598 h 10000"/>
                  <a:gd name="connsiteX109-13387" fmla="*/ 2377 w 10000"/>
                  <a:gd name="connsiteY109-13388" fmla="*/ 3968 h 10000"/>
                  <a:gd name="connsiteX110-13389" fmla="*/ 2231 w 10000"/>
                  <a:gd name="connsiteY110-13390" fmla="*/ 4445 h 10000"/>
                  <a:gd name="connsiteX111-13391" fmla="*/ 2000 w 10000"/>
                  <a:gd name="connsiteY111-13392" fmla="*/ 4021 h 10000"/>
                  <a:gd name="connsiteX112-13393" fmla="*/ 1884 w 10000"/>
                  <a:gd name="connsiteY112-13394" fmla="*/ 3545 h 10000"/>
                  <a:gd name="connsiteX113-13395" fmla="*/ 1652 w 10000"/>
                  <a:gd name="connsiteY113-13396" fmla="*/ 3545 h 10000"/>
                  <a:gd name="connsiteX114-13397" fmla="*/ 1478 w 10000"/>
                  <a:gd name="connsiteY114-13398" fmla="*/ 3757 h 10000"/>
                  <a:gd name="connsiteX115-13399" fmla="*/ 1247 w 10000"/>
                  <a:gd name="connsiteY115-13400" fmla="*/ 3757 h 10000"/>
                  <a:gd name="connsiteX116-13401" fmla="*/ 1072 w 10000"/>
                  <a:gd name="connsiteY116-13402" fmla="*/ 3968 h 10000"/>
                  <a:gd name="connsiteX117-13403" fmla="*/ 957 w 10000"/>
                  <a:gd name="connsiteY117-13404" fmla="*/ 3757 h 10000"/>
                  <a:gd name="connsiteX118-13405" fmla="*/ 667 w 10000"/>
                  <a:gd name="connsiteY118-13406" fmla="*/ 3704 h 10000"/>
                  <a:gd name="connsiteX119-13407" fmla="*/ 406 w 10000"/>
                  <a:gd name="connsiteY119-13408" fmla="*/ 3704 h 10000"/>
                  <a:gd name="connsiteX120-13409" fmla="*/ 29 w 10000"/>
                  <a:gd name="connsiteY120-13410" fmla="*/ 3439 h 10000"/>
                  <a:gd name="connsiteX121-13411" fmla="*/ 0 w 10000"/>
                  <a:gd name="connsiteY121-13412" fmla="*/ 3916 h 10000"/>
                  <a:gd name="connsiteX122-13413" fmla="*/ 58 w 10000"/>
                  <a:gd name="connsiteY122-13414" fmla="*/ 4603 h 10000"/>
                  <a:gd name="connsiteX123-13415" fmla="*/ 116 w 10000"/>
                  <a:gd name="connsiteY123-13416" fmla="*/ 4973 h 10000"/>
                  <a:gd name="connsiteX124-13417" fmla="*/ 174 w 10000"/>
                  <a:gd name="connsiteY124-13418" fmla="*/ 5239 h 10000"/>
                  <a:gd name="connsiteX125-13419" fmla="*/ 232 w 10000"/>
                  <a:gd name="connsiteY125-13420" fmla="*/ 5609 h 10000"/>
                  <a:gd name="connsiteX126-13421" fmla="*/ 406 w 10000"/>
                  <a:gd name="connsiteY126-13422" fmla="*/ 5926 h 10000"/>
                  <a:gd name="connsiteX127-13423" fmla="*/ 638 w 10000"/>
                  <a:gd name="connsiteY127-13424" fmla="*/ 6455 h 10000"/>
                  <a:gd name="connsiteX128-13425" fmla="*/ 492 w 10000"/>
                  <a:gd name="connsiteY128-13426" fmla="*/ 6350 h 10000"/>
                  <a:gd name="connsiteX129-13427" fmla="*/ 840 w 10000"/>
                  <a:gd name="connsiteY129-13428" fmla="*/ 6825 h 10000"/>
                  <a:gd name="connsiteX130-13429" fmla="*/ 1043 w 10000"/>
                  <a:gd name="connsiteY130-13430" fmla="*/ 6773 h 10000"/>
                  <a:gd name="connsiteX131-13431" fmla="*/ 1015 w 10000"/>
                  <a:gd name="connsiteY131-13432" fmla="*/ 6455 h 10000"/>
                  <a:gd name="connsiteX132-13433" fmla="*/ 1188 w 10000"/>
                  <a:gd name="connsiteY132-13434" fmla="*/ 6508 h 10000"/>
                  <a:gd name="connsiteX133-13435" fmla="*/ 986 w 10000"/>
                  <a:gd name="connsiteY133-13436" fmla="*/ 5873 h 10000"/>
                  <a:gd name="connsiteX134-13437" fmla="*/ 1362 w 10000"/>
                  <a:gd name="connsiteY134-13438" fmla="*/ 5609 h 10000"/>
                  <a:gd name="connsiteX135-13439" fmla="*/ 1566 w 10000"/>
                  <a:gd name="connsiteY135-13440" fmla="*/ 5609 h 10000"/>
                  <a:gd name="connsiteX136-13441" fmla="*/ 1566 w 10000"/>
                  <a:gd name="connsiteY136-13442" fmla="*/ 5873 h 10000"/>
                  <a:gd name="connsiteX137-13443" fmla="*/ 1391 w 10000"/>
                  <a:gd name="connsiteY137-13444" fmla="*/ 6032 h 10000"/>
                  <a:gd name="connsiteX138-13445" fmla="*/ 1276 w 10000"/>
                  <a:gd name="connsiteY138-13446" fmla="*/ 6720 h 10000"/>
                  <a:gd name="connsiteX139-13447" fmla="*/ 1218 w 10000"/>
                  <a:gd name="connsiteY139-13448" fmla="*/ 7037 h 10000"/>
                  <a:gd name="connsiteX140-13449" fmla="*/ 1305 w 10000"/>
                  <a:gd name="connsiteY140-13450" fmla="*/ 7461 h 10000"/>
                  <a:gd name="connsiteX141-13451" fmla="*/ 1478 w 10000"/>
                  <a:gd name="connsiteY141-13452" fmla="*/ 7778 h 10000"/>
                  <a:gd name="connsiteX142-13453" fmla="*/ 2058 w 10000"/>
                  <a:gd name="connsiteY142-13454" fmla="*/ 8413 h 10000"/>
                  <a:gd name="connsiteX143-13455" fmla="*/ 2521 w 10000"/>
                  <a:gd name="connsiteY143-13456" fmla="*/ 8889 h 10000"/>
                  <a:gd name="connsiteX144-13457" fmla="*/ 2869 w 10000"/>
                  <a:gd name="connsiteY144-13458" fmla="*/ 9101 h 10000"/>
                  <a:gd name="connsiteX145-13459" fmla="*/ 3246 w 10000"/>
                  <a:gd name="connsiteY145-13460" fmla="*/ 9312 h 10000"/>
                  <a:gd name="connsiteX146-13461" fmla="*/ 3624 w 10000"/>
                  <a:gd name="connsiteY146-13462" fmla="*/ 9524 h 10000"/>
                  <a:gd name="connsiteX147-13463" fmla="*/ 3972 w 10000"/>
                  <a:gd name="connsiteY147-13464" fmla="*/ 9630 h 10000"/>
                  <a:gd name="connsiteX148-13465" fmla="*/ 4348 w 10000"/>
                  <a:gd name="connsiteY148-13466" fmla="*/ 9789 h 10000"/>
                  <a:gd name="connsiteX149-13467" fmla="*/ 4783 w 10000"/>
                  <a:gd name="connsiteY149-13468" fmla="*/ 9948 h 10000"/>
                  <a:gd name="connsiteX150-13469" fmla="*/ 5246 w 10000"/>
                  <a:gd name="connsiteY150-13470" fmla="*/ 10000 h 10000"/>
                  <a:gd name="connsiteX151-13471" fmla="*/ 5652 w 10000"/>
                  <a:gd name="connsiteY151-13472" fmla="*/ 10000 h 10000"/>
                  <a:gd name="connsiteX152-13473" fmla="*/ 6145 w 10000"/>
                  <a:gd name="connsiteY152-13474" fmla="*/ 9948 h 10000"/>
                  <a:gd name="connsiteX153-13475" fmla="*/ 6493 w 10000"/>
                  <a:gd name="connsiteY153-13476" fmla="*/ 9841 h 10000"/>
                  <a:gd name="connsiteX154-13477" fmla="*/ 6841 w 10000"/>
                  <a:gd name="connsiteY154-13478" fmla="*/ 9736 h 10000"/>
                  <a:gd name="connsiteX155-13479" fmla="*/ 7218 w 10000"/>
                  <a:gd name="connsiteY155-13480" fmla="*/ 9577 h 10000"/>
                  <a:gd name="connsiteX156-13481" fmla="*/ 7565 w 10000"/>
                  <a:gd name="connsiteY156-13482" fmla="*/ 9418 h 10000"/>
                  <a:gd name="connsiteX157-13483" fmla="*/ 7884 w 10000"/>
                  <a:gd name="connsiteY157-13484" fmla="*/ 9207 h 10000"/>
                  <a:gd name="connsiteX158-13485" fmla="*/ 8232 w 10000"/>
                  <a:gd name="connsiteY158-13486" fmla="*/ 8995 h 10000"/>
                  <a:gd name="connsiteX159-13487" fmla="*/ 8551 w 10000"/>
                  <a:gd name="connsiteY159-13488" fmla="*/ 8678 h 10000"/>
                  <a:gd name="connsiteX0-13489" fmla="*/ 8551 w 10000"/>
                  <a:gd name="connsiteY0-13490" fmla="*/ 8678 h 10000"/>
                  <a:gd name="connsiteX1-13491" fmla="*/ 8899 w 10000"/>
                  <a:gd name="connsiteY1-13492" fmla="*/ 8360 h 10000"/>
                  <a:gd name="connsiteX2-13493" fmla="*/ 9072 w 10000"/>
                  <a:gd name="connsiteY2-13494" fmla="*/ 7937 h 10000"/>
                  <a:gd name="connsiteX3-13495" fmla="*/ 9420 w 10000"/>
                  <a:gd name="connsiteY3-13496" fmla="*/ 7619 h 10000"/>
                  <a:gd name="connsiteX4-13497" fmla="*/ 9304 w 10000"/>
                  <a:gd name="connsiteY4-13498" fmla="*/ 7143 h 10000"/>
                  <a:gd name="connsiteX5-13499" fmla="*/ 9508 w 10000"/>
                  <a:gd name="connsiteY5-13500" fmla="*/ 6878 h 10000"/>
                  <a:gd name="connsiteX6-13501" fmla="*/ 9652 w 10000"/>
                  <a:gd name="connsiteY6-13502" fmla="*/ 6614 h 10000"/>
                  <a:gd name="connsiteX7-13503" fmla="*/ 9710 w 10000"/>
                  <a:gd name="connsiteY7-13504" fmla="*/ 7037 h 10000"/>
                  <a:gd name="connsiteX8-13505" fmla="*/ 9652 w 10000"/>
                  <a:gd name="connsiteY8-13506" fmla="*/ 7514 h 10000"/>
                  <a:gd name="connsiteX9-13507" fmla="*/ 9971 w 10000"/>
                  <a:gd name="connsiteY9-13508" fmla="*/ 7037 h 10000"/>
                  <a:gd name="connsiteX10-13509" fmla="*/ 10000 w 10000"/>
                  <a:gd name="connsiteY10-13510" fmla="*/ 6667 h 10000"/>
                  <a:gd name="connsiteX11-13511" fmla="*/ 9884 w 10000"/>
                  <a:gd name="connsiteY11-13512" fmla="*/ 6720 h 10000"/>
                  <a:gd name="connsiteX12-13513" fmla="*/ 9797 w 10000"/>
                  <a:gd name="connsiteY12-13514" fmla="*/ 6350 h 10000"/>
                  <a:gd name="connsiteX13-13515" fmla="*/ 9913 w 10000"/>
                  <a:gd name="connsiteY13-13516" fmla="*/ 5926 h 10000"/>
                  <a:gd name="connsiteX14-13517" fmla="*/ 9856 w 10000"/>
                  <a:gd name="connsiteY14-13518" fmla="*/ 5450 h 10000"/>
                  <a:gd name="connsiteX15-13519" fmla="*/ 9566 w 10000"/>
                  <a:gd name="connsiteY15-13520" fmla="*/ 5291 h 10000"/>
                  <a:gd name="connsiteX16-13521" fmla="*/ 9942 w 10000"/>
                  <a:gd name="connsiteY16-13522" fmla="*/ 4498 h 10000"/>
                  <a:gd name="connsiteX17-13523" fmla="*/ 9537 w 10000"/>
                  <a:gd name="connsiteY17-13524" fmla="*/ 4762 h 10000"/>
                  <a:gd name="connsiteX18-13525" fmla="*/ 9449 w 10000"/>
                  <a:gd name="connsiteY18-13526" fmla="*/ 5185 h 10000"/>
                  <a:gd name="connsiteX19-13527" fmla="*/ 9101 w 10000"/>
                  <a:gd name="connsiteY19-13528" fmla="*/ 5239 h 10000"/>
                  <a:gd name="connsiteX20-13529" fmla="*/ 9072 w 10000"/>
                  <a:gd name="connsiteY20-13530" fmla="*/ 5820 h 10000"/>
                  <a:gd name="connsiteX21-13531" fmla="*/ 9101 w 10000"/>
                  <a:gd name="connsiteY21-13532" fmla="*/ 5926 h 10000"/>
                  <a:gd name="connsiteX22-13533" fmla="*/ 8928 w 10000"/>
                  <a:gd name="connsiteY22-13534" fmla="*/ 6138 h 10000"/>
                  <a:gd name="connsiteX23-13535" fmla="*/ 8551 w 10000"/>
                  <a:gd name="connsiteY23-13536" fmla="*/ 6402 h 10000"/>
                  <a:gd name="connsiteX24-13537" fmla="*/ 8377 w 10000"/>
                  <a:gd name="connsiteY24-13538" fmla="*/ 6455 h 10000"/>
                  <a:gd name="connsiteX25-13539" fmla="*/ 8087 w 10000"/>
                  <a:gd name="connsiteY25-13540" fmla="*/ 6667 h 10000"/>
                  <a:gd name="connsiteX26-13541" fmla="*/ 8232 w 10000"/>
                  <a:gd name="connsiteY26-13542" fmla="*/ 6932 h 10000"/>
                  <a:gd name="connsiteX27-13543" fmla="*/ 8734 w 10000"/>
                  <a:gd name="connsiteY27-13544" fmla="*/ 5498 h 10000"/>
                  <a:gd name="connsiteX28-13545" fmla="*/ 8734 w 10000"/>
                  <a:gd name="connsiteY28-13546" fmla="*/ 5498 h 10000"/>
                  <a:gd name="connsiteX29-13547" fmla="*/ 8607 w 10000"/>
                  <a:gd name="connsiteY29-13548" fmla="*/ 5271 h 10000"/>
                  <a:gd name="connsiteX30-13549" fmla="*/ 8417 w 10000"/>
                  <a:gd name="connsiteY30-13550" fmla="*/ 5422 h 10000"/>
                  <a:gd name="connsiteX31-13551" fmla="*/ 8291 w 10000"/>
                  <a:gd name="connsiteY31-13552" fmla="*/ 5195 h 10000"/>
                  <a:gd name="connsiteX32-13553" fmla="*/ 8164 w 10000"/>
                  <a:gd name="connsiteY32-13554" fmla="*/ 4968 h 10000"/>
                  <a:gd name="connsiteX33-13555" fmla="*/ 8671 w 10000"/>
                  <a:gd name="connsiteY33-13556" fmla="*/ 4893 h 10000"/>
                  <a:gd name="connsiteX34-13557" fmla="*/ 8227 w 10000"/>
                  <a:gd name="connsiteY34-13558" fmla="*/ 4591 h 10000"/>
                  <a:gd name="connsiteX35-13559" fmla="*/ 7657 w 10000"/>
                  <a:gd name="connsiteY35-13560" fmla="*/ 5044 h 10000"/>
                  <a:gd name="connsiteX36-13561" fmla="*/ 7087 w 10000"/>
                  <a:gd name="connsiteY36-13562" fmla="*/ 5497 h 10000"/>
                  <a:gd name="connsiteX37-13563" fmla="*/ 8037 w 10000"/>
                  <a:gd name="connsiteY37-13564" fmla="*/ 4742 h 10000"/>
                  <a:gd name="connsiteX38-13565" fmla="*/ 7531 w 10000"/>
                  <a:gd name="connsiteY38-13566" fmla="*/ 4817 h 10000"/>
                  <a:gd name="connsiteX39-13567" fmla="*/ 8069 w 10000"/>
                  <a:gd name="connsiteY39-13568" fmla="*/ 4826 h 10000"/>
                  <a:gd name="connsiteX40-13569" fmla="*/ 6950 w 10000"/>
                  <a:gd name="connsiteY40-13570" fmla="*/ 3306 h 10000"/>
                  <a:gd name="connsiteX41-13571" fmla="*/ 6962 w 10000"/>
                  <a:gd name="connsiteY41-13572" fmla="*/ 3305 h 10000"/>
                  <a:gd name="connsiteX42-13573" fmla="*/ 6645 w 10000"/>
                  <a:gd name="connsiteY42-13574" fmla="*/ 3230 h 10000"/>
                  <a:gd name="connsiteX43-13575" fmla="*/ 6519 w 10000"/>
                  <a:gd name="connsiteY43-13576" fmla="*/ 3003 h 10000"/>
                  <a:gd name="connsiteX44-13577" fmla="*/ 5949 w 10000"/>
                  <a:gd name="connsiteY44-13578" fmla="*/ 2473 h 10000"/>
                  <a:gd name="connsiteX45-13579" fmla="*/ 5015 w 10000"/>
                  <a:gd name="connsiteY45-13580" fmla="*/ 3228 h 10000"/>
                  <a:gd name="connsiteX46-13581" fmla="*/ 4898 w 10000"/>
                  <a:gd name="connsiteY46-13582" fmla="*/ 3175 h 10000"/>
                  <a:gd name="connsiteX47-13583" fmla="*/ 4754 w 10000"/>
                  <a:gd name="connsiteY47-13584" fmla="*/ 3122 h 10000"/>
                  <a:gd name="connsiteX48-13585" fmla="*/ 4637 w 10000"/>
                  <a:gd name="connsiteY48-13586" fmla="*/ 3334 h 10000"/>
                  <a:gd name="connsiteX49-13587" fmla="*/ 4464 w 10000"/>
                  <a:gd name="connsiteY49-13588" fmla="*/ 3493 h 10000"/>
                  <a:gd name="connsiteX50-13589" fmla="*/ 4435 w 10000"/>
                  <a:gd name="connsiteY50-13590" fmla="*/ 3651 h 10000"/>
                  <a:gd name="connsiteX51-13591" fmla="*/ 4579 w 10000"/>
                  <a:gd name="connsiteY51-13592" fmla="*/ 3862 h 10000"/>
                  <a:gd name="connsiteX52-13593" fmla="*/ 4637 w 10000"/>
                  <a:gd name="connsiteY52-13594" fmla="*/ 4021 h 10000"/>
                  <a:gd name="connsiteX53-13595" fmla="*/ 4783 w 10000"/>
                  <a:gd name="connsiteY53-13596" fmla="*/ 4021 h 10000"/>
                  <a:gd name="connsiteX54-13597" fmla="*/ 4841 w 10000"/>
                  <a:gd name="connsiteY54-13598" fmla="*/ 4021 h 10000"/>
                  <a:gd name="connsiteX55-13599" fmla="*/ 4927 w 10000"/>
                  <a:gd name="connsiteY55-13600" fmla="*/ 4233 h 10000"/>
                  <a:gd name="connsiteX56-13601" fmla="*/ 5073 w 10000"/>
                  <a:gd name="connsiteY56-13602" fmla="*/ 4603 h 10000"/>
                  <a:gd name="connsiteX57-13603" fmla="*/ 4898 w 10000"/>
                  <a:gd name="connsiteY57-13604" fmla="*/ 4391 h 10000"/>
                  <a:gd name="connsiteX58-13605" fmla="*/ 4812 w 10000"/>
                  <a:gd name="connsiteY58-13606" fmla="*/ 4127 h 10000"/>
                  <a:gd name="connsiteX59-13607" fmla="*/ 4725 w 10000"/>
                  <a:gd name="connsiteY59-13608" fmla="*/ 4339 h 10000"/>
                  <a:gd name="connsiteX60-13609" fmla="*/ 4608 w 10000"/>
                  <a:gd name="connsiteY60-13610" fmla="*/ 4657 h 10000"/>
                  <a:gd name="connsiteX61-13611" fmla="*/ 4608 w 10000"/>
                  <a:gd name="connsiteY61-13612" fmla="*/ 4445 h 10000"/>
                  <a:gd name="connsiteX62-13613" fmla="*/ 4435 w 10000"/>
                  <a:gd name="connsiteY62-13614" fmla="*/ 4339 h 10000"/>
                  <a:gd name="connsiteX63-13615" fmla="*/ 4406 w 10000"/>
                  <a:gd name="connsiteY63-13616" fmla="*/ 3968 h 10000"/>
                  <a:gd name="connsiteX64-13617" fmla="*/ 4261 w 10000"/>
                  <a:gd name="connsiteY64-13618" fmla="*/ 4021 h 10000"/>
                  <a:gd name="connsiteX65-13619" fmla="*/ 4319 w 10000"/>
                  <a:gd name="connsiteY65-13620" fmla="*/ 3598 h 10000"/>
                  <a:gd name="connsiteX66-13621" fmla="*/ 4232 w 10000"/>
                  <a:gd name="connsiteY66-13622" fmla="*/ 3598 h 10000"/>
                  <a:gd name="connsiteX67-13623" fmla="*/ 4319 w 10000"/>
                  <a:gd name="connsiteY67-13624" fmla="*/ 3069 h 10000"/>
                  <a:gd name="connsiteX68-13625" fmla="*/ 4464 w 10000"/>
                  <a:gd name="connsiteY68-13626" fmla="*/ 3069 h 10000"/>
                  <a:gd name="connsiteX69-13627" fmla="*/ 4522 w 10000"/>
                  <a:gd name="connsiteY69-13628" fmla="*/ 3386 h 10000"/>
                  <a:gd name="connsiteX70-13629" fmla="*/ 4551 w 10000"/>
                  <a:gd name="connsiteY70-13630" fmla="*/ 3175 h 10000"/>
                  <a:gd name="connsiteX71-13631" fmla="*/ 4493 w 10000"/>
                  <a:gd name="connsiteY71-13632" fmla="*/ 3016 h 10000"/>
                  <a:gd name="connsiteX72-13633" fmla="*/ 4348 w 10000"/>
                  <a:gd name="connsiteY72-13634" fmla="*/ 2910 h 10000"/>
                  <a:gd name="connsiteX73-13635" fmla="*/ 4377 w 10000"/>
                  <a:gd name="connsiteY73-13636" fmla="*/ 2487 h 10000"/>
                  <a:gd name="connsiteX74-13637" fmla="*/ 4319 w 10000"/>
                  <a:gd name="connsiteY74-13638" fmla="*/ 2275 h 10000"/>
                  <a:gd name="connsiteX75-13639" fmla="*/ 4289 w 10000"/>
                  <a:gd name="connsiteY75-13640" fmla="*/ 1641 h 10000"/>
                  <a:gd name="connsiteX76-13641" fmla="*/ 4348 w 10000"/>
                  <a:gd name="connsiteY76-13642" fmla="*/ 1641 h 10000"/>
                  <a:gd name="connsiteX77-13643" fmla="*/ 4261 w 10000"/>
                  <a:gd name="connsiteY77-13644" fmla="*/ 1534 h 10000"/>
                  <a:gd name="connsiteX78-13645" fmla="*/ 4000 w 10000"/>
                  <a:gd name="connsiteY78-13646" fmla="*/ 1746 h 10000"/>
                  <a:gd name="connsiteX79-13647" fmla="*/ 3942 w 10000"/>
                  <a:gd name="connsiteY79-13648" fmla="*/ 1323 h 10000"/>
                  <a:gd name="connsiteX80-13649" fmla="*/ 4145 w 10000"/>
                  <a:gd name="connsiteY80-13650" fmla="*/ 582 h 10000"/>
                  <a:gd name="connsiteX81-13651" fmla="*/ 3972 w 10000"/>
                  <a:gd name="connsiteY81-13652" fmla="*/ 318 h 10000"/>
                  <a:gd name="connsiteX82-13653" fmla="*/ 3972 w 10000"/>
                  <a:gd name="connsiteY82-13654" fmla="*/ 212 h 10000"/>
                  <a:gd name="connsiteX83-13655" fmla="*/ 3710 w 10000"/>
                  <a:gd name="connsiteY83-13656" fmla="*/ 0 h 10000"/>
                  <a:gd name="connsiteX84-13657" fmla="*/ 3624 w 10000"/>
                  <a:gd name="connsiteY84-13658" fmla="*/ 212 h 10000"/>
                  <a:gd name="connsiteX85-13659" fmla="*/ 3536 w 10000"/>
                  <a:gd name="connsiteY85-13660" fmla="*/ 635 h 10000"/>
                  <a:gd name="connsiteX86-13661" fmla="*/ 3420 w 10000"/>
                  <a:gd name="connsiteY86-13662" fmla="*/ 688 h 10000"/>
                  <a:gd name="connsiteX87-13663" fmla="*/ 3594 w 10000"/>
                  <a:gd name="connsiteY87-13664" fmla="*/ 900 h 10000"/>
                  <a:gd name="connsiteX88-13665" fmla="*/ 3624 w 10000"/>
                  <a:gd name="connsiteY88-13666" fmla="*/ 1164 h 10000"/>
                  <a:gd name="connsiteX89-13667" fmla="*/ 3536 w 10000"/>
                  <a:gd name="connsiteY89-13668" fmla="*/ 1323 h 10000"/>
                  <a:gd name="connsiteX90-13669" fmla="*/ 3624 w 10000"/>
                  <a:gd name="connsiteY90-13670" fmla="*/ 1799 h 10000"/>
                  <a:gd name="connsiteX91-13671" fmla="*/ 3565 w 10000"/>
                  <a:gd name="connsiteY91-13672" fmla="*/ 2223 h 10000"/>
                  <a:gd name="connsiteX92-13673" fmla="*/ 3130 w 10000"/>
                  <a:gd name="connsiteY92-13674" fmla="*/ 2539 h 10000"/>
                  <a:gd name="connsiteX93-13675" fmla="*/ 3101 w 10000"/>
                  <a:gd name="connsiteY93-13676" fmla="*/ 2381 h 10000"/>
                  <a:gd name="connsiteX94-13677" fmla="*/ 3073 w 10000"/>
                  <a:gd name="connsiteY94-13678" fmla="*/ 2593 h 10000"/>
                  <a:gd name="connsiteX95-13679" fmla="*/ 3188 w 10000"/>
                  <a:gd name="connsiteY95-13680" fmla="*/ 2804 h 10000"/>
                  <a:gd name="connsiteX96-13681" fmla="*/ 3478 w 10000"/>
                  <a:gd name="connsiteY96-13682" fmla="*/ 2593 h 10000"/>
                  <a:gd name="connsiteX97-13683" fmla="*/ 3594 w 10000"/>
                  <a:gd name="connsiteY97-13684" fmla="*/ 2752 h 10000"/>
                  <a:gd name="connsiteX98-13685" fmla="*/ 3392 w 10000"/>
                  <a:gd name="connsiteY98-13686" fmla="*/ 2804 h 10000"/>
                  <a:gd name="connsiteX99-13687" fmla="*/ 1349 w 10000"/>
                  <a:gd name="connsiteY99-13688" fmla="*/ 2289 h 10000"/>
                  <a:gd name="connsiteX100-13689" fmla="*/ 2754 w 10000"/>
                  <a:gd name="connsiteY100-13690" fmla="*/ 2857 h 10000"/>
                  <a:gd name="connsiteX101-13691" fmla="*/ 1630 w 10000"/>
                  <a:gd name="connsiteY101-13692" fmla="*/ 1022 h 10000"/>
                  <a:gd name="connsiteX102-13693" fmla="*/ 2656 w 10000"/>
                  <a:gd name="connsiteY102-13694" fmla="*/ 2472 h 10000"/>
                  <a:gd name="connsiteX103-13695" fmla="*/ 2898 w 10000"/>
                  <a:gd name="connsiteY103-13696" fmla="*/ 3545 h 10000"/>
                  <a:gd name="connsiteX104-13697" fmla="*/ 2840 w 10000"/>
                  <a:gd name="connsiteY104-13698" fmla="*/ 3916 h 10000"/>
                  <a:gd name="connsiteX105-13699" fmla="*/ 1349 w 10000"/>
                  <a:gd name="connsiteY105-13700" fmla="*/ 2289 h 10000"/>
                  <a:gd name="connsiteX106-13701" fmla="*/ 1349 w 10000"/>
                  <a:gd name="connsiteY106-13702" fmla="*/ 2289 h 10000"/>
                  <a:gd name="connsiteX107-13703" fmla="*/ 2377 w 10000"/>
                  <a:gd name="connsiteY107-13704" fmla="*/ 3598 h 10000"/>
                  <a:gd name="connsiteX108-13705" fmla="*/ 2377 w 10000"/>
                  <a:gd name="connsiteY108-13706" fmla="*/ 3968 h 10000"/>
                  <a:gd name="connsiteX109-13707" fmla="*/ 2231 w 10000"/>
                  <a:gd name="connsiteY109-13708" fmla="*/ 4445 h 10000"/>
                  <a:gd name="connsiteX110-13709" fmla="*/ 2000 w 10000"/>
                  <a:gd name="connsiteY110-13710" fmla="*/ 4021 h 10000"/>
                  <a:gd name="connsiteX111-13711" fmla="*/ 1884 w 10000"/>
                  <a:gd name="connsiteY111-13712" fmla="*/ 3545 h 10000"/>
                  <a:gd name="connsiteX112-13713" fmla="*/ 1652 w 10000"/>
                  <a:gd name="connsiteY112-13714" fmla="*/ 3545 h 10000"/>
                  <a:gd name="connsiteX113-13715" fmla="*/ 1478 w 10000"/>
                  <a:gd name="connsiteY113-13716" fmla="*/ 3757 h 10000"/>
                  <a:gd name="connsiteX114-13717" fmla="*/ 1247 w 10000"/>
                  <a:gd name="connsiteY114-13718" fmla="*/ 3757 h 10000"/>
                  <a:gd name="connsiteX115-13719" fmla="*/ 1072 w 10000"/>
                  <a:gd name="connsiteY115-13720" fmla="*/ 3968 h 10000"/>
                  <a:gd name="connsiteX116-13721" fmla="*/ 957 w 10000"/>
                  <a:gd name="connsiteY116-13722" fmla="*/ 3757 h 10000"/>
                  <a:gd name="connsiteX117-13723" fmla="*/ 667 w 10000"/>
                  <a:gd name="connsiteY117-13724" fmla="*/ 3704 h 10000"/>
                  <a:gd name="connsiteX118-13725" fmla="*/ 406 w 10000"/>
                  <a:gd name="connsiteY118-13726" fmla="*/ 3704 h 10000"/>
                  <a:gd name="connsiteX119-13727" fmla="*/ 29 w 10000"/>
                  <a:gd name="connsiteY119-13728" fmla="*/ 3439 h 10000"/>
                  <a:gd name="connsiteX120-13729" fmla="*/ 0 w 10000"/>
                  <a:gd name="connsiteY120-13730" fmla="*/ 3916 h 10000"/>
                  <a:gd name="connsiteX121-13731" fmla="*/ 58 w 10000"/>
                  <a:gd name="connsiteY121-13732" fmla="*/ 4603 h 10000"/>
                  <a:gd name="connsiteX122-13733" fmla="*/ 116 w 10000"/>
                  <a:gd name="connsiteY122-13734" fmla="*/ 4973 h 10000"/>
                  <a:gd name="connsiteX123-13735" fmla="*/ 174 w 10000"/>
                  <a:gd name="connsiteY123-13736" fmla="*/ 5239 h 10000"/>
                  <a:gd name="connsiteX124-13737" fmla="*/ 232 w 10000"/>
                  <a:gd name="connsiteY124-13738" fmla="*/ 5609 h 10000"/>
                  <a:gd name="connsiteX125-13739" fmla="*/ 406 w 10000"/>
                  <a:gd name="connsiteY125-13740" fmla="*/ 5926 h 10000"/>
                  <a:gd name="connsiteX126-13741" fmla="*/ 638 w 10000"/>
                  <a:gd name="connsiteY126-13742" fmla="*/ 6455 h 10000"/>
                  <a:gd name="connsiteX127-13743" fmla="*/ 492 w 10000"/>
                  <a:gd name="connsiteY127-13744" fmla="*/ 6350 h 10000"/>
                  <a:gd name="connsiteX128-13745" fmla="*/ 840 w 10000"/>
                  <a:gd name="connsiteY128-13746" fmla="*/ 6825 h 10000"/>
                  <a:gd name="connsiteX129-13747" fmla="*/ 1043 w 10000"/>
                  <a:gd name="connsiteY129-13748" fmla="*/ 6773 h 10000"/>
                  <a:gd name="connsiteX130-13749" fmla="*/ 1015 w 10000"/>
                  <a:gd name="connsiteY130-13750" fmla="*/ 6455 h 10000"/>
                  <a:gd name="connsiteX131-13751" fmla="*/ 1188 w 10000"/>
                  <a:gd name="connsiteY131-13752" fmla="*/ 6508 h 10000"/>
                  <a:gd name="connsiteX132-13753" fmla="*/ 986 w 10000"/>
                  <a:gd name="connsiteY132-13754" fmla="*/ 5873 h 10000"/>
                  <a:gd name="connsiteX133-13755" fmla="*/ 1362 w 10000"/>
                  <a:gd name="connsiteY133-13756" fmla="*/ 5609 h 10000"/>
                  <a:gd name="connsiteX134-13757" fmla="*/ 1566 w 10000"/>
                  <a:gd name="connsiteY134-13758" fmla="*/ 5609 h 10000"/>
                  <a:gd name="connsiteX135-13759" fmla="*/ 1566 w 10000"/>
                  <a:gd name="connsiteY135-13760" fmla="*/ 5873 h 10000"/>
                  <a:gd name="connsiteX136-13761" fmla="*/ 1391 w 10000"/>
                  <a:gd name="connsiteY136-13762" fmla="*/ 6032 h 10000"/>
                  <a:gd name="connsiteX137-13763" fmla="*/ 1276 w 10000"/>
                  <a:gd name="connsiteY137-13764" fmla="*/ 6720 h 10000"/>
                  <a:gd name="connsiteX138-13765" fmla="*/ 1218 w 10000"/>
                  <a:gd name="connsiteY138-13766" fmla="*/ 7037 h 10000"/>
                  <a:gd name="connsiteX139-13767" fmla="*/ 1305 w 10000"/>
                  <a:gd name="connsiteY139-13768" fmla="*/ 7461 h 10000"/>
                  <a:gd name="connsiteX140-13769" fmla="*/ 1478 w 10000"/>
                  <a:gd name="connsiteY140-13770" fmla="*/ 7778 h 10000"/>
                  <a:gd name="connsiteX141-13771" fmla="*/ 2058 w 10000"/>
                  <a:gd name="connsiteY141-13772" fmla="*/ 8413 h 10000"/>
                  <a:gd name="connsiteX142-13773" fmla="*/ 2521 w 10000"/>
                  <a:gd name="connsiteY142-13774" fmla="*/ 8889 h 10000"/>
                  <a:gd name="connsiteX143-13775" fmla="*/ 2869 w 10000"/>
                  <a:gd name="connsiteY143-13776" fmla="*/ 9101 h 10000"/>
                  <a:gd name="connsiteX144-13777" fmla="*/ 3246 w 10000"/>
                  <a:gd name="connsiteY144-13778" fmla="*/ 9312 h 10000"/>
                  <a:gd name="connsiteX145-13779" fmla="*/ 3624 w 10000"/>
                  <a:gd name="connsiteY145-13780" fmla="*/ 9524 h 10000"/>
                  <a:gd name="connsiteX146-13781" fmla="*/ 3972 w 10000"/>
                  <a:gd name="connsiteY146-13782" fmla="*/ 9630 h 10000"/>
                  <a:gd name="connsiteX147-13783" fmla="*/ 4348 w 10000"/>
                  <a:gd name="connsiteY147-13784" fmla="*/ 9789 h 10000"/>
                  <a:gd name="connsiteX148-13785" fmla="*/ 4783 w 10000"/>
                  <a:gd name="connsiteY148-13786" fmla="*/ 9948 h 10000"/>
                  <a:gd name="connsiteX149-13787" fmla="*/ 5246 w 10000"/>
                  <a:gd name="connsiteY149-13788" fmla="*/ 10000 h 10000"/>
                  <a:gd name="connsiteX150-13789" fmla="*/ 5652 w 10000"/>
                  <a:gd name="connsiteY150-13790" fmla="*/ 10000 h 10000"/>
                  <a:gd name="connsiteX151-13791" fmla="*/ 6145 w 10000"/>
                  <a:gd name="connsiteY151-13792" fmla="*/ 9948 h 10000"/>
                  <a:gd name="connsiteX152-13793" fmla="*/ 6493 w 10000"/>
                  <a:gd name="connsiteY152-13794" fmla="*/ 9841 h 10000"/>
                  <a:gd name="connsiteX153-13795" fmla="*/ 6841 w 10000"/>
                  <a:gd name="connsiteY153-13796" fmla="*/ 9736 h 10000"/>
                  <a:gd name="connsiteX154-13797" fmla="*/ 7218 w 10000"/>
                  <a:gd name="connsiteY154-13798" fmla="*/ 9577 h 10000"/>
                  <a:gd name="connsiteX155-13799" fmla="*/ 7565 w 10000"/>
                  <a:gd name="connsiteY155-13800" fmla="*/ 9418 h 10000"/>
                  <a:gd name="connsiteX156-13801" fmla="*/ 7884 w 10000"/>
                  <a:gd name="connsiteY156-13802" fmla="*/ 9207 h 10000"/>
                  <a:gd name="connsiteX157-13803" fmla="*/ 8232 w 10000"/>
                  <a:gd name="connsiteY157-13804" fmla="*/ 8995 h 10000"/>
                  <a:gd name="connsiteX158-13805" fmla="*/ 8551 w 10000"/>
                  <a:gd name="connsiteY158-13806" fmla="*/ 8678 h 10000"/>
                  <a:gd name="connsiteX0-13807" fmla="*/ 8551 w 10000"/>
                  <a:gd name="connsiteY0-13808" fmla="*/ 8678 h 10000"/>
                  <a:gd name="connsiteX1-13809" fmla="*/ 8899 w 10000"/>
                  <a:gd name="connsiteY1-13810" fmla="*/ 8360 h 10000"/>
                  <a:gd name="connsiteX2-13811" fmla="*/ 9072 w 10000"/>
                  <a:gd name="connsiteY2-13812" fmla="*/ 7937 h 10000"/>
                  <a:gd name="connsiteX3-13813" fmla="*/ 9420 w 10000"/>
                  <a:gd name="connsiteY3-13814" fmla="*/ 7619 h 10000"/>
                  <a:gd name="connsiteX4-13815" fmla="*/ 9304 w 10000"/>
                  <a:gd name="connsiteY4-13816" fmla="*/ 7143 h 10000"/>
                  <a:gd name="connsiteX5-13817" fmla="*/ 9508 w 10000"/>
                  <a:gd name="connsiteY5-13818" fmla="*/ 6878 h 10000"/>
                  <a:gd name="connsiteX6-13819" fmla="*/ 9652 w 10000"/>
                  <a:gd name="connsiteY6-13820" fmla="*/ 6614 h 10000"/>
                  <a:gd name="connsiteX7-13821" fmla="*/ 9710 w 10000"/>
                  <a:gd name="connsiteY7-13822" fmla="*/ 7037 h 10000"/>
                  <a:gd name="connsiteX8-13823" fmla="*/ 9652 w 10000"/>
                  <a:gd name="connsiteY8-13824" fmla="*/ 7514 h 10000"/>
                  <a:gd name="connsiteX9-13825" fmla="*/ 9971 w 10000"/>
                  <a:gd name="connsiteY9-13826" fmla="*/ 7037 h 10000"/>
                  <a:gd name="connsiteX10-13827" fmla="*/ 10000 w 10000"/>
                  <a:gd name="connsiteY10-13828" fmla="*/ 6667 h 10000"/>
                  <a:gd name="connsiteX11-13829" fmla="*/ 9884 w 10000"/>
                  <a:gd name="connsiteY11-13830" fmla="*/ 6720 h 10000"/>
                  <a:gd name="connsiteX12-13831" fmla="*/ 9797 w 10000"/>
                  <a:gd name="connsiteY12-13832" fmla="*/ 6350 h 10000"/>
                  <a:gd name="connsiteX13-13833" fmla="*/ 9913 w 10000"/>
                  <a:gd name="connsiteY13-13834" fmla="*/ 5926 h 10000"/>
                  <a:gd name="connsiteX14-13835" fmla="*/ 9856 w 10000"/>
                  <a:gd name="connsiteY14-13836" fmla="*/ 5450 h 10000"/>
                  <a:gd name="connsiteX15-13837" fmla="*/ 9566 w 10000"/>
                  <a:gd name="connsiteY15-13838" fmla="*/ 5291 h 10000"/>
                  <a:gd name="connsiteX16-13839" fmla="*/ 9942 w 10000"/>
                  <a:gd name="connsiteY16-13840" fmla="*/ 4498 h 10000"/>
                  <a:gd name="connsiteX17-13841" fmla="*/ 9537 w 10000"/>
                  <a:gd name="connsiteY17-13842" fmla="*/ 4762 h 10000"/>
                  <a:gd name="connsiteX18-13843" fmla="*/ 9449 w 10000"/>
                  <a:gd name="connsiteY18-13844" fmla="*/ 5185 h 10000"/>
                  <a:gd name="connsiteX19-13845" fmla="*/ 9101 w 10000"/>
                  <a:gd name="connsiteY19-13846" fmla="*/ 5239 h 10000"/>
                  <a:gd name="connsiteX20-13847" fmla="*/ 9072 w 10000"/>
                  <a:gd name="connsiteY20-13848" fmla="*/ 5820 h 10000"/>
                  <a:gd name="connsiteX21-13849" fmla="*/ 9101 w 10000"/>
                  <a:gd name="connsiteY21-13850" fmla="*/ 5926 h 10000"/>
                  <a:gd name="connsiteX22-13851" fmla="*/ 8928 w 10000"/>
                  <a:gd name="connsiteY22-13852" fmla="*/ 6138 h 10000"/>
                  <a:gd name="connsiteX23-13853" fmla="*/ 8551 w 10000"/>
                  <a:gd name="connsiteY23-13854" fmla="*/ 6402 h 10000"/>
                  <a:gd name="connsiteX24-13855" fmla="*/ 8377 w 10000"/>
                  <a:gd name="connsiteY24-13856" fmla="*/ 6455 h 10000"/>
                  <a:gd name="connsiteX25-13857" fmla="*/ 8087 w 10000"/>
                  <a:gd name="connsiteY25-13858" fmla="*/ 6667 h 10000"/>
                  <a:gd name="connsiteX26-13859" fmla="*/ 8734 w 10000"/>
                  <a:gd name="connsiteY26-13860" fmla="*/ 5498 h 10000"/>
                  <a:gd name="connsiteX27-13861" fmla="*/ 8734 w 10000"/>
                  <a:gd name="connsiteY27-13862" fmla="*/ 5498 h 10000"/>
                  <a:gd name="connsiteX28-13863" fmla="*/ 8607 w 10000"/>
                  <a:gd name="connsiteY28-13864" fmla="*/ 5271 h 10000"/>
                  <a:gd name="connsiteX29-13865" fmla="*/ 8417 w 10000"/>
                  <a:gd name="connsiteY29-13866" fmla="*/ 5422 h 10000"/>
                  <a:gd name="connsiteX30-13867" fmla="*/ 8291 w 10000"/>
                  <a:gd name="connsiteY30-13868" fmla="*/ 5195 h 10000"/>
                  <a:gd name="connsiteX31-13869" fmla="*/ 8164 w 10000"/>
                  <a:gd name="connsiteY31-13870" fmla="*/ 4968 h 10000"/>
                  <a:gd name="connsiteX32-13871" fmla="*/ 8671 w 10000"/>
                  <a:gd name="connsiteY32-13872" fmla="*/ 4893 h 10000"/>
                  <a:gd name="connsiteX33-13873" fmla="*/ 8227 w 10000"/>
                  <a:gd name="connsiteY33-13874" fmla="*/ 4591 h 10000"/>
                  <a:gd name="connsiteX34-13875" fmla="*/ 7657 w 10000"/>
                  <a:gd name="connsiteY34-13876" fmla="*/ 5044 h 10000"/>
                  <a:gd name="connsiteX35-13877" fmla="*/ 7087 w 10000"/>
                  <a:gd name="connsiteY35-13878" fmla="*/ 5497 h 10000"/>
                  <a:gd name="connsiteX36-13879" fmla="*/ 8037 w 10000"/>
                  <a:gd name="connsiteY36-13880" fmla="*/ 4742 h 10000"/>
                  <a:gd name="connsiteX37-13881" fmla="*/ 7531 w 10000"/>
                  <a:gd name="connsiteY37-13882" fmla="*/ 4817 h 10000"/>
                  <a:gd name="connsiteX38-13883" fmla="*/ 8069 w 10000"/>
                  <a:gd name="connsiteY38-13884" fmla="*/ 4826 h 10000"/>
                  <a:gd name="connsiteX39-13885" fmla="*/ 6950 w 10000"/>
                  <a:gd name="connsiteY39-13886" fmla="*/ 3306 h 10000"/>
                  <a:gd name="connsiteX40-13887" fmla="*/ 6962 w 10000"/>
                  <a:gd name="connsiteY40-13888" fmla="*/ 3305 h 10000"/>
                  <a:gd name="connsiteX41-13889" fmla="*/ 6645 w 10000"/>
                  <a:gd name="connsiteY41-13890" fmla="*/ 3230 h 10000"/>
                  <a:gd name="connsiteX42-13891" fmla="*/ 6519 w 10000"/>
                  <a:gd name="connsiteY42-13892" fmla="*/ 3003 h 10000"/>
                  <a:gd name="connsiteX43-13893" fmla="*/ 5949 w 10000"/>
                  <a:gd name="connsiteY43-13894" fmla="*/ 2473 h 10000"/>
                  <a:gd name="connsiteX44-13895" fmla="*/ 5015 w 10000"/>
                  <a:gd name="connsiteY44-13896" fmla="*/ 3228 h 10000"/>
                  <a:gd name="connsiteX45-13897" fmla="*/ 4898 w 10000"/>
                  <a:gd name="connsiteY45-13898" fmla="*/ 3175 h 10000"/>
                  <a:gd name="connsiteX46-13899" fmla="*/ 4754 w 10000"/>
                  <a:gd name="connsiteY46-13900" fmla="*/ 3122 h 10000"/>
                  <a:gd name="connsiteX47-13901" fmla="*/ 4637 w 10000"/>
                  <a:gd name="connsiteY47-13902" fmla="*/ 3334 h 10000"/>
                  <a:gd name="connsiteX48-13903" fmla="*/ 4464 w 10000"/>
                  <a:gd name="connsiteY48-13904" fmla="*/ 3493 h 10000"/>
                  <a:gd name="connsiteX49-13905" fmla="*/ 4435 w 10000"/>
                  <a:gd name="connsiteY49-13906" fmla="*/ 3651 h 10000"/>
                  <a:gd name="connsiteX50-13907" fmla="*/ 4579 w 10000"/>
                  <a:gd name="connsiteY50-13908" fmla="*/ 3862 h 10000"/>
                  <a:gd name="connsiteX51-13909" fmla="*/ 4637 w 10000"/>
                  <a:gd name="connsiteY51-13910" fmla="*/ 4021 h 10000"/>
                  <a:gd name="connsiteX52-13911" fmla="*/ 4783 w 10000"/>
                  <a:gd name="connsiteY52-13912" fmla="*/ 4021 h 10000"/>
                  <a:gd name="connsiteX53-13913" fmla="*/ 4841 w 10000"/>
                  <a:gd name="connsiteY53-13914" fmla="*/ 4021 h 10000"/>
                  <a:gd name="connsiteX54-13915" fmla="*/ 4927 w 10000"/>
                  <a:gd name="connsiteY54-13916" fmla="*/ 4233 h 10000"/>
                  <a:gd name="connsiteX55-13917" fmla="*/ 5073 w 10000"/>
                  <a:gd name="connsiteY55-13918" fmla="*/ 4603 h 10000"/>
                  <a:gd name="connsiteX56-13919" fmla="*/ 4898 w 10000"/>
                  <a:gd name="connsiteY56-13920" fmla="*/ 4391 h 10000"/>
                  <a:gd name="connsiteX57-13921" fmla="*/ 4812 w 10000"/>
                  <a:gd name="connsiteY57-13922" fmla="*/ 4127 h 10000"/>
                  <a:gd name="connsiteX58-13923" fmla="*/ 4725 w 10000"/>
                  <a:gd name="connsiteY58-13924" fmla="*/ 4339 h 10000"/>
                  <a:gd name="connsiteX59-13925" fmla="*/ 4608 w 10000"/>
                  <a:gd name="connsiteY59-13926" fmla="*/ 4657 h 10000"/>
                  <a:gd name="connsiteX60-13927" fmla="*/ 4608 w 10000"/>
                  <a:gd name="connsiteY60-13928" fmla="*/ 4445 h 10000"/>
                  <a:gd name="connsiteX61-13929" fmla="*/ 4435 w 10000"/>
                  <a:gd name="connsiteY61-13930" fmla="*/ 4339 h 10000"/>
                  <a:gd name="connsiteX62-13931" fmla="*/ 4406 w 10000"/>
                  <a:gd name="connsiteY62-13932" fmla="*/ 3968 h 10000"/>
                  <a:gd name="connsiteX63-13933" fmla="*/ 4261 w 10000"/>
                  <a:gd name="connsiteY63-13934" fmla="*/ 4021 h 10000"/>
                  <a:gd name="connsiteX64-13935" fmla="*/ 4319 w 10000"/>
                  <a:gd name="connsiteY64-13936" fmla="*/ 3598 h 10000"/>
                  <a:gd name="connsiteX65-13937" fmla="*/ 4232 w 10000"/>
                  <a:gd name="connsiteY65-13938" fmla="*/ 3598 h 10000"/>
                  <a:gd name="connsiteX66-13939" fmla="*/ 4319 w 10000"/>
                  <a:gd name="connsiteY66-13940" fmla="*/ 3069 h 10000"/>
                  <a:gd name="connsiteX67-13941" fmla="*/ 4464 w 10000"/>
                  <a:gd name="connsiteY67-13942" fmla="*/ 3069 h 10000"/>
                  <a:gd name="connsiteX68-13943" fmla="*/ 4522 w 10000"/>
                  <a:gd name="connsiteY68-13944" fmla="*/ 3386 h 10000"/>
                  <a:gd name="connsiteX69-13945" fmla="*/ 4551 w 10000"/>
                  <a:gd name="connsiteY69-13946" fmla="*/ 3175 h 10000"/>
                  <a:gd name="connsiteX70-13947" fmla="*/ 4493 w 10000"/>
                  <a:gd name="connsiteY70-13948" fmla="*/ 3016 h 10000"/>
                  <a:gd name="connsiteX71-13949" fmla="*/ 4348 w 10000"/>
                  <a:gd name="connsiteY71-13950" fmla="*/ 2910 h 10000"/>
                  <a:gd name="connsiteX72-13951" fmla="*/ 4377 w 10000"/>
                  <a:gd name="connsiteY72-13952" fmla="*/ 2487 h 10000"/>
                  <a:gd name="connsiteX73-13953" fmla="*/ 4319 w 10000"/>
                  <a:gd name="connsiteY73-13954" fmla="*/ 2275 h 10000"/>
                  <a:gd name="connsiteX74-13955" fmla="*/ 4289 w 10000"/>
                  <a:gd name="connsiteY74-13956" fmla="*/ 1641 h 10000"/>
                  <a:gd name="connsiteX75-13957" fmla="*/ 4348 w 10000"/>
                  <a:gd name="connsiteY75-13958" fmla="*/ 1641 h 10000"/>
                  <a:gd name="connsiteX76-13959" fmla="*/ 4261 w 10000"/>
                  <a:gd name="connsiteY76-13960" fmla="*/ 1534 h 10000"/>
                  <a:gd name="connsiteX77-13961" fmla="*/ 4000 w 10000"/>
                  <a:gd name="connsiteY77-13962" fmla="*/ 1746 h 10000"/>
                  <a:gd name="connsiteX78-13963" fmla="*/ 3942 w 10000"/>
                  <a:gd name="connsiteY78-13964" fmla="*/ 1323 h 10000"/>
                  <a:gd name="connsiteX79-13965" fmla="*/ 4145 w 10000"/>
                  <a:gd name="connsiteY79-13966" fmla="*/ 582 h 10000"/>
                  <a:gd name="connsiteX80-13967" fmla="*/ 3972 w 10000"/>
                  <a:gd name="connsiteY80-13968" fmla="*/ 318 h 10000"/>
                  <a:gd name="connsiteX81-13969" fmla="*/ 3972 w 10000"/>
                  <a:gd name="connsiteY81-13970" fmla="*/ 212 h 10000"/>
                  <a:gd name="connsiteX82-13971" fmla="*/ 3710 w 10000"/>
                  <a:gd name="connsiteY82-13972" fmla="*/ 0 h 10000"/>
                  <a:gd name="connsiteX83-13973" fmla="*/ 3624 w 10000"/>
                  <a:gd name="connsiteY83-13974" fmla="*/ 212 h 10000"/>
                  <a:gd name="connsiteX84-13975" fmla="*/ 3536 w 10000"/>
                  <a:gd name="connsiteY84-13976" fmla="*/ 635 h 10000"/>
                  <a:gd name="connsiteX85-13977" fmla="*/ 3420 w 10000"/>
                  <a:gd name="connsiteY85-13978" fmla="*/ 688 h 10000"/>
                  <a:gd name="connsiteX86-13979" fmla="*/ 3594 w 10000"/>
                  <a:gd name="connsiteY86-13980" fmla="*/ 900 h 10000"/>
                  <a:gd name="connsiteX87-13981" fmla="*/ 3624 w 10000"/>
                  <a:gd name="connsiteY87-13982" fmla="*/ 1164 h 10000"/>
                  <a:gd name="connsiteX88-13983" fmla="*/ 3536 w 10000"/>
                  <a:gd name="connsiteY88-13984" fmla="*/ 1323 h 10000"/>
                  <a:gd name="connsiteX89-13985" fmla="*/ 3624 w 10000"/>
                  <a:gd name="connsiteY89-13986" fmla="*/ 1799 h 10000"/>
                  <a:gd name="connsiteX90-13987" fmla="*/ 3565 w 10000"/>
                  <a:gd name="connsiteY90-13988" fmla="*/ 2223 h 10000"/>
                  <a:gd name="connsiteX91-13989" fmla="*/ 3130 w 10000"/>
                  <a:gd name="connsiteY91-13990" fmla="*/ 2539 h 10000"/>
                  <a:gd name="connsiteX92-13991" fmla="*/ 3101 w 10000"/>
                  <a:gd name="connsiteY92-13992" fmla="*/ 2381 h 10000"/>
                  <a:gd name="connsiteX93-13993" fmla="*/ 3073 w 10000"/>
                  <a:gd name="connsiteY93-13994" fmla="*/ 2593 h 10000"/>
                  <a:gd name="connsiteX94-13995" fmla="*/ 3188 w 10000"/>
                  <a:gd name="connsiteY94-13996" fmla="*/ 2804 h 10000"/>
                  <a:gd name="connsiteX95-13997" fmla="*/ 3478 w 10000"/>
                  <a:gd name="connsiteY95-13998" fmla="*/ 2593 h 10000"/>
                  <a:gd name="connsiteX96-13999" fmla="*/ 3594 w 10000"/>
                  <a:gd name="connsiteY96-14000" fmla="*/ 2752 h 10000"/>
                  <a:gd name="connsiteX97-14001" fmla="*/ 3392 w 10000"/>
                  <a:gd name="connsiteY97-14002" fmla="*/ 2804 h 10000"/>
                  <a:gd name="connsiteX98-14003" fmla="*/ 1349 w 10000"/>
                  <a:gd name="connsiteY98-14004" fmla="*/ 2289 h 10000"/>
                  <a:gd name="connsiteX99-14005" fmla="*/ 2754 w 10000"/>
                  <a:gd name="connsiteY99-14006" fmla="*/ 2857 h 10000"/>
                  <a:gd name="connsiteX100-14007" fmla="*/ 1630 w 10000"/>
                  <a:gd name="connsiteY100-14008" fmla="*/ 1022 h 10000"/>
                  <a:gd name="connsiteX101-14009" fmla="*/ 2656 w 10000"/>
                  <a:gd name="connsiteY101-14010" fmla="*/ 2472 h 10000"/>
                  <a:gd name="connsiteX102-14011" fmla="*/ 2898 w 10000"/>
                  <a:gd name="connsiteY102-14012" fmla="*/ 3545 h 10000"/>
                  <a:gd name="connsiteX103-14013" fmla="*/ 2840 w 10000"/>
                  <a:gd name="connsiteY103-14014" fmla="*/ 3916 h 10000"/>
                  <a:gd name="connsiteX104-14015" fmla="*/ 1349 w 10000"/>
                  <a:gd name="connsiteY104-14016" fmla="*/ 2289 h 10000"/>
                  <a:gd name="connsiteX105-14017" fmla="*/ 1349 w 10000"/>
                  <a:gd name="connsiteY105-14018" fmla="*/ 2289 h 10000"/>
                  <a:gd name="connsiteX106-14019" fmla="*/ 2377 w 10000"/>
                  <a:gd name="connsiteY106-14020" fmla="*/ 3598 h 10000"/>
                  <a:gd name="connsiteX107-14021" fmla="*/ 2377 w 10000"/>
                  <a:gd name="connsiteY107-14022" fmla="*/ 3968 h 10000"/>
                  <a:gd name="connsiteX108-14023" fmla="*/ 2231 w 10000"/>
                  <a:gd name="connsiteY108-14024" fmla="*/ 4445 h 10000"/>
                  <a:gd name="connsiteX109-14025" fmla="*/ 2000 w 10000"/>
                  <a:gd name="connsiteY109-14026" fmla="*/ 4021 h 10000"/>
                  <a:gd name="connsiteX110-14027" fmla="*/ 1884 w 10000"/>
                  <a:gd name="connsiteY110-14028" fmla="*/ 3545 h 10000"/>
                  <a:gd name="connsiteX111-14029" fmla="*/ 1652 w 10000"/>
                  <a:gd name="connsiteY111-14030" fmla="*/ 3545 h 10000"/>
                  <a:gd name="connsiteX112-14031" fmla="*/ 1478 w 10000"/>
                  <a:gd name="connsiteY112-14032" fmla="*/ 3757 h 10000"/>
                  <a:gd name="connsiteX113-14033" fmla="*/ 1247 w 10000"/>
                  <a:gd name="connsiteY113-14034" fmla="*/ 3757 h 10000"/>
                  <a:gd name="connsiteX114-14035" fmla="*/ 1072 w 10000"/>
                  <a:gd name="connsiteY114-14036" fmla="*/ 3968 h 10000"/>
                  <a:gd name="connsiteX115-14037" fmla="*/ 957 w 10000"/>
                  <a:gd name="connsiteY115-14038" fmla="*/ 3757 h 10000"/>
                  <a:gd name="connsiteX116-14039" fmla="*/ 667 w 10000"/>
                  <a:gd name="connsiteY116-14040" fmla="*/ 3704 h 10000"/>
                  <a:gd name="connsiteX117-14041" fmla="*/ 406 w 10000"/>
                  <a:gd name="connsiteY117-14042" fmla="*/ 3704 h 10000"/>
                  <a:gd name="connsiteX118-14043" fmla="*/ 29 w 10000"/>
                  <a:gd name="connsiteY118-14044" fmla="*/ 3439 h 10000"/>
                  <a:gd name="connsiteX119-14045" fmla="*/ 0 w 10000"/>
                  <a:gd name="connsiteY119-14046" fmla="*/ 3916 h 10000"/>
                  <a:gd name="connsiteX120-14047" fmla="*/ 58 w 10000"/>
                  <a:gd name="connsiteY120-14048" fmla="*/ 4603 h 10000"/>
                  <a:gd name="connsiteX121-14049" fmla="*/ 116 w 10000"/>
                  <a:gd name="connsiteY121-14050" fmla="*/ 4973 h 10000"/>
                  <a:gd name="connsiteX122-14051" fmla="*/ 174 w 10000"/>
                  <a:gd name="connsiteY122-14052" fmla="*/ 5239 h 10000"/>
                  <a:gd name="connsiteX123-14053" fmla="*/ 232 w 10000"/>
                  <a:gd name="connsiteY123-14054" fmla="*/ 5609 h 10000"/>
                  <a:gd name="connsiteX124-14055" fmla="*/ 406 w 10000"/>
                  <a:gd name="connsiteY124-14056" fmla="*/ 5926 h 10000"/>
                  <a:gd name="connsiteX125-14057" fmla="*/ 638 w 10000"/>
                  <a:gd name="connsiteY125-14058" fmla="*/ 6455 h 10000"/>
                  <a:gd name="connsiteX126-14059" fmla="*/ 492 w 10000"/>
                  <a:gd name="connsiteY126-14060" fmla="*/ 6350 h 10000"/>
                  <a:gd name="connsiteX127-14061" fmla="*/ 840 w 10000"/>
                  <a:gd name="connsiteY127-14062" fmla="*/ 6825 h 10000"/>
                  <a:gd name="connsiteX128-14063" fmla="*/ 1043 w 10000"/>
                  <a:gd name="connsiteY128-14064" fmla="*/ 6773 h 10000"/>
                  <a:gd name="connsiteX129-14065" fmla="*/ 1015 w 10000"/>
                  <a:gd name="connsiteY129-14066" fmla="*/ 6455 h 10000"/>
                  <a:gd name="connsiteX130-14067" fmla="*/ 1188 w 10000"/>
                  <a:gd name="connsiteY130-14068" fmla="*/ 6508 h 10000"/>
                  <a:gd name="connsiteX131-14069" fmla="*/ 986 w 10000"/>
                  <a:gd name="connsiteY131-14070" fmla="*/ 5873 h 10000"/>
                  <a:gd name="connsiteX132-14071" fmla="*/ 1362 w 10000"/>
                  <a:gd name="connsiteY132-14072" fmla="*/ 5609 h 10000"/>
                  <a:gd name="connsiteX133-14073" fmla="*/ 1566 w 10000"/>
                  <a:gd name="connsiteY133-14074" fmla="*/ 5609 h 10000"/>
                  <a:gd name="connsiteX134-14075" fmla="*/ 1566 w 10000"/>
                  <a:gd name="connsiteY134-14076" fmla="*/ 5873 h 10000"/>
                  <a:gd name="connsiteX135-14077" fmla="*/ 1391 w 10000"/>
                  <a:gd name="connsiteY135-14078" fmla="*/ 6032 h 10000"/>
                  <a:gd name="connsiteX136-14079" fmla="*/ 1276 w 10000"/>
                  <a:gd name="connsiteY136-14080" fmla="*/ 6720 h 10000"/>
                  <a:gd name="connsiteX137-14081" fmla="*/ 1218 w 10000"/>
                  <a:gd name="connsiteY137-14082" fmla="*/ 7037 h 10000"/>
                  <a:gd name="connsiteX138-14083" fmla="*/ 1305 w 10000"/>
                  <a:gd name="connsiteY138-14084" fmla="*/ 7461 h 10000"/>
                  <a:gd name="connsiteX139-14085" fmla="*/ 1478 w 10000"/>
                  <a:gd name="connsiteY139-14086" fmla="*/ 7778 h 10000"/>
                  <a:gd name="connsiteX140-14087" fmla="*/ 2058 w 10000"/>
                  <a:gd name="connsiteY140-14088" fmla="*/ 8413 h 10000"/>
                  <a:gd name="connsiteX141-14089" fmla="*/ 2521 w 10000"/>
                  <a:gd name="connsiteY141-14090" fmla="*/ 8889 h 10000"/>
                  <a:gd name="connsiteX142-14091" fmla="*/ 2869 w 10000"/>
                  <a:gd name="connsiteY142-14092" fmla="*/ 9101 h 10000"/>
                  <a:gd name="connsiteX143-14093" fmla="*/ 3246 w 10000"/>
                  <a:gd name="connsiteY143-14094" fmla="*/ 9312 h 10000"/>
                  <a:gd name="connsiteX144-14095" fmla="*/ 3624 w 10000"/>
                  <a:gd name="connsiteY144-14096" fmla="*/ 9524 h 10000"/>
                  <a:gd name="connsiteX145-14097" fmla="*/ 3972 w 10000"/>
                  <a:gd name="connsiteY145-14098" fmla="*/ 9630 h 10000"/>
                  <a:gd name="connsiteX146-14099" fmla="*/ 4348 w 10000"/>
                  <a:gd name="connsiteY146-14100" fmla="*/ 9789 h 10000"/>
                  <a:gd name="connsiteX147-14101" fmla="*/ 4783 w 10000"/>
                  <a:gd name="connsiteY147-14102" fmla="*/ 9948 h 10000"/>
                  <a:gd name="connsiteX148-14103" fmla="*/ 5246 w 10000"/>
                  <a:gd name="connsiteY148-14104" fmla="*/ 10000 h 10000"/>
                  <a:gd name="connsiteX149-14105" fmla="*/ 5652 w 10000"/>
                  <a:gd name="connsiteY149-14106" fmla="*/ 10000 h 10000"/>
                  <a:gd name="connsiteX150-14107" fmla="*/ 6145 w 10000"/>
                  <a:gd name="connsiteY150-14108" fmla="*/ 9948 h 10000"/>
                  <a:gd name="connsiteX151-14109" fmla="*/ 6493 w 10000"/>
                  <a:gd name="connsiteY151-14110" fmla="*/ 9841 h 10000"/>
                  <a:gd name="connsiteX152-14111" fmla="*/ 6841 w 10000"/>
                  <a:gd name="connsiteY152-14112" fmla="*/ 9736 h 10000"/>
                  <a:gd name="connsiteX153-14113" fmla="*/ 7218 w 10000"/>
                  <a:gd name="connsiteY153-14114" fmla="*/ 9577 h 10000"/>
                  <a:gd name="connsiteX154-14115" fmla="*/ 7565 w 10000"/>
                  <a:gd name="connsiteY154-14116" fmla="*/ 9418 h 10000"/>
                  <a:gd name="connsiteX155-14117" fmla="*/ 7884 w 10000"/>
                  <a:gd name="connsiteY155-14118" fmla="*/ 9207 h 10000"/>
                  <a:gd name="connsiteX156-14119" fmla="*/ 8232 w 10000"/>
                  <a:gd name="connsiteY156-14120" fmla="*/ 8995 h 10000"/>
                  <a:gd name="connsiteX157-14121" fmla="*/ 8551 w 10000"/>
                  <a:gd name="connsiteY157-14122" fmla="*/ 8678 h 10000"/>
                  <a:gd name="connsiteX0-14123" fmla="*/ 8551 w 10000"/>
                  <a:gd name="connsiteY0-14124" fmla="*/ 8678 h 10000"/>
                  <a:gd name="connsiteX1-14125" fmla="*/ 8899 w 10000"/>
                  <a:gd name="connsiteY1-14126" fmla="*/ 8360 h 10000"/>
                  <a:gd name="connsiteX2-14127" fmla="*/ 9072 w 10000"/>
                  <a:gd name="connsiteY2-14128" fmla="*/ 7937 h 10000"/>
                  <a:gd name="connsiteX3-14129" fmla="*/ 9420 w 10000"/>
                  <a:gd name="connsiteY3-14130" fmla="*/ 7619 h 10000"/>
                  <a:gd name="connsiteX4-14131" fmla="*/ 9304 w 10000"/>
                  <a:gd name="connsiteY4-14132" fmla="*/ 7143 h 10000"/>
                  <a:gd name="connsiteX5-14133" fmla="*/ 9508 w 10000"/>
                  <a:gd name="connsiteY5-14134" fmla="*/ 6878 h 10000"/>
                  <a:gd name="connsiteX6-14135" fmla="*/ 9652 w 10000"/>
                  <a:gd name="connsiteY6-14136" fmla="*/ 6614 h 10000"/>
                  <a:gd name="connsiteX7-14137" fmla="*/ 9710 w 10000"/>
                  <a:gd name="connsiteY7-14138" fmla="*/ 7037 h 10000"/>
                  <a:gd name="connsiteX8-14139" fmla="*/ 9652 w 10000"/>
                  <a:gd name="connsiteY8-14140" fmla="*/ 7514 h 10000"/>
                  <a:gd name="connsiteX9-14141" fmla="*/ 9971 w 10000"/>
                  <a:gd name="connsiteY9-14142" fmla="*/ 7037 h 10000"/>
                  <a:gd name="connsiteX10-14143" fmla="*/ 10000 w 10000"/>
                  <a:gd name="connsiteY10-14144" fmla="*/ 6667 h 10000"/>
                  <a:gd name="connsiteX11-14145" fmla="*/ 9884 w 10000"/>
                  <a:gd name="connsiteY11-14146" fmla="*/ 6720 h 10000"/>
                  <a:gd name="connsiteX12-14147" fmla="*/ 9797 w 10000"/>
                  <a:gd name="connsiteY12-14148" fmla="*/ 6350 h 10000"/>
                  <a:gd name="connsiteX13-14149" fmla="*/ 9913 w 10000"/>
                  <a:gd name="connsiteY13-14150" fmla="*/ 5926 h 10000"/>
                  <a:gd name="connsiteX14-14151" fmla="*/ 9856 w 10000"/>
                  <a:gd name="connsiteY14-14152" fmla="*/ 5450 h 10000"/>
                  <a:gd name="connsiteX15-14153" fmla="*/ 9566 w 10000"/>
                  <a:gd name="connsiteY15-14154" fmla="*/ 5291 h 10000"/>
                  <a:gd name="connsiteX16-14155" fmla="*/ 9942 w 10000"/>
                  <a:gd name="connsiteY16-14156" fmla="*/ 4498 h 10000"/>
                  <a:gd name="connsiteX17-14157" fmla="*/ 9537 w 10000"/>
                  <a:gd name="connsiteY17-14158" fmla="*/ 4762 h 10000"/>
                  <a:gd name="connsiteX18-14159" fmla="*/ 9449 w 10000"/>
                  <a:gd name="connsiteY18-14160" fmla="*/ 5185 h 10000"/>
                  <a:gd name="connsiteX19-14161" fmla="*/ 9101 w 10000"/>
                  <a:gd name="connsiteY19-14162" fmla="*/ 5239 h 10000"/>
                  <a:gd name="connsiteX20-14163" fmla="*/ 9072 w 10000"/>
                  <a:gd name="connsiteY20-14164" fmla="*/ 5820 h 10000"/>
                  <a:gd name="connsiteX21-14165" fmla="*/ 9101 w 10000"/>
                  <a:gd name="connsiteY21-14166" fmla="*/ 5926 h 10000"/>
                  <a:gd name="connsiteX22-14167" fmla="*/ 8928 w 10000"/>
                  <a:gd name="connsiteY22-14168" fmla="*/ 6138 h 10000"/>
                  <a:gd name="connsiteX23-14169" fmla="*/ 8551 w 10000"/>
                  <a:gd name="connsiteY23-14170" fmla="*/ 6402 h 10000"/>
                  <a:gd name="connsiteX24-14171" fmla="*/ 8377 w 10000"/>
                  <a:gd name="connsiteY24-14172" fmla="*/ 6455 h 10000"/>
                  <a:gd name="connsiteX25-14173" fmla="*/ 8734 w 10000"/>
                  <a:gd name="connsiteY25-14174" fmla="*/ 5498 h 10000"/>
                  <a:gd name="connsiteX26-14175" fmla="*/ 8734 w 10000"/>
                  <a:gd name="connsiteY26-14176" fmla="*/ 5498 h 10000"/>
                  <a:gd name="connsiteX27-14177" fmla="*/ 8607 w 10000"/>
                  <a:gd name="connsiteY27-14178" fmla="*/ 5271 h 10000"/>
                  <a:gd name="connsiteX28-14179" fmla="*/ 8417 w 10000"/>
                  <a:gd name="connsiteY28-14180" fmla="*/ 5422 h 10000"/>
                  <a:gd name="connsiteX29-14181" fmla="*/ 8291 w 10000"/>
                  <a:gd name="connsiteY29-14182" fmla="*/ 5195 h 10000"/>
                  <a:gd name="connsiteX30-14183" fmla="*/ 8164 w 10000"/>
                  <a:gd name="connsiteY30-14184" fmla="*/ 4968 h 10000"/>
                  <a:gd name="connsiteX31-14185" fmla="*/ 8671 w 10000"/>
                  <a:gd name="connsiteY31-14186" fmla="*/ 4893 h 10000"/>
                  <a:gd name="connsiteX32-14187" fmla="*/ 8227 w 10000"/>
                  <a:gd name="connsiteY32-14188" fmla="*/ 4591 h 10000"/>
                  <a:gd name="connsiteX33-14189" fmla="*/ 7657 w 10000"/>
                  <a:gd name="connsiteY33-14190" fmla="*/ 5044 h 10000"/>
                  <a:gd name="connsiteX34-14191" fmla="*/ 7087 w 10000"/>
                  <a:gd name="connsiteY34-14192" fmla="*/ 5497 h 10000"/>
                  <a:gd name="connsiteX35-14193" fmla="*/ 8037 w 10000"/>
                  <a:gd name="connsiteY35-14194" fmla="*/ 4742 h 10000"/>
                  <a:gd name="connsiteX36-14195" fmla="*/ 7531 w 10000"/>
                  <a:gd name="connsiteY36-14196" fmla="*/ 4817 h 10000"/>
                  <a:gd name="connsiteX37-14197" fmla="*/ 8069 w 10000"/>
                  <a:gd name="connsiteY37-14198" fmla="*/ 4826 h 10000"/>
                  <a:gd name="connsiteX38-14199" fmla="*/ 6950 w 10000"/>
                  <a:gd name="connsiteY38-14200" fmla="*/ 3306 h 10000"/>
                  <a:gd name="connsiteX39-14201" fmla="*/ 6962 w 10000"/>
                  <a:gd name="connsiteY39-14202" fmla="*/ 3305 h 10000"/>
                  <a:gd name="connsiteX40-14203" fmla="*/ 6645 w 10000"/>
                  <a:gd name="connsiteY40-14204" fmla="*/ 3230 h 10000"/>
                  <a:gd name="connsiteX41-14205" fmla="*/ 6519 w 10000"/>
                  <a:gd name="connsiteY41-14206" fmla="*/ 3003 h 10000"/>
                  <a:gd name="connsiteX42-14207" fmla="*/ 5949 w 10000"/>
                  <a:gd name="connsiteY42-14208" fmla="*/ 2473 h 10000"/>
                  <a:gd name="connsiteX43-14209" fmla="*/ 5015 w 10000"/>
                  <a:gd name="connsiteY43-14210" fmla="*/ 3228 h 10000"/>
                  <a:gd name="connsiteX44-14211" fmla="*/ 4898 w 10000"/>
                  <a:gd name="connsiteY44-14212" fmla="*/ 3175 h 10000"/>
                  <a:gd name="connsiteX45-14213" fmla="*/ 4754 w 10000"/>
                  <a:gd name="connsiteY45-14214" fmla="*/ 3122 h 10000"/>
                  <a:gd name="connsiteX46-14215" fmla="*/ 4637 w 10000"/>
                  <a:gd name="connsiteY46-14216" fmla="*/ 3334 h 10000"/>
                  <a:gd name="connsiteX47-14217" fmla="*/ 4464 w 10000"/>
                  <a:gd name="connsiteY47-14218" fmla="*/ 3493 h 10000"/>
                  <a:gd name="connsiteX48-14219" fmla="*/ 4435 w 10000"/>
                  <a:gd name="connsiteY48-14220" fmla="*/ 3651 h 10000"/>
                  <a:gd name="connsiteX49-14221" fmla="*/ 4579 w 10000"/>
                  <a:gd name="connsiteY49-14222" fmla="*/ 3862 h 10000"/>
                  <a:gd name="connsiteX50-14223" fmla="*/ 4637 w 10000"/>
                  <a:gd name="connsiteY50-14224" fmla="*/ 4021 h 10000"/>
                  <a:gd name="connsiteX51-14225" fmla="*/ 4783 w 10000"/>
                  <a:gd name="connsiteY51-14226" fmla="*/ 4021 h 10000"/>
                  <a:gd name="connsiteX52-14227" fmla="*/ 4841 w 10000"/>
                  <a:gd name="connsiteY52-14228" fmla="*/ 4021 h 10000"/>
                  <a:gd name="connsiteX53-14229" fmla="*/ 4927 w 10000"/>
                  <a:gd name="connsiteY53-14230" fmla="*/ 4233 h 10000"/>
                  <a:gd name="connsiteX54-14231" fmla="*/ 5073 w 10000"/>
                  <a:gd name="connsiteY54-14232" fmla="*/ 4603 h 10000"/>
                  <a:gd name="connsiteX55-14233" fmla="*/ 4898 w 10000"/>
                  <a:gd name="connsiteY55-14234" fmla="*/ 4391 h 10000"/>
                  <a:gd name="connsiteX56-14235" fmla="*/ 4812 w 10000"/>
                  <a:gd name="connsiteY56-14236" fmla="*/ 4127 h 10000"/>
                  <a:gd name="connsiteX57-14237" fmla="*/ 4725 w 10000"/>
                  <a:gd name="connsiteY57-14238" fmla="*/ 4339 h 10000"/>
                  <a:gd name="connsiteX58-14239" fmla="*/ 4608 w 10000"/>
                  <a:gd name="connsiteY58-14240" fmla="*/ 4657 h 10000"/>
                  <a:gd name="connsiteX59-14241" fmla="*/ 4608 w 10000"/>
                  <a:gd name="connsiteY59-14242" fmla="*/ 4445 h 10000"/>
                  <a:gd name="connsiteX60-14243" fmla="*/ 4435 w 10000"/>
                  <a:gd name="connsiteY60-14244" fmla="*/ 4339 h 10000"/>
                  <a:gd name="connsiteX61-14245" fmla="*/ 4406 w 10000"/>
                  <a:gd name="connsiteY61-14246" fmla="*/ 3968 h 10000"/>
                  <a:gd name="connsiteX62-14247" fmla="*/ 4261 w 10000"/>
                  <a:gd name="connsiteY62-14248" fmla="*/ 4021 h 10000"/>
                  <a:gd name="connsiteX63-14249" fmla="*/ 4319 w 10000"/>
                  <a:gd name="connsiteY63-14250" fmla="*/ 3598 h 10000"/>
                  <a:gd name="connsiteX64-14251" fmla="*/ 4232 w 10000"/>
                  <a:gd name="connsiteY64-14252" fmla="*/ 3598 h 10000"/>
                  <a:gd name="connsiteX65-14253" fmla="*/ 4319 w 10000"/>
                  <a:gd name="connsiteY65-14254" fmla="*/ 3069 h 10000"/>
                  <a:gd name="connsiteX66-14255" fmla="*/ 4464 w 10000"/>
                  <a:gd name="connsiteY66-14256" fmla="*/ 3069 h 10000"/>
                  <a:gd name="connsiteX67-14257" fmla="*/ 4522 w 10000"/>
                  <a:gd name="connsiteY67-14258" fmla="*/ 3386 h 10000"/>
                  <a:gd name="connsiteX68-14259" fmla="*/ 4551 w 10000"/>
                  <a:gd name="connsiteY68-14260" fmla="*/ 3175 h 10000"/>
                  <a:gd name="connsiteX69-14261" fmla="*/ 4493 w 10000"/>
                  <a:gd name="connsiteY69-14262" fmla="*/ 3016 h 10000"/>
                  <a:gd name="connsiteX70-14263" fmla="*/ 4348 w 10000"/>
                  <a:gd name="connsiteY70-14264" fmla="*/ 2910 h 10000"/>
                  <a:gd name="connsiteX71-14265" fmla="*/ 4377 w 10000"/>
                  <a:gd name="connsiteY71-14266" fmla="*/ 2487 h 10000"/>
                  <a:gd name="connsiteX72-14267" fmla="*/ 4319 w 10000"/>
                  <a:gd name="connsiteY72-14268" fmla="*/ 2275 h 10000"/>
                  <a:gd name="connsiteX73-14269" fmla="*/ 4289 w 10000"/>
                  <a:gd name="connsiteY73-14270" fmla="*/ 1641 h 10000"/>
                  <a:gd name="connsiteX74-14271" fmla="*/ 4348 w 10000"/>
                  <a:gd name="connsiteY74-14272" fmla="*/ 1641 h 10000"/>
                  <a:gd name="connsiteX75-14273" fmla="*/ 4261 w 10000"/>
                  <a:gd name="connsiteY75-14274" fmla="*/ 1534 h 10000"/>
                  <a:gd name="connsiteX76-14275" fmla="*/ 4000 w 10000"/>
                  <a:gd name="connsiteY76-14276" fmla="*/ 1746 h 10000"/>
                  <a:gd name="connsiteX77-14277" fmla="*/ 3942 w 10000"/>
                  <a:gd name="connsiteY77-14278" fmla="*/ 1323 h 10000"/>
                  <a:gd name="connsiteX78-14279" fmla="*/ 4145 w 10000"/>
                  <a:gd name="connsiteY78-14280" fmla="*/ 582 h 10000"/>
                  <a:gd name="connsiteX79-14281" fmla="*/ 3972 w 10000"/>
                  <a:gd name="connsiteY79-14282" fmla="*/ 318 h 10000"/>
                  <a:gd name="connsiteX80-14283" fmla="*/ 3972 w 10000"/>
                  <a:gd name="connsiteY80-14284" fmla="*/ 212 h 10000"/>
                  <a:gd name="connsiteX81-14285" fmla="*/ 3710 w 10000"/>
                  <a:gd name="connsiteY81-14286" fmla="*/ 0 h 10000"/>
                  <a:gd name="connsiteX82-14287" fmla="*/ 3624 w 10000"/>
                  <a:gd name="connsiteY82-14288" fmla="*/ 212 h 10000"/>
                  <a:gd name="connsiteX83-14289" fmla="*/ 3536 w 10000"/>
                  <a:gd name="connsiteY83-14290" fmla="*/ 635 h 10000"/>
                  <a:gd name="connsiteX84-14291" fmla="*/ 3420 w 10000"/>
                  <a:gd name="connsiteY84-14292" fmla="*/ 688 h 10000"/>
                  <a:gd name="connsiteX85-14293" fmla="*/ 3594 w 10000"/>
                  <a:gd name="connsiteY85-14294" fmla="*/ 900 h 10000"/>
                  <a:gd name="connsiteX86-14295" fmla="*/ 3624 w 10000"/>
                  <a:gd name="connsiteY86-14296" fmla="*/ 1164 h 10000"/>
                  <a:gd name="connsiteX87-14297" fmla="*/ 3536 w 10000"/>
                  <a:gd name="connsiteY87-14298" fmla="*/ 1323 h 10000"/>
                  <a:gd name="connsiteX88-14299" fmla="*/ 3624 w 10000"/>
                  <a:gd name="connsiteY88-14300" fmla="*/ 1799 h 10000"/>
                  <a:gd name="connsiteX89-14301" fmla="*/ 3565 w 10000"/>
                  <a:gd name="connsiteY89-14302" fmla="*/ 2223 h 10000"/>
                  <a:gd name="connsiteX90-14303" fmla="*/ 3130 w 10000"/>
                  <a:gd name="connsiteY90-14304" fmla="*/ 2539 h 10000"/>
                  <a:gd name="connsiteX91-14305" fmla="*/ 3101 w 10000"/>
                  <a:gd name="connsiteY91-14306" fmla="*/ 2381 h 10000"/>
                  <a:gd name="connsiteX92-14307" fmla="*/ 3073 w 10000"/>
                  <a:gd name="connsiteY92-14308" fmla="*/ 2593 h 10000"/>
                  <a:gd name="connsiteX93-14309" fmla="*/ 3188 w 10000"/>
                  <a:gd name="connsiteY93-14310" fmla="*/ 2804 h 10000"/>
                  <a:gd name="connsiteX94-14311" fmla="*/ 3478 w 10000"/>
                  <a:gd name="connsiteY94-14312" fmla="*/ 2593 h 10000"/>
                  <a:gd name="connsiteX95-14313" fmla="*/ 3594 w 10000"/>
                  <a:gd name="connsiteY95-14314" fmla="*/ 2752 h 10000"/>
                  <a:gd name="connsiteX96-14315" fmla="*/ 3392 w 10000"/>
                  <a:gd name="connsiteY96-14316" fmla="*/ 2804 h 10000"/>
                  <a:gd name="connsiteX97-14317" fmla="*/ 1349 w 10000"/>
                  <a:gd name="connsiteY97-14318" fmla="*/ 2289 h 10000"/>
                  <a:gd name="connsiteX98-14319" fmla="*/ 2754 w 10000"/>
                  <a:gd name="connsiteY98-14320" fmla="*/ 2857 h 10000"/>
                  <a:gd name="connsiteX99-14321" fmla="*/ 1630 w 10000"/>
                  <a:gd name="connsiteY99-14322" fmla="*/ 1022 h 10000"/>
                  <a:gd name="connsiteX100-14323" fmla="*/ 2656 w 10000"/>
                  <a:gd name="connsiteY100-14324" fmla="*/ 2472 h 10000"/>
                  <a:gd name="connsiteX101-14325" fmla="*/ 2898 w 10000"/>
                  <a:gd name="connsiteY101-14326" fmla="*/ 3545 h 10000"/>
                  <a:gd name="connsiteX102-14327" fmla="*/ 2840 w 10000"/>
                  <a:gd name="connsiteY102-14328" fmla="*/ 3916 h 10000"/>
                  <a:gd name="connsiteX103-14329" fmla="*/ 1349 w 10000"/>
                  <a:gd name="connsiteY103-14330" fmla="*/ 2289 h 10000"/>
                  <a:gd name="connsiteX104-14331" fmla="*/ 1349 w 10000"/>
                  <a:gd name="connsiteY104-14332" fmla="*/ 2289 h 10000"/>
                  <a:gd name="connsiteX105-14333" fmla="*/ 2377 w 10000"/>
                  <a:gd name="connsiteY105-14334" fmla="*/ 3598 h 10000"/>
                  <a:gd name="connsiteX106-14335" fmla="*/ 2377 w 10000"/>
                  <a:gd name="connsiteY106-14336" fmla="*/ 3968 h 10000"/>
                  <a:gd name="connsiteX107-14337" fmla="*/ 2231 w 10000"/>
                  <a:gd name="connsiteY107-14338" fmla="*/ 4445 h 10000"/>
                  <a:gd name="connsiteX108-14339" fmla="*/ 2000 w 10000"/>
                  <a:gd name="connsiteY108-14340" fmla="*/ 4021 h 10000"/>
                  <a:gd name="connsiteX109-14341" fmla="*/ 1884 w 10000"/>
                  <a:gd name="connsiteY109-14342" fmla="*/ 3545 h 10000"/>
                  <a:gd name="connsiteX110-14343" fmla="*/ 1652 w 10000"/>
                  <a:gd name="connsiteY110-14344" fmla="*/ 3545 h 10000"/>
                  <a:gd name="connsiteX111-14345" fmla="*/ 1478 w 10000"/>
                  <a:gd name="connsiteY111-14346" fmla="*/ 3757 h 10000"/>
                  <a:gd name="connsiteX112-14347" fmla="*/ 1247 w 10000"/>
                  <a:gd name="connsiteY112-14348" fmla="*/ 3757 h 10000"/>
                  <a:gd name="connsiteX113-14349" fmla="*/ 1072 w 10000"/>
                  <a:gd name="connsiteY113-14350" fmla="*/ 3968 h 10000"/>
                  <a:gd name="connsiteX114-14351" fmla="*/ 957 w 10000"/>
                  <a:gd name="connsiteY114-14352" fmla="*/ 3757 h 10000"/>
                  <a:gd name="connsiteX115-14353" fmla="*/ 667 w 10000"/>
                  <a:gd name="connsiteY115-14354" fmla="*/ 3704 h 10000"/>
                  <a:gd name="connsiteX116-14355" fmla="*/ 406 w 10000"/>
                  <a:gd name="connsiteY116-14356" fmla="*/ 3704 h 10000"/>
                  <a:gd name="connsiteX117-14357" fmla="*/ 29 w 10000"/>
                  <a:gd name="connsiteY117-14358" fmla="*/ 3439 h 10000"/>
                  <a:gd name="connsiteX118-14359" fmla="*/ 0 w 10000"/>
                  <a:gd name="connsiteY118-14360" fmla="*/ 3916 h 10000"/>
                  <a:gd name="connsiteX119-14361" fmla="*/ 58 w 10000"/>
                  <a:gd name="connsiteY119-14362" fmla="*/ 4603 h 10000"/>
                  <a:gd name="connsiteX120-14363" fmla="*/ 116 w 10000"/>
                  <a:gd name="connsiteY120-14364" fmla="*/ 4973 h 10000"/>
                  <a:gd name="connsiteX121-14365" fmla="*/ 174 w 10000"/>
                  <a:gd name="connsiteY121-14366" fmla="*/ 5239 h 10000"/>
                  <a:gd name="connsiteX122-14367" fmla="*/ 232 w 10000"/>
                  <a:gd name="connsiteY122-14368" fmla="*/ 5609 h 10000"/>
                  <a:gd name="connsiteX123-14369" fmla="*/ 406 w 10000"/>
                  <a:gd name="connsiteY123-14370" fmla="*/ 5926 h 10000"/>
                  <a:gd name="connsiteX124-14371" fmla="*/ 638 w 10000"/>
                  <a:gd name="connsiteY124-14372" fmla="*/ 6455 h 10000"/>
                  <a:gd name="connsiteX125-14373" fmla="*/ 492 w 10000"/>
                  <a:gd name="connsiteY125-14374" fmla="*/ 6350 h 10000"/>
                  <a:gd name="connsiteX126-14375" fmla="*/ 840 w 10000"/>
                  <a:gd name="connsiteY126-14376" fmla="*/ 6825 h 10000"/>
                  <a:gd name="connsiteX127-14377" fmla="*/ 1043 w 10000"/>
                  <a:gd name="connsiteY127-14378" fmla="*/ 6773 h 10000"/>
                  <a:gd name="connsiteX128-14379" fmla="*/ 1015 w 10000"/>
                  <a:gd name="connsiteY128-14380" fmla="*/ 6455 h 10000"/>
                  <a:gd name="connsiteX129-14381" fmla="*/ 1188 w 10000"/>
                  <a:gd name="connsiteY129-14382" fmla="*/ 6508 h 10000"/>
                  <a:gd name="connsiteX130-14383" fmla="*/ 986 w 10000"/>
                  <a:gd name="connsiteY130-14384" fmla="*/ 5873 h 10000"/>
                  <a:gd name="connsiteX131-14385" fmla="*/ 1362 w 10000"/>
                  <a:gd name="connsiteY131-14386" fmla="*/ 5609 h 10000"/>
                  <a:gd name="connsiteX132-14387" fmla="*/ 1566 w 10000"/>
                  <a:gd name="connsiteY132-14388" fmla="*/ 5609 h 10000"/>
                  <a:gd name="connsiteX133-14389" fmla="*/ 1566 w 10000"/>
                  <a:gd name="connsiteY133-14390" fmla="*/ 5873 h 10000"/>
                  <a:gd name="connsiteX134-14391" fmla="*/ 1391 w 10000"/>
                  <a:gd name="connsiteY134-14392" fmla="*/ 6032 h 10000"/>
                  <a:gd name="connsiteX135-14393" fmla="*/ 1276 w 10000"/>
                  <a:gd name="connsiteY135-14394" fmla="*/ 6720 h 10000"/>
                  <a:gd name="connsiteX136-14395" fmla="*/ 1218 w 10000"/>
                  <a:gd name="connsiteY136-14396" fmla="*/ 7037 h 10000"/>
                  <a:gd name="connsiteX137-14397" fmla="*/ 1305 w 10000"/>
                  <a:gd name="connsiteY137-14398" fmla="*/ 7461 h 10000"/>
                  <a:gd name="connsiteX138-14399" fmla="*/ 1478 w 10000"/>
                  <a:gd name="connsiteY138-14400" fmla="*/ 7778 h 10000"/>
                  <a:gd name="connsiteX139-14401" fmla="*/ 2058 w 10000"/>
                  <a:gd name="connsiteY139-14402" fmla="*/ 8413 h 10000"/>
                  <a:gd name="connsiteX140-14403" fmla="*/ 2521 w 10000"/>
                  <a:gd name="connsiteY140-14404" fmla="*/ 8889 h 10000"/>
                  <a:gd name="connsiteX141-14405" fmla="*/ 2869 w 10000"/>
                  <a:gd name="connsiteY141-14406" fmla="*/ 9101 h 10000"/>
                  <a:gd name="connsiteX142-14407" fmla="*/ 3246 w 10000"/>
                  <a:gd name="connsiteY142-14408" fmla="*/ 9312 h 10000"/>
                  <a:gd name="connsiteX143-14409" fmla="*/ 3624 w 10000"/>
                  <a:gd name="connsiteY143-14410" fmla="*/ 9524 h 10000"/>
                  <a:gd name="connsiteX144-14411" fmla="*/ 3972 w 10000"/>
                  <a:gd name="connsiteY144-14412" fmla="*/ 9630 h 10000"/>
                  <a:gd name="connsiteX145-14413" fmla="*/ 4348 w 10000"/>
                  <a:gd name="connsiteY145-14414" fmla="*/ 9789 h 10000"/>
                  <a:gd name="connsiteX146-14415" fmla="*/ 4783 w 10000"/>
                  <a:gd name="connsiteY146-14416" fmla="*/ 9948 h 10000"/>
                  <a:gd name="connsiteX147-14417" fmla="*/ 5246 w 10000"/>
                  <a:gd name="connsiteY147-14418" fmla="*/ 10000 h 10000"/>
                  <a:gd name="connsiteX148-14419" fmla="*/ 5652 w 10000"/>
                  <a:gd name="connsiteY148-14420" fmla="*/ 10000 h 10000"/>
                  <a:gd name="connsiteX149-14421" fmla="*/ 6145 w 10000"/>
                  <a:gd name="connsiteY149-14422" fmla="*/ 9948 h 10000"/>
                  <a:gd name="connsiteX150-14423" fmla="*/ 6493 w 10000"/>
                  <a:gd name="connsiteY150-14424" fmla="*/ 9841 h 10000"/>
                  <a:gd name="connsiteX151-14425" fmla="*/ 6841 w 10000"/>
                  <a:gd name="connsiteY151-14426" fmla="*/ 9736 h 10000"/>
                  <a:gd name="connsiteX152-14427" fmla="*/ 7218 w 10000"/>
                  <a:gd name="connsiteY152-14428" fmla="*/ 9577 h 10000"/>
                  <a:gd name="connsiteX153-14429" fmla="*/ 7565 w 10000"/>
                  <a:gd name="connsiteY153-14430" fmla="*/ 9418 h 10000"/>
                  <a:gd name="connsiteX154-14431" fmla="*/ 7884 w 10000"/>
                  <a:gd name="connsiteY154-14432" fmla="*/ 9207 h 10000"/>
                  <a:gd name="connsiteX155-14433" fmla="*/ 8232 w 10000"/>
                  <a:gd name="connsiteY155-14434" fmla="*/ 8995 h 10000"/>
                  <a:gd name="connsiteX156-14435" fmla="*/ 8551 w 10000"/>
                  <a:gd name="connsiteY156-14436" fmla="*/ 8678 h 10000"/>
                  <a:gd name="connsiteX0-14437" fmla="*/ 8551 w 10000"/>
                  <a:gd name="connsiteY0-14438" fmla="*/ 8678 h 10000"/>
                  <a:gd name="connsiteX1-14439" fmla="*/ 8899 w 10000"/>
                  <a:gd name="connsiteY1-14440" fmla="*/ 8360 h 10000"/>
                  <a:gd name="connsiteX2-14441" fmla="*/ 9072 w 10000"/>
                  <a:gd name="connsiteY2-14442" fmla="*/ 7937 h 10000"/>
                  <a:gd name="connsiteX3-14443" fmla="*/ 9420 w 10000"/>
                  <a:gd name="connsiteY3-14444" fmla="*/ 7619 h 10000"/>
                  <a:gd name="connsiteX4-14445" fmla="*/ 9304 w 10000"/>
                  <a:gd name="connsiteY4-14446" fmla="*/ 7143 h 10000"/>
                  <a:gd name="connsiteX5-14447" fmla="*/ 9508 w 10000"/>
                  <a:gd name="connsiteY5-14448" fmla="*/ 6878 h 10000"/>
                  <a:gd name="connsiteX6-14449" fmla="*/ 9652 w 10000"/>
                  <a:gd name="connsiteY6-14450" fmla="*/ 6614 h 10000"/>
                  <a:gd name="connsiteX7-14451" fmla="*/ 9710 w 10000"/>
                  <a:gd name="connsiteY7-14452" fmla="*/ 7037 h 10000"/>
                  <a:gd name="connsiteX8-14453" fmla="*/ 9652 w 10000"/>
                  <a:gd name="connsiteY8-14454" fmla="*/ 7514 h 10000"/>
                  <a:gd name="connsiteX9-14455" fmla="*/ 9971 w 10000"/>
                  <a:gd name="connsiteY9-14456" fmla="*/ 7037 h 10000"/>
                  <a:gd name="connsiteX10-14457" fmla="*/ 10000 w 10000"/>
                  <a:gd name="connsiteY10-14458" fmla="*/ 6667 h 10000"/>
                  <a:gd name="connsiteX11-14459" fmla="*/ 9884 w 10000"/>
                  <a:gd name="connsiteY11-14460" fmla="*/ 6720 h 10000"/>
                  <a:gd name="connsiteX12-14461" fmla="*/ 9797 w 10000"/>
                  <a:gd name="connsiteY12-14462" fmla="*/ 6350 h 10000"/>
                  <a:gd name="connsiteX13-14463" fmla="*/ 9913 w 10000"/>
                  <a:gd name="connsiteY13-14464" fmla="*/ 5926 h 10000"/>
                  <a:gd name="connsiteX14-14465" fmla="*/ 9856 w 10000"/>
                  <a:gd name="connsiteY14-14466" fmla="*/ 5450 h 10000"/>
                  <a:gd name="connsiteX15-14467" fmla="*/ 9566 w 10000"/>
                  <a:gd name="connsiteY15-14468" fmla="*/ 5291 h 10000"/>
                  <a:gd name="connsiteX16-14469" fmla="*/ 9942 w 10000"/>
                  <a:gd name="connsiteY16-14470" fmla="*/ 4498 h 10000"/>
                  <a:gd name="connsiteX17-14471" fmla="*/ 9537 w 10000"/>
                  <a:gd name="connsiteY17-14472" fmla="*/ 4762 h 10000"/>
                  <a:gd name="connsiteX18-14473" fmla="*/ 9449 w 10000"/>
                  <a:gd name="connsiteY18-14474" fmla="*/ 5185 h 10000"/>
                  <a:gd name="connsiteX19-14475" fmla="*/ 9101 w 10000"/>
                  <a:gd name="connsiteY19-14476" fmla="*/ 5239 h 10000"/>
                  <a:gd name="connsiteX20-14477" fmla="*/ 9072 w 10000"/>
                  <a:gd name="connsiteY20-14478" fmla="*/ 5820 h 10000"/>
                  <a:gd name="connsiteX21-14479" fmla="*/ 9101 w 10000"/>
                  <a:gd name="connsiteY21-14480" fmla="*/ 5926 h 10000"/>
                  <a:gd name="connsiteX22-14481" fmla="*/ 8928 w 10000"/>
                  <a:gd name="connsiteY22-14482" fmla="*/ 6138 h 10000"/>
                  <a:gd name="connsiteX23-14483" fmla="*/ 8551 w 10000"/>
                  <a:gd name="connsiteY23-14484" fmla="*/ 6402 h 10000"/>
                  <a:gd name="connsiteX24-14485" fmla="*/ 8734 w 10000"/>
                  <a:gd name="connsiteY24-14486" fmla="*/ 5498 h 10000"/>
                  <a:gd name="connsiteX25-14487" fmla="*/ 8734 w 10000"/>
                  <a:gd name="connsiteY25-14488" fmla="*/ 5498 h 10000"/>
                  <a:gd name="connsiteX26-14489" fmla="*/ 8607 w 10000"/>
                  <a:gd name="connsiteY26-14490" fmla="*/ 5271 h 10000"/>
                  <a:gd name="connsiteX27-14491" fmla="*/ 8417 w 10000"/>
                  <a:gd name="connsiteY27-14492" fmla="*/ 5422 h 10000"/>
                  <a:gd name="connsiteX28-14493" fmla="*/ 8291 w 10000"/>
                  <a:gd name="connsiteY28-14494" fmla="*/ 5195 h 10000"/>
                  <a:gd name="connsiteX29-14495" fmla="*/ 8164 w 10000"/>
                  <a:gd name="connsiteY29-14496" fmla="*/ 4968 h 10000"/>
                  <a:gd name="connsiteX30-14497" fmla="*/ 8671 w 10000"/>
                  <a:gd name="connsiteY30-14498" fmla="*/ 4893 h 10000"/>
                  <a:gd name="connsiteX31-14499" fmla="*/ 8227 w 10000"/>
                  <a:gd name="connsiteY31-14500" fmla="*/ 4591 h 10000"/>
                  <a:gd name="connsiteX32-14501" fmla="*/ 7657 w 10000"/>
                  <a:gd name="connsiteY32-14502" fmla="*/ 5044 h 10000"/>
                  <a:gd name="connsiteX33-14503" fmla="*/ 7087 w 10000"/>
                  <a:gd name="connsiteY33-14504" fmla="*/ 5497 h 10000"/>
                  <a:gd name="connsiteX34-14505" fmla="*/ 8037 w 10000"/>
                  <a:gd name="connsiteY34-14506" fmla="*/ 4742 h 10000"/>
                  <a:gd name="connsiteX35-14507" fmla="*/ 7531 w 10000"/>
                  <a:gd name="connsiteY35-14508" fmla="*/ 4817 h 10000"/>
                  <a:gd name="connsiteX36-14509" fmla="*/ 8069 w 10000"/>
                  <a:gd name="connsiteY36-14510" fmla="*/ 4826 h 10000"/>
                  <a:gd name="connsiteX37-14511" fmla="*/ 6950 w 10000"/>
                  <a:gd name="connsiteY37-14512" fmla="*/ 3306 h 10000"/>
                  <a:gd name="connsiteX38-14513" fmla="*/ 6962 w 10000"/>
                  <a:gd name="connsiteY38-14514" fmla="*/ 3305 h 10000"/>
                  <a:gd name="connsiteX39-14515" fmla="*/ 6645 w 10000"/>
                  <a:gd name="connsiteY39-14516" fmla="*/ 3230 h 10000"/>
                  <a:gd name="connsiteX40-14517" fmla="*/ 6519 w 10000"/>
                  <a:gd name="connsiteY40-14518" fmla="*/ 3003 h 10000"/>
                  <a:gd name="connsiteX41-14519" fmla="*/ 5949 w 10000"/>
                  <a:gd name="connsiteY41-14520" fmla="*/ 2473 h 10000"/>
                  <a:gd name="connsiteX42-14521" fmla="*/ 5015 w 10000"/>
                  <a:gd name="connsiteY42-14522" fmla="*/ 3228 h 10000"/>
                  <a:gd name="connsiteX43-14523" fmla="*/ 4898 w 10000"/>
                  <a:gd name="connsiteY43-14524" fmla="*/ 3175 h 10000"/>
                  <a:gd name="connsiteX44-14525" fmla="*/ 4754 w 10000"/>
                  <a:gd name="connsiteY44-14526" fmla="*/ 3122 h 10000"/>
                  <a:gd name="connsiteX45-14527" fmla="*/ 4637 w 10000"/>
                  <a:gd name="connsiteY45-14528" fmla="*/ 3334 h 10000"/>
                  <a:gd name="connsiteX46-14529" fmla="*/ 4464 w 10000"/>
                  <a:gd name="connsiteY46-14530" fmla="*/ 3493 h 10000"/>
                  <a:gd name="connsiteX47-14531" fmla="*/ 4435 w 10000"/>
                  <a:gd name="connsiteY47-14532" fmla="*/ 3651 h 10000"/>
                  <a:gd name="connsiteX48-14533" fmla="*/ 4579 w 10000"/>
                  <a:gd name="connsiteY48-14534" fmla="*/ 3862 h 10000"/>
                  <a:gd name="connsiteX49-14535" fmla="*/ 4637 w 10000"/>
                  <a:gd name="connsiteY49-14536" fmla="*/ 4021 h 10000"/>
                  <a:gd name="connsiteX50-14537" fmla="*/ 4783 w 10000"/>
                  <a:gd name="connsiteY50-14538" fmla="*/ 4021 h 10000"/>
                  <a:gd name="connsiteX51-14539" fmla="*/ 4841 w 10000"/>
                  <a:gd name="connsiteY51-14540" fmla="*/ 4021 h 10000"/>
                  <a:gd name="connsiteX52-14541" fmla="*/ 4927 w 10000"/>
                  <a:gd name="connsiteY52-14542" fmla="*/ 4233 h 10000"/>
                  <a:gd name="connsiteX53-14543" fmla="*/ 5073 w 10000"/>
                  <a:gd name="connsiteY53-14544" fmla="*/ 4603 h 10000"/>
                  <a:gd name="connsiteX54-14545" fmla="*/ 4898 w 10000"/>
                  <a:gd name="connsiteY54-14546" fmla="*/ 4391 h 10000"/>
                  <a:gd name="connsiteX55-14547" fmla="*/ 4812 w 10000"/>
                  <a:gd name="connsiteY55-14548" fmla="*/ 4127 h 10000"/>
                  <a:gd name="connsiteX56-14549" fmla="*/ 4725 w 10000"/>
                  <a:gd name="connsiteY56-14550" fmla="*/ 4339 h 10000"/>
                  <a:gd name="connsiteX57-14551" fmla="*/ 4608 w 10000"/>
                  <a:gd name="connsiteY57-14552" fmla="*/ 4657 h 10000"/>
                  <a:gd name="connsiteX58-14553" fmla="*/ 4608 w 10000"/>
                  <a:gd name="connsiteY58-14554" fmla="*/ 4445 h 10000"/>
                  <a:gd name="connsiteX59-14555" fmla="*/ 4435 w 10000"/>
                  <a:gd name="connsiteY59-14556" fmla="*/ 4339 h 10000"/>
                  <a:gd name="connsiteX60-14557" fmla="*/ 4406 w 10000"/>
                  <a:gd name="connsiteY60-14558" fmla="*/ 3968 h 10000"/>
                  <a:gd name="connsiteX61-14559" fmla="*/ 4261 w 10000"/>
                  <a:gd name="connsiteY61-14560" fmla="*/ 4021 h 10000"/>
                  <a:gd name="connsiteX62-14561" fmla="*/ 4319 w 10000"/>
                  <a:gd name="connsiteY62-14562" fmla="*/ 3598 h 10000"/>
                  <a:gd name="connsiteX63-14563" fmla="*/ 4232 w 10000"/>
                  <a:gd name="connsiteY63-14564" fmla="*/ 3598 h 10000"/>
                  <a:gd name="connsiteX64-14565" fmla="*/ 4319 w 10000"/>
                  <a:gd name="connsiteY64-14566" fmla="*/ 3069 h 10000"/>
                  <a:gd name="connsiteX65-14567" fmla="*/ 4464 w 10000"/>
                  <a:gd name="connsiteY65-14568" fmla="*/ 3069 h 10000"/>
                  <a:gd name="connsiteX66-14569" fmla="*/ 4522 w 10000"/>
                  <a:gd name="connsiteY66-14570" fmla="*/ 3386 h 10000"/>
                  <a:gd name="connsiteX67-14571" fmla="*/ 4551 w 10000"/>
                  <a:gd name="connsiteY67-14572" fmla="*/ 3175 h 10000"/>
                  <a:gd name="connsiteX68-14573" fmla="*/ 4493 w 10000"/>
                  <a:gd name="connsiteY68-14574" fmla="*/ 3016 h 10000"/>
                  <a:gd name="connsiteX69-14575" fmla="*/ 4348 w 10000"/>
                  <a:gd name="connsiteY69-14576" fmla="*/ 2910 h 10000"/>
                  <a:gd name="connsiteX70-14577" fmla="*/ 4377 w 10000"/>
                  <a:gd name="connsiteY70-14578" fmla="*/ 2487 h 10000"/>
                  <a:gd name="connsiteX71-14579" fmla="*/ 4319 w 10000"/>
                  <a:gd name="connsiteY71-14580" fmla="*/ 2275 h 10000"/>
                  <a:gd name="connsiteX72-14581" fmla="*/ 4289 w 10000"/>
                  <a:gd name="connsiteY72-14582" fmla="*/ 1641 h 10000"/>
                  <a:gd name="connsiteX73-14583" fmla="*/ 4348 w 10000"/>
                  <a:gd name="connsiteY73-14584" fmla="*/ 1641 h 10000"/>
                  <a:gd name="connsiteX74-14585" fmla="*/ 4261 w 10000"/>
                  <a:gd name="connsiteY74-14586" fmla="*/ 1534 h 10000"/>
                  <a:gd name="connsiteX75-14587" fmla="*/ 4000 w 10000"/>
                  <a:gd name="connsiteY75-14588" fmla="*/ 1746 h 10000"/>
                  <a:gd name="connsiteX76-14589" fmla="*/ 3942 w 10000"/>
                  <a:gd name="connsiteY76-14590" fmla="*/ 1323 h 10000"/>
                  <a:gd name="connsiteX77-14591" fmla="*/ 4145 w 10000"/>
                  <a:gd name="connsiteY77-14592" fmla="*/ 582 h 10000"/>
                  <a:gd name="connsiteX78-14593" fmla="*/ 3972 w 10000"/>
                  <a:gd name="connsiteY78-14594" fmla="*/ 318 h 10000"/>
                  <a:gd name="connsiteX79-14595" fmla="*/ 3972 w 10000"/>
                  <a:gd name="connsiteY79-14596" fmla="*/ 212 h 10000"/>
                  <a:gd name="connsiteX80-14597" fmla="*/ 3710 w 10000"/>
                  <a:gd name="connsiteY80-14598" fmla="*/ 0 h 10000"/>
                  <a:gd name="connsiteX81-14599" fmla="*/ 3624 w 10000"/>
                  <a:gd name="connsiteY81-14600" fmla="*/ 212 h 10000"/>
                  <a:gd name="connsiteX82-14601" fmla="*/ 3536 w 10000"/>
                  <a:gd name="connsiteY82-14602" fmla="*/ 635 h 10000"/>
                  <a:gd name="connsiteX83-14603" fmla="*/ 3420 w 10000"/>
                  <a:gd name="connsiteY83-14604" fmla="*/ 688 h 10000"/>
                  <a:gd name="connsiteX84-14605" fmla="*/ 3594 w 10000"/>
                  <a:gd name="connsiteY84-14606" fmla="*/ 900 h 10000"/>
                  <a:gd name="connsiteX85-14607" fmla="*/ 3624 w 10000"/>
                  <a:gd name="connsiteY85-14608" fmla="*/ 1164 h 10000"/>
                  <a:gd name="connsiteX86-14609" fmla="*/ 3536 w 10000"/>
                  <a:gd name="connsiteY86-14610" fmla="*/ 1323 h 10000"/>
                  <a:gd name="connsiteX87-14611" fmla="*/ 3624 w 10000"/>
                  <a:gd name="connsiteY87-14612" fmla="*/ 1799 h 10000"/>
                  <a:gd name="connsiteX88-14613" fmla="*/ 3565 w 10000"/>
                  <a:gd name="connsiteY88-14614" fmla="*/ 2223 h 10000"/>
                  <a:gd name="connsiteX89-14615" fmla="*/ 3130 w 10000"/>
                  <a:gd name="connsiteY89-14616" fmla="*/ 2539 h 10000"/>
                  <a:gd name="connsiteX90-14617" fmla="*/ 3101 w 10000"/>
                  <a:gd name="connsiteY90-14618" fmla="*/ 2381 h 10000"/>
                  <a:gd name="connsiteX91-14619" fmla="*/ 3073 w 10000"/>
                  <a:gd name="connsiteY91-14620" fmla="*/ 2593 h 10000"/>
                  <a:gd name="connsiteX92-14621" fmla="*/ 3188 w 10000"/>
                  <a:gd name="connsiteY92-14622" fmla="*/ 2804 h 10000"/>
                  <a:gd name="connsiteX93-14623" fmla="*/ 3478 w 10000"/>
                  <a:gd name="connsiteY93-14624" fmla="*/ 2593 h 10000"/>
                  <a:gd name="connsiteX94-14625" fmla="*/ 3594 w 10000"/>
                  <a:gd name="connsiteY94-14626" fmla="*/ 2752 h 10000"/>
                  <a:gd name="connsiteX95-14627" fmla="*/ 3392 w 10000"/>
                  <a:gd name="connsiteY95-14628" fmla="*/ 2804 h 10000"/>
                  <a:gd name="connsiteX96-14629" fmla="*/ 1349 w 10000"/>
                  <a:gd name="connsiteY96-14630" fmla="*/ 2289 h 10000"/>
                  <a:gd name="connsiteX97-14631" fmla="*/ 2754 w 10000"/>
                  <a:gd name="connsiteY97-14632" fmla="*/ 2857 h 10000"/>
                  <a:gd name="connsiteX98-14633" fmla="*/ 1630 w 10000"/>
                  <a:gd name="connsiteY98-14634" fmla="*/ 1022 h 10000"/>
                  <a:gd name="connsiteX99-14635" fmla="*/ 2656 w 10000"/>
                  <a:gd name="connsiteY99-14636" fmla="*/ 2472 h 10000"/>
                  <a:gd name="connsiteX100-14637" fmla="*/ 2898 w 10000"/>
                  <a:gd name="connsiteY100-14638" fmla="*/ 3545 h 10000"/>
                  <a:gd name="connsiteX101-14639" fmla="*/ 2840 w 10000"/>
                  <a:gd name="connsiteY101-14640" fmla="*/ 3916 h 10000"/>
                  <a:gd name="connsiteX102-14641" fmla="*/ 1349 w 10000"/>
                  <a:gd name="connsiteY102-14642" fmla="*/ 2289 h 10000"/>
                  <a:gd name="connsiteX103-14643" fmla="*/ 1349 w 10000"/>
                  <a:gd name="connsiteY103-14644" fmla="*/ 2289 h 10000"/>
                  <a:gd name="connsiteX104-14645" fmla="*/ 2377 w 10000"/>
                  <a:gd name="connsiteY104-14646" fmla="*/ 3598 h 10000"/>
                  <a:gd name="connsiteX105-14647" fmla="*/ 2377 w 10000"/>
                  <a:gd name="connsiteY105-14648" fmla="*/ 3968 h 10000"/>
                  <a:gd name="connsiteX106-14649" fmla="*/ 2231 w 10000"/>
                  <a:gd name="connsiteY106-14650" fmla="*/ 4445 h 10000"/>
                  <a:gd name="connsiteX107-14651" fmla="*/ 2000 w 10000"/>
                  <a:gd name="connsiteY107-14652" fmla="*/ 4021 h 10000"/>
                  <a:gd name="connsiteX108-14653" fmla="*/ 1884 w 10000"/>
                  <a:gd name="connsiteY108-14654" fmla="*/ 3545 h 10000"/>
                  <a:gd name="connsiteX109-14655" fmla="*/ 1652 w 10000"/>
                  <a:gd name="connsiteY109-14656" fmla="*/ 3545 h 10000"/>
                  <a:gd name="connsiteX110-14657" fmla="*/ 1478 w 10000"/>
                  <a:gd name="connsiteY110-14658" fmla="*/ 3757 h 10000"/>
                  <a:gd name="connsiteX111-14659" fmla="*/ 1247 w 10000"/>
                  <a:gd name="connsiteY111-14660" fmla="*/ 3757 h 10000"/>
                  <a:gd name="connsiteX112-14661" fmla="*/ 1072 w 10000"/>
                  <a:gd name="connsiteY112-14662" fmla="*/ 3968 h 10000"/>
                  <a:gd name="connsiteX113-14663" fmla="*/ 957 w 10000"/>
                  <a:gd name="connsiteY113-14664" fmla="*/ 3757 h 10000"/>
                  <a:gd name="connsiteX114-14665" fmla="*/ 667 w 10000"/>
                  <a:gd name="connsiteY114-14666" fmla="*/ 3704 h 10000"/>
                  <a:gd name="connsiteX115-14667" fmla="*/ 406 w 10000"/>
                  <a:gd name="connsiteY115-14668" fmla="*/ 3704 h 10000"/>
                  <a:gd name="connsiteX116-14669" fmla="*/ 29 w 10000"/>
                  <a:gd name="connsiteY116-14670" fmla="*/ 3439 h 10000"/>
                  <a:gd name="connsiteX117-14671" fmla="*/ 0 w 10000"/>
                  <a:gd name="connsiteY117-14672" fmla="*/ 3916 h 10000"/>
                  <a:gd name="connsiteX118-14673" fmla="*/ 58 w 10000"/>
                  <a:gd name="connsiteY118-14674" fmla="*/ 4603 h 10000"/>
                  <a:gd name="connsiteX119-14675" fmla="*/ 116 w 10000"/>
                  <a:gd name="connsiteY119-14676" fmla="*/ 4973 h 10000"/>
                  <a:gd name="connsiteX120-14677" fmla="*/ 174 w 10000"/>
                  <a:gd name="connsiteY120-14678" fmla="*/ 5239 h 10000"/>
                  <a:gd name="connsiteX121-14679" fmla="*/ 232 w 10000"/>
                  <a:gd name="connsiteY121-14680" fmla="*/ 5609 h 10000"/>
                  <a:gd name="connsiteX122-14681" fmla="*/ 406 w 10000"/>
                  <a:gd name="connsiteY122-14682" fmla="*/ 5926 h 10000"/>
                  <a:gd name="connsiteX123-14683" fmla="*/ 638 w 10000"/>
                  <a:gd name="connsiteY123-14684" fmla="*/ 6455 h 10000"/>
                  <a:gd name="connsiteX124-14685" fmla="*/ 492 w 10000"/>
                  <a:gd name="connsiteY124-14686" fmla="*/ 6350 h 10000"/>
                  <a:gd name="connsiteX125-14687" fmla="*/ 840 w 10000"/>
                  <a:gd name="connsiteY125-14688" fmla="*/ 6825 h 10000"/>
                  <a:gd name="connsiteX126-14689" fmla="*/ 1043 w 10000"/>
                  <a:gd name="connsiteY126-14690" fmla="*/ 6773 h 10000"/>
                  <a:gd name="connsiteX127-14691" fmla="*/ 1015 w 10000"/>
                  <a:gd name="connsiteY127-14692" fmla="*/ 6455 h 10000"/>
                  <a:gd name="connsiteX128-14693" fmla="*/ 1188 w 10000"/>
                  <a:gd name="connsiteY128-14694" fmla="*/ 6508 h 10000"/>
                  <a:gd name="connsiteX129-14695" fmla="*/ 986 w 10000"/>
                  <a:gd name="connsiteY129-14696" fmla="*/ 5873 h 10000"/>
                  <a:gd name="connsiteX130-14697" fmla="*/ 1362 w 10000"/>
                  <a:gd name="connsiteY130-14698" fmla="*/ 5609 h 10000"/>
                  <a:gd name="connsiteX131-14699" fmla="*/ 1566 w 10000"/>
                  <a:gd name="connsiteY131-14700" fmla="*/ 5609 h 10000"/>
                  <a:gd name="connsiteX132-14701" fmla="*/ 1566 w 10000"/>
                  <a:gd name="connsiteY132-14702" fmla="*/ 5873 h 10000"/>
                  <a:gd name="connsiteX133-14703" fmla="*/ 1391 w 10000"/>
                  <a:gd name="connsiteY133-14704" fmla="*/ 6032 h 10000"/>
                  <a:gd name="connsiteX134-14705" fmla="*/ 1276 w 10000"/>
                  <a:gd name="connsiteY134-14706" fmla="*/ 6720 h 10000"/>
                  <a:gd name="connsiteX135-14707" fmla="*/ 1218 w 10000"/>
                  <a:gd name="connsiteY135-14708" fmla="*/ 7037 h 10000"/>
                  <a:gd name="connsiteX136-14709" fmla="*/ 1305 w 10000"/>
                  <a:gd name="connsiteY136-14710" fmla="*/ 7461 h 10000"/>
                  <a:gd name="connsiteX137-14711" fmla="*/ 1478 w 10000"/>
                  <a:gd name="connsiteY137-14712" fmla="*/ 7778 h 10000"/>
                  <a:gd name="connsiteX138-14713" fmla="*/ 2058 w 10000"/>
                  <a:gd name="connsiteY138-14714" fmla="*/ 8413 h 10000"/>
                  <a:gd name="connsiteX139-14715" fmla="*/ 2521 w 10000"/>
                  <a:gd name="connsiteY139-14716" fmla="*/ 8889 h 10000"/>
                  <a:gd name="connsiteX140-14717" fmla="*/ 2869 w 10000"/>
                  <a:gd name="connsiteY140-14718" fmla="*/ 9101 h 10000"/>
                  <a:gd name="connsiteX141-14719" fmla="*/ 3246 w 10000"/>
                  <a:gd name="connsiteY141-14720" fmla="*/ 9312 h 10000"/>
                  <a:gd name="connsiteX142-14721" fmla="*/ 3624 w 10000"/>
                  <a:gd name="connsiteY142-14722" fmla="*/ 9524 h 10000"/>
                  <a:gd name="connsiteX143-14723" fmla="*/ 3972 w 10000"/>
                  <a:gd name="connsiteY143-14724" fmla="*/ 9630 h 10000"/>
                  <a:gd name="connsiteX144-14725" fmla="*/ 4348 w 10000"/>
                  <a:gd name="connsiteY144-14726" fmla="*/ 9789 h 10000"/>
                  <a:gd name="connsiteX145-14727" fmla="*/ 4783 w 10000"/>
                  <a:gd name="connsiteY145-14728" fmla="*/ 9948 h 10000"/>
                  <a:gd name="connsiteX146-14729" fmla="*/ 5246 w 10000"/>
                  <a:gd name="connsiteY146-14730" fmla="*/ 10000 h 10000"/>
                  <a:gd name="connsiteX147-14731" fmla="*/ 5652 w 10000"/>
                  <a:gd name="connsiteY147-14732" fmla="*/ 10000 h 10000"/>
                  <a:gd name="connsiteX148-14733" fmla="*/ 6145 w 10000"/>
                  <a:gd name="connsiteY148-14734" fmla="*/ 9948 h 10000"/>
                  <a:gd name="connsiteX149-14735" fmla="*/ 6493 w 10000"/>
                  <a:gd name="connsiteY149-14736" fmla="*/ 9841 h 10000"/>
                  <a:gd name="connsiteX150-14737" fmla="*/ 6841 w 10000"/>
                  <a:gd name="connsiteY150-14738" fmla="*/ 9736 h 10000"/>
                  <a:gd name="connsiteX151-14739" fmla="*/ 7218 w 10000"/>
                  <a:gd name="connsiteY151-14740" fmla="*/ 9577 h 10000"/>
                  <a:gd name="connsiteX152-14741" fmla="*/ 7565 w 10000"/>
                  <a:gd name="connsiteY152-14742" fmla="*/ 9418 h 10000"/>
                  <a:gd name="connsiteX153-14743" fmla="*/ 7884 w 10000"/>
                  <a:gd name="connsiteY153-14744" fmla="*/ 9207 h 10000"/>
                  <a:gd name="connsiteX154-14745" fmla="*/ 8232 w 10000"/>
                  <a:gd name="connsiteY154-14746" fmla="*/ 8995 h 10000"/>
                  <a:gd name="connsiteX155-14747" fmla="*/ 8551 w 10000"/>
                  <a:gd name="connsiteY155-14748" fmla="*/ 8678 h 10000"/>
                  <a:gd name="connsiteX0-14749" fmla="*/ 8551 w 10000"/>
                  <a:gd name="connsiteY0-14750" fmla="*/ 8678 h 10000"/>
                  <a:gd name="connsiteX1-14751" fmla="*/ 8899 w 10000"/>
                  <a:gd name="connsiteY1-14752" fmla="*/ 8360 h 10000"/>
                  <a:gd name="connsiteX2-14753" fmla="*/ 9072 w 10000"/>
                  <a:gd name="connsiteY2-14754" fmla="*/ 7937 h 10000"/>
                  <a:gd name="connsiteX3-14755" fmla="*/ 9420 w 10000"/>
                  <a:gd name="connsiteY3-14756" fmla="*/ 7619 h 10000"/>
                  <a:gd name="connsiteX4-14757" fmla="*/ 9304 w 10000"/>
                  <a:gd name="connsiteY4-14758" fmla="*/ 7143 h 10000"/>
                  <a:gd name="connsiteX5-14759" fmla="*/ 9508 w 10000"/>
                  <a:gd name="connsiteY5-14760" fmla="*/ 6878 h 10000"/>
                  <a:gd name="connsiteX6-14761" fmla="*/ 9652 w 10000"/>
                  <a:gd name="connsiteY6-14762" fmla="*/ 6614 h 10000"/>
                  <a:gd name="connsiteX7-14763" fmla="*/ 9710 w 10000"/>
                  <a:gd name="connsiteY7-14764" fmla="*/ 7037 h 10000"/>
                  <a:gd name="connsiteX8-14765" fmla="*/ 9652 w 10000"/>
                  <a:gd name="connsiteY8-14766" fmla="*/ 7514 h 10000"/>
                  <a:gd name="connsiteX9-14767" fmla="*/ 9971 w 10000"/>
                  <a:gd name="connsiteY9-14768" fmla="*/ 7037 h 10000"/>
                  <a:gd name="connsiteX10-14769" fmla="*/ 10000 w 10000"/>
                  <a:gd name="connsiteY10-14770" fmla="*/ 6667 h 10000"/>
                  <a:gd name="connsiteX11-14771" fmla="*/ 9884 w 10000"/>
                  <a:gd name="connsiteY11-14772" fmla="*/ 6720 h 10000"/>
                  <a:gd name="connsiteX12-14773" fmla="*/ 9797 w 10000"/>
                  <a:gd name="connsiteY12-14774" fmla="*/ 6350 h 10000"/>
                  <a:gd name="connsiteX13-14775" fmla="*/ 9913 w 10000"/>
                  <a:gd name="connsiteY13-14776" fmla="*/ 5926 h 10000"/>
                  <a:gd name="connsiteX14-14777" fmla="*/ 9856 w 10000"/>
                  <a:gd name="connsiteY14-14778" fmla="*/ 5450 h 10000"/>
                  <a:gd name="connsiteX15-14779" fmla="*/ 9566 w 10000"/>
                  <a:gd name="connsiteY15-14780" fmla="*/ 5291 h 10000"/>
                  <a:gd name="connsiteX16-14781" fmla="*/ 9942 w 10000"/>
                  <a:gd name="connsiteY16-14782" fmla="*/ 4498 h 10000"/>
                  <a:gd name="connsiteX17-14783" fmla="*/ 9537 w 10000"/>
                  <a:gd name="connsiteY17-14784" fmla="*/ 4762 h 10000"/>
                  <a:gd name="connsiteX18-14785" fmla="*/ 9449 w 10000"/>
                  <a:gd name="connsiteY18-14786" fmla="*/ 5185 h 10000"/>
                  <a:gd name="connsiteX19-14787" fmla="*/ 9101 w 10000"/>
                  <a:gd name="connsiteY19-14788" fmla="*/ 5239 h 10000"/>
                  <a:gd name="connsiteX20-14789" fmla="*/ 9072 w 10000"/>
                  <a:gd name="connsiteY20-14790" fmla="*/ 5820 h 10000"/>
                  <a:gd name="connsiteX21-14791" fmla="*/ 9101 w 10000"/>
                  <a:gd name="connsiteY21-14792" fmla="*/ 5926 h 10000"/>
                  <a:gd name="connsiteX22-14793" fmla="*/ 8928 w 10000"/>
                  <a:gd name="connsiteY22-14794" fmla="*/ 6138 h 10000"/>
                  <a:gd name="connsiteX23-14795" fmla="*/ 8734 w 10000"/>
                  <a:gd name="connsiteY23-14796" fmla="*/ 5498 h 10000"/>
                  <a:gd name="connsiteX24-14797" fmla="*/ 8734 w 10000"/>
                  <a:gd name="connsiteY24-14798" fmla="*/ 5498 h 10000"/>
                  <a:gd name="connsiteX25-14799" fmla="*/ 8607 w 10000"/>
                  <a:gd name="connsiteY25-14800" fmla="*/ 5271 h 10000"/>
                  <a:gd name="connsiteX26-14801" fmla="*/ 8417 w 10000"/>
                  <a:gd name="connsiteY26-14802" fmla="*/ 5422 h 10000"/>
                  <a:gd name="connsiteX27-14803" fmla="*/ 8291 w 10000"/>
                  <a:gd name="connsiteY27-14804" fmla="*/ 5195 h 10000"/>
                  <a:gd name="connsiteX28-14805" fmla="*/ 8164 w 10000"/>
                  <a:gd name="connsiteY28-14806" fmla="*/ 4968 h 10000"/>
                  <a:gd name="connsiteX29-14807" fmla="*/ 8671 w 10000"/>
                  <a:gd name="connsiteY29-14808" fmla="*/ 4893 h 10000"/>
                  <a:gd name="connsiteX30-14809" fmla="*/ 8227 w 10000"/>
                  <a:gd name="connsiteY30-14810" fmla="*/ 4591 h 10000"/>
                  <a:gd name="connsiteX31-14811" fmla="*/ 7657 w 10000"/>
                  <a:gd name="connsiteY31-14812" fmla="*/ 5044 h 10000"/>
                  <a:gd name="connsiteX32-14813" fmla="*/ 7087 w 10000"/>
                  <a:gd name="connsiteY32-14814" fmla="*/ 5497 h 10000"/>
                  <a:gd name="connsiteX33-14815" fmla="*/ 8037 w 10000"/>
                  <a:gd name="connsiteY33-14816" fmla="*/ 4742 h 10000"/>
                  <a:gd name="connsiteX34-14817" fmla="*/ 7531 w 10000"/>
                  <a:gd name="connsiteY34-14818" fmla="*/ 4817 h 10000"/>
                  <a:gd name="connsiteX35-14819" fmla="*/ 8069 w 10000"/>
                  <a:gd name="connsiteY35-14820" fmla="*/ 4826 h 10000"/>
                  <a:gd name="connsiteX36-14821" fmla="*/ 6950 w 10000"/>
                  <a:gd name="connsiteY36-14822" fmla="*/ 3306 h 10000"/>
                  <a:gd name="connsiteX37-14823" fmla="*/ 6962 w 10000"/>
                  <a:gd name="connsiteY37-14824" fmla="*/ 3305 h 10000"/>
                  <a:gd name="connsiteX38-14825" fmla="*/ 6645 w 10000"/>
                  <a:gd name="connsiteY38-14826" fmla="*/ 3230 h 10000"/>
                  <a:gd name="connsiteX39-14827" fmla="*/ 6519 w 10000"/>
                  <a:gd name="connsiteY39-14828" fmla="*/ 3003 h 10000"/>
                  <a:gd name="connsiteX40-14829" fmla="*/ 5949 w 10000"/>
                  <a:gd name="connsiteY40-14830" fmla="*/ 2473 h 10000"/>
                  <a:gd name="connsiteX41-14831" fmla="*/ 5015 w 10000"/>
                  <a:gd name="connsiteY41-14832" fmla="*/ 3228 h 10000"/>
                  <a:gd name="connsiteX42-14833" fmla="*/ 4898 w 10000"/>
                  <a:gd name="connsiteY42-14834" fmla="*/ 3175 h 10000"/>
                  <a:gd name="connsiteX43-14835" fmla="*/ 4754 w 10000"/>
                  <a:gd name="connsiteY43-14836" fmla="*/ 3122 h 10000"/>
                  <a:gd name="connsiteX44-14837" fmla="*/ 4637 w 10000"/>
                  <a:gd name="connsiteY44-14838" fmla="*/ 3334 h 10000"/>
                  <a:gd name="connsiteX45-14839" fmla="*/ 4464 w 10000"/>
                  <a:gd name="connsiteY45-14840" fmla="*/ 3493 h 10000"/>
                  <a:gd name="connsiteX46-14841" fmla="*/ 4435 w 10000"/>
                  <a:gd name="connsiteY46-14842" fmla="*/ 3651 h 10000"/>
                  <a:gd name="connsiteX47-14843" fmla="*/ 4579 w 10000"/>
                  <a:gd name="connsiteY47-14844" fmla="*/ 3862 h 10000"/>
                  <a:gd name="connsiteX48-14845" fmla="*/ 4637 w 10000"/>
                  <a:gd name="connsiteY48-14846" fmla="*/ 4021 h 10000"/>
                  <a:gd name="connsiteX49-14847" fmla="*/ 4783 w 10000"/>
                  <a:gd name="connsiteY49-14848" fmla="*/ 4021 h 10000"/>
                  <a:gd name="connsiteX50-14849" fmla="*/ 4841 w 10000"/>
                  <a:gd name="connsiteY50-14850" fmla="*/ 4021 h 10000"/>
                  <a:gd name="connsiteX51-14851" fmla="*/ 4927 w 10000"/>
                  <a:gd name="connsiteY51-14852" fmla="*/ 4233 h 10000"/>
                  <a:gd name="connsiteX52-14853" fmla="*/ 5073 w 10000"/>
                  <a:gd name="connsiteY52-14854" fmla="*/ 4603 h 10000"/>
                  <a:gd name="connsiteX53-14855" fmla="*/ 4898 w 10000"/>
                  <a:gd name="connsiteY53-14856" fmla="*/ 4391 h 10000"/>
                  <a:gd name="connsiteX54-14857" fmla="*/ 4812 w 10000"/>
                  <a:gd name="connsiteY54-14858" fmla="*/ 4127 h 10000"/>
                  <a:gd name="connsiteX55-14859" fmla="*/ 4725 w 10000"/>
                  <a:gd name="connsiteY55-14860" fmla="*/ 4339 h 10000"/>
                  <a:gd name="connsiteX56-14861" fmla="*/ 4608 w 10000"/>
                  <a:gd name="connsiteY56-14862" fmla="*/ 4657 h 10000"/>
                  <a:gd name="connsiteX57-14863" fmla="*/ 4608 w 10000"/>
                  <a:gd name="connsiteY57-14864" fmla="*/ 4445 h 10000"/>
                  <a:gd name="connsiteX58-14865" fmla="*/ 4435 w 10000"/>
                  <a:gd name="connsiteY58-14866" fmla="*/ 4339 h 10000"/>
                  <a:gd name="connsiteX59-14867" fmla="*/ 4406 w 10000"/>
                  <a:gd name="connsiteY59-14868" fmla="*/ 3968 h 10000"/>
                  <a:gd name="connsiteX60-14869" fmla="*/ 4261 w 10000"/>
                  <a:gd name="connsiteY60-14870" fmla="*/ 4021 h 10000"/>
                  <a:gd name="connsiteX61-14871" fmla="*/ 4319 w 10000"/>
                  <a:gd name="connsiteY61-14872" fmla="*/ 3598 h 10000"/>
                  <a:gd name="connsiteX62-14873" fmla="*/ 4232 w 10000"/>
                  <a:gd name="connsiteY62-14874" fmla="*/ 3598 h 10000"/>
                  <a:gd name="connsiteX63-14875" fmla="*/ 4319 w 10000"/>
                  <a:gd name="connsiteY63-14876" fmla="*/ 3069 h 10000"/>
                  <a:gd name="connsiteX64-14877" fmla="*/ 4464 w 10000"/>
                  <a:gd name="connsiteY64-14878" fmla="*/ 3069 h 10000"/>
                  <a:gd name="connsiteX65-14879" fmla="*/ 4522 w 10000"/>
                  <a:gd name="connsiteY65-14880" fmla="*/ 3386 h 10000"/>
                  <a:gd name="connsiteX66-14881" fmla="*/ 4551 w 10000"/>
                  <a:gd name="connsiteY66-14882" fmla="*/ 3175 h 10000"/>
                  <a:gd name="connsiteX67-14883" fmla="*/ 4493 w 10000"/>
                  <a:gd name="connsiteY67-14884" fmla="*/ 3016 h 10000"/>
                  <a:gd name="connsiteX68-14885" fmla="*/ 4348 w 10000"/>
                  <a:gd name="connsiteY68-14886" fmla="*/ 2910 h 10000"/>
                  <a:gd name="connsiteX69-14887" fmla="*/ 4377 w 10000"/>
                  <a:gd name="connsiteY69-14888" fmla="*/ 2487 h 10000"/>
                  <a:gd name="connsiteX70-14889" fmla="*/ 4319 w 10000"/>
                  <a:gd name="connsiteY70-14890" fmla="*/ 2275 h 10000"/>
                  <a:gd name="connsiteX71-14891" fmla="*/ 4289 w 10000"/>
                  <a:gd name="connsiteY71-14892" fmla="*/ 1641 h 10000"/>
                  <a:gd name="connsiteX72-14893" fmla="*/ 4348 w 10000"/>
                  <a:gd name="connsiteY72-14894" fmla="*/ 1641 h 10000"/>
                  <a:gd name="connsiteX73-14895" fmla="*/ 4261 w 10000"/>
                  <a:gd name="connsiteY73-14896" fmla="*/ 1534 h 10000"/>
                  <a:gd name="connsiteX74-14897" fmla="*/ 4000 w 10000"/>
                  <a:gd name="connsiteY74-14898" fmla="*/ 1746 h 10000"/>
                  <a:gd name="connsiteX75-14899" fmla="*/ 3942 w 10000"/>
                  <a:gd name="connsiteY75-14900" fmla="*/ 1323 h 10000"/>
                  <a:gd name="connsiteX76-14901" fmla="*/ 4145 w 10000"/>
                  <a:gd name="connsiteY76-14902" fmla="*/ 582 h 10000"/>
                  <a:gd name="connsiteX77-14903" fmla="*/ 3972 w 10000"/>
                  <a:gd name="connsiteY77-14904" fmla="*/ 318 h 10000"/>
                  <a:gd name="connsiteX78-14905" fmla="*/ 3972 w 10000"/>
                  <a:gd name="connsiteY78-14906" fmla="*/ 212 h 10000"/>
                  <a:gd name="connsiteX79-14907" fmla="*/ 3710 w 10000"/>
                  <a:gd name="connsiteY79-14908" fmla="*/ 0 h 10000"/>
                  <a:gd name="connsiteX80-14909" fmla="*/ 3624 w 10000"/>
                  <a:gd name="connsiteY80-14910" fmla="*/ 212 h 10000"/>
                  <a:gd name="connsiteX81-14911" fmla="*/ 3536 w 10000"/>
                  <a:gd name="connsiteY81-14912" fmla="*/ 635 h 10000"/>
                  <a:gd name="connsiteX82-14913" fmla="*/ 3420 w 10000"/>
                  <a:gd name="connsiteY82-14914" fmla="*/ 688 h 10000"/>
                  <a:gd name="connsiteX83-14915" fmla="*/ 3594 w 10000"/>
                  <a:gd name="connsiteY83-14916" fmla="*/ 900 h 10000"/>
                  <a:gd name="connsiteX84-14917" fmla="*/ 3624 w 10000"/>
                  <a:gd name="connsiteY84-14918" fmla="*/ 1164 h 10000"/>
                  <a:gd name="connsiteX85-14919" fmla="*/ 3536 w 10000"/>
                  <a:gd name="connsiteY85-14920" fmla="*/ 1323 h 10000"/>
                  <a:gd name="connsiteX86-14921" fmla="*/ 3624 w 10000"/>
                  <a:gd name="connsiteY86-14922" fmla="*/ 1799 h 10000"/>
                  <a:gd name="connsiteX87-14923" fmla="*/ 3565 w 10000"/>
                  <a:gd name="connsiteY87-14924" fmla="*/ 2223 h 10000"/>
                  <a:gd name="connsiteX88-14925" fmla="*/ 3130 w 10000"/>
                  <a:gd name="connsiteY88-14926" fmla="*/ 2539 h 10000"/>
                  <a:gd name="connsiteX89-14927" fmla="*/ 3101 w 10000"/>
                  <a:gd name="connsiteY89-14928" fmla="*/ 2381 h 10000"/>
                  <a:gd name="connsiteX90-14929" fmla="*/ 3073 w 10000"/>
                  <a:gd name="connsiteY90-14930" fmla="*/ 2593 h 10000"/>
                  <a:gd name="connsiteX91-14931" fmla="*/ 3188 w 10000"/>
                  <a:gd name="connsiteY91-14932" fmla="*/ 2804 h 10000"/>
                  <a:gd name="connsiteX92-14933" fmla="*/ 3478 w 10000"/>
                  <a:gd name="connsiteY92-14934" fmla="*/ 2593 h 10000"/>
                  <a:gd name="connsiteX93-14935" fmla="*/ 3594 w 10000"/>
                  <a:gd name="connsiteY93-14936" fmla="*/ 2752 h 10000"/>
                  <a:gd name="connsiteX94-14937" fmla="*/ 3392 w 10000"/>
                  <a:gd name="connsiteY94-14938" fmla="*/ 2804 h 10000"/>
                  <a:gd name="connsiteX95-14939" fmla="*/ 1349 w 10000"/>
                  <a:gd name="connsiteY95-14940" fmla="*/ 2289 h 10000"/>
                  <a:gd name="connsiteX96-14941" fmla="*/ 2754 w 10000"/>
                  <a:gd name="connsiteY96-14942" fmla="*/ 2857 h 10000"/>
                  <a:gd name="connsiteX97-14943" fmla="*/ 1630 w 10000"/>
                  <a:gd name="connsiteY97-14944" fmla="*/ 1022 h 10000"/>
                  <a:gd name="connsiteX98-14945" fmla="*/ 2656 w 10000"/>
                  <a:gd name="connsiteY98-14946" fmla="*/ 2472 h 10000"/>
                  <a:gd name="connsiteX99-14947" fmla="*/ 2898 w 10000"/>
                  <a:gd name="connsiteY99-14948" fmla="*/ 3545 h 10000"/>
                  <a:gd name="connsiteX100-14949" fmla="*/ 2840 w 10000"/>
                  <a:gd name="connsiteY100-14950" fmla="*/ 3916 h 10000"/>
                  <a:gd name="connsiteX101-14951" fmla="*/ 1349 w 10000"/>
                  <a:gd name="connsiteY101-14952" fmla="*/ 2289 h 10000"/>
                  <a:gd name="connsiteX102-14953" fmla="*/ 1349 w 10000"/>
                  <a:gd name="connsiteY102-14954" fmla="*/ 2289 h 10000"/>
                  <a:gd name="connsiteX103-14955" fmla="*/ 2377 w 10000"/>
                  <a:gd name="connsiteY103-14956" fmla="*/ 3598 h 10000"/>
                  <a:gd name="connsiteX104-14957" fmla="*/ 2377 w 10000"/>
                  <a:gd name="connsiteY104-14958" fmla="*/ 3968 h 10000"/>
                  <a:gd name="connsiteX105-14959" fmla="*/ 2231 w 10000"/>
                  <a:gd name="connsiteY105-14960" fmla="*/ 4445 h 10000"/>
                  <a:gd name="connsiteX106-14961" fmla="*/ 2000 w 10000"/>
                  <a:gd name="connsiteY106-14962" fmla="*/ 4021 h 10000"/>
                  <a:gd name="connsiteX107-14963" fmla="*/ 1884 w 10000"/>
                  <a:gd name="connsiteY107-14964" fmla="*/ 3545 h 10000"/>
                  <a:gd name="connsiteX108-14965" fmla="*/ 1652 w 10000"/>
                  <a:gd name="connsiteY108-14966" fmla="*/ 3545 h 10000"/>
                  <a:gd name="connsiteX109-14967" fmla="*/ 1478 w 10000"/>
                  <a:gd name="connsiteY109-14968" fmla="*/ 3757 h 10000"/>
                  <a:gd name="connsiteX110-14969" fmla="*/ 1247 w 10000"/>
                  <a:gd name="connsiteY110-14970" fmla="*/ 3757 h 10000"/>
                  <a:gd name="connsiteX111-14971" fmla="*/ 1072 w 10000"/>
                  <a:gd name="connsiteY111-14972" fmla="*/ 3968 h 10000"/>
                  <a:gd name="connsiteX112-14973" fmla="*/ 957 w 10000"/>
                  <a:gd name="connsiteY112-14974" fmla="*/ 3757 h 10000"/>
                  <a:gd name="connsiteX113-14975" fmla="*/ 667 w 10000"/>
                  <a:gd name="connsiteY113-14976" fmla="*/ 3704 h 10000"/>
                  <a:gd name="connsiteX114-14977" fmla="*/ 406 w 10000"/>
                  <a:gd name="connsiteY114-14978" fmla="*/ 3704 h 10000"/>
                  <a:gd name="connsiteX115-14979" fmla="*/ 29 w 10000"/>
                  <a:gd name="connsiteY115-14980" fmla="*/ 3439 h 10000"/>
                  <a:gd name="connsiteX116-14981" fmla="*/ 0 w 10000"/>
                  <a:gd name="connsiteY116-14982" fmla="*/ 3916 h 10000"/>
                  <a:gd name="connsiteX117-14983" fmla="*/ 58 w 10000"/>
                  <a:gd name="connsiteY117-14984" fmla="*/ 4603 h 10000"/>
                  <a:gd name="connsiteX118-14985" fmla="*/ 116 w 10000"/>
                  <a:gd name="connsiteY118-14986" fmla="*/ 4973 h 10000"/>
                  <a:gd name="connsiteX119-14987" fmla="*/ 174 w 10000"/>
                  <a:gd name="connsiteY119-14988" fmla="*/ 5239 h 10000"/>
                  <a:gd name="connsiteX120-14989" fmla="*/ 232 w 10000"/>
                  <a:gd name="connsiteY120-14990" fmla="*/ 5609 h 10000"/>
                  <a:gd name="connsiteX121-14991" fmla="*/ 406 w 10000"/>
                  <a:gd name="connsiteY121-14992" fmla="*/ 5926 h 10000"/>
                  <a:gd name="connsiteX122-14993" fmla="*/ 638 w 10000"/>
                  <a:gd name="connsiteY122-14994" fmla="*/ 6455 h 10000"/>
                  <a:gd name="connsiteX123-14995" fmla="*/ 492 w 10000"/>
                  <a:gd name="connsiteY123-14996" fmla="*/ 6350 h 10000"/>
                  <a:gd name="connsiteX124-14997" fmla="*/ 840 w 10000"/>
                  <a:gd name="connsiteY124-14998" fmla="*/ 6825 h 10000"/>
                  <a:gd name="connsiteX125-14999" fmla="*/ 1043 w 10000"/>
                  <a:gd name="connsiteY125-15000" fmla="*/ 6773 h 10000"/>
                  <a:gd name="connsiteX126-15001" fmla="*/ 1015 w 10000"/>
                  <a:gd name="connsiteY126-15002" fmla="*/ 6455 h 10000"/>
                  <a:gd name="connsiteX127-15003" fmla="*/ 1188 w 10000"/>
                  <a:gd name="connsiteY127-15004" fmla="*/ 6508 h 10000"/>
                  <a:gd name="connsiteX128-15005" fmla="*/ 986 w 10000"/>
                  <a:gd name="connsiteY128-15006" fmla="*/ 5873 h 10000"/>
                  <a:gd name="connsiteX129-15007" fmla="*/ 1362 w 10000"/>
                  <a:gd name="connsiteY129-15008" fmla="*/ 5609 h 10000"/>
                  <a:gd name="connsiteX130-15009" fmla="*/ 1566 w 10000"/>
                  <a:gd name="connsiteY130-15010" fmla="*/ 5609 h 10000"/>
                  <a:gd name="connsiteX131-15011" fmla="*/ 1566 w 10000"/>
                  <a:gd name="connsiteY131-15012" fmla="*/ 5873 h 10000"/>
                  <a:gd name="connsiteX132-15013" fmla="*/ 1391 w 10000"/>
                  <a:gd name="connsiteY132-15014" fmla="*/ 6032 h 10000"/>
                  <a:gd name="connsiteX133-15015" fmla="*/ 1276 w 10000"/>
                  <a:gd name="connsiteY133-15016" fmla="*/ 6720 h 10000"/>
                  <a:gd name="connsiteX134-15017" fmla="*/ 1218 w 10000"/>
                  <a:gd name="connsiteY134-15018" fmla="*/ 7037 h 10000"/>
                  <a:gd name="connsiteX135-15019" fmla="*/ 1305 w 10000"/>
                  <a:gd name="connsiteY135-15020" fmla="*/ 7461 h 10000"/>
                  <a:gd name="connsiteX136-15021" fmla="*/ 1478 w 10000"/>
                  <a:gd name="connsiteY136-15022" fmla="*/ 7778 h 10000"/>
                  <a:gd name="connsiteX137-15023" fmla="*/ 2058 w 10000"/>
                  <a:gd name="connsiteY137-15024" fmla="*/ 8413 h 10000"/>
                  <a:gd name="connsiteX138-15025" fmla="*/ 2521 w 10000"/>
                  <a:gd name="connsiteY138-15026" fmla="*/ 8889 h 10000"/>
                  <a:gd name="connsiteX139-15027" fmla="*/ 2869 w 10000"/>
                  <a:gd name="connsiteY139-15028" fmla="*/ 9101 h 10000"/>
                  <a:gd name="connsiteX140-15029" fmla="*/ 3246 w 10000"/>
                  <a:gd name="connsiteY140-15030" fmla="*/ 9312 h 10000"/>
                  <a:gd name="connsiteX141-15031" fmla="*/ 3624 w 10000"/>
                  <a:gd name="connsiteY141-15032" fmla="*/ 9524 h 10000"/>
                  <a:gd name="connsiteX142-15033" fmla="*/ 3972 w 10000"/>
                  <a:gd name="connsiteY142-15034" fmla="*/ 9630 h 10000"/>
                  <a:gd name="connsiteX143-15035" fmla="*/ 4348 w 10000"/>
                  <a:gd name="connsiteY143-15036" fmla="*/ 9789 h 10000"/>
                  <a:gd name="connsiteX144-15037" fmla="*/ 4783 w 10000"/>
                  <a:gd name="connsiteY144-15038" fmla="*/ 9948 h 10000"/>
                  <a:gd name="connsiteX145-15039" fmla="*/ 5246 w 10000"/>
                  <a:gd name="connsiteY145-15040" fmla="*/ 10000 h 10000"/>
                  <a:gd name="connsiteX146-15041" fmla="*/ 5652 w 10000"/>
                  <a:gd name="connsiteY146-15042" fmla="*/ 10000 h 10000"/>
                  <a:gd name="connsiteX147-15043" fmla="*/ 6145 w 10000"/>
                  <a:gd name="connsiteY147-15044" fmla="*/ 9948 h 10000"/>
                  <a:gd name="connsiteX148-15045" fmla="*/ 6493 w 10000"/>
                  <a:gd name="connsiteY148-15046" fmla="*/ 9841 h 10000"/>
                  <a:gd name="connsiteX149-15047" fmla="*/ 6841 w 10000"/>
                  <a:gd name="connsiteY149-15048" fmla="*/ 9736 h 10000"/>
                  <a:gd name="connsiteX150-15049" fmla="*/ 7218 w 10000"/>
                  <a:gd name="connsiteY150-15050" fmla="*/ 9577 h 10000"/>
                  <a:gd name="connsiteX151-15051" fmla="*/ 7565 w 10000"/>
                  <a:gd name="connsiteY151-15052" fmla="*/ 9418 h 10000"/>
                  <a:gd name="connsiteX152-15053" fmla="*/ 7884 w 10000"/>
                  <a:gd name="connsiteY152-15054" fmla="*/ 9207 h 10000"/>
                  <a:gd name="connsiteX153-15055" fmla="*/ 8232 w 10000"/>
                  <a:gd name="connsiteY153-15056" fmla="*/ 8995 h 10000"/>
                  <a:gd name="connsiteX154-15057" fmla="*/ 8551 w 10000"/>
                  <a:gd name="connsiteY154-15058" fmla="*/ 8678 h 10000"/>
                  <a:gd name="connsiteX0-15059" fmla="*/ 8551 w 10000"/>
                  <a:gd name="connsiteY0-15060" fmla="*/ 8678 h 10000"/>
                  <a:gd name="connsiteX1-15061" fmla="*/ 8899 w 10000"/>
                  <a:gd name="connsiteY1-15062" fmla="*/ 8360 h 10000"/>
                  <a:gd name="connsiteX2-15063" fmla="*/ 9072 w 10000"/>
                  <a:gd name="connsiteY2-15064" fmla="*/ 7937 h 10000"/>
                  <a:gd name="connsiteX3-15065" fmla="*/ 9420 w 10000"/>
                  <a:gd name="connsiteY3-15066" fmla="*/ 7619 h 10000"/>
                  <a:gd name="connsiteX4-15067" fmla="*/ 9304 w 10000"/>
                  <a:gd name="connsiteY4-15068" fmla="*/ 7143 h 10000"/>
                  <a:gd name="connsiteX5-15069" fmla="*/ 9508 w 10000"/>
                  <a:gd name="connsiteY5-15070" fmla="*/ 6878 h 10000"/>
                  <a:gd name="connsiteX6-15071" fmla="*/ 9652 w 10000"/>
                  <a:gd name="connsiteY6-15072" fmla="*/ 6614 h 10000"/>
                  <a:gd name="connsiteX7-15073" fmla="*/ 9710 w 10000"/>
                  <a:gd name="connsiteY7-15074" fmla="*/ 7037 h 10000"/>
                  <a:gd name="connsiteX8-15075" fmla="*/ 9652 w 10000"/>
                  <a:gd name="connsiteY8-15076" fmla="*/ 7514 h 10000"/>
                  <a:gd name="connsiteX9-15077" fmla="*/ 9971 w 10000"/>
                  <a:gd name="connsiteY9-15078" fmla="*/ 7037 h 10000"/>
                  <a:gd name="connsiteX10-15079" fmla="*/ 10000 w 10000"/>
                  <a:gd name="connsiteY10-15080" fmla="*/ 6667 h 10000"/>
                  <a:gd name="connsiteX11-15081" fmla="*/ 9884 w 10000"/>
                  <a:gd name="connsiteY11-15082" fmla="*/ 6720 h 10000"/>
                  <a:gd name="connsiteX12-15083" fmla="*/ 9797 w 10000"/>
                  <a:gd name="connsiteY12-15084" fmla="*/ 6350 h 10000"/>
                  <a:gd name="connsiteX13-15085" fmla="*/ 9913 w 10000"/>
                  <a:gd name="connsiteY13-15086" fmla="*/ 5926 h 10000"/>
                  <a:gd name="connsiteX14-15087" fmla="*/ 9856 w 10000"/>
                  <a:gd name="connsiteY14-15088" fmla="*/ 5450 h 10000"/>
                  <a:gd name="connsiteX15-15089" fmla="*/ 9566 w 10000"/>
                  <a:gd name="connsiteY15-15090" fmla="*/ 5291 h 10000"/>
                  <a:gd name="connsiteX16-15091" fmla="*/ 9942 w 10000"/>
                  <a:gd name="connsiteY16-15092" fmla="*/ 4498 h 10000"/>
                  <a:gd name="connsiteX17-15093" fmla="*/ 9537 w 10000"/>
                  <a:gd name="connsiteY17-15094" fmla="*/ 4762 h 10000"/>
                  <a:gd name="connsiteX18-15095" fmla="*/ 9449 w 10000"/>
                  <a:gd name="connsiteY18-15096" fmla="*/ 5185 h 10000"/>
                  <a:gd name="connsiteX19-15097" fmla="*/ 9101 w 10000"/>
                  <a:gd name="connsiteY19-15098" fmla="*/ 5239 h 10000"/>
                  <a:gd name="connsiteX20-15099" fmla="*/ 9072 w 10000"/>
                  <a:gd name="connsiteY20-15100" fmla="*/ 5820 h 10000"/>
                  <a:gd name="connsiteX21-15101" fmla="*/ 9101 w 10000"/>
                  <a:gd name="connsiteY21-15102" fmla="*/ 5926 h 10000"/>
                  <a:gd name="connsiteX22-15103" fmla="*/ 8928 w 10000"/>
                  <a:gd name="connsiteY22-15104" fmla="*/ 6138 h 10000"/>
                  <a:gd name="connsiteX23-15105" fmla="*/ 8734 w 10000"/>
                  <a:gd name="connsiteY23-15106" fmla="*/ 5498 h 10000"/>
                  <a:gd name="connsiteX24-15107" fmla="*/ 8734 w 10000"/>
                  <a:gd name="connsiteY24-15108" fmla="*/ 5498 h 10000"/>
                  <a:gd name="connsiteX25-15109" fmla="*/ 8607 w 10000"/>
                  <a:gd name="connsiteY25-15110" fmla="*/ 5271 h 10000"/>
                  <a:gd name="connsiteX26-15111" fmla="*/ 8417 w 10000"/>
                  <a:gd name="connsiteY26-15112" fmla="*/ 5422 h 10000"/>
                  <a:gd name="connsiteX27-15113" fmla="*/ 8291 w 10000"/>
                  <a:gd name="connsiteY27-15114" fmla="*/ 5195 h 10000"/>
                  <a:gd name="connsiteX28-15115" fmla="*/ 8164 w 10000"/>
                  <a:gd name="connsiteY28-15116" fmla="*/ 4968 h 10000"/>
                  <a:gd name="connsiteX29-15117" fmla="*/ 8671 w 10000"/>
                  <a:gd name="connsiteY29-15118" fmla="*/ 4893 h 10000"/>
                  <a:gd name="connsiteX30-15119" fmla="*/ 8227 w 10000"/>
                  <a:gd name="connsiteY30-15120" fmla="*/ 4591 h 10000"/>
                  <a:gd name="connsiteX31-15121" fmla="*/ 7657 w 10000"/>
                  <a:gd name="connsiteY31-15122" fmla="*/ 5044 h 10000"/>
                  <a:gd name="connsiteX32-15123" fmla="*/ 8037 w 10000"/>
                  <a:gd name="connsiteY32-15124" fmla="*/ 4742 h 10000"/>
                  <a:gd name="connsiteX33-15125" fmla="*/ 7531 w 10000"/>
                  <a:gd name="connsiteY33-15126" fmla="*/ 4817 h 10000"/>
                  <a:gd name="connsiteX34-15127" fmla="*/ 8069 w 10000"/>
                  <a:gd name="connsiteY34-15128" fmla="*/ 4826 h 10000"/>
                  <a:gd name="connsiteX35-15129" fmla="*/ 6950 w 10000"/>
                  <a:gd name="connsiteY35-15130" fmla="*/ 3306 h 10000"/>
                  <a:gd name="connsiteX36-15131" fmla="*/ 6962 w 10000"/>
                  <a:gd name="connsiteY36-15132" fmla="*/ 3305 h 10000"/>
                  <a:gd name="connsiteX37-15133" fmla="*/ 6645 w 10000"/>
                  <a:gd name="connsiteY37-15134" fmla="*/ 3230 h 10000"/>
                  <a:gd name="connsiteX38-15135" fmla="*/ 6519 w 10000"/>
                  <a:gd name="connsiteY38-15136" fmla="*/ 3003 h 10000"/>
                  <a:gd name="connsiteX39-15137" fmla="*/ 5949 w 10000"/>
                  <a:gd name="connsiteY39-15138" fmla="*/ 2473 h 10000"/>
                  <a:gd name="connsiteX40-15139" fmla="*/ 5015 w 10000"/>
                  <a:gd name="connsiteY40-15140" fmla="*/ 3228 h 10000"/>
                  <a:gd name="connsiteX41-15141" fmla="*/ 4898 w 10000"/>
                  <a:gd name="connsiteY41-15142" fmla="*/ 3175 h 10000"/>
                  <a:gd name="connsiteX42-15143" fmla="*/ 4754 w 10000"/>
                  <a:gd name="connsiteY42-15144" fmla="*/ 3122 h 10000"/>
                  <a:gd name="connsiteX43-15145" fmla="*/ 4637 w 10000"/>
                  <a:gd name="connsiteY43-15146" fmla="*/ 3334 h 10000"/>
                  <a:gd name="connsiteX44-15147" fmla="*/ 4464 w 10000"/>
                  <a:gd name="connsiteY44-15148" fmla="*/ 3493 h 10000"/>
                  <a:gd name="connsiteX45-15149" fmla="*/ 4435 w 10000"/>
                  <a:gd name="connsiteY45-15150" fmla="*/ 3651 h 10000"/>
                  <a:gd name="connsiteX46-15151" fmla="*/ 4579 w 10000"/>
                  <a:gd name="connsiteY46-15152" fmla="*/ 3862 h 10000"/>
                  <a:gd name="connsiteX47-15153" fmla="*/ 4637 w 10000"/>
                  <a:gd name="connsiteY47-15154" fmla="*/ 4021 h 10000"/>
                  <a:gd name="connsiteX48-15155" fmla="*/ 4783 w 10000"/>
                  <a:gd name="connsiteY48-15156" fmla="*/ 4021 h 10000"/>
                  <a:gd name="connsiteX49-15157" fmla="*/ 4841 w 10000"/>
                  <a:gd name="connsiteY49-15158" fmla="*/ 4021 h 10000"/>
                  <a:gd name="connsiteX50-15159" fmla="*/ 4927 w 10000"/>
                  <a:gd name="connsiteY50-15160" fmla="*/ 4233 h 10000"/>
                  <a:gd name="connsiteX51-15161" fmla="*/ 5073 w 10000"/>
                  <a:gd name="connsiteY51-15162" fmla="*/ 4603 h 10000"/>
                  <a:gd name="connsiteX52-15163" fmla="*/ 4898 w 10000"/>
                  <a:gd name="connsiteY52-15164" fmla="*/ 4391 h 10000"/>
                  <a:gd name="connsiteX53-15165" fmla="*/ 4812 w 10000"/>
                  <a:gd name="connsiteY53-15166" fmla="*/ 4127 h 10000"/>
                  <a:gd name="connsiteX54-15167" fmla="*/ 4725 w 10000"/>
                  <a:gd name="connsiteY54-15168" fmla="*/ 4339 h 10000"/>
                  <a:gd name="connsiteX55-15169" fmla="*/ 4608 w 10000"/>
                  <a:gd name="connsiteY55-15170" fmla="*/ 4657 h 10000"/>
                  <a:gd name="connsiteX56-15171" fmla="*/ 4608 w 10000"/>
                  <a:gd name="connsiteY56-15172" fmla="*/ 4445 h 10000"/>
                  <a:gd name="connsiteX57-15173" fmla="*/ 4435 w 10000"/>
                  <a:gd name="connsiteY57-15174" fmla="*/ 4339 h 10000"/>
                  <a:gd name="connsiteX58-15175" fmla="*/ 4406 w 10000"/>
                  <a:gd name="connsiteY58-15176" fmla="*/ 3968 h 10000"/>
                  <a:gd name="connsiteX59-15177" fmla="*/ 4261 w 10000"/>
                  <a:gd name="connsiteY59-15178" fmla="*/ 4021 h 10000"/>
                  <a:gd name="connsiteX60-15179" fmla="*/ 4319 w 10000"/>
                  <a:gd name="connsiteY60-15180" fmla="*/ 3598 h 10000"/>
                  <a:gd name="connsiteX61-15181" fmla="*/ 4232 w 10000"/>
                  <a:gd name="connsiteY61-15182" fmla="*/ 3598 h 10000"/>
                  <a:gd name="connsiteX62-15183" fmla="*/ 4319 w 10000"/>
                  <a:gd name="connsiteY62-15184" fmla="*/ 3069 h 10000"/>
                  <a:gd name="connsiteX63-15185" fmla="*/ 4464 w 10000"/>
                  <a:gd name="connsiteY63-15186" fmla="*/ 3069 h 10000"/>
                  <a:gd name="connsiteX64-15187" fmla="*/ 4522 w 10000"/>
                  <a:gd name="connsiteY64-15188" fmla="*/ 3386 h 10000"/>
                  <a:gd name="connsiteX65-15189" fmla="*/ 4551 w 10000"/>
                  <a:gd name="connsiteY65-15190" fmla="*/ 3175 h 10000"/>
                  <a:gd name="connsiteX66-15191" fmla="*/ 4493 w 10000"/>
                  <a:gd name="connsiteY66-15192" fmla="*/ 3016 h 10000"/>
                  <a:gd name="connsiteX67-15193" fmla="*/ 4348 w 10000"/>
                  <a:gd name="connsiteY67-15194" fmla="*/ 2910 h 10000"/>
                  <a:gd name="connsiteX68-15195" fmla="*/ 4377 w 10000"/>
                  <a:gd name="connsiteY68-15196" fmla="*/ 2487 h 10000"/>
                  <a:gd name="connsiteX69-15197" fmla="*/ 4319 w 10000"/>
                  <a:gd name="connsiteY69-15198" fmla="*/ 2275 h 10000"/>
                  <a:gd name="connsiteX70-15199" fmla="*/ 4289 w 10000"/>
                  <a:gd name="connsiteY70-15200" fmla="*/ 1641 h 10000"/>
                  <a:gd name="connsiteX71-15201" fmla="*/ 4348 w 10000"/>
                  <a:gd name="connsiteY71-15202" fmla="*/ 1641 h 10000"/>
                  <a:gd name="connsiteX72-15203" fmla="*/ 4261 w 10000"/>
                  <a:gd name="connsiteY72-15204" fmla="*/ 1534 h 10000"/>
                  <a:gd name="connsiteX73-15205" fmla="*/ 4000 w 10000"/>
                  <a:gd name="connsiteY73-15206" fmla="*/ 1746 h 10000"/>
                  <a:gd name="connsiteX74-15207" fmla="*/ 3942 w 10000"/>
                  <a:gd name="connsiteY74-15208" fmla="*/ 1323 h 10000"/>
                  <a:gd name="connsiteX75-15209" fmla="*/ 4145 w 10000"/>
                  <a:gd name="connsiteY75-15210" fmla="*/ 582 h 10000"/>
                  <a:gd name="connsiteX76-15211" fmla="*/ 3972 w 10000"/>
                  <a:gd name="connsiteY76-15212" fmla="*/ 318 h 10000"/>
                  <a:gd name="connsiteX77-15213" fmla="*/ 3972 w 10000"/>
                  <a:gd name="connsiteY77-15214" fmla="*/ 212 h 10000"/>
                  <a:gd name="connsiteX78-15215" fmla="*/ 3710 w 10000"/>
                  <a:gd name="connsiteY78-15216" fmla="*/ 0 h 10000"/>
                  <a:gd name="connsiteX79-15217" fmla="*/ 3624 w 10000"/>
                  <a:gd name="connsiteY79-15218" fmla="*/ 212 h 10000"/>
                  <a:gd name="connsiteX80-15219" fmla="*/ 3536 w 10000"/>
                  <a:gd name="connsiteY80-15220" fmla="*/ 635 h 10000"/>
                  <a:gd name="connsiteX81-15221" fmla="*/ 3420 w 10000"/>
                  <a:gd name="connsiteY81-15222" fmla="*/ 688 h 10000"/>
                  <a:gd name="connsiteX82-15223" fmla="*/ 3594 w 10000"/>
                  <a:gd name="connsiteY82-15224" fmla="*/ 900 h 10000"/>
                  <a:gd name="connsiteX83-15225" fmla="*/ 3624 w 10000"/>
                  <a:gd name="connsiteY83-15226" fmla="*/ 1164 h 10000"/>
                  <a:gd name="connsiteX84-15227" fmla="*/ 3536 w 10000"/>
                  <a:gd name="connsiteY84-15228" fmla="*/ 1323 h 10000"/>
                  <a:gd name="connsiteX85-15229" fmla="*/ 3624 w 10000"/>
                  <a:gd name="connsiteY85-15230" fmla="*/ 1799 h 10000"/>
                  <a:gd name="connsiteX86-15231" fmla="*/ 3565 w 10000"/>
                  <a:gd name="connsiteY86-15232" fmla="*/ 2223 h 10000"/>
                  <a:gd name="connsiteX87-15233" fmla="*/ 3130 w 10000"/>
                  <a:gd name="connsiteY87-15234" fmla="*/ 2539 h 10000"/>
                  <a:gd name="connsiteX88-15235" fmla="*/ 3101 w 10000"/>
                  <a:gd name="connsiteY88-15236" fmla="*/ 2381 h 10000"/>
                  <a:gd name="connsiteX89-15237" fmla="*/ 3073 w 10000"/>
                  <a:gd name="connsiteY89-15238" fmla="*/ 2593 h 10000"/>
                  <a:gd name="connsiteX90-15239" fmla="*/ 3188 w 10000"/>
                  <a:gd name="connsiteY90-15240" fmla="*/ 2804 h 10000"/>
                  <a:gd name="connsiteX91-15241" fmla="*/ 3478 w 10000"/>
                  <a:gd name="connsiteY91-15242" fmla="*/ 2593 h 10000"/>
                  <a:gd name="connsiteX92-15243" fmla="*/ 3594 w 10000"/>
                  <a:gd name="connsiteY92-15244" fmla="*/ 2752 h 10000"/>
                  <a:gd name="connsiteX93-15245" fmla="*/ 3392 w 10000"/>
                  <a:gd name="connsiteY93-15246" fmla="*/ 2804 h 10000"/>
                  <a:gd name="connsiteX94-15247" fmla="*/ 1349 w 10000"/>
                  <a:gd name="connsiteY94-15248" fmla="*/ 2289 h 10000"/>
                  <a:gd name="connsiteX95-15249" fmla="*/ 2754 w 10000"/>
                  <a:gd name="connsiteY95-15250" fmla="*/ 2857 h 10000"/>
                  <a:gd name="connsiteX96-15251" fmla="*/ 1630 w 10000"/>
                  <a:gd name="connsiteY96-15252" fmla="*/ 1022 h 10000"/>
                  <a:gd name="connsiteX97-15253" fmla="*/ 2656 w 10000"/>
                  <a:gd name="connsiteY97-15254" fmla="*/ 2472 h 10000"/>
                  <a:gd name="connsiteX98-15255" fmla="*/ 2898 w 10000"/>
                  <a:gd name="connsiteY98-15256" fmla="*/ 3545 h 10000"/>
                  <a:gd name="connsiteX99-15257" fmla="*/ 2840 w 10000"/>
                  <a:gd name="connsiteY99-15258" fmla="*/ 3916 h 10000"/>
                  <a:gd name="connsiteX100-15259" fmla="*/ 1349 w 10000"/>
                  <a:gd name="connsiteY100-15260" fmla="*/ 2289 h 10000"/>
                  <a:gd name="connsiteX101-15261" fmla="*/ 1349 w 10000"/>
                  <a:gd name="connsiteY101-15262" fmla="*/ 2289 h 10000"/>
                  <a:gd name="connsiteX102-15263" fmla="*/ 2377 w 10000"/>
                  <a:gd name="connsiteY102-15264" fmla="*/ 3598 h 10000"/>
                  <a:gd name="connsiteX103-15265" fmla="*/ 2377 w 10000"/>
                  <a:gd name="connsiteY103-15266" fmla="*/ 3968 h 10000"/>
                  <a:gd name="connsiteX104-15267" fmla="*/ 2231 w 10000"/>
                  <a:gd name="connsiteY104-15268" fmla="*/ 4445 h 10000"/>
                  <a:gd name="connsiteX105-15269" fmla="*/ 2000 w 10000"/>
                  <a:gd name="connsiteY105-15270" fmla="*/ 4021 h 10000"/>
                  <a:gd name="connsiteX106-15271" fmla="*/ 1884 w 10000"/>
                  <a:gd name="connsiteY106-15272" fmla="*/ 3545 h 10000"/>
                  <a:gd name="connsiteX107-15273" fmla="*/ 1652 w 10000"/>
                  <a:gd name="connsiteY107-15274" fmla="*/ 3545 h 10000"/>
                  <a:gd name="connsiteX108-15275" fmla="*/ 1478 w 10000"/>
                  <a:gd name="connsiteY108-15276" fmla="*/ 3757 h 10000"/>
                  <a:gd name="connsiteX109-15277" fmla="*/ 1247 w 10000"/>
                  <a:gd name="connsiteY109-15278" fmla="*/ 3757 h 10000"/>
                  <a:gd name="connsiteX110-15279" fmla="*/ 1072 w 10000"/>
                  <a:gd name="connsiteY110-15280" fmla="*/ 3968 h 10000"/>
                  <a:gd name="connsiteX111-15281" fmla="*/ 957 w 10000"/>
                  <a:gd name="connsiteY111-15282" fmla="*/ 3757 h 10000"/>
                  <a:gd name="connsiteX112-15283" fmla="*/ 667 w 10000"/>
                  <a:gd name="connsiteY112-15284" fmla="*/ 3704 h 10000"/>
                  <a:gd name="connsiteX113-15285" fmla="*/ 406 w 10000"/>
                  <a:gd name="connsiteY113-15286" fmla="*/ 3704 h 10000"/>
                  <a:gd name="connsiteX114-15287" fmla="*/ 29 w 10000"/>
                  <a:gd name="connsiteY114-15288" fmla="*/ 3439 h 10000"/>
                  <a:gd name="connsiteX115-15289" fmla="*/ 0 w 10000"/>
                  <a:gd name="connsiteY115-15290" fmla="*/ 3916 h 10000"/>
                  <a:gd name="connsiteX116-15291" fmla="*/ 58 w 10000"/>
                  <a:gd name="connsiteY116-15292" fmla="*/ 4603 h 10000"/>
                  <a:gd name="connsiteX117-15293" fmla="*/ 116 w 10000"/>
                  <a:gd name="connsiteY117-15294" fmla="*/ 4973 h 10000"/>
                  <a:gd name="connsiteX118-15295" fmla="*/ 174 w 10000"/>
                  <a:gd name="connsiteY118-15296" fmla="*/ 5239 h 10000"/>
                  <a:gd name="connsiteX119-15297" fmla="*/ 232 w 10000"/>
                  <a:gd name="connsiteY119-15298" fmla="*/ 5609 h 10000"/>
                  <a:gd name="connsiteX120-15299" fmla="*/ 406 w 10000"/>
                  <a:gd name="connsiteY120-15300" fmla="*/ 5926 h 10000"/>
                  <a:gd name="connsiteX121-15301" fmla="*/ 638 w 10000"/>
                  <a:gd name="connsiteY121-15302" fmla="*/ 6455 h 10000"/>
                  <a:gd name="connsiteX122-15303" fmla="*/ 492 w 10000"/>
                  <a:gd name="connsiteY122-15304" fmla="*/ 6350 h 10000"/>
                  <a:gd name="connsiteX123-15305" fmla="*/ 840 w 10000"/>
                  <a:gd name="connsiteY123-15306" fmla="*/ 6825 h 10000"/>
                  <a:gd name="connsiteX124-15307" fmla="*/ 1043 w 10000"/>
                  <a:gd name="connsiteY124-15308" fmla="*/ 6773 h 10000"/>
                  <a:gd name="connsiteX125-15309" fmla="*/ 1015 w 10000"/>
                  <a:gd name="connsiteY125-15310" fmla="*/ 6455 h 10000"/>
                  <a:gd name="connsiteX126-15311" fmla="*/ 1188 w 10000"/>
                  <a:gd name="connsiteY126-15312" fmla="*/ 6508 h 10000"/>
                  <a:gd name="connsiteX127-15313" fmla="*/ 986 w 10000"/>
                  <a:gd name="connsiteY127-15314" fmla="*/ 5873 h 10000"/>
                  <a:gd name="connsiteX128-15315" fmla="*/ 1362 w 10000"/>
                  <a:gd name="connsiteY128-15316" fmla="*/ 5609 h 10000"/>
                  <a:gd name="connsiteX129-15317" fmla="*/ 1566 w 10000"/>
                  <a:gd name="connsiteY129-15318" fmla="*/ 5609 h 10000"/>
                  <a:gd name="connsiteX130-15319" fmla="*/ 1566 w 10000"/>
                  <a:gd name="connsiteY130-15320" fmla="*/ 5873 h 10000"/>
                  <a:gd name="connsiteX131-15321" fmla="*/ 1391 w 10000"/>
                  <a:gd name="connsiteY131-15322" fmla="*/ 6032 h 10000"/>
                  <a:gd name="connsiteX132-15323" fmla="*/ 1276 w 10000"/>
                  <a:gd name="connsiteY132-15324" fmla="*/ 6720 h 10000"/>
                  <a:gd name="connsiteX133-15325" fmla="*/ 1218 w 10000"/>
                  <a:gd name="connsiteY133-15326" fmla="*/ 7037 h 10000"/>
                  <a:gd name="connsiteX134-15327" fmla="*/ 1305 w 10000"/>
                  <a:gd name="connsiteY134-15328" fmla="*/ 7461 h 10000"/>
                  <a:gd name="connsiteX135-15329" fmla="*/ 1478 w 10000"/>
                  <a:gd name="connsiteY135-15330" fmla="*/ 7778 h 10000"/>
                  <a:gd name="connsiteX136-15331" fmla="*/ 2058 w 10000"/>
                  <a:gd name="connsiteY136-15332" fmla="*/ 8413 h 10000"/>
                  <a:gd name="connsiteX137-15333" fmla="*/ 2521 w 10000"/>
                  <a:gd name="connsiteY137-15334" fmla="*/ 8889 h 10000"/>
                  <a:gd name="connsiteX138-15335" fmla="*/ 2869 w 10000"/>
                  <a:gd name="connsiteY138-15336" fmla="*/ 9101 h 10000"/>
                  <a:gd name="connsiteX139-15337" fmla="*/ 3246 w 10000"/>
                  <a:gd name="connsiteY139-15338" fmla="*/ 9312 h 10000"/>
                  <a:gd name="connsiteX140-15339" fmla="*/ 3624 w 10000"/>
                  <a:gd name="connsiteY140-15340" fmla="*/ 9524 h 10000"/>
                  <a:gd name="connsiteX141-15341" fmla="*/ 3972 w 10000"/>
                  <a:gd name="connsiteY141-15342" fmla="*/ 9630 h 10000"/>
                  <a:gd name="connsiteX142-15343" fmla="*/ 4348 w 10000"/>
                  <a:gd name="connsiteY142-15344" fmla="*/ 9789 h 10000"/>
                  <a:gd name="connsiteX143-15345" fmla="*/ 4783 w 10000"/>
                  <a:gd name="connsiteY143-15346" fmla="*/ 9948 h 10000"/>
                  <a:gd name="connsiteX144-15347" fmla="*/ 5246 w 10000"/>
                  <a:gd name="connsiteY144-15348" fmla="*/ 10000 h 10000"/>
                  <a:gd name="connsiteX145-15349" fmla="*/ 5652 w 10000"/>
                  <a:gd name="connsiteY145-15350" fmla="*/ 10000 h 10000"/>
                  <a:gd name="connsiteX146-15351" fmla="*/ 6145 w 10000"/>
                  <a:gd name="connsiteY146-15352" fmla="*/ 9948 h 10000"/>
                  <a:gd name="connsiteX147-15353" fmla="*/ 6493 w 10000"/>
                  <a:gd name="connsiteY147-15354" fmla="*/ 9841 h 10000"/>
                  <a:gd name="connsiteX148-15355" fmla="*/ 6841 w 10000"/>
                  <a:gd name="connsiteY148-15356" fmla="*/ 9736 h 10000"/>
                  <a:gd name="connsiteX149-15357" fmla="*/ 7218 w 10000"/>
                  <a:gd name="connsiteY149-15358" fmla="*/ 9577 h 10000"/>
                  <a:gd name="connsiteX150-15359" fmla="*/ 7565 w 10000"/>
                  <a:gd name="connsiteY150-15360" fmla="*/ 9418 h 10000"/>
                  <a:gd name="connsiteX151-15361" fmla="*/ 7884 w 10000"/>
                  <a:gd name="connsiteY151-15362" fmla="*/ 9207 h 10000"/>
                  <a:gd name="connsiteX152-15363" fmla="*/ 8232 w 10000"/>
                  <a:gd name="connsiteY152-15364" fmla="*/ 8995 h 10000"/>
                  <a:gd name="connsiteX153-15365" fmla="*/ 8551 w 10000"/>
                  <a:gd name="connsiteY153-15366" fmla="*/ 8678 h 10000"/>
                  <a:gd name="connsiteX0-15367" fmla="*/ 8551 w 10000"/>
                  <a:gd name="connsiteY0-15368" fmla="*/ 8678 h 10000"/>
                  <a:gd name="connsiteX1-15369" fmla="*/ 8899 w 10000"/>
                  <a:gd name="connsiteY1-15370" fmla="*/ 8360 h 10000"/>
                  <a:gd name="connsiteX2-15371" fmla="*/ 9072 w 10000"/>
                  <a:gd name="connsiteY2-15372" fmla="*/ 7937 h 10000"/>
                  <a:gd name="connsiteX3-15373" fmla="*/ 9420 w 10000"/>
                  <a:gd name="connsiteY3-15374" fmla="*/ 7619 h 10000"/>
                  <a:gd name="connsiteX4-15375" fmla="*/ 9304 w 10000"/>
                  <a:gd name="connsiteY4-15376" fmla="*/ 7143 h 10000"/>
                  <a:gd name="connsiteX5-15377" fmla="*/ 9508 w 10000"/>
                  <a:gd name="connsiteY5-15378" fmla="*/ 6878 h 10000"/>
                  <a:gd name="connsiteX6-15379" fmla="*/ 9652 w 10000"/>
                  <a:gd name="connsiteY6-15380" fmla="*/ 6614 h 10000"/>
                  <a:gd name="connsiteX7-15381" fmla="*/ 9710 w 10000"/>
                  <a:gd name="connsiteY7-15382" fmla="*/ 7037 h 10000"/>
                  <a:gd name="connsiteX8-15383" fmla="*/ 9652 w 10000"/>
                  <a:gd name="connsiteY8-15384" fmla="*/ 7514 h 10000"/>
                  <a:gd name="connsiteX9-15385" fmla="*/ 9971 w 10000"/>
                  <a:gd name="connsiteY9-15386" fmla="*/ 7037 h 10000"/>
                  <a:gd name="connsiteX10-15387" fmla="*/ 10000 w 10000"/>
                  <a:gd name="connsiteY10-15388" fmla="*/ 6667 h 10000"/>
                  <a:gd name="connsiteX11-15389" fmla="*/ 9884 w 10000"/>
                  <a:gd name="connsiteY11-15390" fmla="*/ 6720 h 10000"/>
                  <a:gd name="connsiteX12-15391" fmla="*/ 9797 w 10000"/>
                  <a:gd name="connsiteY12-15392" fmla="*/ 6350 h 10000"/>
                  <a:gd name="connsiteX13-15393" fmla="*/ 9913 w 10000"/>
                  <a:gd name="connsiteY13-15394" fmla="*/ 5926 h 10000"/>
                  <a:gd name="connsiteX14-15395" fmla="*/ 9856 w 10000"/>
                  <a:gd name="connsiteY14-15396" fmla="*/ 5450 h 10000"/>
                  <a:gd name="connsiteX15-15397" fmla="*/ 9566 w 10000"/>
                  <a:gd name="connsiteY15-15398" fmla="*/ 5291 h 10000"/>
                  <a:gd name="connsiteX16-15399" fmla="*/ 9942 w 10000"/>
                  <a:gd name="connsiteY16-15400" fmla="*/ 4498 h 10000"/>
                  <a:gd name="connsiteX17-15401" fmla="*/ 9537 w 10000"/>
                  <a:gd name="connsiteY17-15402" fmla="*/ 4762 h 10000"/>
                  <a:gd name="connsiteX18-15403" fmla="*/ 9449 w 10000"/>
                  <a:gd name="connsiteY18-15404" fmla="*/ 5185 h 10000"/>
                  <a:gd name="connsiteX19-15405" fmla="*/ 9101 w 10000"/>
                  <a:gd name="connsiteY19-15406" fmla="*/ 5239 h 10000"/>
                  <a:gd name="connsiteX20-15407" fmla="*/ 9072 w 10000"/>
                  <a:gd name="connsiteY20-15408" fmla="*/ 5820 h 10000"/>
                  <a:gd name="connsiteX21-15409" fmla="*/ 9101 w 10000"/>
                  <a:gd name="connsiteY21-15410" fmla="*/ 5926 h 10000"/>
                  <a:gd name="connsiteX22-15411" fmla="*/ 8928 w 10000"/>
                  <a:gd name="connsiteY22-15412" fmla="*/ 6138 h 10000"/>
                  <a:gd name="connsiteX23-15413" fmla="*/ 8734 w 10000"/>
                  <a:gd name="connsiteY23-15414" fmla="*/ 5498 h 10000"/>
                  <a:gd name="connsiteX24-15415" fmla="*/ 8734 w 10000"/>
                  <a:gd name="connsiteY24-15416" fmla="*/ 5498 h 10000"/>
                  <a:gd name="connsiteX25-15417" fmla="*/ 8607 w 10000"/>
                  <a:gd name="connsiteY25-15418" fmla="*/ 5271 h 10000"/>
                  <a:gd name="connsiteX26-15419" fmla="*/ 8417 w 10000"/>
                  <a:gd name="connsiteY26-15420" fmla="*/ 5422 h 10000"/>
                  <a:gd name="connsiteX27-15421" fmla="*/ 8291 w 10000"/>
                  <a:gd name="connsiteY27-15422" fmla="*/ 5195 h 10000"/>
                  <a:gd name="connsiteX28-15423" fmla="*/ 8164 w 10000"/>
                  <a:gd name="connsiteY28-15424" fmla="*/ 4968 h 10000"/>
                  <a:gd name="connsiteX29-15425" fmla="*/ 8671 w 10000"/>
                  <a:gd name="connsiteY29-15426" fmla="*/ 4893 h 10000"/>
                  <a:gd name="connsiteX30-15427" fmla="*/ 8227 w 10000"/>
                  <a:gd name="connsiteY30-15428" fmla="*/ 4591 h 10000"/>
                  <a:gd name="connsiteX31-15429" fmla="*/ 8037 w 10000"/>
                  <a:gd name="connsiteY31-15430" fmla="*/ 4742 h 10000"/>
                  <a:gd name="connsiteX32-15431" fmla="*/ 7531 w 10000"/>
                  <a:gd name="connsiteY32-15432" fmla="*/ 4817 h 10000"/>
                  <a:gd name="connsiteX33-15433" fmla="*/ 8069 w 10000"/>
                  <a:gd name="connsiteY33-15434" fmla="*/ 4826 h 10000"/>
                  <a:gd name="connsiteX34-15435" fmla="*/ 6950 w 10000"/>
                  <a:gd name="connsiteY34-15436" fmla="*/ 3306 h 10000"/>
                  <a:gd name="connsiteX35-15437" fmla="*/ 6962 w 10000"/>
                  <a:gd name="connsiteY35-15438" fmla="*/ 3305 h 10000"/>
                  <a:gd name="connsiteX36-15439" fmla="*/ 6645 w 10000"/>
                  <a:gd name="connsiteY36-15440" fmla="*/ 3230 h 10000"/>
                  <a:gd name="connsiteX37-15441" fmla="*/ 6519 w 10000"/>
                  <a:gd name="connsiteY37-15442" fmla="*/ 3003 h 10000"/>
                  <a:gd name="connsiteX38-15443" fmla="*/ 5949 w 10000"/>
                  <a:gd name="connsiteY38-15444" fmla="*/ 2473 h 10000"/>
                  <a:gd name="connsiteX39-15445" fmla="*/ 5015 w 10000"/>
                  <a:gd name="connsiteY39-15446" fmla="*/ 3228 h 10000"/>
                  <a:gd name="connsiteX40-15447" fmla="*/ 4898 w 10000"/>
                  <a:gd name="connsiteY40-15448" fmla="*/ 3175 h 10000"/>
                  <a:gd name="connsiteX41-15449" fmla="*/ 4754 w 10000"/>
                  <a:gd name="connsiteY41-15450" fmla="*/ 3122 h 10000"/>
                  <a:gd name="connsiteX42-15451" fmla="*/ 4637 w 10000"/>
                  <a:gd name="connsiteY42-15452" fmla="*/ 3334 h 10000"/>
                  <a:gd name="connsiteX43-15453" fmla="*/ 4464 w 10000"/>
                  <a:gd name="connsiteY43-15454" fmla="*/ 3493 h 10000"/>
                  <a:gd name="connsiteX44-15455" fmla="*/ 4435 w 10000"/>
                  <a:gd name="connsiteY44-15456" fmla="*/ 3651 h 10000"/>
                  <a:gd name="connsiteX45-15457" fmla="*/ 4579 w 10000"/>
                  <a:gd name="connsiteY45-15458" fmla="*/ 3862 h 10000"/>
                  <a:gd name="connsiteX46-15459" fmla="*/ 4637 w 10000"/>
                  <a:gd name="connsiteY46-15460" fmla="*/ 4021 h 10000"/>
                  <a:gd name="connsiteX47-15461" fmla="*/ 4783 w 10000"/>
                  <a:gd name="connsiteY47-15462" fmla="*/ 4021 h 10000"/>
                  <a:gd name="connsiteX48-15463" fmla="*/ 4841 w 10000"/>
                  <a:gd name="connsiteY48-15464" fmla="*/ 4021 h 10000"/>
                  <a:gd name="connsiteX49-15465" fmla="*/ 4927 w 10000"/>
                  <a:gd name="connsiteY49-15466" fmla="*/ 4233 h 10000"/>
                  <a:gd name="connsiteX50-15467" fmla="*/ 5073 w 10000"/>
                  <a:gd name="connsiteY50-15468" fmla="*/ 4603 h 10000"/>
                  <a:gd name="connsiteX51-15469" fmla="*/ 4898 w 10000"/>
                  <a:gd name="connsiteY51-15470" fmla="*/ 4391 h 10000"/>
                  <a:gd name="connsiteX52-15471" fmla="*/ 4812 w 10000"/>
                  <a:gd name="connsiteY52-15472" fmla="*/ 4127 h 10000"/>
                  <a:gd name="connsiteX53-15473" fmla="*/ 4725 w 10000"/>
                  <a:gd name="connsiteY53-15474" fmla="*/ 4339 h 10000"/>
                  <a:gd name="connsiteX54-15475" fmla="*/ 4608 w 10000"/>
                  <a:gd name="connsiteY54-15476" fmla="*/ 4657 h 10000"/>
                  <a:gd name="connsiteX55-15477" fmla="*/ 4608 w 10000"/>
                  <a:gd name="connsiteY55-15478" fmla="*/ 4445 h 10000"/>
                  <a:gd name="connsiteX56-15479" fmla="*/ 4435 w 10000"/>
                  <a:gd name="connsiteY56-15480" fmla="*/ 4339 h 10000"/>
                  <a:gd name="connsiteX57-15481" fmla="*/ 4406 w 10000"/>
                  <a:gd name="connsiteY57-15482" fmla="*/ 3968 h 10000"/>
                  <a:gd name="connsiteX58-15483" fmla="*/ 4261 w 10000"/>
                  <a:gd name="connsiteY58-15484" fmla="*/ 4021 h 10000"/>
                  <a:gd name="connsiteX59-15485" fmla="*/ 4319 w 10000"/>
                  <a:gd name="connsiteY59-15486" fmla="*/ 3598 h 10000"/>
                  <a:gd name="connsiteX60-15487" fmla="*/ 4232 w 10000"/>
                  <a:gd name="connsiteY60-15488" fmla="*/ 3598 h 10000"/>
                  <a:gd name="connsiteX61-15489" fmla="*/ 4319 w 10000"/>
                  <a:gd name="connsiteY61-15490" fmla="*/ 3069 h 10000"/>
                  <a:gd name="connsiteX62-15491" fmla="*/ 4464 w 10000"/>
                  <a:gd name="connsiteY62-15492" fmla="*/ 3069 h 10000"/>
                  <a:gd name="connsiteX63-15493" fmla="*/ 4522 w 10000"/>
                  <a:gd name="connsiteY63-15494" fmla="*/ 3386 h 10000"/>
                  <a:gd name="connsiteX64-15495" fmla="*/ 4551 w 10000"/>
                  <a:gd name="connsiteY64-15496" fmla="*/ 3175 h 10000"/>
                  <a:gd name="connsiteX65-15497" fmla="*/ 4493 w 10000"/>
                  <a:gd name="connsiteY65-15498" fmla="*/ 3016 h 10000"/>
                  <a:gd name="connsiteX66-15499" fmla="*/ 4348 w 10000"/>
                  <a:gd name="connsiteY66-15500" fmla="*/ 2910 h 10000"/>
                  <a:gd name="connsiteX67-15501" fmla="*/ 4377 w 10000"/>
                  <a:gd name="connsiteY67-15502" fmla="*/ 2487 h 10000"/>
                  <a:gd name="connsiteX68-15503" fmla="*/ 4319 w 10000"/>
                  <a:gd name="connsiteY68-15504" fmla="*/ 2275 h 10000"/>
                  <a:gd name="connsiteX69-15505" fmla="*/ 4289 w 10000"/>
                  <a:gd name="connsiteY69-15506" fmla="*/ 1641 h 10000"/>
                  <a:gd name="connsiteX70-15507" fmla="*/ 4348 w 10000"/>
                  <a:gd name="connsiteY70-15508" fmla="*/ 1641 h 10000"/>
                  <a:gd name="connsiteX71-15509" fmla="*/ 4261 w 10000"/>
                  <a:gd name="connsiteY71-15510" fmla="*/ 1534 h 10000"/>
                  <a:gd name="connsiteX72-15511" fmla="*/ 4000 w 10000"/>
                  <a:gd name="connsiteY72-15512" fmla="*/ 1746 h 10000"/>
                  <a:gd name="connsiteX73-15513" fmla="*/ 3942 w 10000"/>
                  <a:gd name="connsiteY73-15514" fmla="*/ 1323 h 10000"/>
                  <a:gd name="connsiteX74-15515" fmla="*/ 4145 w 10000"/>
                  <a:gd name="connsiteY74-15516" fmla="*/ 582 h 10000"/>
                  <a:gd name="connsiteX75-15517" fmla="*/ 3972 w 10000"/>
                  <a:gd name="connsiteY75-15518" fmla="*/ 318 h 10000"/>
                  <a:gd name="connsiteX76-15519" fmla="*/ 3972 w 10000"/>
                  <a:gd name="connsiteY76-15520" fmla="*/ 212 h 10000"/>
                  <a:gd name="connsiteX77-15521" fmla="*/ 3710 w 10000"/>
                  <a:gd name="connsiteY77-15522" fmla="*/ 0 h 10000"/>
                  <a:gd name="connsiteX78-15523" fmla="*/ 3624 w 10000"/>
                  <a:gd name="connsiteY78-15524" fmla="*/ 212 h 10000"/>
                  <a:gd name="connsiteX79-15525" fmla="*/ 3536 w 10000"/>
                  <a:gd name="connsiteY79-15526" fmla="*/ 635 h 10000"/>
                  <a:gd name="connsiteX80-15527" fmla="*/ 3420 w 10000"/>
                  <a:gd name="connsiteY80-15528" fmla="*/ 688 h 10000"/>
                  <a:gd name="connsiteX81-15529" fmla="*/ 3594 w 10000"/>
                  <a:gd name="connsiteY81-15530" fmla="*/ 900 h 10000"/>
                  <a:gd name="connsiteX82-15531" fmla="*/ 3624 w 10000"/>
                  <a:gd name="connsiteY82-15532" fmla="*/ 1164 h 10000"/>
                  <a:gd name="connsiteX83-15533" fmla="*/ 3536 w 10000"/>
                  <a:gd name="connsiteY83-15534" fmla="*/ 1323 h 10000"/>
                  <a:gd name="connsiteX84-15535" fmla="*/ 3624 w 10000"/>
                  <a:gd name="connsiteY84-15536" fmla="*/ 1799 h 10000"/>
                  <a:gd name="connsiteX85-15537" fmla="*/ 3565 w 10000"/>
                  <a:gd name="connsiteY85-15538" fmla="*/ 2223 h 10000"/>
                  <a:gd name="connsiteX86-15539" fmla="*/ 3130 w 10000"/>
                  <a:gd name="connsiteY86-15540" fmla="*/ 2539 h 10000"/>
                  <a:gd name="connsiteX87-15541" fmla="*/ 3101 w 10000"/>
                  <a:gd name="connsiteY87-15542" fmla="*/ 2381 h 10000"/>
                  <a:gd name="connsiteX88-15543" fmla="*/ 3073 w 10000"/>
                  <a:gd name="connsiteY88-15544" fmla="*/ 2593 h 10000"/>
                  <a:gd name="connsiteX89-15545" fmla="*/ 3188 w 10000"/>
                  <a:gd name="connsiteY89-15546" fmla="*/ 2804 h 10000"/>
                  <a:gd name="connsiteX90-15547" fmla="*/ 3478 w 10000"/>
                  <a:gd name="connsiteY90-15548" fmla="*/ 2593 h 10000"/>
                  <a:gd name="connsiteX91-15549" fmla="*/ 3594 w 10000"/>
                  <a:gd name="connsiteY91-15550" fmla="*/ 2752 h 10000"/>
                  <a:gd name="connsiteX92-15551" fmla="*/ 3392 w 10000"/>
                  <a:gd name="connsiteY92-15552" fmla="*/ 2804 h 10000"/>
                  <a:gd name="connsiteX93-15553" fmla="*/ 1349 w 10000"/>
                  <a:gd name="connsiteY93-15554" fmla="*/ 2289 h 10000"/>
                  <a:gd name="connsiteX94-15555" fmla="*/ 2754 w 10000"/>
                  <a:gd name="connsiteY94-15556" fmla="*/ 2857 h 10000"/>
                  <a:gd name="connsiteX95-15557" fmla="*/ 1630 w 10000"/>
                  <a:gd name="connsiteY95-15558" fmla="*/ 1022 h 10000"/>
                  <a:gd name="connsiteX96-15559" fmla="*/ 2656 w 10000"/>
                  <a:gd name="connsiteY96-15560" fmla="*/ 2472 h 10000"/>
                  <a:gd name="connsiteX97-15561" fmla="*/ 2898 w 10000"/>
                  <a:gd name="connsiteY97-15562" fmla="*/ 3545 h 10000"/>
                  <a:gd name="connsiteX98-15563" fmla="*/ 2840 w 10000"/>
                  <a:gd name="connsiteY98-15564" fmla="*/ 3916 h 10000"/>
                  <a:gd name="connsiteX99-15565" fmla="*/ 1349 w 10000"/>
                  <a:gd name="connsiteY99-15566" fmla="*/ 2289 h 10000"/>
                  <a:gd name="connsiteX100-15567" fmla="*/ 1349 w 10000"/>
                  <a:gd name="connsiteY100-15568" fmla="*/ 2289 h 10000"/>
                  <a:gd name="connsiteX101-15569" fmla="*/ 2377 w 10000"/>
                  <a:gd name="connsiteY101-15570" fmla="*/ 3598 h 10000"/>
                  <a:gd name="connsiteX102-15571" fmla="*/ 2377 w 10000"/>
                  <a:gd name="connsiteY102-15572" fmla="*/ 3968 h 10000"/>
                  <a:gd name="connsiteX103-15573" fmla="*/ 2231 w 10000"/>
                  <a:gd name="connsiteY103-15574" fmla="*/ 4445 h 10000"/>
                  <a:gd name="connsiteX104-15575" fmla="*/ 2000 w 10000"/>
                  <a:gd name="connsiteY104-15576" fmla="*/ 4021 h 10000"/>
                  <a:gd name="connsiteX105-15577" fmla="*/ 1884 w 10000"/>
                  <a:gd name="connsiteY105-15578" fmla="*/ 3545 h 10000"/>
                  <a:gd name="connsiteX106-15579" fmla="*/ 1652 w 10000"/>
                  <a:gd name="connsiteY106-15580" fmla="*/ 3545 h 10000"/>
                  <a:gd name="connsiteX107-15581" fmla="*/ 1478 w 10000"/>
                  <a:gd name="connsiteY107-15582" fmla="*/ 3757 h 10000"/>
                  <a:gd name="connsiteX108-15583" fmla="*/ 1247 w 10000"/>
                  <a:gd name="connsiteY108-15584" fmla="*/ 3757 h 10000"/>
                  <a:gd name="connsiteX109-15585" fmla="*/ 1072 w 10000"/>
                  <a:gd name="connsiteY109-15586" fmla="*/ 3968 h 10000"/>
                  <a:gd name="connsiteX110-15587" fmla="*/ 957 w 10000"/>
                  <a:gd name="connsiteY110-15588" fmla="*/ 3757 h 10000"/>
                  <a:gd name="connsiteX111-15589" fmla="*/ 667 w 10000"/>
                  <a:gd name="connsiteY111-15590" fmla="*/ 3704 h 10000"/>
                  <a:gd name="connsiteX112-15591" fmla="*/ 406 w 10000"/>
                  <a:gd name="connsiteY112-15592" fmla="*/ 3704 h 10000"/>
                  <a:gd name="connsiteX113-15593" fmla="*/ 29 w 10000"/>
                  <a:gd name="connsiteY113-15594" fmla="*/ 3439 h 10000"/>
                  <a:gd name="connsiteX114-15595" fmla="*/ 0 w 10000"/>
                  <a:gd name="connsiteY114-15596" fmla="*/ 3916 h 10000"/>
                  <a:gd name="connsiteX115-15597" fmla="*/ 58 w 10000"/>
                  <a:gd name="connsiteY115-15598" fmla="*/ 4603 h 10000"/>
                  <a:gd name="connsiteX116-15599" fmla="*/ 116 w 10000"/>
                  <a:gd name="connsiteY116-15600" fmla="*/ 4973 h 10000"/>
                  <a:gd name="connsiteX117-15601" fmla="*/ 174 w 10000"/>
                  <a:gd name="connsiteY117-15602" fmla="*/ 5239 h 10000"/>
                  <a:gd name="connsiteX118-15603" fmla="*/ 232 w 10000"/>
                  <a:gd name="connsiteY118-15604" fmla="*/ 5609 h 10000"/>
                  <a:gd name="connsiteX119-15605" fmla="*/ 406 w 10000"/>
                  <a:gd name="connsiteY119-15606" fmla="*/ 5926 h 10000"/>
                  <a:gd name="connsiteX120-15607" fmla="*/ 638 w 10000"/>
                  <a:gd name="connsiteY120-15608" fmla="*/ 6455 h 10000"/>
                  <a:gd name="connsiteX121-15609" fmla="*/ 492 w 10000"/>
                  <a:gd name="connsiteY121-15610" fmla="*/ 6350 h 10000"/>
                  <a:gd name="connsiteX122-15611" fmla="*/ 840 w 10000"/>
                  <a:gd name="connsiteY122-15612" fmla="*/ 6825 h 10000"/>
                  <a:gd name="connsiteX123-15613" fmla="*/ 1043 w 10000"/>
                  <a:gd name="connsiteY123-15614" fmla="*/ 6773 h 10000"/>
                  <a:gd name="connsiteX124-15615" fmla="*/ 1015 w 10000"/>
                  <a:gd name="connsiteY124-15616" fmla="*/ 6455 h 10000"/>
                  <a:gd name="connsiteX125-15617" fmla="*/ 1188 w 10000"/>
                  <a:gd name="connsiteY125-15618" fmla="*/ 6508 h 10000"/>
                  <a:gd name="connsiteX126-15619" fmla="*/ 986 w 10000"/>
                  <a:gd name="connsiteY126-15620" fmla="*/ 5873 h 10000"/>
                  <a:gd name="connsiteX127-15621" fmla="*/ 1362 w 10000"/>
                  <a:gd name="connsiteY127-15622" fmla="*/ 5609 h 10000"/>
                  <a:gd name="connsiteX128-15623" fmla="*/ 1566 w 10000"/>
                  <a:gd name="connsiteY128-15624" fmla="*/ 5609 h 10000"/>
                  <a:gd name="connsiteX129-15625" fmla="*/ 1566 w 10000"/>
                  <a:gd name="connsiteY129-15626" fmla="*/ 5873 h 10000"/>
                  <a:gd name="connsiteX130-15627" fmla="*/ 1391 w 10000"/>
                  <a:gd name="connsiteY130-15628" fmla="*/ 6032 h 10000"/>
                  <a:gd name="connsiteX131-15629" fmla="*/ 1276 w 10000"/>
                  <a:gd name="connsiteY131-15630" fmla="*/ 6720 h 10000"/>
                  <a:gd name="connsiteX132-15631" fmla="*/ 1218 w 10000"/>
                  <a:gd name="connsiteY132-15632" fmla="*/ 7037 h 10000"/>
                  <a:gd name="connsiteX133-15633" fmla="*/ 1305 w 10000"/>
                  <a:gd name="connsiteY133-15634" fmla="*/ 7461 h 10000"/>
                  <a:gd name="connsiteX134-15635" fmla="*/ 1478 w 10000"/>
                  <a:gd name="connsiteY134-15636" fmla="*/ 7778 h 10000"/>
                  <a:gd name="connsiteX135-15637" fmla="*/ 2058 w 10000"/>
                  <a:gd name="connsiteY135-15638" fmla="*/ 8413 h 10000"/>
                  <a:gd name="connsiteX136-15639" fmla="*/ 2521 w 10000"/>
                  <a:gd name="connsiteY136-15640" fmla="*/ 8889 h 10000"/>
                  <a:gd name="connsiteX137-15641" fmla="*/ 2869 w 10000"/>
                  <a:gd name="connsiteY137-15642" fmla="*/ 9101 h 10000"/>
                  <a:gd name="connsiteX138-15643" fmla="*/ 3246 w 10000"/>
                  <a:gd name="connsiteY138-15644" fmla="*/ 9312 h 10000"/>
                  <a:gd name="connsiteX139-15645" fmla="*/ 3624 w 10000"/>
                  <a:gd name="connsiteY139-15646" fmla="*/ 9524 h 10000"/>
                  <a:gd name="connsiteX140-15647" fmla="*/ 3972 w 10000"/>
                  <a:gd name="connsiteY140-15648" fmla="*/ 9630 h 10000"/>
                  <a:gd name="connsiteX141-15649" fmla="*/ 4348 w 10000"/>
                  <a:gd name="connsiteY141-15650" fmla="*/ 9789 h 10000"/>
                  <a:gd name="connsiteX142-15651" fmla="*/ 4783 w 10000"/>
                  <a:gd name="connsiteY142-15652" fmla="*/ 9948 h 10000"/>
                  <a:gd name="connsiteX143-15653" fmla="*/ 5246 w 10000"/>
                  <a:gd name="connsiteY143-15654" fmla="*/ 10000 h 10000"/>
                  <a:gd name="connsiteX144-15655" fmla="*/ 5652 w 10000"/>
                  <a:gd name="connsiteY144-15656" fmla="*/ 10000 h 10000"/>
                  <a:gd name="connsiteX145-15657" fmla="*/ 6145 w 10000"/>
                  <a:gd name="connsiteY145-15658" fmla="*/ 9948 h 10000"/>
                  <a:gd name="connsiteX146-15659" fmla="*/ 6493 w 10000"/>
                  <a:gd name="connsiteY146-15660" fmla="*/ 9841 h 10000"/>
                  <a:gd name="connsiteX147-15661" fmla="*/ 6841 w 10000"/>
                  <a:gd name="connsiteY147-15662" fmla="*/ 9736 h 10000"/>
                  <a:gd name="connsiteX148-15663" fmla="*/ 7218 w 10000"/>
                  <a:gd name="connsiteY148-15664" fmla="*/ 9577 h 10000"/>
                  <a:gd name="connsiteX149-15665" fmla="*/ 7565 w 10000"/>
                  <a:gd name="connsiteY149-15666" fmla="*/ 9418 h 10000"/>
                  <a:gd name="connsiteX150-15667" fmla="*/ 7884 w 10000"/>
                  <a:gd name="connsiteY150-15668" fmla="*/ 9207 h 10000"/>
                  <a:gd name="connsiteX151-15669" fmla="*/ 8232 w 10000"/>
                  <a:gd name="connsiteY151-15670" fmla="*/ 8995 h 10000"/>
                  <a:gd name="connsiteX152-15671" fmla="*/ 8551 w 10000"/>
                  <a:gd name="connsiteY152-15672" fmla="*/ 8678 h 10000"/>
                  <a:gd name="connsiteX0-15673" fmla="*/ 8551 w 10000"/>
                  <a:gd name="connsiteY0-15674" fmla="*/ 8678 h 10000"/>
                  <a:gd name="connsiteX1-15675" fmla="*/ 8899 w 10000"/>
                  <a:gd name="connsiteY1-15676" fmla="*/ 8360 h 10000"/>
                  <a:gd name="connsiteX2-15677" fmla="*/ 9072 w 10000"/>
                  <a:gd name="connsiteY2-15678" fmla="*/ 7937 h 10000"/>
                  <a:gd name="connsiteX3-15679" fmla="*/ 9420 w 10000"/>
                  <a:gd name="connsiteY3-15680" fmla="*/ 7619 h 10000"/>
                  <a:gd name="connsiteX4-15681" fmla="*/ 9304 w 10000"/>
                  <a:gd name="connsiteY4-15682" fmla="*/ 7143 h 10000"/>
                  <a:gd name="connsiteX5-15683" fmla="*/ 9508 w 10000"/>
                  <a:gd name="connsiteY5-15684" fmla="*/ 6878 h 10000"/>
                  <a:gd name="connsiteX6-15685" fmla="*/ 9652 w 10000"/>
                  <a:gd name="connsiteY6-15686" fmla="*/ 6614 h 10000"/>
                  <a:gd name="connsiteX7-15687" fmla="*/ 9710 w 10000"/>
                  <a:gd name="connsiteY7-15688" fmla="*/ 7037 h 10000"/>
                  <a:gd name="connsiteX8-15689" fmla="*/ 9652 w 10000"/>
                  <a:gd name="connsiteY8-15690" fmla="*/ 7514 h 10000"/>
                  <a:gd name="connsiteX9-15691" fmla="*/ 9971 w 10000"/>
                  <a:gd name="connsiteY9-15692" fmla="*/ 7037 h 10000"/>
                  <a:gd name="connsiteX10-15693" fmla="*/ 10000 w 10000"/>
                  <a:gd name="connsiteY10-15694" fmla="*/ 6667 h 10000"/>
                  <a:gd name="connsiteX11-15695" fmla="*/ 9884 w 10000"/>
                  <a:gd name="connsiteY11-15696" fmla="*/ 6720 h 10000"/>
                  <a:gd name="connsiteX12-15697" fmla="*/ 9797 w 10000"/>
                  <a:gd name="connsiteY12-15698" fmla="*/ 6350 h 10000"/>
                  <a:gd name="connsiteX13-15699" fmla="*/ 9913 w 10000"/>
                  <a:gd name="connsiteY13-15700" fmla="*/ 5926 h 10000"/>
                  <a:gd name="connsiteX14-15701" fmla="*/ 9856 w 10000"/>
                  <a:gd name="connsiteY14-15702" fmla="*/ 5450 h 10000"/>
                  <a:gd name="connsiteX15-15703" fmla="*/ 9566 w 10000"/>
                  <a:gd name="connsiteY15-15704" fmla="*/ 5291 h 10000"/>
                  <a:gd name="connsiteX16-15705" fmla="*/ 9942 w 10000"/>
                  <a:gd name="connsiteY16-15706" fmla="*/ 4498 h 10000"/>
                  <a:gd name="connsiteX17-15707" fmla="*/ 9537 w 10000"/>
                  <a:gd name="connsiteY17-15708" fmla="*/ 4762 h 10000"/>
                  <a:gd name="connsiteX18-15709" fmla="*/ 9449 w 10000"/>
                  <a:gd name="connsiteY18-15710" fmla="*/ 5185 h 10000"/>
                  <a:gd name="connsiteX19-15711" fmla="*/ 9101 w 10000"/>
                  <a:gd name="connsiteY19-15712" fmla="*/ 5239 h 10000"/>
                  <a:gd name="connsiteX20-15713" fmla="*/ 9072 w 10000"/>
                  <a:gd name="connsiteY20-15714" fmla="*/ 5820 h 10000"/>
                  <a:gd name="connsiteX21-15715" fmla="*/ 9101 w 10000"/>
                  <a:gd name="connsiteY21-15716" fmla="*/ 5926 h 10000"/>
                  <a:gd name="connsiteX22-15717" fmla="*/ 8928 w 10000"/>
                  <a:gd name="connsiteY22-15718" fmla="*/ 6138 h 10000"/>
                  <a:gd name="connsiteX23-15719" fmla="*/ 8734 w 10000"/>
                  <a:gd name="connsiteY23-15720" fmla="*/ 5498 h 10000"/>
                  <a:gd name="connsiteX24-15721" fmla="*/ 8734 w 10000"/>
                  <a:gd name="connsiteY24-15722" fmla="*/ 5498 h 10000"/>
                  <a:gd name="connsiteX25-15723" fmla="*/ 8607 w 10000"/>
                  <a:gd name="connsiteY25-15724" fmla="*/ 5271 h 10000"/>
                  <a:gd name="connsiteX26-15725" fmla="*/ 8417 w 10000"/>
                  <a:gd name="connsiteY26-15726" fmla="*/ 5422 h 10000"/>
                  <a:gd name="connsiteX27-15727" fmla="*/ 8291 w 10000"/>
                  <a:gd name="connsiteY27-15728" fmla="*/ 5195 h 10000"/>
                  <a:gd name="connsiteX28-15729" fmla="*/ 8164 w 10000"/>
                  <a:gd name="connsiteY28-15730" fmla="*/ 4968 h 10000"/>
                  <a:gd name="connsiteX29-15731" fmla="*/ 8671 w 10000"/>
                  <a:gd name="connsiteY29-15732" fmla="*/ 4893 h 10000"/>
                  <a:gd name="connsiteX30-15733" fmla="*/ 8227 w 10000"/>
                  <a:gd name="connsiteY30-15734" fmla="*/ 4591 h 10000"/>
                  <a:gd name="connsiteX31-15735" fmla="*/ 8037 w 10000"/>
                  <a:gd name="connsiteY31-15736" fmla="*/ 4742 h 10000"/>
                  <a:gd name="connsiteX32-15737" fmla="*/ 8069 w 10000"/>
                  <a:gd name="connsiteY32-15738" fmla="*/ 4826 h 10000"/>
                  <a:gd name="connsiteX33-15739" fmla="*/ 6950 w 10000"/>
                  <a:gd name="connsiteY33-15740" fmla="*/ 3306 h 10000"/>
                  <a:gd name="connsiteX34-15741" fmla="*/ 6962 w 10000"/>
                  <a:gd name="connsiteY34-15742" fmla="*/ 3305 h 10000"/>
                  <a:gd name="connsiteX35-15743" fmla="*/ 6645 w 10000"/>
                  <a:gd name="connsiteY35-15744" fmla="*/ 3230 h 10000"/>
                  <a:gd name="connsiteX36-15745" fmla="*/ 6519 w 10000"/>
                  <a:gd name="connsiteY36-15746" fmla="*/ 3003 h 10000"/>
                  <a:gd name="connsiteX37-15747" fmla="*/ 5949 w 10000"/>
                  <a:gd name="connsiteY37-15748" fmla="*/ 2473 h 10000"/>
                  <a:gd name="connsiteX38-15749" fmla="*/ 5015 w 10000"/>
                  <a:gd name="connsiteY38-15750" fmla="*/ 3228 h 10000"/>
                  <a:gd name="connsiteX39-15751" fmla="*/ 4898 w 10000"/>
                  <a:gd name="connsiteY39-15752" fmla="*/ 3175 h 10000"/>
                  <a:gd name="connsiteX40-15753" fmla="*/ 4754 w 10000"/>
                  <a:gd name="connsiteY40-15754" fmla="*/ 3122 h 10000"/>
                  <a:gd name="connsiteX41-15755" fmla="*/ 4637 w 10000"/>
                  <a:gd name="connsiteY41-15756" fmla="*/ 3334 h 10000"/>
                  <a:gd name="connsiteX42-15757" fmla="*/ 4464 w 10000"/>
                  <a:gd name="connsiteY42-15758" fmla="*/ 3493 h 10000"/>
                  <a:gd name="connsiteX43-15759" fmla="*/ 4435 w 10000"/>
                  <a:gd name="connsiteY43-15760" fmla="*/ 3651 h 10000"/>
                  <a:gd name="connsiteX44-15761" fmla="*/ 4579 w 10000"/>
                  <a:gd name="connsiteY44-15762" fmla="*/ 3862 h 10000"/>
                  <a:gd name="connsiteX45-15763" fmla="*/ 4637 w 10000"/>
                  <a:gd name="connsiteY45-15764" fmla="*/ 4021 h 10000"/>
                  <a:gd name="connsiteX46-15765" fmla="*/ 4783 w 10000"/>
                  <a:gd name="connsiteY46-15766" fmla="*/ 4021 h 10000"/>
                  <a:gd name="connsiteX47-15767" fmla="*/ 4841 w 10000"/>
                  <a:gd name="connsiteY47-15768" fmla="*/ 4021 h 10000"/>
                  <a:gd name="connsiteX48-15769" fmla="*/ 4927 w 10000"/>
                  <a:gd name="connsiteY48-15770" fmla="*/ 4233 h 10000"/>
                  <a:gd name="connsiteX49-15771" fmla="*/ 5073 w 10000"/>
                  <a:gd name="connsiteY49-15772" fmla="*/ 4603 h 10000"/>
                  <a:gd name="connsiteX50-15773" fmla="*/ 4898 w 10000"/>
                  <a:gd name="connsiteY50-15774" fmla="*/ 4391 h 10000"/>
                  <a:gd name="connsiteX51-15775" fmla="*/ 4812 w 10000"/>
                  <a:gd name="connsiteY51-15776" fmla="*/ 4127 h 10000"/>
                  <a:gd name="connsiteX52-15777" fmla="*/ 4725 w 10000"/>
                  <a:gd name="connsiteY52-15778" fmla="*/ 4339 h 10000"/>
                  <a:gd name="connsiteX53-15779" fmla="*/ 4608 w 10000"/>
                  <a:gd name="connsiteY53-15780" fmla="*/ 4657 h 10000"/>
                  <a:gd name="connsiteX54-15781" fmla="*/ 4608 w 10000"/>
                  <a:gd name="connsiteY54-15782" fmla="*/ 4445 h 10000"/>
                  <a:gd name="connsiteX55-15783" fmla="*/ 4435 w 10000"/>
                  <a:gd name="connsiteY55-15784" fmla="*/ 4339 h 10000"/>
                  <a:gd name="connsiteX56-15785" fmla="*/ 4406 w 10000"/>
                  <a:gd name="connsiteY56-15786" fmla="*/ 3968 h 10000"/>
                  <a:gd name="connsiteX57-15787" fmla="*/ 4261 w 10000"/>
                  <a:gd name="connsiteY57-15788" fmla="*/ 4021 h 10000"/>
                  <a:gd name="connsiteX58-15789" fmla="*/ 4319 w 10000"/>
                  <a:gd name="connsiteY58-15790" fmla="*/ 3598 h 10000"/>
                  <a:gd name="connsiteX59-15791" fmla="*/ 4232 w 10000"/>
                  <a:gd name="connsiteY59-15792" fmla="*/ 3598 h 10000"/>
                  <a:gd name="connsiteX60-15793" fmla="*/ 4319 w 10000"/>
                  <a:gd name="connsiteY60-15794" fmla="*/ 3069 h 10000"/>
                  <a:gd name="connsiteX61-15795" fmla="*/ 4464 w 10000"/>
                  <a:gd name="connsiteY61-15796" fmla="*/ 3069 h 10000"/>
                  <a:gd name="connsiteX62-15797" fmla="*/ 4522 w 10000"/>
                  <a:gd name="connsiteY62-15798" fmla="*/ 3386 h 10000"/>
                  <a:gd name="connsiteX63-15799" fmla="*/ 4551 w 10000"/>
                  <a:gd name="connsiteY63-15800" fmla="*/ 3175 h 10000"/>
                  <a:gd name="connsiteX64-15801" fmla="*/ 4493 w 10000"/>
                  <a:gd name="connsiteY64-15802" fmla="*/ 3016 h 10000"/>
                  <a:gd name="connsiteX65-15803" fmla="*/ 4348 w 10000"/>
                  <a:gd name="connsiteY65-15804" fmla="*/ 2910 h 10000"/>
                  <a:gd name="connsiteX66-15805" fmla="*/ 4377 w 10000"/>
                  <a:gd name="connsiteY66-15806" fmla="*/ 2487 h 10000"/>
                  <a:gd name="connsiteX67-15807" fmla="*/ 4319 w 10000"/>
                  <a:gd name="connsiteY67-15808" fmla="*/ 2275 h 10000"/>
                  <a:gd name="connsiteX68-15809" fmla="*/ 4289 w 10000"/>
                  <a:gd name="connsiteY68-15810" fmla="*/ 1641 h 10000"/>
                  <a:gd name="connsiteX69-15811" fmla="*/ 4348 w 10000"/>
                  <a:gd name="connsiteY69-15812" fmla="*/ 1641 h 10000"/>
                  <a:gd name="connsiteX70-15813" fmla="*/ 4261 w 10000"/>
                  <a:gd name="connsiteY70-15814" fmla="*/ 1534 h 10000"/>
                  <a:gd name="connsiteX71-15815" fmla="*/ 4000 w 10000"/>
                  <a:gd name="connsiteY71-15816" fmla="*/ 1746 h 10000"/>
                  <a:gd name="connsiteX72-15817" fmla="*/ 3942 w 10000"/>
                  <a:gd name="connsiteY72-15818" fmla="*/ 1323 h 10000"/>
                  <a:gd name="connsiteX73-15819" fmla="*/ 4145 w 10000"/>
                  <a:gd name="connsiteY73-15820" fmla="*/ 582 h 10000"/>
                  <a:gd name="connsiteX74-15821" fmla="*/ 3972 w 10000"/>
                  <a:gd name="connsiteY74-15822" fmla="*/ 318 h 10000"/>
                  <a:gd name="connsiteX75-15823" fmla="*/ 3972 w 10000"/>
                  <a:gd name="connsiteY75-15824" fmla="*/ 212 h 10000"/>
                  <a:gd name="connsiteX76-15825" fmla="*/ 3710 w 10000"/>
                  <a:gd name="connsiteY76-15826" fmla="*/ 0 h 10000"/>
                  <a:gd name="connsiteX77-15827" fmla="*/ 3624 w 10000"/>
                  <a:gd name="connsiteY77-15828" fmla="*/ 212 h 10000"/>
                  <a:gd name="connsiteX78-15829" fmla="*/ 3536 w 10000"/>
                  <a:gd name="connsiteY78-15830" fmla="*/ 635 h 10000"/>
                  <a:gd name="connsiteX79-15831" fmla="*/ 3420 w 10000"/>
                  <a:gd name="connsiteY79-15832" fmla="*/ 688 h 10000"/>
                  <a:gd name="connsiteX80-15833" fmla="*/ 3594 w 10000"/>
                  <a:gd name="connsiteY80-15834" fmla="*/ 900 h 10000"/>
                  <a:gd name="connsiteX81-15835" fmla="*/ 3624 w 10000"/>
                  <a:gd name="connsiteY81-15836" fmla="*/ 1164 h 10000"/>
                  <a:gd name="connsiteX82-15837" fmla="*/ 3536 w 10000"/>
                  <a:gd name="connsiteY82-15838" fmla="*/ 1323 h 10000"/>
                  <a:gd name="connsiteX83-15839" fmla="*/ 3624 w 10000"/>
                  <a:gd name="connsiteY83-15840" fmla="*/ 1799 h 10000"/>
                  <a:gd name="connsiteX84-15841" fmla="*/ 3565 w 10000"/>
                  <a:gd name="connsiteY84-15842" fmla="*/ 2223 h 10000"/>
                  <a:gd name="connsiteX85-15843" fmla="*/ 3130 w 10000"/>
                  <a:gd name="connsiteY85-15844" fmla="*/ 2539 h 10000"/>
                  <a:gd name="connsiteX86-15845" fmla="*/ 3101 w 10000"/>
                  <a:gd name="connsiteY86-15846" fmla="*/ 2381 h 10000"/>
                  <a:gd name="connsiteX87-15847" fmla="*/ 3073 w 10000"/>
                  <a:gd name="connsiteY87-15848" fmla="*/ 2593 h 10000"/>
                  <a:gd name="connsiteX88-15849" fmla="*/ 3188 w 10000"/>
                  <a:gd name="connsiteY88-15850" fmla="*/ 2804 h 10000"/>
                  <a:gd name="connsiteX89-15851" fmla="*/ 3478 w 10000"/>
                  <a:gd name="connsiteY89-15852" fmla="*/ 2593 h 10000"/>
                  <a:gd name="connsiteX90-15853" fmla="*/ 3594 w 10000"/>
                  <a:gd name="connsiteY90-15854" fmla="*/ 2752 h 10000"/>
                  <a:gd name="connsiteX91-15855" fmla="*/ 3392 w 10000"/>
                  <a:gd name="connsiteY91-15856" fmla="*/ 2804 h 10000"/>
                  <a:gd name="connsiteX92-15857" fmla="*/ 1349 w 10000"/>
                  <a:gd name="connsiteY92-15858" fmla="*/ 2289 h 10000"/>
                  <a:gd name="connsiteX93-15859" fmla="*/ 2754 w 10000"/>
                  <a:gd name="connsiteY93-15860" fmla="*/ 2857 h 10000"/>
                  <a:gd name="connsiteX94-15861" fmla="*/ 1630 w 10000"/>
                  <a:gd name="connsiteY94-15862" fmla="*/ 1022 h 10000"/>
                  <a:gd name="connsiteX95-15863" fmla="*/ 2656 w 10000"/>
                  <a:gd name="connsiteY95-15864" fmla="*/ 2472 h 10000"/>
                  <a:gd name="connsiteX96-15865" fmla="*/ 2898 w 10000"/>
                  <a:gd name="connsiteY96-15866" fmla="*/ 3545 h 10000"/>
                  <a:gd name="connsiteX97-15867" fmla="*/ 2840 w 10000"/>
                  <a:gd name="connsiteY97-15868" fmla="*/ 3916 h 10000"/>
                  <a:gd name="connsiteX98-15869" fmla="*/ 1349 w 10000"/>
                  <a:gd name="connsiteY98-15870" fmla="*/ 2289 h 10000"/>
                  <a:gd name="connsiteX99-15871" fmla="*/ 1349 w 10000"/>
                  <a:gd name="connsiteY99-15872" fmla="*/ 2289 h 10000"/>
                  <a:gd name="connsiteX100-15873" fmla="*/ 2377 w 10000"/>
                  <a:gd name="connsiteY100-15874" fmla="*/ 3598 h 10000"/>
                  <a:gd name="connsiteX101-15875" fmla="*/ 2377 w 10000"/>
                  <a:gd name="connsiteY101-15876" fmla="*/ 3968 h 10000"/>
                  <a:gd name="connsiteX102-15877" fmla="*/ 2231 w 10000"/>
                  <a:gd name="connsiteY102-15878" fmla="*/ 4445 h 10000"/>
                  <a:gd name="connsiteX103-15879" fmla="*/ 2000 w 10000"/>
                  <a:gd name="connsiteY103-15880" fmla="*/ 4021 h 10000"/>
                  <a:gd name="connsiteX104-15881" fmla="*/ 1884 w 10000"/>
                  <a:gd name="connsiteY104-15882" fmla="*/ 3545 h 10000"/>
                  <a:gd name="connsiteX105-15883" fmla="*/ 1652 w 10000"/>
                  <a:gd name="connsiteY105-15884" fmla="*/ 3545 h 10000"/>
                  <a:gd name="connsiteX106-15885" fmla="*/ 1478 w 10000"/>
                  <a:gd name="connsiteY106-15886" fmla="*/ 3757 h 10000"/>
                  <a:gd name="connsiteX107-15887" fmla="*/ 1247 w 10000"/>
                  <a:gd name="connsiteY107-15888" fmla="*/ 3757 h 10000"/>
                  <a:gd name="connsiteX108-15889" fmla="*/ 1072 w 10000"/>
                  <a:gd name="connsiteY108-15890" fmla="*/ 3968 h 10000"/>
                  <a:gd name="connsiteX109-15891" fmla="*/ 957 w 10000"/>
                  <a:gd name="connsiteY109-15892" fmla="*/ 3757 h 10000"/>
                  <a:gd name="connsiteX110-15893" fmla="*/ 667 w 10000"/>
                  <a:gd name="connsiteY110-15894" fmla="*/ 3704 h 10000"/>
                  <a:gd name="connsiteX111-15895" fmla="*/ 406 w 10000"/>
                  <a:gd name="connsiteY111-15896" fmla="*/ 3704 h 10000"/>
                  <a:gd name="connsiteX112-15897" fmla="*/ 29 w 10000"/>
                  <a:gd name="connsiteY112-15898" fmla="*/ 3439 h 10000"/>
                  <a:gd name="connsiteX113-15899" fmla="*/ 0 w 10000"/>
                  <a:gd name="connsiteY113-15900" fmla="*/ 3916 h 10000"/>
                  <a:gd name="connsiteX114-15901" fmla="*/ 58 w 10000"/>
                  <a:gd name="connsiteY114-15902" fmla="*/ 4603 h 10000"/>
                  <a:gd name="connsiteX115-15903" fmla="*/ 116 w 10000"/>
                  <a:gd name="connsiteY115-15904" fmla="*/ 4973 h 10000"/>
                  <a:gd name="connsiteX116-15905" fmla="*/ 174 w 10000"/>
                  <a:gd name="connsiteY116-15906" fmla="*/ 5239 h 10000"/>
                  <a:gd name="connsiteX117-15907" fmla="*/ 232 w 10000"/>
                  <a:gd name="connsiteY117-15908" fmla="*/ 5609 h 10000"/>
                  <a:gd name="connsiteX118-15909" fmla="*/ 406 w 10000"/>
                  <a:gd name="connsiteY118-15910" fmla="*/ 5926 h 10000"/>
                  <a:gd name="connsiteX119-15911" fmla="*/ 638 w 10000"/>
                  <a:gd name="connsiteY119-15912" fmla="*/ 6455 h 10000"/>
                  <a:gd name="connsiteX120-15913" fmla="*/ 492 w 10000"/>
                  <a:gd name="connsiteY120-15914" fmla="*/ 6350 h 10000"/>
                  <a:gd name="connsiteX121-15915" fmla="*/ 840 w 10000"/>
                  <a:gd name="connsiteY121-15916" fmla="*/ 6825 h 10000"/>
                  <a:gd name="connsiteX122-15917" fmla="*/ 1043 w 10000"/>
                  <a:gd name="connsiteY122-15918" fmla="*/ 6773 h 10000"/>
                  <a:gd name="connsiteX123-15919" fmla="*/ 1015 w 10000"/>
                  <a:gd name="connsiteY123-15920" fmla="*/ 6455 h 10000"/>
                  <a:gd name="connsiteX124-15921" fmla="*/ 1188 w 10000"/>
                  <a:gd name="connsiteY124-15922" fmla="*/ 6508 h 10000"/>
                  <a:gd name="connsiteX125-15923" fmla="*/ 986 w 10000"/>
                  <a:gd name="connsiteY125-15924" fmla="*/ 5873 h 10000"/>
                  <a:gd name="connsiteX126-15925" fmla="*/ 1362 w 10000"/>
                  <a:gd name="connsiteY126-15926" fmla="*/ 5609 h 10000"/>
                  <a:gd name="connsiteX127-15927" fmla="*/ 1566 w 10000"/>
                  <a:gd name="connsiteY127-15928" fmla="*/ 5609 h 10000"/>
                  <a:gd name="connsiteX128-15929" fmla="*/ 1566 w 10000"/>
                  <a:gd name="connsiteY128-15930" fmla="*/ 5873 h 10000"/>
                  <a:gd name="connsiteX129-15931" fmla="*/ 1391 w 10000"/>
                  <a:gd name="connsiteY129-15932" fmla="*/ 6032 h 10000"/>
                  <a:gd name="connsiteX130-15933" fmla="*/ 1276 w 10000"/>
                  <a:gd name="connsiteY130-15934" fmla="*/ 6720 h 10000"/>
                  <a:gd name="connsiteX131-15935" fmla="*/ 1218 w 10000"/>
                  <a:gd name="connsiteY131-15936" fmla="*/ 7037 h 10000"/>
                  <a:gd name="connsiteX132-15937" fmla="*/ 1305 w 10000"/>
                  <a:gd name="connsiteY132-15938" fmla="*/ 7461 h 10000"/>
                  <a:gd name="connsiteX133-15939" fmla="*/ 1478 w 10000"/>
                  <a:gd name="connsiteY133-15940" fmla="*/ 7778 h 10000"/>
                  <a:gd name="connsiteX134-15941" fmla="*/ 2058 w 10000"/>
                  <a:gd name="connsiteY134-15942" fmla="*/ 8413 h 10000"/>
                  <a:gd name="connsiteX135-15943" fmla="*/ 2521 w 10000"/>
                  <a:gd name="connsiteY135-15944" fmla="*/ 8889 h 10000"/>
                  <a:gd name="connsiteX136-15945" fmla="*/ 2869 w 10000"/>
                  <a:gd name="connsiteY136-15946" fmla="*/ 9101 h 10000"/>
                  <a:gd name="connsiteX137-15947" fmla="*/ 3246 w 10000"/>
                  <a:gd name="connsiteY137-15948" fmla="*/ 9312 h 10000"/>
                  <a:gd name="connsiteX138-15949" fmla="*/ 3624 w 10000"/>
                  <a:gd name="connsiteY138-15950" fmla="*/ 9524 h 10000"/>
                  <a:gd name="connsiteX139-15951" fmla="*/ 3972 w 10000"/>
                  <a:gd name="connsiteY139-15952" fmla="*/ 9630 h 10000"/>
                  <a:gd name="connsiteX140-15953" fmla="*/ 4348 w 10000"/>
                  <a:gd name="connsiteY140-15954" fmla="*/ 9789 h 10000"/>
                  <a:gd name="connsiteX141-15955" fmla="*/ 4783 w 10000"/>
                  <a:gd name="connsiteY141-15956" fmla="*/ 9948 h 10000"/>
                  <a:gd name="connsiteX142-15957" fmla="*/ 5246 w 10000"/>
                  <a:gd name="connsiteY142-15958" fmla="*/ 10000 h 10000"/>
                  <a:gd name="connsiteX143-15959" fmla="*/ 5652 w 10000"/>
                  <a:gd name="connsiteY143-15960" fmla="*/ 10000 h 10000"/>
                  <a:gd name="connsiteX144-15961" fmla="*/ 6145 w 10000"/>
                  <a:gd name="connsiteY144-15962" fmla="*/ 9948 h 10000"/>
                  <a:gd name="connsiteX145-15963" fmla="*/ 6493 w 10000"/>
                  <a:gd name="connsiteY145-15964" fmla="*/ 9841 h 10000"/>
                  <a:gd name="connsiteX146-15965" fmla="*/ 6841 w 10000"/>
                  <a:gd name="connsiteY146-15966" fmla="*/ 9736 h 10000"/>
                  <a:gd name="connsiteX147-15967" fmla="*/ 7218 w 10000"/>
                  <a:gd name="connsiteY147-15968" fmla="*/ 9577 h 10000"/>
                  <a:gd name="connsiteX148-15969" fmla="*/ 7565 w 10000"/>
                  <a:gd name="connsiteY148-15970" fmla="*/ 9418 h 10000"/>
                  <a:gd name="connsiteX149-15971" fmla="*/ 7884 w 10000"/>
                  <a:gd name="connsiteY149-15972" fmla="*/ 9207 h 10000"/>
                  <a:gd name="connsiteX150-15973" fmla="*/ 8232 w 10000"/>
                  <a:gd name="connsiteY150-15974" fmla="*/ 8995 h 10000"/>
                  <a:gd name="connsiteX151-15975" fmla="*/ 8551 w 10000"/>
                  <a:gd name="connsiteY151-15976" fmla="*/ 8678 h 10000"/>
                  <a:gd name="connsiteX0-15977" fmla="*/ 8551 w 10000"/>
                  <a:gd name="connsiteY0-15978" fmla="*/ 8678 h 10000"/>
                  <a:gd name="connsiteX1-15979" fmla="*/ 8899 w 10000"/>
                  <a:gd name="connsiteY1-15980" fmla="*/ 8360 h 10000"/>
                  <a:gd name="connsiteX2-15981" fmla="*/ 9072 w 10000"/>
                  <a:gd name="connsiteY2-15982" fmla="*/ 7937 h 10000"/>
                  <a:gd name="connsiteX3-15983" fmla="*/ 9420 w 10000"/>
                  <a:gd name="connsiteY3-15984" fmla="*/ 7619 h 10000"/>
                  <a:gd name="connsiteX4-15985" fmla="*/ 9304 w 10000"/>
                  <a:gd name="connsiteY4-15986" fmla="*/ 7143 h 10000"/>
                  <a:gd name="connsiteX5-15987" fmla="*/ 9508 w 10000"/>
                  <a:gd name="connsiteY5-15988" fmla="*/ 6878 h 10000"/>
                  <a:gd name="connsiteX6-15989" fmla="*/ 9652 w 10000"/>
                  <a:gd name="connsiteY6-15990" fmla="*/ 6614 h 10000"/>
                  <a:gd name="connsiteX7-15991" fmla="*/ 9710 w 10000"/>
                  <a:gd name="connsiteY7-15992" fmla="*/ 7037 h 10000"/>
                  <a:gd name="connsiteX8-15993" fmla="*/ 9652 w 10000"/>
                  <a:gd name="connsiteY8-15994" fmla="*/ 7514 h 10000"/>
                  <a:gd name="connsiteX9-15995" fmla="*/ 9971 w 10000"/>
                  <a:gd name="connsiteY9-15996" fmla="*/ 7037 h 10000"/>
                  <a:gd name="connsiteX10-15997" fmla="*/ 10000 w 10000"/>
                  <a:gd name="connsiteY10-15998" fmla="*/ 6667 h 10000"/>
                  <a:gd name="connsiteX11-15999" fmla="*/ 9884 w 10000"/>
                  <a:gd name="connsiteY11-16000" fmla="*/ 6720 h 10000"/>
                  <a:gd name="connsiteX12-16001" fmla="*/ 9797 w 10000"/>
                  <a:gd name="connsiteY12-16002" fmla="*/ 6350 h 10000"/>
                  <a:gd name="connsiteX13-16003" fmla="*/ 9913 w 10000"/>
                  <a:gd name="connsiteY13-16004" fmla="*/ 5926 h 10000"/>
                  <a:gd name="connsiteX14-16005" fmla="*/ 9856 w 10000"/>
                  <a:gd name="connsiteY14-16006" fmla="*/ 5450 h 10000"/>
                  <a:gd name="connsiteX15-16007" fmla="*/ 9566 w 10000"/>
                  <a:gd name="connsiteY15-16008" fmla="*/ 5291 h 10000"/>
                  <a:gd name="connsiteX16-16009" fmla="*/ 9942 w 10000"/>
                  <a:gd name="connsiteY16-16010" fmla="*/ 4498 h 10000"/>
                  <a:gd name="connsiteX17-16011" fmla="*/ 9537 w 10000"/>
                  <a:gd name="connsiteY17-16012" fmla="*/ 4762 h 10000"/>
                  <a:gd name="connsiteX18-16013" fmla="*/ 9449 w 10000"/>
                  <a:gd name="connsiteY18-16014" fmla="*/ 5185 h 10000"/>
                  <a:gd name="connsiteX19-16015" fmla="*/ 9101 w 10000"/>
                  <a:gd name="connsiteY19-16016" fmla="*/ 5239 h 10000"/>
                  <a:gd name="connsiteX20-16017" fmla="*/ 9072 w 10000"/>
                  <a:gd name="connsiteY20-16018" fmla="*/ 5820 h 10000"/>
                  <a:gd name="connsiteX21-16019" fmla="*/ 9101 w 10000"/>
                  <a:gd name="connsiteY21-16020" fmla="*/ 5926 h 10000"/>
                  <a:gd name="connsiteX22-16021" fmla="*/ 8928 w 10000"/>
                  <a:gd name="connsiteY22-16022" fmla="*/ 6138 h 10000"/>
                  <a:gd name="connsiteX23-16023" fmla="*/ 8734 w 10000"/>
                  <a:gd name="connsiteY23-16024" fmla="*/ 5498 h 10000"/>
                  <a:gd name="connsiteX24-16025" fmla="*/ 8734 w 10000"/>
                  <a:gd name="connsiteY24-16026" fmla="*/ 5498 h 10000"/>
                  <a:gd name="connsiteX25-16027" fmla="*/ 8607 w 10000"/>
                  <a:gd name="connsiteY25-16028" fmla="*/ 5271 h 10000"/>
                  <a:gd name="connsiteX26-16029" fmla="*/ 8417 w 10000"/>
                  <a:gd name="connsiteY26-16030" fmla="*/ 5422 h 10000"/>
                  <a:gd name="connsiteX27-16031" fmla="*/ 8291 w 10000"/>
                  <a:gd name="connsiteY27-16032" fmla="*/ 5195 h 10000"/>
                  <a:gd name="connsiteX28-16033" fmla="*/ 8164 w 10000"/>
                  <a:gd name="connsiteY28-16034" fmla="*/ 4968 h 10000"/>
                  <a:gd name="connsiteX29-16035" fmla="*/ 8671 w 10000"/>
                  <a:gd name="connsiteY29-16036" fmla="*/ 4893 h 10000"/>
                  <a:gd name="connsiteX30-16037" fmla="*/ 8227 w 10000"/>
                  <a:gd name="connsiteY30-16038" fmla="*/ 4591 h 10000"/>
                  <a:gd name="connsiteX31-16039" fmla="*/ 8037 w 10000"/>
                  <a:gd name="connsiteY31-16040" fmla="*/ 4742 h 10000"/>
                  <a:gd name="connsiteX32-16041" fmla="*/ 8069 w 10000"/>
                  <a:gd name="connsiteY32-16042" fmla="*/ 4826 h 10000"/>
                  <a:gd name="connsiteX33-16043" fmla="*/ 6950 w 10000"/>
                  <a:gd name="connsiteY33-16044" fmla="*/ 3306 h 10000"/>
                  <a:gd name="connsiteX34-16045" fmla="*/ 6962 w 10000"/>
                  <a:gd name="connsiteY34-16046" fmla="*/ 3305 h 10000"/>
                  <a:gd name="connsiteX35-16047" fmla="*/ 6645 w 10000"/>
                  <a:gd name="connsiteY35-16048" fmla="*/ 3230 h 10000"/>
                  <a:gd name="connsiteX36-16049" fmla="*/ 6519 w 10000"/>
                  <a:gd name="connsiteY36-16050" fmla="*/ 3003 h 10000"/>
                  <a:gd name="connsiteX37-16051" fmla="*/ 5949 w 10000"/>
                  <a:gd name="connsiteY37-16052" fmla="*/ 2473 h 10000"/>
                  <a:gd name="connsiteX38-16053" fmla="*/ 5015 w 10000"/>
                  <a:gd name="connsiteY38-16054" fmla="*/ 3228 h 10000"/>
                  <a:gd name="connsiteX39-16055" fmla="*/ 4898 w 10000"/>
                  <a:gd name="connsiteY39-16056" fmla="*/ 3175 h 10000"/>
                  <a:gd name="connsiteX40-16057" fmla="*/ 4754 w 10000"/>
                  <a:gd name="connsiteY40-16058" fmla="*/ 3122 h 10000"/>
                  <a:gd name="connsiteX41-16059" fmla="*/ 4637 w 10000"/>
                  <a:gd name="connsiteY41-16060" fmla="*/ 3334 h 10000"/>
                  <a:gd name="connsiteX42-16061" fmla="*/ 4464 w 10000"/>
                  <a:gd name="connsiteY42-16062" fmla="*/ 3493 h 10000"/>
                  <a:gd name="connsiteX43-16063" fmla="*/ 4435 w 10000"/>
                  <a:gd name="connsiteY43-16064" fmla="*/ 3651 h 10000"/>
                  <a:gd name="connsiteX44-16065" fmla="*/ 4579 w 10000"/>
                  <a:gd name="connsiteY44-16066" fmla="*/ 3862 h 10000"/>
                  <a:gd name="connsiteX45-16067" fmla="*/ 4637 w 10000"/>
                  <a:gd name="connsiteY45-16068" fmla="*/ 4021 h 10000"/>
                  <a:gd name="connsiteX46-16069" fmla="*/ 4783 w 10000"/>
                  <a:gd name="connsiteY46-16070" fmla="*/ 4021 h 10000"/>
                  <a:gd name="connsiteX47-16071" fmla="*/ 4841 w 10000"/>
                  <a:gd name="connsiteY47-16072" fmla="*/ 4021 h 10000"/>
                  <a:gd name="connsiteX48-16073" fmla="*/ 4927 w 10000"/>
                  <a:gd name="connsiteY48-16074" fmla="*/ 4233 h 10000"/>
                  <a:gd name="connsiteX49-16075" fmla="*/ 5073 w 10000"/>
                  <a:gd name="connsiteY49-16076" fmla="*/ 4603 h 10000"/>
                  <a:gd name="connsiteX50-16077" fmla="*/ 4898 w 10000"/>
                  <a:gd name="connsiteY50-16078" fmla="*/ 4391 h 10000"/>
                  <a:gd name="connsiteX51-16079" fmla="*/ 4812 w 10000"/>
                  <a:gd name="connsiteY51-16080" fmla="*/ 4127 h 10000"/>
                  <a:gd name="connsiteX52-16081" fmla="*/ 4725 w 10000"/>
                  <a:gd name="connsiteY52-16082" fmla="*/ 4339 h 10000"/>
                  <a:gd name="connsiteX53-16083" fmla="*/ 4608 w 10000"/>
                  <a:gd name="connsiteY53-16084" fmla="*/ 4657 h 10000"/>
                  <a:gd name="connsiteX54-16085" fmla="*/ 4608 w 10000"/>
                  <a:gd name="connsiteY54-16086" fmla="*/ 4445 h 10000"/>
                  <a:gd name="connsiteX55-16087" fmla="*/ 4435 w 10000"/>
                  <a:gd name="connsiteY55-16088" fmla="*/ 4339 h 10000"/>
                  <a:gd name="connsiteX56-16089" fmla="*/ 4406 w 10000"/>
                  <a:gd name="connsiteY56-16090" fmla="*/ 3968 h 10000"/>
                  <a:gd name="connsiteX57-16091" fmla="*/ 4261 w 10000"/>
                  <a:gd name="connsiteY57-16092" fmla="*/ 4021 h 10000"/>
                  <a:gd name="connsiteX58-16093" fmla="*/ 4319 w 10000"/>
                  <a:gd name="connsiteY58-16094" fmla="*/ 3598 h 10000"/>
                  <a:gd name="connsiteX59-16095" fmla="*/ 4232 w 10000"/>
                  <a:gd name="connsiteY59-16096" fmla="*/ 3598 h 10000"/>
                  <a:gd name="connsiteX60-16097" fmla="*/ 4319 w 10000"/>
                  <a:gd name="connsiteY60-16098" fmla="*/ 3069 h 10000"/>
                  <a:gd name="connsiteX61-16099" fmla="*/ 4464 w 10000"/>
                  <a:gd name="connsiteY61-16100" fmla="*/ 3069 h 10000"/>
                  <a:gd name="connsiteX62-16101" fmla="*/ 4522 w 10000"/>
                  <a:gd name="connsiteY62-16102" fmla="*/ 3386 h 10000"/>
                  <a:gd name="connsiteX63-16103" fmla="*/ 4551 w 10000"/>
                  <a:gd name="connsiteY63-16104" fmla="*/ 3175 h 10000"/>
                  <a:gd name="connsiteX64-16105" fmla="*/ 4493 w 10000"/>
                  <a:gd name="connsiteY64-16106" fmla="*/ 3016 h 10000"/>
                  <a:gd name="connsiteX65-16107" fmla="*/ 4348 w 10000"/>
                  <a:gd name="connsiteY65-16108" fmla="*/ 2910 h 10000"/>
                  <a:gd name="connsiteX66-16109" fmla="*/ 4377 w 10000"/>
                  <a:gd name="connsiteY66-16110" fmla="*/ 2487 h 10000"/>
                  <a:gd name="connsiteX67-16111" fmla="*/ 4319 w 10000"/>
                  <a:gd name="connsiteY67-16112" fmla="*/ 2275 h 10000"/>
                  <a:gd name="connsiteX68-16113" fmla="*/ 4289 w 10000"/>
                  <a:gd name="connsiteY68-16114" fmla="*/ 1641 h 10000"/>
                  <a:gd name="connsiteX69-16115" fmla="*/ 4348 w 10000"/>
                  <a:gd name="connsiteY69-16116" fmla="*/ 1641 h 10000"/>
                  <a:gd name="connsiteX70-16117" fmla="*/ 4261 w 10000"/>
                  <a:gd name="connsiteY70-16118" fmla="*/ 1534 h 10000"/>
                  <a:gd name="connsiteX71-16119" fmla="*/ 4000 w 10000"/>
                  <a:gd name="connsiteY71-16120" fmla="*/ 1746 h 10000"/>
                  <a:gd name="connsiteX72-16121" fmla="*/ 3942 w 10000"/>
                  <a:gd name="connsiteY72-16122" fmla="*/ 1323 h 10000"/>
                  <a:gd name="connsiteX73-16123" fmla="*/ 4145 w 10000"/>
                  <a:gd name="connsiteY73-16124" fmla="*/ 582 h 10000"/>
                  <a:gd name="connsiteX74-16125" fmla="*/ 3972 w 10000"/>
                  <a:gd name="connsiteY74-16126" fmla="*/ 318 h 10000"/>
                  <a:gd name="connsiteX75-16127" fmla="*/ 3972 w 10000"/>
                  <a:gd name="connsiteY75-16128" fmla="*/ 212 h 10000"/>
                  <a:gd name="connsiteX76-16129" fmla="*/ 3710 w 10000"/>
                  <a:gd name="connsiteY76-16130" fmla="*/ 0 h 10000"/>
                  <a:gd name="connsiteX77-16131" fmla="*/ 3624 w 10000"/>
                  <a:gd name="connsiteY77-16132" fmla="*/ 212 h 10000"/>
                  <a:gd name="connsiteX78-16133" fmla="*/ 3536 w 10000"/>
                  <a:gd name="connsiteY78-16134" fmla="*/ 635 h 10000"/>
                  <a:gd name="connsiteX79-16135" fmla="*/ 3420 w 10000"/>
                  <a:gd name="connsiteY79-16136" fmla="*/ 688 h 10000"/>
                  <a:gd name="connsiteX80-16137" fmla="*/ 3594 w 10000"/>
                  <a:gd name="connsiteY80-16138" fmla="*/ 900 h 10000"/>
                  <a:gd name="connsiteX81-16139" fmla="*/ 3624 w 10000"/>
                  <a:gd name="connsiteY81-16140" fmla="*/ 1164 h 10000"/>
                  <a:gd name="connsiteX82-16141" fmla="*/ 3536 w 10000"/>
                  <a:gd name="connsiteY82-16142" fmla="*/ 1323 h 10000"/>
                  <a:gd name="connsiteX83-16143" fmla="*/ 3624 w 10000"/>
                  <a:gd name="connsiteY83-16144" fmla="*/ 1799 h 10000"/>
                  <a:gd name="connsiteX84-16145" fmla="*/ 3565 w 10000"/>
                  <a:gd name="connsiteY84-16146" fmla="*/ 2223 h 10000"/>
                  <a:gd name="connsiteX85-16147" fmla="*/ 3130 w 10000"/>
                  <a:gd name="connsiteY85-16148" fmla="*/ 2539 h 10000"/>
                  <a:gd name="connsiteX86-16149" fmla="*/ 3101 w 10000"/>
                  <a:gd name="connsiteY86-16150" fmla="*/ 2381 h 10000"/>
                  <a:gd name="connsiteX87-16151" fmla="*/ 3073 w 10000"/>
                  <a:gd name="connsiteY87-16152" fmla="*/ 2593 h 10000"/>
                  <a:gd name="connsiteX88-16153" fmla="*/ 3188 w 10000"/>
                  <a:gd name="connsiteY88-16154" fmla="*/ 2804 h 10000"/>
                  <a:gd name="connsiteX89-16155" fmla="*/ 3478 w 10000"/>
                  <a:gd name="connsiteY89-16156" fmla="*/ 2593 h 10000"/>
                  <a:gd name="connsiteX90-16157" fmla="*/ 3594 w 10000"/>
                  <a:gd name="connsiteY90-16158" fmla="*/ 2752 h 10000"/>
                  <a:gd name="connsiteX91-16159" fmla="*/ 3392 w 10000"/>
                  <a:gd name="connsiteY91-16160" fmla="*/ 2804 h 10000"/>
                  <a:gd name="connsiteX92-16161" fmla="*/ 1349 w 10000"/>
                  <a:gd name="connsiteY92-16162" fmla="*/ 2289 h 10000"/>
                  <a:gd name="connsiteX93-16163" fmla="*/ 2754 w 10000"/>
                  <a:gd name="connsiteY93-16164" fmla="*/ 2857 h 10000"/>
                  <a:gd name="connsiteX94-16165" fmla="*/ 2656 w 10000"/>
                  <a:gd name="connsiteY94-16166" fmla="*/ 2472 h 10000"/>
                  <a:gd name="connsiteX95-16167" fmla="*/ 2898 w 10000"/>
                  <a:gd name="connsiteY95-16168" fmla="*/ 3545 h 10000"/>
                  <a:gd name="connsiteX96-16169" fmla="*/ 2840 w 10000"/>
                  <a:gd name="connsiteY96-16170" fmla="*/ 3916 h 10000"/>
                  <a:gd name="connsiteX97-16171" fmla="*/ 1349 w 10000"/>
                  <a:gd name="connsiteY97-16172" fmla="*/ 2289 h 10000"/>
                  <a:gd name="connsiteX98-16173" fmla="*/ 1349 w 10000"/>
                  <a:gd name="connsiteY98-16174" fmla="*/ 2289 h 10000"/>
                  <a:gd name="connsiteX99-16175" fmla="*/ 2377 w 10000"/>
                  <a:gd name="connsiteY99-16176" fmla="*/ 3598 h 10000"/>
                  <a:gd name="connsiteX100-16177" fmla="*/ 2377 w 10000"/>
                  <a:gd name="connsiteY100-16178" fmla="*/ 3968 h 10000"/>
                  <a:gd name="connsiteX101-16179" fmla="*/ 2231 w 10000"/>
                  <a:gd name="connsiteY101-16180" fmla="*/ 4445 h 10000"/>
                  <a:gd name="connsiteX102-16181" fmla="*/ 2000 w 10000"/>
                  <a:gd name="connsiteY102-16182" fmla="*/ 4021 h 10000"/>
                  <a:gd name="connsiteX103-16183" fmla="*/ 1884 w 10000"/>
                  <a:gd name="connsiteY103-16184" fmla="*/ 3545 h 10000"/>
                  <a:gd name="connsiteX104-16185" fmla="*/ 1652 w 10000"/>
                  <a:gd name="connsiteY104-16186" fmla="*/ 3545 h 10000"/>
                  <a:gd name="connsiteX105-16187" fmla="*/ 1478 w 10000"/>
                  <a:gd name="connsiteY105-16188" fmla="*/ 3757 h 10000"/>
                  <a:gd name="connsiteX106-16189" fmla="*/ 1247 w 10000"/>
                  <a:gd name="connsiteY106-16190" fmla="*/ 3757 h 10000"/>
                  <a:gd name="connsiteX107-16191" fmla="*/ 1072 w 10000"/>
                  <a:gd name="connsiteY107-16192" fmla="*/ 3968 h 10000"/>
                  <a:gd name="connsiteX108-16193" fmla="*/ 957 w 10000"/>
                  <a:gd name="connsiteY108-16194" fmla="*/ 3757 h 10000"/>
                  <a:gd name="connsiteX109-16195" fmla="*/ 667 w 10000"/>
                  <a:gd name="connsiteY109-16196" fmla="*/ 3704 h 10000"/>
                  <a:gd name="connsiteX110-16197" fmla="*/ 406 w 10000"/>
                  <a:gd name="connsiteY110-16198" fmla="*/ 3704 h 10000"/>
                  <a:gd name="connsiteX111-16199" fmla="*/ 29 w 10000"/>
                  <a:gd name="connsiteY111-16200" fmla="*/ 3439 h 10000"/>
                  <a:gd name="connsiteX112-16201" fmla="*/ 0 w 10000"/>
                  <a:gd name="connsiteY112-16202" fmla="*/ 3916 h 10000"/>
                  <a:gd name="connsiteX113-16203" fmla="*/ 58 w 10000"/>
                  <a:gd name="connsiteY113-16204" fmla="*/ 4603 h 10000"/>
                  <a:gd name="connsiteX114-16205" fmla="*/ 116 w 10000"/>
                  <a:gd name="connsiteY114-16206" fmla="*/ 4973 h 10000"/>
                  <a:gd name="connsiteX115-16207" fmla="*/ 174 w 10000"/>
                  <a:gd name="connsiteY115-16208" fmla="*/ 5239 h 10000"/>
                  <a:gd name="connsiteX116-16209" fmla="*/ 232 w 10000"/>
                  <a:gd name="connsiteY116-16210" fmla="*/ 5609 h 10000"/>
                  <a:gd name="connsiteX117-16211" fmla="*/ 406 w 10000"/>
                  <a:gd name="connsiteY117-16212" fmla="*/ 5926 h 10000"/>
                  <a:gd name="connsiteX118-16213" fmla="*/ 638 w 10000"/>
                  <a:gd name="connsiteY118-16214" fmla="*/ 6455 h 10000"/>
                  <a:gd name="connsiteX119-16215" fmla="*/ 492 w 10000"/>
                  <a:gd name="connsiteY119-16216" fmla="*/ 6350 h 10000"/>
                  <a:gd name="connsiteX120-16217" fmla="*/ 840 w 10000"/>
                  <a:gd name="connsiteY120-16218" fmla="*/ 6825 h 10000"/>
                  <a:gd name="connsiteX121-16219" fmla="*/ 1043 w 10000"/>
                  <a:gd name="connsiteY121-16220" fmla="*/ 6773 h 10000"/>
                  <a:gd name="connsiteX122-16221" fmla="*/ 1015 w 10000"/>
                  <a:gd name="connsiteY122-16222" fmla="*/ 6455 h 10000"/>
                  <a:gd name="connsiteX123-16223" fmla="*/ 1188 w 10000"/>
                  <a:gd name="connsiteY123-16224" fmla="*/ 6508 h 10000"/>
                  <a:gd name="connsiteX124-16225" fmla="*/ 986 w 10000"/>
                  <a:gd name="connsiteY124-16226" fmla="*/ 5873 h 10000"/>
                  <a:gd name="connsiteX125-16227" fmla="*/ 1362 w 10000"/>
                  <a:gd name="connsiteY125-16228" fmla="*/ 5609 h 10000"/>
                  <a:gd name="connsiteX126-16229" fmla="*/ 1566 w 10000"/>
                  <a:gd name="connsiteY126-16230" fmla="*/ 5609 h 10000"/>
                  <a:gd name="connsiteX127-16231" fmla="*/ 1566 w 10000"/>
                  <a:gd name="connsiteY127-16232" fmla="*/ 5873 h 10000"/>
                  <a:gd name="connsiteX128-16233" fmla="*/ 1391 w 10000"/>
                  <a:gd name="connsiteY128-16234" fmla="*/ 6032 h 10000"/>
                  <a:gd name="connsiteX129-16235" fmla="*/ 1276 w 10000"/>
                  <a:gd name="connsiteY129-16236" fmla="*/ 6720 h 10000"/>
                  <a:gd name="connsiteX130-16237" fmla="*/ 1218 w 10000"/>
                  <a:gd name="connsiteY130-16238" fmla="*/ 7037 h 10000"/>
                  <a:gd name="connsiteX131-16239" fmla="*/ 1305 w 10000"/>
                  <a:gd name="connsiteY131-16240" fmla="*/ 7461 h 10000"/>
                  <a:gd name="connsiteX132-16241" fmla="*/ 1478 w 10000"/>
                  <a:gd name="connsiteY132-16242" fmla="*/ 7778 h 10000"/>
                  <a:gd name="connsiteX133-16243" fmla="*/ 2058 w 10000"/>
                  <a:gd name="connsiteY133-16244" fmla="*/ 8413 h 10000"/>
                  <a:gd name="connsiteX134-16245" fmla="*/ 2521 w 10000"/>
                  <a:gd name="connsiteY134-16246" fmla="*/ 8889 h 10000"/>
                  <a:gd name="connsiteX135-16247" fmla="*/ 2869 w 10000"/>
                  <a:gd name="connsiteY135-16248" fmla="*/ 9101 h 10000"/>
                  <a:gd name="connsiteX136-16249" fmla="*/ 3246 w 10000"/>
                  <a:gd name="connsiteY136-16250" fmla="*/ 9312 h 10000"/>
                  <a:gd name="connsiteX137-16251" fmla="*/ 3624 w 10000"/>
                  <a:gd name="connsiteY137-16252" fmla="*/ 9524 h 10000"/>
                  <a:gd name="connsiteX138-16253" fmla="*/ 3972 w 10000"/>
                  <a:gd name="connsiteY138-16254" fmla="*/ 9630 h 10000"/>
                  <a:gd name="connsiteX139-16255" fmla="*/ 4348 w 10000"/>
                  <a:gd name="connsiteY139-16256" fmla="*/ 9789 h 10000"/>
                  <a:gd name="connsiteX140-16257" fmla="*/ 4783 w 10000"/>
                  <a:gd name="connsiteY140-16258" fmla="*/ 9948 h 10000"/>
                  <a:gd name="connsiteX141-16259" fmla="*/ 5246 w 10000"/>
                  <a:gd name="connsiteY141-16260" fmla="*/ 10000 h 10000"/>
                  <a:gd name="connsiteX142-16261" fmla="*/ 5652 w 10000"/>
                  <a:gd name="connsiteY142-16262" fmla="*/ 10000 h 10000"/>
                  <a:gd name="connsiteX143-16263" fmla="*/ 6145 w 10000"/>
                  <a:gd name="connsiteY143-16264" fmla="*/ 9948 h 10000"/>
                  <a:gd name="connsiteX144-16265" fmla="*/ 6493 w 10000"/>
                  <a:gd name="connsiteY144-16266" fmla="*/ 9841 h 10000"/>
                  <a:gd name="connsiteX145-16267" fmla="*/ 6841 w 10000"/>
                  <a:gd name="connsiteY145-16268" fmla="*/ 9736 h 10000"/>
                  <a:gd name="connsiteX146-16269" fmla="*/ 7218 w 10000"/>
                  <a:gd name="connsiteY146-16270" fmla="*/ 9577 h 10000"/>
                  <a:gd name="connsiteX147-16271" fmla="*/ 7565 w 10000"/>
                  <a:gd name="connsiteY147-16272" fmla="*/ 9418 h 10000"/>
                  <a:gd name="connsiteX148-16273" fmla="*/ 7884 w 10000"/>
                  <a:gd name="connsiteY148-16274" fmla="*/ 9207 h 10000"/>
                  <a:gd name="connsiteX149-16275" fmla="*/ 8232 w 10000"/>
                  <a:gd name="connsiteY149-16276" fmla="*/ 8995 h 10000"/>
                  <a:gd name="connsiteX150-16277" fmla="*/ 8551 w 10000"/>
                  <a:gd name="connsiteY150-16278" fmla="*/ 8678 h 10000"/>
                  <a:gd name="connsiteX0-16279" fmla="*/ 8551 w 10000"/>
                  <a:gd name="connsiteY0-16280" fmla="*/ 8678 h 10000"/>
                  <a:gd name="connsiteX1-16281" fmla="*/ 8899 w 10000"/>
                  <a:gd name="connsiteY1-16282" fmla="*/ 8360 h 10000"/>
                  <a:gd name="connsiteX2-16283" fmla="*/ 9072 w 10000"/>
                  <a:gd name="connsiteY2-16284" fmla="*/ 7937 h 10000"/>
                  <a:gd name="connsiteX3-16285" fmla="*/ 9420 w 10000"/>
                  <a:gd name="connsiteY3-16286" fmla="*/ 7619 h 10000"/>
                  <a:gd name="connsiteX4-16287" fmla="*/ 9304 w 10000"/>
                  <a:gd name="connsiteY4-16288" fmla="*/ 7143 h 10000"/>
                  <a:gd name="connsiteX5-16289" fmla="*/ 9508 w 10000"/>
                  <a:gd name="connsiteY5-16290" fmla="*/ 6878 h 10000"/>
                  <a:gd name="connsiteX6-16291" fmla="*/ 9652 w 10000"/>
                  <a:gd name="connsiteY6-16292" fmla="*/ 6614 h 10000"/>
                  <a:gd name="connsiteX7-16293" fmla="*/ 9710 w 10000"/>
                  <a:gd name="connsiteY7-16294" fmla="*/ 7037 h 10000"/>
                  <a:gd name="connsiteX8-16295" fmla="*/ 9652 w 10000"/>
                  <a:gd name="connsiteY8-16296" fmla="*/ 7514 h 10000"/>
                  <a:gd name="connsiteX9-16297" fmla="*/ 9971 w 10000"/>
                  <a:gd name="connsiteY9-16298" fmla="*/ 7037 h 10000"/>
                  <a:gd name="connsiteX10-16299" fmla="*/ 10000 w 10000"/>
                  <a:gd name="connsiteY10-16300" fmla="*/ 6667 h 10000"/>
                  <a:gd name="connsiteX11-16301" fmla="*/ 9884 w 10000"/>
                  <a:gd name="connsiteY11-16302" fmla="*/ 6720 h 10000"/>
                  <a:gd name="connsiteX12-16303" fmla="*/ 9797 w 10000"/>
                  <a:gd name="connsiteY12-16304" fmla="*/ 6350 h 10000"/>
                  <a:gd name="connsiteX13-16305" fmla="*/ 9913 w 10000"/>
                  <a:gd name="connsiteY13-16306" fmla="*/ 5926 h 10000"/>
                  <a:gd name="connsiteX14-16307" fmla="*/ 9856 w 10000"/>
                  <a:gd name="connsiteY14-16308" fmla="*/ 5450 h 10000"/>
                  <a:gd name="connsiteX15-16309" fmla="*/ 9566 w 10000"/>
                  <a:gd name="connsiteY15-16310" fmla="*/ 5291 h 10000"/>
                  <a:gd name="connsiteX16-16311" fmla="*/ 9942 w 10000"/>
                  <a:gd name="connsiteY16-16312" fmla="*/ 4498 h 10000"/>
                  <a:gd name="connsiteX17-16313" fmla="*/ 9537 w 10000"/>
                  <a:gd name="connsiteY17-16314" fmla="*/ 4762 h 10000"/>
                  <a:gd name="connsiteX18-16315" fmla="*/ 9449 w 10000"/>
                  <a:gd name="connsiteY18-16316" fmla="*/ 5185 h 10000"/>
                  <a:gd name="connsiteX19-16317" fmla="*/ 9101 w 10000"/>
                  <a:gd name="connsiteY19-16318" fmla="*/ 5239 h 10000"/>
                  <a:gd name="connsiteX20-16319" fmla="*/ 9072 w 10000"/>
                  <a:gd name="connsiteY20-16320" fmla="*/ 5820 h 10000"/>
                  <a:gd name="connsiteX21-16321" fmla="*/ 9101 w 10000"/>
                  <a:gd name="connsiteY21-16322" fmla="*/ 5926 h 10000"/>
                  <a:gd name="connsiteX22-16323" fmla="*/ 8928 w 10000"/>
                  <a:gd name="connsiteY22-16324" fmla="*/ 6138 h 10000"/>
                  <a:gd name="connsiteX23-16325" fmla="*/ 8734 w 10000"/>
                  <a:gd name="connsiteY23-16326" fmla="*/ 5498 h 10000"/>
                  <a:gd name="connsiteX24-16327" fmla="*/ 8734 w 10000"/>
                  <a:gd name="connsiteY24-16328" fmla="*/ 5498 h 10000"/>
                  <a:gd name="connsiteX25-16329" fmla="*/ 8607 w 10000"/>
                  <a:gd name="connsiteY25-16330" fmla="*/ 5271 h 10000"/>
                  <a:gd name="connsiteX26-16331" fmla="*/ 8417 w 10000"/>
                  <a:gd name="connsiteY26-16332" fmla="*/ 5422 h 10000"/>
                  <a:gd name="connsiteX27-16333" fmla="*/ 8291 w 10000"/>
                  <a:gd name="connsiteY27-16334" fmla="*/ 5195 h 10000"/>
                  <a:gd name="connsiteX28-16335" fmla="*/ 8164 w 10000"/>
                  <a:gd name="connsiteY28-16336" fmla="*/ 4968 h 10000"/>
                  <a:gd name="connsiteX29-16337" fmla="*/ 8671 w 10000"/>
                  <a:gd name="connsiteY29-16338" fmla="*/ 4893 h 10000"/>
                  <a:gd name="connsiteX30-16339" fmla="*/ 8227 w 10000"/>
                  <a:gd name="connsiteY30-16340" fmla="*/ 4591 h 10000"/>
                  <a:gd name="connsiteX31-16341" fmla="*/ 8037 w 10000"/>
                  <a:gd name="connsiteY31-16342" fmla="*/ 4742 h 10000"/>
                  <a:gd name="connsiteX32-16343" fmla="*/ 8069 w 10000"/>
                  <a:gd name="connsiteY32-16344" fmla="*/ 4826 h 10000"/>
                  <a:gd name="connsiteX33-16345" fmla="*/ 6950 w 10000"/>
                  <a:gd name="connsiteY33-16346" fmla="*/ 3306 h 10000"/>
                  <a:gd name="connsiteX34-16347" fmla="*/ 6962 w 10000"/>
                  <a:gd name="connsiteY34-16348" fmla="*/ 3305 h 10000"/>
                  <a:gd name="connsiteX35-16349" fmla="*/ 6645 w 10000"/>
                  <a:gd name="connsiteY35-16350" fmla="*/ 3230 h 10000"/>
                  <a:gd name="connsiteX36-16351" fmla="*/ 6519 w 10000"/>
                  <a:gd name="connsiteY36-16352" fmla="*/ 3003 h 10000"/>
                  <a:gd name="connsiteX37-16353" fmla="*/ 5949 w 10000"/>
                  <a:gd name="connsiteY37-16354" fmla="*/ 2473 h 10000"/>
                  <a:gd name="connsiteX38-16355" fmla="*/ 5015 w 10000"/>
                  <a:gd name="connsiteY38-16356" fmla="*/ 3228 h 10000"/>
                  <a:gd name="connsiteX39-16357" fmla="*/ 4898 w 10000"/>
                  <a:gd name="connsiteY39-16358" fmla="*/ 3175 h 10000"/>
                  <a:gd name="connsiteX40-16359" fmla="*/ 4754 w 10000"/>
                  <a:gd name="connsiteY40-16360" fmla="*/ 3122 h 10000"/>
                  <a:gd name="connsiteX41-16361" fmla="*/ 4637 w 10000"/>
                  <a:gd name="connsiteY41-16362" fmla="*/ 3334 h 10000"/>
                  <a:gd name="connsiteX42-16363" fmla="*/ 4464 w 10000"/>
                  <a:gd name="connsiteY42-16364" fmla="*/ 3493 h 10000"/>
                  <a:gd name="connsiteX43-16365" fmla="*/ 4435 w 10000"/>
                  <a:gd name="connsiteY43-16366" fmla="*/ 3651 h 10000"/>
                  <a:gd name="connsiteX44-16367" fmla="*/ 4579 w 10000"/>
                  <a:gd name="connsiteY44-16368" fmla="*/ 3862 h 10000"/>
                  <a:gd name="connsiteX45-16369" fmla="*/ 4637 w 10000"/>
                  <a:gd name="connsiteY45-16370" fmla="*/ 4021 h 10000"/>
                  <a:gd name="connsiteX46-16371" fmla="*/ 4783 w 10000"/>
                  <a:gd name="connsiteY46-16372" fmla="*/ 4021 h 10000"/>
                  <a:gd name="connsiteX47-16373" fmla="*/ 4841 w 10000"/>
                  <a:gd name="connsiteY47-16374" fmla="*/ 4021 h 10000"/>
                  <a:gd name="connsiteX48-16375" fmla="*/ 4927 w 10000"/>
                  <a:gd name="connsiteY48-16376" fmla="*/ 4233 h 10000"/>
                  <a:gd name="connsiteX49-16377" fmla="*/ 5073 w 10000"/>
                  <a:gd name="connsiteY49-16378" fmla="*/ 4603 h 10000"/>
                  <a:gd name="connsiteX50-16379" fmla="*/ 4898 w 10000"/>
                  <a:gd name="connsiteY50-16380" fmla="*/ 4391 h 10000"/>
                  <a:gd name="connsiteX51-16381" fmla="*/ 4812 w 10000"/>
                  <a:gd name="connsiteY51-16382" fmla="*/ 4127 h 10000"/>
                  <a:gd name="connsiteX52-16383" fmla="*/ 4725 w 10000"/>
                  <a:gd name="connsiteY52-16384" fmla="*/ 4339 h 10000"/>
                  <a:gd name="connsiteX53-16385" fmla="*/ 4608 w 10000"/>
                  <a:gd name="connsiteY53-16386" fmla="*/ 4657 h 10000"/>
                  <a:gd name="connsiteX54-16387" fmla="*/ 4608 w 10000"/>
                  <a:gd name="connsiteY54-16388" fmla="*/ 4445 h 10000"/>
                  <a:gd name="connsiteX55-16389" fmla="*/ 4435 w 10000"/>
                  <a:gd name="connsiteY55-16390" fmla="*/ 4339 h 10000"/>
                  <a:gd name="connsiteX56-16391" fmla="*/ 4406 w 10000"/>
                  <a:gd name="connsiteY56-16392" fmla="*/ 3968 h 10000"/>
                  <a:gd name="connsiteX57-16393" fmla="*/ 4261 w 10000"/>
                  <a:gd name="connsiteY57-16394" fmla="*/ 4021 h 10000"/>
                  <a:gd name="connsiteX58-16395" fmla="*/ 4319 w 10000"/>
                  <a:gd name="connsiteY58-16396" fmla="*/ 3598 h 10000"/>
                  <a:gd name="connsiteX59-16397" fmla="*/ 4232 w 10000"/>
                  <a:gd name="connsiteY59-16398" fmla="*/ 3598 h 10000"/>
                  <a:gd name="connsiteX60-16399" fmla="*/ 4319 w 10000"/>
                  <a:gd name="connsiteY60-16400" fmla="*/ 3069 h 10000"/>
                  <a:gd name="connsiteX61-16401" fmla="*/ 4464 w 10000"/>
                  <a:gd name="connsiteY61-16402" fmla="*/ 3069 h 10000"/>
                  <a:gd name="connsiteX62-16403" fmla="*/ 4522 w 10000"/>
                  <a:gd name="connsiteY62-16404" fmla="*/ 3386 h 10000"/>
                  <a:gd name="connsiteX63-16405" fmla="*/ 4551 w 10000"/>
                  <a:gd name="connsiteY63-16406" fmla="*/ 3175 h 10000"/>
                  <a:gd name="connsiteX64-16407" fmla="*/ 4493 w 10000"/>
                  <a:gd name="connsiteY64-16408" fmla="*/ 3016 h 10000"/>
                  <a:gd name="connsiteX65-16409" fmla="*/ 4348 w 10000"/>
                  <a:gd name="connsiteY65-16410" fmla="*/ 2910 h 10000"/>
                  <a:gd name="connsiteX66-16411" fmla="*/ 4377 w 10000"/>
                  <a:gd name="connsiteY66-16412" fmla="*/ 2487 h 10000"/>
                  <a:gd name="connsiteX67-16413" fmla="*/ 4319 w 10000"/>
                  <a:gd name="connsiteY67-16414" fmla="*/ 2275 h 10000"/>
                  <a:gd name="connsiteX68-16415" fmla="*/ 4289 w 10000"/>
                  <a:gd name="connsiteY68-16416" fmla="*/ 1641 h 10000"/>
                  <a:gd name="connsiteX69-16417" fmla="*/ 4348 w 10000"/>
                  <a:gd name="connsiteY69-16418" fmla="*/ 1641 h 10000"/>
                  <a:gd name="connsiteX70-16419" fmla="*/ 4261 w 10000"/>
                  <a:gd name="connsiteY70-16420" fmla="*/ 1534 h 10000"/>
                  <a:gd name="connsiteX71-16421" fmla="*/ 4000 w 10000"/>
                  <a:gd name="connsiteY71-16422" fmla="*/ 1746 h 10000"/>
                  <a:gd name="connsiteX72-16423" fmla="*/ 3942 w 10000"/>
                  <a:gd name="connsiteY72-16424" fmla="*/ 1323 h 10000"/>
                  <a:gd name="connsiteX73-16425" fmla="*/ 4145 w 10000"/>
                  <a:gd name="connsiteY73-16426" fmla="*/ 582 h 10000"/>
                  <a:gd name="connsiteX74-16427" fmla="*/ 3972 w 10000"/>
                  <a:gd name="connsiteY74-16428" fmla="*/ 318 h 10000"/>
                  <a:gd name="connsiteX75-16429" fmla="*/ 3972 w 10000"/>
                  <a:gd name="connsiteY75-16430" fmla="*/ 212 h 10000"/>
                  <a:gd name="connsiteX76-16431" fmla="*/ 3710 w 10000"/>
                  <a:gd name="connsiteY76-16432" fmla="*/ 0 h 10000"/>
                  <a:gd name="connsiteX77-16433" fmla="*/ 3624 w 10000"/>
                  <a:gd name="connsiteY77-16434" fmla="*/ 212 h 10000"/>
                  <a:gd name="connsiteX78-16435" fmla="*/ 3536 w 10000"/>
                  <a:gd name="connsiteY78-16436" fmla="*/ 635 h 10000"/>
                  <a:gd name="connsiteX79-16437" fmla="*/ 3420 w 10000"/>
                  <a:gd name="connsiteY79-16438" fmla="*/ 688 h 10000"/>
                  <a:gd name="connsiteX80-16439" fmla="*/ 3594 w 10000"/>
                  <a:gd name="connsiteY80-16440" fmla="*/ 900 h 10000"/>
                  <a:gd name="connsiteX81-16441" fmla="*/ 3624 w 10000"/>
                  <a:gd name="connsiteY81-16442" fmla="*/ 1164 h 10000"/>
                  <a:gd name="connsiteX82-16443" fmla="*/ 3536 w 10000"/>
                  <a:gd name="connsiteY82-16444" fmla="*/ 1323 h 10000"/>
                  <a:gd name="connsiteX83-16445" fmla="*/ 3624 w 10000"/>
                  <a:gd name="connsiteY83-16446" fmla="*/ 1799 h 10000"/>
                  <a:gd name="connsiteX84-16447" fmla="*/ 3565 w 10000"/>
                  <a:gd name="connsiteY84-16448" fmla="*/ 2223 h 10000"/>
                  <a:gd name="connsiteX85-16449" fmla="*/ 3130 w 10000"/>
                  <a:gd name="connsiteY85-16450" fmla="*/ 2539 h 10000"/>
                  <a:gd name="connsiteX86-16451" fmla="*/ 3101 w 10000"/>
                  <a:gd name="connsiteY86-16452" fmla="*/ 2381 h 10000"/>
                  <a:gd name="connsiteX87-16453" fmla="*/ 3073 w 10000"/>
                  <a:gd name="connsiteY87-16454" fmla="*/ 2593 h 10000"/>
                  <a:gd name="connsiteX88-16455" fmla="*/ 3188 w 10000"/>
                  <a:gd name="connsiteY88-16456" fmla="*/ 2804 h 10000"/>
                  <a:gd name="connsiteX89-16457" fmla="*/ 3478 w 10000"/>
                  <a:gd name="connsiteY89-16458" fmla="*/ 2593 h 10000"/>
                  <a:gd name="connsiteX90-16459" fmla="*/ 3594 w 10000"/>
                  <a:gd name="connsiteY90-16460" fmla="*/ 2752 h 10000"/>
                  <a:gd name="connsiteX91-16461" fmla="*/ 3392 w 10000"/>
                  <a:gd name="connsiteY91-16462" fmla="*/ 2804 h 10000"/>
                  <a:gd name="connsiteX92-16463" fmla="*/ 1349 w 10000"/>
                  <a:gd name="connsiteY92-16464" fmla="*/ 2289 h 10000"/>
                  <a:gd name="connsiteX93-16465" fmla="*/ 2754 w 10000"/>
                  <a:gd name="connsiteY93-16466" fmla="*/ 2857 h 10000"/>
                  <a:gd name="connsiteX94-16467" fmla="*/ 2656 w 10000"/>
                  <a:gd name="connsiteY94-16468" fmla="*/ 2472 h 10000"/>
                  <a:gd name="connsiteX95-16469" fmla="*/ 2898 w 10000"/>
                  <a:gd name="connsiteY95-16470" fmla="*/ 3545 h 10000"/>
                  <a:gd name="connsiteX96-16471" fmla="*/ 2840 w 10000"/>
                  <a:gd name="connsiteY96-16472" fmla="*/ 3916 h 10000"/>
                  <a:gd name="connsiteX97-16473" fmla="*/ 1349 w 10000"/>
                  <a:gd name="connsiteY97-16474" fmla="*/ 2289 h 10000"/>
                  <a:gd name="connsiteX98-16475" fmla="*/ 2377 w 10000"/>
                  <a:gd name="connsiteY98-16476" fmla="*/ 3598 h 10000"/>
                  <a:gd name="connsiteX99-16477" fmla="*/ 2377 w 10000"/>
                  <a:gd name="connsiteY99-16478" fmla="*/ 3968 h 10000"/>
                  <a:gd name="connsiteX100-16479" fmla="*/ 2231 w 10000"/>
                  <a:gd name="connsiteY100-16480" fmla="*/ 4445 h 10000"/>
                  <a:gd name="connsiteX101-16481" fmla="*/ 2000 w 10000"/>
                  <a:gd name="connsiteY101-16482" fmla="*/ 4021 h 10000"/>
                  <a:gd name="connsiteX102-16483" fmla="*/ 1884 w 10000"/>
                  <a:gd name="connsiteY102-16484" fmla="*/ 3545 h 10000"/>
                  <a:gd name="connsiteX103-16485" fmla="*/ 1652 w 10000"/>
                  <a:gd name="connsiteY103-16486" fmla="*/ 3545 h 10000"/>
                  <a:gd name="connsiteX104-16487" fmla="*/ 1478 w 10000"/>
                  <a:gd name="connsiteY104-16488" fmla="*/ 3757 h 10000"/>
                  <a:gd name="connsiteX105-16489" fmla="*/ 1247 w 10000"/>
                  <a:gd name="connsiteY105-16490" fmla="*/ 3757 h 10000"/>
                  <a:gd name="connsiteX106-16491" fmla="*/ 1072 w 10000"/>
                  <a:gd name="connsiteY106-16492" fmla="*/ 3968 h 10000"/>
                  <a:gd name="connsiteX107-16493" fmla="*/ 957 w 10000"/>
                  <a:gd name="connsiteY107-16494" fmla="*/ 3757 h 10000"/>
                  <a:gd name="connsiteX108-16495" fmla="*/ 667 w 10000"/>
                  <a:gd name="connsiteY108-16496" fmla="*/ 3704 h 10000"/>
                  <a:gd name="connsiteX109-16497" fmla="*/ 406 w 10000"/>
                  <a:gd name="connsiteY109-16498" fmla="*/ 3704 h 10000"/>
                  <a:gd name="connsiteX110-16499" fmla="*/ 29 w 10000"/>
                  <a:gd name="connsiteY110-16500" fmla="*/ 3439 h 10000"/>
                  <a:gd name="connsiteX111-16501" fmla="*/ 0 w 10000"/>
                  <a:gd name="connsiteY111-16502" fmla="*/ 3916 h 10000"/>
                  <a:gd name="connsiteX112-16503" fmla="*/ 58 w 10000"/>
                  <a:gd name="connsiteY112-16504" fmla="*/ 4603 h 10000"/>
                  <a:gd name="connsiteX113-16505" fmla="*/ 116 w 10000"/>
                  <a:gd name="connsiteY113-16506" fmla="*/ 4973 h 10000"/>
                  <a:gd name="connsiteX114-16507" fmla="*/ 174 w 10000"/>
                  <a:gd name="connsiteY114-16508" fmla="*/ 5239 h 10000"/>
                  <a:gd name="connsiteX115-16509" fmla="*/ 232 w 10000"/>
                  <a:gd name="connsiteY115-16510" fmla="*/ 5609 h 10000"/>
                  <a:gd name="connsiteX116-16511" fmla="*/ 406 w 10000"/>
                  <a:gd name="connsiteY116-16512" fmla="*/ 5926 h 10000"/>
                  <a:gd name="connsiteX117-16513" fmla="*/ 638 w 10000"/>
                  <a:gd name="connsiteY117-16514" fmla="*/ 6455 h 10000"/>
                  <a:gd name="connsiteX118-16515" fmla="*/ 492 w 10000"/>
                  <a:gd name="connsiteY118-16516" fmla="*/ 6350 h 10000"/>
                  <a:gd name="connsiteX119-16517" fmla="*/ 840 w 10000"/>
                  <a:gd name="connsiteY119-16518" fmla="*/ 6825 h 10000"/>
                  <a:gd name="connsiteX120-16519" fmla="*/ 1043 w 10000"/>
                  <a:gd name="connsiteY120-16520" fmla="*/ 6773 h 10000"/>
                  <a:gd name="connsiteX121-16521" fmla="*/ 1015 w 10000"/>
                  <a:gd name="connsiteY121-16522" fmla="*/ 6455 h 10000"/>
                  <a:gd name="connsiteX122-16523" fmla="*/ 1188 w 10000"/>
                  <a:gd name="connsiteY122-16524" fmla="*/ 6508 h 10000"/>
                  <a:gd name="connsiteX123-16525" fmla="*/ 986 w 10000"/>
                  <a:gd name="connsiteY123-16526" fmla="*/ 5873 h 10000"/>
                  <a:gd name="connsiteX124-16527" fmla="*/ 1362 w 10000"/>
                  <a:gd name="connsiteY124-16528" fmla="*/ 5609 h 10000"/>
                  <a:gd name="connsiteX125-16529" fmla="*/ 1566 w 10000"/>
                  <a:gd name="connsiteY125-16530" fmla="*/ 5609 h 10000"/>
                  <a:gd name="connsiteX126-16531" fmla="*/ 1566 w 10000"/>
                  <a:gd name="connsiteY126-16532" fmla="*/ 5873 h 10000"/>
                  <a:gd name="connsiteX127-16533" fmla="*/ 1391 w 10000"/>
                  <a:gd name="connsiteY127-16534" fmla="*/ 6032 h 10000"/>
                  <a:gd name="connsiteX128-16535" fmla="*/ 1276 w 10000"/>
                  <a:gd name="connsiteY128-16536" fmla="*/ 6720 h 10000"/>
                  <a:gd name="connsiteX129-16537" fmla="*/ 1218 w 10000"/>
                  <a:gd name="connsiteY129-16538" fmla="*/ 7037 h 10000"/>
                  <a:gd name="connsiteX130-16539" fmla="*/ 1305 w 10000"/>
                  <a:gd name="connsiteY130-16540" fmla="*/ 7461 h 10000"/>
                  <a:gd name="connsiteX131-16541" fmla="*/ 1478 w 10000"/>
                  <a:gd name="connsiteY131-16542" fmla="*/ 7778 h 10000"/>
                  <a:gd name="connsiteX132-16543" fmla="*/ 2058 w 10000"/>
                  <a:gd name="connsiteY132-16544" fmla="*/ 8413 h 10000"/>
                  <a:gd name="connsiteX133-16545" fmla="*/ 2521 w 10000"/>
                  <a:gd name="connsiteY133-16546" fmla="*/ 8889 h 10000"/>
                  <a:gd name="connsiteX134-16547" fmla="*/ 2869 w 10000"/>
                  <a:gd name="connsiteY134-16548" fmla="*/ 9101 h 10000"/>
                  <a:gd name="connsiteX135-16549" fmla="*/ 3246 w 10000"/>
                  <a:gd name="connsiteY135-16550" fmla="*/ 9312 h 10000"/>
                  <a:gd name="connsiteX136-16551" fmla="*/ 3624 w 10000"/>
                  <a:gd name="connsiteY136-16552" fmla="*/ 9524 h 10000"/>
                  <a:gd name="connsiteX137-16553" fmla="*/ 3972 w 10000"/>
                  <a:gd name="connsiteY137-16554" fmla="*/ 9630 h 10000"/>
                  <a:gd name="connsiteX138-16555" fmla="*/ 4348 w 10000"/>
                  <a:gd name="connsiteY138-16556" fmla="*/ 9789 h 10000"/>
                  <a:gd name="connsiteX139-16557" fmla="*/ 4783 w 10000"/>
                  <a:gd name="connsiteY139-16558" fmla="*/ 9948 h 10000"/>
                  <a:gd name="connsiteX140-16559" fmla="*/ 5246 w 10000"/>
                  <a:gd name="connsiteY140-16560" fmla="*/ 10000 h 10000"/>
                  <a:gd name="connsiteX141-16561" fmla="*/ 5652 w 10000"/>
                  <a:gd name="connsiteY141-16562" fmla="*/ 10000 h 10000"/>
                  <a:gd name="connsiteX142-16563" fmla="*/ 6145 w 10000"/>
                  <a:gd name="connsiteY142-16564" fmla="*/ 9948 h 10000"/>
                  <a:gd name="connsiteX143-16565" fmla="*/ 6493 w 10000"/>
                  <a:gd name="connsiteY143-16566" fmla="*/ 9841 h 10000"/>
                  <a:gd name="connsiteX144-16567" fmla="*/ 6841 w 10000"/>
                  <a:gd name="connsiteY144-16568" fmla="*/ 9736 h 10000"/>
                  <a:gd name="connsiteX145-16569" fmla="*/ 7218 w 10000"/>
                  <a:gd name="connsiteY145-16570" fmla="*/ 9577 h 10000"/>
                  <a:gd name="connsiteX146-16571" fmla="*/ 7565 w 10000"/>
                  <a:gd name="connsiteY146-16572" fmla="*/ 9418 h 10000"/>
                  <a:gd name="connsiteX147-16573" fmla="*/ 7884 w 10000"/>
                  <a:gd name="connsiteY147-16574" fmla="*/ 9207 h 10000"/>
                  <a:gd name="connsiteX148-16575" fmla="*/ 8232 w 10000"/>
                  <a:gd name="connsiteY148-16576" fmla="*/ 8995 h 10000"/>
                  <a:gd name="connsiteX149-16577" fmla="*/ 8551 w 10000"/>
                  <a:gd name="connsiteY149-16578" fmla="*/ 8678 h 10000"/>
                  <a:gd name="connsiteX0-16579" fmla="*/ 8551 w 10000"/>
                  <a:gd name="connsiteY0-16580" fmla="*/ 8678 h 10000"/>
                  <a:gd name="connsiteX1-16581" fmla="*/ 8899 w 10000"/>
                  <a:gd name="connsiteY1-16582" fmla="*/ 8360 h 10000"/>
                  <a:gd name="connsiteX2-16583" fmla="*/ 9072 w 10000"/>
                  <a:gd name="connsiteY2-16584" fmla="*/ 7937 h 10000"/>
                  <a:gd name="connsiteX3-16585" fmla="*/ 9420 w 10000"/>
                  <a:gd name="connsiteY3-16586" fmla="*/ 7619 h 10000"/>
                  <a:gd name="connsiteX4-16587" fmla="*/ 9304 w 10000"/>
                  <a:gd name="connsiteY4-16588" fmla="*/ 7143 h 10000"/>
                  <a:gd name="connsiteX5-16589" fmla="*/ 9508 w 10000"/>
                  <a:gd name="connsiteY5-16590" fmla="*/ 6878 h 10000"/>
                  <a:gd name="connsiteX6-16591" fmla="*/ 9652 w 10000"/>
                  <a:gd name="connsiteY6-16592" fmla="*/ 6614 h 10000"/>
                  <a:gd name="connsiteX7-16593" fmla="*/ 9710 w 10000"/>
                  <a:gd name="connsiteY7-16594" fmla="*/ 7037 h 10000"/>
                  <a:gd name="connsiteX8-16595" fmla="*/ 9652 w 10000"/>
                  <a:gd name="connsiteY8-16596" fmla="*/ 7514 h 10000"/>
                  <a:gd name="connsiteX9-16597" fmla="*/ 9971 w 10000"/>
                  <a:gd name="connsiteY9-16598" fmla="*/ 7037 h 10000"/>
                  <a:gd name="connsiteX10-16599" fmla="*/ 10000 w 10000"/>
                  <a:gd name="connsiteY10-16600" fmla="*/ 6667 h 10000"/>
                  <a:gd name="connsiteX11-16601" fmla="*/ 9884 w 10000"/>
                  <a:gd name="connsiteY11-16602" fmla="*/ 6720 h 10000"/>
                  <a:gd name="connsiteX12-16603" fmla="*/ 9797 w 10000"/>
                  <a:gd name="connsiteY12-16604" fmla="*/ 6350 h 10000"/>
                  <a:gd name="connsiteX13-16605" fmla="*/ 9913 w 10000"/>
                  <a:gd name="connsiteY13-16606" fmla="*/ 5926 h 10000"/>
                  <a:gd name="connsiteX14-16607" fmla="*/ 9856 w 10000"/>
                  <a:gd name="connsiteY14-16608" fmla="*/ 5450 h 10000"/>
                  <a:gd name="connsiteX15-16609" fmla="*/ 9566 w 10000"/>
                  <a:gd name="connsiteY15-16610" fmla="*/ 5291 h 10000"/>
                  <a:gd name="connsiteX16-16611" fmla="*/ 9942 w 10000"/>
                  <a:gd name="connsiteY16-16612" fmla="*/ 4498 h 10000"/>
                  <a:gd name="connsiteX17-16613" fmla="*/ 9537 w 10000"/>
                  <a:gd name="connsiteY17-16614" fmla="*/ 4762 h 10000"/>
                  <a:gd name="connsiteX18-16615" fmla="*/ 9449 w 10000"/>
                  <a:gd name="connsiteY18-16616" fmla="*/ 5185 h 10000"/>
                  <a:gd name="connsiteX19-16617" fmla="*/ 9101 w 10000"/>
                  <a:gd name="connsiteY19-16618" fmla="*/ 5239 h 10000"/>
                  <a:gd name="connsiteX20-16619" fmla="*/ 9072 w 10000"/>
                  <a:gd name="connsiteY20-16620" fmla="*/ 5820 h 10000"/>
                  <a:gd name="connsiteX21-16621" fmla="*/ 9101 w 10000"/>
                  <a:gd name="connsiteY21-16622" fmla="*/ 5926 h 10000"/>
                  <a:gd name="connsiteX22-16623" fmla="*/ 8928 w 10000"/>
                  <a:gd name="connsiteY22-16624" fmla="*/ 6138 h 10000"/>
                  <a:gd name="connsiteX23-16625" fmla="*/ 8734 w 10000"/>
                  <a:gd name="connsiteY23-16626" fmla="*/ 5498 h 10000"/>
                  <a:gd name="connsiteX24-16627" fmla="*/ 8734 w 10000"/>
                  <a:gd name="connsiteY24-16628" fmla="*/ 5498 h 10000"/>
                  <a:gd name="connsiteX25-16629" fmla="*/ 8607 w 10000"/>
                  <a:gd name="connsiteY25-16630" fmla="*/ 5271 h 10000"/>
                  <a:gd name="connsiteX26-16631" fmla="*/ 8417 w 10000"/>
                  <a:gd name="connsiteY26-16632" fmla="*/ 5422 h 10000"/>
                  <a:gd name="connsiteX27-16633" fmla="*/ 8291 w 10000"/>
                  <a:gd name="connsiteY27-16634" fmla="*/ 5195 h 10000"/>
                  <a:gd name="connsiteX28-16635" fmla="*/ 8164 w 10000"/>
                  <a:gd name="connsiteY28-16636" fmla="*/ 4968 h 10000"/>
                  <a:gd name="connsiteX29-16637" fmla="*/ 8671 w 10000"/>
                  <a:gd name="connsiteY29-16638" fmla="*/ 4893 h 10000"/>
                  <a:gd name="connsiteX30-16639" fmla="*/ 8227 w 10000"/>
                  <a:gd name="connsiteY30-16640" fmla="*/ 4591 h 10000"/>
                  <a:gd name="connsiteX31-16641" fmla="*/ 8037 w 10000"/>
                  <a:gd name="connsiteY31-16642" fmla="*/ 4742 h 10000"/>
                  <a:gd name="connsiteX32-16643" fmla="*/ 8069 w 10000"/>
                  <a:gd name="connsiteY32-16644" fmla="*/ 4826 h 10000"/>
                  <a:gd name="connsiteX33-16645" fmla="*/ 6950 w 10000"/>
                  <a:gd name="connsiteY33-16646" fmla="*/ 3306 h 10000"/>
                  <a:gd name="connsiteX34-16647" fmla="*/ 6962 w 10000"/>
                  <a:gd name="connsiteY34-16648" fmla="*/ 3305 h 10000"/>
                  <a:gd name="connsiteX35-16649" fmla="*/ 6645 w 10000"/>
                  <a:gd name="connsiteY35-16650" fmla="*/ 3230 h 10000"/>
                  <a:gd name="connsiteX36-16651" fmla="*/ 6519 w 10000"/>
                  <a:gd name="connsiteY36-16652" fmla="*/ 3003 h 10000"/>
                  <a:gd name="connsiteX37-16653" fmla="*/ 5949 w 10000"/>
                  <a:gd name="connsiteY37-16654" fmla="*/ 2473 h 10000"/>
                  <a:gd name="connsiteX38-16655" fmla="*/ 5015 w 10000"/>
                  <a:gd name="connsiteY38-16656" fmla="*/ 3228 h 10000"/>
                  <a:gd name="connsiteX39-16657" fmla="*/ 4898 w 10000"/>
                  <a:gd name="connsiteY39-16658" fmla="*/ 3175 h 10000"/>
                  <a:gd name="connsiteX40-16659" fmla="*/ 4754 w 10000"/>
                  <a:gd name="connsiteY40-16660" fmla="*/ 3122 h 10000"/>
                  <a:gd name="connsiteX41-16661" fmla="*/ 4637 w 10000"/>
                  <a:gd name="connsiteY41-16662" fmla="*/ 3334 h 10000"/>
                  <a:gd name="connsiteX42-16663" fmla="*/ 4464 w 10000"/>
                  <a:gd name="connsiteY42-16664" fmla="*/ 3493 h 10000"/>
                  <a:gd name="connsiteX43-16665" fmla="*/ 4435 w 10000"/>
                  <a:gd name="connsiteY43-16666" fmla="*/ 3651 h 10000"/>
                  <a:gd name="connsiteX44-16667" fmla="*/ 4579 w 10000"/>
                  <a:gd name="connsiteY44-16668" fmla="*/ 3862 h 10000"/>
                  <a:gd name="connsiteX45-16669" fmla="*/ 4637 w 10000"/>
                  <a:gd name="connsiteY45-16670" fmla="*/ 4021 h 10000"/>
                  <a:gd name="connsiteX46-16671" fmla="*/ 4783 w 10000"/>
                  <a:gd name="connsiteY46-16672" fmla="*/ 4021 h 10000"/>
                  <a:gd name="connsiteX47-16673" fmla="*/ 4841 w 10000"/>
                  <a:gd name="connsiteY47-16674" fmla="*/ 4021 h 10000"/>
                  <a:gd name="connsiteX48-16675" fmla="*/ 4927 w 10000"/>
                  <a:gd name="connsiteY48-16676" fmla="*/ 4233 h 10000"/>
                  <a:gd name="connsiteX49-16677" fmla="*/ 5073 w 10000"/>
                  <a:gd name="connsiteY49-16678" fmla="*/ 4603 h 10000"/>
                  <a:gd name="connsiteX50-16679" fmla="*/ 4898 w 10000"/>
                  <a:gd name="connsiteY50-16680" fmla="*/ 4391 h 10000"/>
                  <a:gd name="connsiteX51-16681" fmla="*/ 4812 w 10000"/>
                  <a:gd name="connsiteY51-16682" fmla="*/ 4127 h 10000"/>
                  <a:gd name="connsiteX52-16683" fmla="*/ 4725 w 10000"/>
                  <a:gd name="connsiteY52-16684" fmla="*/ 4339 h 10000"/>
                  <a:gd name="connsiteX53-16685" fmla="*/ 4608 w 10000"/>
                  <a:gd name="connsiteY53-16686" fmla="*/ 4657 h 10000"/>
                  <a:gd name="connsiteX54-16687" fmla="*/ 4608 w 10000"/>
                  <a:gd name="connsiteY54-16688" fmla="*/ 4445 h 10000"/>
                  <a:gd name="connsiteX55-16689" fmla="*/ 4435 w 10000"/>
                  <a:gd name="connsiteY55-16690" fmla="*/ 4339 h 10000"/>
                  <a:gd name="connsiteX56-16691" fmla="*/ 4406 w 10000"/>
                  <a:gd name="connsiteY56-16692" fmla="*/ 3968 h 10000"/>
                  <a:gd name="connsiteX57-16693" fmla="*/ 4261 w 10000"/>
                  <a:gd name="connsiteY57-16694" fmla="*/ 4021 h 10000"/>
                  <a:gd name="connsiteX58-16695" fmla="*/ 4319 w 10000"/>
                  <a:gd name="connsiteY58-16696" fmla="*/ 3598 h 10000"/>
                  <a:gd name="connsiteX59-16697" fmla="*/ 4232 w 10000"/>
                  <a:gd name="connsiteY59-16698" fmla="*/ 3598 h 10000"/>
                  <a:gd name="connsiteX60-16699" fmla="*/ 4319 w 10000"/>
                  <a:gd name="connsiteY60-16700" fmla="*/ 3069 h 10000"/>
                  <a:gd name="connsiteX61-16701" fmla="*/ 4464 w 10000"/>
                  <a:gd name="connsiteY61-16702" fmla="*/ 3069 h 10000"/>
                  <a:gd name="connsiteX62-16703" fmla="*/ 4522 w 10000"/>
                  <a:gd name="connsiteY62-16704" fmla="*/ 3386 h 10000"/>
                  <a:gd name="connsiteX63-16705" fmla="*/ 4551 w 10000"/>
                  <a:gd name="connsiteY63-16706" fmla="*/ 3175 h 10000"/>
                  <a:gd name="connsiteX64-16707" fmla="*/ 4493 w 10000"/>
                  <a:gd name="connsiteY64-16708" fmla="*/ 3016 h 10000"/>
                  <a:gd name="connsiteX65-16709" fmla="*/ 4348 w 10000"/>
                  <a:gd name="connsiteY65-16710" fmla="*/ 2910 h 10000"/>
                  <a:gd name="connsiteX66-16711" fmla="*/ 4377 w 10000"/>
                  <a:gd name="connsiteY66-16712" fmla="*/ 2487 h 10000"/>
                  <a:gd name="connsiteX67-16713" fmla="*/ 4319 w 10000"/>
                  <a:gd name="connsiteY67-16714" fmla="*/ 2275 h 10000"/>
                  <a:gd name="connsiteX68-16715" fmla="*/ 4289 w 10000"/>
                  <a:gd name="connsiteY68-16716" fmla="*/ 1641 h 10000"/>
                  <a:gd name="connsiteX69-16717" fmla="*/ 4348 w 10000"/>
                  <a:gd name="connsiteY69-16718" fmla="*/ 1641 h 10000"/>
                  <a:gd name="connsiteX70-16719" fmla="*/ 4261 w 10000"/>
                  <a:gd name="connsiteY70-16720" fmla="*/ 1534 h 10000"/>
                  <a:gd name="connsiteX71-16721" fmla="*/ 4000 w 10000"/>
                  <a:gd name="connsiteY71-16722" fmla="*/ 1746 h 10000"/>
                  <a:gd name="connsiteX72-16723" fmla="*/ 3942 w 10000"/>
                  <a:gd name="connsiteY72-16724" fmla="*/ 1323 h 10000"/>
                  <a:gd name="connsiteX73-16725" fmla="*/ 4145 w 10000"/>
                  <a:gd name="connsiteY73-16726" fmla="*/ 582 h 10000"/>
                  <a:gd name="connsiteX74-16727" fmla="*/ 3972 w 10000"/>
                  <a:gd name="connsiteY74-16728" fmla="*/ 318 h 10000"/>
                  <a:gd name="connsiteX75-16729" fmla="*/ 3972 w 10000"/>
                  <a:gd name="connsiteY75-16730" fmla="*/ 212 h 10000"/>
                  <a:gd name="connsiteX76-16731" fmla="*/ 3710 w 10000"/>
                  <a:gd name="connsiteY76-16732" fmla="*/ 0 h 10000"/>
                  <a:gd name="connsiteX77-16733" fmla="*/ 3624 w 10000"/>
                  <a:gd name="connsiteY77-16734" fmla="*/ 212 h 10000"/>
                  <a:gd name="connsiteX78-16735" fmla="*/ 3536 w 10000"/>
                  <a:gd name="connsiteY78-16736" fmla="*/ 635 h 10000"/>
                  <a:gd name="connsiteX79-16737" fmla="*/ 3420 w 10000"/>
                  <a:gd name="connsiteY79-16738" fmla="*/ 688 h 10000"/>
                  <a:gd name="connsiteX80-16739" fmla="*/ 3594 w 10000"/>
                  <a:gd name="connsiteY80-16740" fmla="*/ 900 h 10000"/>
                  <a:gd name="connsiteX81-16741" fmla="*/ 3624 w 10000"/>
                  <a:gd name="connsiteY81-16742" fmla="*/ 1164 h 10000"/>
                  <a:gd name="connsiteX82-16743" fmla="*/ 3536 w 10000"/>
                  <a:gd name="connsiteY82-16744" fmla="*/ 1323 h 10000"/>
                  <a:gd name="connsiteX83-16745" fmla="*/ 3624 w 10000"/>
                  <a:gd name="connsiteY83-16746" fmla="*/ 1799 h 10000"/>
                  <a:gd name="connsiteX84-16747" fmla="*/ 3565 w 10000"/>
                  <a:gd name="connsiteY84-16748" fmla="*/ 2223 h 10000"/>
                  <a:gd name="connsiteX85-16749" fmla="*/ 3130 w 10000"/>
                  <a:gd name="connsiteY85-16750" fmla="*/ 2539 h 10000"/>
                  <a:gd name="connsiteX86-16751" fmla="*/ 3101 w 10000"/>
                  <a:gd name="connsiteY86-16752" fmla="*/ 2381 h 10000"/>
                  <a:gd name="connsiteX87-16753" fmla="*/ 3073 w 10000"/>
                  <a:gd name="connsiteY87-16754" fmla="*/ 2593 h 10000"/>
                  <a:gd name="connsiteX88-16755" fmla="*/ 3188 w 10000"/>
                  <a:gd name="connsiteY88-16756" fmla="*/ 2804 h 10000"/>
                  <a:gd name="connsiteX89-16757" fmla="*/ 3478 w 10000"/>
                  <a:gd name="connsiteY89-16758" fmla="*/ 2593 h 10000"/>
                  <a:gd name="connsiteX90-16759" fmla="*/ 3594 w 10000"/>
                  <a:gd name="connsiteY90-16760" fmla="*/ 2752 h 10000"/>
                  <a:gd name="connsiteX91-16761" fmla="*/ 3392 w 10000"/>
                  <a:gd name="connsiteY91-16762" fmla="*/ 2804 h 10000"/>
                  <a:gd name="connsiteX92-16763" fmla="*/ 1349 w 10000"/>
                  <a:gd name="connsiteY92-16764" fmla="*/ 2289 h 10000"/>
                  <a:gd name="connsiteX93-16765" fmla="*/ 2754 w 10000"/>
                  <a:gd name="connsiteY93-16766" fmla="*/ 2857 h 10000"/>
                  <a:gd name="connsiteX94-16767" fmla="*/ 2656 w 10000"/>
                  <a:gd name="connsiteY94-16768" fmla="*/ 2472 h 10000"/>
                  <a:gd name="connsiteX95-16769" fmla="*/ 2898 w 10000"/>
                  <a:gd name="connsiteY95-16770" fmla="*/ 3545 h 10000"/>
                  <a:gd name="connsiteX96-16771" fmla="*/ 2840 w 10000"/>
                  <a:gd name="connsiteY96-16772" fmla="*/ 3916 h 10000"/>
                  <a:gd name="connsiteX97-16773" fmla="*/ 2377 w 10000"/>
                  <a:gd name="connsiteY97-16774" fmla="*/ 3598 h 10000"/>
                  <a:gd name="connsiteX98-16775" fmla="*/ 2377 w 10000"/>
                  <a:gd name="connsiteY98-16776" fmla="*/ 3968 h 10000"/>
                  <a:gd name="connsiteX99-16777" fmla="*/ 2231 w 10000"/>
                  <a:gd name="connsiteY99-16778" fmla="*/ 4445 h 10000"/>
                  <a:gd name="connsiteX100-16779" fmla="*/ 2000 w 10000"/>
                  <a:gd name="connsiteY100-16780" fmla="*/ 4021 h 10000"/>
                  <a:gd name="connsiteX101-16781" fmla="*/ 1884 w 10000"/>
                  <a:gd name="connsiteY101-16782" fmla="*/ 3545 h 10000"/>
                  <a:gd name="connsiteX102-16783" fmla="*/ 1652 w 10000"/>
                  <a:gd name="connsiteY102-16784" fmla="*/ 3545 h 10000"/>
                  <a:gd name="connsiteX103-16785" fmla="*/ 1478 w 10000"/>
                  <a:gd name="connsiteY103-16786" fmla="*/ 3757 h 10000"/>
                  <a:gd name="connsiteX104-16787" fmla="*/ 1247 w 10000"/>
                  <a:gd name="connsiteY104-16788" fmla="*/ 3757 h 10000"/>
                  <a:gd name="connsiteX105-16789" fmla="*/ 1072 w 10000"/>
                  <a:gd name="connsiteY105-16790" fmla="*/ 3968 h 10000"/>
                  <a:gd name="connsiteX106-16791" fmla="*/ 957 w 10000"/>
                  <a:gd name="connsiteY106-16792" fmla="*/ 3757 h 10000"/>
                  <a:gd name="connsiteX107-16793" fmla="*/ 667 w 10000"/>
                  <a:gd name="connsiteY107-16794" fmla="*/ 3704 h 10000"/>
                  <a:gd name="connsiteX108-16795" fmla="*/ 406 w 10000"/>
                  <a:gd name="connsiteY108-16796" fmla="*/ 3704 h 10000"/>
                  <a:gd name="connsiteX109-16797" fmla="*/ 29 w 10000"/>
                  <a:gd name="connsiteY109-16798" fmla="*/ 3439 h 10000"/>
                  <a:gd name="connsiteX110-16799" fmla="*/ 0 w 10000"/>
                  <a:gd name="connsiteY110-16800" fmla="*/ 3916 h 10000"/>
                  <a:gd name="connsiteX111-16801" fmla="*/ 58 w 10000"/>
                  <a:gd name="connsiteY111-16802" fmla="*/ 4603 h 10000"/>
                  <a:gd name="connsiteX112-16803" fmla="*/ 116 w 10000"/>
                  <a:gd name="connsiteY112-16804" fmla="*/ 4973 h 10000"/>
                  <a:gd name="connsiteX113-16805" fmla="*/ 174 w 10000"/>
                  <a:gd name="connsiteY113-16806" fmla="*/ 5239 h 10000"/>
                  <a:gd name="connsiteX114-16807" fmla="*/ 232 w 10000"/>
                  <a:gd name="connsiteY114-16808" fmla="*/ 5609 h 10000"/>
                  <a:gd name="connsiteX115-16809" fmla="*/ 406 w 10000"/>
                  <a:gd name="connsiteY115-16810" fmla="*/ 5926 h 10000"/>
                  <a:gd name="connsiteX116-16811" fmla="*/ 638 w 10000"/>
                  <a:gd name="connsiteY116-16812" fmla="*/ 6455 h 10000"/>
                  <a:gd name="connsiteX117-16813" fmla="*/ 492 w 10000"/>
                  <a:gd name="connsiteY117-16814" fmla="*/ 6350 h 10000"/>
                  <a:gd name="connsiteX118-16815" fmla="*/ 840 w 10000"/>
                  <a:gd name="connsiteY118-16816" fmla="*/ 6825 h 10000"/>
                  <a:gd name="connsiteX119-16817" fmla="*/ 1043 w 10000"/>
                  <a:gd name="connsiteY119-16818" fmla="*/ 6773 h 10000"/>
                  <a:gd name="connsiteX120-16819" fmla="*/ 1015 w 10000"/>
                  <a:gd name="connsiteY120-16820" fmla="*/ 6455 h 10000"/>
                  <a:gd name="connsiteX121-16821" fmla="*/ 1188 w 10000"/>
                  <a:gd name="connsiteY121-16822" fmla="*/ 6508 h 10000"/>
                  <a:gd name="connsiteX122-16823" fmla="*/ 986 w 10000"/>
                  <a:gd name="connsiteY122-16824" fmla="*/ 5873 h 10000"/>
                  <a:gd name="connsiteX123-16825" fmla="*/ 1362 w 10000"/>
                  <a:gd name="connsiteY123-16826" fmla="*/ 5609 h 10000"/>
                  <a:gd name="connsiteX124-16827" fmla="*/ 1566 w 10000"/>
                  <a:gd name="connsiteY124-16828" fmla="*/ 5609 h 10000"/>
                  <a:gd name="connsiteX125-16829" fmla="*/ 1566 w 10000"/>
                  <a:gd name="connsiteY125-16830" fmla="*/ 5873 h 10000"/>
                  <a:gd name="connsiteX126-16831" fmla="*/ 1391 w 10000"/>
                  <a:gd name="connsiteY126-16832" fmla="*/ 6032 h 10000"/>
                  <a:gd name="connsiteX127-16833" fmla="*/ 1276 w 10000"/>
                  <a:gd name="connsiteY127-16834" fmla="*/ 6720 h 10000"/>
                  <a:gd name="connsiteX128-16835" fmla="*/ 1218 w 10000"/>
                  <a:gd name="connsiteY128-16836" fmla="*/ 7037 h 10000"/>
                  <a:gd name="connsiteX129-16837" fmla="*/ 1305 w 10000"/>
                  <a:gd name="connsiteY129-16838" fmla="*/ 7461 h 10000"/>
                  <a:gd name="connsiteX130-16839" fmla="*/ 1478 w 10000"/>
                  <a:gd name="connsiteY130-16840" fmla="*/ 7778 h 10000"/>
                  <a:gd name="connsiteX131-16841" fmla="*/ 2058 w 10000"/>
                  <a:gd name="connsiteY131-16842" fmla="*/ 8413 h 10000"/>
                  <a:gd name="connsiteX132-16843" fmla="*/ 2521 w 10000"/>
                  <a:gd name="connsiteY132-16844" fmla="*/ 8889 h 10000"/>
                  <a:gd name="connsiteX133-16845" fmla="*/ 2869 w 10000"/>
                  <a:gd name="connsiteY133-16846" fmla="*/ 9101 h 10000"/>
                  <a:gd name="connsiteX134-16847" fmla="*/ 3246 w 10000"/>
                  <a:gd name="connsiteY134-16848" fmla="*/ 9312 h 10000"/>
                  <a:gd name="connsiteX135-16849" fmla="*/ 3624 w 10000"/>
                  <a:gd name="connsiteY135-16850" fmla="*/ 9524 h 10000"/>
                  <a:gd name="connsiteX136-16851" fmla="*/ 3972 w 10000"/>
                  <a:gd name="connsiteY136-16852" fmla="*/ 9630 h 10000"/>
                  <a:gd name="connsiteX137-16853" fmla="*/ 4348 w 10000"/>
                  <a:gd name="connsiteY137-16854" fmla="*/ 9789 h 10000"/>
                  <a:gd name="connsiteX138-16855" fmla="*/ 4783 w 10000"/>
                  <a:gd name="connsiteY138-16856" fmla="*/ 9948 h 10000"/>
                  <a:gd name="connsiteX139-16857" fmla="*/ 5246 w 10000"/>
                  <a:gd name="connsiteY139-16858" fmla="*/ 10000 h 10000"/>
                  <a:gd name="connsiteX140-16859" fmla="*/ 5652 w 10000"/>
                  <a:gd name="connsiteY140-16860" fmla="*/ 10000 h 10000"/>
                  <a:gd name="connsiteX141-16861" fmla="*/ 6145 w 10000"/>
                  <a:gd name="connsiteY141-16862" fmla="*/ 9948 h 10000"/>
                  <a:gd name="connsiteX142-16863" fmla="*/ 6493 w 10000"/>
                  <a:gd name="connsiteY142-16864" fmla="*/ 9841 h 10000"/>
                  <a:gd name="connsiteX143-16865" fmla="*/ 6841 w 10000"/>
                  <a:gd name="connsiteY143-16866" fmla="*/ 9736 h 10000"/>
                  <a:gd name="connsiteX144-16867" fmla="*/ 7218 w 10000"/>
                  <a:gd name="connsiteY144-16868" fmla="*/ 9577 h 10000"/>
                  <a:gd name="connsiteX145-16869" fmla="*/ 7565 w 10000"/>
                  <a:gd name="connsiteY145-16870" fmla="*/ 9418 h 10000"/>
                  <a:gd name="connsiteX146-16871" fmla="*/ 7884 w 10000"/>
                  <a:gd name="connsiteY146-16872" fmla="*/ 9207 h 10000"/>
                  <a:gd name="connsiteX147-16873" fmla="*/ 8232 w 10000"/>
                  <a:gd name="connsiteY147-16874" fmla="*/ 8995 h 10000"/>
                  <a:gd name="connsiteX148-16875" fmla="*/ 8551 w 10000"/>
                  <a:gd name="connsiteY148-16876" fmla="*/ 8678 h 10000"/>
                  <a:gd name="connsiteX0-16877" fmla="*/ 8551 w 10000"/>
                  <a:gd name="connsiteY0-16878" fmla="*/ 8678 h 10000"/>
                  <a:gd name="connsiteX1-16879" fmla="*/ 8899 w 10000"/>
                  <a:gd name="connsiteY1-16880" fmla="*/ 8360 h 10000"/>
                  <a:gd name="connsiteX2-16881" fmla="*/ 9072 w 10000"/>
                  <a:gd name="connsiteY2-16882" fmla="*/ 7937 h 10000"/>
                  <a:gd name="connsiteX3-16883" fmla="*/ 9420 w 10000"/>
                  <a:gd name="connsiteY3-16884" fmla="*/ 7619 h 10000"/>
                  <a:gd name="connsiteX4-16885" fmla="*/ 9304 w 10000"/>
                  <a:gd name="connsiteY4-16886" fmla="*/ 7143 h 10000"/>
                  <a:gd name="connsiteX5-16887" fmla="*/ 9508 w 10000"/>
                  <a:gd name="connsiteY5-16888" fmla="*/ 6878 h 10000"/>
                  <a:gd name="connsiteX6-16889" fmla="*/ 9652 w 10000"/>
                  <a:gd name="connsiteY6-16890" fmla="*/ 6614 h 10000"/>
                  <a:gd name="connsiteX7-16891" fmla="*/ 9710 w 10000"/>
                  <a:gd name="connsiteY7-16892" fmla="*/ 7037 h 10000"/>
                  <a:gd name="connsiteX8-16893" fmla="*/ 9652 w 10000"/>
                  <a:gd name="connsiteY8-16894" fmla="*/ 7514 h 10000"/>
                  <a:gd name="connsiteX9-16895" fmla="*/ 9971 w 10000"/>
                  <a:gd name="connsiteY9-16896" fmla="*/ 7037 h 10000"/>
                  <a:gd name="connsiteX10-16897" fmla="*/ 10000 w 10000"/>
                  <a:gd name="connsiteY10-16898" fmla="*/ 6667 h 10000"/>
                  <a:gd name="connsiteX11-16899" fmla="*/ 9884 w 10000"/>
                  <a:gd name="connsiteY11-16900" fmla="*/ 6720 h 10000"/>
                  <a:gd name="connsiteX12-16901" fmla="*/ 9797 w 10000"/>
                  <a:gd name="connsiteY12-16902" fmla="*/ 6350 h 10000"/>
                  <a:gd name="connsiteX13-16903" fmla="*/ 9913 w 10000"/>
                  <a:gd name="connsiteY13-16904" fmla="*/ 5926 h 10000"/>
                  <a:gd name="connsiteX14-16905" fmla="*/ 9856 w 10000"/>
                  <a:gd name="connsiteY14-16906" fmla="*/ 5450 h 10000"/>
                  <a:gd name="connsiteX15-16907" fmla="*/ 9566 w 10000"/>
                  <a:gd name="connsiteY15-16908" fmla="*/ 5291 h 10000"/>
                  <a:gd name="connsiteX16-16909" fmla="*/ 9942 w 10000"/>
                  <a:gd name="connsiteY16-16910" fmla="*/ 4498 h 10000"/>
                  <a:gd name="connsiteX17-16911" fmla="*/ 9537 w 10000"/>
                  <a:gd name="connsiteY17-16912" fmla="*/ 4762 h 10000"/>
                  <a:gd name="connsiteX18-16913" fmla="*/ 9449 w 10000"/>
                  <a:gd name="connsiteY18-16914" fmla="*/ 5185 h 10000"/>
                  <a:gd name="connsiteX19-16915" fmla="*/ 9101 w 10000"/>
                  <a:gd name="connsiteY19-16916" fmla="*/ 5239 h 10000"/>
                  <a:gd name="connsiteX20-16917" fmla="*/ 9072 w 10000"/>
                  <a:gd name="connsiteY20-16918" fmla="*/ 5820 h 10000"/>
                  <a:gd name="connsiteX21-16919" fmla="*/ 9101 w 10000"/>
                  <a:gd name="connsiteY21-16920" fmla="*/ 5926 h 10000"/>
                  <a:gd name="connsiteX22-16921" fmla="*/ 8928 w 10000"/>
                  <a:gd name="connsiteY22-16922" fmla="*/ 6138 h 10000"/>
                  <a:gd name="connsiteX23-16923" fmla="*/ 8734 w 10000"/>
                  <a:gd name="connsiteY23-16924" fmla="*/ 5498 h 10000"/>
                  <a:gd name="connsiteX24-16925" fmla="*/ 8734 w 10000"/>
                  <a:gd name="connsiteY24-16926" fmla="*/ 5498 h 10000"/>
                  <a:gd name="connsiteX25-16927" fmla="*/ 8607 w 10000"/>
                  <a:gd name="connsiteY25-16928" fmla="*/ 5271 h 10000"/>
                  <a:gd name="connsiteX26-16929" fmla="*/ 8417 w 10000"/>
                  <a:gd name="connsiteY26-16930" fmla="*/ 5422 h 10000"/>
                  <a:gd name="connsiteX27-16931" fmla="*/ 8291 w 10000"/>
                  <a:gd name="connsiteY27-16932" fmla="*/ 5195 h 10000"/>
                  <a:gd name="connsiteX28-16933" fmla="*/ 8164 w 10000"/>
                  <a:gd name="connsiteY28-16934" fmla="*/ 4968 h 10000"/>
                  <a:gd name="connsiteX29-16935" fmla="*/ 8671 w 10000"/>
                  <a:gd name="connsiteY29-16936" fmla="*/ 4893 h 10000"/>
                  <a:gd name="connsiteX30-16937" fmla="*/ 8227 w 10000"/>
                  <a:gd name="connsiteY30-16938" fmla="*/ 4591 h 10000"/>
                  <a:gd name="connsiteX31-16939" fmla="*/ 8037 w 10000"/>
                  <a:gd name="connsiteY31-16940" fmla="*/ 4742 h 10000"/>
                  <a:gd name="connsiteX32-16941" fmla="*/ 8069 w 10000"/>
                  <a:gd name="connsiteY32-16942" fmla="*/ 4826 h 10000"/>
                  <a:gd name="connsiteX33-16943" fmla="*/ 6950 w 10000"/>
                  <a:gd name="connsiteY33-16944" fmla="*/ 3306 h 10000"/>
                  <a:gd name="connsiteX34-16945" fmla="*/ 6962 w 10000"/>
                  <a:gd name="connsiteY34-16946" fmla="*/ 3305 h 10000"/>
                  <a:gd name="connsiteX35-16947" fmla="*/ 6645 w 10000"/>
                  <a:gd name="connsiteY35-16948" fmla="*/ 3230 h 10000"/>
                  <a:gd name="connsiteX36-16949" fmla="*/ 6519 w 10000"/>
                  <a:gd name="connsiteY36-16950" fmla="*/ 3003 h 10000"/>
                  <a:gd name="connsiteX37-16951" fmla="*/ 5949 w 10000"/>
                  <a:gd name="connsiteY37-16952" fmla="*/ 2473 h 10000"/>
                  <a:gd name="connsiteX38-16953" fmla="*/ 5015 w 10000"/>
                  <a:gd name="connsiteY38-16954" fmla="*/ 3228 h 10000"/>
                  <a:gd name="connsiteX39-16955" fmla="*/ 4898 w 10000"/>
                  <a:gd name="connsiteY39-16956" fmla="*/ 3175 h 10000"/>
                  <a:gd name="connsiteX40-16957" fmla="*/ 4754 w 10000"/>
                  <a:gd name="connsiteY40-16958" fmla="*/ 3122 h 10000"/>
                  <a:gd name="connsiteX41-16959" fmla="*/ 4637 w 10000"/>
                  <a:gd name="connsiteY41-16960" fmla="*/ 3334 h 10000"/>
                  <a:gd name="connsiteX42-16961" fmla="*/ 4464 w 10000"/>
                  <a:gd name="connsiteY42-16962" fmla="*/ 3493 h 10000"/>
                  <a:gd name="connsiteX43-16963" fmla="*/ 4435 w 10000"/>
                  <a:gd name="connsiteY43-16964" fmla="*/ 3651 h 10000"/>
                  <a:gd name="connsiteX44-16965" fmla="*/ 4579 w 10000"/>
                  <a:gd name="connsiteY44-16966" fmla="*/ 3862 h 10000"/>
                  <a:gd name="connsiteX45-16967" fmla="*/ 4637 w 10000"/>
                  <a:gd name="connsiteY45-16968" fmla="*/ 4021 h 10000"/>
                  <a:gd name="connsiteX46-16969" fmla="*/ 4783 w 10000"/>
                  <a:gd name="connsiteY46-16970" fmla="*/ 4021 h 10000"/>
                  <a:gd name="connsiteX47-16971" fmla="*/ 4841 w 10000"/>
                  <a:gd name="connsiteY47-16972" fmla="*/ 4021 h 10000"/>
                  <a:gd name="connsiteX48-16973" fmla="*/ 4927 w 10000"/>
                  <a:gd name="connsiteY48-16974" fmla="*/ 4233 h 10000"/>
                  <a:gd name="connsiteX49-16975" fmla="*/ 5073 w 10000"/>
                  <a:gd name="connsiteY49-16976" fmla="*/ 4603 h 10000"/>
                  <a:gd name="connsiteX50-16977" fmla="*/ 4898 w 10000"/>
                  <a:gd name="connsiteY50-16978" fmla="*/ 4391 h 10000"/>
                  <a:gd name="connsiteX51-16979" fmla="*/ 4812 w 10000"/>
                  <a:gd name="connsiteY51-16980" fmla="*/ 4127 h 10000"/>
                  <a:gd name="connsiteX52-16981" fmla="*/ 4725 w 10000"/>
                  <a:gd name="connsiteY52-16982" fmla="*/ 4339 h 10000"/>
                  <a:gd name="connsiteX53-16983" fmla="*/ 4608 w 10000"/>
                  <a:gd name="connsiteY53-16984" fmla="*/ 4657 h 10000"/>
                  <a:gd name="connsiteX54-16985" fmla="*/ 4608 w 10000"/>
                  <a:gd name="connsiteY54-16986" fmla="*/ 4445 h 10000"/>
                  <a:gd name="connsiteX55-16987" fmla="*/ 4435 w 10000"/>
                  <a:gd name="connsiteY55-16988" fmla="*/ 4339 h 10000"/>
                  <a:gd name="connsiteX56-16989" fmla="*/ 4406 w 10000"/>
                  <a:gd name="connsiteY56-16990" fmla="*/ 3968 h 10000"/>
                  <a:gd name="connsiteX57-16991" fmla="*/ 4261 w 10000"/>
                  <a:gd name="connsiteY57-16992" fmla="*/ 4021 h 10000"/>
                  <a:gd name="connsiteX58-16993" fmla="*/ 4319 w 10000"/>
                  <a:gd name="connsiteY58-16994" fmla="*/ 3598 h 10000"/>
                  <a:gd name="connsiteX59-16995" fmla="*/ 4232 w 10000"/>
                  <a:gd name="connsiteY59-16996" fmla="*/ 3598 h 10000"/>
                  <a:gd name="connsiteX60-16997" fmla="*/ 4319 w 10000"/>
                  <a:gd name="connsiteY60-16998" fmla="*/ 3069 h 10000"/>
                  <a:gd name="connsiteX61-16999" fmla="*/ 4464 w 10000"/>
                  <a:gd name="connsiteY61-17000" fmla="*/ 3069 h 10000"/>
                  <a:gd name="connsiteX62-17001" fmla="*/ 4522 w 10000"/>
                  <a:gd name="connsiteY62-17002" fmla="*/ 3386 h 10000"/>
                  <a:gd name="connsiteX63-17003" fmla="*/ 4551 w 10000"/>
                  <a:gd name="connsiteY63-17004" fmla="*/ 3175 h 10000"/>
                  <a:gd name="connsiteX64-17005" fmla="*/ 4493 w 10000"/>
                  <a:gd name="connsiteY64-17006" fmla="*/ 3016 h 10000"/>
                  <a:gd name="connsiteX65-17007" fmla="*/ 4348 w 10000"/>
                  <a:gd name="connsiteY65-17008" fmla="*/ 2910 h 10000"/>
                  <a:gd name="connsiteX66-17009" fmla="*/ 4377 w 10000"/>
                  <a:gd name="connsiteY66-17010" fmla="*/ 2487 h 10000"/>
                  <a:gd name="connsiteX67-17011" fmla="*/ 4319 w 10000"/>
                  <a:gd name="connsiteY67-17012" fmla="*/ 2275 h 10000"/>
                  <a:gd name="connsiteX68-17013" fmla="*/ 4289 w 10000"/>
                  <a:gd name="connsiteY68-17014" fmla="*/ 1641 h 10000"/>
                  <a:gd name="connsiteX69-17015" fmla="*/ 4348 w 10000"/>
                  <a:gd name="connsiteY69-17016" fmla="*/ 1641 h 10000"/>
                  <a:gd name="connsiteX70-17017" fmla="*/ 4261 w 10000"/>
                  <a:gd name="connsiteY70-17018" fmla="*/ 1534 h 10000"/>
                  <a:gd name="connsiteX71-17019" fmla="*/ 4000 w 10000"/>
                  <a:gd name="connsiteY71-17020" fmla="*/ 1746 h 10000"/>
                  <a:gd name="connsiteX72-17021" fmla="*/ 3942 w 10000"/>
                  <a:gd name="connsiteY72-17022" fmla="*/ 1323 h 10000"/>
                  <a:gd name="connsiteX73-17023" fmla="*/ 4145 w 10000"/>
                  <a:gd name="connsiteY73-17024" fmla="*/ 582 h 10000"/>
                  <a:gd name="connsiteX74-17025" fmla="*/ 3972 w 10000"/>
                  <a:gd name="connsiteY74-17026" fmla="*/ 318 h 10000"/>
                  <a:gd name="connsiteX75-17027" fmla="*/ 3972 w 10000"/>
                  <a:gd name="connsiteY75-17028" fmla="*/ 212 h 10000"/>
                  <a:gd name="connsiteX76-17029" fmla="*/ 3710 w 10000"/>
                  <a:gd name="connsiteY76-17030" fmla="*/ 0 h 10000"/>
                  <a:gd name="connsiteX77-17031" fmla="*/ 3624 w 10000"/>
                  <a:gd name="connsiteY77-17032" fmla="*/ 212 h 10000"/>
                  <a:gd name="connsiteX78-17033" fmla="*/ 3536 w 10000"/>
                  <a:gd name="connsiteY78-17034" fmla="*/ 635 h 10000"/>
                  <a:gd name="connsiteX79-17035" fmla="*/ 3420 w 10000"/>
                  <a:gd name="connsiteY79-17036" fmla="*/ 688 h 10000"/>
                  <a:gd name="connsiteX80-17037" fmla="*/ 3594 w 10000"/>
                  <a:gd name="connsiteY80-17038" fmla="*/ 900 h 10000"/>
                  <a:gd name="connsiteX81-17039" fmla="*/ 3624 w 10000"/>
                  <a:gd name="connsiteY81-17040" fmla="*/ 1164 h 10000"/>
                  <a:gd name="connsiteX82-17041" fmla="*/ 3536 w 10000"/>
                  <a:gd name="connsiteY82-17042" fmla="*/ 1323 h 10000"/>
                  <a:gd name="connsiteX83-17043" fmla="*/ 3624 w 10000"/>
                  <a:gd name="connsiteY83-17044" fmla="*/ 1799 h 10000"/>
                  <a:gd name="connsiteX84-17045" fmla="*/ 3565 w 10000"/>
                  <a:gd name="connsiteY84-17046" fmla="*/ 2223 h 10000"/>
                  <a:gd name="connsiteX85-17047" fmla="*/ 3130 w 10000"/>
                  <a:gd name="connsiteY85-17048" fmla="*/ 2539 h 10000"/>
                  <a:gd name="connsiteX86-17049" fmla="*/ 3101 w 10000"/>
                  <a:gd name="connsiteY86-17050" fmla="*/ 2381 h 10000"/>
                  <a:gd name="connsiteX87-17051" fmla="*/ 3073 w 10000"/>
                  <a:gd name="connsiteY87-17052" fmla="*/ 2593 h 10000"/>
                  <a:gd name="connsiteX88-17053" fmla="*/ 3188 w 10000"/>
                  <a:gd name="connsiteY88-17054" fmla="*/ 2804 h 10000"/>
                  <a:gd name="connsiteX89-17055" fmla="*/ 3478 w 10000"/>
                  <a:gd name="connsiteY89-17056" fmla="*/ 2593 h 10000"/>
                  <a:gd name="connsiteX90-17057" fmla="*/ 3594 w 10000"/>
                  <a:gd name="connsiteY90-17058" fmla="*/ 2752 h 10000"/>
                  <a:gd name="connsiteX91-17059" fmla="*/ 3392 w 10000"/>
                  <a:gd name="connsiteY91-17060" fmla="*/ 2804 h 10000"/>
                  <a:gd name="connsiteX92-17061" fmla="*/ 2754 w 10000"/>
                  <a:gd name="connsiteY92-17062" fmla="*/ 2857 h 10000"/>
                  <a:gd name="connsiteX93-17063" fmla="*/ 2656 w 10000"/>
                  <a:gd name="connsiteY93-17064" fmla="*/ 2472 h 10000"/>
                  <a:gd name="connsiteX94-17065" fmla="*/ 2898 w 10000"/>
                  <a:gd name="connsiteY94-17066" fmla="*/ 3545 h 10000"/>
                  <a:gd name="connsiteX95-17067" fmla="*/ 2840 w 10000"/>
                  <a:gd name="connsiteY95-17068" fmla="*/ 3916 h 10000"/>
                  <a:gd name="connsiteX96-17069" fmla="*/ 2377 w 10000"/>
                  <a:gd name="connsiteY96-17070" fmla="*/ 3598 h 10000"/>
                  <a:gd name="connsiteX97-17071" fmla="*/ 2377 w 10000"/>
                  <a:gd name="connsiteY97-17072" fmla="*/ 3968 h 10000"/>
                  <a:gd name="connsiteX98-17073" fmla="*/ 2231 w 10000"/>
                  <a:gd name="connsiteY98-17074" fmla="*/ 4445 h 10000"/>
                  <a:gd name="connsiteX99-17075" fmla="*/ 2000 w 10000"/>
                  <a:gd name="connsiteY99-17076" fmla="*/ 4021 h 10000"/>
                  <a:gd name="connsiteX100-17077" fmla="*/ 1884 w 10000"/>
                  <a:gd name="connsiteY100-17078" fmla="*/ 3545 h 10000"/>
                  <a:gd name="connsiteX101-17079" fmla="*/ 1652 w 10000"/>
                  <a:gd name="connsiteY101-17080" fmla="*/ 3545 h 10000"/>
                  <a:gd name="connsiteX102-17081" fmla="*/ 1478 w 10000"/>
                  <a:gd name="connsiteY102-17082" fmla="*/ 3757 h 10000"/>
                  <a:gd name="connsiteX103-17083" fmla="*/ 1247 w 10000"/>
                  <a:gd name="connsiteY103-17084" fmla="*/ 3757 h 10000"/>
                  <a:gd name="connsiteX104-17085" fmla="*/ 1072 w 10000"/>
                  <a:gd name="connsiteY104-17086" fmla="*/ 3968 h 10000"/>
                  <a:gd name="connsiteX105-17087" fmla="*/ 957 w 10000"/>
                  <a:gd name="connsiteY105-17088" fmla="*/ 3757 h 10000"/>
                  <a:gd name="connsiteX106-17089" fmla="*/ 667 w 10000"/>
                  <a:gd name="connsiteY106-17090" fmla="*/ 3704 h 10000"/>
                  <a:gd name="connsiteX107-17091" fmla="*/ 406 w 10000"/>
                  <a:gd name="connsiteY107-17092" fmla="*/ 3704 h 10000"/>
                  <a:gd name="connsiteX108-17093" fmla="*/ 29 w 10000"/>
                  <a:gd name="connsiteY108-17094" fmla="*/ 3439 h 10000"/>
                  <a:gd name="connsiteX109-17095" fmla="*/ 0 w 10000"/>
                  <a:gd name="connsiteY109-17096" fmla="*/ 3916 h 10000"/>
                  <a:gd name="connsiteX110-17097" fmla="*/ 58 w 10000"/>
                  <a:gd name="connsiteY110-17098" fmla="*/ 4603 h 10000"/>
                  <a:gd name="connsiteX111-17099" fmla="*/ 116 w 10000"/>
                  <a:gd name="connsiteY111-17100" fmla="*/ 4973 h 10000"/>
                  <a:gd name="connsiteX112-17101" fmla="*/ 174 w 10000"/>
                  <a:gd name="connsiteY112-17102" fmla="*/ 5239 h 10000"/>
                  <a:gd name="connsiteX113-17103" fmla="*/ 232 w 10000"/>
                  <a:gd name="connsiteY113-17104" fmla="*/ 5609 h 10000"/>
                  <a:gd name="connsiteX114-17105" fmla="*/ 406 w 10000"/>
                  <a:gd name="connsiteY114-17106" fmla="*/ 5926 h 10000"/>
                  <a:gd name="connsiteX115-17107" fmla="*/ 638 w 10000"/>
                  <a:gd name="connsiteY115-17108" fmla="*/ 6455 h 10000"/>
                  <a:gd name="connsiteX116-17109" fmla="*/ 492 w 10000"/>
                  <a:gd name="connsiteY116-17110" fmla="*/ 6350 h 10000"/>
                  <a:gd name="connsiteX117-17111" fmla="*/ 840 w 10000"/>
                  <a:gd name="connsiteY117-17112" fmla="*/ 6825 h 10000"/>
                  <a:gd name="connsiteX118-17113" fmla="*/ 1043 w 10000"/>
                  <a:gd name="connsiteY118-17114" fmla="*/ 6773 h 10000"/>
                  <a:gd name="connsiteX119-17115" fmla="*/ 1015 w 10000"/>
                  <a:gd name="connsiteY119-17116" fmla="*/ 6455 h 10000"/>
                  <a:gd name="connsiteX120-17117" fmla="*/ 1188 w 10000"/>
                  <a:gd name="connsiteY120-17118" fmla="*/ 6508 h 10000"/>
                  <a:gd name="connsiteX121-17119" fmla="*/ 986 w 10000"/>
                  <a:gd name="connsiteY121-17120" fmla="*/ 5873 h 10000"/>
                  <a:gd name="connsiteX122-17121" fmla="*/ 1362 w 10000"/>
                  <a:gd name="connsiteY122-17122" fmla="*/ 5609 h 10000"/>
                  <a:gd name="connsiteX123-17123" fmla="*/ 1566 w 10000"/>
                  <a:gd name="connsiteY123-17124" fmla="*/ 5609 h 10000"/>
                  <a:gd name="connsiteX124-17125" fmla="*/ 1566 w 10000"/>
                  <a:gd name="connsiteY124-17126" fmla="*/ 5873 h 10000"/>
                  <a:gd name="connsiteX125-17127" fmla="*/ 1391 w 10000"/>
                  <a:gd name="connsiteY125-17128" fmla="*/ 6032 h 10000"/>
                  <a:gd name="connsiteX126-17129" fmla="*/ 1276 w 10000"/>
                  <a:gd name="connsiteY126-17130" fmla="*/ 6720 h 10000"/>
                  <a:gd name="connsiteX127-17131" fmla="*/ 1218 w 10000"/>
                  <a:gd name="connsiteY127-17132" fmla="*/ 7037 h 10000"/>
                  <a:gd name="connsiteX128-17133" fmla="*/ 1305 w 10000"/>
                  <a:gd name="connsiteY128-17134" fmla="*/ 7461 h 10000"/>
                  <a:gd name="connsiteX129-17135" fmla="*/ 1478 w 10000"/>
                  <a:gd name="connsiteY129-17136" fmla="*/ 7778 h 10000"/>
                  <a:gd name="connsiteX130-17137" fmla="*/ 2058 w 10000"/>
                  <a:gd name="connsiteY130-17138" fmla="*/ 8413 h 10000"/>
                  <a:gd name="connsiteX131-17139" fmla="*/ 2521 w 10000"/>
                  <a:gd name="connsiteY131-17140" fmla="*/ 8889 h 10000"/>
                  <a:gd name="connsiteX132-17141" fmla="*/ 2869 w 10000"/>
                  <a:gd name="connsiteY132-17142" fmla="*/ 9101 h 10000"/>
                  <a:gd name="connsiteX133-17143" fmla="*/ 3246 w 10000"/>
                  <a:gd name="connsiteY133-17144" fmla="*/ 9312 h 10000"/>
                  <a:gd name="connsiteX134-17145" fmla="*/ 3624 w 10000"/>
                  <a:gd name="connsiteY134-17146" fmla="*/ 9524 h 10000"/>
                  <a:gd name="connsiteX135-17147" fmla="*/ 3972 w 10000"/>
                  <a:gd name="connsiteY135-17148" fmla="*/ 9630 h 10000"/>
                  <a:gd name="connsiteX136-17149" fmla="*/ 4348 w 10000"/>
                  <a:gd name="connsiteY136-17150" fmla="*/ 9789 h 10000"/>
                  <a:gd name="connsiteX137-17151" fmla="*/ 4783 w 10000"/>
                  <a:gd name="connsiteY137-17152" fmla="*/ 9948 h 10000"/>
                  <a:gd name="connsiteX138-17153" fmla="*/ 5246 w 10000"/>
                  <a:gd name="connsiteY138-17154" fmla="*/ 10000 h 10000"/>
                  <a:gd name="connsiteX139-17155" fmla="*/ 5652 w 10000"/>
                  <a:gd name="connsiteY139-17156" fmla="*/ 10000 h 10000"/>
                  <a:gd name="connsiteX140-17157" fmla="*/ 6145 w 10000"/>
                  <a:gd name="connsiteY140-17158" fmla="*/ 9948 h 10000"/>
                  <a:gd name="connsiteX141-17159" fmla="*/ 6493 w 10000"/>
                  <a:gd name="connsiteY141-17160" fmla="*/ 9841 h 10000"/>
                  <a:gd name="connsiteX142-17161" fmla="*/ 6841 w 10000"/>
                  <a:gd name="connsiteY142-17162" fmla="*/ 9736 h 10000"/>
                  <a:gd name="connsiteX143-17163" fmla="*/ 7218 w 10000"/>
                  <a:gd name="connsiteY143-17164" fmla="*/ 9577 h 10000"/>
                  <a:gd name="connsiteX144-17165" fmla="*/ 7565 w 10000"/>
                  <a:gd name="connsiteY144-17166" fmla="*/ 9418 h 10000"/>
                  <a:gd name="connsiteX145-17167" fmla="*/ 7884 w 10000"/>
                  <a:gd name="connsiteY145-17168" fmla="*/ 9207 h 10000"/>
                  <a:gd name="connsiteX146-17169" fmla="*/ 8232 w 10000"/>
                  <a:gd name="connsiteY146-17170" fmla="*/ 8995 h 10000"/>
                  <a:gd name="connsiteX147-17171" fmla="*/ 8551 w 10000"/>
                  <a:gd name="connsiteY147-17172" fmla="*/ 8678 h 10000"/>
                  <a:gd name="connsiteX0-17173" fmla="*/ 8551 w 10000"/>
                  <a:gd name="connsiteY0-17174" fmla="*/ 8699 h 10021"/>
                  <a:gd name="connsiteX1-17175" fmla="*/ 8899 w 10000"/>
                  <a:gd name="connsiteY1-17176" fmla="*/ 8381 h 10021"/>
                  <a:gd name="connsiteX2-17177" fmla="*/ 9072 w 10000"/>
                  <a:gd name="connsiteY2-17178" fmla="*/ 7958 h 10021"/>
                  <a:gd name="connsiteX3-17179" fmla="*/ 9420 w 10000"/>
                  <a:gd name="connsiteY3-17180" fmla="*/ 7640 h 10021"/>
                  <a:gd name="connsiteX4-17181" fmla="*/ 9304 w 10000"/>
                  <a:gd name="connsiteY4-17182" fmla="*/ 7164 h 10021"/>
                  <a:gd name="connsiteX5-17183" fmla="*/ 9508 w 10000"/>
                  <a:gd name="connsiteY5-17184" fmla="*/ 6899 h 10021"/>
                  <a:gd name="connsiteX6-17185" fmla="*/ 9652 w 10000"/>
                  <a:gd name="connsiteY6-17186" fmla="*/ 6635 h 10021"/>
                  <a:gd name="connsiteX7-17187" fmla="*/ 9710 w 10000"/>
                  <a:gd name="connsiteY7-17188" fmla="*/ 7058 h 10021"/>
                  <a:gd name="connsiteX8-17189" fmla="*/ 9652 w 10000"/>
                  <a:gd name="connsiteY8-17190" fmla="*/ 7535 h 10021"/>
                  <a:gd name="connsiteX9-17191" fmla="*/ 9971 w 10000"/>
                  <a:gd name="connsiteY9-17192" fmla="*/ 7058 h 10021"/>
                  <a:gd name="connsiteX10-17193" fmla="*/ 10000 w 10000"/>
                  <a:gd name="connsiteY10-17194" fmla="*/ 6688 h 10021"/>
                  <a:gd name="connsiteX11-17195" fmla="*/ 9884 w 10000"/>
                  <a:gd name="connsiteY11-17196" fmla="*/ 6741 h 10021"/>
                  <a:gd name="connsiteX12-17197" fmla="*/ 9797 w 10000"/>
                  <a:gd name="connsiteY12-17198" fmla="*/ 6371 h 10021"/>
                  <a:gd name="connsiteX13-17199" fmla="*/ 9913 w 10000"/>
                  <a:gd name="connsiteY13-17200" fmla="*/ 5947 h 10021"/>
                  <a:gd name="connsiteX14-17201" fmla="*/ 9856 w 10000"/>
                  <a:gd name="connsiteY14-17202" fmla="*/ 5471 h 10021"/>
                  <a:gd name="connsiteX15-17203" fmla="*/ 9566 w 10000"/>
                  <a:gd name="connsiteY15-17204" fmla="*/ 5312 h 10021"/>
                  <a:gd name="connsiteX16-17205" fmla="*/ 9942 w 10000"/>
                  <a:gd name="connsiteY16-17206" fmla="*/ 4519 h 10021"/>
                  <a:gd name="connsiteX17-17207" fmla="*/ 9537 w 10000"/>
                  <a:gd name="connsiteY17-17208" fmla="*/ 4783 h 10021"/>
                  <a:gd name="connsiteX18-17209" fmla="*/ 9449 w 10000"/>
                  <a:gd name="connsiteY18-17210" fmla="*/ 5206 h 10021"/>
                  <a:gd name="connsiteX19-17211" fmla="*/ 9101 w 10000"/>
                  <a:gd name="connsiteY19-17212" fmla="*/ 5260 h 10021"/>
                  <a:gd name="connsiteX20-17213" fmla="*/ 9072 w 10000"/>
                  <a:gd name="connsiteY20-17214" fmla="*/ 5841 h 10021"/>
                  <a:gd name="connsiteX21-17215" fmla="*/ 9101 w 10000"/>
                  <a:gd name="connsiteY21-17216" fmla="*/ 5947 h 10021"/>
                  <a:gd name="connsiteX22-17217" fmla="*/ 8928 w 10000"/>
                  <a:gd name="connsiteY22-17218" fmla="*/ 6159 h 10021"/>
                  <a:gd name="connsiteX23-17219" fmla="*/ 8734 w 10000"/>
                  <a:gd name="connsiteY23-17220" fmla="*/ 5519 h 10021"/>
                  <a:gd name="connsiteX24-17221" fmla="*/ 8734 w 10000"/>
                  <a:gd name="connsiteY24-17222" fmla="*/ 5519 h 10021"/>
                  <a:gd name="connsiteX25-17223" fmla="*/ 8607 w 10000"/>
                  <a:gd name="connsiteY25-17224" fmla="*/ 5292 h 10021"/>
                  <a:gd name="connsiteX26-17225" fmla="*/ 8417 w 10000"/>
                  <a:gd name="connsiteY26-17226" fmla="*/ 5443 h 10021"/>
                  <a:gd name="connsiteX27-17227" fmla="*/ 8291 w 10000"/>
                  <a:gd name="connsiteY27-17228" fmla="*/ 5216 h 10021"/>
                  <a:gd name="connsiteX28-17229" fmla="*/ 8164 w 10000"/>
                  <a:gd name="connsiteY28-17230" fmla="*/ 4989 h 10021"/>
                  <a:gd name="connsiteX29-17231" fmla="*/ 8671 w 10000"/>
                  <a:gd name="connsiteY29-17232" fmla="*/ 4914 h 10021"/>
                  <a:gd name="connsiteX30-17233" fmla="*/ 8227 w 10000"/>
                  <a:gd name="connsiteY30-17234" fmla="*/ 4612 h 10021"/>
                  <a:gd name="connsiteX31-17235" fmla="*/ 8037 w 10000"/>
                  <a:gd name="connsiteY31-17236" fmla="*/ 4763 h 10021"/>
                  <a:gd name="connsiteX32-17237" fmla="*/ 8069 w 10000"/>
                  <a:gd name="connsiteY32-17238" fmla="*/ 4847 h 10021"/>
                  <a:gd name="connsiteX33-17239" fmla="*/ 6950 w 10000"/>
                  <a:gd name="connsiteY33-17240" fmla="*/ 3327 h 10021"/>
                  <a:gd name="connsiteX34-17241" fmla="*/ 6962 w 10000"/>
                  <a:gd name="connsiteY34-17242" fmla="*/ 3326 h 10021"/>
                  <a:gd name="connsiteX35-17243" fmla="*/ 6645 w 10000"/>
                  <a:gd name="connsiteY35-17244" fmla="*/ 3251 h 10021"/>
                  <a:gd name="connsiteX36-17245" fmla="*/ 6519 w 10000"/>
                  <a:gd name="connsiteY36-17246" fmla="*/ 3024 h 10021"/>
                  <a:gd name="connsiteX37-17247" fmla="*/ 5949 w 10000"/>
                  <a:gd name="connsiteY37-17248" fmla="*/ 2494 h 10021"/>
                  <a:gd name="connsiteX38-17249" fmla="*/ 5015 w 10000"/>
                  <a:gd name="connsiteY38-17250" fmla="*/ 3249 h 10021"/>
                  <a:gd name="connsiteX39-17251" fmla="*/ 4898 w 10000"/>
                  <a:gd name="connsiteY39-17252" fmla="*/ 3196 h 10021"/>
                  <a:gd name="connsiteX40-17253" fmla="*/ 4754 w 10000"/>
                  <a:gd name="connsiteY40-17254" fmla="*/ 3143 h 10021"/>
                  <a:gd name="connsiteX41-17255" fmla="*/ 4637 w 10000"/>
                  <a:gd name="connsiteY41-17256" fmla="*/ 3355 h 10021"/>
                  <a:gd name="connsiteX42-17257" fmla="*/ 4464 w 10000"/>
                  <a:gd name="connsiteY42-17258" fmla="*/ 3514 h 10021"/>
                  <a:gd name="connsiteX43-17259" fmla="*/ 4435 w 10000"/>
                  <a:gd name="connsiteY43-17260" fmla="*/ 3672 h 10021"/>
                  <a:gd name="connsiteX44-17261" fmla="*/ 4579 w 10000"/>
                  <a:gd name="connsiteY44-17262" fmla="*/ 3883 h 10021"/>
                  <a:gd name="connsiteX45-17263" fmla="*/ 4637 w 10000"/>
                  <a:gd name="connsiteY45-17264" fmla="*/ 4042 h 10021"/>
                  <a:gd name="connsiteX46-17265" fmla="*/ 4783 w 10000"/>
                  <a:gd name="connsiteY46-17266" fmla="*/ 4042 h 10021"/>
                  <a:gd name="connsiteX47-17267" fmla="*/ 4841 w 10000"/>
                  <a:gd name="connsiteY47-17268" fmla="*/ 4042 h 10021"/>
                  <a:gd name="connsiteX48-17269" fmla="*/ 4927 w 10000"/>
                  <a:gd name="connsiteY48-17270" fmla="*/ 4254 h 10021"/>
                  <a:gd name="connsiteX49-17271" fmla="*/ 5073 w 10000"/>
                  <a:gd name="connsiteY49-17272" fmla="*/ 4624 h 10021"/>
                  <a:gd name="connsiteX50-17273" fmla="*/ 4898 w 10000"/>
                  <a:gd name="connsiteY50-17274" fmla="*/ 4412 h 10021"/>
                  <a:gd name="connsiteX51-17275" fmla="*/ 4812 w 10000"/>
                  <a:gd name="connsiteY51-17276" fmla="*/ 4148 h 10021"/>
                  <a:gd name="connsiteX52-17277" fmla="*/ 4725 w 10000"/>
                  <a:gd name="connsiteY52-17278" fmla="*/ 4360 h 10021"/>
                  <a:gd name="connsiteX53-17279" fmla="*/ 4608 w 10000"/>
                  <a:gd name="connsiteY53-17280" fmla="*/ 4678 h 10021"/>
                  <a:gd name="connsiteX54-17281" fmla="*/ 4608 w 10000"/>
                  <a:gd name="connsiteY54-17282" fmla="*/ 4466 h 10021"/>
                  <a:gd name="connsiteX55-17283" fmla="*/ 4435 w 10000"/>
                  <a:gd name="connsiteY55-17284" fmla="*/ 4360 h 10021"/>
                  <a:gd name="connsiteX56-17285" fmla="*/ 4406 w 10000"/>
                  <a:gd name="connsiteY56-17286" fmla="*/ 3989 h 10021"/>
                  <a:gd name="connsiteX57-17287" fmla="*/ 4261 w 10000"/>
                  <a:gd name="connsiteY57-17288" fmla="*/ 4042 h 10021"/>
                  <a:gd name="connsiteX58-17289" fmla="*/ 4319 w 10000"/>
                  <a:gd name="connsiteY58-17290" fmla="*/ 3619 h 10021"/>
                  <a:gd name="connsiteX59-17291" fmla="*/ 4232 w 10000"/>
                  <a:gd name="connsiteY59-17292" fmla="*/ 3619 h 10021"/>
                  <a:gd name="connsiteX60-17293" fmla="*/ 4319 w 10000"/>
                  <a:gd name="connsiteY60-17294" fmla="*/ 3090 h 10021"/>
                  <a:gd name="connsiteX61-17295" fmla="*/ 4464 w 10000"/>
                  <a:gd name="connsiteY61-17296" fmla="*/ 3090 h 10021"/>
                  <a:gd name="connsiteX62-17297" fmla="*/ 4522 w 10000"/>
                  <a:gd name="connsiteY62-17298" fmla="*/ 3407 h 10021"/>
                  <a:gd name="connsiteX63-17299" fmla="*/ 4551 w 10000"/>
                  <a:gd name="connsiteY63-17300" fmla="*/ 3196 h 10021"/>
                  <a:gd name="connsiteX64-17301" fmla="*/ 4493 w 10000"/>
                  <a:gd name="connsiteY64-17302" fmla="*/ 3037 h 10021"/>
                  <a:gd name="connsiteX65-17303" fmla="*/ 4348 w 10000"/>
                  <a:gd name="connsiteY65-17304" fmla="*/ 2931 h 10021"/>
                  <a:gd name="connsiteX66-17305" fmla="*/ 4377 w 10000"/>
                  <a:gd name="connsiteY66-17306" fmla="*/ 2508 h 10021"/>
                  <a:gd name="connsiteX67-17307" fmla="*/ 4319 w 10000"/>
                  <a:gd name="connsiteY67-17308" fmla="*/ 2296 h 10021"/>
                  <a:gd name="connsiteX68-17309" fmla="*/ 4289 w 10000"/>
                  <a:gd name="connsiteY68-17310" fmla="*/ 1662 h 10021"/>
                  <a:gd name="connsiteX69-17311" fmla="*/ 4348 w 10000"/>
                  <a:gd name="connsiteY69-17312" fmla="*/ 1662 h 10021"/>
                  <a:gd name="connsiteX70-17313" fmla="*/ 4261 w 10000"/>
                  <a:gd name="connsiteY70-17314" fmla="*/ 1555 h 10021"/>
                  <a:gd name="connsiteX71-17315" fmla="*/ 4000 w 10000"/>
                  <a:gd name="connsiteY71-17316" fmla="*/ 1767 h 10021"/>
                  <a:gd name="connsiteX72-17317" fmla="*/ 3942 w 10000"/>
                  <a:gd name="connsiteY72-17318" fmla="*/ 1344 h 10021"/>
                  <a:gd name="connsiteX73-17319" fmla="*/ 4145 w 10000"/>
                  <a:gd name="connsiteY73-17320" fmla="*/ 603 h 10021"/>
                  <a:gd name="connsiteX74-17321" fmla="*/ 3972 w 10000"/>
                  <a:gd name="connsiteY74-17322" fmla="*/ 339 h 10021"/>
                  <a:gd name="connsiteX75-17323" fmla="*/ 4557 w 10000"/>
                  <a:gd name="connsiteY75-17324" fmla="*/ 0 h 10021"/>
                  <a:gd name="connsiteX76-17325" fmla="*/ 3710 w 10000"/>
                  <a:gd name="connsiteY76-17326" fmla="*/ 21 h 10021"/>
                  <a:gd name="connsiteX77-17327" fmla="*/ 3624 w 10000"/>
                  <a:gd name="connsiteY77-17328" fmla="*/ 233 h 10021"/>
                  <a:gd name="connsiteX78-17329" fmla="*/ 3536 w 10000"/>
                  <a:gd name="connsiteY78-17330" fmla="*/ 656 h 10021"/>
                  <a:gd name="connsiteX79-17331" fmla="*/ 3420 w 10000"/>
                  <a:gd name="connsiteY79-17332" fmla="*/ 709 h 10021"/>
                  <a:gd name="connsiteX80-17333" fmla="*/ 3594 w 10000"/>
                  <a:gd name="connsiteY80-17334" fmla="*/ 921 h 10021"/>
                  <a:gd name="connsiteX81-17335" fmla="*/ 3624 w 10000"/>
                  <a:gd name="connsiteY81-17336" fmla="*/ 1185 h 10021"/>
                  <a:gd name="connsiteX82-17337" fmla="*/ 3536 w 10000"/>
                  <a:gd name="connsiteY82-17338" fmla="*/ 1344 h 10021"/>
                  <a:gd name="connsiteX83-17339" fmla="*/ 3624 w 10000"/>
                  <a:gd name="connsiteY83-17340" fmla="*/ 1820 h 10021"/>
                  <a:gd name="connsiteX84-17341" fmla="*/ 3565 w 10000"/>
                  <a:gd name="connsiteY84-17342" fmla="*/ 2244 h 10021"/>
                  <a:gd name="connsiteX85-17343" fmla="*/ 3130 w 10000"/>
                  <a:gd name="connsiteY85-17344" fmla="*/ 2560 h 10021"/>
                  <a:gd name="connsiteX86-17345" fmla="*/ 3101 w 10000"/>
                  <a:gd name="connsiteY86-17346" fmla="*/ 2402 h 10021"/>
                  <a:gd name="connsiteX87-17347" fmla="*/ 3073 w 10000"/>
                  <a:gd name="connsiteY87-17348" fmla="*/ 2614 h 10021"/>
                  <a:gd name="connsiteX88-17349" fmla="*/ 3188 w 10000"/>
                  <a:gd name="connsiteY88-17350" fmla="*/ 2825 h 10021"/>
                  <a:gd name="connsiteX89-17351" fmla="*/ 3478 w 10000"/>
                  <a:gd name="connsiteY89-17352" fmla="*/ 2614 h 10021"/>
                  <a:gd name="connsiteX90-17353" fmla="*/ 3594 w 10000"/>
                  <a:gd name="connsiteY90-17354" fmla="*/ 2773 h 10021"/>
                  <a:gd name="connsiteX91-17355" fmla="*/ 3392 w 10000"/>
                  <a:gd name="connsiteY91-17356" fmla="*/ 2825 h 10021"/>
                  <a:gd name="connsiteX92-17357" fmla="*/ 2754 w 10000"/>
                  <a:gd name="connsiteY92-17358" fmla="*/ 2878 h 10021"/>
                  <a:gd name="connsiteX93-17359" fmla="*/ 2656 w 10000"/>
                  <a:gd name="connsiteY93-17360" fmla="*/ 2493 h 10021"/>
                  <a:gd name="connsiteX94-17361" fmla="*/ 2898 w 10000"/>
                  <a:gd name="connsiteY94-17362" fmla="*/ 3566 h 10021"/>
                  <a:gd name="connsiteX95-17363" fmla="*/ 2840 w 10000"/>
                  <a:gd name="connsiteY95-17364" fmla="*/ 3937 h 10021"/>
                  <a:gd name="connsiteX96-17365" fmla="*/ 2377 w 10000"/>
                  <a:gd name="connsiteY96-17366" fmla="*/ 3619 h 10021"/>
                  <a:gd name="connsiteX97-17367" fmla="*/ 2377 w 10000"/>
                  <a:gd name="connsiteY97-17368" fmla="*/ 3989 h 10021"/>
                  <a:gd name="connsiteX98-17369" fmla="*/ 2231 w 10000"/>
                  <a:gd name="connsiteY98-17370" fmla="*/ 4466 h 10021"/>
                  <a:gd name="connsiteX99-17371" fmla="*/ 2000 w 10000"/>
                  <a:gd name="connsiteY99-17372" fmla="*/ 4042 h 10021"/>
                  <a:gd name="connsiteX100-17373" fmla="*/ 1884 w 10000"/>
                  <a:gd name="connsiteY100-17374" fmla="*/ 3566 h 10021"/>
                  <a:gd name="connsiteX101-17375" fmla="*/ 1652 w 10000"/>
                  <a:gd name="connsiteY101-17376" fmla="*/ 3566 h 10021"/>
                  <a:gd name="connsiteX102-17377" fmla="*/ 1478 w 10000"/>
                  <a:gd name="connsiteY102-17378" fmla="*/ 3778 h 10021"/>
                  <a:gd name="connsiteX103-17379" fmla="*/ 1247 w 10000"/>
                  <a:gd name="connsiteY103-17380" fmla="*/ 3778 h 10021"/>
                  <a:gd name="connsiteX104-17381" fmla="*/ 1072 w 10000"/>
                  <a:gd name="connsiteY104-17382" fmla="*/ 3989 h 10021"/>
                  <a:gd name="connsiteX105-17383" fmla="*/ 957 w 10000"/>
                  <a:gd name="connsiteY105-17384" fmla="*/ 3778 h 10021"/>
                  <a:gd name="connsiteX106-17385" fmla="*/ 667 w 10000"/>
                  <a:gd name="connsiteY106-17386" fmla="*/ 3725 h 10021"/>
                  <a:gd name="connsiteX107-17387" fmla="*/ 406 w 10000"/>
                  <a:gd name="connsiteY107-17388" fmla="*/ 3725 h 10021"/>
                  <a:gd name="connsiteX108-17389" fmla="*/ 29 w 10000"/>
                  <a:gd name="connsiteY108-17390" fmla="*/ 3460 h 10021"/>
                  <a:gd name="connsiteX109-17391" fmla="*/ 0 w 10000"/>
                  <a:gd name="connsiteY109-17392" fmla="*/ 3937 h 10021"/>
                  <a:gd name="connsiteX110-17393" fmla="*/ 58 w 10000"/>
                  <a:gd name="connsiteY110-17394" fmla="*/ 4624 h 10021"/>
                  <a:gd name="connsiteX111-17395" fmla="*/ 116 w 10000"/>
                  <a:gd name="connsiteY111-17396" fmla="*/ 4994 h 10021"/>
                  <a:gd name="connsiteX112-17397" fmla="*/ 174 w 10000"/>
                  <a:gd name="connsiteY112-17398" fmla="*/ 5260 h 10021"/>
                  <a:gd name="connsiteX113-17399" fmla="*/ 232 w 10000"/>
                  <a:gd name="connsiteY113-17400" fmla="*/ 5630 h 10021"/>
                  <a:gd name="connsiteX114-17401" fmla="*/ 406 w 10000"/>
                  <a:gd name="connsiteY114-17402" fmla="*/ 5947 h 10021"/>
                  <a:gd name="connsiteX115-17403" fmla="*/ 638 w 10000"/>
                  <a:gd name="connsiteY115-17404" fmla="*/ 6476 h 10021"/>
                  <a:gd name="connsiteX116-17405" fmla="*/ 492 w 10000"/>
                  <a:gd name="connsiteY116-17406" fmla="*/ 6371 h 10021"/>
                  <a:gd name="connsiteX117-17407" fmla="*/ 840 w 10000"/>
                  <a:gd name="connsiteY117-17408" fmla="*/ 6846 h 10021"/>
                  <a:gd name="connsiteX118-17409" fmla="*/ 1043 w 10000"/>
                  <a:gd name="connsiteY118-17410" fmla="*/ 6794 h 10021"/>
                  <a:gd name="connsiteX119-17411" fmla="*/ 1015 w 10000"/>
                  <a:gd name="connsiteY119-17412" fmla="*/ 6476 h 10021"/>
                  <a:gd name="connsiteX120-17413" fmla="*/ 1188 w 10000"/>
                  <a:gd name="connsiteY120-17414" fmla="*/ 6529 h 10021"/>
                  <a:gd name="connsiteX121-17415" fmla="*/ 986 w 10000"/>
                  <a:gd name="connsiteY121-17416" fmla="*/ 5894 h 10021"/>
                  <a:gd name="connsiteX122-17417" fmla="*/ 1362 w 10000"/>
                  <a:gd name="connsiteY122-17418" fmla="*/ 5630 h 10021"/>
                  <a:gd name="connsiteX123-17419" fmla="*/ 1566 w 10000"/>
                  <a:gd name="connsiteY123-17420" fmla="*/ 5630 h 10021"/>
                  <a:gd name="connsiteX124-17421" fmla="*/ 1566 w 10000"/>
                  <a:gd name="connsiteY124-17422" fmla="*/ 5894 h 10021"/>
                  <a:gd name="connsiteX125-17423" fmla="*/ 1391 w 10000"/>
                  <a:gd name="connsiteY125-17424" fmla="*/ 6053 h 10021"/>
                  <a:gd name="connsiteX126-17425" fmla="*/ 1276 w 10000"/>
                  <a:gd name="connsiteY126-17426" fmla="*/ 6741 h 10021"/>
                  <a:gd name="connsiteX127-17427" fmla="*/ 1218 w 10000"/>
                  <a:gd name="connsiteY127-17428" fmla="*/ 7058 h 10021"/>
                  <a:gd name="connsiteX128-17429" fmla="*/ 1305 w 10000"/>
                  <a:gd name="connsiteY128-17430" fmla="*/ 7482 h 10021"/>
                  <a:gd name="connsiteX129-17431" fmla="*/ 1478 w 10000"/>
                  <a:gd name="connsiteY129-17432" fmla="*/ 7799 h 10021"/>
                  <a:gd name="connsiteX130-17433" fmla="*/ 2058 w 10000"/>
                  <a:gd name="connsiteY130-17434" fmla="*/ 8434 h 10021"/>
                  <a:gd name="connsiteX131-17435" fmla="*/ 2521 w 10000"/>
                  <a:gd name="connsiteY131-17436" fmla="*/ 8910 h 10021"/>
                  <a:gd name="connsiteX132-17437" fmla="*/ 2869 w 10000"/>
                  <a:gd name="connsiteY132-17438" fmla="*/ 9122 h 10021"/>
                  <a:gd name="connsiteX133-17439" fmla="*/ 3246 w 10000"/>
                  <a:gd name="connsiteY133-17440" fmla="*/ 9333 h 10021"/>
                  <a:gd name="connsiteX134-17441" fmla="*/ 3624 w 10000"/>
                  <a:gd name="connsiteY134-17442" fmla="*/ 9545 h 10021"/>
                  <a:gd name="connsiteX135-17443" fmla="*/ 3972 w 10000"/>
                  <a:gd name="connsiteY135-17444" fmla="*/ 9651 h 10021"/>
                  <a:gd name="connsiteX136-17445" fmla="*/ 4348 w 10000"/>
                  <a:gd name="connsiteY136-17446" fmla="*/ 9810 h 10021"/>
                  <a:gd name="connsiteX137-17447" fmla="*/ 4783 w 10000"/>
                  <a:gd name="connsiteY137-17448" fmla="*/ 9969 h 10021"/>
                  <a:gd name="connsiteX138-17449" fmla="*/ 5246 w 10000"/>
                  <a:gd name="connsiteY138-17450" fmla="*/ 10021 h 10021"/>
                  <a:gd name="connsiteX139-17451" fmla="*/ 5652 w 10000"/>
                  <a:gd name="connsiteY139-17452" fmla="*/ 10021 h 10021"/>
                  <a:gd name="connsiteX140-17453" fmla="*/ 6145 w 10000"/>
                  <a:gd name="connsiteY140-17454" fmla="*/ 9969 h 10021"/>
                  <a:gd name="connsiteX141-17455" fmla="*/ 6493 w 10000"/>
                  <a:gd name="connsiteY141-17456" fmla="*/ 9862 h 10021"/>
                  <a:gd name="connsiteX142-17457" fmla="*/ 6841 w 10000"/>
                  <a:gd name="connsiteY142-17458" fmla="*/ 9757 h 10021"/>
                  <a:gd name="connsiteX143-17459" fmla="*/ 7218 w 10000"/>
                  <a:gd name="connsiteY143-17460" fmla="*/ 9598 h 10021"/>
                  <a:gd name="connsiteX144-17461" fmla="*/ 7565 w 10000"/>
                  <a:gd name="connsiteY144-17462" fmla="*/ 9439 h 10021"/>
                  <a:gd name="connsiteX145-17463" fmla="*/ 7884 w 10000"/>
                  <a:gd name="connsiteY145-17464" fmla="*/ 9228 h 10021"/>
                  <a:gd name="connsiteX146-17465" fmla="*/ 8232 w 10000"/>
                  <a:gd name="connsiteY146-17466" fmla="*/ 9016 h 10021"/>
                  <a:gd name="connsiteX147-17467" fmla="*/ 8551 w 10000"/>
                  <a:gd name="connsiteY147-17468" fmla="*/ 8699 h 10021"/>
                  <a:gd name="connsiteX0-17469" fmla="*/ 8551 w 10000"/>
                  <a:gd name="connsiteY0-17470" fmla="*/ 8699 h 10021"/>
                  <a:gd name="connsiteX1-17471" fmla="*/ 8899 w 10000"/>
                  <a:gd name="connsiteY1-17472" fmla="*/ 8381 h 10021"/>
                  <a:gd name="connsiteX2-17473" fmla="*/ 9072 w 10000"/>
                  <a:gd name="connsiteY2-17474" fmla="*/ 7958 h 10021"/>
                  <a:gd name="connsiteX3-17475" fmla="*/ 9420 w 10000"/>
                  <a:gd name="connsiteY3-17476" fmla="*/ 7640 h 10021"/>
                  <a:gd name="connsiteX4-17477" fmla="*/ 9304 w 10000"/>
                  <a:gd name="connsiteY4-17478" fmla="*/ 7164 h 10021"/>
                  <a:gd name="connsiteX5-17479" fmla="*/ 9508 w 10000"/>
                  <a:gd name="connsiteY5-17480" fmla="*/ 6899 h 10021"/>
                  <a:gd name="connsiteX6-17481" fmla="*/ 9652 w 10000"/>
                  <a:gd name="connsiteY6-17482" fmla="*/ 6635 h 10021"/>
                  <a:gd name="connsiteX7-17483" fmla="*/ 9710 w 10000"/>
                  <a:gd name="connsiteY7-17484" fmla="*/ 7058 h 10021"/>
                  <a:gd name="connsiteX8-17485" fmla="*/ 9652 w 10000"/>
                  <a:gd name="connsiteY8-17486" fmla="*/ 7535 h 10021"/>
                  <a:gd name="connsiteX9-17487" fmla="*/ 9971 w 10000"/>
                  <a:gd name="connsiteY9-17488" fmla="*/ 7058 h 10021"/>
                  <a:gd name="connsiteX10-17489" fmla="*/ 10000 w 10000"/>
                  <a:gd name="connsiteY10-17490" fmla="*/ 6688 h 10021"/>
                  <a:gd name="connsiteX11-17491" fmla="*/ 9884 w 10000"/>
                  <a:gd name="connsiteY11-17492" fmla="*/ 6741 h 10021"/>
                  <a:gd name="connsiteX12-17493" fmla="*/ 9797 w 10000"/>
                  <a:gd name="connsiteY12-17494" fmla="*/ 6371 h 10021"/>
                  <a:gd name="connsiteX13-17495" fmla="*/ 9913 w 10000"/>
                  <a:gd name="connsiteY13-17496" fmla="*/ 5947 h 10021"/>
                  <a:gd name="connsiteX14-17497" fmla="*/ 9856 w 10000"/>
                  <a:gd name="connsiteY14-17498" fmla="*/ 5471 h 10021"/>
                  <a:gd name="connsiteX15-17499" fmla="*/ 9566 w 10000"/>
                  <a:gd name="connsiteY15-17500" fmla="*/ 5312 h 10021"/>
                  <a:gd name="connsiteX16-17501" fmla="*/ 9942 w 10000"/>
                  <a:gd name="connsiteY16-17502" fmla="*/ 4519 h 10021"/>
                  <a:gd name="connsiteX17-17503" fmla="*/ 9537 w 10000"/>
                  <a:gd name="connsiteY17-17504" fmla="*/ 4783 h 10021"/>
                  <a:gd name="connsiteX18-17505" fmla="*/ 9449 w 10000"/>
                  <a:gd name="connsiteY18-17506" fmla="*/ 5206 h 10021"/>
                  <a:gd name="connsiteX19-17507" fmla="*/ 9101 w 10000"/>
                  <a:gd name="connsiteY19-17508" fmla="*/ 5260 h 10021"/>
                  <a:gd name="connsiteX20-17509" fmla="*/ 9072 w 10000"/>
                  <a:gd name="connsiteY20-17510" fmla="*/ 5841 h 10021"/>
                  <a:gd name="connsiteX21-17511" fmla="*/ 9101 w 10000"/>
                  <a:gd name="connsiteY21-17512" fmla="*/ 5947 h 10021"/>
                  <a:gd name="connsiteX22-17513" fmla="*/ 8928 w 10000"/>
                  <a:gd name="connsiteY22-17514" fmla="*/ 6159 h 10021"/>
                  <a:gd name="connsiteX23-17515" fmla="*/ 8734 w 10000"/>
                  <a:gd name="connsiteY23-17516" fmla="*/ 5519 h 10021"/>
                  <a:gd name="connsiteX24-17517" fmla="*/ 8734 w 10000"/>
                  <a:gd name="connsiteY24-17518" fmla="*/ 5519 h 10021"/>
                  <a:gd name="connsiteX25-17519" fmla="*/ 8607 w 10000"/>
                  <a:gd name="connsiteY25-17520" fmla="*/ 5292 h 10021"/>
                  <a:gd name="connsiteX26-17521" fmla="*/ 8417 w 10000"/>
                  <a:gd name="connsiteY26-17522" fmla="*/ 5443 h 10021"/>
                  <a:gd name="connsiteX27-17523" fmla="*/ 8291 w 10000"/>
                  <a:gd name="connsiteY27-17524" fmla="*/ 5216 h 10021"/>
                  <a:gd name="connsiteX28-17525" fmla="*/ 8164 w 10000"/>
                  <a:gd name="connsiteY28-17526" fmla="*/ 4989 h 10021"/>
                  <a:gd name="connsiteX29-17527" fmla="*/ 8671 w 10000"/>
                  <a:gd name="connsiteY29-17528" fmla="*/ 4914 h 10021"/>
                  <a:gd name="connsiteX30-17529" fmla="*/ 8227 w 10000"/>
                  <a:gd name="connsiteY30-17530" fmla="*/ 4612 h 10021"/>
                  <a:gd name="connsiteX31-17531" fmla="*/ 8037 w 10000"/>
                  <a:gd name="connsiteY31-17532" fmla="*/ 4763 h 10021"/>
                  <a:gd name="connsiteX32-17533" fmla="*/ 8069 w 10000"/>
                  <a:gd name="connsiteY32-17534" fmla="*/ 4847 h 10021"/>
                  <a:gd name="connsiteX33-17535" fmla="*/ 6950 w 10000"/>
                  <a:gd name="connsiteY33-17536" fmla="*/ 3327 h 10021"/>
                  <a:gd name="connsiteX34-17537" fmla="*/ 6962 w 10000"/>
                  <a:gd name="connsiteY34-17538" fmla="*/ 3326 h 10021"/>
                  <a:gd name="connsiteX35-17539" fmla="*/ 6645 w 10000"/>
                  <a:gd name="connsiteY35-17540" fmla="*/ 3251 h 10021"/>
                  <a:gd name="connsiteX36-17541" fmla="*/ 6519 w 10000"/>
                  <a:gd name="connsiteY36-17542" fmla="*/ 3024 h 10021"/>
                  <a:gd name="connsiteX37-17543" fmla="*/ 5949 w 10000"/>
                  <a:gd name="connsiteY37-17544" fmla="*/ 2494 h 10021"/>
                  <a:gd name="connsiteX38-17545" fmla="*/ 5015 w 10000"/>
                  <a:gd name="connsiteY38-17546" fmla="*/ 3249 h 10021"/>
                  <a:gd name="connsiteX39-17547" fmla="*/ 4898 w 10000"/>
                  <a:gd name="connsiteY39-17548" fmla="*/ 3196 h 10021"/>
                  <a:gd name="connsiteX40-17549" fmla="*/ 4754 w 10000"/>
                  <a:gd name="connsiteY40-17550" fmla="*/ 3143 h 10021"/>
                  <a:gd name="connsiteX41-17551" fmla="*/ 4637 w 10000"/>
                  <a:gd name="connsiteY41-17552" fmla="*/ 3355 h 10021"/>
                  <a:gd name="connsiteX42-17553" fmla="*/ 4464 w 10000"/>
                  <a:gd name="connsiteY42-17554" fmla="*/ 3514 h 10021"/>
                  <a:gd name="connsiteX43-17555" fmla="*/ 4435 w 10000"/>
                  <a:gd name="connsiteY43-17556" fmla="*/ 3672 h 10021"/>
                  <a:gd name="connsiteX44-17557" fmla="*/ 4579 w 10000"/>
                  <a:gd name="connsiteY44-17558" fmla="*/ 3883 h 10021"/>
                  <a:gd name="connsiteX45-17559" fmla="*/ 4637 w 10000"/>
                  <a:gd name="connsiteY45-17560" fmla="*/ 4042 h 10021"/>
                  <a:gd name="connsiteX46-17561" fmla="*/ 4783 w 10000"/>
                  <a:gd name="connsiteY46-17562" fmla="*/ 4042 h 10021"/>
                  <a:gd name="connsiteX47-17563" fmla="*/ 4841 w 10000"/>
                  <a:gd name="connsiteY47-17564" fmla="*/ 4042 h 10021"/>
                  <a:gd name="connsiteX48-17565" fmla="*/ 4927 w 10000"/>
                  <a:gd name="connsiteY48-17566" fmla="*/ 4254 h 10021"/>
                  <a:gd name="connsiteX49-17567" fmla="*/ 5073 w 10000"/>
                  <a:gd name="connsiteY49-17568" fmla="*/ 4624 h 10021"/>
                  <a:gd name="connsiteX50-17569" fmla="*/ 4898 w 10000"/>
                  <a:gd name="connsiteY50-17570" fmla="*/ 4412 h 10021"/>
                  <a:gd name="connsiteX51-17571" fmla="*/ 4812 w 10000"/>
                  <a:gd name="connsiteY51-17572" fmla="*/ 4148 h 10021"/>
                  <a:gd name="connsiteX52-17573" fmla="*/ 4725 w 10000"/>
                  <a:gd name="connsiteY52-17574" fmla="*/ 4360 h 10021"/>
                  <a:gd name="connsiteX53-17575" fmla="*/ 4608 w 10000"/>
                  <a:gd name="connsiteY53-17576" fmla="*/ 4678 h 10021"/>
                  <a:gd name="connsiteX54-17577" fmla="*/ 4608 w 10000"/>
                  <a:gd name="connsiteY54-17578" fmla="*/ 4466 h 10021"/>
                  <a:gd name="connsiteX55-17579" fmla="*/ 4435 w 10000"/>
                  <a:gd name="connsiteY55-17580" fmla="*/ 4360 h 10021"/>
                  <a:gd name="connsiteX56-17581" fmla="*/ 4406 w 10000"/>
                  <a:gd name="connsiteY56-17582" fmla="*/ 3989 h 10021"/>
                  <a:gd name="connsiteX57-17583" fmla="*/ 4261 w 10000"/>
                  <a:gd name="connsiteY57-17584" fmla="*/ 4042 h 10021"/>
                  <a:gd name="connsiteX58-17585" fmla="*/ 4319 w 10000"/>
                  <a:gd name="connsiteY58-17586" fmla="*/ 3619 h 10021"/>
                  <a:gd name="connsiteX59-17587" fmla="*/ 4232 w 10000"/>
                  <a:gd name="connsiteY59-17588" fmla="*/ 3619 h 10021"/>
                  <a:gd name="connsiteX60-17589" fmla="*/ 4319 w 10000"/>
                  <a:gd name="connsiteY60-17590" fmla="*/ 3090 h 10021"/>
                  <a:gd name="connsiteX61-17591" fmla="*/ 4464 w 10000"/>
                  <a:gd name="connsiteY61-17592" fmla="*/ 3090 h 10021"/>
                  <a:gd name="connsiteX62-17593" fmla="*/ 4522 w 10000"/>
                  <a:gd name="connsiteY62-17594" fmla="*/ 3407 h 10021"/>
                  <a:gd name="connsiteX63-17595" fmla="*/ 4551 w 10000"/>
                  <a:gd name="connsiteY63-17596" fmla="*/ 3196 h 10021"/>
                  <a:gd name="connsiteX64-17597" fmla="*/ 4493 w 10000"/>
                  <a:gd name="connsiteY64-17598" fmla="*/ 3037 h 10021"/>
                  <a:gd name="connsiteX65-17599" fmla="*/ 4348 w 10000"/>
                  <a:gd name="connsiteY65-17600" fmla="*/ 2931 h 10021"/>
                  <a:gd name="connsiteX66-17601" fmla="*/ 4377 w 10000"/>
                  <a:gd name="connsiteY66-17602" fmla="*/ 2508 h 10021"/>
                  <a:gd name="connsiteX67-17603" fmla="*/ 4319 w 10000"/>
                  <a:gd name="connsiteY67-17604" fmla="*/ 2296 h 10021"/>
                  <a:gd name="connsiteX68-17605" fmla="*/ 4289 w 10000"/>
                  <a:gd name="connsiteY68-17606" fmla="*/ 1662 h 10021"/>
                  <a:gd name="connsiteX69-17607" fmla="*/ 4348 w 10000"/>
                  <a:gd name="connsiteY69-17608" fmla="*/ 1662 h 10021"/>
                  <a:gd name="connsiteX70-17609" fmla="*/ 4261 w 10000"/>
                  <a:gd name="connsiteY70-17610" fmla="*/ 1555 h 10021"/>
                  <a:gd name="connsiteX71-17611" fmla="*/ 4000 w 10000"/>
                  <a:gd name="connsiteY71-17612" fmla="*/ 1767 h 10021"/>
                  <a:gd name="connsiteX72-17613" fmla="*/ 3942 w 10000"/>
                  <a:gd name="connsiteY72-17614" fmla="*/ 1344 h 10021"/>
                  <a:gd name="connsiteX73-17615" fmla="*/ 4145 w 10000"/>
                  <a:gd name="connsiteY73-17616" fmla="*/ 603 h 10021"/>
                  <a:gd name="connsiteX74-17617" fmla="*/ 3972 w 10000"/>
                  <a:gd name="connsiteY74-17618" fmla="*/ 339 h 10021"/>
                  <a:gd name="connsiteX75-17619" fmla="*/ 4557 w 10000"/>
                  <a:gd name="connsiteY75-17620" fmla="*/ 0 h 10021"/>
                  <a:gd name="connsiteX76-17621" fmla="*/ 3710 w 10000"/>
                  <a:gd name="connsiteY76-17622" fmla="*/ 21 h 10021"/>
                  <a:gd name="connsiteX77-17623" fmla="*/ 3624 w 10000"/>
                  <a:gd name="connsiteY77-17624" fmla="*/ 233 h 10021"/>
                  <a:gd name="connsiteX78-17625" fmla="*/ 3536 w 10000"/>
                  <a:gd name="connsiteY78-17626" fmla="*/ 656 h 10021"/>
                  <a:gd name="connsiteX79-17627" fmla="*/ 3420 w 10000"/>
                  <a:gd name="connsiteY79-17628" fmla="*/ 709 h 10021"/>
                  <a:gd name="connsiteX80-17629" fmla="*/ 3594 w 10000"/>
                  <a:gd name="connsiteY80-17630" fmla="*/ 921 h 10021"/>
                  <a:gd name="connsiteX81-17631" fmla="*/ 3624 w 10000"/>
                  <a:gd name="connsiteY81-17632" fmla="*/ 1185 h 10021"/>
                  <a:gd name="connsiteX82-17633" fmla="*/ 3536 w 10000"/>
                  <a:gd name="connsiteY82-17634" fmla="*/ 1344 h 10021"/>
                  <a:gd name="connsiteX83-17635" fmla="*/ 3624 w 10000"/>
                  <a:gd name="connsiteY83-17636" fmla="*/ 1820 h 10021"/>
                  <a:gd name="connsiteX84-17637" fmla="*/ 3565 w 10000"/>
                  <a:gd name="connsiteY84-17638" fmla="*/ 2244 h 10021"/>
                  <a:gd name="connsiteX85-17639" fmla="*/ 3130 w 10000"/>
                  <a:gd name="connsiteY85-17640" fmla="*/ 2560 h 10021"/>
                  <a:gd name="connsiteX86-17641" fmla="*/ 3101 w 10000"/>
                  <a:gd name="connsiteY86-17642" fmla="*/ 2402 h 10021"/>
                  <a:gd name="connsiteX87-17643" fmla="*/ 3073 w 10000"/>
                  <a:gd name="connsiteY87-17644" fmla="*/ 2614 h 10021"/>
                  <a:gd name="connsiteX88-17645" fmla="*/ 3188 w 10000"/>
                  <a:gd name="connsiteY88-17646" fmla="*/ 2825 h 10021"/>
                  <a:gd name="connsiteX89-17647" fmla="*/ 3478 w 10000"/>
                  <a:gd name="connsiteY89-17648" fmla="*/ 2614 h 10021"/>
                  <a:gd name="connsiteX90-17649" fmla="*/ 3594 w 10000"/>
                  <a:gd name="connsiteY90-17650" fmla="*/ 2773 h 10021"/>
                  <a:gd name="connsiteX91-17651" fmla="*/ 3392 w 10000"/>
                  <a:gd name="connsiteY91-17652" fmla="*/ 2825 h 10021"/>
                  <a:gd name="connsiteX92-17653" fmla="*/ 2466 w 10000"/>
                  <a:gd name="connsiteY92-17654" fmla="*/ 2644 h 10021"/>
                  <a:gd name="connsiteX93-17655" fmla="*/ 2656 w 10000"/>
                  <a:gd name="connsiteY93-17656" fmla="*/ 2493 h 10021"/>
                  <a:gd name="connsiteX94-17657" fmla="*/ 2898 w 10000"/>
                  <a:gd name="connsiteY94-17658" fmla="*/ 3566 h 10021"/>
                  <a:gd name="connsiteX95-17659" fmla="*/ 2840 w 10000"/>
                  <a:gd name="connsiteY95-17660" fmla="*/ 3937 h 10021"/>
                  <a:gd name="connsiteX96-17661" fmla="*/ 2377 w 10000"/>
                  <a:gd name="connsiteY96-17662" fmla="*/ 3619 h 10021"/>
                  <a:gd name="connsiteX97-17663" fmla="*/ 2377 w 10000"/>
                  <a:gd name="connsiteY97-17664" fmla="*/ 3989 h 10021"/>
                  <a:gd name="connsiteX98-17665" fmla="*/ 2231 w 10000"/>
                  <a:gd name="connsiteY98-17666" fmla="*/ 4466 h 10021"/>
                  <a:gd name="connsiteX99-17667" fmla="*/ 2000 w 10000"/>
                  <a:gd name="connsiteY99-17668" fmla="*/ 4042 h 10021"/>
                  <a:gd name="connsiteX100-17669" fmla="*/ 1884 w 10000"/>
                  <a:gd name="connsiteY100-17670" fmla="*/ 3566 h 10021"/>
                  <a:gd name="connsiteX101-17671" fmla="*/ 1652 w 10000"/>
                  <a:gd name="connsiteY101-17672" fmla="*/ 3566 h 10021"/>
                  <a:gd name="connsiteX102-17673" fmla="*/ 1478 w 10000"/>
                  <a:gd name="connsiteY102-17674" fmla="*/ 3778 h 10021"/>
                  <a:gd name="connsiteX103-17675" fmla="*/ 1247 w 10000"/>
                  <a:gd name="connsiteY103-17676" fmla="*/ 3778 h 10021"/>
                  <a:gd name="connsiteX104-17677" fmla="*/ 1072 w 10000"/>
                  <a:gd name="connsiteY104-17678" fmla="*/ 3989 h 10021"/>
                  <a:gd name="connsiteX105-17679" fmla="*/ 957 w 10000"/>
                  <a:gd name="connsiteY105-17680" fmla="*/ 3778 h 10021"/>
                  <a:gd name="connsiteX106-17681" fmla="*/ 667 w 10000"/>
                  <a:gd name="connsiteY106-17682" fmla="*/ 3725 h 10021"/>
                  <a:gd name="connsiteX107-17683" fmla="*/ 406 w 10000"/>
                  <a:gd name="connsiteY107-17684" fmla="*/ 3725 h 10021"/>
                  <a:gd name="connsiteX108-17685" fmla="*/ 29 w 10000"/>
                  <a:gd name="connsiteY108-17686" fmla="*/ 3460 h 10021"/>
                  <a:gd name="connsiteX109-17687" fmla="*/ 0 w 10000"/>
                  <a:gd name="connsiteY109-17688" fmla="*/ 3937 h 10021"/>
                  <a:gd name="connsiteX110-17689" fmla="*/ 58 w 10000"/>
                  <a:gd name="connsiteY110-17690" fmla="*/ 4624 h 10021"/>
                  <a:gd name="connsiteX111-17691" fmla="*/ 116 w 10000"/>
                  <a:gd name="connsiteY111-17692" fmla="*/ 4994 h 10021"/>
                  <a:gd name="connsiteX112-17693" fmla="*/ 174 w 10000"/>
                  <a:gd name="connsiteY112-17694" fmla="*/ 5260 h 10021"/>
                  <a:gd name="connsiteX113-17695" fmla="*/ 232 w 10000"/>
                  <a:gd name="connsiteY113-17696" fmla="*/ 5630 h 10021"/>
                  <a:gd name="connsiteX114-17697" fmla="*/ 406 w 10000"/>
                  <a:gd name="connsiteY114-17698" fmla="*/ 5947 h 10021"/>
                  <a:gd name="connsiteX115-17699" fmla="*/ 638 w 10000"/>
                  <a:gd name="connsiteY115-17700" fmla="*/ 6476 h 10021"/>
                  <a:gd name="connsiteX116-17701" fmla="*/ 492 w 10000"/>
                  <a:gd name="connsiteY116-17702" fmla="*/ 6371 h 10021"/>
                  <a:gd name="connsiteX117-17703" fmla="*/ 840 w 10000"/>
                  <a:gd name="connsiteY117-17704" fmla="*/ 6846 h 10021"/>
                  <a:gd name="connsiteX118-17705" fmla="*/ 1043 w 10000"/>
                  <a:gd name="connsiteY118-17706" fmla="*/ 6794 h 10021"/>
                  <a:gd name="connsiteX119-17707" fmla="*/ 1015 w 10000"/>
                  <a:gd name="connsiteY119-17708" fmla="*/ 6476 h 10021"/>
                  <a:gd name="connsiteX120-17709" fmla="*/ 1188 w 10000"/>
                  <a:gd name="connsiteY120-17710" fmla="*/ 6529 h 10021"/>
                  <a:gd name="connsiteX121-17711" fmla="*/ 986 w 10000"/>
                  <a:gd name="connsiteY121-17712" fmla="*/ 5894 h 10021"/>
                  <a:gd name="connsiteX122-17713" fmla="*/ 1362 w 10000"/>
                  <a:gd name="connsiteY122-17714" fmla="*/ 5630 h 10021"/>
                  <a:gd name="connsiteX123-17715" fmla="*/ 1566 w 10000"/>
                  <a:gd name="connsiteY123-17716" fmla="*/ 5630 h 10021"/>
                  <a:gd name="connsiteX124-17717" fmla="*/ 1566 w 10000"/>
                  <a:gd name="connsiteY124-17718" fmla="*/ 5894 h 10021"/>
                  <a:gd name="connsiteX125-17719" fmla="*/ 1391 w 10000"/>
                  <a:gd name="connsiteY125-17720" fmla="*/ 6053 h 10021"/>
                  <a:gd name="connsiteX126-17721" fmla="*/ 1276 w 10000"/>
                  <a:gd name="connsiteY126-17722" fmla="*/ 6741 h 10021"/>
                  <a:gd name="connsiteX127-17723" fmla="*/ 1218 w 10000"/>
                  <a:gd name="connsiteY127-17724" fmla="*/ 7058 h 10021"/>
                  <a:gd name="connsiteX128-17725" fmla="*/ 1305 w 10000"/>
                  <a:gd name="connsiteY128-17726" fmla="*/ 7482 h 10021"/>
                  <a:gd name="connsiteX129-17727" fmla="*/ 1478 w 10000"/>
                  <a:gd name="connsiteY129-17728" fmla="*/ 7799 h 10021"/>
                  <a:gd name="connsiteX130-17729" fmla="*/ 2058 w 10000"/>
                  <a:gd name="connsiteY130-17730" fmla="*/ 8434 h 10021"/>
                  <a:gd name="connsiteX131-17731" fmla="*/ 2521 w 10000"/>
                  <a:gd name="connsiteY131-17732" fmla="*/ 8910 h 10021"/>
                  <a:gd name="connsiteX132-17733" fmla="*/ 2869 w 10000"/>
                  <a:gd name="connsiteY132-17734" fmla="*/ 9122 h 10021"/>
                  <a:gd name="connsiteX133-17735" fmla="*/ 3246 w 10000"/>
                  <a:gd name="connsiteY133-17736" fmla="*/ 9333 h 10021"/>
                  <a:gd name="connsiteX134-17737" fmla="*/ 3624 w 10000"/>
                  <a:gd name="connsiteY134-17738" fmla="*/ 9545 h 10021"/>
                  <a:gd name="connsiteX135-17739" fmla="*/ 3972 w 10000"/>
                  <a:gd name="connsiteY135-17740" fmla="*/ 9651 h 10021"/>
                  <a:gd name="connsiteX136-17741" fmla="*/ 4348 w 10000"/>
                  <a:gd name="connsiteY136-17742" fmla="*/ 9810 h 10021"/>
                  <a:gd name="connsiteX137-17743" fmla="*/ 4783 w 10000"/>
                  <a:gd name="connsiteY137-17744" fmla="*/ 9969 h 10021"/>
                  <a:gd name="connsiteX138-17745" fmla="*/ 5246 w 10000"/>
                  <a:gd name="connsiteY138-17746" fmla="*/ 10021 h 10021"/>
                  <a:gd name="connsiteX139-17747" fmla="*/ 5652 w 10000"/>
                  <a:gd name="connsiteY139-17748" fmla="*/ 10021 h 10021"/>
                  <a:gd name="connsiteX140-17749" fmla="*/ 6145 w 10000"/>
                  <a:gd name="connsiteY140-17750" fmla="*/ 9969 h 10021"/>
                  <a:gd name="connsiteX141-17751" fmla="*/ 6493 w 10000"/>
                  <a:gd name="connsiteY141-17752" fmla="*/ 9862 h 10021"/>
                  <a:gd name="connsiteX142-17753" fmla="*/ 6841 w 10000"/>
                  <a:gd name="connsiteY142-17754" fmla="*/ 9757 h 10021"/>
                  <a:gd name="connsiteX143-17755" fmla="*/ 7218 w 10000"/>
                  <a:gd name="connsiteY143-17756" fmla="*/ 9598 h 10021"/>
                  <a:gd name="connsiteX144-17757" fmla="*/ 7565 w 10000"/>
                  <a:gd name="connsiteY144-17758" fmla="*/ 9439 h 10021"/>
                  <a:gd name="connsiteX145-17759" fmla="*/ 7884 w 10000"/>
                  <a:gd name="connsiteY145-17760" fmla="*/ 9228 h 10021"/>
                  <a:gd name="connsiteX146-17761" fmla="*/ 8232 w 10000"/>
                  <a:gd name="connsiteY146-17762" fmla="*/ 9016 h 10021"/>
                  <a:gd name="connsiteX147-17763" fmla="*/ 8551 w 10000"/>
                  <a:gd name="connsiteY147-17764" fmla="*/ 8699 h 10021"/>
                  <a:gd name="connsiteX0-17765" fmla="*/ 8551 w 10000"/>
                  <a:gd name="connsiteY0-17766" fmla="*/ 8699 h 10021"/>
                  <a:gd name="connsiteX1-17767" fmla="*/ 8899 w 10000"/>
                  <a:gd name="connsiteY1-17768" fmla="*/ 8381 h 10021"/>
                  <a:gd name="connsiteX2-17769" fmla="*/ 9072 w 10000"/>
                  <a:gd name="connsiteY2-17770" fmla="*/ 7958 h 10021"/>
                  <a:gd name="connsiteX3-17771" fmla="*/ 9420 w 10000"/>
                  <a:gd name="connsiteY3-17772" fmla="*/ 7640 h 10021"/>
                  <a:gd name="connsiteX4-17773" fmla="*/ 9304 w 10000"/>
                  <a:gd name="connsiteY4-17774" fmla="*/ 7164 h 10021"/>
                  <a:gd name="connsiteX5-17775" fmla="*/ 9508 w 10000"/>
                  <a:gd name="connsiteY5-17776" fmla="*/ 6899 h 10021"/>
                  <a:gd name="connsiteX6-17777" fmla="*/ 9652 w 10000"/>
                  <a:gd name="connsiteY6-17778" fmla="*/ 6635 h 10021"/>
                  <a:gd name="connsiteX7-17779" fmla="*/ 9710 w 10000"/>
                  <a:gd name="connsiteY7-17780" fmla="*/ 7058 h 10021"/>
                  <a:gd name="connsiteX8-17781" fmla="*/ 9652 w 10000"/>
                  <a:gd name="connsiteY8-17782" fmla="*/ 7535 h 10021"/>
                  <a:gd name="connsiteX9-17783" fmla="*/ 9971 w 10000"/>
                  <a:gd name="connsiteY9-17784" fmla="*/ 7058 h 10021"/>
                  <a:gd name="connsiteX10-17785" fmla="*/ 10000 w 10000"/>
                  <a:gd name="connsiteY10-17786" fmla="*/ 6688 h 10021"/>
                  <a:gd name="connsiteX11-17787" fmla="*/ 9884 w 10000"/>
                  <a:gd name="connsiteY11-17788" fmla="*/ 6741 h 10021"/>
                  <a:gd name="connsiteX12-17789" fmla="*/ 9797 w 10000"/>
                  <a:gd name="connsiteY12-17790" fmla="*/ 6371 h 10021"/>
                  <a:gd name="connsiteX13-17791" fmla="*/ 9913 w 10000"/>
                  <a:gd name="connsiteY13-17792" fmla="*/ 5947 h 10021"/>
                  <a:gd name="connsiteX14-17793" fmla="*/ 9856 w 10000"/>
                  <a:gd name="connsiteY14-17794" fmla="*/ 5471 h 10021"/>
                  <a:gd name="connsiteX15-17795" fmla="*/ 9566 w 10000"/>
                  <a:gd name="connsiteY15-17796" fmla="*/ 5312 h 10021"/>
                  <a:gd name="connsiteX16-17797" fmla="*/ 9942 w 10000"/>
                  <a:gd name="connsiteY16-17798" fmla="*/ 4519 h 10021"/>
                  <a:gd name="connsiteX17-17799" fmla="*/ 9537 w 10000"/>
                  <a:gd name="connsiteY17-17800" fmla="*/ 4783 h 10021"/>
                  <a:gd name="connsiteX18-17801" fmla="*/ 9449 w 10000"/>
                  <a:gd name="connsiteY18-17802" fmla="*/ 5206 h 10021"/>
                  <a:gd name="connsiteX19-17803" fmla="*/ 9101 w 10000"/>
                  <a:gd name="connsiteY19-17804" fmla="*/ 5260 h 10021"/>
                  <a:gd name="connsiteX20-17805" fmla="*/ 9072 w 10000"/>
                  <a:gd name="connsiteY20-17806" fmla="*/ 5841 h 10021"/>
                  <a:gd name="connsiteX21-17807" fmla="*/ 9101 w 10000"/>
                  <a:gd name="connsiteY21-17808" fmla="*/ 5947 h 10021"/>
                  <a:gd name="connsiteX22-17809" fmla="*/ 8928 w 10000"/>
                  <a:gd name="connsiteY22-17810" fmla="*/ 6159 h 10021"/>
                  <a:gd name="connsiteX23-17811" fmla="*/ 8734 w 10000"/>
                  <a:gd name="connsiteY23-17812" fmla="*/ 5519 h 10021"/>
                  <a:gd name="connsiteX24-17813" fmla="*/ 8734 w 10000"/>
                  <a:gd name="connsiteY24-17814" fmla="*/ 5519 h 10021"/>
                  <a:gd name="connsiteX25-17815" fmla="*/ 8607 w 10000"/>
                  <a:gd name="connsiteY25-17816" fmla="*/ 5292 h 10021"/>
                  <a:gd name="connsiteX26-17817" fmla="*/ 8417 w 10000"/>
                  <a:gd name="connsiteY26-17818" fmla="*/ 5443 h 10021"/>
                  <a:gd name="connsiteX27-17819" fmla="*/ 8291 w 10000"/>
                  <a:gd name="connsiteY27-17820" fmla="*/ 5216 h 10021"/>
                  <a:gd name="connsiteX28-17821" fmla="*/ 8164 w 10000"/>
                  <a:gd name="connsiteY28-17822" fmla="*/ 4989 h 10021"/>
                  <a:gd name="connsiteX29-17823" fmla="*/ 8671 w 10000"/>
                  <a:gd name="connsiteY29-17824" fmla="*/ 4914 h 10021"/>
                  <a:gd name="connsiteX30-17825" fmla="*/ 8227 w 10000"/>
                  <a:gd name="connsiteY30-17826" fmla="*/ 4612 h 10021"/>
                  <a:gd name="connsiteX31-17827" fmla="*/ 8037 w 10000"/>
                  <a:gd name="connsiteY31-17828" fmla="*/ 4763 h 10021"/>
                  <a:gd name="connsiteX32-17829" fmla="*/ 8069 w 10000"/>
                  <a:gd name="connsiteY32-17830" fmla="*/ 4847 h 10021"/>
                  <a:gd name="connsiteX33-17831" fmla="*/ 6950 w 10000"/>
                  <a:gd name="connsiteY33-17832" fmla="*/ 3327 h 10021"/>
                  <a:gd name="connsiteX34-17833" fmla="*/ 6962 w 10000"/>
                  <a:gd name="connsiteY34-17834" fmla="*/ 3326 h 10021"/>
                  <a:gd name="connsiteX35-17835" fmla="*/ 6645 w 10000"/>
                  <a:gd name="connsiteY35-17836" fmla="*/ 3251 h 10021"/>
                  <a:gd name="connsiteX36-17837" fmla="*/ 6519 w 10000"/>
                  <a:gd name="connsiteY36-17838" fmla="*/ 3024 h 10021"/>
                  <a:gd name="connsiteX37-17839" fmla="*/ 5949 w 10000"/>
                  <a:gd name="connsiteY37-17840" fmla="*/ 2494 h 10021"/>
                  <a:gd name="connsiteX38-17841" fmla="*/ 5015 w 10000"/>
                  <a:gd name="connsiteY38-17842" fmla="*/ 3249 h 10021"/>
                  <a:gd name="connsiteX39-17843" fmla="*/ 4898 w 10000"/>
                  <a:gd name="connsiteY39-17844" fmla="*/ 3196 h 10021"/>
                  <a:gd name="connsiteX40-17845" fmla="*/ 4754 w 10000"/>
                  <a:gd name="connsiteY40-17846" fmla="*/ 3143 h 10021"/>
                  <a:gd name="connsiteX41-17847" fmla="*/ 4637 w 10000"/>
                  <a:gd name="connsiteY41-17848" fmla="*/ 3355 h 10021"/>
                  <a:gd name="connsiteX42-17849" fmla="*/ 4464 w 10000"/>
                  <a:gd name="connsiteY42-17850" fmla="*/ 3514 h 10021"/>
                  <a:gd name="connsiteX43-17851" fmla="*/ 4435 w 10000"/>
                  <a:gd name="connsiteY43-17852" fmla="*/ 3672 h 10021"/>
                  <a:gd name="connsiteX44-17853" fmla="*/ 4579 w 10000"/>
                  <a:gd name="connsiteY44-17854" fmla="*/ 3883 h 10021"/>
                  <a:gd name="connsiteX45-17855" fmla="*/ 4637 w 10000"/>
                  <a:gd name="connsiteY45-17856" fmla="*/ 4042 h 10021"/>
                  <a:gd name="connsiteX46-17857" fmla="*/ 4783 w 10000"/>
                  <a:gd name="connsiteY46-17858" fmla="*/ 4042 h 10021"/>
                  <a:gd name="connsiteX47-17859" fmla="*/ 4841 w 10000"/>
                  <a:gd name="connsiteY47-17860" fmla="*/ 4042 h 10021"/>
                  <a:gd name="connsiteX48-17861" fmla="*/ 4927 w 10000"/>
                  <a:gd name="connsiteY48-17862" fmla="*/ 4254 h 10021"/>
                  <a:gd name="connsiteX49-17863" fmla="*/ 5073 w 10000"/>
                  <a:gd name="connsiteY49-17864" fmla="*/ 4624 h 10021"/>
                  <a:gd name="connsiteX50-17865" fmla="*/ 4898 w 10000"/>
                  <a:gd name="connsiteY50-17866" fmla="*/ 4412 h 10021"/>
                  <a:gd name="connsiteX51-17867" fmla="*/ 4812 w 10000"/>
                  <a:gd name="connsiteY51-17868" fmla="*/ 4148 h 10021"/>
                  <a:gd name="connsiteX52-17869" fmla="*/ 4725 w 10000"/>
                  <a:gd name="connsiteY52-17870" fmla="*/ 4360 h 10021"/>
                  <a:gd name="connsiteX53-17871" fmla="*/ 4608 w 10000"/>
                  <a:gd name="connsiteY53-17872" fmla="*/ 4678 h 10021"/>
                  <a:gd name="connsiteX54-17873" fmla="*/ 4608 w 10000"/>
                  <a:gd name="connsiteY54-17874" fmla="*/ 4466 h 10021"/>
                  <a:gd name="connsiteX55-17875" fmla="*/ 4435 w 10000"/>
                  <a:gd name="connsiteY55-17876" fmla="*/ 4360 h 10021"/>
                  <a:gd name="connsiteX56-17877" fmla="*/ 4406 w 10000"/>
                  <a:gd name="connsiteY56-17878" fmla="*/ 3989 h 10021"/>
                  <a:gd name="connsiteX57-17879" fmla="*/ 4261 w 10000"/>
                  <a:gd name="connsiteY57-17880" fmla="*/ 4042 h 10021"/>
                  <a:gd name="connsiteX58-17881" fmla="*/ 4319 w 10000"/>
                  <a:gd name="connsiteY58-17882" fmla="*/ 3619 h 10021"/>
                  <a:gd name="connsiteX59-17883" fmla="*/ 4232 w 10000"/>
                  <a:gd name="connsiteY59-17884" fmla="*/ 3619 h 10021"/>
                  <a:gd name="connsiteX60-17885" fmla="*/ 4319 w 10000"/>
                  <a:gd name="connsiteY60-17886" fmla="*/ 3090 h 10021"/>
                  <a:gd name="connsiteX61-17887" fmla="*/ 4464 w 10000"/>
                  <a:gd name="connsiteY61-17888" fmla="*/ 3090 h 10021"/>
                  <a:gd name="connsiteX62-17889" fmla="*/ 4522 w 10000"/>
                  <a:gd name="connsiteY62-17890" fmla="*/ 3407 h 10021"/>
                  <a:gd name="connsiteX63-17891" fmla="*/ 4551 w 10000"/>
                  <a:gd name="connsiteY63-17892" fmla="*/ 3196 h 10021"/>
                  <a:gd name="connsiteX64-17893" fmla="*/ 4493 w 10000"/>
                  <a:gd name="connsiteY64-17894" fmla="*/ 3037 h 10021"/>
                  <a:gd name="connsiteX65-17895" fmla="*/ 4348 w 10000"/>
                  <a:gd name="connsiteY65-17896" fmla="*/ 2931 h 10021"/>
                  <a:gd name="connsiteX66-17897" fmla="*/ 4377 w 10000"/>
                  <a:gd name="connsiteY66-17898" fmla="*/ 2508 h 10021"/>
                  <a:gd name="connsiteX67-17899" fmla="*/ 4319 w 10000"/>
                  <a:gd name="connsiteY67-17900" fmla="*/ 2296 h 10021"/>
                  <a:gd name="connsiteX68-17901" fmla="*/ 4289 w 10000"/>
                  <a:gd name="connsiteY68-17902" fmla="*/ 1662 h 10021"/>
                  <a:gd name="connsiteX69-17903" fmla="*/ 4348 w 10000"/>
                  <a:gd name="connsiteY69-17904" fmla="*/ 1662 h 10021"/>
                  <a:gd name="connsiteX70-17905" fmla="*/ 4261 w 10000"/>
                  <a:gd name="connsiteY70-17906" fmla="*/ 1555 h 10021"/>
                  <a:gd name="connsiteX71-17907" fmla="*/ 4000 w 10000"/>
                  <a:gd name="connsiteY71-17908" fmla="*/ 1767 h 10021"/>
                  <a:gd name="connsiteX72-17909" fmla="*/ 3942 w 10000"/>
                  <a:gd name="connsiteY72-17910" fmla="*/ 1344 h 10021"/>
                  <a:gd name="connsiteX73-17911" fmla="*/ 4145 w 10000"/>
                  <a:gd name="connsiteY73-17912" fmla="*/ 603 h 10021"/>
                  <a:gd name="connsiteX74-17913" fmla="*/ 3972 w 10000"/>
                  <a:gd name="connsiteY74-17914" fmla="*/ 339 h 10021"/>
                  <a:gd name="connsiteX75-17915" fmla="*/ 4557 w 10000"/>
                  <a:gd name="connsiteY75-17916" fmla="*/ 0 h 10021"/>
                  <a:gd name="connsiteX76-17917" fmla="*/ 3710 w 10000"/>
                  <a:gd name="connsiteY76-17918" fmla="*/ 21 h 10021"/>
                  <a:gd name="connsiteX77-17919" fmla="*/ 3624 w 10000"/>
                  <a:gd name="connsiteY77-17920" fmla="*/ 233 h 10021"/>
                  <a:gd name="connsiteX78-17921" fmla="*/ 3536 w 10000"/>
                  <a:gd name="connsiteY78-17922" fmla="*/ 656 h 10021"/>
                  <a:gd name="connsiteX79-17923" fmla="*/ 3420 w 10000"/>
                  <a:gd name="connsiteY79-17924" fmla="*/ 709 h 10021"/>
                  <a:gd name="connsiteX80-17925" fmla="*/ 3594 w 10000"/>
                  <a:gd name="connsiteY80-17926" fmla="*/ 921 h 10021"/>
                  <a:gd name="connsiteX81-17927" fmla="*/ 3624 w 10000"/>
                  <a:gd name="connsiteY81-17928" fmla="*/ 1185 h 10021"/>
                  <a:gd name="connsiteX82-17929" fmla="*/ 3536 w 10000"/>
                  <a:gd name="connsiteY82-17930" fmla="*/ 1344 h 10021"/>
                  <a:gd name="connsiteX83-17931" fmla="*/ 3624 w 10000"/>
                  <a:gd name="connsiteY83-17932" fmla="*/ 1820 h 10021"/>
                  <a:gd name="connsiteX84-17933" fmla="*/ 3565 w 10000"/>
                  <a:gd name="connsiteY84-17934" fmla="*/ 2244 h 10021"/>
                  <a:gd name="connsiteX85-17935" fmla="*/ 3130 w 10000"/>
                  <a:gd name="connsiteY85-17936" fmla="*/ 2560 h 10021"/>
                  <a:gd name="connsiteX86-17937" fmla="*/ 3101 w 10000"/>
                  <a:gd name="connsiteY86-17938" fmla="*/ 2402 h 10021"/>
                  <a:gd name="connsiteX87-17939" fmla="*/ 3073 w 10000"/>
                  <a:gd name="connsiteY87-17940" fmla="*/ 2614 h 10021"/>
                  <a:gd name="connsiteX88-17941" fmla="*/ 3188 w 10000"/>
                  <a:gd name="connsiteY88-17942" fmla="*/ 2825 h 10021"/>
                  <a:gd name="connsiteX89-17943" fmla="*/ 3478 w 10000"/>
                  <a:gd name="connsiteY89-17944" fmla="*/ 2614 h 10021"/>
                  <a:gd name="connsiteX90-17945" fmla="*/ 3594 w 10000"/>
                  <a:gd name="connsiteY90-17946" fmla="*/ 2773 h 10021"/>
                  <a:gd name="connsiteX91-17947" fmla="*/ 3392 w 10000"/>
                  <a:gd name="connsiteY91-17948" fmla="*/ 2825 h 10021"/>
                  <a:gd name="connsiteX92-17949" fmla="*/ 2466 w 10000"/>
                  <a:gd name="connsiteY92-17950" fmla="*/ 2644 h 10021"/>
                  <a:gd name="connsiteX93-17951" fmla="*/ 2656 w 10000"/>
                  <a:gd name="connsiteY93-17952" fmla="*/ 2493 h 10021"/>
                  <a:gd name="connsiteX94-17953" fmla="*/ 2086 w 10000"/>
                  <a:gd name="connsiteY94-17954" fmla="*/ 2946 h 10021"/>
                  <a:gd name="connsiteX95-17955" fmla="*/ 2840 w 10000"/>
                  <a:gd name="connsiteY95-17956" fmla="*/ 3937 h 10021"/>
                  <a:gd name="connsiteX96-17957" fmla="*/ 2377 w 10000"/>
                  <a:gd name="connsiteY96-17958" fmla="*/ 3619 h 10021"/>
                  <a:gd name="connsiteX97-17959" fmla="*/ 2377 w 10000"/>
                  <a:gd name="connsiteY97-17960" fmla="*/ 3989 h 10021"/>
                  <a:gd name="connsiteX98-17961" fmla="*/ 2231 w 10000"/>
                  <a:gd name="connsiteY98-17962" fmla="*/ 4466 h 10021"/>
                  <a:gd name="connsiteX99-17963" fmla="*/ 2000 w 10000"/>
                  <a:gd name="connsiteY99-17964" fmla="*/ 4042 h 10021"/>
                  <a:gd name="connsiteX100-17965" fmla="*/ 1884 w 10000"/>
                  <a:gd name="connsiteY100-17966" fmla="*/ 3566 h 10021"/>
                  <a:gd name="connsiteX101-17967" fmla="*/ 1652 w 10000"/>
                  <a:gd name="connsiteY101-17968" fmla="*/ 3566 h 10021"/>
                  <a:gd name="connsiteX102-17969" fmla="*/ 1478 w 10000"/>
                  <a:gd name="connsiteY102-17970" fmla="*/ 3778 h 10021"/>
                  <a:gd name="connsiteX103-17971" fmla="*/ 1247 w 10000"/>
                  <a:gd name="connsiteY103-17972" fmla="*/ 3778 h 10021"/>
                  <a:gd name="connsiteX104-17973" fmla="*/ 1072 w 10000"/>
                  <a:gd name="connsiteY104-17974" fmla="*/ 3989 h 10021"/>
                  <a:gd name="connsiteX105-17975" fmla="*/ 957 w 10000"/>
                  <a:gd name="connsiteY105-17976" fmla="*/ 3778 h 10021"/>
                  <a:gd name="connsiteX106-17977" fmla="*/ 667 w 10000"/>
                  <a:gd name="connsiteY106-17978" fmla="*/ 3725 h 10021"/>
                  <a:gd name="connsiteX107-17979" fmla="*/ 406 w 10000"/>
                  <a:gd name="connsiteY107-17980" fmla="*/ 3725 h 10021"/>
                  <a:gd name="connsiteX108-17981" fmla="*/ 29 w 10000"/>
                  <a:gd name="connsiteY108-17982" fmla="*/ 3460 h 10021"/>
                  <a:gd name="connsiteX109-17983" fmla="*/ 0 w 10000"/>
                  <a:gd name="connsiteY109-17984" fmla="*/ 3937 h 10021"/>
                  <a:gd name="connsiteX110-17985" fmla="*/ 58 w 10000"/>
                  <a:gd name="connsiteY110-17986" fmla="*/ 4624 h 10021"/>
                  <a:gd name="connsiteX111-17987" fmla="*/ 116 w 10000"/>
                  <a:gd name="connsiteY111-17988" fmla="*/ 4994 h 10021"/>
                  <a:gd name="connsiteX112-17989" fmla="*/ 174 w 10000"/>
                  <a:gd name="connsiteY112-17990" fmla="*/ 5260 h 10021"/>
                  <a:gd name="connsiteX113-17991" fmla="*/ 232 w 10000"/>
                  <a:gd name="connsiteY113-17992" fmla="*/ 5630 h 10021"/>
                  <a:gd name="connsiteX114-17993" fmla="*/ 406 w 10000"/>
                  <a:gd name="connsiteY114-17994" fmla="*/ 5947 h 10021"/>
                  <a:gd name="connsiteX115-17995" fmla="*/ 638 w 10000"/>
                  <a:gd name="connsiteY115-17996" fmla="*/ 6476 h 10021"/>
                  <a:gd name="connsiteX116-17997" fmla="*/ 492 w 10000"/>
                  <a:gd name="connsiteY116-17998" fmla="*/ 6371 h 10021"/>
                  <a:gd name="connsiteX117-17999" fmla="*/ 840 w 10000"/>
                  <a:gd name="connsiteY117-18000" fmla="*/ 6846 h 10021"/>
                  <a:gd name="connsiteX118-18001" fmla="*/ 1043 w 10000"/>
                  <a:gd name="connsiteY118-18002" fmla="*/ 6794 h 10021"/>
                  <a:gd name="connsiteX119-18003" fmla="*/ 1015 w 10000"/>
                  <a:gd name="connsiteY119-18004" fmla="*/ 6476 h 10021"/>
                  <a:gd name="connsiteX120-18005" fmla="*/ 1188 w 10000"/>
                  <a:gd name="connsiteY120-18006" fmla="*/ 6529 h 10021"/>
                  <a:gd name="connsiteX121-18007" fmla="*/ 986 w 10000"/>
                  <a:gd name="connsiteY121-18008" fmla="*/ 5894 h 10021"/>
                  <a:gd name="connsiteX122-18009" fmla="*/ 1362 w 10000"/>
                  <a:gd name="connsiteY122-18010" fmla="*/ 5630 h 10021"/>
                  <a:gd name="connsiteX123-18011" fmla="*/ 1566 w 10000"/>
                  <a:gd name="connsiteY123-18012" fmla="*/ 5630 h 10021"/>
                  <a:gd name="connsiteX124-18013" fmla="*/ 1566 w 10000"/>
                  <a:gd name="connsiteY124-18014" fmla="*/ 5894 h 10021"/>
                  <a:gd name="connsiteX125-18015" fmla="*/ 1391 w 10000"/>
                  <a:gd name="connsiteY125-18016" fmla="*/ 6053 h 10021"/>
                  <a:gd name="connsiteX126-18017" fmla="*/ 1276 w 10000"/>
                  <a:gd name="connsiteY126-18018" fmla="*/ 6741 h 10021"/>
                  <a:gd name="connsiteX127-18019" fmla="*/ 1218 w 10000"/>
                  <a:gd name="connsiteY127-18020" fmla="*/ 7058 h 10021"/>
                  <a:gd name="connsiteX128-18021" fmla="*/ 1305 w 10000"/>
                  <a:gd name="connsiteY128-18022" fmla="*/ 7482 h 10021"/>
                  <a:gd name="connsiteX129-18023" fmla="*/ 1478 w 10000"/>
                  <a:gd name="connsiteY129-18024" fmla="*/ 7799 h 10021"/>
                  <a:gd name="connsiteX130-18025" fmla="*/ 2058 w 10000"/>
                  <a:gd name="connsiteY130-18026" fmla="*/ 8434 h 10021"/>
                  <a:gd name="connsiteX131-18027" fmla="*/ 2521 w 10000"/>
                  <a:gd name="connsiteY131-18028" fmla="*/ 8910 h 10021"/>
                  <a:gd name="connsiteX132-18029" fmla="*/ 2869 w 10000"/>
                  <a:gd name="connsiteY132-18030" fmla="*/ 9122 h 10021"/>
                  <a:gd name="connsiteX133-18031" fmla="*/ 3246 w 10000"/>
                  <a:gd name="connsiteY133-18032" fmla="*/ 9333 h 10021"/>
                  <a:gd name="connsiteX134-18033" fmla="*/ 3624 w 10000"/>
                  <a:gd name="connsiteY134-18034" fmla="*/ 9545 h 10021"/>
                  <a:gd name="connsiteX135-18035" fmla="*/ 3972 w 10000"/>
                  <a:gd name="connsiteY135-18036" fmla="*/ 9651 h 10021"/>
                  <a:gd name="connsiteX136-18037" fmla="*/ 4348 w 10000"/>
                  <a:gd name="connsiteY136-18038" fmla="*/ 9810 h 10021"/>
                  <a:gd name="connsiteX137-18039" fmla="*/ 4783 w 10000"/>
                  <a:gd name="connsiteY137-18040" fmla="*/ 9969 h 10021"/>
                  <a:gd name="connsiteX138-18041" fmla="*/ 5246 w 10000"/>
                  <a:gd name="connsiteY138-18042" fmla="*/ 10021 h 10021"/>
                  <a:gd name="connsiteX139-18043" fmla="*/ 5652 w 10000"/>
                  <a:gd name="connsiteY139-18044" fmla="*/ 10021 h 10021"/>
                  <a:gd name="connsiteX140-18045" fmla="*/ 6145 w 10000"/>
                  <a:gd name="connsiteY140-18046" fmla="*/ 9969 h 10021"/>
                  <a:gd name="connsiteX141-18047" fmla="*/ 6493 w 10000"/>
                  <a:gd name="connsiteY141-18048" fmla="*/ 9862 h 10021"/>
                  <a:gd name="connsiteX142-18049" fmla="*/ 6841 w 10000"/>
                  <a:gd name="connsiteY142-18050" fmla="*/ 9757 h 10021"/>
                  <a:gd name="connsiteX143-18051" fmla="*/ 7218 w 10000"/>
                  <a:gd name="connsiteY143-18052" fmla="*/ 9598 h 10021"/>
                  <a:gd name="connsiteX144-18053" fmla="*/ 7565 w 10000"/>
                  <a:gd name="connsiteY144-18054" fmla="*/ 9439 h 10021"/>
                  <a:gd name="connsiteX145-18055" fmla="*/ 7884 w 10000"/>
                  <a:gd name="connsiteY145-18056" fmla="*/ 9228 h 10021"/>
                  <a:gd name="connsiteX146-18057" fmla="*/ 8232 w 10000"/>
                  <a:gd name="connsiteY146-18058" fmla="*/ 9016 h 10021"/>
                  <a:gd name="connsiteX147-18059" fmla="*/ 8551 w 10000"/>
                  <a:gd name="connsiteY147-18060" fmla="*/ 8699 h 10021"/>
                  <a:gd name="connsiteX0-18061" fmla="*/ 8551 w 10000"/>
                  <a:gd name="connsiteY0-18062" fmla="*/ 8699 h 10021"/>
                  <a:gd name="connsiteX1-18063" fmla="*/ 8899 w 10000"/>
                  <a:gd name="connsiteY1-18064" fmla="*/ 8381 h 10021"/>
                  <a:gd name="connsiteX2-18065" fmla="*/ 9072 w 10000"/>
                  <a:gd name="connsiteY2-18066" fmla="*/ 7958 h 10021"/>
                  <a:gd name="connsiteX3-18067" fmla="*/ 9420 w 10000"/>
                  <a:gd name="connsiteY3-18068" fmla="*/ 7640 h 10021"/>
                  <a:gd name="connsiteX4-18069" fmla="*/ 9304 w 10000"/>
                  <a:gd name="connsiteY4-18070" fmla="*/ 7164 h 10021"/>
                  <a:gd name="connsiteX5-18071" fmla="*/ 9508 w 10000"/>
                  <a:gd name="connsiteY5-18072" fmla="*/ 6899 h 10021"/>
                  <a:gd name="connsiteX6-18073" fmla="*/ 9652 w 10000"/>
                  <a:gd name="connsiteY6-18074" fmla="*/ 6635 h 10021"/>
                  <a:gd name="connsiteX7-18075" fmla="*/ 9710 w 10000"/>
                  <a:gd name="connsiteY7-18076" fmla="*/ 7058 h 10021"/>
                  <a:gd name="connsiteX8-18077" fmla="*/ 9652 w 10000"/>
                  <a:gd name="connsiteY8-18078" fmla="*/ 7535 h 10021"/>
                  <a:gd name="connsiteX9-18079" fmla="*/ 9971 w 10000"/>
                  <a:gd name="connsiteY9-18080" fmla="*/ 7058 h 10021"/>
                  <a:gd name="connsiteX10-18081" fmla="*/ 10000 w 10000"/>
                  <a:gd name="connsiteY10-18082" fmla="*/ 6688 h 10021"/>
                  <a:gd name="connsiteX11-18083" fmla="*/ 9884 w 10000"/>
                  <a:gd name="connsiteY11-18084" fmla="*/ 6741 h 10021"/>
                  <a:gd name="connsiteX12-18085" fmla="*/ 9797 w 10000"/>
                  <a:gd name="connsiteY12-18086" fmla="*/ 6371 h 10021"/>
                  <a:gd name="connsiteX13-18087" fmla="*/ 9913 w 10000"/>
                  <a:gd name="connsiteY13-18088" fmla="*/ 5947 h 10021"/>
                  <a:gd name="connsiteX14-18089" fmla="*/ 9856 w 10000"/>
                  <a:gd name="connsiteY14-18090" fmla="*/ 5471 h 10021"/>
                  <a:gd name="connsiteX15-18091" fmla="*/ 9566 w 10000"/>
                  <a:gd name="connsiteY15-18092" fmla="*/ 5312 h 10021"/>
                  <a:gd name="connsiteX16-18093" fmla="*/ 9942 w 10000"/>
                  <a:gd name="connsiteY16-18094" fmla="*/ 4519 h 10021"/>
                  <a:gd name="connsiteX17-18095" fmla="*/ 9537 w 10000"/>
                  <a:gd name="connsiteY17-18096" fmla="*/ 4783 h 10021"/>
                  <a:gd name="connsiteX18-18097" fmla="*/ 9449 w 10000"/>
                  <a:gd name="connsiteY18-18098" fmla="*/ 5206 h 10021"/>
                  <a:gd name="connsiteX19-18099" fmla="*/ 9101 w 10000"/>
                  <a:gd name="connsiteY19-18100" fmla="*/ 5260 h 10021"/>
                  <a:gd name="connsiteX20-18101" fmla="*/ 9072 w 10000"/>
                  <a:gd name="connsiteY20-18102" fmla="*/ 5841 h 10021"/>
                  <a:gd name="connsiteX21-18103" fmla="*/ 9101 w 10000"/>
                  <a:gd name="connsiteY21-18104" fmla="*/ 5947 h 10021"/>
                  <a:gd name="connsiteX22-18105" fmla="*/ 8928 w 10000"/>
                  <a:gd name="connsiteY22-18106" fmla="*/ 6159 h 10021"/>
                  <a:gd name="connsiteX23-18107" fmla="*/ 8734 w 10000"/>
                  <a:gd name="connsiteY23-18108" fmla="*/ 5519 h 10021"/>
                  <a:gd name="connsiteX24-18109" fmla="*/ 8734 w 10000"/>
                  <a:gd name="connsiteY24-18110" fmla="*/ 5519 h 10021"/>
                  <a:gd name="connsiteX25-18111" fmla="*/ 8607 w 10000"/>
                  <a:gd name="connsiteY25-18112" fmla="*/ 5292 h 10021"/>
                  <a:gd name="connsiteX26-18113" fmla="*/ 8417 w 10000"/>
                  <a:gd name="connsiteY26-18114" fmla="*/ 5443 h 10021"/>
                  <a:gd name="connsiteX27-18115" fmla="*/ 8291 w 10000"/>
                  <a:gd name="connsiteY27-18116" fmla="*/ 5216 h 10021"/>
                  <a:gd name="connsiteX28-18117" fmla="*/ 8164 w 10000"/>
                  <a:gd name="connsiteY28-18118" fmla="*/ 4989 h 10021"/>
                  <a:gd name="connsiteX29-18119" fmla="*/ 8671 w 10000"/>
                  <a:gd name="connsiteY29-18120" fmla="*/ 4914 h 10021"/>
                  <a:gd name="connsiteX30-18121" fmla="*/ 8227 w 10000"/>
                  <a:gd name="connsiteY30-18122" fmla="*/ 4612 h 10021"/>
                  <a:gd name="connsiteX31-18123" fmla="*/ 8037 w 10000"/>
                  <a:gd name="connsiteY31-18124" fmla="*/ 4763 h 10021"/>
                  <a:gd name="connsiteX32-18125" fmla="*/ 8069 w 10000"/>
                  <a:gd name="connsiteY32-18126" fmla="*/ 4847 h 10021"/>
                  <a:gd name="connsiteX33-18127" fmla="*/ 6950 w 10000"/>
                  <a:gd name="connsiteY33-18128" fmla="*/ 3327 h 10021"/>
                  <a:gd name="connsiteX34-18129" fmla="*/ 6962 w 10000"/>
                  <a:gd name="connsiteY34-18130" fmla="*/ 3326 h 10021"/>
                  <a:gd name="connsiteX35-18131" fmla="*/ 6645 w 10000"/>
                  <a:gd name="connsiteY35-18132" fmla="*/ 3251 h 10021"/>
                  <a:gd name="connsiteX36-18133" fmla="*/ 6519 w 10000"/>
                  <a:gd name="connsiteY36-18134" fmla="*/ 3024 h 10021"/>
                  <a:gd name="connsiteX37-18135" fmla="*/ 5949 w 10000"/>
                  <a:gd name="connsiteY37-18136" fmla="*/ 2494 h 10021"/>
                  <a:gd name="connsiteX38-18137" fmla="*/ 5015 w 10000"/>
                  <a:gd name="connsiteY38-18138" fmla="*/ 3249 h 10021"/>
                  <a:gd name="connsiteX39-18139" fmla="*/ 4898 w 10000"/>
                  <a:gd name="connsiteY39-18140" fmla="*/ 3196 h 10021"/>
                  <a:gd name="connsiteX40-18141" fmla="*/ 4754 w 10000"/>
                  <a:gd name="connsiteY40-18142" fmla="*/ 3143 h 10021"/>
                  <a:gd name="connsiteX41-18143" fmla="*/ 4637 w 10000"/>
                  <a:gd name="connsiteY41-18144" fmla="*/ 3355 h 10021"/>
                  <a:gd name="connsiteX42-18145" fmla="*/ 4464 w 10000"/>
                  <a:gd name="connsiteY42-18146" fmla="*/ 3514 h 10021"/>
                  <a:gd name="connsiteX43-18147" fmla="*/ 4435 w 10000"/>
                  <a:gd name="connsiteY43-18148" fmla="*/ 3672 h 10021"/>
                  <a:gd name="connsiteX44-18149" fmla="*/ 4579 w 10000"/>
                  <a:gd name="connsiteY44-18150" fmla="*/ 3883 h 10021"/>
                  <a:gd name="connsiteX45-18151" fmla="*/ 4637 w 10000"/>
                  <a:gd name="connsiteY45-18152" fmla="*/ 4042 h 10021"/>
                  <a:gd name="connsiteX46-18153" fmla="*/ 4783 w 10000"/>
                  <a:gd name="connsiteY46-18154" fmla="*/ 4042 h 10021"/>
                  <a:gd name="connsiteX47-18155" fmla="*/ 4841 w 10000"/>
                  <a:gd name="connsiteY47-18156" fmla="*/ 4042 h 10021"/>
                  <a:gd name="connsiteX48-18157" fmla="*/ 4927 w 10000"/>
                  <a:gd name="connsiteY48-18158" fmla="*/ 4254 h 10021"/>
                  <a:gd name="connsiteX49-18159" fmla="*/ 5073 w 10000"/>
                  <a:gd name="connsiteY49-18160" fmla="*/ 4624 h 10021"/>
                  <a:gd name="connsiteX50-18161" fmla="*/ 4898 w 10000"/>
                  <a:gd name="connsiteY50-18162" fmla="*/ 4412 h 10021"/>
                  <a:gd name="connsiteX51-18163" fmla="*/ 4812 w 10000"/>
                  <a:gd name="connsiteY51-18164" fmla="*/ 4148 h 10021"/>
                  <a:gd name="connsiteX52-18165" fmla="*/ 4725 w 10000"/>
                  <a:gd name="connsiteY52-18166" fmla="*/ 4360 h 10021"/>
                  <a:gd name="connsiteX53-18167" fmla="*/ 4608 w 10000"/>
                  <a:gd name="connsiteY53-18168" fmla="*/ 4678 h 10021"/>
                  <a:gd name="connsiteX54-18169" fmla="*/ 4608 w 10000"/>
                  <a:gd name="connsiteY54-18170" fmla="*/ 4466 h 10021"/>
                  <a:gd name="connsiteX55-18171" fmla="*/ 4435 w 10000"/>
                  <a:gd name="connsiteY55-18172" fmla="*/ 4360 h 10021"/>
                  <a:gd name="connsiteX56-18173" fmla="*/ 4406 w 10000"/>
                  <a:gd name="connsiteY56-18174" fmla="*/ 3989 h 10021"/>
                  <a:gd name="connsiteX57-18175" fmla="*/ 4261 w 10000"/>
                  <a:gd name="connsiteY57-18176" fmla="*/ 4042 h 10021"/>
                  <a:gd name="connsiteX58-18177" fmla="*/ 4319 w 10000"/>
                  <a:gd name="connsiteY58-18178" fmla="*/ 3619 h 10021"/>
                  <a:gd name="connsiteX59-18179" fmla="*/ 4232 w 10000"/>
                  <a:gd name="connsiteY59-18180" fmla="*/ 3619 h 10021"/>
                  <a:gd name="connsiteX60-18181" fmla="*/ 4319 w 10000"/>
                  <a:gd name="connsiteY60-18182" fmla="*/ 3090 h 10021"/>
                  <a:gd name="connsiteX61-18183" fmla="*/ 4464 w 10000"/>
                  <a:gd name="connsiteY61-18184" fmla="*/ 3090 h 10021"/>
                  <a:gd name="connsiteX62-18185" fmla="*/ 4522 w 10000"/>
                  <a:gd name="connsiteY62-18186" fmla="*/ 3407 h 10021"/>
                  <a:gd name="connsiteX63-18187" fmla="*/ 4551 w 10000"/>
                  <a:gd name="connsiteY63-18188" fmla="*/ 3196 h 10021"/>
                  <a:gd name="connsiteX64-18189" fmla="*/ 4493 w 10000"/>
                  <a:gd name="connsiteY64-18190" fmla="*/ 3037 h 10021"/>
                  <a:gd name="connsiteX65-18191" fmla="*/ 4348 w 10000"/>
                  <a:gd name="connsiteY65-18192" fmla="*/ 2931 h 10021"/>
                  <a:gd name="connsiteX66-18193" fmla="*/ 4377 w 10000"/>
                  <a:gd name="connsiteY66-18194" fmla="*/ 2508 h 10021"/>
                  <a:gd name="connsiteX67-18195" fmla="*/ 4319 w 10000"/>
                  <a:gd name="connsiteY67-18196" fmla="*/ 2296 h 10021"/>
                  <a:gd name="connsiteX68-18197" fmla="*/ 4289 w 10000"/>
                  <a:gd name="connsiteY68-18198" fmla="*/ 1662 h 10021"/>
                  <a:gd name="connsiteX69-18199" fmla="*/ 4348 w 10000"/>
                  <a:gd name="connsiteY69-18200" fmla="*/ 1662 h 10021"/>
                  <a:gd name="connsiteX70-18201" fmla="*/ 4261 w 10000"/>
                  <a:gd name="connsiteY70-18202" fmla="*/ 1555 h 10021"/>
                  <a:gd name="connsiteX71-18203" fmla="*/ 4000 w 10000"/>
                  <a:gd name="connsiteY71-18204" fmla="*/ 1767 h 10021"/>
                  <a:gd name="connsiteX72-18205" fmla="*/ 3942 w 10000"/>
                  <a:gd name="connsiteY72-18206" fmla="*/ 1344 h 10021"/>
                  <a:gd name="connsiteX73-18207" fmla="*/ 4145 w 10000"/>
                  <a:gd name="connsiteY73-18208" fmla="*/ 603 h 10021"/>
                  <a:gd name="connsiteX74-18209" fmla="*/ 3972 w 10000"/>
                  <a:gd name="connsiteY74-18210" fmla="*/ 339 h 10021"/>
                  <a:gd name="connsiteX75-18211" fmla="*/ 4557 w 10000"/>
                  <a:gd name="connsiteY75-18212" fmla="*/ 0 h 10021"/>
                  <a:gd name="connsiteX76-18213" fmla="*/ 3710 w 10000"/>
                  <a:gd name="connsiteY76-18214" fmla="*/ 21 h 10021"/>
                  <a:gd name="connsiteX77-18215" fmla="*/ 3624 w 10000"/>
                  <a:gd name="connsiteY77-18216" fmla="*/ 233 h 10021"/>
                  <a:gd name="connsiteX78-18217" fmla="*/ 3536 w 10000"/>
                  <a:gd name="connsiteY78-18218" fmla="*/ 656 h 10021"/>
                  <a:gd name="connsiteX79-18219" fmla="*/ 3420 w 10000"/>
                  <a:gd name="connsiteY79-18220" fmla="*/ 709 h 10021"/>
                  <a:gd name="connsiteX80-18221" fmla="*/ 3594 w 10000"/>
                  <a:gd name="connsiteY80-18222" fmla="*/ 921 h 10021"/>
                  <a:gd name="connsiteX81-18223" fmla="*/ 3624 w 10000"/>
                  <a:gd name="connsiteY81-18224" fmla="*/ 1185 h 10021"/>
                  <a:gd name="connsiteX82-18225" fmla="*/ 3536 w 10000"/>
                  <a:gd name="connsiteY82-18226" fmla="*/ 1344 h 10021"/>
                  <a:gd name="connsiteX83-18227" fmla="*/ 3624 w 10000"/>
                  <a:gd name="connsiteY83-18228" fmla="*/ 1820 h 10021"/>
                  <a:gd name="connsiteX84-18229" fmla="*/ 3565 w 10000"/>
                  <a:gd name="connsiteY84-18230" fmla="*/ 2244 h 10021"/>
                  <a:gd name="connsiteX85-18231" fmla="*/ 3130 w 10000"/>
                  <a:gd name="connsiteY85-18232" fmla="*/ 2560 h 10021"/>
                  <a:gd name="connsiteX86-18233" fmla="*/ 3101 w 10000"/>
                  <a:gd name="connsiteY86-18234" fmla="*/ 2402 h 10021"/>
                  <a:gd name="connsiteX87-18235" fmla="*/ 3073 w 10000"/>
                  <a:gd name="connsiteY87-18236" fmla="*/ 2614 h 10021"/>
                  <a:gd name="connsiteX88-18237" fmla="*/ 3188 w 10000"/>
                  <a:gd name="connsiteY88-18238" fmla="*/ 2825 h 10021"/>
                  <a:gd name="connsiteX89-18239" fmla="*/ 3478 w 10000"/>
                  <a:gd name="connsiteY89-18240" fmla="*/ 2614 h 10021"/>
                  <a:gd name="connsiteX90-18241" fmla="*/ 3594 w 10000"/>
                  <a:gd name="connsiteY90-18242" fmla="*/ 2773 h 10021"/>
                  <a:gd name="connsiteX91-18243" fmla="*/ 3392 w 10000"/>
                  <a:gd name="connsiteY91-18244" fmla="*/ 2825 h 10021"/>
                  <a:gd name="connsiteX92-18245" fmla="*/ 2466 w 10000"/>
                  <a:gd name="connsiteY92-18246" fmla="*/ 2644 h 10021"/>
                  <a:gd name="connsiteX93-18247" fmla="*/ 2656 w 10000"/>
                  <a:gd name="connsiteY93-18248" fmla="*/ 2493 h 10021"/>
                  <a:gd name="connsiteX94-18249" fmla="*/ 2086 w 10000"/>
                  <a:gd name="connsiteY94-18250" fmla="*/ 2946 h 10021"/>
                  <a:gd name="connsiteX95-18251" fmla="*/ 2840 w 10000"/>
                  <a:gd name="connsiteY95-18252" fmla="*/ 3937 h 10021"/>
                  <a:gd name="connsiteX96-18253" fmla="*/ 2023 w 10000"/>
                  <a:gd name="connsiteY96-18254" fmla="*/ 3324 h 10021"/>
                  <a:gd name="connsiteX97-18255" fmla="*/ 2377 w 10000"/>
                  <a:gd name="connsiteY97-18256" fmla="*/ 3989 h 10021"/>
                  <a:gd name="connsiteX98-18257" fmla="*/ 2231 w 10000"/>
                  <a:gd name="connsiteY98-18258" fmla="*/ 4466 h 10021"/>
                  <a:gd name="connsiteX99-18259" fmla="*/ 2000 w 10000"/>
                  <a:gd name="connsiteY99-18260" fmla="*/ 4042 h 10021"/>
                  <a:gd name="connsiteX100-18261" fmla="*/ 1884 w 10000"/>
                  <a:gd name="connsiteY100-18262" fmla="*/ 3566 h 10021"/>
                  <a:gd name="connsiteX101-18263" fmla="*/ 1652 w 10000"/>
                  <a:gd name="connsiteY101-18264" fmla="*/ 3566 h 10021"/>
                  <a:gd name="connsiteX102-18265" fmla="*/ 1478 w 10000"/>
                  <a:gd name="connsiteY102-18266" fmla="*/ 3778 h 10021"/>
                  <a:gd name="connsiteX103-18267" fmla="*/ 1247 w 10000"/>
                  <a:gd name="connsiteY103-18268" fmla="*/ 3778 h 10021"/>
                  <a:gd name="connsiteX104-18269" fmla="*/ 1072 w 10000"/>
                  <a:gd name="connsiteY104-18270" fmla="*/ 3989 h 10021"/>
                  <a:gd name="connsiteX105-18271" fmla="*/ 957 w 10000"/>
                  <a:gd name="connsiteY105-18272" fmla="*/ 3778 h 10021"/>
                  <a:gd name="connsiteX106-18273" fmla="*/ 667 w 10000"/>
                  <a:gd name="connsiteY106-18274" fmla="*/ 3725 h 10021"/>
                  <a:gd name="connsiteX107-18275" fmla="*/ 406 w 10000"/>
                  <a:gd name="connsiteY107-18276" fmla="*/ 3725 h 10021"/>
                  <a:gd name="connsiteX108-18277" fmla="*/ 29 w 10000"/>
                  <a:gd name="connsiteY108-18278" fmla="*/ 3460 h 10021"/>
                  <a:gd name="connsiteX109-18279" fmla="*/ 0 w 10000"/>
                  <a:gd name="connsiteY109-18280" fmla="*/ 3937 h 10021"/>
                  <a:gd name="connsiteX110-18281" fmla="*/ 58 w 10000"/>
                  <a:gd name="connsiteY110-18282" fmla="*/ 4624 h 10021"/>
                  <a:gd name="connsiteX111-18283" fmla="*/ 116 w 10000"/>
                  <a:gd name="connsiteY111-18284" fmla="*/ 4994 h 10021"/>
                  <a:gd name="connsiteX112-18285" fmla="*/ 174 w 10000"/>
                  <a:gd name="connsiteY112-18286" fmla="*/ 5260 h 10021"/>
                  <a:gd name="connsiteX113-18287" fmla="*/ 232 w 10000"/>
                  <a:gd name="connsiteY113-18288" fmla="*/ 5630 h 10021"/>
                  <a:gd name="connsiteX114-18289" fmla="*/ 406 w 10000"/>
                  <a:gd name="connsiteY114-18290" fmla="*/ 5947 h 10021"/>
                  <a:gd name="connsiteX115-18291" fmla="*/ 638 w 10000"/>
                  <a:gd name="connsiteY115-18292" fmla="*/ 6476 h 10021"/>
                  <a:gd name="connsiteX116-18293" fmla="*/ 492 w 10000"/>
                  <a:gd name="connsiteY116-18294" fmla="*/ 6371 h 10021"/>
                  <a:gd name="connsiteX117-18295" fmla="*/ 840 w 10000"/>
                  <a:gd name="connsiteY117-18296" fmla="*/ 6846 h 10021"/>
                  <a:gd name="connsiteX118-18297" fmla="*/ 1043 w 10000"/>
                  <a:gd name="connsiteY118-18298" fmla="*/ 6794 h 10021"/>
                  <a:gd name="connsiteX119-18299" fmla="*/ 1015 w 10000"/>
                  <a:gd name="connsiteY119-18300" fmla="*/ 6476 h 10021"/>
                  <a:gd name="connsiteX120-18301" fmla="*/ 1188 w 10000"/>
                  <a:gd name="connsiteY120-18302" fmla="*/ 6529 h 10021"/>
                  <a:gd name="connsiteX121-18303" fmla="*/ 986 w 10000"/>
                  <a:gd name="connsiteY121-18304" fmla="*/ 5894 h 10021"/>
                  <a:gd name="connsiteX122-18305" fmla="*/ 1362 w 10000"/>
                  <a:gd name="connsiteY122-18306" fmla="*/ 5630 h 10021"/>
                  <a:gd name="connsiteX123-18307" fmla="*/ 1566 w 10000"/>
                  <a:gd name="connsiteY123-18308" fmla="*/ 5630 h 10021"/>
                  <a:gd name="connsiteX124-18309" fmla="*/ 1566 w 10000"/>
                  <a:gd name="connsiteY124-18310" fmla="*/ 5894 h 10021"/>
                  <a:gd name="connsiteX125-18311" fmla="*/ 1391 w 10000"/>
                  <a:gd name="connsiteY125-18312" fmla="*/ 6053 h 10021"/>
                  <a:gd name="connsiteX126-18313" fmla="*/ 1276 w 10000"/>
                  <a:gd name="connsiteY126-18314" fmla="*/ 6741 h 10021"/>
                  <a:gd name="connsiteX127-18315" fmla="*/ 1218 w 10000"/>
                  <a:gd name="connsiteY127-18316" fmla="*/ 7058 h 10021"/>
                  <a:gd name="connsiteX128-18317" fmla="*/ 1305 w 10000"/>
                  <a:gd name="connsiteY128-18318" fmla="*/ 7482 h 10021"/>
                  <a:gd name="connsiteX129-18319" fmla="*/ 1478 w 10000"/>
                  <a:gd name="connsiteY129-18320" fmla="*/ 7799 h 10021"/>
                  <a:gd name="connsiteX130-18321" fmla="*/ 2058 w 10000"/>
                  <a:gd name="connsiteY130-18322" fmla="*/ 8434 h 10021"/>
                  <a:gd name="connsiteX131-18323" fmla="*/ 2521 w 10000"/>
                  <a:gd name="connsiteY131-18324" fmla="*/ 8910 h 10021"/>
                  <a:gd name="connsiteX132-18325" fmla="*/ 2869 w 10000"/>
                  <a:gd name="connsiteY132-18326" fmla="*/ 9122 h 10021"/>
                  <a:gd name="connsiteX133-18327" fmla="*/ 3246 w 10000"/>
                  <a:gd name="connsiteY133-18328" fmla="*/ 9333 h 10021"/>
                  <a:gd name="connsiteX134-18329" fmla="*/ 3624 w 10000"/>
                  <a:gd name="connsiteY134-18330" fmla="*/ 9545 h 10021"/>
                  <a:gd name="connsiteX135-18331" fmla="*/ 3972 w 10000"/>
                  <a:gd name="connsiteY135-18332" fmla="*/ 9651 h 10021"/>
                  <a:gd name="connsiteX136-18333" fmla="*/ 4348 w 10000"/>
                  <a:gd name="connsiteY136-18334" fmla="*/ 9810 h 10021"/>
                  <a:gd name="connsiteX137-18335" fmla="*/ 4783 w 10000"/>
                  <a:gd name="connsiteY137-18336" fmla="*/ 9969 h 10021"/>
                  <a:gd name="connsiteX138-18337" fmla="*/ 5246 w 10000"/>
                  <a:gd name="connsiteY138-18338" fmla="*/ 10021 h 10021"/>
                  <a:gd name="connsiteX139-18339" fmla="*/ 5652 w 10000"/>
                  <a:gd name="connsiteY139-18340" fmla="*/ 10021 h 10021"/>
                  <a:gd name="connsiteX140-18341" fmla="*/ 6145 w 10000"/>
                  <a:gd name="connsiteY140-18342" fmla="*/ 9969 h 10021"/>
                  <a:gd name="connsiteX141-18343" fmla="*/ 6493 w 10000"/>
                  <a:gd name="connsiteY141-18344" fmla="*/ 9862 h 10021"/>
                  <a:gd name="connsiteX142-18345" fmla="*/ 6841 w 10000"/>
                  <a:gd name="connsiteY142-18346" fmla="*/ 9757 h 10021"/>
                  <a:gd name="connsiteX143-18347" fmla="*/ 7218 w 10000"/>
                  <a:gd name="connsiteY143-18348" fmla="*/ 9598 h 10021"/>
                  <a:gd name="connsiteX144-18349" fmla="*/ 7565 w 10000"/>
                  <a:gd name="connsiteY144-18350" fmla="*/ 9439 h 10021"/>
                  <a:gd name="connsiteX145-18351" fmla="*/ 7884 w 10000"/>
                  <a:gd name="connsiteY145-18352" fmla="*/ 9228 h 10021"/>
                  <a:gd name="connsiteX146-18353" fmla="*/ 8232 w 10000"/>
                  <a:gd name="connsiteY146-18354" fmla="*/ 9016 h 10021"/>
                  <a:gd name="connsiteX147-18355" fmla="*/ 8551 w 10000"/>
                  <a:gd name="connsiteY147-18356" fmla="*/ 8699 h 10021"/>
                  <a:gd name="connsiteX0-18357" fmla="*/ 8551 w 10000"/>
                  <a:gd name="connsiteY0-18358" fmla="*/ 8699 h 10021"/>
                  <a:gd name="connsiteX1-18359" fmla="*/ 8899 w 10000"/>
                  <a:gd name="connsiteY1-18360" fmla="*/ 8381 h 10021"/>
                  <a:gd name="connsiteX2-18361" fmla="*/ 9072 w 10000"/>
                  <a:gd name="connsiteY2-18362" fmla="*/ 7958 h 10021"/>
                  <a:gd name="connsiteX3-18363" fmla="*/ 9420 w 10000"/>
                  <a:gd name="connsiteY3-18364" fmla="*/ 7640 h 10021"/>
                  <a:gd name="connsiteX4-18365" fmla="*/ 9304 w 10000"/>
                  <a:gd name="connsiteY4-18366" fmla="*/ 7164 h 10021"/>
                  <a:gd name="connsiteX5-18367" fmla="*/ 9508 w 10000"/>
                  <a:gd name="connsiteY5-18368" fmla="*/ 6899 h 10021"/>
                  <a:gd name="connsiteX6-18369" fmla="*/ 9652 w 10000"/>
                  <a:gd name="connsiteY6-18370" fmla="*/ 6635 h 10021"/>
                  <a:gd name="connsiteX7-18371" fmla="*/ 9710 w 10000"/>
                  <a:gd name="connsiteY7-18372" fmla="*/ 7058 h 10021"/>
                  <a:gd name="connsiteX8-18373" fmla="*/ 9652 w 10000"/>
                  <a:gd name="connsiteY8-18374" fmla="*/ 7535 h 10021"/>
                  <a:gd name="connsiteX9-18375" fmla="*/ 9971 w 10000"/>
                  <a:gd name="connsiteY9-18376" fmla="*/ 7058 h 10021"/>
                  <a:gd name="connsiteX10-18377" fmla="*/ 10000 w 10000"/>
                  <a:gd name="connsiteY10-18378" fmla="*/ 6688 h 10021"/>
                  <a:gd name="connsiteX11-18379" fmla="*/ 9884 w 10000"/>
                  <a:gd name="connsiteY11-18380" fmla="*/ 6741 h 10021"/>
                  <a:gd name="connsiteX12-18381" fmla="*/ 9797 w 10000"/>
                  <a:gd name="connsiteY12-18382" fmla="*/ 6371 h 10021"/>
                  <a:gd name="connsiteX13-18383" fmla="*/ 9913 w 10000"/>
                  <a:gd name="connsiteY13-18384" fmla="*/ 5947 h 10021"/>
                  <a:gd name="connsiteX14-18385" fmla="*/ 9856 w 10000"/>
                  <a:gd name="connsiteY14-18386" fmla="*/ 5471 h 10021"/>
                  <a:gd name="connsiteX15-18387" fmla="*/ 9566 w 10000"/>
                  <a:gd name="connsiteY15-18388" fmla="*/ 5312 h 10021"/>
                  <a:gd name="connsiteX16-18389" fmla="*/ 9942 w 10000"/>
                  <a:gd name="connsiteY16-18390" fmla="*/ 4519 h 10021"/>
                  <a:gd name="connsiteX17-18391" fmla="*/ 9537 w 10000"/>
                  <a:gd name="connsiteY17-18392" fmla="*/ 4783 h 10021"/>
                  <a:gd name="connsiteX18-18393" fmla="*/ 9449 w 10000"/>
                  <a:gd name="connsiteY18-18394" fmla="*/ 5206 h 10021"/>
                  <a:gd name="connsiteX19-18395" fmla="*/ 9101 w 10000"/>
                  <a:gd name="connsiteY19-18396" fmla="*/ 5260 h 10021"/>
                  <a:gd name="connsiteX20-18397" fmla="*/ 9072 w 10000"/>
                  <a:gd name="connsiteY20-18398" fmla="*/ 5841 h 10021"/>
                  <a:gd name="connsiteX21-18399" fmla="*/ 9101 w 10000"/>
                  <a:gd name="connsiteY21-18400" fmla="*/ 5947 h 10021"/>
                  <a:gd name="connsiteX22-18401" fmla="*/ 8928 w 10000"/>
                  <a:gd name="connsiteY22-18402" fmla="*/ 6159 h 10021"/>
                  <a:gd name="connsiteX23-18403" fmla="*/ 8734 w 10000"/>
                  <a:gd name="connsiteY23-18404" fmla="*/ 5519 h 10021"/>
                  <a:gd name="connsiteX24-18405" fmla="*/ 8734 w 10000"/>
                  <a:gd name="connsiteY24-18406" fmla="*/ 5519 h 10021"/>
                  <a:gd name="connsiteX25-18407" fmla="*/ 8607 w 10000"/>
                  <a:gd name="connsiteY25-18408" fmla="*/ 5292 h 10021"/>
                  <a:gd name="connsiteX26-18409" fmla="*/ 8417 w 10000"/>
                  <a:gd name="connsiteY26-18410" fmla="*/ 5443 h 10021"/>
                  <a:gd name="connsiteX27-18411" fmla="*/ 8291 w 10000"/>
                  <a:gd name="connsiteY27-18412" fmla="*/ 5216 h 10021"/>
                  <a:gd name="connsiteX28-18413" fmla="*/ 8164 w 10000"/>
                  <a:gd name="connsiteY28-18414" fmla="*/ 4989 h 10021"/>
                  <a:gd name="connsiteX29-18415" fmla="*/ 8671 w 10000"/>
                  <a:gd name="connsiteY29-18416" fmla="*/ 4914 h 10021"/>
                  <a:gd name="connsiteX30-18417" fmla="*/ 8227 w 10000"/>
                  <a:gd name="connsiteY30-18418" fmla="*/ 4612 h 10021"/>
                  <a:gd name="connsiteX31-18419" fmla="*/ 8037 w 10000"/>
                  <a:gd name="connsiteY31-18420" fmla="*/ 4763 h 10021"/>
                  <a:gd name="connsiteX32-18421" fmla="*/ 8069 w 10000"/>
                  <a:gd name="connsiteY32-18422" fmla="*/ 4847 h 10021"/>
                  <a:gd name="connsiteX33-18423" fmla="*/ 6950 w 10000"/>
                  <a:gd name="connsiteY33-18424" fmla="*/ 3327 h 10021"/>
                  <a:gd name="connsiteX34-18425" fmla="*/ 6962 w 10000"/>
                  <a:gd name="connsiteY34-18426" fmla="*/ 3326 h 10021"/>
                  <a:gd name="connsiteX35-18427" fmla="*/ 6645 w 10000"/>
                  <a:gd name="connsiteY35-18428" fmla="*/ 3251 h 10021"/>
                  <a:gd name="connsiteX36-18429" fmla="*/ 6519 w 10000"/>
                  <a:gd name="connsiteY36-18430" fmla="*/ 3024 h 10021"/>
                  <a:gd name="connsiteX37-18431" fmla="*/ 5949 w 10000"/>
                  <a:gd name="connsiteY37-18432" fmla="*/ 2494 h 10021"/>
                  <a:gd name="connsiteX38-18433" fmla="*/ 5015 w 10000"/>
                  <a:gd name="connsiteY38-18434" fmla="*/ 3249 h 10021"/>
                  <a:gd name="connsiteX39-18435" fmla="*/ 4898 w 10000"/>
                  <a:gd name="connsiteY39-18436" fmla="*/ 3196 h 10021"/>
                  <a:gd name="connsiteX40-18437" fmla="*/ 4754 w 10000"/>
                  <a:gd name="connsiteY40-18438" fmla="*/ 3143 h 10021"/>
                  <a:gd name="connsiteX41-18439" fmla="*/ 4637 w 10000"/>
                  <a:gd name="connsiteY41-18440" fmla="*/ 3355 h 10021"/>
                  <a:gd name="connsiteX42-18441" fmla="*/ 4464 w 10000"/>
                  <a:gd name="connsiteY42-18442" fmla="*/ 3514 h 10021"/>
                  <a:gd name="connsiteX43-18443" fmla="*/ 4435 w 10000"/>
                  <a:gd name="connsiteY43-18444" fmla="*/ 3672 h 10021"/>
                  <a:gd name="connsiteX44-18445" fmla="*/ 4579 w 10000"/>
                  <a:gd name="connsiteY44-18446" fmla="*/ 3883 h 10021"/>
                  <a:gd name="connsiteX45-18447" fmla="*/ 4637 w 10000"/>
                  <a:gd name="connsiteY45-18448" fmla="*/ 4042 h 10021"/>
                  <a:gd name="connsiteX46-18449" fmla="*/ 4783 w 10000"/>
                  <a:gd name="connsiteY46-18450" fmla="*/ 4042 h 10021"/>
                  <a:gd name="connsiteX47-18451" fmla="*/ 4841 w 10000"/>
                  <a:gd name="connsiteY47-18452" fmla="*/ 4042 h 10021"/>
                  <a:gd name="connsiteX48-18453" fmla="*/ 4927 w 10000"/>
                  <a:gd name="connsiteY48-18454" fmla="*/ 4254 h 10021"/>
                  <a:gd name="connsiteX49-18455" fmla="*/ 5073 w 10000"/>
                  <a:gd name="connsiteY49-18456" fmla="*/ 4624 h 10021"/>
                  <a:gd name="connsiteX50-18457" fmla="*/ 4898 w 10000"/>
                  <a:gd name="connsiteY50-18458" fmla="*/ 4412 h 10021"/>
                  <a:gd name="connsiteX51-18459" fmla="*/ 4812 w 10000"/>
                  <a:gd name="connsiteY51-18460" fmla="*/ 4148 h 10021"/>
                  <a:gd name="connsiteX52-18461" fmla="*/ 4725 w 10000"/>
                  <a:gd name="connsiteY52-18462" fmla="*/ 4360 h 10021"/>
                  <a:gd name="connsiteX53-18463" fmla="*/ 4608 w 10000"/>
                  <a:gd name="connsiteY53-18464" fmla="*/ 4678 h 10021"/>
                  <a:gd name="connsiteX54-18465" fmla="*/ 4608 w 10000"/>
                  <a:gd name="connsiteY54-18466" fmla="*/ 4466 h 10021"/>
                  <a:gd name="connsiteX55-18467" fmla="*/ 4435 w 10000"/>
                  <a:gd name="connsiteY55-18468" fmla="*/ 4360 h 10021"/>
                  <a:gd name="connsiteX56-18469" fmla="*/ 4406 w 10000"/>
                  <a:gd name="connsiteY56-18470" fmla="*/ 3989 h 10021"/>
                  <a:gd name="connsiteX57-18471" fmla="*/ 4261 w 10000"/>
                  <a:gd name="connsiteY57-18472" fmla="*/ 4042 h 10021"/>
                  <a:gd name="connsiteX58-18473" fmla="*/ 4319 w 10000"/>
                  <a:gd name="connsiteY58-18474" fmla="*/ 3619 h 10021"/>
                  <a:gd name="connsiteX59-18475" fmla="*/ 4232 w 10000"/>
                  <a:gd name="connsiteY59-18476" fmla="*/ 3619 h 10021"/>
                  <a:gd name="connsiteX60-18477" fmla="*/ 4319 w 10000"/>
                  <a:gd name="connsiteY60-18478" fmla="*/ 3090 h 10021"/>
                  <a:gd name="connsiteX61-18479" fmla="*/ 4464 w 10000"/>
                  <a:gd name="connsiteY61-18480" fmla="*/ 3090 h 10021"/>
                  <a:gd name="connsiteX62-18481" fmla="*/ 4522 w 10000"/>
                  <a:gd name="connsiteY62-18482" fmla="*/ 3407 h 10021"/>
                  <a:gd name="connsiteX63-18483" fmla="*/ 4551 w 10000"/>
                  <a:gd name="connsiteY63-18484" fmla="*/ 3196 h 10021"/>
                  <a:gd name="connsiteX64-18485" fmla="*/ 4493 w 10000"/>
                  <a:gd name="connsiteY64-18486" fmla="*/ 3037 h 10021"/>
                  <a:gd name="connsiteX65-18487" fmla="*/ 4348 w 10000"/>
                  <a:gd name="connsiteY65-18488" fmla="*/ 2931 h 10021"/>
                  <a:gd name="connsiteX66-18489" fmla="*/ 4377 w 10000"/>
                  <a:gd name="connsiteY66-18490" fmla="*/ 2508 h 10021"/>
                  <a:gd name="connsiteX67-18491" fmla="*/ 4319 w 10000"/>
                  <a:gd name="connsiteY67-18492" fmla="*/ 2296 h 10021"/>
                  <a:gd name="connsiteX68-18493" fmla="*/ 4289 w 10000"/>
                  <a:gd name="connsiteY68-18494" fmla="*/ 1662 h 10021"/>
                  <a:gd name="connsiteX69-18495" fmla="*/ 4348 w 10000"/>
                  <a:gd name="connsiteY69-18496" fmla="*/ 1662 h 10021"/>
                  <a:gd name="connsiteX70-18497" fmla="*/ 4261 w 10000"/>
                  <a:gd name="connsiteY70-18498" fmla="*/ 1555 h 10021"/>
                  <a:gd name="connsiteX71-18499" fmla="*/ 4000 w 10000"/>
                  <a:gd name="connsiteY71-18500" fmla="*/ 1767 h 10021"/>
                  <a:gd name="connsiteX72-18501" fmla="*/ 3942 w 10000"/>
                  <a:gd name="connsiteY72-18502" fmla="*/ 1344 h 10021"/>
                  <a:gd name="connsiteX73-18503" fmla="*/ 4145 w 10000"/>
                  <a:gd name="connsiteY73-18504" fmla="*/ 603 h 10021"/>
                  <a:gd name="connsiteX74-18505" fmla="*/ 3972 w 10000"/>
                  <a:gd name="connsiteY74-18506" fmla="*/ 339 h 10021"/>
                  <a:gd name="connsiteX75-18507" fmla="*/ 4557 w 10000"/>
                  <a:gd name="connsiteY75-18508" fmla="*/ 0 h 10021"/>
                  <a:gd name="connsiteX76-18509" fmla="*/ 3710 w 10000"/>
                  <a:gd name="connsiteY76-18510" fmla="*/ 21 h 10021"/>
                  <a:gd name="connsiteX77-18511" fmla="*/ 3624 w 10000"/>
                  <a:gd name="connsiteY77-18512" fmla="*/ 233 h 10021"/>
                  <a:gd name="connsiteX78-18513" fmla="*/ 3536 w 10000"/>
                  <a:gd name="connsiteY78-18514" fmla="*/ 656 h 10021"/>
                  <a:gd name="connsiteX79-18515" fmla="*/ 3420 w 10000"/>
                  <a:gd name="connsiteY79-18516" fmla="*/ 709 h 10021"/>
                  <a:gd name="connsiteX80-18517" fmla="*/ 3594 w 10000"/>
                  <a:gd name="connsiteY80-18518" fmla="*/ 921 h 10021"/>
                  <a:gd name="connsiteX81-18519" fmla="*/ 3624 w 10000"/>
                  <a:gd name="connsiteY81-18520" fmla="*/ 1185 h 10021"/>
                  <a:gd name="connsiteX82-18521" fmla="*/ 3536 w 10000"/>
                  <a:gd name="connsiteY82-18522" fmla="*/ 1344 h 10021"/>
                  <a:gd name="connsiteX83-18523" fmla="*/ 3624 w 10000"/>
                  <a:gd name="connsiteY83-18524" fmla="*/ 1820 h 10021"/>
                  <a:gd name="connsiteX84-18525" fmla="*/ 3565 w 10000"/>
                  <a:gd name="connsiteY84-18526" fmla="*/ 2244 h 10021"/>
                  <a:gd name="connsiteX85-18527" fmla="*/ 3130 w 10000"/>
                  <a:gd name="connsiteY85-18528" fmla="*/ 2560 h 10021"/>
                  <a:gd name="connsiteX86-18529" fmla="*/ 3101 w 10000"/>
                  <a:gd name="connsiteY86-18530" fmla="*/ 2402 h 10021"/>
                  <a:gd name="connsiteX87-18531" fmla="*/ 3073 w 10000"/>
                  <a:gd name="connsiteY87-18532" fmla="*/ 2614 h 10021"/>
                  <a:gd name="connsiteX88-18533" fmla="*/ 3188 w 10000"/>
                  <a:gd name="connsiteY88-18534" fmla="*/ 2825 h 10021"/>
                  <a:gd name="connsiteX89-18535" fmla="*/ 3478 w 10000"/>
                  <a:gd name="connsiteY89-18536" fmla="*/ 2614 h 10021"/>
                  <a:gd name="connsiteX90-18537" fmla="*/ 3594 w 10000"/>
                  <a:gd name="connsiteY90-18538" fmla="*/ 2773 h 10021"/>
                  <a:gd name="connsiteX91-18539" fmla="*/ 3392 w 10000"/>
                  <a:gd name="connsiteY91-18540" fmla="*/ 2825 h 10021"/>
                  <a:gd name="connsiteX92-18541" fmla="*/ 2466 w 10000"/>
                  <a:gd name="connsiteY92-18542" fmla="*/ 2644 h 10021"/>
                  <a:gd name="connsiteX93-18543" fmla="*/ 2656 w 10000"/>
                  <a:gd name="connsiteY93-18544" fmla="*/ 2493 h 10021"/>
                  <a:gd name="connsiteX94-18545" fmla="*/ 2086 w 10000"/>
                  <a:gd name="connsiteY94-18546" fmla="*/ 2946 h 10021"/>
                  <a:gd name="connsiteX95-18547" fmla="*/ 2023 w 10000"/>
                  <a:gd name="connsiteY95-18548" fmla="*/ 3324 h 10021"/>
                  <a:gd name="connsiteX96-18549" fmla="*/ 2023 w 10000"/>
                  <a:gd name="connsiteY96-18550" fmla="*/ 3324 h 10021"/>
                  <a:gd name="connsiteX97-18551" fmla="*/ 2377 w 10000"/>
                  <a:gd name="connsiteY97-18552" fmla="*/ 3989 h 10021"/>
                  <a:gd name="connsiteX98-18553" fmla="*/ 2231 w 10000"/>
                  <a:gd name="connsiteY98-18554" fmla="*/ 4466 h 10021"/>
                  <a:gd name="connsiteX99-18555" fmla="*/ 2000 w 10000"/>
                  <a:gd name="connsiteY99-18556" fmla="*/ 4042 h 10021"/>
                  <a:gd name="connsiteX100-18557" fmla="*/ 1884 w 10000"/>
                  <a:gd name="connsiteY100-18558" fmla="*/ 3566 h 10021"/>
                  <a:gd name="connsiteX101-18559" fmla="*/ 1652 w 10000"/>
                  <a:gd name="connsiteY101-18560" fmla="*/ 3566 h 10021"/>
                  <a:gd name="connsiteX102-18561" fmla="*/ 1478 w 10000"/>
                  <a:gd name="connsiteY102-18562" fmla="*/ 3778 h 10021"/>
                  <a:gd name="connsiteX103-18563" fmla="*/ 1247 w 10000"/>
                  <a:gd name="connsiteY103-18564" fmla="*/ 3778 h 10021"/>
                  <a:gd name="connsiteX104-18565" fmla="*/ 1072 w 10000"/>
                  <a:gd name="connsiteY104-18566" fmla="*/ 3989 h 10021"/>
                  <a:gd name="connsiteX105-18567" fmla="*/ 957 w 10000"/>
                  <a:gd name="connsiteY105-18568" fmla="*/ 3778 h 10021"/>
                  <a:gd name="connsiteX106-18569" fmla="*/ 667 w 10000"/>
                  <a:gd name="connsiteY106-18570" fmla="*/ 3725 h 10021"/>
                  <a:gd name="connsiteX107-18571" fmla="*/ 406 w 10000"/>
                  <a:gd name="connsiteY107-18572" fmla="*/ 3725 h 10021"/>
                  <a:gd name="connsiteX108-18573" fmla="*/ 29 w 10000"/>
                  <a:gd name="connsiteY108-18574" fmla="*/ 3460 h 10021"/>
                  <a:gd name="connsiteX109-18575" fmla="*/ 0 w 10000"/>
                  <a:gd name="connsiteY109-18576" fmla="*/ 3937 h 10021"/>
                  <a:gd name="connsiteX110-18577" fmla="*/ 58 w 10000"/>
                  <a:gd name="connsiteY110-18578" fmla="*/ 4624 h 10021"/>
                  <a:gd name="connsiteX111-18579" fmla="*/ 116 w 10000"/>
                  <a:gd name="connsiteY111-18580" fmla="*/ 4994 h 10021"/>
                  <a:gd name="connsiteX112-18581" fmla="*/ 174 w 10000"/>
                  <a:gd name="connsiteY112-18582" fmla="*/ 5260 h 10021"/>
                  <a:gd name="connsiteX113-18583" fmla="*/ 232 w 10000"/>
                  <a:gd name="connsiteY113-18584" fmla="*/ 5630 h 10021"/>
                  <a:gd name="connsiteX114-18585" fmla="*/ 406 w 10000"/>
                  <a:gd name="connsiteY114-18586" fmla="*/ 5947 h 10021"/>
                  <a:gd name="connsiteX115-18587" fmla="*/ 638 w 10000"/>
                  <a:gd name="connsiteY115-18588" fmla="*/ 6476 h 10021"/>
                  <a:gd name="connsiteX116-18589" fmla="*/ 492 w 10000"/>
                  <a:gd name="connsiteY116-18590" fmla="*/ 6371 h 10021"/>
                  <a:gd name="connsiteX117-18591" fmla="*/ 840 w 10000"/>
                  <a:gd name="connsiteY117-18592" fmla="*/ 6846 h 10021"/>
                  <a:gd name="connsiteX118-18593" fmla="*/ 1043 w 10000"/>
                  <a:gd name="connsiteY118-18594" fmla="*/ 6794 h 10021"/>
                  <a:gd name="connsiteX119-18595" fmla="*/ 1015 w 10000"/>
                  <a:gd name="connsiteY119-18596" fmla="*/ 6476 h 10021"/>
                  <a:gd name="connsiteX120-18597" fmla="*/ 1188 w 10000"/>
                  <a:gd name="connsiteY120-18598" fmla="*/ 6529 h 10021"/>
                  <a:gd name="connsiteX121-18599" fmla="*/ 986 w 10000"/>
                  <a:gd name="connsiteY121-18600" fmla="*/ 5894 h 10021"/>
                  <a:gd name="connsiteX122-18601" fmla="*/ 1362 w 10000"/>
                  <a:gd name="connsiteY122-18602" fmla="*/ 5630 h 10021"/>
                  <a:gd name="connsiteX123-18603" fmla="*/ 1566 w 10000"/>
                  <a:gd name="connsiteY123-18604" fmla="*/ 5630 h 10021"/>
                  <a:gd name="connsiteX124-18605" fmla="*/ 1566 w 10000"/>
                  <a:gd name="connsiteY124-18606" fmla="*/ 5894 h 10021"/>
                  <a:gd name="connsiteX125-18607" fmla="*/ 1391 w 10000"/>
                  <a:gd name="connsiteY125-18608" fmla="*/ 6053 h 10021"/>
                  <a:gd name="connsiteX126-18609" fmla="*/ 1276 w 10000"/>
                  <a:gd name="connsiteY126-18610" fmla="*/ 6741 h 10021"/>
                  <a:gd name="connsiteX127-18611" fmla="*/ 1218 w 10000"/>
                  <a:gd name="connsiteY127-18612" fmla="*/ 7058 h 10021"/>
                  <a:gd name="connsiteX128-18613" fmla="*/ 1305 w 10000"/>
                  <a:gd name="connsiteY128-18614" fmla="*/ 7482 h 10021"/>
                  <a:gd name="connsiteX129-18615" fmla="*/ 1478 w 10000"/>
                  <a:gd name="connsiteY129-18616" fmla="*/ 7799 h 10021"/>
                  <a:gd name="connsiteX130-18617" fmla="*/ 2058 w 10000"/>
                  <a:gd name="connsiteY130-18618" fmla="*/ 8434 h 10021"/>
                  <a:gd name="connsiteX131-18619" fmla="*/ 2521 w 10000"/>
                  <a:gd name="connsiteY131-18620" fmla="*/ 8910 h 10021"/>
                  <a:gd name="connsiteX132-18621" fmla="*/ 2869 w 10000"/>
                  <a:gd name="connsiteY132-18622" fmla="*/ 9122 h 10021"/>
                  <a:gd name="connsiteX133-18623" fmla="*/ 3246 w 10000"/>
                  <a:gd name="connsiteY133-18624" fmla="*/ 9333 h 10021"/>
                  <a:gd name="connsiteX134-18625" fmla="*/ 3624 w 10000"/>
                  <a:gd name="connsiteY134-18626" fmla="*/ 9545 h 10021"/>
                  <a:gd name="connsiteX135-18627" fmla="*/ 3972 w 10000"/>
                  <a:gd name="connsiteY135-18628" fmla="*/ 9651 h 10021"/>
                  <a:gd name="connsiteX136-18629" fmla="*/ 4348 w 10000"/>
                  <a:gd name="connsiteY136-18630" fmla="*/ 9810 h 10021"/>
                  <a:gd name="connsiteX137-18631" fmla="*/ 4783 w 10000"/>
                  <a:gd name="connsiteY137-18632" fmla="*/ 9969 h 10021"/>
                  <a:gd name="connsiteX138-18633" fmla="*/ 5246 w 10000"/>
                  <a:gd name="connsiteY138-18634" fmla="*/ 10021 h 10021"/>
                  <a:gd name="connsiteX139-18635" fmla="*/ 5652 w 10000"/>
                  <a:gd name="connsiteY139-18636" fmla="*/ 10021 h 10021"/>
                  <a:gd name="connsiteX140-18637" fmla="*/ 6145 w 10000"/>
                  <a:gd name="connsiteY140-18638" fmla="*/ 9969 h 10021"/>
                  <a:gd name="connsiteX141-18639" fmla="*/ 6493 w 10000"/>
                  <a:gd name="connsiteY141-18640" fmla="*/ 9862 h 10021"/>
                  <a:gd name="connsiteX142-18641" fmla="*/ 6841 w 10000"/>
                  <a:gd name="connsiteY142-18642" fmla="*/ 9757 h 10021"/>
                  <a:gd name="connsiteX143-18643" fmla="*/ 7218 w 10000"/>
                  <a:gd name="connsiteY143-18644" fmla="*/ 9598 h 10021"/>
                  <a:gd name="connsiteX144-18645" fmla="*/ 7565 w 10000"/>
                  <a:gd name="connsiteY144-18646" fmla="*/ 9439 h 10021"/>
                  <a:gd name="connsiteX145-18647" fmla="*/ 7884 w 10000"/>
                  <a:gd name="connsiteY145-18648" fmla="*/ 9228 h 10021"/>
                  <a:gd name="connsiteX146-18649" fmla="*/ 8232 w 10000"/>
                  <a:gd name="connsiteY146-18650" fmla="*/ 9016 h 10021"/>
                  <a:gd name="connsiteX147-18651" fmla="*/ 8551 w 10000"/>
                  <a:gd name="connsiteY147-18652" fmla="*/ 8699 h 10021"/>
                  <a:gd name="connsiteX0-18653" fmla="*/ 8551 w 10000"/>
                  <a:gd name="connsiteY0-18654" fmla="*/ 8699 h 10021"/>
                  <a:gd name="connsiteX1-18655" fmla="*/ 8899 w 10000"/>
                  <a:gd name="connsiteY1-18656" fmla="*/ 8381 h 10021"/>
                  <a:gd name="connsiteX2-18657" fmla="*/ 9072 w 10000"/>
                  <a:gd name="connsiteY2-18658" fmla="*/ 7958 h 10021"/>
                  <a:gd name="connsiteX3-18659" fmla="*/ 9420 w 10000"/>
                  <a:gd name="connsiteY3-18660" fmla="*/ 7640 h 10021"/>
                  <a:gd name="connsiteX4-18661" fmla="*/ 9304 w 10000"/>
                  <a:gd name="connsiteY4-18662" fmla="*/ 7164 h 10021"/>
                  <a:gd name="connsiteX5-18663" fmla="*/ 9508 w 10000"/>
                  <a:gd name="connsiteY5-18664" fmla="*/ 6899 h 10021"/>
                  <a:gd name="connsiteX6-18665" fmla="*/ 9652 w 10000"/>
                  <a:gd name="connsiteY6-18666" fmla="*/ 6635 h 10021"/>
                  <a:gd name="connsiteX7-18667" fmla="*/ 9710 w 10000"/>
                  <a:gd name="connsiteY7-18668" fmla="*/ 7058 h 10021"/>
                  <a:gd name="connsiteX8-18669" fmla="*/ 9652 w 10000"/>
                  <a:gd name="connsiteY8-18670" fmla="*/ 7535 h 10021"/>
                  <a:gd name="connsiteX9-18671" fmla="*/ 9971 w 10000"/>
                  <a:gd name="connsiteY9-18672" fmla="*/ 7058 h 10021"/>
                  <a:gd name="connsiteX10-18673" fmla="*/ 10000 w 10000"/>
                  <a:gd name="connsiteY10-18674" fmla="*/ 6688 h 10021"/>
                  <a:gd name="connsiteX11-18675" fmla="*/ 9884 w 10000"/>
                  <a:gd name="connsiteY11-18676" fmla="*/ 6741 h 10021"/>
                  <a:gd name="connsiteX12-18677" fmla="*/ 9797 w 10000"/>
                  <a:gd name="connsiteY12-18678" fmla="*/ 6371 h 10021"/>
                  <a:gd name="connsiteX13-18679" fmla="*/ 9913 w 10000"/>
                  <a:gd name="connsiteY13-18680" fmla="*/ 5947 h 10021"/>
                  <a:gd name="connsiteX14-18681" fmla="*/ 9856 w 10000"/>
                  <a:gd name="connsiteY14-18682" fmla="*/ 5471 h 10021"/>
                  <a:gd name="connsiteX15-18683" fmla="*/ 9566 w 10000"/>
                  <a:gd name="connsiteY15-18684" fmla="*/ 5312 h 10021"/>
                  <a:gd name="connsiteX16-18685" fmla="*/ 9942 w 10000"/>
                  <a:gd name="connsiteY16-18686" fmla="*/ 4519 h 10021"/>
                  <a:gd name="connsiteX17-18687" fmla="*/ 9537 w 10000"/>
                  <a:gd name="connsiteY17-18688" fmla="*/ 4783 h 10021"/>
                  <a:gd name="connsiteX18-18689" fmla="*/ 9449 w 10000"/>
                  <a:gd name="connsiteY18-18690" fmla="*/ 5206 h 10021"/>
                  <a:gd name="connsiteX19-18691" fmla="*/ 9101 w 10000"/>
                  <a:gd name="connsiteY19-18692" fmla="*/ 5260 h 10021"/>
                  <a:gd name="connsiteX20-18693" fmla="*/ 9072 w 10000"/>
                  <a:gd name="connsiteY20-18694" fmla="*/ 5841 h 10021"/>
                  <a:gd name="connsiteX21-18695" fmla="*/ 9101 w 10000"/>
                  <a:gd name="connsiteY21-18696" fmla="*/ 5947 h 10021"/>
                  <a:gd name="connsiteX22-18697" fmla="*/ 8928 w 10000"/>
                  <a:gd name="connsiteY22-18698" fmla="*/ 6159 h 10021"/>
                  <a:gd name="connsiteX23-18699" fmla="*/ 8734 w 10000"/>
                  <a:gd name="connsiteY23-18700" fmla="*/ 5519 h 10021"/>
                  <a:gd name="connsiteX24-18701" fmla="*/ 8734 w 10000"/>
                  <a:gd name="connsiteY24-18702" fmla="*/ 5519 h 10021"/>
                  <a:gd name="connsiteX25-18703" fmla="*/ 8607 w 10000"/>
                  <a:gd name="connsiteY25-18704" fmla="*/ 5292 h 10021"/>
                  <a:gd name="connsiteX26-18705" fmla="*/ 8417 w 10000"/>
                  <a:gd name="connsiteY26-18706" fmla="*/ 5443 h 10021"/>
                  <a:gd name="connsiteX27-18707" fmla="*/ 8291 w 10000"/>
                  <a:gd name="connsiteY27-18708" fmla="*/ 5216 h 10021"/>
                  <a:gd name="connsiteX28-18709" fmla="*/ 8164 w 10000"/>
                  <a:gd name="connsiteY28-18710" fmla="*/ 4989 h 10021"/>
                  <a:gd name="connsiteX29-18711" fmla="*/ 8671 w 10000"/>
                  <a:gd name="connsiteY29-18712" fmla="*/ 4914 h 10021"/>
                  <a:gd name="connsiteX30-18713" fmla="*/ 8227 w 10000"/>
                  <a:gd name="connsiteY30-18714" fmla="*/ 4612 h 10021"/>
                  <a:gd name="connsiteX31-18715" fmla="*/ 8037 w 10000"/>
                  <a:gd name="connsiteY31-18716" fmla="*/ 4763 h 10021"/>
                  <a:gd name="connsiteX32-18717" fmla="*/ 8069 w 10000"/>
                  <a:gd name="connsiteY32-18718" fmla="*/ 4847 h 10021"/>
                  <a:gd name="connsiteX33-18719" fmla="*/ 6950 w 10000"/>
                  <a:gd name="connsiteY33-18720" fmla="*/ 3327 h 10021"/>
                  <a:gd name="connsiteX34-18721" fmla="*/ 6962 w 10000"/>
                  <a:gd name="connsiteY34-18722" fmla="*/ 3326 h 10021"/>
                  <a:gd name="connsiteX35-18723" fmla="*/ 6645 w 10000"/>
                  <a:gd name="connsiteY35-18724" fmla="*/ 3251 h 10021"/>
                  <a:gd name="connsiteX36-18725" fmla="*/ 6519 w 10000"/>
                  <a:gd name="connsiteY36-18726" fmla="*/ 3024 h 10021"/>
                  <a:gd name="connsiteX37-18727" fmla="*/ 5949 w 10000"/>
                  <a:gd name="connsiteY37-18728" fmla="*/ 2494 h 10021"/>
                  <a:gd name="connsiteX38-18729" fmla="*/ 5015 w 10000"/>
                  <a:gd name="connsiteY38-18730" fmla="*/ 3249 h 10021"/>
                  <a:gd name="connsiteX39-18731" fmla="*/ 4898 w 10000"/>
                  <a:gd name="connsiteY39-18732" fmla="*/ 3196 h 10021"/>
                  <a:gd name="connsiteX40-18733" fmla="*/ 4754 w 10000"/>
                  <a:gd name="connsiteY40-18734" fmla="*/ 3143 h 10021"/>
                  <a:gd name="connsiteX41-18735" fmla="*/ 4637 w 10000"/>
                  <a:gd name="connsiteY41-18736" fmla="*/ 3355 h 10021"/>
                  <a:gd name="connsiteX42-18737" fmla="*/ 4464 w 10000"/>
                  <a:gd name="connsiteY42-18738" fmla="*/ 3514 h 10021"/>
                  <a:gd name="connsiteX43-18739" fmla="*/ 4435 w 10000"/>
                  <a:gd name="connsiteY43-18740" fmla="*/ 3672 h 10021"/>
                  <a:gd name="connsiteX44-18741" fmla="*/ 4579 w 10000"/>
                  <a:gd name="connsiteY44-18742" fmla="*/ 3883 h 10021"/>
                  <a:gd name="connsiteX45-18743" fmla="*/ 4637 w 10000"/>
                  <a:gd name="connsiteY45-18744" fmla="*/ 4042 h 10021"/>
                  <a:gd name="connsiteX46-18745" fmla="*/ 4783 w 10000"/>
                  <a:gd name="connsiteY46-18746" fmla="*/ 4042 h 10021"/>
                  <a:gd name="connsiteX47-18747" fmla="*/ 4841 w 10000"/>
                  <a:gd name="connsiteY47-18748" fmla="*/ 4042 h 10021"/>
                  <a:gd name="connsiteX48-18749" fmla="*/ 4927 w 10000"/>
                  <a:gd name="connsiteY48-18750" fmla="*/ 4254 h 10021"/>
                  <a:gd name="connsiteX49-18751" fmla="*/ 5073 w 10000"/>
                  <a:gd name="connsiteY49-18752" fmla="*/ 4624 h 10021"/>
                  <a:gd name="connsiteX50-18753" fmla="*/ 4898 w 10000"/>
                  <a:gd name="connsiteY50-18754" fmla="*/ 4412 h 10021"/>
                  <a:gd name="connsiteX51-18755" fmla="*/ 4812 w 10000"/>
                  <a:gd name="connsiteY51-18756" fmla="*/ 4148 h 10021"/>
                  <a:gd name="connsiteX52-18757" fmla="*/ 4725 w 10000"/>
                  <a:gd name="connsiteY52-18758" fmla="*/ 4360 h 10021"/>
                  <a:gd name="connsiteX53-18759" fmla="*/ 4608 w 10000"/>
                  <a:gd name="connsiteY53-18760" fmla="*/ 4678 h 10021"/>
                  <a:gd name="connsiteX54-18761" fmla="*/ 4608 w 10000"/>
                  <a:gd name="connsiteY54-18762" fmla="*/ 4466 h 10021"/>
                  <a:gd name="connsiteX55-18763" fmla="*/ 4435 w 10000"/>
                  <a:gd name="connsiteY55-18764" fmla="*/ 4360 h 10021"/>
                  <a:gd name="connsiteX56-18765" fmla="*/ 4406 w 10000"/>
                  <a:gd name="connsiteY56-18766" fmla="*/ 3989 h 10021"/>
                  <a:gd name="connsiteX57-18767" fmla="*/ 4261 w 10000"/>
                  <a:gd name="connsiteY57-18768" fmla="*/ 4042 h 10021"/>
                  <a:gd name="connsiteX58-18769" fmla="*/ 4319 w 10000"/>
                  <a:gd name="connsiteY58-18770" fmla="*/ 3619 h 10021"/>
                  <a:gd name="connsiteX59-18771" fmla="*/ 4232 w 10000"/>
                  <a:gd name="connsiteY59-18772" fmla="*/ 3619 h 10021"/>
                  <a:gd name="connsiteX60-18773" fmla="*/ 4319 w 10000"/>
                  <a:gd name="connsiteY60-18774" fmla="*/ 3090 h 10021"/>
                  <a:gd name="connsiteX61-18775" fmla="*/ 4464 w 10000"/>
                  <a:gd name="connsiteY61-18776" fmla="*/ 3090 h 10021"/>
                  <a:gd name="connsiteX62-18777" fmla="*/ 4522 w 10000"/>
                  <a:gd name="connsiteY62-18778" fmla="*/ 3407 h 10021"/>
                  <a:gd name="connsiteX63-18779" fmla="*/ 4551 w 10000"/>
                  <a:gd name="connsiteY63-18780" fmla="*/ 3196 h 10021"/>
                  <a:gd name="connsiteX64-18781" fmla="*/ 4493 w 10000"/>
                  <a:gd name="connsiteY64-18782" fmla="*/ 3037 h 10021"/>
                  <a:gd name="connsiteX65-18783" fmla="*/ 4348 w 10000"/>
                  <a:gd name="connsiteY65-18784" fmla="*/ 2931 h 10021"/>
                  <a:gd name="connsiteX66-18785" fmla="*/ 4377 w 10000"/>
                  <a:gd name="connsiteY66-18786" fmla="*/ 2508 h 10021"/>
                  <a:gd name="connsiteX67-18787" fmla="*/ 4319 w 10000"/>
                  <a:gd name="connsiteY67-18788" fmla="*/ 2296 h 10021"/>
                  <a:gd name="connsiteX68-18789" fmla="*/ 4289 w 10000"/>
                  <a:gd name="connsiteY68-18790" fmla="*/ 1662 h 10021"/>
                  <a:gd name="connsiteX69-18791" fmla="*/ 4348 w 10000"/>
                  <a:gd name="connsiteY69-18792" fmla="*/ 1662 h 10021"/>
                  <a:gd name="connsiteX70-18793" fmla="*/ 4261 w 10000"/>
                  <a:gd name="connsiteY70-18794" fmla="*/ 1555 h 10021"/>
                  <a:gd name="connsiteX71-18795" fmla="*/ 4000 w 10000"/>
                  <a:gd name="connsiteY71-18796" fmla="*/ 1767 h 10021"/>
                  <a:gd name="connsiteX72-18797" fmla="*/ 3942 w 10000"/>
                  <a:gd name="connsiteY72-18798" fmla="*/ 1344 h 10021"/>
                  <a:gd name="connsiteX73-18799" fmla="*/ 4145 w 10000"/>
                  <a:gd name="connsiteY73-18800" fmla="*/ 603 h 10021"/>
                  <a:gd name="connsiteX74-18801" fmla="*/ 3972 w 10000"/>
                  <a:gd name="connsiteY74-18802" fmla="*/ 339 h 10021"/>
                  <a:gd name="connsiteX75-18803" fmla="*/ 4557 w 10000"/>
                  <a:gd name="connsiteY75-18804" fmla="*/ 0 h 10021"/>
                  <a:gd name="connsiteX76-18805" fmla="*/ 3710 w 10000"/>
                  <a:gd name="connsiteY76-18806" fmla="*/ 21 h 10021"/>
                  <a:gd name="connsiteX77-18807" fmla="*/ 3624 w 10000"/>
                  <a:gd name="connsiteY77-18808" fmla="*/ 233 h 10021"/>
                  <a:gd name="connsiteX78-18809" fmla="*/ 3536 w 10000"/>
                  <a:gd name="connsiteY78-18810" fmla="*/ 656 h 10021"/>
                  <a:gd name="connsiteX79-18811" fmla="*/ 3420 w 10000"/>
                  <a:gd name="connsiteY79-18812" fmla="*/ 709 h 10021"/>
                  <a:gd name="connsiteX80-18813" fmla="*/ 3594 w 10000"/>
                  <a:gd name="connsiteY80-18814" fmla="*/ 921 h 10021"/>
                  <a:gd name="connsiteX81-18815" fmla="*/ 3624 w 10000"/>
                  <a:gd name="connsiteY81-18816" fmla="*/ 1185 h 10021"/>
                  <a:gd name="connsiteX82-18817" fmla="*/ 3536 w 10000"/>
                  <a:gd name="connsiteY82-18818" fmla="*/ 1344 h 10021"/>
                  <a:gd name="connsiteX83-18819" fmla="*/ 3624 w 10000"/>
                  <a:gd name="connsiteY83-18820" fmla="*/ 1820 h 10021"/>
                  <a:gd name="connsiteX84-18821" fmla="*/ 3565 w 10000"/>
                  <a:gd name="connsiteY84-18822" fmla="*/ 2244 h 10021"/>
                  <a:gd name="connsiteX85-18823" fmla="*/ 3130 w 10000"/>
                  <a:gd name="connsiteY85-18824" fmla="*/ 2560 h 10021"/>
                  <a:gd name="connsiteX86-18825" fmla="*/ 3101 w 10000"/>
                  <a:gd name="connsiteY86-18826" fmla="*/ 2402 h 10021"/>
                  <a:gd name="connsiteX87-18827" fmla="*/ 3073 w 10000"/>
                  <a:gd name="connsiteY87-18828" fmla="*/ 2614 h 10021"/>
                  <a:gd name="connsiteX88-18829" fmla="*/ 3188 w 10000"/>
                  <a:gd name="connsiteY88-18830" fmla="*/ 2825 h 10021"/>
                  <a:gd name="connsiteX89-18831" fmla="*/ 3478 w 10000"/>
                  <a:gd name="connsiteY89-18832" fmla="*/ 2614 h 10021"/>
                  <a:gd name="connsiteX90-18833" fmla="*/ 3594 w 10000"/>
                  <a:gd name="connsiteY90-18834" fmla="*/ 2773 h 10021"/>
                  <a:gd name="connsiteX91-18835" fmla="*/ 3392 w 10000"/>
                  <a:gd name="connsiteY91-18836" fmla="*/ 2825 h 10021"/>
                  <a:gd name="connsiteX92-18837" fmla="*/ 2466 w 10000"/>
                  <a:gd name="connsiteY92-18838" fmla="*/ 2644 h 10021"/>
                  <a:gd name="connsiteX93-18839" fmla="*/ 2656 w 10000"/>
                  <a:gd name="connsiteY93-18840" fmla="*/ 2493 h 10021"/>
                  <a:gd name="connsiteX94-18841" fmla="*/ 2086 w 10000"/>
                  <a:gd name="connsiteY94-18842" fmla="*/ 2946 h 10021"/>
                  <a:gd name="connsiteX95-18843" fmla="*/ 2023 w 10000"/>
                  <a:gd name="connsiteY95-18844" fmla="*/ 3324 h 10021"/>
                  <a:gd name="connsiteX96-18845" fmla="*/ 2023 w 10000"/>
                  <a:gd name="connsiteY96-18846" fmla="*/ 3324 h 10021"/>
                  <a:gd name="connsiteX97-18847" fmla="*/ 2231 w 10000"/>
                  <a:gd name="connsiteY97-18848" fmla="*/ 4466 h 10021"/>
                  <a:gd name="connsiteX98-18849" fmla="*/ 2000 w 10000"/>
                  <a:gd name="connsiteY98-18850" fmla="*/ 4042 h 10021"/>
                  <a:gd name="connsiteX99-18851" fmla="*/ 1884 w 10000"/>
                  <a:gd name="connsiteY99-18852" fmla="*/ 3566 h 10021"/>
                  <a:gd name="connsiteX100-18853" fmla="*/ 1652 w 10000"/>
                  <a:gd name="connsiteY100-18854" fmla="*/ 3566 h 10021"/>
                  <a:gd name="connsiteX101-18855" fmla="*/ 1478 w 10000"/>
                  <a:gd name="connsiteY101-18856" fmla="*/ 3778 h 10021"/>
                  <a:gd name="connsiteX102-18857" fmla="*/ 1247 w 10000"/>
                  <a:gd name="connsiteY102-18858" fmla="*/ 3778 h 10021"/>
                  <a:gd name="connsiteX103-18859" fmla="*/ 1072 w 10000"/>
                  <a:gd name="connsiteY103-18860" fmla="*/ 3989 h 10021"/>
                  <a:gd name="connsiteX104-18861" fmla="*/ 957 w 10000"/>
                  <a:gd name="connsiteY104-18862" fmla="*/ 3778 h 10021"/>
                  <a:gd name="connsiteX105-18863" fmla="*/ 667 w 10000"/>
                  <a:gd name="connsiteY105-18864" fmla="*/ 3725 h 10021"/>
                  <a:gd name="connsiteX106-18865" fmla="*/ 406 w 10000"/>
                  <a:gd name="connsiteY106-18866" fmla="*/ 3725 h 10021"/>
                  <a:gd name="connsiteX107-18867" fmla="*/ 29 w 10000"/>
                  <a:gd name="connsiteY107-18868" fmla="*/ 3460 h 10021"/>
                  <a:gd name="connsiteX108-18869" fmla="*/ 0 w 10000"/>
                  <a:gd name="connsiteY108-18870" fmla="*/ 3937 h 10021"/>
                  <a:gd name="connsiteX109-18871" fmla="*/ 58 w 10000"/>
                  <a:gd name="connsiteY109-18872" fmla="*/ 4624 h 10021"/>
                  <a:gd name="connsiteX110-18873" fmla="*/ 116 w 10000"/>
                  <a:gd name="connsiteY110-18874" fmla="*/ 4994 h 10021"/>
                  <a:gd name="connsiteX111-18875" fmla="*/ 174 w 10000"/>
                  <a:gd name="connsiteY111-18876" fmla="*/ 5260 h 10021"/>
                  <a:gd name="connsiteX112-18877" fmla="*/ 232 w 10000"/>
                  <a:gd name="connsiteY112-18878" fmla="*/ 5630 h 10021"/>
                  <a:gd name="connsiteX113-18879" fmla="*/ 406 w 10000"/>
                  <a:gd name="connsiteY113-18880" fmla="*/ 5947 h 10021"/>
                  <a:gd name="connsiteX114-18881" fmla="*/ 638 w 10000"/>
                  <a:gd name="connsiteY114-18882" fmla="*/ 6476 h 10021"/>
                  <a:gd name="connsiteX115-18883" fmla="*/ 492 w 10000"/>
                  <a:gd name="connsiteY115-18884" fmla="*/ 6371 h 10021"/>
                  <a:gd name="connsiteX116-18885" fmla="*/ 840 w 10000"/>
                  <a:gd name="connsiteY116-18886" fmla="*/ 6846 h 10021"/>
                  <a:gd name="connsiteX117-18887" fmla="*/ 1043 w 10000"/>
                  <a:gd name="connsiteY117-18888" fmla="*/ 6794 h 10021"/>
                  <a:gd name="connsiteX118-18889" fmla="*/ 1015 w 10000"/>
                  <a:gd name="connsiteY118-18890" fmla="*/ 6476 h 10021"/>
                  <a:gd name="connsiteX119-18891" fmla="*/ 1188 w 10000"/>
                  <a:gd name="connsiteY119-18892" fmla="*/ 6529 h 10021"/>
                  <a:gd name="connsiteX120-18893" fmla="*/ 986 w 10000"/>
                  <a:gd name="connsiteY120-18894" fmla="*/ 5894 h 10021"/>
                  <a:gd name="connsiteX121-18895" fmla="*/ 1362 w 10000"/>
                  <a:gd name="connsiteY121-18896" fmla="*/ 5630 h 10021"/>
                  <a:gd name="connsiteX122-18897" fmla="*/ 1566 w 10000"/>
                  <a:gd name="connsiteY122-18898" fmla="*/ 5630 h 10021"/>
                  <a:gd name="connsiteX123-18899" fmla="*/ 1566 w 10000"/>
                  <a:gd name="connsiteY123-18900" fmla="*/ 5894 h 10021"/>
                  <a:gd name="connsiteX124-18901" fmla="*/ 1391 w 10000"/>
                  <a:gd name="connsiteY124-18902" fmla="*/ 6053 h 10021"/>
                  <a:gd name="connsiteX125-18903" fmla="*/ 1276 w 10000"/>
                  <a:gd name="connsiteY125-18904" fmla="*/ 6741 h 10021"/>
                  <a:gd name="connsiteX126-18905" fmla="*/ 1218 w 10000"/>
                  <a:gd name="connsiteY126-18906" fmla="*/ 7058 h 10021"/>
                  <a:gd name="connsiteX127-18907" fmla="*/ 1305 w 10000"/>
                  <a:gd name="connsiteY127-18908" fmla="*/ 7482 h 10021"/>
                  <a:gd name="connsiteX128-18909" fmla="*/ 1478 w 10000"/>
                  <a:gd name="connsiteY128-18910" fmla="*/ 7799 h 10021"/>
                  <a:gd name="connsiteX129-18911" fmla="*/ 2058 w 10000"/>
                  <a:gd name="connsiteY129-18912" fmla="*/ 8434 h 10021"/>
                  <a:gd name="connsiteX130-18913" fmla="*/ 2521 w 10000"/>
                  <a:gd name="connsiteY130-18914" fmla="*/ 8910 h 10021"/>
                  <a:gd name="connsiteX131-18915" fmla="*/ 2869 w 10000"/>
                  <a:gd name="connsiteY131-18916" fmla="*/ 9122 h 10021"/>
                  <a:gd name="connsiteX132-18917" fmla="*/ 3246 w 10000"/>
                  <a:gd name="connsiteY132-18918" fmla="*/ 9333 h 10021"/>
                  <a:gd name="connsiteX133-18919" fmla="*/ 3624 w 10000"/>
                  <a:gd name="connsiteY133-18920" fmla="*/ 9545 h 10021"/>
                  <a:gd name="connsiteX134-18921" fmla="*/ 3972 w 10000"/>
                  <a:gd name="connsiteY134-18922" fmla="*/ 9651 h 10021"/>
                  <a:gd name="connsiteX135-18923" fmla="*/ 4348 w 10000"/>
                  <a:gd name="connsiteY135-18924" fmla="*/ 9810 h 10021"/>
                  <a:gd name="connsiteX136-18925" fmla="*/ 4783 w 10000"/>
                  <a:gd name="connsiteY136-18926" fmla="*/ 9969 h 10021"/>
                  <a:gd name="connsiteX137-18927" fmla="*/ 5246 w 10000"/>
                  <a:gd name="connsiteY137-18928" fmla="*/ 10021 h 10021"/>
                  <a:gd name="connsiteX138-18929" fmla="*/ 5652 w 10000"/>
                  <a:gd name="connsiteY138-18930" fmla="*/ 10021 h 10021"/>
                  <a:gd name="connsiteX139-18931" fmla="*/ 6145 w 10000"/>
                  <a:gd name="connsiteY139-18932" fmla="*/ 9969 h 10021"/>
                  <a:gd name="connsiteX140-18933" fmla="*/ 6493 w 10000"/>
                  <a:gd name="connsiteY140-18934" fmla="*/ 9862 h 10021"/>
                  <a:gd name="connsiteX141-18935" fmla="*/ 6841 w 10000"/>
                  <a:gd name="connsiteY141-18936" fmla="*/ 9757 h 10021"/>
                  <a:gd name="connsiteX142-18937" fmla="*/ 7218 w 10000"/>
                  <a:gd name="connsiteY142-18938" fmla="*/ 9598 h 10021"/>
                  <a:gd name="connsiteX143-18939" fmla="*/ 7565 w 10000"/>
                  <a:gd name="connsiteY143-18940" fmla="*/ 9439 h 10021"/>
                  <a:gd name="connsiteX144-18941" fmla="*/ 7884 w 10000"/>
                  <a:gd name="connsiteY144-18942" fmla="*/ 9228 h 10021"/>
                  <a:gd name="connsiteX145-18943" fmla="*/ 8232 w 10000"/>
                  <a:gd name="connsiteY145-18944" fmla="*/ 9016 h 10021"/>
                  <a:gd name="connsiteX146-18945" fmla="*/ 8551 w 10000"/>
                  <a:gd name="connsiteY146-18946" fmla="*/ 8699 h 10021"/>
                  <a:gd name="connsiteX0-18947" fmla="*/ 8551 w 10000"/>
                  <a:gd name="connsiteY0-18948" fmla="*/ 8699 h 10021"/>
                  <a:gd name="connsiteX1-18949" fmla="*/ 8899 w 10000"/>
                  <a:gd name="connsiteY1-18950" fmla="*/ 8381 h 10021"/>
                  <a:gd name="connsiteX2-18951" fmla="*/ 9072 w 10000"/>
                  <a:gd name="connsiteY2-18952" fmla="*/ 7958 h 10021"/>
                  <a:gd name="connsiteX3-18953" fmla="*/ 9420 w 10000"/>
                  <a:gd name="connsiteY3-18954" fmla="*/ 7640 h 10021"/>
                  <a:gd name="connsiteX4-18955" fmla="*/ 9304 w 10000"/>
                  <a:gd name="connsiteY4-18956" fmla="*/ 7164 h 10021"/>
                  <a:gd name="connsiteX5-18957" fmla="*/ 9508 w 10000"/>
                  <a:gd name="connsiteY5-18958" fmla="*/ 6899 h 10021"/>
                  <a:gd name="connsiteX6-18959" fmla="*/ 9652 w 10000"/>
                  <a:gd name="connsiteY6-18960" fmla="*/ 6635 h 10021"/>
                  <a:gd name="connsiteX7-18961" fmla="*/ 9710 w 10000"/>
                  <a:gd name="connsiteY7-18962" fmla="*/ 7058 h 10021"/>
                  <a:gd name="connsiteX8-18963" fmla="*/ 9652 w 10000"/>
                  <a:gd name="connsiteY8-18964" fmla="*/ 7535 h 10021"/>
                  <a:gd name="connsiteX9-18965" fmla="*/ 9971 w 10000"/>
                  <a:gd name="connsiteY9-18966" fmla="*/ 7058 h 10021"/>
                  <a:gd name="connsiteX10-18967" fmla="*/ 10000 w 10000"/>
                  <a:gd name="connsiteY10-18968" fmla="*/ 6688 h 10021"/>
                  <a:gd name="connsiteX11-18969" fmla="*/ 9884 w 10000"/>
                  <a:gd name="connsiteY11-18970" fmla="*/ 6741 h 10021"/>
                  <a:gd name="connsiteX12-18971" fmla="*/ 9797 w 10000"/>
                  <a:gd name="connsiteY12-18972" fmla="*/ 6371 h 10021"/>
                  <a:gd name="connsiteX13-18973" fmla="*/ 9913 w 10000"/>
                  <a:gd name="connsiteY13-18974" fmla="*/ 5947 h 10021"/>
                  <a:gd name="connsiteX14-18975" fmla="*/ 9856 w 10000"/>
                  <a:gd name="connsiteY14-18976" fmla="*/ 5471 h 10021"/>
                  <a:gd name="connsiteX15-18977" fmla="*/ 9566 w 10000"/>
                  <a:gd name="connsiteY15-18978" fmla="*/ 5312 h 10021"/>
                  <a:gd name="connsiteX16-18979" fmla="*/ 9942 w 10000"/>
                  <a:gd name="connsiteY16-18980" fmla="*/ 4519 h 10021"/>
                  <a:gd name="connsiteX17-18981" fmla="*/ 9537 w 10000"/>
                  <a:gd name="connsiteY17-18982" fmla="*/ 4783 h 10021"/>
                  <a:gd name="connsiteX18-18983" fmla="*/ 9449 w 10000"/>
                  <a:gd name="connsiteY18-18984" fmla="*/ 5206 h 10021"/>
                  <a:gd name="connsiteX19-18985" fmla="*/ 9101 w 10000"/>
                  <a:gd name="connsiteY19-18986" fmla="*/ 5260 h 10021"/>
                  <a:gd name="connsiteX20-18987" fmla="*/ 9072 w 10000"/>
                  <a:gd name="connsiteY20-18988" fmla="*/ 5841 h 10021"/>
                  <a:gd name="connsiteX21-18989" fmla="*/ 9101 w 10000"/>
                  <a:gd name="connsiteY21-18990" fmla="*/ 5947 h 10021"/>
                  <a:gd name="connsiteX22-18991" fmla="*/ 8928 w 10000"/>
                  <a:gd name="connsiteY22-18992" fmla="*/ 6159 h 10021"/>
                  <a:gd name="connsiteX23-18993" fmla="*/ 8734 w 10000"/>
                  <a:gd name="connsiteY23-18994" fmla="*/ 5519 h 10021"/>
                  <a:gd name="connsiteX24-18995" fmla="*/ 8734 w 10000"/>
                  <a:gd name="connsiteY24-18996" fmla="*/ 5519 h 10021"/>
                  <a:gd name="connsiteX25-18997" fmla="*/ 8607 w 10000"/>
                  <a:gd name="connsiteY25-18998" fmla="*/ 5292 h 10021"/>
                  <a:gd name="connsiteX26-18999" fmla="*/ 8417 w 10000"/>
                  <a:gd name="connsiteY26-19000" fmla="*/ 5443 h 10021"/>
                  <a:gd name="connsiteX27-19001" fmla="*/ 8291 w 10000"/>
                  <a:gd name="connsiteY27-19002" fmla="*/ 5216 h 10021"/>
                  <a:gd name="connsiteX28-19003" fmla="*/ 8164 w 10000"/>
                  <a:gd name="connsiteY28-19004" fmla="*/ 4989 h 10021"/>
                  <a:gd name="connsiteX29-19005" fmla="*/ 8671 w 10000"/>
                  <a:gd name="connsiteY29-19006" fmla="*/ 4914 h 10021"/>
                  <a:gd name="connsiteX30-19007" fmla="*/ 8227 w 10000"/>
                  <a:gd name="connsiteY30-19008" fmla="*/ 4612 h 10021"/>
                  <a:gd name="connsiteX31-19009" fmla="*/ 8037 w 10000"/>
                  <a:gd name="connsiteY31-19010" fmla="*/ 4763 h 10021"/>
                  <a:gd name="connsiteX32-19011" fmla="*/ 8069 w 10000"/>
                  <a:gd name="connsiteY32-19012" fmla="*/ 4847 h 10021"/>
                  <a:gd name="connsiteX33-19013" fmla="*/ 6950 w 10000"/>
                  <a:gd name="connsiteY33-19014" fmla="*/ 3327 h 10021"/>
                  <a:gd name="connsiteX34-19015" fmla="*/ 6962 w 10000"/>
                  <a:gd name="connsiteY34-19016" fmla="*/ 3326 h 10021"/>
                  <a:gd name="connsiteX35-19017" fmla="*/ 6645 w 10000"/>
                  <a:gd name="connsiteY35-19018" fmla="*/ 3251 h 10021"/>
                  <a:gd name="connsiteX36-19019" fmla="*/ 6519 w 10000"/>
                  <a:gd name="connsiteY36-19020" fmla="*/ 3024 h 10021"/>
                  <a:gd name="connsiteX37-19021" fmla="*/ 5949 w 10000"/>
                  <a:gd name="connsiteY37-19022" fmla="*/ 2494 h 10021"/>
                  <a:gd name="connsiteX38-19023" fmla="*/ 5015 w 10000"/>
                  <a:gd name="connsiteY38-19024" fmla="*/ 3249 h 10021"/>
                  <a:gd name="connsiteX39-19025" fmla="*/ 4898 w 10000"/>
                  <a:gd name="connsiteY39-19026" fmla="*/ 3196 h 10021"/>
                  <a:gd name="connsiteX40-19027" fmla="*/ 4754 w 10000"/>
                  <a:gd name="connsiteY40-19028" fmla="*/ 3143 h 10021"/>
                  <a:gd name="connsiteX41-19029" fmla="*/ 4637 w 10000"/>
                  <a:gd name="connsiteY41-19030" fmla="*/ 3355 h 10021"/>
                  <a:gd name="connsiteX42-19031" fmla="*/ 4464 w 10000"/>
                  <a:gd name="connsiteY42-19032" fmla="*/ 3514 h 10021"/>
                  <a:gd name="connsiteX43-19033" fmla="*/ 4435 w 10000"/>
                  <a:gd name="connsiteY43-19034" fmla="*/ 3672 h 10021"/>
                  <a:gd name="connsiteX44-19035" fmla="*/ 4579 w 10000"/>
                  <a:gd name="connsiteY44-19036" fmla="*/ 3883 h 10021"/>
                  <a:gd name="connsiteX45-19037" fmla="*/ 4637 w 10000"/>
                  <a:gd name="connsiteY45-19038" fmla="*/ 4042 h 10021"/>
                  <a:gd name="connsiteX46-19039" fmla="*/ 4783 w 10000"/>
                  <a:gd name="connsiteY46-19040" fmla="*/ 4042 h 10021"/>
                  <a:gd name="connsiteX47-19041" fmla="*/ 4841 w 10000"/>
                  <a:gd name="connsiteY47-19042" fmla="*/ 4042 h 10021"/>
                  <a:gd name="connsiteX48-19043" fmla="*/ 4927 w 10000"/>
                  <a:gd name="connsiteY48-19044" fmla="*/ 4254 h 10021"/>
                  <a:gd name="connsiteX49-19045" fmla="*/ 5073 w 10000"/>
                  <a:gd name="connsiteY49-19046" fmla="*/ 4624 h 10021"/>
                  <a:gd name="connsiteX50-19047" fmla="*/ 4898 w 10000"/>
                  <a:gd name="connsiteY50-19048" fmla="*/ 4412 h 10021"/>
                  <a:gd name="connsiteX51-19049" fmla="*/ 4812 w 10000"/>
                  <a:gd name="connsiteY51-19050" fmla="*/ 4148 h 10021"/>
                  <a:gd name="connsiteX52-19051" fmla="*/ 4725 w 10000"/>
                  <a:gd name="connsiteY52-19052" fmla="*/ 4360 h 10021"/>
                  <a:gd name="connsiteX53-19053" fmla="*/ 4608 w 10000"/>
                  <a:gd name="connsiteY53-19054" fmla="*/ 4678 h 10021"/>
                  <a:gd name="connsiteX54-19055" fmla="*/ 4608 w 10000"/>
                  <a:gd name="connsiteY54-19056" fmla="*/ 4466 h 10021"/>
                  <a:gd name="connsiteX55-19057" fmla="*/ 4435 w 10000"/>
                  <a:gd name="connsiteY55-19058" fmla="*/ 4360 h 10021"/>
                  <a:gd name="connsiteX56-19059" fmla="*/ 4406 w 10000"/>
                  <a:gd name="connsiteY56-19060" fmla="*/ 3989 h 10021"/>
                  <a:gd name="connsiteX57-19061" fmla="*/ 4261 w 10000"/>
                  <a:gd name="connsiteY57-19062" fmla="*/ 4042 h 10021"/>
                  <a:gd name="connsiteX58-19063" fmla="*/ 4319 w 10000"/>
                  <a:gd name="connsiteY58-19064" fmla="*/ 3619 h 10021"/>
                  <a:gd name="connsiteX59-19065" fmla="*/ 4232 w 10000"/>
                  <a:gd name="connsiteY59-19066" fmla="*/ 3619 h 10021"/>
                  <a:gd name="connsiteX60-19067" fmla="*/ 4319 w 10000"/>
                  <a:gd name="connsiteY60-19068" fmla="*/ 3090 h 10021"/>
                  <a:gd name="connsiteX61-19069" fmla="*/ 4464 w 10000"/>
                  <a:gd name="connsiteY61-19070" fmla="*/ 3090 h 10021"/>
                  <a:gd name="connsiteX62-19071" fmla="*/ 4522 w 10000"/>
                  <a:gd name="connsiteY62-19072" fmla="*/ 3407 h 10021"/>
                  <a:gd name="connsiteX63-19073" fmla="*/ 4551 w 10000"/>
                  <a:gd name="connsiteY63-19074" fmla="*/ 3196 h 10021"/>
                  <a:gd name="connsiteX64-19075" fmla="*/ 4493 w 10000"/>
                  <a:gd name="connsiteY64-19076" fmla="*/ 3037 h 10021"/>
                  <a:gd name="connsiteX65-19077" fmla="*/ 4348 w 10000"/>
                  <a:gd name="connsiteY65-19078" fmla="*/ 2931 h 10021"/>
                  <a:gd name="connsiteX66-19079" fmla="*/ 4377 w 10000"/>
                  <a:gd name="connsiteY66-19080" fmla="*/ 2508 h 10021"/>
                  <a:gd name="connsiteX67-19081" fmla="*/ 4319 w 10000"/>
                  <a:gd name="connsiteY67-19082" fmla="*/ 2296 h 10021"/>
                  <a:gd name="connsiteX68-19083" fmla="*/ 4289 w 10000"/>
                  <a:gd name="connsiteY68-19084" fmla="*/ 1662 h 10021"/>
                  <a:gd name="connsiteX69-19085" fmla="*/ 4348 w 10000"/>
                  <a:gd name="connsiteY69-19086" fmla="*/ 1662 h 10021"/>
                  <a:gd name="connsiteX70-19087" fmla="*/ 4261 w 10000"/>
                  <a:gd name="connsiteY70-19088" fmla="*/ 1555 h 10021"/>
                  <a:gd name="connsiteX71-19089" fmla="*/ 4000 w 10000"/>
                  <a:gd name="connsiteY71-19090" fmla="*/ 1767 h 10021"/>
                  <a:gd name="connsiteX72-19091" fmla="*/ 3942 w 10000"/>
                  <a:gd name="connsiteY72-19092" fmla="*/ 1344 h 10021"/>
                  <a:gd name="connsiteX73-19093" fmla="*/ 4145 w 10000"/>
                  <a:gd name="connsiteY73-19094" fmla="*/ 603 h 10021"/>
                  <a:gd name="connsiteX74-19095" fmla="*/ 3972 w 10000"/>
                  <a:gd name="connsiteY74-19096" fmla="*/ 339 h 10021"/>
                  <a:gd name="connsiteX75-19097" fmla="*/ 4557 w 10000"/>
                  <a:gd name="connsiteY75-19098" fmla="*/ 0 h 10021"/>
                  <a:gd name="connsiteX76-19099" fmla="*/ 3710 w 10000"/>
                  <a:gd name="connsiteY76-19100" fmla="*/ 21 h 10021"/>
                  <a:gd name="connsiteX77-19101" fmla="*/ 3624 w 10000"/>
                  <a:gd name="connsiteY77-19102" fmla="*/ 233 h 10021"/>
                  <a:gd name="connsiteX78-19103" fmla="*/ 3536 w 10000"/>
                  <a:gd name="connsiteY78-19104" fmla="*/ 656 h 10021"/>
                  <a:gd name="connsiteX79-19105" fmla="*/ 3420 w 10000"/>
                  <a:gd name="connsiteY79-19106" fmla="*/ 709 h 10021"/>
                  <a:gd name="connsiteX80-19107" fmla="*/ 3594 w 10000"/>
                  <a:gd name="connsiteY80-19108" fmla="*/ 921 h 10021"/>
                  <a:gd name="connsiteX81-19109" fmla="*/ 3624 w 10000"/>
                  <a:gd name="connsiteY81-19110" fmla="*/ 1185 h 10021"/>
                  <a:gd name="connsiteX82-19111" fmla="*/ 3536 w 10000"/>
                  <a:gd name="connsiteY82-19112" fmla="*/ 1344 h 10021"/>
                  <a:gd name="connsiteX83-19113" fmla="*/ 3624 w 10000"/>
                  <a:gd name="connsiteY83-19114" fmla="*/ 1820 h 10021"/>
                  <a:gd name="connsiteX84-19115" fmla="*/ 3565 w 10000"/>
                  <a:gd name="connsiteY84-19116" fmla="*/ 2244 h 10021"/>
                  <a:gd name="connsiteX85-19117" fmla="*/ 3130 w 10000"/>
                  <a:gd name="connsiteY85-19118" fmla="*/ 2560 h 10021"/>
                  <a:gd name="connsiteX86-19119" fmla="*/ 3101 w 10000"/>
                  <a:gd name="connsiteY86-19120" fmla="*/ 2402 h 10021"/>
                  <a:gd name="connsiteX87-19121" fmla="*/ 3073 w 10000"/>
                  <a:gd name="connsiteY87-19122" fmla="*/ 2614 h 10021"/>
                  <a:gd name="connsiteX88-19123" fmla="*/ 3188 w 10000"/>
                  <a:gd name="connsiteY88-19124" fmla="*/ 2825 h 10021"/>
                  <a:gd name="connsiteX89-19125" fmla="*/ 3478 w 10000"/>
                  <a:gd name="connsiteY89-19126" fmla="*/ 2614 h 10021"/>
                  <a:gd name="connsiteX90-19127" fmla="*/ 3594 w 10000"/>
                  <a:gd name="connsiteY90-19128" fmla="*/ 2773 h 10021"/>
                  <a:gd name="connsiteX91-19129" fmla="*/ 3392 w 10000"/>
                  <a:gd name="connsiteY91-19130" fmla="*/ 2825 h 10021"/>
                  <a:gd name="connsiteX92-19131" fmla="*/ 2466 w 10000"/>
                  <a:gd name="connsiteY92-19132" fmla="*/ 2644 h 10021"/>
                  <a:gd name="connsiteX93-19133" fmla="*/ 2656 w 10000"/>
                  <a:gd name="connsiteY93-19134" fmla="*/ 2493 h 10021"/>
                  <a:gd name="connsiteX94-19135" fmla="*/ 2086 w 10000"/>
                  <a:gd name="connsiteY94-19136" fmla="*/ 2946 h 10021"/>
                  <a:gd name="connsiteX95-19137" fmla="*/ 2023 w 10000"/>
                  <a:gd name="connsiteY95-19138" fmla="*/ 3324 h 10021"/>
                  <a:gd name="connsiteX96-19139" fmla="*/ 2023 w 10000"/>
                  <a:gd name="connsiteY96-19140" fmla="*/ 3324 h 10021"/>
                  <a:gd name="connsiteX97-19141" fmla="*/ 2000 w 10000"/>
                  <a:gd name="connsiteY97-19142" fmla="*/ 4042 h 10021"/>
                  <a:gd name="connsiteX98-19143" fmla="*/ 1884 w 10000"/>
                  <a:gd name="connsiteY98-19144" fmla="*/ 3566 h 10021"/>
                  <a:gd name="connsiteX99-19145" fmla="*/ 1652 w 10000"/>
                  <a:gd name="connsiteY99-19146" fmla="*/ 3566 h 10021"/>
                  <a:gd name="connsiteX100-19147" fmla="*/ 1478 w 10000"/>
                  <a:gd name="connsiteY100-19148" fmla="*/ 3778 h 10021"/>
                  <a:gd name="connsiteX101-19149" fmla="*/ 1247 w 10000"/>
                  <a:gd name="connsiteY101-19150" fmla="*/ 3778 h 10021"/>
                  <a:gd name="connsiteX102-19151" fmla="*/ 1072 w 10000"/>
                  <a:gd name="connsiteY102-19152" fmla="*/ 3989 h 10021"/>
                  <a:gd name="connsiteX103-19153" fmla="*/ 957 w 10000"/>
                  <a:gd name="connsiteY103-19154" fmla="*/ 3778 h 10021"/>
                  <a:gd name="connsiteX104-19155" fmla="*/ 667 w 10000"/>
                  <a:gd name="connsiteY104-19156" fmla="*/ 3725 h 10021"/>
                  <a:gd name="connsiteX105-19157" fmla="*/ 406 w 10000"/>
                  <a:gd name="connsiteY105-19158" fmla="*/ 3725 h 10021"/>
                  <a:gd name="connsiteX106-19159" fmla="*/ 29 w 10000"/>
                  <a:gd name="connsiteY106-19160" fmla="*/ 3460 h 10021"/>
                  <a:gd name="connsiteX107-19161" fmla="*/ 0 w 10000"/>
                  <a:gd name="connsiteY107-19162" fmla="*/ 3937 h 10021"/>
                  <a:gd name="connsiteX108-19163" fmla="*/ 58 w 10000"/>
                  <a:gd name="connsiteY108-19164" fmla="*/ 4624 h 10021"/>
                  <a:gd name="connsiteX109-19165" fmla="*/ 116 w 10000"/>
                  <a:gd name="connsiteY109-19166" fmla="*/ 4994 h 10021"/>
                  <a:gd name="connsiteX110-19167" fmla="*/ 174 w 10000"/>
                  <a:gd name="connsiteY110-19168" fmla="*/ 5260 h 10021"/>
                  <a:gd name="connsiteX111-19169" fmla="*/ 232 w 10000"/>
                  <a:gd name="connsiteY111-19170" fmla="*/ 5630 h 10021"/>
                  <a:gd name="connsiteX112-19171" fmla="*/ 406 w 10000"/>
                  <a:gd name="connsiteY112-19172" fmla="*/ 5947 h 10021"/>
                  <a:gd name="connsiteX113-19173" fmla="*/ 638 w 10000"/>
                  <a:gd name="connsiteY113-19174" fmla="*/ 6476 h 10021"/>
                  <a:gd name="connsiteX114-19175" fmla="*/ 492 w 10000"/>
                  <a:gd name="connsiteY114-19176" fmla="*/ 6371 h 10021"/>
                  <a:gd name="connsiteX115-19177" fmla="*/ 840 w 10000"/>
                  <a:gd name="connsiteY115-19178" fmla="*/ 6846 h 10021"/>
                  <a:gd name="connsiteX116-19179" fmla="*/ 1043 w 10000"/>
                  <a:gd name="connsiteY116-19180" fmla="*/ 6794 h 10021"/>
                  <a:gd name="connsiteX117-19181" fmla="*/ 1015 w 10000"/>
                  <a:gd name="connsiteY117-19182" fmla="*/ 6476 h 10021"/>
                  <a:gd name="connsiteX118-19183" fmla="*/ 1188 w 10000"/>
                  <a:gd name="connsiteY118-19184" fmla="*/ 6529 h 10021"/>
                  <a:gd name="connsiteX119-19185" fmla="*/ 986 w 10000"/>
                  <a:gd name="connsiteY119-19186" fmla="*/ 5894 h 10021"/>
                  <a:gd name="connsiteX120-19187" fmla="*/ 1362 w 10000"/>
                  <a:gd name="connsiteY120-19188" fmla="*/ 5630 h 10021"/>
                  <a:gd name="connsiteX121-19189" fmla="*/ 1566 w 10000"/>
                  <a:gd name="connsiteY121-19190" fmla="*/ 5630 h 10021"/>
                  <a:gd name="connsiteX122-19191" fmla="*/ 1566 w 10000"/>
                  <a:gd name="connsiteY122-19192" fmla="*/ 5894 h 10021"/>
                  <a:gd name="connsiteX123-19193" fmla="*/ 1391 w 10000"/>
                  <a:gd name="connsiteY123-19194" fmla="*/ 6053 h 10021"/>
                  <a:gd name="connsiteX124-19195" fmla="*/ 1276 w 10000"/>
                  <a:gd name="connsiteY124-19196" fmla="*/ 6741 h 10021"/>
                  <a:gd name="connsiteX125-19197" fmla="*/ 1218 w 10000"/>
                  <a:gd name="connsiteY125-19198" fmla="*/ 7058 h 10021"/>
                  <a:gd name="connsiteX126-19199" fmla="*/ 1305 w 10000"/>
                  <a:gd name="connsiteY126-19200" fmla="*/ 7482 h 10021"/>
                  <a:gd name="connsiteX127-19201" fmla="*/ 1478 w 10000"/>
                  <a:gd name="connsiteY127-19202" fmla="*/ 7799 h 10021"/>
                  <a:gd name="connsiteX128-19203" fmla="*/ 2058 w 10000"/>
                  <a:gd name="connsiteY128-19204" fmla="*/ 8434 h 10021"/>
                  <a:gd name="connsiteX129-19205" fmla="*/ 2521 w 10000"/>
                  <a:gd name="connsiteY129-19206" fmla="*/ 8910 h 10021"/>
                  <a:gd name="connsiteX130-19207" fmla="*/ 2869 w 10000"/>
                  <a:gd name="connsiteY130-19208" fmla="*/ 9122 h 10021"/>
                  <a:gd name="connsiteX131-19209" fmla="*/ 3246 w 10000"/>
                  <a:gd name="connsiteY131-19210" fmla="*/ 9333 h 10021"/>
                  <a:gd name="connsiteX132-19211" fmla="*/ 3624 w 10000"/>
                  <a:gd name="connsiteY132-19212" fmla="*/ 9545 h 10021"/>
                  <a:gd name="connsiteX133-19213" fmla="*/ 3972 w 10000"/>
                  <a:gd name="connsiteY133-19214" fmla="*/ 9651 h 10021"/>
                  <a:gd name="connsiteX134-19215" fmla="*/ 4348 w 10000"/>
                  <a:gd name="connsiteY134-19216" fmla="*/ 9810 h 10021"/>
                  <a:gd name="connsiteX135-19217" fmla="*/ 4783 w 10000"/>
                  <a:gd name="connsiteY135-19218" fmla="*/ 9969 h 10021"/>
                  <a:gd name="connsiteX136-19219" fmla="*/ 5246 w 10000"/>
                  <a:gd name="connsiteY136-19220" fmla="*/ 10021 h 10021"/>
                  <a:gd name="connsiteX137-19221" fmla="*/ 5652 w 10000"/>
                  <a:gd name="connsiteY137-19222" fmla="*/ 10021 h 10021"/>
                  <a:gd name="connsiteX138-19223" fmla="*/ 6145 w 10000"/>
                  <a:gd name="connsiteY138-19224" fmla="*/ 9969 h 10021"/>
                  <a:gd name="connsiteX139-19225" fmla="*/ 6493 w 10000"/>
                  <a:gd name="connsiteY139-19226" fmla="*/ 9862 h 10021"/>
                  <a:gd name="connsiteX140-19227" fmla="*/ 6841 w 10000"/>
                  <a:gd name="connsiteY140-19228" fmla="*/ 9757 h 10021"/>
                  <a:gd name="connsiteX141-19229" fmla="*/ 7218 w 10000"/>
                  <a:gd name="connsiteY141-19230" fmla="*/ 9598 h 10021"/>
                  <a:gd name="connsiteX142-19231" fmla="*/ 7565 w 10000"/>
                  <a:gd name="connsiteY142-19232" fmla="*/ 9439 h 10021"/>
                  <a:gd name="connsiteX143-19233" fmla="*/ 7884 w 10000"/>
                  <a:gd name="connsiteY143-19234" fmla="*/ 9228 h 10021"/>
                  <a:gd name="connsiteX144-19235" fmla="*/ 8232 w 10000"/>
                  <a:gd name="connsiteY144-19236" fmla="*/ 9016 h 10021"/>
                  <a:gd name="connsiteX145-19237" fmla="*/ 8551 w 10000"/>
                  <a:gd name="connsiteY145-19238" fmla="*/ 8699 h 10021"/>
                  <a:gd name="connsiteX0-19239" fmla="*/ 8551 w 10000"/>
                  <a:gd name="connsiteY0-19240" fmla="*/ 8699 h 10021"/>
                  <a:gd name="connsiteX1-19241" fmla="*/ 8899 w 10000"/>
                  <a:gd name="connsiteY1-19242" fmla="*/ 8381 h 10021"/>
                  <a:gd name="connsiteX2-19243" fmla="*/ 9072 w 10000"/>
                  <a:gd name="connsiteY2-19244" fmla="*/ 7958 h 10021"/>
                  <a:gd name="connsiteX3-19245" fmla="*/ 9420 w 10000"/>
                  <a:gd name="connsiteY3-19246" fmla="*/ 7640 h 10021"/>
                  <a:gd name="connsiteX4-19247" fmla="*/ 9304 w 10000"/>
                  <a:gd name="connsiteY4-19248" fmla="*/ 7164 h 10021"/>
                  <a:gd name="connsiteX5-19249" fmla="*/ 9508 w 10000"/>
                  <a:gd name="connsiteY5-19250" fmla="*/ 6899 h 10021"/>
                  <a:gd name="connsiteX6-19251" fmla="*/ 9652 w 10000"/>
                  <a:gd name="connsiteY6-19252" fmla="*/ 6635 h 10021"/>
                  <a:gd name="connsiteX7-19253" fmla="*/ 9710 w 10000"/>
                  <a:gd name="connsiteY7-19254" fmla="*/ 7058 h 10021"/>
                  <a:gd name="connsiteX8-19255" fmla="*/ 9652 w 10000"/>
                  <a:gd name="connsiteY8-19256" fmla="*/ 7535 h 10021"/>
                  <a:gd name="connsiteX9-19257" fmla="*/ 9971 w 10000"/>
                  <a:gd name="connsiteY9-19258" fmla="*/ 7058 h 10021"/>
                  <a:gd name="connsiteX10-19259" fmla="*/ 10000 w 10000"/>
                  <a:gd name="connsiteY10-19260" fmla="*/ 6688 h 10021"/>
                  <a:gd name="connsiteX11-19261" fmla="*/ 9884 w 10000"/>
                  <a:gd name="connsiteY11-19262" fmla="*/ 6741 h 10021"/>
                  <a:gd name="connsiteX12-19263" fmla="*/ 9797 w 10000"/>
                  <a:gd name="connsiteY12-19264" fmla="*/ 6371 h 10021"/>
                  <a:gd name="connsiteX13-19265" fmla="*/ 9913 w 10000"/>
                  <a:gd name="connsiteY13-19266" fmla="*/ 5947 h 10021"/>
                  <a:gd name="connsiteX14-19267" fmla="*/ 9856 w 10000"/>
                  <a:gd name="connsiteY14-19268" fmla="*/ 5471 h 10021"/>
                  <a:gd name="connsiteX15-19269" fmla="*/ 9566 w 10000"/>
                  <a:gd name="connsiteY15-19270" fmla="*/ 5312 h 10021"/>
                  <a:gd name="connsiteX16-19271" fmla="*/ 9942 w 10000"/>
                  <a:gd name="connsiteY16-19272" fmla="*/ 4519 h 10021"/>
                  <a:gd name="connsiteX17-19273" fmla="*/ 9537 w 10000"/>
                  <a:gd name="connsiteY17-19274" fmla="*/ 4783 h 10021"/>
                  <a:gd name="connsiteX18-19275" fmla="*/ 9449 w 10000"/>
                  <a:gd name="connsiteY18-19276" fmla="*/ 5206 h 10021"/>
                  <a:gd name="connsiteX19-19277" fmla="*/ 9101 w 10000"/>
                  <a:gd name="connsiteY19-19278" fmla="*/ 5260 h 10021"/>
                  <a:gd name="connsiteX20-19279" fmla="*/ 9072 w 10000"/>
                  <a:gd name="connsiteY20-19280" fmla="*/ 5841 h 10021"/>
                  <a:gd name="connsiteX21-19281" fmla="*/ 9101 w 10000"/>
                  <a:gd name="connsiteY21-19282" fmla="*/ 5947 h 10021"/>
                  <a:gd name="connsiteX22-19283" fmla="*/ 8928 w 10000"/>
                  <a:gd name="connsiteY22-19284" fmla="*/ 6159 h 10021"/>
                  <a:gd name="connsiteX23-19285" fmla="*/ 8734 w 10000"/>
                  <a:gd name="connsiteY23-19286" fmla="*/ 5519 h 10021"/>
                  <a:gd name="connsiteX24-19287" fmla="*/ 8734 w 10000"/>
                  <a:gd name="connsiteY24-19288" fmla="*/ 5519 h 10021"/>
                  <a:gd name="connsiteX25-19289" fmla="*/ 8607 w 10000"/>
                  <a:gd name="connsiteY25-19290" fmla="*/ 5292 h 10021"/>
                  <a:gd name="connsiteX26-19291" fmla="*/ 8417 w 10000"/>
                  <a:gd name="connsiteY26-19292" fmla="*/ 5443 h 10021"/>
                  <a:gd name="connsiteX27-19293" fmla="*/ 8291 w 10000"/>
                  <a:gd name="connsiteY27-19294" fmla="*/ 5216 h 10021"/>
                  <a:gd name="connsiteX28-19295" fmla="*/ 8164 w 10000"/>
                  <a:gd name="connsiteY28-19296" fmla="*/ 4989 h 10021"/>
                  <a:gd name="connsiteX29-19297" fmla="*/ 8671 w 10000"/>
                  <a:gd name="connsiteY29-19298" fmla="*/ 4914 h 10021"/>
                  <a:gd name="connsiteX30-19299" fmla="*/ 8227 w 10000"/>
                  <a:gd name="connsiteY30-19300" fmla="*/ 4612 h 10021"/>
                  <a:gd name="connsiteX31-19301" fmla="*/ 8037 w 10000"/>
                  <a:gd name="connsiteY31-19302" fmla="*/ 4763 h 10021"/>
                  <a:gd name="connsiteX32-19303" fmla="*/ 8069 w 10000"/>
                  <a:gd name="connsiteY32-19304" fmla="*/ 4847 h 10021"/>
                  <a:gd name="connsiteX33-19305" fmla="*/ 6950 w 10000"/>
                  <a:gd name="connsiteY33-19306" fmla="*/ 3327 h 10021"/>
                  <a:gd name="connsiteX34-19307" fmla="*/ 6962 w 10000"/>
                  <a:gd name="connsiteY34-19308" fmla="*/ 3326 h 10021"/>
                  <a:gd name="connsiteX35-19309" fmla="*/ 6645 w 10000"/>
                  <a:gd name="connsiteY35-19310" fmla="*/ 3251 h 10021"/>
                  <a:gd name="connsiteX36-19311" fmla="*/ 6519 w 10000"/>
                  <a:gd name="connsiteY36-19312" fmla="*/ 3024 h 10021"/>
                  <a:gd name="connsiteX37-19313" fmla="*/ 5949 w 10000"/>
                  <a:gd name="connsiteY37-19314" fmla="*/ 2494 h 10021"/>
                  <a:gd name="connsiteX38-19315" fmla="*/ 5015 w 10000"/>
                  <a:gd name="connsiteY38-19316" fmla="*/ 3249 h 10021"/>
                  <a:gd name="connsiteX39-19317" fmla="*/ 4898 w 10000"/>
                  <a:gd name="connsiteY39-19318" fmla="*/ 3196 h 10021"/>
                  <a:gd name="connsiteX40-19319" fmla="*/ 4754 w 10000"/>
                  <a:gd name="connsiteY40-19320" fmla="*/ 3143 h 10021"/>
                  <a:gd name="connsiteX41-19321" fmla="*/ 4637 w 10000"/>
                  <a:gd name="connsiteY41-19322" fmla="*/ 3355 h 10021"/>
                  <a:gd name="connsiteX42-19323" fmla="*/ 4464 w 10000"/>
                  <a:gd name="connsiteY42-19324" fmla="*/ 3514 h 10021"/>
                  <a:gd name="connsiteX43-19325" fmla="*/ 4435 w 10000"/>
                  <a:gd name="connsiteY43-19326" fmla="*/ 3672 h 10021"/>
                  <a:gd name="connsiteX44-19327" fmla="*/ 4579 w 10000"/>
                  <a:gd name="connsiteY44-19328" fmla="*/ 3883 h 10021"/>
                  <a:gd name="connsiteX45-19329" fmla="*/ 4637 w 10000"/>
                  <a:gd name="connsiteY45-19330" fmla="*/ 4042 h 10021"/>
                  <a:gd name="connsiteX46-19331" fmla="*/ 4783 w 10000"/>
                  <a:gd name="connsiteY46-19332" fmla="*/ 4042 h 10021"/>
                  <a:gd name="connsiteX47-19333" fmla="*/ 4841 w 10000"/>
                  <a:gd name="connsiteY47-19334" fmla="*/ 4042 h 10021"/>
                  <a:gd name="connsiteX48-19335" fmla="*/ 4927 w 10000"/>
                  <a:gd name="connsiteY48-19336" fmla="*/ 4254 h 10021"/>
                  <a:gd name="connsiteX49-19337" fmla="*/ 5073 w 10000"/>
                  <a:gd name="connsiteY49-19338" fmla="*/ 4624 h 10021"/>
                  <a:gd name="connsiteX50-19339" fmla="*/ 4898 w 10000"/>
                  <a:gd name="connsiteY50-19340" fmla="*/ 4412 h 10021"/>
                  <a:gd name="connsiteX51-19341" fmla="*/ 4812 w 10000"/>
                  <a:gd name="connsiteY51-19342" fmla="*/ 4148 h 10021"/>
                  <a:gd name="connsiteX52-19343" fmla="*/ 4725 w 10000"/>
                  <a:gd name="connsiteY52-19344" fmla="*/ 4360 h 10021"/>
                  <a:gd name="connsiteX53-19345" fmla="*/ 4608 w 10000"/>
                  <a:gd name="connsiteY53-19346" fmla="*/ 4678 h 10021"/>
                  <a:gd name="connsiteX54-19347" fmla="*/ 4608 w 10000"/>
                  <a:gd name="connsiteY54-19348" fmla="*/ 4466 h 10021"/>
                  <a:gd name="connsiteX55-19349" fmla="*/ 4435 w 10000"/>
                  <a:gd name="connsiteY55-19350" fmla="*/ 4360 h 10021"/>
                  <a:gd name="connsiteX56-19351" fmla="*/ 4406 w 10000"/>
                  <a:gd name="connsiteY56-19352" fmla="*/ 3989 h 10021"/>
                  <a:gd name="connsiteX57-19353" fmla="*/ 4261 w 10000"/>
                  <a:gd name="connsiteY57-19354" fmla="*/ 4042 h 10021"/>
                  <a:gd name="connsiteX58-19355" fmla="*/ 4319 w 10000"/>
                  <a:gd name="connsiteY58-19356" fmla="*/ 3619 h 10021"/>
                  <a:gd name="connsiteX59-19357" fmla="*/ 4232 w 10000"/>
                  <a:gd name="connsiteY59-19358" fmla="*/ 3619 h 10021"/>
                  <a:gd name="connsiteX60-19359" fmla="*/ 4319 w 10000"/>
                  <a:gd name="connsiteY60-19360" fmla="*/ 3090 h 10021"/>
                  <a:gd name="connsiteX61-19361" fmla="*/ 4464 w 10000"/>
                  <a:gd name="connsiteY61-19362" fmla="*/ 3090 h 10021"/>
                  <a:gd name="connsiteX62-19363" fmla="*/ 4522 w 10000"/>
                  <a:gd name="connsiteY62-19364" fmla="*/ 3407 h 10021"/>
                  <a:gd name="connsiteX63-19365" fmla="*/ 4551 w 10000"/>
                  <a:gd name="connsiteY63-19366" fmla="*/ 3196 h 10021"/>
                  <a:gd name="connsiteX64-19367" fmla="*/ 4493 w 10000"/>
                  <a:gd name="connsiteY64-19368" fmla="*/ 3037 h 10021"/>
                  <a:gd name="connsiteX65-19369" fmla="*/ 4348 w 10000"/>
                  <a:gd name="connsiteY65-19370" fmla="*/ 2931 h 10021"/>
                  <a:gd name="connsiteX66-19371" fmla="*/ 4377 w 10000"/>
                  <a:gd name="connsiteY66-19372" fmla="*/ 2508 h 10021"/>
                  <a:gd name="connsiteX67-19373" fmla="*/ 4319 w 10000"/>
                  <a:gd name="connsiteY67-19374" fmla="*/ 2296 h 10021"/>
                  <a:gd name="connsiteX68-19375" fmla="*/ 4289 w 10000"/>
                  <a:gd name="connsiteY68-19376" fmla="*/ 1662 h 10021"/>
                  <a:gd name="connsiteX69-19377" fmla="*/ 4348 w 10000"/>
                  <a:gd name="connsiteY69-19378" fmla="*/ 1662 h 10021"/>
                  <a:gd name="connsiteX70-19379" fmla="*/ 4261 w 10000"/>
                  <a:gd name="connsiteY70-19380" fmla="*/ 1555 h 10021"/>
                  <a:gd name="connsiteX71-19381" fmla="*/ 4000 w 10000"/>
                  <a:gd name="connsiteY71-19382" fmla="*/ 1767 h 10021"/>
                  <a:gd name="connsiteX72-19383" fmla="*/ 3942 w 10000"/>
                  <a:gd name="connsiteY72-19384" fmla="*/ 1344 h 10021"/>
                  <a:gd name="connsiteX73-19385" fmla="*/ 4145 w 10000"/>
                  <a:gd name="connsiteY73-19386" fmla="*/ 603 h 10021"/>
                  <a:gd name="connsiteX74-19387" fmla="*/ 3972 w 10000"/>
                  <a:gd name="connsiteY74-19388" fmla="*/ 339 h 10021"/>
                  <a:gd name="connsiteX75-19389" fmla="*/ 4557 w 10000"/>
                  <a:gd name="connsiteY75-19390" fmla="*/ 0 h 10021"/>
                  <a:gd name="connsiteX76-19391" fmla="*/ 3710 w 10000"/>
                  <a:gd name="connsiteY76-19392" fmla="*/ 21 h 10021"/>
                  <a:gd name="connsiteX77-19393" fmla="*/ 3624 w 10000"/>
                  <a:gd name="connsiteY77-19394" fmla="*/ 233 h 10021"/>
                  <a:gd name="connsiteX78-19395" fmla="*/ 3536 w 10000"/>
                  <a:gd name="connsiteY78-19396" fmla="*/ 656 h 10021"/>
                  <a:gd name="connsiteX79-19397" fmla="*/ 3420 w 10000"/>
                  <a:gd name="connsiteY79-19398" fmla="*/ 709 h 10021"/>
                  <a:gd name="connsiteX80-19399" fmla="*/ 3594 w 10000"/>
                  <a:gd name="connsiteY80-19400" fmla="*/ 921 h 10021"/>
                  <a:gd name="connsiteX81-19401" fmla="*/ 3624 w 10000"/>
                  <a:gd name="connsiteY81-19402" fmla="*/ 1185 h 10021"/>
                  <a:gd name="connsiteX82-19403" fmla="*/ 3536 w 10000"/>
                  <a:gd name="connsiteY82-19404" fmla="*/ 1344 h 10021"/>
                  <a:gd name="connsiteX83-19405" fmla="*/ 3624 w 10000"/>
                  <a:gd name="connsiteY83-19406" fmla="*/ 1820 h 10021"/>
                  <a:gd name="connsiteX84-19407" fmla="*/ 3565 w 10000"/>
                  <a:gd name="connsiteY84-19408" fmla="*/ 2244 h 10021"/>
                  <a:gd name="connsiteX85-19409" fmla="*/ 3130 w 10000"/>
                  <a:gd name="connsiteY85-19410" fmla="*/ 2560 h 10021"/>
                  <a:gd name="connsiteX86-19411" fmla="*/ 3101 w 10000"/>
                  <a:gd name="connsiteY86-19412" fmla="*/ 2402 h 10021"/>
                  <a:gd name="connsiteX87-19413" fmla="*/ 3073 w 10000"/>
                  <a:gd name="connsiteY87-19414" fmla="*/ 2614 h 10021"/>
                  <a:gd name="connsiteX88-19415" fmla="*/ 3188 w 10000"/>
                  <a:gd name="connsiteY88-19416" fmla="*/ 2825 h 10021"/>
                  <a:gd name="connsiteX89-19417" fmla="*/ 3478 w 10000"/>
                  <a:gd name="connsiteY89-19418" fmla="*/ 2614 h 10021"/>
                  <a:gd name="connsiteX90-19419" fmla="*/ 3594 w 10000"/>
                  <a:gd name="connsiteY90-19420" fmla="*/ 2773 h 10021"/>
                  <a:gd name="connsiteX91-19421" fmla="*/ 3392 w 10000"/>
                  <a:gd name="connsiteY91-19422" fmla="*/ 2825 h 10021"/>
                  <a:gd name="connsiteX92-19423" fmla="*/ 2466 w 10000"/>
                  <a:gd name="connsiteY92-19424" fmla="*/ 2644 h 10021"/>
                  <a:gd name="connsiteX93-19425" fmla="*/ 2656 w 10000"/>
                  <a:gd name="connsiteY93-19426" fmla="*/ 2493 h 10021"/>
                  <a:gd name="connsiteX94-19427" fmla="*/ 2086 w 10000"/>
                  <a:gd name="connsiteY94-19428" fmla="*/ 2946 h 10021"/>
                  <a:gd name="connsiteX95-19429" fmla="*/ 2023 w 10000"/>
                  <a:gd name="connsiteY95-19430" fmla="*/ 3324 h 10021"/>
                  <a:gd name="connsiteX96-19431" fmla="*/ 2023 w 10000"/>
                  <a:gd name="connsiteY96-19432" fmla="*/ 3324 h 10021"/>
                  <a:gd name="connsiteX97-19433" fmla="*/ 1884 w 10000"/>
                  <a:gd name="connsiteY97-19434" fmla="*/ 3566 h 10021"/>
                  <a:gd name="connsiteX98-19435" fmla="*/ 1652 w 10000"/>
                  <a:gd name="connsiteY98-19436" fmla="*/ 3566 h 10021"/>
                  <a:gd name="connsiteX99-19437" fmla="*/ 1478 w 10000"/>
                  <a:gd name="connsiteY99-19438" fmla="*/ 3778 h 10021"/>
                  <a:gd name="connsiteX100-19439" fmla="*/ 1247 w 10000"/>
                  <a:gd name="connsiteY100-19440" fmla="*/ 3778 h 10021"/>
                  <a:gd name="connsiteX101-19441" fmla="*/ 1072 w 10000"/>
                  <a:gd name="connsiteY101-19442" fmla="*/ 3989 h 10021"/>
                  <a:gd name="connsiteX102-19443" fmla="*/ 957 w 10000"/>
                  <a:gd name="connsiteY102-19444" fmla="*/ 3778 h 10021"/>
                  <a:gd name="connsiteX103-19445" fmla="*/ 667 w 10000"/>
                  <a:gd name="connsiteY103-19446" fmla="*/ 3725 h 10021"/>
                  <a:gd name="connsiteX104-19447" fmla="*/ 406 w 10000"/>
                  <a:gd name="connsiteY104-19448" fmla="*/ 3725 h 10021"/>
                  <a:gd name="connsiteX105-19449" fmla="*/ 29 w 10000"/>
                  <a:gd name="connsiteY105-19450" fmla="*/ 3460 h 10021"/>
                  <a:gd name="connsiteX106-19451" fmla="*/ 0 w 10000"/>
                  <a:gd name="connsiteY106-19452" fmla="*/ 3937 h 10021"/>
                  <a:gd name="connsiteX107-19453" fmla="*/ 58 w 10000"/>
                  <a:gd name="connsiteY107-19454" fmla="*/ 4624 h 10021"/>
                  <a:gd name="connsiteX108-19455" fmla="*/ 116 w 10000"/>
                  <a:gd name="connsiteY108-19456" fmla="*/ 4994 h 10021"/>
                  <a:gd name="connsiteX109-19457" fmla="*/ 174 w 10000"/>
                  <a:gd name="connsiteY109-19458" fmla="*/ 5260 h 10021"/>
                  <a:gd name="connsiteX110-19459" fmla="*/ 232 w 10000"/>
                  <a:gd name="connsiteY110-19460" fmla="*/ 5630 h 10021"/>
                  <a:gd name="connsiteX111-19461" fmla="*/ 406 w 10000"/>
                  <a:gd name="connsiteY111-19462" fmla="*/ 5947 h 10021"/>
                  <a:gd name="connsiteX112-19463" fmla="*/ 638 w 10000"/>
                  <a:gd name="connsiteY112-19464" fmla="*/ 6476 h 10021"/>
                  <a:gd name="connsiteX113-19465" fmla="*/ 492 w 10000"/>
                  <a:gd name="connsiteY113-19466" fmla="*/ 6371 h 10021"/>
                  <a:gd name="connsiteX114-19467" fmla="*/ 840 w 10000"/>
                  <a:gd name="connsiteY114-19468" fmla="*/ 6846 h 10021"/>
                  <a:gd name="connsiteX115-19469" fmla="*/ 1043 w 10000"/>
                  <a:gd name="connsiteY115-19470" fmla="*/ 6794 h 10021"/>
                  <a:gd name="connsiteX116-19471" fmla="*/ 1015 w 10000"/>
                  <a:gd name="connsiteY116-19472" fmla="*/ 6476 h 10021"/>
                  <a:gd name="connsiteX117-19473" fmla="*/ 1188 w 10000"/>
                  <a:gd name="connsiteY117-19474" fmla="*/ 6529 h 10021"/>
                  <a:gd name="connsiteX118-19475" fmla="*/ 986 w 10000"/>
                  <a:gd name="connsiteY118-19476" fmla="*/ 5894 h 10021"/>
                  <a:gd name="connsiteX119-19477" fmla="*/ 1362 w 10000"/>
                  <a:gd name="connsiteY119-19478" fmla="*/ 5630 h 10021"/>
                  <a:gd name="connsiteX120-19479" fmla="*/ 1566 w 10000"/>
                  <a:gd name="connsiteY120-19480" fmla="*/ 5630 h 10021"/>
                  <a:gd name="connsiteX121-19481" fmla="*/ 1566 w 10000"/>
                  <a:gd name="connsiteY121-19482" fmla="*/ 5894 h 10021"/>
                  <a:gd name="connsiteX122-19483" fmla="*/ 1391 w 10000"/>
                  <a:gd name="connsiteY122-19484" fmla="*/ 6053 h 10021"/>
                  <a:gd name="connsiteX123-19485" fmla="*/ 1276 w 10000"/>
                  <a:gd name="connsiteY123-19486" fmla="*/ 6741 h 10021"/>
                  <a:gd name="connsiteX124-19487" fmla="*/ 1218 w 10000"/>
                  <a:gd name="connsiteY124-19488" fmla="*/ 7058 h 10021"/>
                  <a:gd name="connsiteX125-19489" fmla="*/ 1305 w 10000"/>
                  <a:gd name="connsiteY125-19490" fmla="*/ 7482 h 10021"/>
                  <a:gd name="connsiteX126-19491" fmla="*/ 1478 w 10000"/>
                  <a:gd name="connsiteY126-19492" fmla="*/ 7799 h 10021"/>
                  <a:gd name="connsiteX127-19493" fmla="*/ 2058 w 10000"/>
                  <a:gd name="connsiteY127-19494" fmla="*/ 8434 h 10021"/>
                  <a:gd name="connsiteX128-19495" fmla="*/ 2521 w 10000"/>
                  <a:gd name="connsiteY128-19496" fmla="*/ 8910 h 10021"/>
                  <a:gd name="connsiteX129-19497" fmla="*/ 2869 w 10000"/>
                  <a:gd name="connsiteY129-19498" fmla="*/ 9122 h 10021"/>
                  <a:gd name="connsiteX130-19499" fmla="*/ 3246 w 10000"/>
                  <a:gd name="connsiteY130-19500" fmla="*/ 9333 h 10021"/>
                  <a:gd name="connsiteX131-19501" fmla="*/ 3624 w 10000"/>
                  <a:gd name="connsiteY131-19502" fmla="*/ 9545 h 10021"/>
                  <a:gd name="connsiteX132-19503" fmla="*/ 3972 w 10000"/>
                  <a:gd name="connsiteY132-19504" fmla="*/ 9651 h 10021"/>
                  <a:gd name="connsiteX133-19505" fmla="*/ 4348 w 10000"/>
                  <a:gd name="connsiteY133-19506" fmla="*/ 9810 h 10021"/>
                  <a:gd name="connsiteX134-19507" fmla="*/ 4783 w 10000"/>
                  <a:gd name="connsiteY134-19508" fmla="*/ 9969 h 10021"/>
                  <a:gd name="connsiteX135-19509" fmla="*/ 5246 w 10000"/>
                  <a:gd name="connsiteY135-19510" fmla="*/ 10021 h 10021"/>
                  <a:gd name="connsiteX136-19511" fmla="*/ 5652 w 10000"/>
                  <a:gd name="connsiteY136-19512" fmla="*/ 10021 h 10021"/>
                  <a:gd name="connsiteX137-19513" fmla="*/ 6145 w 10000"/>
                  <a:gd name="connsiteY137-19514" fmla="*/ 9969 h 10021"/>
                  <a:gd name="connsiteX138-19515" fmla="*/ 6493 w 10000"/>
                  <a:gd name="connsiteY138-19516" fmla="*/ 9862 h 10021"/>
                  <a:gd name="connsiteX139-19517" fmla="*/ 6841 w 10000"/>
                  <a:gd name="connsiteY139-19518" fmla="*/ 9757 h 10021"/>
                  <a:gd name="connsiteX140-19519" fmla="*/ 7218 w 10000"/>
                  <a:gd name="connsiteY140-19520" fmla="*/ 9598 h 10021"/>
                  <a:gd name="connsiteX141-19521" fmla="*/ 7565 w 10000"/>
                  <a:gd name="connsiteY141-19522" fmla="*/ 9439 h 10021"/>
                  <a:gd name="connsiteX142-19523" fmla="*/ 7884 w 10000"/>
                  <a:gd name="connsiteY142-19524" fmla="*/ 9228 h 10021"/>
                  <a:gd name="connsiteX143-19525" fmla="*/ 8232 w 10000"/>
                  <a:gd name="connsiteY143-19526" fmla="*/ 9016 h 10021"/>
                  <a:gd name="connsiteX144-19527" fmla="*/ 8551 w 10000"/>
                  <a:gd name="connsiteY144-19528" fmla="*/ 8699 h 10021"/>
                  <a:gd name="connsiteX0-19529" fmla="*/ 8551 w 10000"/>
                  <a:gd name="connsiteY0-19530" fmla="*/ 8699 h 10021"/>
                  <a:gd name="connsiteX1-19531" fmla="*/ 8899 w 10000"/>
                  <a:gd name="connsiteY1-19532" fmla="*/ 8381 h 10021"/>
                  <a:gd name="connsiteX2-19533" fmla="*/ 9072 w 10000"/>
                  <a:gd name="connsiteY2-19534" fmla="*/ 7958 h 10021"/>
                  <a:gd name="connsiteX3-19535" fmla="*/ 9420 w 10000"/>
                  <a:gd name="connsiteY3-19536" fmla="*/ 7640 h 10021"/>
                  <a:gd name="connsiteX4-19537" fmla="*/ 9304 w 10000"/>
                  <a:gd name="connsiteY4-19538" fmla="*/ 7164 h 10021"/>
                  <a:gd name="connsiteX5-19539" fmla="*/ 9508 w 10000"/>
                  <a:gd name="connsiteY5-19540" fmla="*/ 6899 h 10021"/>
                  <a:gd name="connsiteX6-19541" fmla="*/ 9652 w 10000"/>
                  <a:gd name="connsiteY6-19542" fmla="*/ 6635 h 10021"/>
                  <a:gd name="connsiteX7-19543" fmla="*/ 9710 w 10000"/>
                  <a:gd name="connsiteY7-19544" fmla="*/ 7058 h 10021"/>
                  <a:gd name="connsiteX8-19545" fmla="*/ 9652 w 10000"/>
                  <a:gd name="connsiteY8-19546" fmla="*/ 7535 h 10021"/>
                  <a:gd name="connsiteX9-19547" fmla="*/ 9971 w 10000"/>
                  <a:gd name="connsiteY9-19548" fmla="*/ 7058 h 10021"/>
                  <a:gd name="connsiteX10-19549" fmla="*/ 10000 w 10000"/>
                  <a:gd name="connsiteY10-19550" fmla="*/ 6688 h 10021"/>
                  <a:gd name="connsiteX11-19551" fmla="*/ 9884 w 10000"/>
                  <a:gd name="connsiteY11-19552" fmla="*/ 6741 h 10021"/>
                  <a:gd name="connsiteX12-19553" fmla="*/ 9797 w 10000"/>
                  <a:gd name="connsiteY12-19554" fmla="*/ 6371 h 10021"/>
                  <a:gd name="connsiteX13-19555" fmla="*/ 9913 w 10000"/>
                  <a:gd name="connsiteY13-19556" fmla="*/ 5947 h 10021"/>
                  <a:gd name="connsiteX14-19557" fmla="*/ 9856 w 10000"/>
                  <a:gd name="connsiteY14-19558" fmla="*/ 5471 h 10021"/>
                  <a:gd name="connsiteX15-19559" fmla="*/ 9566 w 10000"/>
                  <a:gd name="connsiteY15-19560" fmla="*/ 5312 h 10021"/>
                  <a:gd name="connsiteX16-19561" fmla="*/ 9942 w 10000"/>
                  <a:gd name="connsiteY16-19562" fmla="*/ 4519 h 10021"/>
                  <a:gd name="connsiteX17-19563" fmla="*/ 9537 w 10000"/>
                  <a:gd name="connsiteY17-19564" fmla="*/ 4783 h 10021"/>
                  <a:gd name="connsiteX18-19565" fmla="*/ 9449 w 10000"/>
                  <a:gd name="connsiteY18-19566" fmla="*/ 5206 h 10021"/>
                  <a:gd name="connsiteX19-19567" fmla="*/ 9101 w 10000"/>
                  <a:gd name="connsiteY19-19568" fmla="*/ 5260 h 10021"/>
                  <a:gd name="connsiteX20-19569" fmla="*/ 9072 w 10000"/>
                  <a:gd name="connsiteY20-19570" fmla="*/ 5841 h 10021"/>
                  <a:gd name="connsiteX21-19571" fmla="*/ 9101 w 10000"/>
                  <a:gd name="connsiteY21-19572" fmla="*/ 5947 h 10021"/>
                  <a:gd name="connsiteX22-19573" fmla="*/ 8928 w 10000"/>
                  <a:gd name="connsiteY22-19574" fmla="*/ 6159 h 10021"/>
                  <a:gd name="connsiteX23-19575" fmla="*/ 8734 w 10000"/>
                  <a:gd name="connsiteY23-19576" fmla="*/ 5519 h 10021"/>
                  <a:gd name="connsiteX24-19577" fmla="*/ 8734 w 10000"/>
                  <a:gd name="connsiteY24-19578" fmla="*/ 5519 h 10021"/>
                  <a:gd name="connsiteX25-19579" fmla="*/ 8607 w 10000"/>
                  <a:gd name="connsiteY25-19580" fmla="*/ 5292 h 10021"/>
                  <a:gd name="connsiteX26-19581" fmla="*/ 8417 w 10000"/>
                  <a:gd name="connsiteY26-19582" fmla="*/ 5443 h 10021"/>
                  <a:gd name="connsiteX27-19583" fmla="*/ 8291 w 10000"/>
                  <a:gd name="connsiteY27-19584" fmla="*/ 5216 h 10021"/>
                  <a:gd name="connsiteX28-19585" fmla="*/ 8164 w 10000"/>
                  <a:gd name="connsiteY28-19586" fmla="*/ 4989 h 10021"/>
                  <a:gd name="connsiteX29-19587" fmla="*/ 8671 w 10000"/>
                  <a:gd name="connsiteY29-19588" fmla="*/ 4914 h 10021"/>
                  <a:gd name="connsiteX30-19589" fmla="*/ 8227 w 10000"/>
                  <a:gd name="connsiteY30-19590" fmla="*/ 4612 h 10021"/>
                  <a:gd name="connsiteX31-19591" fmla="*/ 8037 w 10000"/>
                  <a:gd name="connsiteY31-19592" fmla="*/ 4763 h 10021"/>
                  <a:gd name="connsiteX32-19593" fmla="*/ 8069 w 10000"/>
                  <a:gd name="connsiteY32-19594" fmla="*/ 4847 h 10021"/>
                  <a:gd name="connsiteX33-19595" fmla="*/ 6950 w 10000"/>
                  <a:gd name="connsiteY33-19596" fmla="*/ 3327 h 10021"/>
                  <a:gd name="connsiteX34-19597" fmla="*/ 6962 w 10000"/>
                  <a:gd name="connsiteY34-19598" fmla="*/ 3326 h 10021"/>
                  <a:gd name="connsiteX35-19599" fmla="*/ 6645 w 10000"/>
                  <a:gd name="connsiteY35-19600" fmla="*/ 3251 h 10021"/>
                  <a:gd name="connsiteX36-19601" fmla="*/ 6519 w 10000"/>
                  <a:gd name="connsiteY36-19602" fmla="*/ 3024 h 10021"/>
                  <a:gd name="connsiteX37-19603" fmla="*/ 5949 w 10000"/>
                  <a:gd name="connsiteY37-19604" fmla="*/ 2494 h 10021"/>
                  <a:gd name="connsiteX38-19605" fmla="*/ 5015 w 10000"/>
                  <a:gd name="connsiteY38-19606" fmla="*/ 3249 h 10021"/>
                  <a:gd name="connsiteX39-19607" fmla="*/ 4898 w 10000"/>
                  <a:gd name="connsiteY39-19608" fmla="*/ 3196 h 10021"/>
                  <a:gd name="connsiteX40-19609" fmla="*/ 4754 w 10000"/>
                  <a:gd name="connsiteY40-19610" fmla="*/ 3143 h 10021"/>
                  <a:gd name="connsiteX41-19611" fmla="*/ 4637 w 10000"/>
                  <a:gd name="connsiteY41-19612" fmla="*/ 3355 h 10021"/>
                  <a:gd name="connsiteX42-19613" fmla="*/ 4464 w 10000"/>
                  <a:gd name="connsiteY42-19614" fmla="*/ 3514 h 10021"/>
                  <a:gd name="connsiteX43-19615" fmla="*/ 4435 w 10000"/>
                  <a:gd name="connsiteY43-19616" fmla="*/ 3672 h 10021"/>
                  <a:gd name="connsiteX44-19617" fmla="*/ 4579 w 10000"/>
                  <a:gd name="connsiteY44-19618" fmla="*/ 3883 h 10021"/>
                  <a:gd name="connsiteX45-19619" fmla="*/ 4637 w 10000"/>
                  <a:gd name="connsiteY45-19620" fmla="*/ 4042 h 10021"/>
                  <a:gd name="connsiteX46-19621" fmla="*/ 4783 w 10000"/>
                  <a:gd name="connsiteY46-19622" fmla="*/ 4042 h 10021"/>
                  <a:gd name="connsiteX47-19623" fmla="*/ 4841 w 10000"/>
                  <a:gd name="connsiteY47-19624" fmla="*/ 4042 h 10021"/>
                  <a:gd name="connsiteX48-19625" fmla="*/ 4927 w 10000"/>
                  <a:gd name="connsiteY48-19626" fmla="*/ 4254 h 10021"/>
                  <a:gd name="connsiteX49-19627" fmla="*/ 5073 w 10000"/>
                  <a:gd name="connsiteY49-19628" fmla="*/ 4624 h 10021"/>
                  <a:gd name="connsiteX50-19629" fmla="*/ 4898 w 10000"/>
                  <a:gd name="connsiteY50-19630" fmla="*/ 4412 h 10021"/>
                  <a:gd name="connsiteX51-19631" fmla="*/ 4812 w 10000"/>
                  <a:gd name="connsiteY51-19632" fmla="*/ 4148 h 10021"/>
                  <a:gd name="connsiteX52-19633" fmla="*/ 4725 w 10000"/>
                  <a:gd name="connsiteY52-19634" fmla="*/ 4360 h 10021"/>
                  <a:gd name="connsiteX53-19635" fmla="*/ 4608 w 10000"/>
                  <a:gd name="connsiteY53-19636" fmla="*/ 4678 h 10021"/>
                  <a:gd name="connsiteX54-19637" fmla="*/ 4608 w 10000"/>
                  <a:gd name="connsiteY54-19638" fmla="*/ 4466 h 10021"/>
                  <a:gd name="connsiteX55-19639" fmla="*/ 4435 w 10000"/>
                  <a:gd name="connsiteY55-19640" fmla="*/ 4360 h 10021"/>
                  <a:gd name="connsiteX56-19641" fmla="*/ 4406 w 10000"/>
                  <a:gd name="connsiteY56-19642" fmla="*/ 3989 h 10021"/>
                  <a:gd name="connsiteX57-19643" fmla="*/ 4261 w 10000"/>
                  <a:gd name="connsiteY57-19644" fmla="*/ 4042 h 10021"/>
                  <a:gd name="connsiteX58-19645" fmla="*/ 4319 w 10000"/>
                  <a:gd name="connsiteY58-19646" fmla="*/ 3619 h 10021"/>
                  <a:gd name="connsiteX59-19647" fmla="*/ 4232 w 10000"/>
                  <a:gd name="connsiteY59-19648" fmla="*/ 3619 h 10021"/>
                  <a:gd name="connsiteX60-19649" fmla="*/ 4319 w 10000"/>
                  <a:gd name="connsiteY60-19650" fmla="*/ 3090 h 10021"/>
                  <a:gd name="connsiteX61-19651" fmla="*/ 4464 w 10000"/>
                  <a:gd name="connsiteY61-19652" fmla="*/ 3090 h 10021"/>
                  <a:gd name="connsiteX62-19653" fmla="*/ 4522 w 10000"/>
                  <a:gd name="connsiteY62-19654" fmla="*/ 3407 h 10021"/>
                  <a:gd name="connsiteX63-19655" fmla="*/ 4551 w 10000"/>
                  <a:gd name="connsiteY63-19656" fmla="*/ 3196 h 10021"/>
                  <a:gd name="connsiteX64-19657" fmla="*/ 4493 w 10000"/>
                  <a:gd name="connsiteY64-19658" fmla="*/ 3037 h 10021"/>
                  <a:gd name="connsiteX65-19659" fmla="*/ 4348 w 10000"/>
                  <a:gd name="connsiteY65-19660" fmla="*/ 2931 h 10021"/>
                  <a:gd name="connsiteX66-19661" fmla="*/ 4377 w 10000"/>
                  <a:gd name="connsiteY66-19662" fmla="*/ 2508 h 10021"/>
                  <a:gd name="connsiteX67-19663" fmla="*/ 4319 w 10000"/>
                  <a:gd name="connsiteY67-19664" fmla="*/ 2296 h 10021"/>
                  <a:gd name="connsiteX68-19665" fmla="*/ 4289 w 10000"/>
                  <a:gd name="connsiteY68-19666" fmla="*/ 1662 h 10021"/>
                  <a:gd name="connsiteX69-19667" fmla="*/ 4348 w 10000"/>
                  <a:gd name="connsiteY69-19668" fmla="*/ 1662 h 10021"/>
                  <a:gd name="connsiteX70-19669" fmla="*/ 4261 w 10000"/>
                  <a:gd name="connsiteY70-19670" fmla="*/ 1555 h 10021"/>
                  <a:gd name="connsiteX71-19671" fmla="*/ 4000 w 10000"/>
                  <a:gd name="connsiteY71-19672" fmla="*/ 1767 h 10021"/>
                  <a:gd name="connsiteX72-19673" fmla="*/ 3942 w 10000"/>
                  <a:gd name="connsiteY72-19674" fmla="*/ 1344 h 10021"/>
                  <a:gd name="connsiteX73-19675" fmla="*/ 4145 w 10000"/>
                  <a:gd name="connsiteY73-19676" fmla="*/ 603 h 10021"/>
                  <a:gd name="connsiteX74-19677" fmla="*/ 3972 w 10000"/>
                  <a:gd name="connsiteY74-19678" fmla="*/ 339 h 10021"/>
                  <a:gd name="connsiteX75-19679" fmla="*/ 4557 w 10000"/>
                  <a:gd name="connsiteY75-19680" fmla="*/ 0 h 10021"/>
                  <a:gd name="connsiteX76-19681" fmla="*/ 3710 w 10000"/>
                  <a:gd name="connsiteY76-19682" fmla="*/ 21 h 10021"/>
                  <a:gd name="connsiteX77-19683" fmla="*/ 3624 w 10000"/>
                  <a:gd name="connsiteY77-19684" fmla="*/ 233 h 10021"/>
                  <a:gd name="connsiteX78-19685" fmla="*/ 3536 w 10000"/>
                  <a:gd name="connsiteY78-19686" fmla="*/ 656 h 10021"/>
                  <a:gd name="connsiteX79-19687" fmla="*/ 3420 w 10000"/>
                  <a:gd name="connsiteY79-19688" fmla="*/ 709 h 10021"/>
                  <a:gd name="connsiteX80-19689" fmla="*/ 3594 w 10000"/>
                  <a:gd name="connsiteY80-19690" fmla="*/ 921 h 10021"/>
                  <a:gd name="connsiteX81-19691" fmla="*/ 3624 w 10000"/>
                  <a:gd name="connsiteY81-19692" fmla="*/ 1185 h 10021"/>
                  <a:gd name="connsiteX82-19693" fmla="*/ 3536 w 10000"/>
                  <a:gd name="connsiteY82-19694" fmla="*/ 1344 h 10021"/>
                  <a:gd name="connsiteX83-19695" fmla="*/ 3624 w 10000"/>
                  <a:gd name="connsiteY83-19696" fmla="*/ 1820 h 10021"/>
                  <a:gd name="connsiteX84-19697" fmla="*/ 3565 w 10000"/>
                  <a:gd name="connsiteY84-19698" fmla="*/ 2244 h 10021"/>
                  <a:gd name="connsiteX85-19699" fmla="*/ 3130 w 10000"/>
                  <a:gd name="connsiteY85-19700" fmla="*/ 2560 h 10021"/>
                  <a:gd name="connsiteX86-19701" fmla="*/ 3101 w 10000"/>
                  <a:gd name="connsiteY86-19702" fmla="*/ 2402 h 10021"/>
                  <a:gd name="connsiteX87-19703" fmla="*/ 3073 w 10000"/>
                  <a:gd name="connsiteY87-19704" fmla="*/ 2614 h 10021"/>
                  <a:gd name="connsiteX88-19705" fmla="*/ 3188 w 10000"/>
                  <a:gd name="connsiteY88-19706" fmla="*/ 2825 h 10021"/>
                  <a:gd name="connsiteX89-19707" fmla="*/ 3478 w 10000"/>
                  <a:gd name="connsiteY89-19708" fmla="*/ 2614 h 10021"/>
                  <a:gd name="connsiteX90-19709" fmla="*/ 3594 w 10000"/>
                  <a:gd name="connsiteY90-19710" fmla="*/ 2773 h 10021"/>
                  <a:gd name="connsiteX91-19711" fmla="*/ 3392 w 10000"/>
                  <a:gd name="connsiteY91-19712" fmla="*/ 2825 h 10021"/>
                  <a:gd name="connsiteX92-19713" fmla="*/ 2466 w 10000"/>
                  <a:gd name="connsiteY92-19714" fmla="*/ 2644 h 10021"/>
                  <a:gd name="connsiteX93-19715" fmla="*/ 2656 w 10000"/>
                  <a:gd name="connsiteY93-19716" fmla="*/ 2493 h 10021"/>
                  <a:gd name="connsiteX94-19717" fmla="*/ 2086 w 10000"/>
                  <a:gd name="connsiteY94-19718" fmla="*/ 2946 h 10021"/>
                  <a:gd name="connsiteX95-19719" fmla="*/ 2023 w 10000"/>
                  <a:gd name="connsiteY95-19720" fmla="*/ 3324 h 10021"/>
                  <a:gd name="connsiteX96-19721" fmla="*/ 2023 w 10000"/>
                  <a:gd name="connsiteY96-19722" fmla="*/ 3324 h 10021"/>
                  <a:gd name="connsiteX97-19723" fmla="*/ 1884 w 10000"/>
                  <a:gd name="connsiteY97-19724" fmla="*/ 3566 h 10021"/>
                  <a:gd name="connsiteX98-19725" fmla="*/ 1652 w 10000"/>
                  <a:gd name="connsiteY98-19726" fmla="*/ 3566 h 10021"/>
                  <a:gd name="connsiteX99-19727" fmla="*/ 1478 w 10000"/>
                  <a:gd name="connsiteY99-19728" fmla="*/ 3778 h 10021"/>
                  <a:gd name="connsiteX100-19729" fmla="*/ 1247 w 10000"/>
                  <a:gd name="connsiteY100-19730" fmla="*/ 3778 h 10021"/>
                  <a:gd name="connsiteX101-19731" fmla="*/ 1072 w 10000"/>
                  <a:gd name="connsiteY101-19732" fmla="*/ 3989 h 10021"/>
                  <a:gd name="connsiteX102-19733" fmla="*/ 957 w 10000"/>
                  <a:gd name="connsiteY102-19734" fmla="*/ 3778 h 10021"/>
                  <a:gd name="connsiteX103-19735" fmla="*/ 667 w 10000"/>
                  <a:gd name="connsiteY103-19736" fmla="*/ 3725 h 10021"/>
                  <a:gd name="connsiteX104-19737" fmla="*/ 29 w 10000"/>
                  <a:gd name="connsiteY104-19738" fmla="*/ 3460 h 10021"/>
                  <a:gd name="connsiteX105-19739" fmla="*/ 0 w 10000"/>
                  <a:gd name="connsiteY105-19740" fmla="*/ 3937 h 10021"/>
                  <a:gd name="connsiteX106-19741" fmla="*/ 58 w 10000"/>
                  <a:gd name="connsiteY106-19742" fmla="*/ 4624 h 10021"/>
                  <a:gd name="connsiteX107-19743" fmla="*/ 116 w 10000"/>
                  <a:gd name="connsiteY107-19744" fmla="*/ 4994 h 10021"/>
                  <a:gd name="connsiteX108-19745" fmla="*/ 174 w 10000"/>
                  <a:gd name="connsiteY108-19746" fmla="*/ 5260 h 10021"/>
                  <a:gd name="connsiteX109-19747" fmla="*/ 232 w 10000"/>
                  <a:gd name="connsiteY109-19748" fmla="*/ 5630 h 10021"/>
                  <a:gd name="connsiteX110-19749" fmla="*/ 406 w 10000"/>
                  <a:gd name="connsiteY110-19750" fmla="*/ 5947 h 10021"/>
                  <a:gd name="connsiteX111-19751" fmla="*/ 638 w 10000"/>
                  <a:gd name="connsiteY111-19752" fmla="*/ 6476 h 10021"/>
                  <a:gd name="connsiteX112-19753" fmla="*/ 492 w 10000"/>
                  <a:gd name="connsiteY112-19754" fmla="*/ 6371 h 10021"/>
                  <a:gd name="connsiteX113-19755" fmla="*/ 840 w 10000"/>
                  <a:gd name="connsiteY113-19756" fmla="*/ 6846 h 10021"/>
                  <a:gd name="connsiteX114-19757" fmla="*/ 1043 w 10000"/>
                  <a:gd name="connsiteY114-19758" fmla="*/ 6794 h 10021"/>
                  <a:gd name="connsiteX115-19759" fmla="*/ 1015 w 10000"/>
                  <a:gd name="connsiteY115-19760" fmla="*/ 6476 h 10021"/>
                  <a:gd name="connsiteX116-19761" fmla="*/ 1188 w 10000"/>
                  <a:gd name="connsiteY116-19762" fmla="*/ 6529 h 10021"/>
                  <a:gd name="connsiteX117-19763" fmla="*/ 986 w 10000"/>
                  <a:gd name="connsiteY117-19764" fmla="*/ 5894 h 10021"/>
                  <a:gd name="connsiteX118-19765" fmla="*/ 1362 w 10000"/>
                  <a:gd name="connsiteY118-19766" fmla="*/ 5630 h 10021"/>
                  <a:gd name="connsiteX119-19767" fmla="*/ 1566 w 10000"/>
                  <a:gd name="connsiteY119-19768" fmla="*/ 5630 h 10021"/>
                  <a:gd name="connsiteX120-19769" fmla="*/ 1566 w 10000"/>
                  <a:gd name="connsiteY120-19770" fmla="*/ 5894 h 10021"/>
                  <a:gd name="connsiteX121-19771" fmla="*/ 1391 w 10000"/>
                  <a:gd name="connsiteY121-19772" fmla="*/ 6053 h 10021"/>
                  <a:gd name="connsiteX122-19773" fmla="*/ 1276 w 10000"/>
                  <a:gd name="connsiteY122-19774" fmla="*/ 6741 h 10021"/>
                  <a:gd name="connsiteX123-19775" fmla="*/ 1218 w 10000"/>
                  <a:gd name="connsiteY123-19776" fmla="*/ 7058 h 10021"/>
                  <a:gd name="connsiteX124-19777" fmla="*/ 1305 w 10000"/>
                  <a:gd name="connsiteY124-19778" fmla="*/ 7482 h 10021"/>
                  <a:gd name="connsiteX125-19779" fmla="*/ 1478 w 10000"/>
                  <a:gd name="connsiteY125-19780" fmla="*/ 7799 h 10021"/>
                  <a:gd name="connsiteX126-19781" fmla="*/ 2058 w 10000"/>
                  <a:gd name="connsiteY126-19782" fmla="*/ 8434 h 10021"/>
                  <a:gd name="connsiteX127-19783" fmla="*/ 2521 w 10000"/>
                  <a:gd name="connsiteY127-19784" fmla="*/ 8910 h 10021"/>
                  <a:gd name="connsiteX128-19785" fmla="*/ 2869 w 10000"/>
                  <a:gd name="connsiteY128-19786" fmla="*/ 9122 h 10021"/>
                  <a:gd name="connsiteX129-19787" fmla="*/ 3246 w 10000"/>
                  <a:gd name="connsiteY129-19788" fmla="*/ 9333 h 10021"/>
                  <a:gd name="connsiteX130-19789" fmla="*/ 3624 w 10000"/>
                  <a:gd name="connsiteY130-19790" fmla="*/ 9545 h 10021"/>
                  <a:gd name="connsiteX131-19791" fmla="*/ 3972 w 10000"/>
                  <a:gd name="connsiteY131-19792" fmla="*/ 9651 h 10021"/>
                  <a:gd name="connsiteX132-19793" fmla="*/ 4348 w 10000"/>
                  <a:gd name="connsiteY132-19794" fmla="*/ 9810 h 10021"/>
                  <a:gd name="connsiteX133-19795" fmla="*/ 4783 w 10000"/>
                  <a:gd name="connsiteY133-19796" fmla="*/ 9969 h 10021"/>
                  <a:gd name="connsiteX134-19797" fmla="*/ 5246 w 10000"/>
                  <a:gd name="connsiteY134-19798" fmla="*/ 10021 h 10021"/>
                  <a:gd name="connsiteX135-19799" fmla="*/ 5652 w 10000"/>
                  <a:gd name="connsiteY135-19800" fmla="*/ 10021 h 10021"/>
                  <a:gd name="connsiteX136-19801" fmla="*/ 6145 w 10000"/>
                  <a:gd name="connsiteY136-19802" fmla="*/ 9969 h 10021"/>
                  <a:gd name="connsiteX137-19803" fmla="*/ 6493 w 10000"/>
                  <a:gd name="connsiteY137-19804" fmla="*/ 9862 h 10021"/>
                  <a:gd name="connsiteX138-19805" fmla="*/ 6841 w 10000"/>
                  <a:gd name="connsiteY138-19806" fmla="*/ 9757 h 10021"/>
                  <a:gd name="connsiteX139-19807" fmla="*/ 7218 w 10000"/>
                  <a:gd name="connsiteY139-19808" fmla="*/ 9598 h 10021"/>
                  <a:gd name="connsiteX140-19809" fmla="*/ 7565 w 10000"/>
                  <a:gd name="connsiteY140-19810" fmla="*/ 9439 h 10021"/>
                  <a:gd name="connsiteX141-19811" fmla="*/ 7884 w 10000"/>
                  <a:gd name="connsiteY141-19812" fmla="*/ 9228 h 10021"/>
                  <a:gd name="connsiteX142-19813" fmla="*/ 8232 w 10000"/>
                  <a:gd name="connsiteY142-19814" fmla="*/ 9016 h 10021"/>
                  <a:gd name="connsiteX143-19815" fmla="*/ 8551 w 10000"/>
                  <a:gd name="connsiteY143-19816" fmla="*/ 8699 h 10021"/>
                  <a:gd name="connsiteX0-19817" fmla="*/ 8551 w 10000"/>
                  <a:gd name="connsiteY0-19818" fmla="*/ 8699 h 10021"/>
                  <a:gd name="connsiteX1-19819" fmla="*/ 8899 w 10000"/>
                  <a:gd name="connsiteY1-19820" fmla="*/ 8381 h 10021"/>
                  <a:gd name="connsiteX2-19821" fmla="*/ 9072 w 10000"/>
                  <a:gd name="connsiteY2-19822" fmla="*/ 7958 h 10021"/>
                  <a:gd name="connsiteX3-19823" fmla="*/ 9420 w 10000"/>
                  <a:gd name="connsiteY3-19824" fmla="*/ 7640 h 10021"/>
                  <a:gd name="connsiteX4-19825" fmla="*/ 9304 w 10000"/>
                  <a:gd name="connsiteY4-19826" fmla="*/ 7164 h 10021"/>
                  <a:gd name="connsiteX5-19827" fmla="*/ 9508 w 10000"/>
                  <a:gd name="connsiteY5-19828" fmla="*/ 6899 h 10021"/>
                  <a:gd name="connsiteX6-19829" fmla="*/ 9652 w 10000"/>
                  <a:gd name="connsiteY6-19830" fmla="*/ 6635 h 10021"/>
                  <a:gd name="connsiteX7-19831" fmla="*/ 9710 w 10000"/>
                  <a:gd name="connsiteY7-19832" fmla="*/ 7058 h 10021"/>
                  <a:gd name="connsiteX8-19833" fmla="*/ 9652 w 10000"/>
                  <a:gd name="connsiteY8-19834" fmla="*/ 7535 h 10021"/>
                  <a:gd name="connsiteX9-19835" fmla="*/ 9971 w 10000"/>
                  <a:gd name="connsiteY9-19836" fmla="*/ 7058 h 10021"/>
                  <a:gd name="connsiteX10-19837" fmla="*/ 10000 w 10000"/>
                  <a:gd name="connsiteY10-19838" fmla="*/ 6688 h 10021"/>
                  <a:gd name="connsiteX11-19839" fmla="*/ 9884 w 10000"/>
                  <a:gd name="connsiteY11-19840" fmla="*/ 6741 h 10021"/>
                  <a:gd name="connsiteX12-19841" fmla="*/ 9797 w 10000"/>
                  <a:gd name="connsiteY12-19842" fmla="*/ 6371 h 10021"/>
                  <a:gd name="connsiteX13-19843" fmla="*/ 9913 w 10000"/>
                  <a:gd name="connsiteY13-19844" fmla="*/ 5947 h 10021"/>
                  <a:gd name="connsiteX14-19845" fmla="*/ 9856 w 10000"/>
                  <a:gd name="connsiteY14-19846" fmla="*/ 5471 h 10021"/>
                  <a:gd name="connsiteX15-19847" fmla="*/ 9566 w 10000"/>
                  <a:gd name="connsiteY15-19848" fmla="*/ 5312 h 10021"/>
                  <a:gd name="connsiteX16-19849" fmla="*/ 9942 w 10000"/>
                  <a:gd name="connsiteY16-19850" fmla="*/ 4519 h 10021"/>
                  <a:gd name="connsiteX17-19851" fmla="*/ 9537 w 10000"/>
                  <a:gd name="connsiteY17-19852" fmla="*/ 4783 h 10021"/>
                  <a:gd name="connsiteX18-19853" fmla="*/ 9449 w 10000"/>
                  <a:gd name="connsiteY18-19854" fmla="*/ 5206 h 10021"/>
                  <a:gd name="connsiteX19-19855" fmla="*/ 9101 w 10000"/>
                  <a:gd name="connsiteY19-19856" fmla="*/ 5260 h 10021"/>
                  <a:gd name="connsiteX20-19857" fmla="*/ 9072 w 10000"/>
                  <a:gd name="connsiteY20-19858" fmla="*/ 5841 h 10021"/>
                  <a:gd name="connsiteX21-19859" fmla="*/ 9101 w 10000"/>
                  <a:gd name="connsiteY21-19860" fmla="*/ 5947 h 10021"/>
                  <a:gd name="connsiteX22-19861" fmla="*/ 8928 w 10000"/>
                  <a:gd name="connsiteY22-19862" fmla="*/ 6159 h 10021"/>
                  <a:gd name="connsiteX23-19863" fmla="*/ 8734 w 10000"/>
                  <a:gd name="connsiteY23-19864" fmla="*/ 5519 h 10021"/>
                  <a:gd name="connsiteX24-19865" fmla="*/ 8734 w 10000"/>
                  <a:gd name="connsiteY24-19866" fmla="*/ 5519 h 10021"/>
                  <a:gd name="connsiteX25-19867" fmla="*/ 8607 w 10000"/>
                  <a:gd name="connsiteY25-19868" fmla="*/ 5292 h 10021"/>
                  <a:gd name="connsiteX26-19869" fmla="*/ 8417 w 10000"/>
                  <a:gd name="connsiteY26-19870" fmla="*/ 5443 h 10021"/>
                  <a:gd name="connsiteX27-19871" fmla="*/ 8291 w 10000"/>
                  <a:gd name="connsiteY27-19872" fmla="*/ 5216 h 10021"/>
                  <a:gd name="connsiteX28-19873" fmla="*/ 8164 w 10000"/>
                  <a:gd name="connsiteY28-19874" fmla="*/ 4989 h 10021"/>
                  <a:gd name="connsiteX29-19875" fmla="*/ 8671 w 10000"/>
                  <a:gd name="connsiteY29-19876" fmla="*/ 4914 h 10021"/>
                  <a:gd name="connsiteX30-19877" fmla="*/ 8227 w 10000"/>
                  <a:gd name="connsiteY30-19878" fmla="*/ 4612 h 10021"/>
                  <a:gd name="connsiteX31-19879" fmla="*/ 8037 w 10000"/>
                  <a:gd name="connsiteY31-19880" fmla="*/ 4763 h 10021"/>
                  <a:gd name="connsiteX32-19881" fmla="*/ 8069 w 10000"/>
                  <a:gd name="connsiteY32-19882" fmla="*/ 4847 h 10021"/>
                  <a:gd name="connsiteX33-19883" fmla="*/ 6950 w 10000"/>
                  <a:gd name="connsiteY33-19884" fmla="*/ 3327 h 10021"/>
                  <a:gd name="connsiteX34-19885" fmla="*/ 6962 w 10000"/>
                  <a:gd name="connsiteY34-19886" fmla="*/ 3326 h 10021"/>
                  <a:gd name="connsiteX35-19887" fmla="*/ 6645 w 10000"/>
                  <a:gd name="connsiteY35-19888" fmla="*/ 3251 h 10021"/>
                  <a:gd name="connsiteX36-19889" fmla="*/ 6519 w 10000"/>
                  <a:gd name="connsiteY36-19890" fmla="*/ 3024 h 10021"/>
                  <a:gd name="connsiteX37-19891" fmla="*/ 5949 w 10000"/>
                  <a:gd name="connsiteY37-19892" fmla="*/ 2494 h 10021"/>
                  <a:gd name="connsiteX38-19893" fmla="*/ 5015 w 10000"/>
                  <a:gd name="connsiteY38-19894" fmla="*/ 3249 h 10021"/>
                  <a:gd name="connsiteX39-19895" fmla="*/ 4898 w 10000"/>
                  <a:gd name="connsiteY39-19896" fmla="*/ 3196 h 10021"/>
                  <a:gd name="connsiteX40-19897" fmla="*/ 4754 w 10000"/>
                  <a:gd name="connsiteY40-19898" fmla="*/ 3143 h 10021"/>
                  <a:gd name="connsiteX41-19899" fmla="*/ 4637 w 10000"/>
                  <a:gd name="connsiteY41-19900" fmla="*/ 3355 h 10021"/>
                  <a:gd name="connsiteX42-19901" fmla="*/ 4464 w 10000"/>
                  <a:gd name="connsiteY42-19902" fmla="*/ 3514 h 10021"/>
                  <a:gd name="connsiteX43-19903" fmla="*/ 4435 w 10000"/>
                  <a:gd name="connsiteY43-19904" fmla="*/ 3672 h 10021"/>
                  <a:gd name="connsiteX44-19905" fmla="*/ 4579 w 10000"/>
                  <a:gd name="connsiteY44-19906" fmla="*/ 3883 h 10021"/>
                  <a:gd name="connsiteX45-19907" fmla="*/ 4637 w 10000"/>
                  <a:gd name="connsiteY45-19908" fmla="*/ 4042 h 10021"/>
                  <a:gd name="connsiteX46-19909" fmla="*/ 4783 w 10000"/>
                  <a:gd name="connsiteY46-19910" fmla="*/ 4042 h 10021"/>
                  <a:gd name="connsiteX47-19911" fmla="*/ 4841 w 10000"/>
                  <a:gd name="connsiteY47-19912" fmla="*/ 4042 h 10021"/>
                  <a:gd name="connsiteX48-19913" fmla="*/ 4927 w 10000"/>
                  <a:gd name="connsiteY48-19914" fmla="*/ 4254 h 10021"/>
                  <a:gd name="connsiteX49-19915" fmla="*/ 5073 w 10000"/>
                  <a:gd name="connsiteY49-19916" fmla="*/ 4624 h 10021"/>
                  <a:gd name="connsiteX50-19917" fmla="*/ 4898 w 10000"/>
                  <a:gd name="connsiteY50-19918" fmla="*/ 4412 h 10021"/>
                  <a:gd name="connsiteX51-19919" fmla="*/ 4812 w 10000"/>
                  <a:gd name="connsiteY51-19920" fmla="*/ 4148 h 10021"/>
                  <a:gd name="connsiteX52-19921" fmla="*/ 4725 w 10000"/>
                  <a:gd name="connsiteY52-19922" fmla="*/ 4360 h 10021"/>
                  <a:gd name="connsiteX53-19923" fmla="*/ 4608 w 10000"/>
                  <a:gd name="connsiteY53-19924" fmla="*/ 4678 h 10021"/>
                  <a:gd name="connsiteX54-19925" fmla="*/ 4608 w 10000"/>
                  <a:gd name="connsiteY54-19926" fmla="*/ 4466 h 10021"/>
                  <a:gd name="connsiteX55-19927" fmla="*/ 4435 w 10000"/>
                  <a:gd name="connsiteY55-19928" fmla="*/ 4360 h 10021"/>
                  <a:gd name="connsiteX56-19929" fmla="*/ 4406 w 10000"/>
                  <a:gd name="connsiteY56-19930" fmla="*/ 3989 h 10021"/>
                  <a:gd name="connsiteX57-19931" fmla="*/ 4261 w 10000"/>
                  <a:gd name="connsiteY57-19932" fmla="*/ 4042 h 10021"/>
                  <a:gd name="connsiteX58-19933" fmla="*/ 4319 w 10000"/>
                  <a:gd name="connsiteY58-19934" fmla="*/ 3619 h 10021"/>
                  <a:gd name="connsiteX59-19935" fmla="*/ 4232 w 10000"/>
                  <a:gd name="connsiteY59-19936" fmla="*/ 3619 h 10021"/>
                  <a:gd name="connsiteX60-19937" fmla="*/ 4319 w 10000"/>
                  <a:gd name="connsiteY60-19938" fmla="*/ 3090 h 10021"/>
                  <a:gd name="connsiteX61-19939" fmla="*/ 4464 w 10000"/>
                  <a:gd name="connsiteY61-19940" fmla="*/ 3090 h 10021"/>
                  <a:gd name="connsiteX62-19941" fmla="*/ 4522 w 10000"/>
                  <a:gd name="connsiteY62-19942" fmla="*/ 3407 h 10021"/>
                  <a:gd name="connsiteX63-19943" fmla="*/ 4551 w 10000"/>
                  <a:gd name="connsiteY63-19944" fmla="*/ 3196 h 10021"/>
                  <a:gd name="connsiteX64-19945" fmla="*/ 4493 w 10000"/>
                  <a:gd name="connsiteY64-19946" fmla="*/ 3037 h 10021"/>
                  <a:gd name="connsiteX65-19947" fmla="*/ 4348 w 10000"/>
                  <a:gd name="connsiteY65-19948" fmla="*/ 2931 h 10021"/>
                  <a:gd name="connsiteX66-19949" fmla="*/ 4377 w 10000"/>
                  <a:gd name="connsiteY66-19950" fmla="*/ 2508 h 10021"/>
                  <a:gd name="connsiteX67-19951" fmla="*/ 4319 w 10000"/>
                  <a:gd name="connsiteY67-19952" fmla="*/ 2296 h 10021"/>
                  <a:gd name="connsiteX68-19953" fmla="*/ 4289 w 10000"/>
                  <a:gd name="connsiteY68-19954" fmla="*/ 1662 h 10021"/>
                  <a:gd name="connsiteX69-19955" fmla="*/ 4348 w 10000"/>
                  <a:gd name="connsiteY69-19956" fmla="*/ 1662 h 10021"/>
                  <a:gd name="connsiteX70-19957" fmla="*/ 4261 w 10000"/>
                  <a:gd name="connsiteY70-19958" fmla="*/ 1555 h 10021"/>
                  <a:gd name="connsiteX71-19959" fmla="*/ 4000 w 10000"/>
                  <a:gd name="connsiteY71-19960" fmla="*/ 1767 h 10021"/>
                  <a:gd name="connsiteX72-19961" fmla="*/ 3942 w 10000"/>
                  <a:gd name="connsiteY72-19962" fmla="*/ 1344 h 10021"/>
                  <a:gd name="connsiteX73-19963" fmla="*/ 4145 w 10000"/>
                  <a:gd name="connsiteY73-19964" fmla="*/ 603 h 10021"/>
                  <a:gd name="connsiteX74-19965" fmla="*/ 3972 w 10000"/>
                  <a:gd name="connsiteY74-19966" fmla="*/ 339 h 10021"/>
                  <a:gd name="connsiteX75-19967" fmla="*/ 4557 w 10000"/>
                  <a:gd name="connsiteY75-19968" fmla="*/ 0 h 10021"/>
                  <a:gd name="connsiteX76-19969" fmla="*/ 3710 w 10000"/>
                  <a:gd name="connsiteY76-19970" fmla="*/ 21 h 10021"/>
                  <a:gd name="connsiteX77-19971" fmla="*/ 3624 w 10000"/>
                  <a:gd name="connsiteY77-19972" fmla="*/ 233 h 10021"/>
                  <a:gd name="connsiteX78-19973" fmla="*/ 3536 w 10000"/>
                  <a:gd name="connsiteY78-19974" fmla="*/ 656 h 10021"/>
                  <a:gd name="connsiteX79-19975" fmla="*/ 3420 w 10000"/>
                  <a:gd name="connsiteY79-19976" fmla="*/ 709 h 10021"/>
                  <a:gd name="connsiteX80-19977" fmla="*/ 3594 w 10000"/>
                  <a:gd name="connsiteY80-19978" fmla="*/ 921 h 10021"/>
                  <a:gd name="connsiteX81-19979" fmla="*/ 3624 w 10000"/>
                  <a:gd name="connsiteY81-19980" fmla="*/ 1185 h 10021"/>
                  <a:gd name="connsiteX82-19981" fmla="*/ 3536 w 10000"/>
                  <a:gd name="connsiteY82-19982" fmla="*/ 1344 h 10021"/>
                  <a:gd name="connsiteX83-19983" fmla="*/ 3624 w 10000"/>
                  <a:gd name="connsiteY83-19984" fmla="*/ 1820 h 10021"/>
                  <a:gd name="connsiteX84-19985" fmla="*/ 3565 w 10000"/>
                  <a:gd name="connsiteY84-19986" fmla="*/ 2244 h 10021"/>
                  <a:gd name="connsiteX85-19987" fmla="*/ 3130 w 10000"/>
                  <a:gd name="connsiteY85-19988" fmla="*/ 2560 h 10021"/>
                  <a:gd name="connsiteX86-19989" fmla="*/ 3101 w 10000"/>
                  <a:gd name="connsiteY86-19990" fmla="*/ 2402 h 10021"/>
                  <a:gd name="connsiteX87-19991" fmla="*/ 3073 w 10000"/>
                  <a:gd name="connsiteY87-19992" fmla="*/ 2614 h 10021"/>
                  <a:gd name="connsiteX88-19993" fmla="*/ 3188 w 10000"/>
                  <a:gd name="connsiteY88-19994" fmla="*/ 2825 h 10021"/>
                  <a:gd name="connsiteX89-19995" fmla="*/ 3478 w 10000"/>
                  <a:gd name="connsiteY89-19996" fmla="*/ 2614 h 10021"/>
                  <a:gd name="connsiteX90-19997" fmla="*/ 3594 w 10000"/>
                  <a:gd name="connsiteY90-19998" fmla="*/ 2773 h 10021"/>
                  <a:gd name="connsiteX91-19999" fmla="*/ 3392 w 10000"/>
                  <a:gd name="connsiteY91-20000" fmla="*/ 2825 h 10021"/>
                  <a:gd name="connsiteX92-20001" fmla="*/ 2466 w 10000"/>
                  <a:gd name="connsiteY92-20002" fmla="*/ 2644 h 10021"/>
                  <a:gd name="connsiteX93-20003" fmla="*/ 2656 w 10000"/>
                  <a:gd name="connsiteY93-20004" fmla="*/ 2493 h 10021"/>
                  <a:gd name="connsiteX94-20005" fmla="*/ 2086 w 10000"/>
                  <a:gd name="connsiteY94-20006" fmla="*/ 2946 h 10021"/>
                  <a:gd name="connsiteX95-20007" fmla="*/ 2023 w 10000"/>
                  <a:gd name="connsiteY95-20008" fmla="*/ 3324 h 10021"/>
                  <a:gd name="connsiteX96-20009" fmla="*/ 2023 w 10000"/>
                  <a:gd name="connsiteY96-20010" fmla="*/ 3324 h 10021"/>
                  <a:gd name="connsiteX97-20011" fmla="*/ 1884 w 10000"/>
                  <a:gd name="connsiteY97-20012" fmla="*/ 3566 h 10021"/>
                  <a:gd name="connsiteX98-20013" fmla="*/ 1652 w 10000"/>
                  <a:gd name="connsiteY98-20014" fmla="*/ 3566 h 10021"/>
                  <a:gd name="connsiteX99-20015" fmla="*/ 1478 w 10000"/>
                  <a:gd name="connsiteY99-20016" fmla="*/ 3778 h 10021"/>
                  <a:gd name="connsiteX100-20017" fmla="*/ 1247 w 10000"/>
                  <a:gd name="connsiteY100-20018" fmla="*/ 3778 h 10021"/>
                  <a:gd name="connsiteX101-20019" fmla="*/ 1072 w 10000"/>
                  <a:gd name="connsiteY101-20020" fmla="*/ 3989 h 10021"/>
                  <a:gd name="connsiteX102-20021" fmla="*/ 957 w 10000"/>
                  <a:gd name="connsiteY102-20022" fmla="*/ 3778 h 10021"/>
                  <a:gd name="connsiteX103-20023" fmla="*/ 667 w 10000"/>
                  <a:gd name="connsiteY103-20024" fmla="*/ 3725 h 10021"/>
                  <a:gd name="connsiteX104-20025" fmla="*/ 0 w 10000"/>
                  <a:gd name="connsiteY104-20026" fmla="*/ 3937 h 10021"/>
                  <a:gd name="connsiteX105-20027" fmla="*/ 58 w 10000"/>
                  <a:gd name="connsiteY105-20028" fmla="*/ 4624 h 10021"/>
                  <a:gd name="connsiteX106-20029" fmla="*/ 116 w 10000"/>
                  <a:gd name="connsiteY106-20030" fmla="*/ 4994 h 10021"/>
                  <a:gd name="connsiteX107-20031" fmla="*/ 174 w 10000"/>
                  <a:gd name="connsiteY107-20032" fmla="*/ 5260 h 10021"/>
                  <a:gd name="connsiteX108-20033" fmla="*/ 232 w 10000"/>
                  <a:gd name="connsiteY108-20034" fmla="*/ 5630 h 10021"/>
                  <a:gd name="connsiteX109-20035" fmla="*/ 406 w 10000"/>
                  <a:gd name="connsiteY109-20036" fmla="*/ 5947 h 10021"/>
                  <a:gd name="connsiteX110-20037" fmla="*/ 638 w 10000"/>
                  <a:gd name="connsiteY110-20038" fmla="*/ 6476 h 10021"/>
                  <a:gd name="connsiteX111-20039" fmla="*/ 492 w 10000"/>
                  <a:gd name="connsiteY111-20040" fmla="*/ 6371 h 10021"/>
                  <a:gd name="connsiteX112-20041" fmla="*/ 840 w 10000"/>
                  <a:gd name="connsiteY112-20042" fmla="*/ 6846 h 10021"/>
                  <a:gd name="connsiteX113-20043" fmla="*/ 1043 w 10000"/>
                  <a:gd name="connsiteY113-20044" fmla="*/ 6794 h 10021"/>
                  <a:gd name="connsiteX114-20045" fmla="*/ 1015 w 10000"/>
                  <a:gd name="connsiteY114-20046" fmla="*/ 6476 h 10021"/>
                  <a:gd name="connsiteX115-20047" fmla="*/ 1188 w 10000"/>
                  <a:gd name="connsiteY115-20048" fmla="*/ 6529 h 10021"/>
                  <a:gd name="connsiteX116-20049" fmla="*/ 986 w 10000"/>
                  <a:gd name="connsiteY116-20050" fmla="*/ 5894 h 10021"/>
                  <a:gd name="connsiteX117-20051" fmla="*/ 1362 w 10000"/>
                  <a:gd name="connsiteY117-20052" fmla="*/ 5630 h 10021"/>
                  <a:gd name="connsiteX118-20053" fmla="*/ 1566 w 10000"/>
                  <a:gd name="connsiteY118-20054" fmla="*/ 5630 h 10021"/>
                  <a:gd name="connsiteX119-20055" fmla="*/ 1566 w 10000"/>
                  <a:gd name="connsiteY119-20056" fmla="*/ 5894 h 10021"/>
                  <a:gd name="connsiteX120-20057" fmla="*/ 1391 w 10000"/>
                  <a:gd name="connsiteY120-20058" fmla="*/ 6053 h 10021"/>
                  <a:gd name="connsiteX121-20059" fmla="*/ 1276 w 10000"/>
                  <a:gd name="connsiteY121-20060" fmla="*/ 6741 h 10021"/>
                  <a:gd name="connsiteX122-20061" fmla="*/ 1218 w 10000"/>
                  <a:gd name="connsiteY122-20062" fmla="*/ 7058 h 10021"/>
                  <a:gd name="connsiteX123-20063" fmla="*/ 1305 w 10000"/>
                  <a:gd name="connsiteY123-20064" fmla="*/ 7482 h 10021"/>
                  <a:gd name="connsiteX124-20065" fmla="*/ 1478 w 10000"/>
                  <a:gd name="connsiteY124-20066" fmla="*/ 7799 h 10021"/>
                  <a:gd name="connsiteX125-20067" fmla="*/ 2058 w 10000"/>
                  <a:gd name="connsiteY125-20068" fmla="*/ 8434 h 10021"/>
                  <a:gd name="connsiteX126-20069" fmla="*/ 2521 w 10000"/>
                  <a:gd name="connsiteY126-20070" fmla="*/ 8910 h 10021"/>
                  <a:gd name="connsiteX127-20071" fmla="*/ 2869 w 10000"/>
                  <a:gd name="connsiteY127-20072" fmla="*/ 9122 h 10021"/>
                  <a:gd name="connsiteX128-20073" fmla="*/ 3246 w 10000"/>
                  <a:gd name="connsiteY128-20074" fmla="*/ 9333 h 10021"/>
                  <a:gd name="connsiteX129-20075" fmla="*/ 3624 w 10000"/>
                  <a:gd name="connsiteY129-20076" fmla="*/ 9545 h 10021"/>
                  <a:gd name="connsiteX130-20077" fmla="*/ 3972 w 10000"/>
                  <a:gd name="connsiteY130-20078" fmla="*/ 9651 h 10021"/>
                  <a:gd name="connsiteX131-20079" fmla="*/ 4348 w 10000"/>
                  <a:gd name="connsiteY131-20080" fmla="*/ 9810 h 10021"/>
                  <a:gd name="connsiteX132-20081" fmla="*/ 4783 w 10000"/>
                  <a:gd name="connsiteY132-20082" fmla="*/ 9969 h 10021"/>
                  <a:gd name="connsiteX133-20083" fmla="*/ 5246 w 10000"/>
                  <a:gd name="connsiteY133-20084" fmla="*/ 10021 h 10021"/>
                  <a:gd name="connsiteX134-20085" fmla="*/ 5652 w 10000"/>
                  <a:gd name="connsiteY134-20086" fmla="*/ 10021 h 10021"/>
                  <a:gd name="connsiteX135-20087" fmla="*/ 6145 w 10000"/>
                  <a:gd name="connsiteY135-20088" fmla="*/ 9969 h 10021"/>
                  <a:gd name="connsiteX136-20089" fmla="*/ 6493 w 10000"/>
                  <a:gd name="connsiteY136-20090" fmla="*/ 9862 h 10021"/>
                  <a:gd name="connsiteX137-20091" fmla="*/ 6841 w 10000"/>
                  <a:gd name="connsiteY137-20092" fmla="*/ 9757 h 10021"/>
                  <a:gd name="connsiteX138-20093" fmla="*/ 7218 w 10000"/>
                  <a:gd name="connsiteY138-20094" fmla="*/ 9598 h 10021"/>
                  <a:gd name="connsiteX139-20095" fmla="*/ 7565 w 10000"/>
                  <a:gd name="connsiteY139-20096" fmla="*/ 9439 h 10021"/>
                  <a:gd name="connsiteX140-20097" fmla="*/ 7884 w 10000"/>
                  <a:gd name="connsiteY140-20098" fmla="*/ 9228 h 10021"/>
                  <a:gd name="connsiteX141-20099" fmla="*/ 8232 w 10000"/>
                  <a:gd name="connsiteY141-20100" fmla="*/ 9016 h 10021"/>
                  <a:gd name="connsiteX142-20101" fmla="*/ 8551 w 10000"/>
                  <a:gd name="connsiteY142-20102" fmla="*/ 8699 h 10021"/>
                  <a:gd name="connsiteX0-20103" fmla="*/ 8493 w 9942"/>
                  <a:gd name="connsiteY0-20104" fmla="*/ 8699 h 10021"/>
                  <a:gd name="connsiteX1-20105" fmla="*/ 8841 w 9942"/>
                  <a:gd name="connsiteY1-20106" fmla="*/ 8381 h 10021"/>
                  <a:gd name="connsiteX2-20107" fmla="*/ 9014 w 9942"/>
                  <a:gd name="connsiteY2-20108" fmla="*/ 7958 h 10021"/>
                  <a:gd name="connsiteX3-20109" fmla="*/ 9362 w 9942"/>
                  <a:gd name="connsiteY3-20110" fmla="*/ 7640 h 10021"/>
                  <a:gd name="connsiteX4-20111" fmla="*/ 9246 w 9942"/>
                  <a:gd name="connsiteY4-20112" fmla="*/ 7164 h 10021"/>
                  <a:gd name="connsiteX5-20113" fmla="*/ 9450 w 9942"/>
                  <a:gd name="connsiteY5-20114" fmla="*/ 6899 h 10021"/>
                  <a:gd name="connsiteX6-20115" fmla="*/ 9594 w 9942"/>
                  <a:gd name="connsiteY6-20116" fmla="*/ 6635 h 10021"/>
                  <a:gd name="connsiteX7-20117" fmla="*/ 9652 w 9942"/>
                  <a:gd name="connsiteY7-20118" fmla="*/ 7058 h 10021"/>
                  <a:gd name="connsiteX8-20119" fmla="*/ 9594 w 9942"/>
                  <a:gd name="connsiteY8-20120" fmla="*/ 7535 h 10021"/>
                  <a:gd name="connsiteX9-20121" fmla="*/ 9913 w 9942"/>
                  <a:gd name="connsiteY9-20122" fmla="*/ 7058 h 10021"/>
                  <a:gd name="connsiteX10-20123" fmla="*/ 9942 w 9942"/>
                  <a:gd name="connsiteY10-20124" fmla="*/ 6688 h 10021"/>
                  <a:gd name="connsiteX11-20125" fmla="*/ 9826 w 9942"/>
                  <a:gd name="connsiteY11-20126" fmla="*/ 6741 h 10021"/>
                  <a:gd name="connsiteX12-20127" fmla="*/ 9739 w 9942"/>
                  <a:gd name="connsiteY12-20128" fmla="*/ 6371 h 10021"/>
                  <a:gd name="connsiteX13-20129" fmla="*/ 9855 w 9942"/>
                  <a:gd name="connsiteY13-20130" fmla="*/ 5947 h 10021"/>
                  <a:gd name="connsiteX14-20131" fmla="*/ 9798 w 9942"/>
                  <a:gd name="connsiteY14-20132" fmla="*/ 5471 h 10021"/>
                  <a:gd name="connsiteX15-20133" fmla="*/ 9508 w 9942"/>
                  <a:gd name="connsiteY15-20134" fmla="*/ 5312 h 10021"/>
                  <a:gd name="connsiteX16-20135" fmla="*/ 9884 w 9942"/>
                  <a:gd name="connsiteY16-20136" fmla="*/ 4519 h 10021"/>
                  <a:gd name="connsiteX17-20137" fmla="*/ 9479 w 9942"/>
                  <a:gd name="connsiteY17-20138" fmla="*/ 4783 h 10021"/>
                  <a:gd name="connsiteX18-20139" fmla="*/ 9391 w 9942"/>
                  <a:gd name="connsiteY18-20140" fmla="*/ 5206 h 10021"/>
                  <a:gd name="connsiteX19-20141" fmla="*/ 9043 w 9942"/>
                  <a:gd name="connsiteY19-20142" fmla="*/ 5260 h 10021"/>
                  <a:gd name="connsiteX20-20143" fmla="*/ 9014 w 9942"/>
                  <a:gd name="connsiteY20-20144" fmla="*/ 5841 h 10021"/>
                  <a:gd name="connsiteX21-20145" fmla="*/ 9043 w 9942"/>
                  <a:gd name="connsiteY21-20146" fmla="*/ 5947 h 10021"/>
                  <a:gd name="connsiteX22-20147" fmla="*/ 8870 w 9942"/>
                  <a:gd name="connsiteY22-20148" fmla="*/ 6159 h 10021"/>
                  <a:gd name="connsiteX23-20149" fmla="*/ 8676 w 9942"/>
                  <a:gd name="connsiteY23-20150" fmla="*/ 5519 h 10021"/>
                  <a:gd name="connsiteX24-20151" fmla="*/ 8676 w 9942"/>
                  <a:gd name="connsiteY24-20152" fmla="*/ 5519 h 10021"/>
                  <a:gd name="connsiteX25-20153" fmla="*/ 8549 w 9942"/>
                  <a:gd name="connsiteY25-20154" fmla="*/ 5292 h 10021"/>
                  <a:gd name="connsiteX26-20155" fmla="*/ 8359 w 9942"/>
                  <a:gd name="connsiteY26-20156" fmla="*/ 5443 h 10021"/>
                  <a:gd name="connsiteX27-20157" fmla="*/ 8233 w 9942"/>
                  <a:gd name="connsiteY27-20158" fmla="*/ 5216 h 10021"/>
                  <a:gd name="connsiteX28-20159" fmla="*/ 8106 w 9942"/>
                  <a:gd name="connsiteY28-20160" fmla="*/ 4989 h 10021"/>
                  <a:gd name="connsiteX29-20161" fmla="*/ 8613 w 9942"/>
                  <a:gd name="connsiteY29-20162" fmla="*/ 4914 h 10021"/>
                  <a:gd name="connsiteX30-20163" fmla="*/ 8169 w 9942"/>
                  <a:gd name="connsiteY30-20164" fmla="*/ 4612 h 10021"/>
                  <a:gd name="connsiteX31-20165" fmla="*/ 7979 w 9942"/>
                  <a:gd name="connsiteY31-20166" fmla="*/ 4763 h 10021"/>
                  <a:gd name="connsiteX32-20167" fmla="*/ 8011 w 9942"/>
                  <a:gd name="connsiteY32-20168" fmla="*/ 4847 h 10021"/>
                  <a:gd name="connsiteX33-20169" fmla="*/ 6892 w 9942"/>
                  <a:gd name="connsiteY33-20170" fmla="*/ 3327 h 10021"/>
                  <a:gd name="connsiteX34-20171" fmla="*/ 6904 w 9942"/>
                  <a:gd name="connsiteY34-20172" fmla="*/ 3326 h 10021"/>
                  <a:gd name="connsiteX35-20173" fmla="*/ 6587 w 9942"/>
                  <a:gd name="connsiteY35-20174" fmla="*/ 3251 h 10021"/>
                  <a:gd name="connsiteX36-20175" fmla="*/ 6461 w 9942"/>
                  <a:gd name="connsiteY36-20176" fmla="*/ 3024 h 10021"/>
                  <a:gd name="connsiteX37-20177" fmla="*/ 5891 w 9942"/>
                  <a:gd name="connsiteY37-20178" fmla="*/ 2494 h 10021"/>
                  <a:gd name="connsiteX38-20179" fmla="*/ 4957 w 9942"/>
                  <a:gd name="connsiteY38-20180" fmla="*/ 3249 h 10021"/>
                  <a:gd name="connsiteX39-20181" fmla="*/ 4840 w 9942"/>
                  <a:gd name="connsiteY39-20182" fmla="*/ 3196 h 10021"/>
                  <a:gd name="connsiteX40-20183" fmla="*/ 4696 w 9942"/>
                  <a:gd name="connsiteY40-20184" fmla="*/ 3143 h 10021"/>
                  <a:gd name="connsiteX41-20185" fmla="*/ 4579 w 9942"/>
                  <a:gd name="connsiteY41-20186" fmla="*/ 3355 h 10021"/>
                  <a:gd name="connsiteX42-20187" fmla="*/ 4406 w 9942"/>
                  <a:gd name="connsiteY42-20188" fmla="*/ 3514 h 10021"/>
                  <a:gd name="connsiteX43-20189" fmla="*/ 4377 w 9942"/>
                  <a:gd name="connsiteY43-20190" fmla="*/ 3672 h 10021"/>
                  <a:gd name="connsiteX44-20191" fmla="*/ 4521 w 9942"/>
                  <a:gd name="connsiteY44-20192" fmla="*/ 3883 h 10021"/>
                  <a:gd name="connsiteX45-20193" fmla="*/ 4579 w 9942"/>
                  <a:gd name="connsiteY45-20194" fmla="*/ 4042 h 10021"/>
                  <a:gd name="connsiteX46-20195" fmla="*/ 4725 w 9942"/>
                  <a:gd name="connsiteY46-20196" fmla="*/ 4042 h 10021"/>
                  <a:gd name="connsiteX47-20197" fmla="*/ 4783 w 9942"/>
                  <a:gd name="connsiteY47-20198" fmla="*/ 4042 h 10021"/>
                  <a:gd name="connsiteX48-20199" fmla="*/ 4869 w 9942"/>
                  <a:gd name="connsiteY48-20200" fmla="*/ 4254 h 10021"/>
                  <a:gd name="connsiteX49-20201" fmla="*/ 5015 w 9942"/>
                  <a:gd name="connsiteY49-20202" fmla="*/ 4624 h 10021"/>
                  <a:gd name="connsiteX50-20203" fmla="*/ 4840 w 9942"/>
                  <a:gd name="connsiteY50-20204" fmla="*/ 4412 h 10021"/>
                  <a:gd name="connsiteX51-20205" fmla="*/ 4754 w 9942"/>
                  <a:gd name="connsiteY51-20206" fmla="*/ 4148 h 10021"/>
                  <a:gd name="connsiteX52-20207" fmla="*/ 4667 w 9942"/>
                  <a:gd name="connsiteY52-20208" fmla="*/ 4360 h 10021"/>
                  <a:gd name="connsiteX53-20209" fmla="*/ 4550 w 9942"/>
                  <a:gd name="connsiteY53-20210" fmla="*/ 4678 h 10021"/>
                  <a:gd name="connsiteX54-20211" fmla="*/ 4550 w 9942"/>
                  <a:gd name="connsiteY54-20212" fmla="*/ 4466 h 10021"/>
                  <a:gd name="connsiteX55-20213" fmla="*/ 4377 w 9942"/>
                  <a:gd name="connsiteY55-20214" fmla="*/ 4360 h 10021"/>
                  <a:gd name="connsiteX56-20215" fmla="*/ 4348 w 9942"/>
                  <a:gd name="connsiteY56-20216" fmla="*/ 3989 h 10021"/>
                  <a:gd name="connsiteX57-20217" fmla="*/ 4203 w 9942"/>
                  <a:gd name="connsiteY57-20218" fmla="*/ 4042 h 10021"/>
                  <a:gd name="connsiteX58-20219" fmla="*/ 4261 w 9942"/>
                  <a:gd name="connsiteY58-20220" fmla="*/ 3619 h 10021"/>
                  <a:gd name="connsiteX59-20221" fmla="*/ 4174 w 9942"/>
                  <a:gd name="connsiteY59-20222" fmla="*/ 3619 h 10021"/>
                  <a:gd name="connsiteX60-20223" fmla="*/ 4261 w 9942"/>
                  <a:gd name="connsiteY60-20224" fmla="*/ 3090 h 10021"/>
                  <a:gd name="connsiteX61-20225" fmla="*/ 4406 w 9942"/>
                  <a:gd name="connsiteY61-20226" fmla="*/ 3090 h 10021"/>
                  <a:gd name="connsiteX62-20227" fmla="*/ 4464 w 9942"/>
                  <a:gd name="connsiteY62-20228" fmla="*/ 3407 h 10021"/>
                  <a:gd name="connsiteX63-20229" fmla="*/ 4493 w 9942"/>
                  <a:gd name="connsiteY63-20230" fmla="*/ 3196 h 10021"/>
                  <a:gd name="connsiteX64-20231" fmla="*/ 4435 w 9942"/>
                  <a:gd name="connsiteY64-20232" fmla="*/ 3037 h 10021"/>
                  <a:gd name="connsiteX65-20233" fmla="*/ 4290 w 9942"/>
                  <a:gd name="connsiteY65-20234" fmla="*/ 2931 h 10021"/>
                  <a:gd name="connsiteX66-20235" fmla="*/ 4319 w 9942"/>
                  <a:gd name="connsiteY66-20236" fmla="*/ 2508 h 10021"/>
                  <a:gd name="connsiteX67-20237" fmla="*/ 4261 w 9942"/>
                  <a:gd name="connsiteY67-20238" fmla="*/ 2296 h 10021"/>
                  <a:gd name="connsiteX68-20239" fmla="*/ 4231 w 9942"/>
                  <a:gd name="connsiteY68-20240" fmla="*/ 1662 h 10021"/>
                  <a:gd name="connsiteX69-20241" fmla="*/ 4290 w 9942"/>
                  <a:gd name="connsiteY69-20242" fmla="*/ 1662 h 10021"/>
                  <a:gd name="connsiteX70-20243" fmla="*/ 4203 w 9942"/>
                  <a:gd name="connsiteY70-20244" fmla="*/ 1555 h 10021"/>
                  <a:gd name="connsiteX71-20245" fmla="*/ 3942 w 9942"/>
                  <a:gd name="connsiteY71-20246" fmla="*/ 1767 h 10021"/>
                  <a:gd name="connsiteX72-20247" fmla="*/ 3884 w 9942"/>
                  <a:gd name="connsiteY72-20248" fmla="*/ 1344 h 10021"/>
                  <a:gd name="connsiteX73-20249" fmla="*/ 4087 w 9942"/>
                  <a:gd name="connsiteY73-20250" fmla="*/ 603 h 10021"/>
                  <a:gd name="connsiteX74-20251" fmla="*/ 3914 w 9942"/>
                  <a:gd name="connsiteY74-20252" fmla="*/ 339 h 10021"/>
                  <a:gd name="connsiteX75-20253" fmla="*/ 4499 w 9942"/>
                  <a:gd name="connsiteY75-20254" fmla="*/ 0 h 10021"/>
                  <a:gd name="connsiteX76-20255" fmla="*/ 3652 w 9942"/>
                  <a:gd name="connsiteY76-20256" fmla="*/ 21 h 10021"/>
                  <a:gd name="connsiteX77-20257" fmla="*/ 3566 w 9942"/>
                  <a:gd name="connsiteY77-20258" fmla="*/ 233 h 10021"/>
                  <a:gd name="connsiteX78-20259" fmla="*/ 3478 w 9942"/>
                  <a:gd name="connsiteY78-20260" fmla="*/ 656 h 10021"/>
                  <a:gd name="connsiteX79-20261" fmla="*/ 3362 w 9942"/>
                  <a:gd name="connsiteY79-20262" fmla="*/ 709 h 10021"/>
                  <a:gd name="connsiteX80-20263" fmla="*/ 3536 w 9942"/>
                  <a:gd name="connsiteY80-20264" fmla="*/ 921 h 10021"/>
                  <a:gd name="connsiteX81-20265" fmla="*/ 3566 w 9942"/>
                  <a:gd name="connsiteY81-20266" fmla="*/ 1185 h 10021"/>
                  <a:gd name="connsiteX82-20267" fmla="*/ 3478 w 9942"/>
                  <a:gd name="connsiteY82-20268" fmla="*/ 1344 h 10021"/>
                  <a:gd name="connsiteX83-20269" fmla="*/ 3566 w 9942"/>
                  <a:gd name="connsiteY83-20270" fmla="*/ 1820 h 10021"/>
                  <a:gd name="connsiteX84-20271" fmla="*/ 3507 w 9942"/>
                  <a:gd name="connsiteY84-20272" fmla="*/ 2244 h 10021"/>
                  <a:gd name="connsiteX85-20273" fmla="*/ 3072 w 9942"/>
                  <a:gd name="connsiteY85-20274" fmla="*/ 2560 h 10021"/>
                  <a:gd name="connsiteX86-20275" fmla="*/ 3043 w 9942"/>
                  <a:gd name="connsiteY86-20276" fmla="*/ 2402 h 10021"/>
                  <a:gd name="connsiteX87-20277" fmla="*/ 3015 w 9942"/>
                  <a:gd name="connsiteY87-20278" fmla="*/ 2614 h 10021"/>
                  <a:gd name="connsiteX88-20279" fmla="*/ 3130 w 9942"/>
                  <a:gd name="connsiteY88-20280" fmla="*/ 2825 h 10021"/>
                  <a:gd name="connsiteX89-20281" fmla="*/ 3420 w 9942"/>
                  <a:gd name="connsiteY89-20282" fmla="*/ 2614 h 10021"/>
                  <a:gd name="connsiteX90-20283" fmla="*/ 3536 w 9942"/>
                  <a:gd name="connsiteY90-20284" fmla="*/ 2773 h 10021"/>
                  <a:gd name="connsiteX91-20285" fmla="*/ 3334 w 9942"/>
                  <a:gd name="connsiteY91-20286" fmla="*/ 2825 h 10021"/>
                  <a:gd name="connsiteX92-20287" fmla="*/ 2408 w 9942"/>
                  <a:gd name="connsiteY92-20288" fmla="*/ 2644 h 10021"/>
                  <a:gd name="connsiteX93-20289" fmla="*/ 2598 w 9942"/>
                  <a:gd name="connsiteY93-20290" fmla="*/ 2493 h 10021"/>
                  <a:gd name="connsiteX94-20291" fmla="*/ 2028 w 9942"/>
                  <a:gd name="connsiteY94-20292" fmla="*/ 2946 h 10021"/>
                  <a:gd name="connsiteX95-20293" fmla="*/ 1965 w 9942"/>
                  <a:gd name="connsiteY95-20294" fmla="*/ 3324 h 10021"/>
                  <a:gd name="connsiteX96-20295" fmla="*/ 1965 w 9942"/>
                  <a:gd name="connsiteY96-20296" fmla="*/ 3324 h 10021"/>
                  <a:gd name="connsiteX97-20297" fmla="*/ 1826 w 9942"/>
                  <a:gd name="connsiteY97-20298" fmla="*/ 3566 h 10021"/>
                  <a:gd name="connsiteX98-20299" fmla="*/ 1594 w 9942"/>
                  <a:gd name="connsiteY98-20300" fmla="*/ 3566 h 10021"/>
                  <a:gd name="connsiteX99-20301" fmla="*/ 1420 w 9942"/>
                  <a:gd name="connsiteY99-20302" fmla="*/ 3778 h 10021"/>
                  <a:gd name="connsiteX100-20303" fmla="*/ 1189 w 9942"/>
                  <a:gd name="connsiteY100-20304" fmla="*/ 3778 h 10021"/>
                  <a:gd name="connsiteX101-20305" fmla="*/ 1014 w 9942"/>
                  <a:gd name="connsiteY101-20306" fmla="*/ 3989 h 10021"/>
                  <a:gd name="connsiteX102-20307" fmla="*/ 899 w 9942"/>
                  <a:gd name="connsiteY102-20308" fmla="*/ 3778 h 10021"/>
                  <a:gd name="connsiteX103-20309" fmla="*/ 609 w 9942"/>
                  <a:gd name="connsiteY103-20310" fmla="*/ 3725 h 10021"/>
                  <a:gd name="connsiteX104-20311" fmla="*/ 0 w 9942"/>
                  <a:gd name="connsiteY104-20312" fmla="*/ 4624 h 10021"/>
                  <a:gd name="connsiteX105-20313" fmla="*/ 58 w 9942"/>
                  <a:gd name="connsiteY105-20314" fmla="*/ 4994 h 10021"/>
                  <a:gd name="connsiteX106-20315" fmla="*/ 116 w 9942"/>
                  <a:gd name="connsiteY106-20316" fmla="*/ 5260 h 10021"/>
                  <a:gd name="connsiteX107-20317" fmla="*/ 174 w 9942"/>
                  <a:gd name="connsiteY107-20318" fmla="*/ 5630 h 10021"/>
                  <a:gd name="connsiteX108-20319" fmla="*/ 348 w 9942"/>
                  <a:gd name="connsiteY108-20320" fmla="*/ 5947 h 10021"/>
                  <a:gd name="connsiteX109-20321" fmla="*/ 580 w 9942"/>
                  <a:gd name="connsiteY109-20322" fmla="*/ 6476 h 10021"/>
                  <a:gd name="connsiteX110-20323" fmla="*/ 434 w 9942"/>
                  <a:gd name="connsiteY110-20324" fmla="*/ 6371 h 10021"/>
                  <a:gd name="connsiteX111-20325" fmla="*/ 782 w 9942"/>
                  <a:gd name="connsiteY111-20326" fmla="*/ 6846 h 10021"/>
                  <a:gd name="connsiteX112-20327" fmla="*/ 985 w 9942"/>
                  <a:gd name="connsiteY112-20328" fmla="*/ 6794 h 10021"/>
                  <a:gd name="connsiteX113-20329" fmla="*/ 957 w 9942"/>
                  <a:gd name="connsiteY113-20330" fmla="*/ 6476 h 10021"/>
                  <a:gd name="connsiteX114-20331" fmla="*/ 1130 w 9942"/>
                  <a:gd name="connsiteY114-20332" fmla="*/ 6529 h 10021"/>
                  <a:gd name="connsiteX115-20333" fmla="*/ 928 w 9942"/>
                  <a:gd name="connsiteY115-20334" fmla="*/ 5894 h 10021"/>
                  <a:gd name="connsiteX116-20335" fmla="*/ 1304 w 9942"/>
                  <a:gd name="connsiteY116-20336" fmla="*/ 5630 h 10021"/>
                  <a:gd name="connsiteX117-20337" fmla="*/ 1508 w 9942"/>
                  <a:gd name="connsiteY117-20338" fmla="*/ 5630 h 10021"/>
                  <a:gd name="connsiteX118-20339" fmla="*/ 1508 w 9942"/>
                  <a:gd name="connsiteY118-20340" fmla="*/ 5894 h 10021"/>
                  <a:gd name="connsiteX119-20341" fmla="*/ 1333 w 9942"/>
                  <a:gd name="connsiteY119-20342" fmla="*/ 6053 h 10021"/>
                  <a:gd name="connsiteX120-20343" fmla="*/ 1218 w 9942"/>
                  <a:gd name="connsiteY120-20344" fmla="*/ 6741 h 10021"/>
                  <a:gd name="connsiteX121-20345" fmla="*/ 1160 w 9942"/>
                  <a:gd name="connsiteY121-20346" fmla="*/ 7058 h 10021"/>
                  <a:gd name="connsiteX122-20347" fmla="*/ 1247 w 9942"/>
                  <a:gd name="connsiteY122-20348" fmla="*/ 7482 h 10021"/>
                  <a:gd name="connsiteX123-20349" fmla="*/ 1420 w 9942"/>
                  <a:gd name="connsiteY123-20350" fmla="*/ 7799 h 10021"/>
                  <a:gd name="connsiteX124-20351" fmla="*/ 2000 w 9942"/>
                  <a:gd name="connsiteY124-20352" fmla="*/ 8434 h 10021"/>
                  <a:gd name="connsiteX125-20353" fmla="*/ 2463 w 9942"/>
                  <a:gd name="connsiteY125-20354" fmla="*/ 8910 h 10021"/>
                  <a:gd name="connsiteX126-20355" fmla="*/ 2811 w 9942"/>
                  <a:gd name="connsiteY126-20356" fmla="*/ 9122 h 10021"/>
                  <a:gd name="connsiteX127-20357" fmla="*/ 3188 w 9942"/>
                  <a:gd name="connsiteY127-20358" fmla="*/ 9333 h 10021"/>
                  <a:gd name="connsiteX128-20359" fmla="*/ 3566 w 9942"/>
                  <a:gd name="connsiteY128-20360" fmla="*/ 9545 h 10021"/>
                  <a:gd name="connsiteX129-20361" fmla="*/ 3914 w 9942"/>
                  <a:gd name="connsiteY129-20362" fmla="*/ 9651 h 10021"/>
                  <a:gd name="connsiteX130-20363" fmla="*/ 4290 w 9942"/>
                  <a:gd name="connsiteY130-20364" fmla="*/ 9810 h 10021"/>
                  <a:gd name="connsiteX131-20365" fmla="*/ 4725 w 9942"/>
                  <a:gd name="connsiteY131-20366" fmla="*/ 9969 h 10021"/>
                  <a:gd name="connsiteX132-20367" fmla="*/ 5188 w 9942"/>
                  <a:gd name="connsiteY132-20368" fmla="*/ 10021 h 10021"/>
                  <a:gd name="connsiteX133-20369" fmla="*/ 5594 w 9942"/>
                  <a:gd name="connsiteY133-20370" fmla="*/ 10021 h 10021"/>
                  <a:gd name="connsiteX134-20371" fmla="*/ 6087 w 9942"/>
                  <a:gd name="connsiteY134-20372" fmla="*/ 9969 h 10021"/>
                  <a:gd name="connsiteX135-20373" fmla="*/ 6435 w 9942"/>
                  <a:gd name="connsiteY135-20374" fmla="*/ 9862 h 10021"/>
                  <a:gd name="connsiteX136-20375" fmla="*/ 6783 w 9942"/>
                  <a:gd name="connsiteY136-20376" fmla="*/ 9757 h 10021"/>
                  <a:gd name="connsiteX137-20377" fmla="*/ 7160 w 9942"/>
                  <a:gd name="connsiteY137-20378" fmla="*/ 9598 h 10021"/>
                  <a:gd name="connsiteX138-20379" fmla="*/ 7507 w 9942"/>
                  <a:gd name="connsiteY138-20380" fmla="*/ 9439 h 10021"/>
                  <a:gd name="connsiteX139-20381" fmla="*/ 7826 w 9942"/>
                  <a:gd name="connsiteY139-20382" fmla="*/ 9228 h 10021"/>
                  <a:gd name="connsiteX140-20383" fmla="*/ 8174 w 9942"/>
                  <a:gd name="connsiteY140-20384" fmla="*/ 9016 h 10021"/>
                  <a:gd name="connsiteX141-20385" fmla="*/ 8493 w 9942"/>
                  <a:gd name="connsiteY141-20386" fmla="*/ 8699 h 10021"/>
                  <a:gd name="connsiteX0-20387" fmla="*/ 8485 w 9942"/>
                  <a:gd name="connsiteY0-20388" fmla="*/ 8681 h 10000"/>
                  <a:gd name="connsiteX1-20389" fmla="*/ 8835 w 9942"/>
                  <a:gd name="connsiteY1-20390" fmla="*/ 8363 h 10000"/>
                  <a:gd name="connsiteX2-20391" fmla="*/ 9009 w 9942"/>
                  <a:gd name="connsiteY2-20392" fmla="*/ 7941 h 10000"/>
                  <a:gd name="connsiteX3-20393" fmla="*/ 9359 w 9942"/>
                  <a:gd name="connsiteY3-20394" fmla="*/ 7624 h 10000"/>
                  <a:gd name="connsiteX4-20395" fmla="*/ 9242 w 9942"/>
                  <a:gd name="connsiteY4-20396" fmla="*/ 7149 h 10000"/>
                  <a:gd name="connsiteX5-20397" fmla="*/ 9447 w 9942"/>
                  <a:gd name="connsiteY5-20398" fmla="*/ 6885 h 10000"/>
                  <a:gd name="connsiteX6-20399" fmla="*/ 9592 w 9942"/>
                  <a:gd name="connsiteY6-20400" fmla="*/ 6621 h 10000"/>
                  <a:gd name="connsiteX7-20401" fmla="*/ 9650 w 9942"/>
                  <a:gd name="connsiteY7-20402" fmla="*/ 7043 h 10000"/>
                  <a:gd name="connsiteX8-20403" fmla="*/ 9592 w 9942"/>
                  <a:gd name="connsiteY8-20404" fmla="*/ 7519 h 10000"/>
                  <a:gd name="connsiteX9-20405" fmla="*/ 9913 w 9942"/>
                  <a:gd name="connsiteY9-20406" fmla="*/ 7043 h 10000"/>
                  <a:gd name="connsiteX10-20407" fmla="*/ 9942 w 9942"/>
                  <a:gd name="connsiteY10-20408" fmla="*/ 6674 h 10000"/>
                  <a:gd name="connsiteX11-20409" fmla="*/ 9825 w 9942"/>
                  <a:gd name="connsiteY11-20410" fmla="*/ 6727 h 10000"/>
                  <a:gd name="connsiteX12-20411" fmla="*/ 9738 w 9942"/>
                  <a:gd name="connsiteY12-20412" fmla="*/ 6358 h 10000"/>
                  <a:gd name="connsiteX13-20413" fmla="*/ 9854 w 9942"/>
                  <a:gd name="connsiteY13-20414" fmla="*/ 5935 h 10000"/>
                  <a:gd name="connsiteX14-20415" fmla="*/ 9797 w 9942"/>
                  <a:gd name="connsiteY14-20416" fmla="*/ 5460 h 10000"/>
                  <a:gd name="connsiteX15-20417" fmla="*/ 9505 w 9942"/>
                  <a:gd name="connsiteY15-20418" fmla="*/ 5301 h 10000"/>
                  <a:gd name="connsiteX16-20419" fmla="*/ 9884 w 9942"/>
                  <a:gd name="connsiteY16-20420" fmla="*/ 4510 h 10000"/>
                  <a:gd name="connsiteX17-20421" fmla="*/ 9476 w 9942"/>
                  <a:gd name="connsiteY17-20422" fmla="*/ 4773 h 10000"/>
                  <a:gd name="connsiteX18-20423" fmla="*/ 9388 w 9942"/>
                  <a:gd name="connsiteY18-20424" fmla="*/ 5195 h 10000"/>
                  <a:gd name="connsiteX19-20425" fmla="*/ 9038 w 9942"/>
                  <a:gd name="connsiteY19-20426" fmla="*/ 5249 h 10000"/>
                  <a:gd name="connsiteX20-20427" fmla="*/ 9009 w 9942"/>
                  <a:gd name="connsiteY20-20428" fmla="*/ 5829 h 10000"/>
                  <a:gd name="connsiteX21-20429" fmla="*/ 9038 w 9942"/>
                  <a:gd name="connsiteY21-20430" fmla="*/ 5935 h 10000"/>
                  <a:gd name="connsiteX22-20431" fmla="*/ 8864 w 9942"/>
                  <a:gd name="connsiteY22-20432" fmla="*/ 6146 h 10000"/>
                  <a:gd name="connsiteX23-20433" fmla="*/ 8669 w 9942"/>
                  <a:gd name="connsiteY23-20434" fmla="*/ 5507 h 10000"/>
                  <a:gd name="connsiteX24-20435" fmla="*/ 8669 w 9942"/>
                  <a:gd name="connsiteY24-20436" fmla="*/ 5507 h 10000"/>
                  <a:gd name="connsiteX25-20437" fmla="*/ 8541 w 9942"/>
                  <a:gd name="connsiteY25-20438" fmla="*/ 5281 h 10000"/>
                  <a:gd name="connsiteX26-20439" fmla="*/ 8350 w 9942"/>
                  <a:gd name="connsiteY26-20440" fmla="*/ 5432 h 10000"/>
                  <a:gd name="connsiteX27-20441" fmla="*/ 8223 w 9942"/>
                  <a:gd name="connsiteY27-20442" fmla="*/ 5205 h 10000"/>
                  <a:gd name="connsiteX28-20443" fmla="*/ 8095 w 9942"/>
                  <a:gd name="connsiteY28-20444" fmla="*/ 4979 h 10000"/>
                  <a:gd name="connsiteX29-20445" fmla="*/ 8605 w 9942"/>
                  <a:gd name="connsiteY29-20446" fmla="*/ 4904 h 10000"/>
                  <a:gd name="connsiteX30-20447" fmla="*/ 8159 w 9942"/>
                  <a:gd name="connsiteY30-20448" fmla="*/ 4602 h 10000"/>
                  <a:gd name="connsiteX31-20449" fmla="*/ 7968 w 9942"/>
                  <a:gd name="connsiteY31-20450" fmla="*/ 4753 h 10000"/>
                  <a:gd name="connsiteX32-20451" fmla="*/ 8000 w 9942"/>
                  <a:gd name="connsiteY32-20452" fmla="*/ 4837 h 10000"/>
                  <a:gd name="connsiteX33-20453" fmla="*/ 6874 w 9942"/>
                  <a:gd name="connsiteY33-20454" fmla="*/ 3320 h 10000"/>
                  <a:gd name="connsiteX34-20455" fmla="*/ 6886 w 9942"/>
                  <a:gd name="connsiteY34-20456" fmla="*/ 3319 h 10000"/>
                  <a:gd name="connsiteX35-20457" fmla="*/ 6567 w 9942"/>
                  <a:gd name="connsiteY35-20458" fmla="*/ 3244 h 10000"/>
                  <a:gd name="connsiteX36-20459" fmla="*/ 6441 w 9942"/>
                  <a:gd name="connsiteY36-20460" fmla="*/ 3018 h 10000"/>
                  <a:gd name="connsiteX37-20461" fmla="*/ 5867 w 9942"/>
                  <a:gd name="connsiteY37-20462" fmla="*/ 2489 h 10000"/>
                  <a:gd name="connsiteX38-20463" fmla="*/ 4928 w 9942"/>
                  <a:gd name="connsiteY38-20464" fmla="*/ 3242 h 10000"/>
                  <a:gd name="connsiteX39-20465" fmla="*/ 4810 w 9942"/>
                  <a:gd name="connsiteY39-20466" fmla="*/ 3189 h 10000"/>
                  <a:gd name="connsiteX40-20467" fmla="*/ 4665 w 9942"/>
                  <a:gd name="connsiteY40-20468" fmla="*/ 3136 h 10000"/>
                  <a:gd name="connsiteX41-20469" fmla="*/ 4548 w 9942"/>
                  <a:gd name="connsiteY41-20470" fmla="*/ 3348 h 10000"/>
                  <a:gd name="connsiteX42-20471" fmla="*/ 4374 w 9942"/>
                  <a:gd name="connsiteY42-20472" fmla="*/ 3507 h 10000"/>
                  <a:gd name="connsiteX43-20473" fmla="*/ 4345 w 9942"/>
                  <a:gd name="connsiteY43-20474" fmla="*/ 3664 h 10000"/>
                  <a:gd name="connsiteX44-20475" fmla="*/ 4489 w 9942"/>
                  <a:gd name="connsiteY44-20476" fmla="*/ 3875 h 10000"/>
                  <a:gd name="connsiteX45-20477" fmla="*/ 4548 w 9942"/>
                  <a:gd name="connsiteY45-20478" fmla="*/ 4034 h 10000"/>
                  <a:gd name="connsiteX46-20479" fmla="*/ 4695 w 9942"/>
                  <a:gd name="connsiteY46-20480" fmla="*/ 4034 h 10000"/>
                  <a:gd name="connsiteX47-20481" fmla="*/ 4753 w 9942"/>
                  <a:gd name="connsiteY47-20482" fmla="*/ 4034 h 10000"/>
                  <a:gd name="connsiteX48-20483" fmla="*/ 4839 w 9942"/>
                  <a:gd name="connsiteY48-20484" fmla="*/ 4245 h 10000"/>
                  <a:gd name="connsiteX49-20485" fmla="*/ 4986 w 9942"/>
                  <a:gd name="connsiteY49-20486" fmla="*/ 4614 h 10000"/>
                  <a:gd name="connsiteX50-20487" fmla="*/ 4810 w 9942"/>
                  <a:gd name="connsiteY50-20488" fmla="*/ 4403 h 10000"/>
                  <a:gd name="connsiteX51-20489" fmla="*/ 4724 w 9942"/>
                  <a:gd name="connsiteY51-20490" fmla="*/ 4139 h 10000"/>
                  <a:gd name="connsiteX52-20491" fmla="*/ 4636 w 9942"/>
                  <a:gd name="connsiteY52-20492" fmla="*/ 4351 h 10000"/>
                  <a:gd name="connsiteX53-20493" fmla="*/ 4519 w 9942"/>
                  <a:gd name="connsiteY53-20494" fmla="*/ 4668 h 10000"/>
                  <a:gd name="connsiteX54-20495" fmla="*/ 4519 w 9942"/>
                  <a:gd name="connsiteY54-20496" fmla="*/ 4457 h 10000"/>
                  <a:gd name="connsiteX55-20497" fmla="*/ 4345 w 9942"/>
                  <a:gd name="connsiteY55-20498" fmla="*/ 4351 h 10000"/>
                  <a:gd name="connsiteX56-20499" fmla="*/ 4315 w 9942"/>
                  <a:gd name="connsiteY56-20500" fmla="*/ 3981 h 10000"/>
                  <a:gd name="connsiteX57-20501" fmla="*/ 4170 w 9942"/>
                  <a:gd name="connsiteY57-20502" fmla="*/ 4034 h 10000"/>
                  <a:gd name="connsiteX58-20503" fmla="*/ 4228 w 9942"/>
                  <a:gd name="connsiteY58-20504" fmla="*/ 3611 h 10000"/>
                  <a:gd name="connsiteX59-20505" fmla="*/ 4140 w 9942"/>
                  <a:gd name="connsiteY59-20506" fmla="*/ 3611 h 10000"/>
                  <a:gd name="connsiteX60-20507" fmla="*/ 4228 w 9942"/>
                  <a:gd name="connsiteY60-20508" fmla="*/ 3084 h 10000"/>
                  <a:gd name="connsiteX61-20509" fmla="*/ 4374 w 9942"/>
                  <a:gd name="connsiteY61-20510" fmla="*/ 3084 h 10000"/>
                  <a:gd name="connsiteX62-20511" fmla="*/ 4432 w 9942"/>
                  <a:gd name="connsiteY62-20512" fmla="*/ 3400 h 10000"/>
                  <a:gd name="connsiteX63-20513" fmla="*/ 4461 w 9942"/>
                  <a:gd name="connsiteY63-20514" fmla="*/ 3189 h 10000"/>
                  <a:gd name="connsiteX64-20515" fmla="*/ 4403 w 9942"/>
                  <a:gd name="connsiteY64-20516" fmla="*/ 3031 h 10000"/>
                  <a:gd name="connsiteX65-20517" fmla="*/ 4257 w 9942"/>
                  <a:gd name="connsiteY65-20518" fmla="*/ 2925 h 10000"/>
                  <a:gd name="connsiteX66-20519" fmla="*/ 4286 w 9942"/>
                  <a:gd name="connsiteY66-20520" fmla="*/ 2503 h 10000"/>
                  <a:gd name="connsiteX67-20521" fmla="*/ 4228 w 9942"/>
                  <a:gd name="connsiteY67-20522" fmla="*/ 2291 h 10000"/>
                  <a:gd name="connsiteX68-20523" fmla="*/ 4198 w 9942"/>
                  <a:gd name="connsiteY68-20524" fmla="*/ 1659 h 10000"/>
                  <a:gd name="connsiteX69-20525" fmla="*/ 4257 w 9942"/>
                  <a:gd name="connsiteY69-20526" fmla="*/ 1659 h 10000"/>
                  <a:gd name="connsiteX70-20527" fmla="*/ 4170 w 9942"/>
                  <a:gd name="connsiteY70-20528" fmla="*/ 1552 h 10000"/>
                  <a:gd name="connsiteX71-20529" fmla="*/ 3907 w 9942"/>
                  <a:gd name="connsiteY71-20530" fmla="*/ 1763 h 10000"/>
                  <a:gd name="connsiteX72-20531" fmla="*/ 3849 w 9942"/>
                  <a:gd name="connsiteY72-20532" fmla="*/ 1341 h 10000"/>
                  <a:gd name="connsiteX73-20533" fmla="*/ 4053 w 9942"/>
                  <a:gd name="connsiteY73-20534" fmla="*/ 602 h 10000"/>
                  <a:gd name="connsiteX74-20535" fmla="*/ 3879 w 9942"/>
                  <a:gd name="connsiteY74-20536" fmla="*/ 338 h 10000"/>
                  <a:gd name="connsiteX75-20537" fmla="*/ 4467 w 9942"/>
                  <a:gd name="connsiteY75-20538" fmla="*/ 0 h 10000"/>
                  <a:gd name="connsiteX76-20539" fmla="*/ 3615 w 9942"/>
                  <a:gd name="connsiteY76-20540" fmla="*/ 21 h 10000"/>
                  <a:gd name="connsiteX77-20541" fmla="*/ 3529 w 9942"/>
                  <a:gd name="connsiteY77-20542" fmla="*/ 233 h 10000"/>
                  <a:gd name="connsiteX78-20543" fmla="*/ 3440 w 9942"/>
                  <a:gd name="connsiteY78-20544" fmla="*/ 655 h 10000"/>
                  <a:gd name="connsiteX79-20545" fmla="*/ 3324 w 9942"/>
                  <a:gd name="connsiteY79-20546" fmla="*/ 708 h 10000"/>
                  <a:gd name="connsiteX80-20547" fmla="*/ 3499 w 9942"/>
                  <a:gd name="connsiteY80-20548" fmla="*/ 919 h 10000"/>
                  <a:gd name="connsiteX81-20549" fmla="*/ 3529 w 9942"/>
                  <a:gd name="connsiteY81-20550" fmla="*/ 1183 h 10000"/>
                  <a:gd name="connsiteX82-20551" fmla="*/ 3440 w 9942"/>
                  <a:gd name="connsiteY82-20552" fmla="*/ 1341 h 10000"/>
                  <a:gd name="connsiteX83-20553" fmla="*/ 3529 w 9942"/>
                  <a:gd name="connsiteY83-20554" fmla="*/ 1816 h 10000"/>
                  <a:gd name="connsiteX84-20555" fmla="*/ 3469 w 9942"/>
                  <a:gd name="connsiteY84-20556" fmla="*/ 2239 h 10000"/>
                  <a:gd name="connsiteX85-20557" fmla="*/ 3032 w 9942"/>
                  <a:gd name="connsiteY85-20558" fmla="*/ 2555 h 10000"/>
                  <a:gd name="connsiteX86-20559" fmla="*/ 3003 w 9942"/>
                  <a:gd name="connsiteY86-20560" fmla="*/ 2397 h 10000"/>
                  <a:gd name="connsiteX87-20561" fmla="*/ 2975 w 9942"/>
                  <a:gd name="connsiteY87-20562" fmla="*/ 2609 h 10000"/>
                  <a:gd name="connsiteX88-20563" fmla="*/ 3090 w 9942"/>
                  <a:gd name="connsiteY88-20564" fmla="*/ 2819 h 10000"/>
                  <a:gd name="connsiteX89-20565" fmla="*/ 3382 w 9942"/>
                  <a:gd name="connsiteY89-20566" fmla="*/ 2609 h 10000"/>
                  <a:gd name="connsiteX90-20567" fmla="*/ 3499 w 9942"/>
                  <a:gd name="connsiteY90-20568" fmla="*/ 2767 h 10000"/>
                  <a:gd name="connsiteX91-20569" fmla="*/ 3295 w 9942"/>
                  <a:gd name="connsiteY91-20570" fmla="*/ 2819 h 10000"/>
                  <a:gd name="connsiteX92-20571" fmla="*/ 2364 w 9942"/>
                  <a:gd name="connsiteY92-20572" fmla="*/ 2638 h 10000"/>
                  <a:gd name="connsiteX93-20573" fmla="*/ 2555 w 9942"/>
                  <a:gd name="connsiteY93-20574" fmla="*/ 2488 h 10000"/>
                  <a:gd name="connsiteX94-20575" fmla="*/ 1982 w 9942"/>
                  <a:gd name="connsiteY94-20576" fmla="*/ 2940 h 10000"/>
                  <a:gd name="connsiteX95-20577" fmla="*/ 1918 w 9942"/>
                  <a:gd name="connsiteY95-20578" fmla="*/ 3317 h 10000"/>
                  <a:gd name="connsiteX96-20579" fmla="*/ 1918 w 9942"/>
                  <a:gd name="connsiteY96-20580" fmla="*/ 3317 h 10000"/>
                  <a:gd name="connsiteX97-20581" fmla="*/ 1779 w 9942"/>
                  <a:gd name="connsiteY97-20582" fmla="*/ 3559 h 10000"/>
                  <a:gd name="connsiteX98-20583" fmla="*/ 1545 w 9942"/>
                  <a:gd name="connsiteY98-20584" fmla="*/ 3559 h 10000"/>
                  <a:gd name="connsiteX99-20585" fmla="*/ 1370 w 9942"/>
                  <a:gd name="connsiteY99-20586" fmla="*/ 3770 h 10000"/>
                  <a:gd name="connsiteX100-20587" fmla="*/ 1138 w 9942"/>
                  <a:gd name="connsiteY100-20588" fmla="*/ 3770 h 10000"/>
                  <a:gd name="connsiteX101-20589" fmla="*/ 962 w 9942"/>
                  <a:gd name="connsiteY101-20590" fmla="*/ 3981 h 10000"/>
                  <a:gd name="connsiteX102-20591" fmla="*/ 846 w 9942"/>
                  <a:gd name="connsiteY102-20592" fmla="*/ 3770 h 10000"/>
                  <a:gd name="connsiteX103-20593" fmla="*/ 555 w 9942"/>
                  <a:gd name="connsiteY103-20594" fmla="*/ 3717 h 10000"/>
                  <a:gd name="connsiteX104-20595" fmla="*/ 0 w 9942"/>
                  <a:gd name="connsiteY104-20596" fmla="*/ 4984 h 10000"/>
                  <a:gd name="connsiteX105-20597" fmla="*/ 59 w 9942"/>
                  <a:gd name="connsiteY105-20598" fmla="*/ 5249 h 10000"/>
                  <a:gd name="connsiteX106-20599" fmla="*/ 117 w 9942"/>
                  <a:gd name="connsiteY106-20600" fmla="*/ 5618 h 10000"/>
                  <a:gd name="connsiteX107-20601" fmla="*/ 292 w 9942"/>
                  <a:gd name="connsiteY107-20602" fmla="*/ 5935 h 10000"/>
                  <a:gd name="connsiteX108-20603" fmla="*/ 525 w 9942"/>
                  <a:gd name="connsiteY108-20604" fmla="*/ 6462 h 10000"/>
                  <a:gd name="connsiteX109-20605" fmla="*/ 379 w 9942"/>
                  <a:gd name="connsiteY109-20606" fmla="*/ 6358 h 10000"/>
                  <a:gd name="connsiteX110-20607" fmla="*/ 729 w 9942"/>
                  <a:gd name="connsiteY110-20608" fmla="*/ 6832 h 10000"/>
                  <a:gd name="connsiteX111-20609" fmla="*/ 933 w 9942"/>
                  <a:gd name="connsiteY111-20610" fmla="*/ 6780 h 10000"/>
                  <a:gd name="connsiteX112-20611" fmla="*/ 905 w 9942"/>
                  <a:gd name="connsiteY112-20612" fmla="*/ 6462 h 10000"/>
                  <a:gd name="connsiteX113-20613" fmla="*/ 1079 w 9942"/>
                  <a:gd name="connsiteY113-20614" fmla="*/ 6515 h 10000"/>
                  <a:gd name="connsiteX114-20615" fmla="*/ 875 w 9942"/>
                  <a:gd name="connsiteY114-20616" fmla="*/ 5882 h 10000"/>
                  <a:gd name="connsiteX115-20617" fmla="*/ 1254 w 9942"/>
                  <a:gd name="connsiteY115-20618" fmla="*/ 5618 h 10000"/>
                  <a:gd name="connsiteX116-20619" fmla="*/ 1459 w 9942"/>
                  <a:gd name="connsiteY116-20620" fmla="*/ 5618 h 10000"/>
                  <a:gd name="connsiteX117-20621" fmla="*/ 1459 w 9942"/>
                  <a:gd name="connsiteY117-20622" fmla="*/ 5882 h 10000"/>
                  <a:gd name="connsiteX118-20623" fmla="*/ 1283 w 9942"/>
                  <a:gd name="connsiteY118-20624" fmla="*/ 6040 h 10000"/>
                  <a:gd name="connsiteX119-20625" fmla="*/ 1167 w 9942"/>
                  <a:gd name="connsiteY119-20626" fmla="*/ 6727 h 10000"/>
                  <a:gd name="connsiteX120-20627" fmla="*/ 1109 w 9942"/>
                  <a:gd name="connsiteY120-20628" fmla="*/ 7043 h 10000"/>
                  <a:gd name="connsiteX121-20629" fmla="*/ 1196 w 9942"/>
                  <a:gd name="connsiteY121-20630" fmla="*/ 7466 h 10000"/>
                  <a:gd name="connsiteX122-20631" fmla="*/ 1370 w 9942"/>
                  <a:gd name="connsiteY122-20632" fmla="*/ 7783 h 10000"/>
                  <a:gd name="connsiteX123-20633" fmla="*/ 1954 w 9942"/>
                  <a:gd name="connsiteY123-20634" fmla="*/ 8416 h 10000"/>
                  <a:gd name="connsiteX124-20635" fmla="*/ 2419 w 9942"/>
                  <a:gd name="connsiteY124-20636" fmla="*/ 8891 h 10000"/>
                  <a:gd name="connsiteX125-20637" fmla="*/ 2769 w 9942"/>
                  <a:gd name="connsiteY125-20638" fmla="*/ 9103 h 10000"/>
                  <a:gd name="connsiteX126-20639" fmla="*/ 3149 w 9942"/>
                  <a:gd name="connsiteY126-20640" fmla="*/ 9313 h 10000"/>
                  <a:gd name="connsiteX127-20641" fmla="*/ 3529 w 9942"/>
                  <a:gd name="connsiteY127-20642" fmla="*/ 9525 h 10000"/>
                  <a:gd name="connsiteX128-20643" fmla="*/ 3879 w 9942"/>
                  <a:gd name="connsiteY128-20644" fmla="*/ 9631 h 10000"/>
                  <a:gd name="connsiteX129-20645" fmla="*/ 4257 w 9942"/>
                  <a:gd name="connsiteY129-20646" fmla="*/ 9789 h 10000"/>
                  <a:gd name="connsiteX130-20647" fmla="*/ 4695 w 9942"/>
                  <a:gd name="connsiteY130-20648" fmla="*/ 9948 h 10000"/>
                  <a:gd name="connsiteX131-20649" fmla="*/ 5160 w 9942"/>
                  <a:gd name="connsiteY131-20650" fmla="*/ 10000 h 10000"/>
                  <a:gd name="connsiteX132-20651" fmla="*/ 5569 w 9942"/>
                  <a:gd name="connsiteY132-20652" fmla="*/ 10000 h 10000"/>
                  <a:gd name="connsiteX133-20653" fmla="*/ 6065 w 9942"/>
                  <a:gd name="connsiteY133-20654" fmla="*/ 9948 h 10000"/>
                  <a:gd name="connsiteX134-20655" fmla="*/ 6415 w 9942"/>
                  <a:gd name="connsiteY134-20656" fmla="*/ 9841 h 10000"/>
                  <a:gd name="connsiteX135-20657" fmla="*/ 6765 w 9942"/>
                  <a:gd name="connsiteY135-20658" fmla="*/ 9737 h 10000"/>
                  <a:gd name="connsiteX136-20659" fmla="*/ 7144 w 9942"/>
                  <a:gd name="connsiteY136-20660" fmla="*/ 9578 h 10000"/>
                  <a:gd name="connsiteX137-20661" fmla="*/ 7493 w 9942"/>
                  <a:gd name="connsiteY137-20662" fmla="*/ 9419 h 10000"/>
                  <a:gd name="connsiteX138-20663" fmla="*/ 7814 w 9942"/>
                  <a:gd name="connsiteY138-20664" fmla="*/ 9209 h 10000"/>
                  <a:gd name="connsiteX139-20665" fmla="*/ 8164 w 9942"/>
                  <a:gd name="connsiteY139-20666" fmla="*/ 8997 h 10000"/>
                  <a:gd name="connsiteX140-20667" fmla="*/ 8485 w 9942"/>
                  <a:gd name="connsiteY140-20668" fmla="*/ 8681 h 10000"/>
                  <a:gd name="connsiteX0-20669" fmla="*/ 8535 w 10000"/>
                  <a:gd name="connsiteY0-20670" fmla="*/ 8681 h 10000"/>
                  <a:gd name="connsiteX1-20671" fmla="*/ 8887 w 10000"/>
                  <a:gd name="connsiteY1-20672" fmla="*/ 8363 h 10000"/>
                  <a:gd name="connsiteX2-20673" fmla="*/ 9062 w 10000"/>
                  <a:gd name="connsiteY2-20674" fmla="*/ 7941 h 10000"/>
                  <a:gd name="connsiteX3-20675" fmla="*/ 9414 w 10000"/>
                  <a:gd name="connsiteY3-20676" fmla="*/ 7624 h 10000"/>
                  <a:gd name="connsiteX4-20677" fmla="*/ 9296 w 10000"/>
                  <a:gd name="connsiteY4-20678" fmla="*/ 7149 h 10000"/>
                  <a:gd name="connsiteX5-20679" fmla="*/ 9502 w 10000"/>
                  <a:gd name="connsiteY5-20680" fmla="*/ 6885 h 10000"/>
                  <a:gd name="connsiteX6-20681" fmla="*/ 9648 w 10000"/>
                  <a:gd name="connsiteY6-20682" fmla="*/ 6621 h 10000"/>
                  <a:gd name="connsiteX7-20683" fmla="*/ 9706 w 10000"/>
                  <a:gd name="connsiteY7-20684" fmla="*/ 7043 h 10000"/>
                  <a:gd name="connsiteX8-20685" fmla="*/ 9648 w 10000"/>
                  <a:gd name="connsiteY8-20686" fmla="*/ 7519 h 10000"/>
                  <a:gd name="connsiteX9-20687" fmla="*/ 9971 w 10000"/>
                  <a:gd name="connsiteY9-20688" fmla="*/ 7043 h 10000"/>
                  <a:gd name="connsiteX10-20689" fmla="*/ 10000 w 10000"/>
                  <a:gd name="connsiteY10-20690" fmla="*/ 6674 h 10000"/>
                  <a:gd name="connsiteX11-20691" fmla="*/ 9882 w 10000"/>
                  <a:gd name="connsiteY11-20692" fmla="*/ 6727 h 10000"/>
                  <a:gd name="connsiteX12-20693" fmla="*/ 9795 w 10000"/>
                  <a:gd name="connsiteY12-20694" fmla="*/ 6358 h 10000"/>
                  <a:gd name="connsiteX13-20695" fmla="*/ 9911 w 10000"/>
                  <a:gd name="connsiteY13-20696" fmla="*/ 5935 h 10000"/>
                  <a:gd name="connsiteX14-20697" fmla="*/ 9854 w 10000"/>
                  <a:gd name="connsiteY14-20698" fmla="*/ 5460 h 10000"/>
                  <a:gd name="connsiteX15-20699" fmla="*/ 9560 w 10000"/>
                  <a:gd name="connsiteY15-20700" fmla="*/ 5301 h 10000"/>
                  <a:gd name="connsiteX16-20701" fmla="*/ 9942 w 10000"/>
                  <a:gd name="connsiteY16-20702" fmla="*/ 4510 h 10000"/>
                  <a:gd name="connsiteX17-20703" fmla="*/ 9531 w 10000"/>
                  <a:gd name="connsiteY17-20704" fmla="*/ 4773 h 10000"/>
                  <a:gd name="connsiteX18-20705" fmla="*/ 9443 w 10000"/>
                  <a:gd name="connsiteY18-20706" fmla="*/ 5195 h 10000"/>
                  <a:gd name="connsiteX19-20707" fmla="*/ 9091 w 10000"/>
                  <a:gd name="connsiteY19-20708" fmla="*/ 5249 h 10000"/>
                  <a:gd name="connsiteX20-20709" fmla="*/ 9062 w 10000"/>
                  <a:gd name="connsiteY20-20710" fmla="*/ 5829 h 10000"/>
                  <a:gd name="connsiteX21-20711" fmla="*/ 9091 w 10000"/>
                  <a:gd name="connsiteY21-20712" fmla="*/ 5935 h 10000"/>
                  <a:gd name="connsiteX22-20713" fmla="*/ 8916 w 10000"/>
                  <a:gd name="connsiteY22-20714" fmla="*/ 6146 h 10000"/>
                  <a:gd name="connsiteX23-20715" fmla="*/ 8720 w 10000"/>
                  <a:gd name="connsiteY23-20716" fmla="*/ 5507 h 10000"/>
                  <a:gd name="connsiteX24-20717" fmla="*/ 8720 w 10000"/>
                  <a:gd name="connsiteY24-20718" fmla="*/ 5507 h 10000"/>
                  <a:gd name="connsiteX25-20719" fmla="*/ 8591 w 10000"/>
                  <a:gd name="connsiteY25-20720" fmla="*/ 5281 h 10000"/>
                  <a:gd name="connsiteX26-20721" fmla="*/ 8399 w 10000"/>
                  <a:gd name="connsiteY26-20722" fmla="*/ 5432 h 10000"/>
                  <a:gd name="connsiteX27-20723" fmla="*/ 8271 w 10000"/>
                  <a:gd name="connsiteY27-20724" fmla="*/ 5205 h 10000"/>
                  <a:gd name="connsiteX28-20725" fmla="*/ 8142 w 10000"/>
                  <a:gd name="connsiteY28-20726" fmla="*/ 4979 h 10000"/>
                  <a:gd name="connsiteX29-20727" fmla="*/ 8655 w 10000"/>
                  <a:gd name="connsiteY29-20728" fmla="*/ 4904 h 10000"/>
                  <a:gd name="connsiteX30-20729" fmla="*/ 8207 w 10000"/>
                  <a:gd name="connsiteY30-20730" fmla="*/ 4602 h 10000"/>
                  <a:gd name="connsiteX31-20731" fmla="*/ 8014 w 10000"/>
                  <a:gd name="connsiteY31-20732" fmla="*/ 4753 h 10000"/>
                  <a:gd name="connsiteX32-20733" fmla="*/ 8047 w 10000"/>
                  <a:gd name="connsiteY32-20734" fmla="*/ 4837 h 10000"/>
                  <a:gd name="connsiteX33-20735" fmla="*/ 6914 w 10000"/>
                  <a:gd name="connsiteY33-20736" fmla="*/ 3320 h 10000"/>
                  <a:gd name="connsiteX34-20737" fmla="*/ 6926 w 10000"/>
                  <a:gd name="connsiteY34-20738" fmla="*/ 3319 h 10000"/>
                  <a:gd name="connsiteX35-20739" fmla="*/ 6605 w 10000"/>
                  <a:gd name="connsiteY35-20740" fmla="*/ 3244 h 10000"/>
                  <a:gd name="connsiteX36-20741" fmla="*/ 6479 w 10000"/>
                  <a:gd name="connsiteY36-20742" fmla="*/ 3018 h 10000"/>
                  <a:gd name="connsiteX37-20743" fmla="*/ 4957 w 10000"/>
                  <a:gd name="connsiteY37-20744" fmla="*/ 3242 h 10000"/>
                  <a:gd name="connsiteX38-20745" fmla="*/ 4838 w 10000"/>
                  <a:gd name="connsiteY38-20746" fmla="*/ 3189 h 10000"/>
                  <a:gd name="connsiteX39-20747" fmla="*/ 4692 w 10000"/>
                  <a:gd name="connsiteY39-20748" fmla="*/ 3136 h 10000"/>
                  <a:gd name="connsiteX40-20749" fmla="*/ 4575 w 10000"/>
                  <a:gd name="connsiteY40-20750" fmla="*/ 3348 h 10000"/>
                  <a:gd name="connsiteX41-20751" fmla="*/ 4400 w 10000"/>
                  <a:gd name="connsiteY41-20752" fmla="*/ 3507 h 10000"/>
                  <a:gd name="connsiteX42-20753" fmla="*/ 4370 w 10000"/>
                  <a:gd name="connsiteY42-20754" fmla="*/ 3664 h 10000"/>
                  <a:gd name="connsiteX43-20755" fmla="*/ 4515 w 10000"/>
                  <a:gd name="connsiteY43-20756" fmla="*/ 3875 h 10000"/>
                  <a:gd name="connsiteX44-20757" fmla="*/ 4575 w 10000"/>
                  <a:gd name="connsiteY44-20758" fmla="*/ 4034 h 10000"/>
                  <a:gd name="connsiteX45-20759" fmla="*/ 4722 w 10000"/>
                  <a:gd name="connsiteY45-20760" fmla="*/ 4034 h 10000"/>
                  <a:gd name="connsiteX46-20761" fmla="*/ 4781 w 10000"/>
                  <a:gd name="connsiteY46-20762" fmla="*/ 4034 h 10000"/>
                  <a:gd name="connsiteX47-20763" fmla="*/ 4867 w 10000"/>
                  <a:gd name="connsiteY47-20764" fmla="*/ 4245 h 10000"/>
                  <a:gd name="connsiteX48-20765" fmla="*/ 5015 w 10000"/>
                  <a:gd name="connsiteY48-20766" fmla="*/ 4614 h 10000"/>
                  <a:gd name="connsiteX49-20767" fmla="*/ 4838 w 10000"/>
                  <a:gd name="connsiteY49-20768" fmla="*/ 4403 h 10000"/>
                  <a:gd name="connsiteX50-20769" fmla="*/ 4752 w 10000"/>
                  <a:gd name="connsiteY50-20770" fmla="*/ 4139 h 10000"/>
                  <a:gd name="connsiteX51-20771" fmla="*/ 4663 w 10000"/>
                  <a:gd name="connsiteY51-20772" fmla="*/ 4351 h 10000"/>
                  <a:gd name="connsiteX52-20773" fmla="*/ 4545 w 10000"/>
                  <a:gd name="connsiteY52-20774" fmla="*/ 4668 h 10000"/>
                  <a:gd name="connsiteX53-20775" fmla="*/ 4545 w 10000"/>
                  <a:gd name="connsiteY53-20776" fmla="*/ 4457 h 10000"/>
                  <a:gd name="connsiteX54-20777" fmla="*/ 4370 w 10000"/>
                  <a:gd name="connsiteY54-20778" fmla="*/ 4351 h 10000"/>
                  <a:gd name="connsiteX55-20779" fmla="*/ 4340 w 10000"/>
                  <a:gd name="connsiteY55-20780" fmla="*/ 3981 h 10000"/>
                  <a:gd name="connsiteX56-20781" fmla="*/ 4194 w 10000"/>
                  <a:gd name="connsiteY56-20782" fmla="*/ 4034 h 10000"/>
                  <a:gd name="connsiteX57-20783" fmla="*/ 4253 w 10000"/>
                  <a:gd name="connsiteY57-20784" fmla="*/ 3611 h 10000"/>
                  <a:gd name="connsiteX58-20785" fmla="*/ 4164 w 10000"/>
                  <a:gd name="connsiteY58-20786" fmla="*/ 3611 h 10000"/>
                  <a:gd name="connsiteX59-20787" fmla="*/ 4253 w 10000"/>
                  <a:gd name="connsiteY59-20788" fmla="*/ 3084 h 10000"/>
                  <a:gd name="connsiteX60-20789" fmla="*/ 4400 w 10000"/>
                  <a:gd name="connsiteY60-20790" fmla="*/ 3084 h 10000"/>
                  <a:gd name="connsiteX61-20791" fmla="*/ 4458 w 10000"/>
                  <a:gd name="connsiteY61-20792" fmla="*/ 3400 h 10000"/>
                  <a:gd name="connsiteX62-20793" fmla="*/ 4487 w 10000"/>
                  <a:gd name="connsiteY62-20794" fmla="*/ 3189 h 10000"/>
                  <a:gd name="connsiteX63-20795" fmla="*/ 4429 w 10000"/>
                  <a:gd name="connsiteY63-20796" fmla="*/ 3031 h 10000"/>
                  <a:gd name="connsiteX64-20797" fmla="*/ 4282 w 10000"/>
                  <a:gd name="connsiteY64-20798" fmla="*/ 2925 h 10000"/>
                  <a:gd name="connsiteX65-20799" fmla="*/ 4311 w 10000"/>
                  <a:gd name="connsiteY65-20800" fmla="*/ 2503 h 10000"/>
                  <a:gd name="connsiteX66-20801" fmla="*/ 4253 w 10000"/>
                  <a:gd name="connsiteY66-20802" fmla="*/ 2291 h 10000"/>
                  <a:gd name="connsiteX67-20803" fmla="*/ 4222 w 10000"/>
                  <a:gd name="connsiteY67-20804" fmla="*/ 1659 h 10000"/>
                  <a:gd name="connsiteX68-20805" fmla="*/ 4282 w 10000"/>
                  <a:gd name="connsiteY68-20806" fmla="*/ 1659 h 10000"/>
                  <a:gd name="connsiteX69-20807" fmla="*/ 4194 w 10000"/>
                  <a:gd name="connsiteY69-20808" fmla="*/ 1552 h 10000"/>
                  <a:gd name="connsiteX70-20809" fmla="*/ 3930 w 10000"/>
                  <a:gd name="connsiteY70-20810" fmla="*/ 1763 h 10000"/>
                  <a:gd name="connsiteX71-20811" fmla="*/ 3871 w 10000"/>
                  <a:gd name="connsiteY71-20812" fmla="*/ 1341 h 10000"/>
                  <a:gd name="connsiteX72-20813" fmla="*/ 4077 w 10000"/>
                  <a:gd name="connsiteY72-20814" fmla="*/ 602 h 10000"/>
                  <a:gd name="connsiteX73-20815" fmla="*/ 3902 w 10000"/>
                  <a:gd name="connsiteY73-20816" fmla="*/ 338 h 10000"/>
                  <a:gd name="connsiteX74-20817" fmla="*/ 4493 w 10000"/>
                  <a:gd name="connsiteY74-20818" fmla="*/ 0 h 10000"/>
                  <a:gd name="connsiteX75-20819" fmla="*/ 3636 w 10000"/>
                  <a:gd name="connsiteY75-20820" fmla="*/ 21 h 10000"/>
                  <a:gd name="connsiteX76-20821" fmla="*/ 3550 w 10000"/>
                  <a:gd name="connsiteY76-20822" fmla="*/ 233 h 10000"/>
                  <a:gd name="connsiteX77-20823" fmla="*/ 3460 w 10000"/>
                  <a:gd name="connsiteY77-20824" fmla="*/ 655 h 10000"/>
                  <a:gd name="connsiteX78-20825" fmla="*/ 3343 w 10000"/>
                  <a:gd name="connsiteY78-20826" fmla="*/ 708 h 10000"/>
                  <a:gd name="connsiteX79-20827" fmla="*/ 3519 w 10000"/>
                  <a:gd name="connsiteY79-20828" fmla="*/ 919 h 10000"/>
                  <a:gd name="connsiteX80-20829" fmla="*/ 3550 w 10000"/>
                  <a:gd name="connsiteY80-20830" fmla="*/ 1183 h 10000"/>
                  <a:gd name="connsiteX81-20831" fmla="*/ 3460 w 10000"/>
                  <a:gd name="connsiteY81-20832" fmla="*/ 1341 h 10000"/>
                  <a:gd name="connsiteX82-20833" fmla="*/ 3550 w 10000"/>
                  <a:gd name="connsiteY82-20834" fmla="*/ 1816 h 10000"/>
                  <a:gd name="connsiteX83-20835" fmla="*/ 3489 w 10000"/>
                  <a:gd name="connsiteY83-20836" fmla="*/ 2239 h 10000"/>
                  <a:gd name="connsiteX84-20837" fmla="*/ 3050 w 10000"/>
                  <a:gd name="connsiteY84-20838" fmla="*/ 2555 h 10000"/>
                  <a:gd name="connsiteX85-20839" fmla="*/ 3021 w 10000"/>
                  <a:gd name="connsiteY85-20840" fmla="*/ 2397 h 10000"/>
                  <a:gd name="connsiteX86-20841" fmla="*/ 2992 w 10000"/>
                  <a:gd name="connsiteY86-20842" fmla="*/ 2609 h 10000"/>
                  <a:gd name="connsiteX87-20843" fmla="*/ 3108 w 10000"/>
                  <a:gd name="connsiteY87-20844" fmla="*/ 2819 h 10000"/>
                  <a:gd name="connsiteX88-20845" fmla="*/ 3402 w 10000"/>
                  <a:gd name="connsiteY88-20846" fmla="*/ 2609 h 10000"/>
                  <a:gd name="connsiteX89-20847" fmla="*/ 3519 w 10000"/>
                  <a:gd name="connsiteY89-20848" fmla="*/ 2767 h 10000"/>
                  <a:gd name="connsiteX90-20849" fmla="*/ 3314 w 10000"/>
                  <a:gd name="connsiteY90-20850" fmla="*/ 2819 h 10000"/>
                  <a:gd name="connsiteX91-20851" fmla="*/ 2378 w 10000"/>
                  <a:gd name="connsiteY91-20852" fmla="*/ 2638 h 10000"/>
                  <a:gd name="connsiteX92-20853" fmla="*/ 2570 w 10000"/>
                  <a:gd name="connsiteY92-20854" fmla="*/ 2488 h 10000"/>
                  <a:gd name="connsiteX93-20855" fmla="*/ 1994 w 10000"/>
                  <a:gd name="connsiteY93-20856" fmla="*/ 2940 h 10000"/>
                  <a:gd name="connsiteX94-20857" fmla="*/ 1929 w 10000"/>
                  <a:gd name="connsiteY94-20858" fmla="*/ 3317 h 10000"/>
                  <a:gd name="connsiteX95-20859" fmla="*/ 1929 w 10000"/>
                  <a:gd name="connsiteY95-20860" fmla="*/ 3317 h 10000"/>
                  <a:gd name="connsiteX96-20861" fmla="*/ 1789 w 10000"/>
                  <a:gd name="connsiteY96-20862" fmla="*/ 3559 h 10000"/>
                  <a:gd name="connsiteX97-20863" fmla="*/ 1554 w 10000"/>
                  <a:gd name="connsiteY97-20864" fmla="*/ 3559 h 10000"/>
                  <a:gd name="connsiteX98-20865" fmla="*/ 1378 w 10000"/>
                  <a:gd name="connsiteY98-20866" fmla="*/ 3770 h 10000"/>
                  <a:gd name="connsiteX99-20867" fmla="*/ 1145 w 10000"/>
                  <a:gd name="connsiteY99-20868" fmla="*/ 3770 h 10000"/>
                  <a:gd name="connsiteX100-20869" fmla="*/ 968 w 10000"/>
                  <a:gd name="connsiteY100-20870" fmla="*/ 3981 h 10000"/>
                  <a:gd name="connsiteX101-20871" fmla="*/ 851 w 10000"/>
                  <a:gd name="connsiteY101-20872" fmla="*/ 3770 h 10000"/>
                  <a:gd name="connsiteX102-20873" fmla="*/ 558 w 10000"/>
                  <a:gd name="connsiteY102-20874" fmla="*/ 3717 h 10000"/>
                  <a:gd name="connsiteX103-20875" fmla="*/ 0 w 10000"/>
                  <a:gd name="connsiteY103-20876" fmla="*/ 4984 h 10000"/>
                  <a:gd name="connsiteX104-20877" fmla="*/ 59 w 10000"/>
                  <a:gd name="connsiteY104-20878" fmla="*/ 5249 h 10000"/>
                  <a:gd name="connsiteX105-20879" fmla="*/ 118 w 10000"/>
                  <a:gd name="connsiteY105-20880" fmla="*/ 5618 h 10000"/>
                  <a:gd name="connsiteX106-20881" fmla="*/ 294 w 10000"/>
                  <a:gd name="connsiteY106-20882" fmla="*/ 5935 h 10000"/>
                  <a:gd name="connsiteX107-20883" fmla="*/ 528 w 10000"/>
                  <a:gd name="connsiteY107-20884" fmla="*/ 6462 h 10000"/>
                  <a:gd name="connsiteX108-20885" fmla="*/ 381 w 10000"/>
                  <a:gd name="connsiteY108-20886" fmla="*/ 6358 h 10000"/>
                  <a:gd name="connsiteX109-20887" fmla="*/ 733 w 10000"/>
                  <a:gd name="connsiteY109-20888" fmla="*/ 6832 h 10000"/>
                  <a:gd name="connsiteX110-20889" fmla="*/ 938 w 10000"/>
                  <a:gd name="connsiteY110-20890" fmla="*/ 6780 h 10000"/>
                  <a:gd name="connsiteX111-20891" fmla="*/ 910 w 10000"/>
                  <a:gd name="connsiteY111-20892" fmla="*/ 6462 h 10000"/>
                  <a:gd name="connsiteX112-20893" fmla="*/ 1085 w 10000"/>
                  <a:gd name="connsiteY112-20894" fmla="*/ 6515 h 10000"/>
                  <a:gd name="connsiteX113-20895" fmla="*/ 880 w 10000"/>
                  <a:gd name="connsiteY113-20896" fmla="*/ 5882 h 10000"/>
                  <a:gd name="connsiteX114-20897" fmla="*/ 1261 w 10000"/>
                  <a:gd name="connsiteY114-20898" fmla="*/ 5618 h 10000"/>
                  <a:gd name="connsiteX115-20899" fmla="*/ 1468 w 10000"/>
                  <a:gd name="connsiteY115-20900" fmla="*/ 5618 h 10000"/>
                  <a:gd name="connsiteX116-20901" fmla="*/ 1468 w 10000"/>
                  <a:gd name="connsiteY116-20902" fmla="*/ 5882 h 10000"/>
                  <a:gd name="connsiteX117-20903" fmla="*/ 1290 w 10000"/>
                  <a:gd name="connsiteY117-20904" fmla="*/ 6040 h 10000"/>
                  <a:gd name="connsiteX118-20905" fmla="*/ 1174 w 10000"/>
                  <a:gd name="connsiteY118-20906" fmla="*/ 6727 h 10000"/>
                  <a:gd name="connsiteX119-20907" fmla="*/ 1115 w 10000"/>
                  <a:gd name="connsiteY119-20908" fmla="*/ 7043 h 10000"/>
                  <a:gd name="connsiteX120-20909" fmla="*/ 1203 w 10000"/>
                  <a:gd name="connsiteY120-20910" fmla="*/ 7466 h 10000"/>
                  <a:gd name="connsiteX121-20911" fmla="*/ 1378 w 10000"/>
                  <a:gd name="connsiteY121-20912" fmla="*/ 7783 h 10000"/>
                  <a:gd name="connsiteX122-20913" fmla="*/ 1965 w 10000"/>
                  <a:gd name="connsiteY122-20914" fmla="*/ 8416 h 10000"/>
                  <a:gd name="connsiteX123-20915" fmla="*/ 2433 w 10000"/>
                  <a:gd name="connsiteY123-20916" fmla="*/ 8891 h 10000"/>
                  <a:gd name="connsiteX124-20917" fmla="*/ 2785 w 10000"/>
                  <a:gd name="connsiteY124-20918" fmla="*/ 9103 h 10000"/>
                  <a:gd name="connsiteX125-20919" fmla="*/ 3167 w 10000"/>
                  <a:gd name="connsiteY125-20920" fmla="*/ 9313 h 10000"/>
                  <a:gd name="connsiteX126-20921" fmla="*/ 3550 w 10000"/>
                  <a:gd name="connsiteY126-20922" fmla="*/ 9525 h 10000"/>
                  <a:gd name="connsiteX127-20923" fmla="*/ 3902 w 10000"/>
                  <a:gd name="connsiteY127-20924" fmla="*/ 9631 h 10000"/>
                  <a:gd name="connsiteX128-20925" fmla="*/ 4282 w 10000"/>
                  <a:gd name="connsiteY128-20926" fmla="*/ 9789 h 10000"/>
                  <a:gd name="connsiteX129-20927" fmla="*/ 4722 w 10000"/>
                  <a:gd name="connsiteY129-20928" fmla="*/ 9948 h 10000"/>
                  <a:gd name="connsiteX130-20929" fmla="*/ 5190 w 10000"/>
                  <a:gd name="connsiteY130-20930" fmla="*/ 10000 h 10000"/>
                  <a:gd name="connsiteX131-20931" fmla="*/ 5601 w 10000"/>
                  <a:gd name="connsiteY131-20932" fmla="*/ 10000 h 10000"/>
                  <a:gd name="connsiteX132-20933" fmla="*/ 6100 w 10000"/>
                  <a:gd name="connsiteY132-20934" fmla="*/ 9948 h 10000"/>
                  <a:gd name="connsiteX133-20935" fmla="*/ 6452 w 10000"/>
                  <a:gd name="connsiteY133-20936" fmla="*/ 9841 h 10000"/>
                  <a:gd name="connsiteX134-20937" fmla="*/ 6804 w 10000"/>
                  <a:gd name="connsiteY134-20938" fmla="*/ 9737 h 10000"/>
                  <a:gd name="connsiteX135-20939" fmla="*/ 7186 w 10000"/>
                  <a:gd name="connsiteY135-20940" fmla="*/ 9578 h 10000"/>
                  <a:gd name="connsiteX136-20941" fmla="*/ 7537 w 10000"/>
                  <a:gd name="connsiteY136-20942" fmla="*/ 9419 h 10000"/>
                  <a:gd name="connsiteX137-20943" fmla="*/ 7860 w 10000"/>
                  <a:gd name="connsiteY137-20944" fmla="*/ 9209 h 10000"/>
                  <a:gd name="connsiteX138-20945" fmla="*/ 8212 w 10000"/>
                  <a:gd name="connsiteY138-20946" fmla="*/ 8997 h 10000"/>
                  <a:gd name="connsiteX139-20947" fmla="*/ 8535 w 10000"/>
                  <a:gd name="connsiteY139-20948" fmla="*/ 8681 h 10000"/>
                  <a:gd name="connsiteX0-20949" fmla="*/ 8535 w 10000"/>
                  <a:gd name="connsiteY0-20950" fmla="*/ 8681 h 10000"/>
                  <a:gd name="connsiteX1-20951" fmla="*/ 8887 w 10000"/>
                  <a:gd name="connsiteY1-20952" fmla="*/ 8363 h 10000"/>
                  <a:gd name="connsiteX2-20953" fmla="*/ 9062 w 10000"/>
                  <a:gd name="connsiteY2-20954" fmla="*/ 7941 h 10000"/>
                  <a:gd name="connsiteX3-20955" fmla="*/ 9414 w 10000"/>
                  <a:gd name="connsiteY3-20956" fmla="*/ 7624 h 10000"/>
                  <a:gd name="connsiteX4-20957" fmla="*/ 9296 w 10000"/>
                  <a:gd name="connsiteY4-20958" fmla="*/ 7149 h 10000"/>
                  <a:gd name="connsiteX5-20959" fmla="*/ 9502 w 10000"/>
                  <a:gd name="connsiteY5-20960" fmla="*/ 6885 h 10000"/>
                  <a:gd name="connsiteX6-20961" fmla="*/ 9648 w 10000"/>
                  <a:gd name="connsiteY6-20962" fmla="*/ 6621 h 10000"/>
                  <a:gd name="connsiteX7-20963" fmla="*/ 9706 w 10000"/>
                  <a:gd name="connsiteY7-20964" fmla="*/ 7043 h 10000"/>
                  <a:gd name="connsiteX8-20965" fmla="*/ 9648 w 10000"/>
                  <a:gd name="connsiteY8-20966" fmla="*/ 7519 h 10000"/>
                  <a:gd name="connsiteX9-20967" fmla="*/ 9971 w 10000"/>
                  <a:gd name="connsiteY9-20968" fmla="*/ 7043 h 10000"/>
                  <a:gd name="connsiteX10-20969" fmla="*/ 10000 w 10000"/>
                  <a:gd name="connsiteY10-20970" fmla="*/ 6674 h 10000"/>
                  <a:gd name="connsiteX11-20971" fmla="*/ 9882 w 10000"/>
                  <a:gd name="connsiteY11-20972" fmla="*/ 6727 h 10000"/>
                  <a:gd name="connsiteX12-20973" fmla="*/ 9795 w 10000"/>
                  <a:gd name="connsiteY12-20974" fmla="*/ 6358 h 10000"/>
                  <a:gd name="connsiteX13-20975" fmla="*/ 9911 w 10000"/>
                  <a:gd name="connsiteY13-20976" fmla="*/ 5935 h 10000"/>
                  <a:gd name="connsiteX14-20977" fmla="*/ 9854 w 10000"/>
                  <a:gd name="connsiteY14-20978" fmla="*/ 5460 h 10000"/>
                  <a:gd name="connsiteX15-20979" fmla="*/ 9560 w 10000"/>
                  <a:gd name="connsiteY15-20980" fmla="*/ 5301 h 10000"/>
                  <a:gd name="connsiteX16-20981" fmla="*/ 9942 w 10000"/>
                  <a:gd name="connsiteY16-20982" fmla="*/ 4510 h 10000"/>
                  <a:gd name="connsiteX17-20983" fmla="*/ 9531 w 10000"/>
                  <a:gd name="connsiteY17-20984" fmla="*/ 4773 h 10000"/>
                  <a:gd name="connsiteX18-20985" fmla="*/ 9443 w 10000"/>
                  <a:gd name="connsiteY18-20986" fmla="*/ 5195 h 10000"/>
                  <a:gd name="connsiteX19-20987" fmla="*/ 9091 w 10000"/>
                  <a:gd name="connsiteY19-20988" fmla="*/ 5249 h 10000"/>
                  <a:gd name="connsiteX20-20989" fmla="*/ 9062 w 10000"/>
                  <a:gd name="connsiteY20-20990" fmla="*/ 5829 h 10000"/>
                  <a:gd name="connsiteX21-20991" fmla="*/ 9091 w 10000"/>
                  <a:gd name="connsiteY21-20992" fmla="*/ 5935 h 10000"/>
                  <a:gd name="connsiteX22-20993" fmla="*/ 8916 w 10000"/>
                  <a:gd name="connsiteY22-20994" fmla="*/ 6146 h 10000"/>
                  <a:gd name="connsiteX23-20995" fmla="*/ 8720 w 10000"/>
                  <a:gd name="connsiteY23-20996" fmla="*/ 5507 h 10000"/>
                  <a:gd name="connsiteX24-20997" fmla="*/ 8720 w 10000"/>
                  <a:gd name="connsiteY24-20998" fmla="*/ 5507 h 10000"/>
                  <a:gd name="connsiteX25-20999" fmla="*/ 8591 w 10000"/>
                  <a:gd name="connsiteY25-21000" fmla="*/ 5281 h 10000"/>
                  <a:gd name="connsiteX26-21001" fmla="*/ 8399 w 10000"/>
                  <a:gd name="connsiteY26-21002" fmla="*/ 5432 h 10000"/>
                  <a:gd name="connsiteX27-21003" fmla="*/ 8271 w 10000"/>
                  <a:gd name="connsiteY27-21004" fmla="*/ 5205 h 10000"/>
                  <a:gd name="connsiteX28-21005" fmla="*/ 8142 w 10000"/>
                  <a:gd name="connsiteY28-21006" fmla="*/ 4979 h 10000"/>
                  <a:gd name="connsiteX29-21007" fmla="*/ 8655 w 10000"/>
                  <a:gd name="connsiteY29-21008" fmla="*/ 4904 h 10000"/>
                  <a:gd name="connsiteX30-21009" fmla="*/ 8207 w 10000"/>
                  <a:gd name="connsiteY30-21010" fmla="*/ 4602 h 10000"/>
                  <a:gd name="connsiteX31-21011" fmla="*/ 8014 w 10000"/>
                  <a:gd name="connsiteY31-21012" fmla="*/ 4753 h 10000"/>
                  <a:gd name="connsiteX32-21013" fmla="*/ 8047 w 10000"/>
                  <a:gd name="connsiteY32-21014" fmla="*/ 4837 h 10000"/>
                  <a:gd name="connsiteX33-21015" fmla="*/ 6914 w 10000"/>
                  <a:gd name="connsiteY33-21016" fmla="*/ 3320 h 10000"/>
                  <a:gd name="connsiteX34-21017" fmla="*/ 6926 w 10000"/>
                  <a:gd name="connsiteY34-21018" fmla="*/ 3319 h 10000"/>
                  <a:gd name="connsiteX35-21019" fmla="*/ 6605 w 10000"/>
                  <a:gd name="connsiteY35-21020" fmla="*/ 3244 h 10000"/>
                  <a:gd name="connsiteX36-21021" fmla="*/ 6479 w 10000"/>
                  <a:gd name="connsiteY36-21022" fmla="*/ 3018 h 10000"/>
                  <a:gd name="connsiteX37-21023" fmla="*/ 4957 w 10000"/>
                  <a:gd name="connsiteY37-21024" fmla="*/ 3242 h 10000"/>
                  <a:gd name="connsiteX38-21025" fmla="*/ 4838 w 10000"/>
                  <a:gd name="connsiteY38-21026" fmla="*/ 3189 h 10000"/>
                  <a:gd name="connsiteX39-21027" fmla="*/ 4692 w 10000"/>
                  <a:gd name="connsiteY39-21028" fmla="*/ 3136 h 10000"/>
                  <a:gd name="connsiteX40-21029" fmla="*/ 4575 w 10000"/>
                  <a:gd name="connsiteY40-21030" fmla="*/ 3348 h 10000"/>
                  <a:gd name="connsiteX41-21031" fmla="*/ 4400 w 10000"/>
                  <a:gd name="connsiteY41-21032" fmla="*/ 3507 h 10000"/>
                  <a:gd name="connsiteX42-21033" fmla="*/ 4370 w 10000"/>
                  <a:gd name="connsiteY42-21034" fmla="*/ 3664 h 10000"/>
                  <a:gd name="connsiteX43-21035" fmla="*/ 4515 w 10000"/>
                  <a:gd name="connsiteY43-21036" fmla="*/ 3875 h 10000"/>
                  <a:gd name="connsiteX44-21037" fmla="*/ 4575 w 10000"/>
                  <a:gd name="connsiteY44-21038" fmla="*/ 4034 h 10000"/>
                  <a:gd name="connsiteX45-21039" fmla="*/ 4722 w 10000"/>
                  <a:gd name="connsiteY45-21040" fmla="*/ 4034 h 10000"/>
                  <a:gd name="connsiteX46-21041" fmla="*/ 4781 w 10000"/>
                  <a:gd name="connsiteY46-21042" fmla="*/ 4034 h 10000"/>
                  <a:gd name="connsiteX47-21043" fmla="*/ 4867 w 10000"/>
                  <a:gd name="connsiteY47-21044" fmla="*/ 4245 h 10000"/>
                  <a:gd name="connsiteX48-21045" fmla="*/ 5015 w 10000"/>
                  <a:gd name="connsiteY48-21046" fmla="*/ 4614 h 10000"/>
                  <a:gd name="connsiteX49-21047" fmla="*/ 4838 w 10000"/>
                  <a:gd name="connsiteY49-21048" fmla="*/ 4403 h 10000"/>
                  <a:gd name="connsiteX50-21049" fmla="*/ 4752 w 10000"/>
                  <a:gd name="connsiteY50-21050" fmla="*/ 4139 h 10000"/>
                  <a:gd name="connsiteX51-21051" fmla="*/ 4663 w 10000"/>
                  <a:gd name="connsiteY51-21052" fmla="*/ 4351 h 10000"/>
                  <a:gd name="connsiteX52-21053" fmla="*/ 4545 w 10000"/>
                  <a:gd name="connsiteY52-21054" fmla="*/ 4668 h 10000"/>
                  <a:gd name="connsiteX53-21055" fmla="*/ 4545 w 10000"/>
                  <a:gd name="connsiteY53-21056" fmla="*/ 4457 h 10000"/>
                  <a:gd name="connsiteX54-21057" fmla="*/ 4370 w 10000"/>
                  <a:gd name="connsiteY54-21058" fmla="*/ 4351 h 10000"/>
                  <a:gd name="connsiteX55-21059" fmla="*/ 4340 w 10000"/>
                  <a:gd name="connsiteY55-21060" fmla="*/ 3981 h 10000"/>
                  <a:gd name="connsiteX56-21061" fmla="*/ 4253 w 10000"/>
                  <a:gd name="connsiteY56-21062" fmla="*/ 3611 h 10000"/>
                  <a:gd name="connsiteX57-21063" fmla="*/ 4164 w 10000"/>
                  <a:gd name="connsiteY57-21064" fmla="*/ 3611 h 10000"/>
                  <a:gd name="connsiteX58-21065" fmla="*/ 4253 w 10000"/>
                  <a:gd name="connsiteY58-21066" fmla="*/ 3084 h 10000"/>
                  <a:gd name="connsiteX59-21067" fmla="*/ 4400 w 10000"/>
                  <a:gd name="connsiteY59-21068" fmla="*/ 3084 h 10000"/>
                  <a:gd name="connsiteX60-21069" fmla="*/ 4458 w 10000"/>
                  <a:gd name="connsiteY60-21070" fmla="*/ 3400 h 10000"/>
                  <a:gd name="connsiteX61-21071" fmla="*/ 4487 w 10000"/>
                  <a:gd name="connsiteY61-21072" fmla="*/ 3189 h 10000"/>
                  <a:gd name="connsiteX62-21073" fmla="*/ 4429 w 10000"/>
                  <a:gd name="connsiteY62-21074" fmla="*/ 3031 h 10000"/>
                  <a:gd name="connsiteX63-21075" fmla="*/ 4282 w 10000"/>
                  <a:gd name="connsiteY63-21076" fmla="*/ 2925 h 10000"/>
                  <a:gd name="connsiteX64-21077" fmla="*/ 4311 w 10000"/>
                  <a:gd name="connsiteY64-21078" fmla="*/ 2503 h 10000"/>
                  <a:gd name="connsiteX65-21079" fmla="*/ 4253 w 10000"/>
                  <a:gd name="connsiteY65-21080" fmla="*/ 2291 h 10000"/>
                  <a:gd name="connsiteX66-21081" fmla="*/ 4222 w 10000"/>
                  <a:gd name="connsiteY66-21082" fmla="*/ 1659 h 10000"/>
                  <a:gd name="connsiteX67-21083" fmla="*/ 4282 w 10000"/>
                  <a:gd name="connsiteY67-21084" fmla="*/ 1659 h 10000"/>
                  <a:gd name="connsiteX68-21085" fmla="*/ 4194 w 10000"/>
                  <a:gd name="connsiteY68-21086" fmla="*/ 1552 h 10000"/>
                  <a:gd name="connsiteX69-21087" fmla="*/ 3930 w 10000"/>
                  <a:gd name="connsiteY69-21088" fmla="*/ 1763 h 10000"/>
                  <a:gd name="connsiteX70-21089" fmla="*/ 3871 w 10000"/>
                  <a:gd name="connsiteY70-21090" fmla="*/ 1341 h 10000"/>
                  <a:gd name="connsiteX71-21091" fmla="*/ 4077 w 10000"/>
                  <a:gd name="connsiteY71-21092" fmla="*/ 602 h 10000"/>
                  <a:gd name="connsiteX72-21093" fmla="*/ 3902 w 10000"/>
                  <a:gd name="connsiteY72-21094" fmla="*/ 338 h 10000"/>
                  <a:gd name="connsiteX73-21095" fmla="*/ 4493 w 10000"/>
                  <a:gd name="connsiteY73-21096" fmla="*/ 0 h 10000"/>
                  <a:gd name="connsiteX74-21097" fmla="*/ 3636 w 10000"/>
                  <a:gd name="connsiteY74-21098" fmla="*/ 21 h 10000"/>
                  <a:gd name="connsiteX75-21099" fmla="*/ 3550 w 10000"/>
                  <a:gd name="connsiteY75-21100" fmla="*/ 233 h 10000"/>
                  <a:gd name="connsiteX76-21101" fmla="*/ 3460 w 10000"/>
                  <a:gd name="connsiteY76-21102" fmla="*/ 655 h 10000"/>
                  <a:gd name="connsiteX77-21103" fmla="*/ 3343 w 10000"/>
                  <a:gd name="connsiteY77-21104" fmla="*/ 708 h 10000"/>
                  <a:gd name="connsiteX78-21105" fmla="*/ 3519 w 10000"/>
                  <a:gd name="connsiteY78-21106" fmla="*/ 919 h 10000"/>
                  <a:gd name="connsiteX79-21107" fmla="*/ 3550 w 10000"/>
                  <a:gd name="connsiteY79-21108" fmla="*/ 1183 h 10000"/>
                  <a:gd name="connsiteX80-21109" fmla="*/ 3460 w 10000"/>
                  <a:gd name="connsiteY80-21110" fmla="*/ 1341 h 10000"/>
                  <a:gd name="connsiteX81-21111" fmla="*/ 3550 w 10000"/>
                  <a:gd name="connsiteY81-21112" fmla="*/ 1816 h 10000"/>
                  <a:gd name="connsiteX82-21113" fmla="*/ 3489 w 10000"/>
                  <a:gd name="connsiteY82-21114" fmla="*/ 2239 h 10000"/>
                  <a:gd name="connsiteX83-21115" fmla="*/ 3050 w 10000"/>
                  <a:gd name="connsiteY83-21116" fmla="*/ 2555 h 10000"/>
                  <a:gd name="connsiteX84-21117" fmla="*/ 3021 w 10000"/>
                  <a:gd name="connsiteY84-21118" fmla="*/ 2397 h 10000"/>
                  <a:gd name="connsiteX85-21119" fmla="*/ 2992 w 10000"/>
                  <a:gd name="connsiteY85-21120" fmla="*/ 2609 h 10000"/>
                  <a:gd name="connsiteX86-21121" fmla="*/ 3108 w 10000"/>
                  <a:gd name="connsiteY86-21122" fmla="*/ 2819 h 10000"/>
                  <a:gd name="connsiteX87-21123" fmla="*/ 3402 w 10000"/>
                  <a:gd name="connsiteY87-21124" fmla="*/ 2609 h 10000"/>
                  <a:gd name="connsiteX88-21125" fmla="*/ 3519 w 10000"/>
                  <a:gd name="connsiteY88-21126" fmla="*/ 2767 h 10000"/>
                  <a:gd name="connsiteX89-21127" fmla="*/ 3314 w 10000"/>
                  <a:gd name="connsiteY89-21128" fmla="*/ 2819 h 10000"/>
                  <a:gd name="connsiteX90-21129" fmla="*/ 2378 w 10000"/>
                  <a:gd name="connsiteY90-21130" fmla="*/ 2638 h 10000"/>
                  <a:gd name="connsiteX91-21131" fmla="*/ 2570 w 10000"/>
                  <a:gd name="connsiteY91-21132" fmla="*/ 2488 h 10000"/>
                  <a:gd name="connsiteX92-21133" fmla="*/ 1994 w 10000"/>
                  <a:gd name="connsiteY92-21134" fmla="*/ 2940 h 10000"/>
                  <a:gd name="connsiteX93-21135" fmla="*/ 1929 w 10000"/>
                  <a:gd name="connsiteY93-21136" fmla="*/ 3317 h 10000"/>
                  <a:gd name="connsiteX94-21137" fmla="*/ 1929 w 10000"/>
                  <a:gd name="connsiteY94-21138" fmla="*/ 3317 h 10000"/>
                  <a:gd name="connsiteX95-21139" fmla="*/ 1789 w 10000"/>
                  <a:gd name="connsiteY95-21140" fmla="*/ 3559 h 10000"/>
                  <a:gd name="connsiteX96-21141" fmla="*/ 1554 w 10000"/>
                  <a:gd name="connsiteY96-21142" fmla="*/ 3559 h 10000"/>
                  <a:gd name="connsiteX97-21143" fmla="*/ 1378 w 10000"/>
                  <a:gd name="connsiteY97-21144" fmla="*/ 3770 h 10000"/>
                  <a:gd name="connsiteX98-21145" fmla="*/ 1145 w 10000"/>
                  <a:gd name="connsiteY98-21146" fmla="*/ 3770 h 10000"/>
                  <a:gd name="connsiteX99-21147" fmla="*/ 968 w 10000"/>
                  <a:gd name="connsiteY99-21148" fmla="*/ 3981 h 10000"/>
                  <a:gd name="connsiteX100-21149" fmla="*/ 851 w 10000"/>
                  <a:gd name="connsiteY100-21150" fmla="*/ 3770 h 10000"/>
                  <a:gd name="connsiteX101-21151" fmla="*/ 558 w 10000"/>
                  <a:gd name="connsiteY101-21152" fmla="*/ 3717 h 10000"/>
                  <a:gd name="connsiteX102-21153" fmla="*/ 0 w 10000"/>
                  <a:gd name="connsiteY102-21154" fmla="*/ 4984 h 10000"/>
                  <a:gd name="connsiteX103-21155" fmla="*/ 59 w 10000"/>
                  <a:gd name="connsiteY103-21156" fmla="*/ 5249 h 10000"/>
                  <a:gd name="connsiteX104-21157" fmla="*/ 118 w 10000"/>
                  <a:gd name="connsiteY104-21158" fmla="*/ 5618 h 10000"/>
                  <a:gd name="connsiteX105-21159" fmla="*/ 294 w 10000"/>
                  <a:gd name="connsiteY105-21160" fmla="*/ 5935 h 10000"/>
                  <a:gd name="connsiteX106-21161" fmla="*/ 528 w 10000"/>
                  <a:gd name="connsiteY106-21162" fmla="*/ 6462 h 10000"/>
                  <a:gd name="connsiteX107-21163" fmla="*/ 381 w 10000"/>
                  <a:gd name="connsiteY107-21164" fmla="*/ 6358 h 10000"/>
                  <a:gd name="connsiteX108-21165" fmla="*/ 733 w 10000"/>
                  <a:gd name="connsiteY108-21166" fmla="*/ 6832 h 10000"/>
                  <a:gd name="connsiteX109-21167" fmla="*/ 938 w 10000"/>
                  <a:gd name="connsiteY109-21168" fmla="*/ 6780 h 10000"/>
                  <a:gd name="connsiteX110-21169" fmla="*/ 910 w 10000"/>
                  <a:gd name="connsiteY110-21170" fmla="*/ 6462 h 10000"/>
                  <a:gd name="connsiteX111-21171" fmla="*/ 1085 w 10000"/>
                  <a:gd name="connsiteY111-21172" fmla="*/ 6515 h 10000"/>
                  <a:gd name="connsiteX112-21173" fmla="*/ 880 w 10000"/>
                  <a:gd name="connsiteY112-21174" fmla="*/ 5882 h 10000"/>
                  <a:gd name="connsiteX113-21175" fmla="*/ 1261 w 10000"/>
                  <a:gd name="connsiteY113-21176" fmla="*/ 5618 h 10000"/>
                  <a:gd name="connsiteX114-21177" fmla="*/ 1468 w 10000"/>
                  <a:gd name="connsiteY114-21178" fmla="*/ 5618 h 10000"/>
                  <a:gd name="connsiteX115-21179" fmla="*/ 1468 w 10000"/>
                  <a:gd name="connsiteY115-21180" fmla="*/ 5882 h 10000"/>
                  <a:gd name="connsiteX116-21181" fmla="*/ 1290 w 10000"/>
                  <a:gd name="connsiteY116-21182" fmla="*/ 6040 h 10000"/>
                  <a:gd name="connsiteX117-21183" fmla="*/ 1174 w 10000"/>
                  <a:gd name="connsiteY117-21184" fmla="*/ 6727 h 10000"/>
                  <a:gd name="connsiteX118-21185" fmla="*/ 1115 w 10000"/>
                  <a:gd name="connsiteY118-21186" fmla="*/ 7043 h 10000"/>
                  <a:gd name="connsiteX119-21187" fmla="*/ 1203 w 10000"/>
                  <a:gd name="connsiteY119-21188" fmla="*/ 7466 h 10000"/>
                  <a:gd name="connsiteX120-21189" fmla="*/ 1378 w 10000"/>
                  <a:gd name="connsiteY120-21190" fmla="*/ 7783 h 10000"/>
                  <a:gd name="connsiteX121-21191" fmla="*/ 1965 w 10000"/>
                  <a:gd name="connsiteY121-21192" fmla="*/ 8416 h 10000"/>
                  <a:gd name="connsiteX122-21193" fmla="*/ 2433 w 10000"/>
                  <a:gd name="connsiteY122-21194" fmla="*/ 8891 h 10000"/>
                  <a:gd name="connsiteX123-21195" fmla="*/ 2785 w 10000"/>
                  <a:gd name="connsiteY123-21196" fmla="*/ 9103 h 10000"/>
                  <a:gd name="connsiteX124-21197" fmla="*/ 3167 w 10000"/>
                  <a:gd name="connsiteY124-21198" fmla="*/ 9313 h 10000"/>
                  <a:gd name="connsiteX125-21199" fmla="*/ 3550 w 10000"/>
                  <a:gd name="connsiteY125-21200" fmla="*/ 9525 h 10000"/>
                  <a:gd name="connsiteX126-21201" fmla="*/ 3902 w 10000"/>
                  <a:gd name="connsiteY126-21202" fmla="*/ 9631 h 10000"/>
                  <a:gd name="connsiteX127-21203" fmla="*/ 4282 w 10000"/>
                  <a:gd name="connsiteY127-21204" fmla="*/ 9789 h 10000"/>
                  <a:gd name="connsiteX128-21205" fmla="*/ 4722 w 10000"/>
                  <a:gd name="connsiteY128-21206" fmla="*/ 9948 h 10000"/>
                  <a:gd name="connsiteX129-21207" fmla="*/ 5190 w 10000"/>
                  <a:gd name="connsiteY129-21208" fmla="*/ 10000 h 10000"/>
                  <a:gd name="connsiteX130-21209" fmla="*/ 5601 w 10000"/>
                  <a:gd name="connsiteY130-21210" fmla="*/ 10000 h 10000"/>
                  <a:gd name="connsiteX131-21211" fmla="*/ 6100 w 10000"/>
                  <a:gd name="connsiteY131-21212" fmla="*/ 9948 h 10000"/>
                  <a:gd name="connsiteX132-21213" fmla="*/ 6452 w 10000"/>
                  <a:gd name="connsiteY132-21214" fmla="*/ 9841 h 10000"/>
                  <a:gd name="connsiteX133-21215" fmla="*/ 6804 w 10000"/>
                  <a:gd name="connsiteY133-21216" fmla="*/ 9737 h 10000"/>
                  <a:gd name="connsiteX134-21217" fmla="*/ 7186 w 10000"/>
                  <a:gd name="connsiteY134-21218" fmla="*/ 9578 h 10000"/>
                  <a:gd name="connsiteX135-21219" fmla="*/ 7537 w 10000"/>
                  <a:gd name="connsiteY135-21220" fmla="*/ 9419 h 10000"/>
                  <a:gd name="connsiteX136-21221" fmla="*/ 7860 w 10000"/>
                  <a:gd name="connsiteY136-21222" fmla="*/ 9209 h 10000"/>
                  <a:gd name="connsiteX137-21223" fmla="*/ 8212 w 10000"/>
                  <a:gd name="connsiteY137-21224" fmla="*/ 8997 h 10000"/>
                  <a:gd name="connsiteX138-21225" fmla="*/ 8535 w 10000"/>
                  <a:gd name="connsiteY138-21226" fmla="*/ 8681 h 10000"/>
                  <a:gd name="connsiteX0-21227" fmla="*/ 8535 w 10000"/>
                  <a:gd name="connsiteY0-21228" fmla="*/ 8681 h 10000"/>
                  <a:gd name="connsiteX1-21229" fmla="*/ 8887 w 10000"/>
                  <a:gd name="connsiteY1-21230" fmla="*/ 8363 h 10000"/>
                  <a:gd name="connsiteX2-21231" fmla="*/ 9062 w 10000"/>
                  <a:gd name="connsiteY2-21232" fmla="*/ 7941 h 10000"/>
                  <a:gd name="connsiteX3-21233" fmla="*/ 9414 w 10000"/>
                  <a:gd name="connsiteY3-21234" fmla="*/ 7624 h 10000"/>
                  <a:gd name="connsiteX4-21235" fmla="*/ 9296 w 10000"/>
                  <a:gd name="connsiteY4-21236" fmla="*/ 7149 h 10000"/>
                  <a:gd name="connsiteX5-21237" fmla="*/ 9502 w 10000"/>
                  <a:gd name="connsiteY5-21238" fmla="*/ 6885 h 10000"/>
                  <a:gd name="connsiteX6-21239" fmla="*/ 9648 w 10000"/>
                  <a:gd name="connsiteY6-21240" fmla="*/ 6621 h 10000"/>
                  <a:gd name="connsiteX7-21241" fmla="*/ 9706 w 10000"/>
                  <a:gd name="connsiteY7-21242" fmla="*/ 7043 h 10000"/>
                  <a:gd name="connsiteX8-21243" fmla="*/ 9648 w 10000"/>
                  <a:gd name="connsiteY8-21244" fmla="*/ 7519 h 10000"/>
                  <a:gd name="connsiteX9-21245" fmla="*/ 9971 w 10000"/>
                  <a:gd name="connsiteY9-21246" fmla="*/ 7043 h 10000"/>
                  <a:gd name="connsiteX10-21247" fmla="*/ 10000 w 10000"/>
                  <a:gd name="connsiteY10-21248" fmla="*/ 6674 h 10000"/>
                  <a:gd name="connsiteX11-21249" fmla="*/ 9882 w 10000"/>
                  <a:gd name="connsiteY11-21250" fmla="*/ 6727 h 10000"/>
                  <a:gd name="connsiteX12-21251" fmla="*/ 9795 w 10000"/>
                  <a:gd name="connsiteY12-21252" fmla="*/ 6358 h 10000"/>
                  <a:gd name="connsiteX13-21253" fmla="*/ 9911 w 10000"/>
                  <a:gd name="connsiteY13-21254" fmla="*/ 5935 h 10000"/>
                  <a:gd name="connsiteX14-21255" fmla="*/ 9854 w 10000"/>
                  <a:gd name="connsiteY14-21256" fmla="*/ 5460 h 10000"/>
                  <a:gd name="connsiteX15-21257" fmla="*/ 9560 w 10000"/>
                  <a:gd name="connsiteY15-21258" fmla="*/ 5301 h 10000"/>
                  <a:gd name="connsiteX16-21259" fmla="*/ 9942 w 10000"/>
                  <a:gd name="connsiteY16-21260" fmla="*/ 4510 h 10000"/>
                  <a:gd name="connsiteX17-21261" fmla="*/ 9531 w 10000"/>
                  <a:gd name="connsiteY17-21262" fmla="*/ 4773 h 10000"/>
                  <a:gd name="connsiteX18-21263" fmla="*/ 9443 w 10000"/>
                  <a:gd name="connsiteY18-21264" fmla="*/ 5195 h 10000"/>
                  <a:gd name="connsiteX19-21265" fmla="*/ 9091 w 10000"/>
                  <a:gd name="connsiteY19-21266" fmla="*/ 5249 h 10000"/>
                  <a:gd name="connsiteX20-21267" fmla="*/ 9062 w 10000"/>
                  <a:gd name="connsiteY20-21268" fmla="*/ 5829 h 10000"/>
                  <a:gd name="connsiteX21-21269" fmla="*/ 9091 w 10000"/>
                  <a:gd name="connsiteY21-21270" fmla="*/ 5935 h 10000"/>
                  <a:gd name="connsiteX22-21271" fmla="*/ 8916 w 10000"/>
                  <a:gd name="connsiteY22-21272" fmla="*/ 6146 h 10000"/>
                  <a:gd name="connsiteX23-21273" fmla="*/ 8720 w 10000"/>
                  <a:gd name="connsiteY23-21274" fmla="*/ 5507 h 10000"/>
                  <a:gd name="connsiteX24-21275" fmla="*/ 8720 w 10000"/>
                  <a:gd name="connsiteY24-21276" fmla="*/ 5507 h 10000"/>
                  <a:gd name="connsiteX25-21277" fmla="*/ 8591 w 10000"/>
                  <a:gd name="connsiteY25-21278" fmla="*/ 5281 h 10000"/>
                  <a:gd name="connsiteX26-21279" fmla="*/ 8399 w 10000"/>
                  <a:gd name="connsiteY26-21280" fmla="*/ 5432 h 10000"/>
                  <a:gd name="connsiteX27-21281" fmla="*/ 8271 w 10000"/>
                  <a:gd name="connsiteY27-21282" fmla="*/ 5205 h 10000"/>
                  <a:gd name="connsiteX28-21283" fmla="*/ 8142 w 10000"/>
                  <a:gd name="connsiteY28-21284" fmla="*/ 4979 h 10000"/>
                  <a:gd name="connsiteX29-21285" fmla="*/ 8655 w 10000"/>
                  <a:gd name="connsiteY29-21286" fmla="*/ 4904 h 10000"/>
                  <a:gd name="connsiteX30-21287" fmla="*/ 8207 w 10000"/>
                  <a:gd name="connsiteY30-21288" fmla="*/ 4602 h 10000"/>
                  <a:gd name="connsiteX31-21289" fmla="*/ 8014 w 10000"/>
                  <a:gd name="connsiteY31-21290" fmla="*/ 4753 h 10000"/>
                  <a:gd name="connsiteX32-21291" fmla="*/ 8047 w 10000"/>
                  <a:gd name="connsiteY32-21292" fmla="*/ 4837 h 10000"/>
                  <a:gd name="connsiteX33-21293" fmla="*/ 6914 w 10000"/>
                  <a:gd name="connsiteY33-21294" fmla="*/ 3320 h 10000"/>
                  <a:gd name="connsiteX34-21295" fmla="*/ 6926 w 10000"/>
                  <a:gd name="connsiteY34-21296" fmla="*/ 3319 h 10000"/>
                  <a:gd name="connsiteX35-21297" fmla="*/ 6605 w 10000"/>
                  <a:gd name="connsiteY35-21298" fmla="*/ 3244 h 10000"/>
                  <a:gd name="connsiteX36-21299" fmla="*/ 6479 w 10000"/>
                  <a:gd name="connsiteY36-21300" fmla="*/ 3018 h 10000"/>
                  <a:gd name="connsiteX37-21301" fmla="*/ 4957 w 10000"/>
                  <a:gd name="connsiteY37-21302" fmla="*/ 3242 h 10000"/>
                  <a:gd name="connsiteX38-21303" fmla="*/ 4838 w 10000"/>
                  <a:gd name="connsiteY38-21304" fmla="*/ 3189 h 10000"/>
                  <a:gd name="connsiteX39-21305" fmla="*/ 4692 w 10000"/>
                  <a:gd name="connsiteY39-21306" fmla="*/ 3136 h 10000"/>
                  <a:gd name="connsiteX40-21307" fmla="*/ 4575 w 10000"/>
                  <a:gd name="connsiteY40-21308" fmla="*/ 3348 h 10000"/>
                  <a:gd name="connsiteX41-21309" fmla="*/ 4400 w 10000"/>
                  <a:gd name="connsiteY41-21310" fmla="*/ 3507 h 10000"/>
                  <a:gd name="connsiteX42-21311" fmla="*/ 4370 w 10000"/>
                  <a:gd name="connsiteY42-21312" fmla="*/ 3664 h 10000"/>
                  <a:gd name="connsiteX43-21313" fmla="*/ 4515 w 10000"/>
                  <a:gd name="connsiteY43-21314" fmla="*/ 3875 h 10000"/>
                  <a:gd name="connsiteX44-21315" fmla="*/ 4575 w 10000"/>
                  <a:gd name="connsiteY44-21316" fmla="*/ 4034 h 10000"/>
                  <a:gd name="connsiteX45-21317" fmla="*/ 4722 w 10000"/>
                  <a:gd name="connsiteY45-21318" fmla="*/ 4034 h 10000"/>
                  <a:gd name="connsiteX46-21319" fmla="*/ 4781 w 10000"/>
                  <a:gd name="connsiteY46-21320" fmla="*/ 4034 h 10000"/>
                  <a:gd name="connsiteX47-21321" fmla="*/ 4867 w 10000"/>
                  <a:gd name="connsiteY47-21322" fmla="*/ 4245 h 10000"/>
                  <a:gd name="connsiteX48-21323" fmla="*/ 5015 w 10000"/>
                  <a:gd name="connsiteY48-21324" fmla="*/ 4614 h 10000"/>
                  <a:gd name="connsiteX49-21325" fmla="*/ 4838 w 10000"/>
                  <a:gd name="connsiteY49-21326" fmla="*/ 4403 h 10000"/>
                  <a:gd name="connsiteX50-21327" fmla="*/ 4752 w 10000"/>
                  <a:gd name="connsiteY50-21328" fmla="*/ 4139 h 10000"/>
                  <a:gd name="connsiteX51-21329" fmla="*/ 4663 w 10000"/>
                  <a:gd name="connsiteY51-21330" fmla="*/ 4351 h 10000"/>
                  <a:gd name="connsiteX52-21331" fmla="*/ 4545 w 10000"/>
                  <a:gd name="connsiteY52-21332" fmla="*/ 4668 h 10000"/>
                  <a:gd name="connsiteX53-21333" fmla="*/ 4545 w 10000"/>
                  <a:gd name="connsiteY53-21334" fmla="*/ 4457 h 10000"/>
                  <a:gd name="connsiteX54-21335" fmla="*/ 4340 w 10000"/>
                  <a:gd name="connsiteY54-21336" fmla="*/ 3981 h 10000"/>
                  <a:gd name="connsiteX55-21337" fmla="*/ 4253 w 10000"/>
                  <a:gd name="connsiteY55-21338" fmla="*/ 3611 h 10000"/>
                  <a:gd name="connsiteX56-21339" fmla="*/ 4164 w 10000"/>
                  <a:gd name="connsiteY56-21340" fmla="*/ 3611 h 10000"/>
                  <a:gd name="connsiteX57-21341" fmla="*/ 4253 w 10000"/>
                  <a:gd name="connsiteY57-21342" fmla="*/ 3084 h 10000"/>
                  <a:gd name="connsiteX58-21343" fmla="*/ 4400 w 10000"/>
                  <a:gd name="connsiteY58-21344" fmla="*/ 3084 h 10000"/>
                  <a:gd name="connsiteX59-21345" fmla="*/ 4458 w 10000"/>
                  <a:gd name="connsiteY59-21346" fmla="*/ 3400 h 10000"/>
                  <a:gd name="connsiteX60-21347" fmla="*/ 4487 w 10000"/>
                  <a:gd name="connsiteY60-21348" fmla="*/ 3189 h 10000"/>
                  <a:gd name="connsiteX61-21349" fmla="*/ 4429 w 10000"/>
                  <a:gd name="connsiteY61-21350" fmla="*/ 3031 h 10000"/>
                  <a:gd name="connsiteX62-21351" fmla="*/ 4282 w 10000"/>
                  <a:gd name="connsiteY62-21352" fmla="*/ 2925 h 10000"/>
                  <a:gd name="connsiteX63-21353" fmla="*/ 4311 w 10000"/>
                  <a:gd name="connsiteY63-21354" fmla="*/ 2503 h 10000"/>
                  <a:gd name="connsiteX64-21355" fmla="*/ 4253 w 10000"/>
                  <a:gd name="connsiteY64-21356" fmla="*/ 2291 h 10000"/>
                  <a:gd name="connsiteX65-21357" fmla="*/ 4222 w 10000"/>
                  <a:gd name="connsiteY65-21358" fmla="*/ 1659 h 10000"/>
                  <a:gd name="connsiteX66-21359" fmla="*/ 4282 w 10000"/>
                  <a:gd name="connsiteY66-21360" fmla="*/ 1659 h 10000"/>
                  <a:gd name="connsiteX67-21361" fmla="*/ 4194 w 10000"/>
                  <a:gd name="connsiteY67-21362" fmla="*/ 1552 h 10000"/>
                  <a:gd name="connsiteX68-21363" fmla="*/ 3930 w 10000"/>
                  <a:gd name="connsiteY68-21364" fmla="*/ 1763 h 10000"/>
                  <a:gd name="connsiteX69-21365" fmla="*/ 3871 w 10000"/>
                  <a:gd name="connsiteY69-21366" fmla="*/ 1341 h 10000"/>
                  <a:gd name="connsiteX70-21367" fmla="*/ 4077 w 10000"/>
                  <a:gd name="connsiteY70-21368" fmla="*/ 602 h 10000"/>
                  <a:gd name="connsiteX71-21369" fmla="*/ 3902 w 10000"/>
                  <a:gd name="connsiteY71-21370" fmla="*/ 338 h 10000"/>
                  <a:gd name="connsiteX72-21371" fmla="*/ 4493 w 10000"/>
                  <a:gd name="connsiteY72-21372" fmla="*/ 0 h 10000"/>
                  <a:gd name="connsiteX73-21373" fmla="*/ 3636 w 10000"/>
                  <a:gd name="connsiteY73-21374" fmla="*/ 21 h 10000"/>
                  <a:gd name="connsiteX74-21375" fmla="*/ 3550 w 10000"/>
                  <a:gd name="connsiteY74-21376" fmla="*/ 233 h 10000"/>
                  <a:gd name="connsiteX75-21377" fmla="*/ 3460 w 10000"/>
                  <a:gd name="connsiteY75-21378" fmla="*/ 655 h 10000"/>
                  <a:gd name="connsiteX76-21379" fmla="*/ 3343 w 10000"/>
                  <a:gd name="connsiteY76-21380" fmla="*/ 708 h 10000"/>
                  <a:gd name="connsiteX77-21381" fmla="*/ 3519 w 10000"/>
                  <a:gd name="connsiteY77-21382" fmla="*/ 919 h 10000"/>
                  <a:gd name="connsiteX78-21383" fmla="*/ 3550 w 10000"/>
                  <a:gd name="connsiteY78-21384" fmla="*/ 1183 h 10000"/>
                  <a:gd name="connsiteX79-21385" fmla="*/ 3460 w 10000"/>
                  <a:gd name="connsiteY79-21386" fmla="*/ 1341 h 10000"/>
                  <a:gd name="connsiteX80-21387" fmla="*/ 3550 w 10000"/>
                  <a:gd name="connsiteY80-21388" fmla="*/ 1816 h 10000"/>
                  <a:gd name="connsiteX81-21389" fmla="*/ 3489 w 10000"/>
                  <a:gd name="connsiteY81-21390" fmla="*/ 2239 h 10000"/>
                  <a:gd name="connsiteX82-21391" fmla="*/ 3050 w 10000"/>
                  <a:gd name="connsiteY82-21392" fmla="*/ 2555 h 10000"/>
                  <a:gd name="connsiteX83-21393" fmla="*/ 3021 w 10000"/>
                  <a:gd name="connsiteY83-21394" fmla="*/ 2397 h 10000"/>
                  <a:gd name="connsiteX84-21395" fmla="*/ 2992 w 10000"/>
                  <a:gd name="connsiteY84-21396" fmla="*/ 2609 h 10000"/>
                  <a:gd name="connsiteX85-21397" fmla="*/ 3108 w 10000"/>
                  <a:gd name="connsiteY85-21398" fmla="*/ 2819 h 10000"/>
                  <a:gd name="connsiteX86-21399" fmla="*/ 3402 w 10000"/>
                  <a:gd name="connsiteY86-21400" fmla="*/ 2609 h 10000"/>
                  <a:gd name="connsiteX87-21401" fmla="*/ 3519 w 10000"/>
                  <a:gd name="connsiteY87-21402" fmla="*/ 2767 h 10000"/>
                  <a:gd name="connsiteX88-21403" fmla="*/ 3314 w 10000"/>
                  <a:gd name="connsiteY88-21404" fmla="*/ 2819 h 10000"/>
                  <a:gd name="connsiteX89-21405" fmla="*/ 2378 w 10000"/>
                  <a:gd name="connsiteY89-21406" fmla="*/ 2638 h 10000"/>
                  <a:gd name="connsiteX90-21407" fmla="*/ 2570 w 10000"/>
                  <a:gd name="connsiteY90-21408" fmla="*/ 2488 h 10000"/>
                  <a:gd name="connsiteX91-21409" fmla="*/ 1994 w 10000"/>
                  <a:gd name="connsiteY91-21410" fmla="*/ 2940 h 10000"/>
                  <a:gd name="connsiteX92-21411" fmla="*/ 1929 w 10000"/>
                  <a:gd name="connsiteY92-21412" fmla="*/ 3317 h 10000"/>
                  <a:gd name="connsiteX93-21413" fmla="*/ 1929 w 10000"/>
                  <a:gd name="connsiteY93-21414" fmla="*/ 3317 h 10000"/>
                  <a:gd name="connsiteX94-21415" fmla="*/ 1789 w 10000"/>
                  <a:gd name="connsiteY94-21416" fmla="*/ 3559 h 10000"/>
                  <a:gd name="connsiteX95-21417" fmla="*/ 1554 w 10000"/>
                  <a:gd name="connsiteY95-21418" fmla="*/ 3559 h 10000"/>
                  <a:gd name="connsiteX96-21419" fmla="*/ 1378 w 10000"/>
                  <a:gd name="connsiteY96-21420" fmla="*/ 3770 h 10000"/>
                  <a:gd name="connsiteX97-21421" fmla="*/ 1145 w 10000"/>
                  <a:gd name="connsiteY97-21422" fmla="*/ 3770 h 10000"/>
                  <a:gd name="connsiteX98-21423" fmla="*/ 968 w 10000"/>
                  <a:gd name="connsiteY98-21424" fmla="*/ 3981 h 10000"/>
                  <a:gd name="connsiteX99-21425" fmla="*/ 851 w 10000"/>
                  <a:gd name="connsiteY99-21426" fmla="*/ 3770 h 10000"/>
                  <a:gd name="connsiteX100-21427" fmla="*/ 558 w 10000"/>
                  <a:gd name="connsiteY100-21428" fmla="*/ 3717 h 10000"/>
                  <a:gd name="connsiteX101-21429" fmla="*/ 0 w 10000"/>
                  <a:gd name="connsiteY101-21430" fmla="*/ 4984 h 10000"/>
                  <a:gd name="connsiteX102-21431" fmla="*/ 59 w 10000"/>
                  <a:gd name="connsiteY102-21432" fmla="*/ 5249 h 10000"/>
                  <a:gd name="connsiteX103-21433" fmla="*/ 118 w 10000"/>
                  <a:gd name="connsiteY103-21434" fmla="*/ 5618 h 10000"/>
                  <a:gd name="connsiteX104-21435" fmla="*/ 294 w 10000"/>
                  <a:gd name="connsiteY104-21436" fmla="*/ 5935 h 10000"/>
                  <a:gd name="connsiteX105-21437" fmla="*/ 528 w 10000"/>
                  <a:gd name="connsiteY105-21438" fmla="*/ 6462 h 10000"/>
                  <a:gd name="connsiteX106-21439" fmla="*/ 381 w 10000"/>
                  <a:gd name="connsiteY106-21440" fmla="*/ 6358 h 10000"/>
                  <a:gd name="connsiteX107-21441" fmla="*/ 733 w 10000"/>
                  <a:gd name="connsiteY107-21442" fmla="*/ 6832 h 10000"/>
                  <a:gd name="connsiteX108-21443" fmla="*/ 938 w 10000"/>
                  <a:gd name="connsiteY108-21444" fmla="*/ 6780 h 10000"/>
                  <a:gd name="connsiteX109-21445" fmla="*/ 910 w 10000"/>
                  <a:gd name="connsiteY109-21446" fmla="*/ 6462 h 10000"/>
                  <a:gd name="connsiteX110-21447" fmla="*/ 1085 w 10000"/>
                  <a:gd name="connsiteY110-21448" fmla="*/ 6515 h 10000"/>
                  <a:gd name="connsiteX111-21449" fmla="*/ 880 w 10000"/>
                  <a:gd name="connsiteY111-21450" fmla="*/ 5882 h 10000"/>
                  <a:gd name="connsiteX112-21451" fmla="*/ 1261 w 10000"/>
                  <a:gd name="connsiteY112-21452" fmla="*/ 5618 h 10000"/>
                  <a:gd name="connsiteX113-21453" fmla="*/ 1468 w 10000"/>
                  <a:gd name="connsiteY113-21454" fmla="*/ 5618 h 10000"/>
                  <a:gd name="connsiteX114-21455" fmla="*/ 1468 w 10000"/>
                  <a:gd name="connsiteY114-21456" fmla="*/ 5882 h 10000"/>
                  <a:gd name="connsiteX115-21457" fmla="*/ 1290 w 10000"/>
                  <a:gd name="connsiteY115-21458" fmla="*/ 6040 h 10000"/>
                  <a:gd name="connsiteX116-21459" fmla="*/ 1174 w 10000"/>
                  <a:gd name="connsiteY116-21460" fmla="*/ 6727 h 10000"/>
                  <a:gd name="connsiteX117-21461" fmla="*/ 1115 w 10000"/>
                  <a:gd name="connsiteY117-21462" fmla="*/ 7043 h 10000"/>
                  <a:gd name="connsiteX118-21463" fmla="*/ 1203 w 10000"/>
                  <a:gd name="connsiteY118-21464" fmla="*/ 7466 h 10000"/>
                  <a:gd name="connsiteX119-21465" fmla="*/ 1378 w 10000"/>
                  <a:gd name="connsiteY119-21466" fmla="*/ 7783 h 10000"/>
                  <a:gd name="connsiteX120-21467" fmla="*/ 1965 w 10000"/>
                  <a:gd name="connsiteY120-21468" fmla="*/ 8416 h 10000"/>
                  <a:gd name="connsiteX121-21469" fmla="*/ 2433 w 10000"/>
                  <a:gd name="connsiteY121-21470" fmla="*/ 8891 h 10000"/>
                  <a:gd name="connsiteX122-21471" fmla="*/ 2785 w 10000"/>
                  <a:gd name="connsiteY122-21472" fmla="*/ 9103 h 10000"/>
                  <a:gd name="connsiteX123-21473" fmla="*/ 3167 w 10000"/>
                  <a:gd name="connsiteY123-21474" fmla="*/ 9313 h 10000"/>
                  <a:gd name="connsiteX124-21475" fmla="*/ 3550 w 10000"/>
                  <a:gd name="connsiteY124-21476" fmla="*/ 9525 h 10000"/>
                  <a:gd name="connsiteX125-21477" fmla="*/ 3902 w 10000"/>
                  <a:gd name="connsiteY125-21478" fmla="*/ 9631 h 10000"/>
                  <a:gd name="connsiteX126-21479" fmla="*/ 4282 w 10000"/>
                  <a:gd name="connsiteY126-21480" fmla="*/ 9789 h 10000"/>
                  <a:gd name="connsiteX127-21481" fmla="*/ 4722 w 10000"/>
                  <a:gd name="connsiteY127-21482" fmla="*/ 9948 h 10000"/>
                  <a:gd name="connsiteX128-21483" fmla="*/ 5190 w 10000"/>
                  <a:gd name="connsiteY128-21484" fmla="*/ 10000 h 10000"/>
                  <a:gd name="connsiteX129-21485" fmla="*/ 5601 w 10000"/>
                  <a:gd name="connsiteY129-21486" fmla="*/ 10000 h 10000"/>
                  <a:gd name="connsiteX130-21487" fmla="*/ 6100 w 10000"/>
                  <a:gd name="connsiteY130-21488" fmla="*/ 9948 h 10000"/>
                  <a:gd name="connsiteX131-21489" fmla="*/ 6452 w 10000"/>
                  <a:gd name="connsiteY131-21490" fmla="*/ 9841 h 10000"/>
                  <a:gd name="connsiteX132-21491" fmla="*/ 6804 w 10000"/>
                  <a:gd name="connsiteY132-21492" fmla="*/ 9737 h 10000"/>
                  <a:gd name="connsiteX133-21493" fmla="*/ 7186 w 10000"/>
                  <a:gd name="connsiteY133-21494" fmla="*/ 9578 h 10000"/>
                  <a:gd name="connsiteX134-21495" fmla="*/ 7537 w 10000"/>
                  <a:gd name="connsiteY134-21496" fmla="*/ 9419 h 10000"/>
                  <a:gd name="connsiteX135-21497" fmla="*/ 7860 w 10000"/>
                  <a:gd name="connsiteY135-21498" fmla="*/ 9209 h 10000"/>
                  <a:gd name="connsiteX136-21499" fmla="*/ 8212 w 10000"/>
                  <a:gd name="connsiteY136-21500" fmla="*/ 8997 h 10000"/>
                  <a:gd name="connsiteX137-21501" fmla="*/ 8535 w 10000"/>
                  <a:gd name="connsiteY137-21502" fmla="*/ 8681 h 10000"/>
                  <a:gd name="connsiteX0-21503" fmla="*/ 8535 w 10000"/>
                  <a:gd name="connsiteY0-21504" fmla="*/ 8681 h 10000"/>
                  <a:gd name="connsiteX1-21505" fmla="*/ 8887 w 10000"/>
                  <a:gd name="connsiteY1-21506" fmla="*/ 8363 h 10000"/>
                  <a:gd name="connsiteX2-21507" fmla="*/ 9062 w 10000"/>
                  <a:gd name="connsiteY2-21508" fmla="*/ 7941 h 10000"/>
                  <a:gd name="connsiteX3-21509" fmla="*/ 9414 w 10000"/>
                  <a:gd name="connsiteY3-21510" fmla="*/ 7624 h 10000"/>
                  <a:gd name="connsiteX4-21511" fmla="*/ 9296 w 10000"/>
                  <a:gd name="connsiteY4-21512" fmla="*/ 7149 h 10000"/>
                  <a:gd name="connsiteX5-21513" fmla="*/ 9502 w 10000"/>
                  <a:gd name="connsiteY5-21514" fmla="*/ 6885 h 10000"/>
                  <a:gd name="connsiteX6-21515" fmla="*/ 9648 w 10000"/>
                  <a:gd name="connsiteY6-21516" fmla="*/ 6621 h 10000"/>
                  <a:gd name="connsiteX7-21517" fmla="*/ 9706 w 10000"/>
                  <a:gd name="connsiteY7-21518" fmla="*/ 7043 h 10000"/>
                  <a:gd name="connsiteX8-21519" fmla="*/ 9648 w 10000"/>
                  <a:gd name="connsiteY8-21520" fmla="*/ 7519 h 10000"/>
                  <a:gd name="connsiteX9-21521" fmla="*/ 9971 w 10000"/>
                  <a:gd name="connsiteY9-21522" fmla="*/ 7043 h 10000"/>
                  <a:gd name="connsiteX10-21523" fmla="*/ 10000 w 10000"/>
                  <a:gd name="connsiteY10-21524" fmla="*/ 6674 h 10000"/>
                  <a:gd name="connsiteX11-21525" fmla="*/ 9882 w 10000"/>
                  <a:gd name="connsiteY11-21526" fmla="*/ 6727 h 10000"/>
                  <a:gd name="connsiteX12-21527" fmla="*/ 9795 w 10000"/>
                  <a:gd name="connsiteY12-21528" fmla="*/ 6358 h 10000"/>
                  <a:gd name="connsiteX13-21529" fmla="*/ 9911 w 10000"/>
                  <a:gd name="connsiteY13-21530" fmla="*/ 5935 h 10000"/>
                  <a:gd name="connsiteX14-21531" fmla="*/ 9854 w 10000"/>
                  <a:gd name="connsiteY14-21532" fmla="*/ 5460 h 10000"/>
                  <a:gd name="connsiteX15-21533" fmla="*/ 9560 w 10000"/>
                  <a:gd name="connsiteY15-21534" fmla="*/ 5301 h 10000"/>
                  <a:gd name="connsiteX16-21535" fmla="*/ 9942 w 10000"/>
                  <a:gd name="connsiteY16-21536" fmla="*/ 4510 h 10000"/>
                  <a:gd name="connsiteX17-21537" fmla="*/ 9531 w 10000"/>
                  <a:gd name="connsiteY17-21538" fmla="*/ 4773 h 10000"/>
                  <a:gd name="connsiteX18-21539" fmla="*/ 9443 w 10000"/>
                  <a:gd name="connsiteY18-21540" fmla="*/ 5195 h 10000"/>
                  <a:gd name="connsiteX19-21541" fmla="*/ 9091 w 10000"/>
                  <a:gd name="connsiteY19-21542" fmla="*/ 5249 h 10000"/>
                  <a:gd name="connsiteX20-21543" fmla="*/ 9062 w 10000"/>
                  <a:gd name="connsiteY20-21544" fmla="*/ 5829 h 10000"/>
                  <a:gd name="connsiteX21-21545" fmla="*/ 9091 w 10000"/>
                  <a:gd name="connsiteY21-21546" fmla="*/ 5935 h 10000"/>
                  <a:gd name="connsiteX22-21547" fmla="*/ 8916 w 10000"/>
                  <a:gd name="connsiteY22-21548" fmla="*/ 6146 h 10000"/>
                  <a:gd name="connsiteX23-21549" fmla="*/ 8720 w 10000"/>
                  <a:gd name="connsiteY23-21550" fmla="*/ 5507 h 10000"/>
                  <a:gd name="connsiteX24-21551" fmla="*/ 8720 w 10000"/>
                  <a:gd name="connsiteY24-21552" fmla="*/ 5507 h 10000"/>
                  <a:gd name="connsiteX25-21553" fmla="*/ 8591 w 10000"/>
                  <a:gd name="connsiteY25-21554" fmla="*/ 5281 h 10000"/>
                  <a:gd name="connsiteX26-21555" fmla="*/ 8399 w 10000"/>
                  <a:gd name="connsiteY26-21556" fmla="*/ 5432 h 10000"/>
                  <a:gd name="connsiteX27-21557" fmla="*/ 8271 w 10000"/>
                  <a:gd name="connsiteY27-21558" fmla="*/ 5205 h 10000"/>
                  <a:gd name="connsiteX28-21559" fmla="*/ 8142 w 10000"/>
                  <a:gd name="connsiteY28-21560" fmla="*/ 4979 h 10000"/>
                  <a:gd name="connsiteX29-21561" fmla="*/ 8655 w 10000"/>
                  <a:gd name="connsiteY29-21562" fmla="*/ 4904 h 10000"/>
                  <a:gd name="connsiteX30-21563" fmla="*/ 8207 w 10000"/>
                  <a:gd name="connsiteY30-21564" fmla="*/ 4602 h 10000"/>
                  <a:gd name="connsiteX31-21565" fmla="*/ 8014 w 10000"/>
                  <a:gd name="connsiteY31-21566" fmla="*/ 4753 h 10000"/>
                  <a:gd name="connsiteX32-21567" fmla="*/ 8047 w 10000"/>
                  <a:gd name="connsiteY32-21568" fmla="*/ 4837 h 10000"/>
                  <a:gd name="connsiteX33-21569" fmla="*/ 6914 w 10000"/>
                  <a:gd name="connsiteY33-21570" fmla="*/ 3320 h 10000"/>
                  <a:gd name="connsiteX34-21571" fmla="*/ 6926 w 10000"/>
                  <a:gd name="connsiteY34-21572" fmla="*/ 3319 h 10000"/>
                  <a:gd name="connsiteX35-21573" fmla="*/ 6605 w 10000"/>
                  <a:gd name="connsiteY35-21574" fmla="*/ 3244 h 10000"/>
                  <a:gd name="connsiteX36-21575" fmla="*/ 6479 w 10000"/>
                  <a:gd name="connsiteY36-21576" fmla="*/ 3018 h 10000"/>
                  <a:gd name="connsiteX37-21577" fmla="*/ 4957 w 10000"/>
                  <a:gd name="connsiteY37-21578" fmla="*/ 3242 h 10000"/>
                  <a:gd name="connsiteX38-21579" fmla="*/ 4838 w 10000"/>
                  <a:gd name="connsiteY38-21580" fmla="*/ 3189 h 10000"/>
                  <a:gd name="connsiteX39-21581" fmla="*/ 4692 w 10000"/>
                  <a:gd name="connsiteY39-21582" fmla="*/ 3136 h 10000"/>
                  <a:gd name="connsiteX40-21583" fmla="*/ 4575 w 10000"/>
                  <a:gd name="connsiteY40-21584" fmla="*/ 3348 h 10000"/>
                  <a:gd name="connsiteX41-21585" fmla="*/ 4400 w 10000"/>
                  <a:gd name="connsiteY41-21586" fmla="*/ 3507 h 10000"/>
                  <a:gd name="connsiteX42-21587" fmla="*/ 4370 w 10000"/>
                  <a:gd name="connsiteY42-21588" fmla="*/ 3664 h 10000"/>
                  <a:gd name="connsiteX43-21589" fmla="*/ 4515 w 10000"/>
                  <a:gd name="connsiteY43-21590" fmla="*/ 3875 h 10000"/>
                  <a:gd name="connsiteX44-21591" fmla="*/ 4575 w 10000"/>
                  <a:gd name="connsiteY44-21592" fmla="*/ 4034 h 10000"/>
                  <a:gd name="connsiteX45-21593" fmla="*/ 4722 w 10000"/>
                  <a:gd name="connsiteY45-21594" fmla="*/ 4034 h 10000"/>
                  <a:gd name="connsiteX46-21595" fmla="*/ 4781 w 10000"/>
                  <a:gd name="connsiteY46-21596" fmla="*/ 4034 h 10000"/>
                  <a:gd name="connsiteX47-21597" fmla="*/ 4867 w 10000"/>
                  <a:gd name="connsiteY47-21598" fmla="*/ 4245 h 10000"/>
                  <a:gd name="connsiteX48-21599" fmla="*/ 5015 w 10000"/>
                  <a:gd name="connsiteY48-21600" fmla="*/ 4614 h 10000"/>
                  <a:gd name="connsiteX49-21601" fmla="*/ 4838 w 10000"/>
                  <a:gd name="connsiteY49-21602" fmla="*/ 4403 h 10000"/>
                  <a:gd name="connsiteX50-21603" fmla="*/ 4752 w 10000"/>
                  <a:gd name="connsiteY50-21604" fmla="*/ 4139 h 10000"/>
                  <a:gd name="connsiteX51-21605" fmla="*/ 4663 w 10000"/>
                  <a:gd name="connsiteY51-21606" fmla="*/ 4351 h 10000"/>
                  <a:gd name="connsiteX52-21607" fmla="*/ 4545 w 10000"/>
                  <a:gd name="connsiteY52-21608" fmla="*/ 4668 h 10000"/>
                  <a:gd name="connsiteX53-21609" fmla="*/ 4340 w 10000"/>
                  <a:gd name="connsiteY53-21610" fmla="*/ 3981 h 10000"/>
                  <a:gd name="connsiteX54-21611" fmla="*/ 4253 w 10000"/>
                  <a:gd name="connsiteY54-21612" fmla="*/ 3611 h 10000"/>
                  <a:gd name="connsiteX55-21613" fmla="*/ 4164 w 10000"/>
                  <a:gd name="connsiteY55-21614" fmla="*/ 3611 h 10000"/>
                  <a:gd name="connsiteX56-21615" fmla="*/ 4253 w 10000"/>
                  <a:gd name="connsiteY56-21616" fmla="*/ 3084 h 10000"/>
                  <a:gd name="connsiteX57-21617" fmla="*/ 4400 w 10000"/>
                  <a:gd name="connsiteY57-21618" fmla="*/ 3084 h 10000"/>
                  <a:gd name="connsiteX58-21619" fmla="*/ 4458 w 10000"/>
                  <a:gd name="connsiteY58-21620" fmla="*/ 3400 h 10000"/>
                  <a:gd name="connsiteX59-21621" fmla="*/ 4487 w 10000"/>
                  <a:gd name="connsiteY59-21622" fmla="*/ 3189 h 10000"/>
                  <a:gd name="connsiteX60-21623" fmla="*/ 4429 w 10000"/>
                  <a:gd name="connsiteY60-21624" fmla="*/ 3031 h 10000"/>
                  <a:gd name="connsiteX61-21625" fmla="*/ 4282 w 10000"/>
                  <a:gd name="connsiteY61-21626" fmla="*/ 2925 h 10000"/>
                  <a:gd name="connsiteX62-21627" fmla="*/ 4311 w 10000"/>
                  <a:gd name="connsiteY62-21628" fmla="*/ 2503 h 10000"/>
                  <a:gd name="connsiteX63-21629" fmla="*/ 4253 w 10000"/>
                  <a:gd name="connsiteY63-21630" fmla="*/ 2291 h 10000"/>
                  <a:gd name="connsiteX64-21631" fmla="*/ 4222 w 10000"/>
                  <a:gd name="connsiteY64-21632" fmla="*/ 1659 h 10000"/>
                  <a:gd name="connsiteX65-21633" fmla="*/ 4282 w 10000"/>
                  <a:gd name="connsiteY65-21634" fmla="*/ 1659 h 10000"/>
                  <a:gd name="connsiteX66-21635" fmla="*/ 4194 w 10000"/>
                  <a:gd name="connsiteY66-21636" fmla="*/ 1552 h 10000"/>
                  <a:gd name="connsiteX67-21637" fmla="*/ 3930 w 10000"/>
                  <a:gd name="connsiteY67-21638" fmla="*/ 1763 h 10000"/>
                  <a:gd name="connsiteX68-21639" fmla="*/ 3871 w 10000"/>
                  <a:gd name="connsiteY68-21640" fmla="*/ 1341 h 10000"/>
                  <a:gd name="connsiteX69-21641" fmla="*/ 4077 w 10000"/>
                  <a:gd name="connsiteY69-21642" fmla="*/ 602 h 10000"/>
                  <a:gd name="connsiteX70-21643" fmla="*/ 3902 w 10000"/>
                  <a:gd name="connsiteY70-21644" fmla="*/ 338 h 10000"/>
                  <a:gd name="connsiteX71-21645" fmla="*/ 4493 w 10000"/>
                  <a:gd name="connsiteY71-21646" fmla="*/ 0 h 10000"/>
                  <a:gd name="connsiteX72-21647" fmla="*/ 3636 w 10000"/>
                  <a:gd name="connsiteY72-21648" fmla="*/ 21 h 10000"/>
                  <a:gd name="connsiteX73-21649" fmla="*/ 3550 w 10000"/>
                  <a:gd name="connsiteY73-21650" fmla="*/ 233 h 10000"/>
                  <a:gd name="connsiteX74-21651" fmla="*/ 3460 w 10000"/>
                  <a:gd name="connsiteY74-21652" fmla="*/ 655 h 10000"/>
                  <a:gd name="connsiteX75-21653" fmla="*/ 3343 w 10000"/>
                  <a:gd name="connsiteY75-21654" fmla="*/ 708 h 10000"/>
                  <a:gd name="connsiteX76-21655" fmla="*/ 3519 w 10000"/>
                  <a:gd name="connsiteY76-21656" fmla="*/ 919 h 10000"/>
                  <a:gd name="connsiteX77-21657" fmla="*/ 3550 w 10000"/>
                  <a:gd name="connsiteY77-21658" fmla="*/ 1183 h 10000"/>
                  <a:gd name="connsiteX78-21659" fmla="*/ 3460 w 10000"/>
                  <a:gd name="connsiteY78-21660" fmla="*/ 1341 h 10000"/>
                  <a:gd name="connsiteX79-21661" fmla="*/ 3550 w 10000"/>
                  <a:gd name="connsiteY79-21662" fmla="*/ 1816 h 10000"/>
                  <a:gd name="connsiteX80-21663" fmla="*/ 3489 w 10000"/>
                  <a:gd name="connsiteY80-21664" fmla="*/ 2239 h 10000"/>
                  <a:gd name="connsiteX81-21665" fmla="*/ 3050 w 10000"/>
                  <a:gd name="connsiteY81-21666" fmla="*/ 2555 h 10000"/>
                  <a:gd name="connsiteX82-21667" fmla="*/ 3021 w 10000"/>
                  <a:gd name="connsiteY82-21668" fmla="*/ 2397 h 10000"/>
                  <a:gd name="connsiteX83-21669" fmla="*/ 2992 w 10000"/>
                  <a:gd name="connsiteY83-21670" fmla="*/ 2609 h 10000"/>
                  <a:gd name="connsiteX84-21671" fmla="*/ 3108 w 10000"/>
                  <a:gd name="connsiteY84-21672" fmla="*/ 2819 h 10000"/>
                  <a:gd name="connsiteX85-21673" fmla="*/ 3402 w 10000"/>
                  <a:gd name="connsiteY85-21674" fmla="*/ 2609 h 10000"/>
                  <a:gd name="connsiteX86-21675" fmla="*/ 3519 w 10000"/>
                  <a:gd name="connsiteY86-21676" fmla="*/ 2767 h 10000"/>
                  <a:gd name="connsiteX87-21677" fmla="*/ 3314 w 10000"/>
                  <a:gd name="connsiteY87-21678" fmla="*/ 2819 h 10000"/>
                  <a:gd name="connsiteX88-21679" fmla="*/ 2378 w 10000"/>
                  <a:gd name="connsiteY88-21680" fmla="*/ 2638 h 10000"/>
                  <a:gd name="connsiteX89-21681" fmla="*/ 2570 w 10000"/>
                  <a:gd name="connsiteY89-21682" fmla="*/ 2488 h 10000"/>
                  <a:gd name="connsiteX90-21683" fmla="*/ 1994 w 10000"/>
                  <a:gd name="connsiteY90-21684" fmla="*/ 2940 h 10000"/>
                  <a:gd name="connsiteX91-21685" fmla="*/ 1929 w 10000"/>
                  <a:gd name="connsiteY91-21686" fmla="*/ 3317 h 10000"/>
                  <a:gd name="connsiteX92-21687" fmla="*/ 1929 w 10000"/>
                  <a:gd name="connsiteY92-21688" fmla="*/ 3317 h 10000"/>
                  <a:gd name="connsiteX93-21689" fmla="*/ 1789 w 10000"/>
                  <a:gd name="connsiteY93-21690" fmla="*/ 3559 h 10000"/>
                  <a:gd name="connsiteX94-21691" fmla="*/ 1554 w 10000"/>
                  <a:gd name="connsiteY94-21692" fmla="*/ 3559 h 10000"/>
                  <a:gd name="connsiteX95-21693" fmla="*/ 1378 w 10000"/>
                  <a:gd name="connsiteY95-21694" fmla="*/ 3770 h 10000"/>
                  <a:gd name="connsiteX96-21695" fmla="*/ 1145 w 10000"/>
                  <a:gd name="connsiteY96-21696" fmla="*/ 3770 h 10000"/>
                  <a:gd name="connsiteX97-21697" fmla="*/ 968 w 10000"/>
                  <a:gd name="connsiteY97-21698" fmla="*/ 3981 h 10000"/>
                  <a:gd name="connsiteX98-21699" fmla="*/ 851 w 10000"/>
                  <a:gd name="connsiteY98-21700" fmla="*/ 3770 h 10000"/>
                  <a:gd name="connsiteX99-21701" fmla="*/ 558 w 10000"/>
                  <a:gd name="connsiteY99-21702" fmla="*/ 3717 h 10000"/>
                  <a:gd name="connsiteX100-21703" fmla="*/ 0 w 10000"/>
                  <a:gd name="connsiteY100-21704" fmla="*/ 4984 h 10000"/>
                  <a:gd name="connsiteX101-21705" fmla="*/ 59 w 10000"/>
                  <a:gd name="connsiteY101-21706" fmla="*/ 5249 h 10000"/>
                  <a:gd name="connsiteX102-21707" fmla="*/ 118 w 10000"/>
                  <a:gd name="connsiteY102-21708" fmla="*/ 5618 h 10000"/>
                  <a:gd name="connsiteX103-21709" fmla="*/ 294 w 10000"/>
                  <a:gd name="connsiteY103-21710" fmla="*/ 5935 h 10000"/>
                  <a:gd name="connsiteX104-21711" fmla="*/ 528 w 10000"/>
                  <a:gd name="connsiteY104-21712" fmla="*/ 6462 h 10000"/>
                  <a:gd name="connsiteX105-21713" fmla="*/ 381 w 10000"/>
                  <a:gd name="connsiteY105-21714" fmla="*/ 6358 h 10000"/>
                  <a:gd name="connsiteX106-21715" fmla="*/ 733 w 10000"/>
                  <a:gd name="connsiteY106-21716" fmla="*/ 6832 h 10000"/>
                  <a:gd name="connsiteX107-21717" fmla="*/ 938 w 10000"/>
                  <a:gd name="connsiteY107-21718" fmla="*/ 6780 h 10000"/>
                  <a:gd name="connsiteX108-21719" fmla="*/ 910 w 10000"/>
                  <a:gd name="connsiteY108-21720" fmla="*/ 6462 h 10000"/>
                  <a:gd name="connsiteX109-21721" fmla="*/ 1085 w 10000"/>
                  <a:gd name="connsiteY109-21722" fmla="*/ 6515 h 10000"/>
                  <a:gd name="connsiteX110-21723" fmla="*/ 880 w 10000"/>
                  <a:gd name="connsiteY110-21724" fmla="*/ 5882 h 10000"/>
                  <a:gd name="connsiteX111-21725" fmla="*/ 1261 w 10000"/>
                  <a:gd name="connsiteY111-21726" fmla="*/ 5618 h 10000"/>
                  <a:gd name="connsiteX112-21727" fmla="*/ 1468 w 10000"/>
                  <a:gd name="connsiteY112-21728" fmla="*/ 5618 h 10000"/>
                  <a:gd name="connsiteX113-21729" fmla="*/ 1468 w 10000"/>
                  <a:gd name="connsiteY113-21730" fmla="*/ 5882 h 10000"/>
                  <a:gd name="connsiteX114-21731" fmla="*/ 1290 w 10000"/>
                  <a:gd name="connsiteY114-21732" fmla="*/ 6040 h 10000"/>
                  <a:gd name="connsiteX115-21733" fmla="*/ 1174 w 10000"/>
                  <a:gd name="connsiteY115-21734" fmla="*/ 6727 h 10000"/>
                  <a:gd name="connsiteX116-21735" fmla="*/ 1115 w 10000"/>
                  <a:gd name="connsiteY116-21736" fmla="*/ 7043 h 10000"/>
                  <a:gd name="connsiteX117-21737" fmla="*/ 1203 w 10000"/>
                  <a:gd name="connsiteY117-21738" fmla="*/ 7466 h 10000"/>
                  <a:gd name="connsiteX118-21739" fmla="*/ 1378 w 10000"/>
                  <a:gd name="connsiteY118-21740" fmla="*/ 7783 h 10000"/>
                  <a:gd name="connsiteX119-21741" fmla="*/ 1965 w 10000"/>
                  <a:gd name="connsiteY119-21742" fmla="*/ 8416 h 10000"/>
                  <a:gd name="connsiteX120-21743" fmla="*/ 2433 w 10000"/>
                  <a:gd name="connsiteY120-21744" fmla="*/ 8891 h 10000"/>
                  <a:gd name="connsiteX121-21745" fmla="*/ 2785 w 10000"/>
                  <a:gd name="connsiteY121-21746" fmla="*/ 9103 h 10000"/>
                  <a:gd name="connsiteX122-21747" fmla="*/ 3167 w 10000"/>
                  <a:gd name="connsiteY122-21748" fmla="*/ 9313 h 10000"/>
                  <a:gd name="connsiteX123-21749" fmla="*/ 3550 w 10000"/>
                  <a:gd name="connsiteY123-21750" fmla="*/ 9525 h 10000"/>
                  <a:gd name="connsiteX124-21751" fmla="*/ 3902 w 10000"/>
                  <a:gd name="connsiteY124-21752" fmla="*/ 9631 h 10000"/>
                  <a:gd name="connsiteX125-21753" fmla="*/ 4282 w 10000"/>
                  <a:gd name="connsiteY125-21754" fmla="*/ 9789 h 10000"/>
                  <a:gd name="connsiteX126-21755" fmla="*/ 4722 w 10000"/>
                  <a:gd name="connsiteY126-21756" fmla="*/ 9948 h 10000"/>
                  <a:gd name="connsiteX127-21757" fmla="*/ 5190 w 10000"/>
                  <a:gd name="connsiteY127-21758" fmla="*/ 10000 h 10000"/>
                  <a:gd name="connsiteX128-21759" fmla="*/ 5601 w 10000"/>
                  <a:gd name="connsiteY128-21760" fmla="*/ 10000 h 10000"/>
                  <a:gd name="connsiteX129-21761" fmla="*/ 6100 w 10000"/>
                  <a:gd name="connsiteY129-21762" fmla="*/ 9948 h 10000"/>
                  <a:gd name="connsiteX130-21763" fmla="*/ 6452 w 10000"/>
                  <a:gd name="connsiteY130-21764" fmla="*/ 9841 h 10000"/>
                  <a:gd name="connsiteX131-21765" fmla="*/ 6804 w 10000"/>
                  <a:gd name="connsiteY131-21766" fmla="*/ 9737 h 10000"/>
                  <a:gd name="connsiteX132-21767" fmla="*/ 7186 w 10000"/>
                  <a:gd name="connsiteY132-21768" fmla="*/ 9578 h 10000"/>
                  <a:gd name="connsiteX133-21769" fmla="*/ 7537 w 10000"/>
                  <a:gd name="connsiteY133-21770" fmla="*/ 9419 h 10000"/>
                  <a:gd name="connsiteX134-21771" fmla="*/ 7860 w 10000"/>
                  <a:gd name="connsiteY134-21772" fmla="*/ 9209 h 10000"/>
                  <a:gd name="connsiteX135-21773" fmla="*/ 8212 w 10000"/>
                  <a:gd name="connsiteY135-21774" fmla="*/ 8997 h 10000"/>
                  <a:gd name="connsiteX136-21775" fmla="*/ 8535 w 10000"/>
                  <a:gd name="connsiteY136-21776" fmla="*/ 8681 h 10000"/>
                  <a:gd name="connsiteX0-21777" fmla="*/ 8535 w 10000"/>
                  <a:gd name="connsiteY0-21778" fmla="*/ 8681 h 10000"/>
                  <a:gd name="connsiteX1-21779" fmla="*/ 8887 w 10000"/>
                  <a:gd name="connsiteY1-21780" fmla="*/ 8363 h 10000"/>
                  <a:gd name="connsiteX2-21781" fmla="*/ 9062 w 10000"/>
                  <a:gd name="connsiteY2-21782" fmla="*/ 7941 h 10000"/>
                  <a:gd name="connsiteX3-21783" fmla="*/ 9414 w 10000"/>
                  <a:gd name="connsiteY3-21784" fmla="*/ 7624 h 10000"/>
                  <a:gd name="connsiteX4-21785" fmla="*/ 9296 w 10000"/>
                  <a:gd name="connsiteY4-21786" fmla="*/ 7149 h 10000"/>
                  <a:gd name="connsiteX5-21787" fmla="*/ 9502 w 10000"/>
                  <a:gd name="connsiteY5-21788" fmla="*/ 6885 h 10000"/>
                  <a:gd name="connsiteX6-21789" fmla="*/ 9648 w 10000"/>
                  <a:gd name="connsiteY6-21790" fmla="*/ 6621 h 10000"/>
                  <a:gd name="connsiteX7-21791" fmla="*/ 9706 w 10000"/>
                  <a:gd name="connsiteY7-21792" fmla="*/ 7043 h 10000"/>
                  <a:gd name="connsiteX8-21793" fmla="*/ 9648 w 10000"/>
                  <a:gd name="connsiteY8-21794" fmla="*/ 7519 h 10000"/>
                  <a:gd name="connsiteX9-21795" fmla="*/ 9971 w 10000"/>
                  <a:gd name="connsiteY9-21796" fmla="*/ 7043 h 10000"/>
                  <a:gd name="connsiteX10-21797" fmla="*/ 10000 w 10000"/>
                  <a:gd name="connsiteY10-21798" fmla="*/ 6674 h 10000"/>
                  <a:gd name="connsiteX11-21799" fmla="*/ 9882 w 10000"/>
                  <a:gd name="connsiteY11-21800" fmla="*/ 6727 h 10000"/>
                  <a:gd name="connsiteX12-21801" fmla="*/ 9795 w 10000"/>
                  <a:gd name="connsiteY12-21802" fmla="*/ 6358 h 10000"/>
                  <a:gd name="connsiteX13-21803" fmla="*/ 9911 w 10000"/>
                  <a:gd name="connsiteY13-21804" fmla="*/ 5935 h 10000"/>
                  <a:gd name="connsiteX14-21805" fmla="*/ 9854 w 10000"/>
                  <a:gd name="connsiteY14-21806" fmla="*/ 5460 h 10000"/>
                  <a:gd name="connsiteX15-21807" fmla="*/ 9560 w 10000"/>
                  <a:gd name="connsiteY15-21808" fmla="*/ 5301 h 10000"/>
                  <a:gd name="connsiteX16-21809" fmla="*/ 9942 w 10000"/>
                  <a:gd name="connsiteY16-21810" fmla="*/ 4510 h 10000"/>
                  <a:gd name="connsiteX17-21811" fmla="*/ 9531 w 10000"/>
                  <a:gd name="connsiteY17-21812" fmla="*/ 4773 h 10000"/>
                  <a:gd name="connsiteX18-21813" fmla="*/ 9443 w 10000"/>
                  <a:gd name="connsiteY18-21814" fmla="*/ 5195 h 10000"/>
                  <a:gd name="connsiteX19-21815" fmla="*/ 9091 w 10000"/>
                  <a:gd name="connsiteY19-21816" fmla="*/ 5249 h 10000"/>
                  <a:gd name="connsiteX20-21817" fmla="*/ 9062 w 10000"/>
                  <a:gd name="connsiteY20-21818" fmla="*/ 5829 h 10000"/>
                  <a:gd name="connsiteX21-21819" fmla="*/ 9091 w 10000"/>
                  <a:gd name="connsiteY21-21820" fmla="*/ 5935 h 10000"/>
                  <a:gd name="connsiteX22-21821" fmla="*/ 8916 w 10000"/>
                  <a:gd name="connsiteY22-21822" fmla="*/ 6146 h 10000"/>
                  <a:gd name="connsiteX23-21823" fmla="*/ 8720 w 10000"/>
                  <a:gd name="connsiteY23-21824" fmla="*/ 5507 h 10000"/>
                  <a:gd name="connsiteX24-21825" fmla="*/ 8720 w 10000"/>
                  <a:gd name="connsiteY24-21826" fmla="*/ 5507 h 10000"/>
                  <a:gd name="connsiteX25-21827" fmla="*/ 8591 w 10000"/>
                  <a:gd name="connsiteY25-21828" fmla="*/ 5281 h 10000"/>
                  <a:gd name="connsiteX26-21829" fmla="*/ 8399 w 10000"/>
                  <a:gd name="connsiteY26-21830" fmla="*/ 5432 h 10000"/>
                  <a:gd name="connsiteX27-21831" fmla="*/ 8271 w 10000"/>
                  <a:gd name="connsiteY27-21832" fmla="*/ 5205 h 10000"/>
                  <a:gd name="connsiteX28-21833" fmla="*/ 8142 w 10000"/>
                  <a:gd name="connsiteY28-21834" fmla="*/ 4979 h 10000"/>
                  <a:gd name="connsiteX29-21835" fmla="*/ 8655 w 10000"/>
                  <a:gd name="connsiteY29-21836" fmla="*/ 4904 h 10000"/>
                  <a:gd name="connsiteX30-21837" fmla="*/ 8207 w 10000"/>
                  <a:gd name="connsiteY30-21838" fmla="*/ 4602 h 10000"/>
                  <a:gd name="connsiteX31-21839" fmla="*/ 8014 w 10000"/>
                  <a:gd name="connsiteY31-21840" fmla="*/ 4753 h 10000"/>
                  <a:gd name="connsiteX32-21841" fmla="*/ 8047 w 10000"/>
                  <a:gd name="connsiteY32-21842" fmla="*/ 4837 h 10000"/>
                  <a:gd name="connsiteX33-21843" fmla="*/ 6914 w 10000"/>
                  <a:gd name="connsiteY33-21844" fmla="*/ 3320 h 10000"/>
                  <a:gd name="connsiteX34-21845" fmla="*/ 6926 w 10000"/>
                  <a:gd name="connsiteY34-21846" fmla="*/ 3319 h 10000"/>
                  <a:gd name="connsiteX35-21847" fmla="*/ 6605 w 10000"/>
                  <a:gd name="connsiteY35-21848" fmla="*/ 3244 h 10000"/>
                  <a:gd name="connsiteX36-21849" fmla="*/ 6479 w 10000"/>
                  <a:gd name="connsiteY36-21850" fmla="*/ 3018 h 10000"/>
                  <a:gd name="connsiteX37-21851" fmla="*/ 4957 w 10000"/>
                  <a:gd name="connsiteY37-21852" fmla="*/ 3242 h 10000"/>
                  <a:gd name="connsiteX38-21853" fmla="*/ 4838 w 10000"/>
                  <a:gd name="connsiteY38-21854" fmla="*/ 3189 h 10000"/>
                  <a:gd name="connsiteX39-21855" fmla="*/ 4692 w 10000"/>
                  <a:gd name="connsiteY39-21856" fmla="*/ 3136 h 10000"/>
                  <a:gd name="connsiteX40-21857" fmla="*/ 4575 w 10000"/>
                  <a:gd name="connsiteY40-21858" fmla="*/ 3348 h 10000"/>
                  <a:gd name="connsiteX41-21859" fmla="*/ 4400 w 10000"/>
                  <a:gd name="connsiteY41-21860" fmla="*/ 3507 h 10000"/>
                  <a:gd name="connsiteX42-21861" fmla="*/ 4370 w 10000"/>
                  <a:gd name="connsiteY42-21862" fmla="*/ 3664 h 10000"/>
                  <a:gd name="connsiteX43-21863" fmla="*/ 4515 w 10000"/>
                  <a:gd name="connsiteY43-21864" fmla="*/ 3875 h 10000"/>
                  <a:gd name="connsiteX44-21865" fmla="*/ 4575 w 10000"/>
                  <a:gd name="connsiteY44-21866" fmla="*/ 4034 h 10000"/>
                  <a:gd name="connsiteX45-21867" fmla="*/ 4722 w 10000"/>
                  <a:gd name="connsiteY45-21868" fmla="*/ 4034 h 10000"/>
                  <a:gd name="connsiteX46-21869" fmla="*/ 4781 w 10000"/>
                  <a:gd name="connsiteY46-21870" fmla="*/ 4034 h 10000"/>
                  <a:gd name="connsiteX47-21871" fmla="*/ 4867 w 10000"/>
                  <a:gd name="connsiteY47-21872" fmla="*/ 4245 h 10000"/>
                  <a:gd name="connsiteX48-21873" fmla="*/ 5015 w 10000"/>
                  <a:gd name="connsiteY48-21874" fmla="*/ 4614 h 10000"/>
                  <a:gd name="connsiteX49-21875" fmla="*/ 4838 w 10000"/>
                  <a:gd name="connsiteY49-21876" fmla="*/ 4403 h 10000"/>
                  <a:gd name="connsiteX50-21877" fmla="*/ 4752 w 10000"/>
                  <a:gd name="connsiteY50-21878" fmla="*/ 4139 h 10000"/>
                  <a:gd name="connsiteX51-21879" fmla="*/ 4545 w 10000"/>
                  <a:gd name="connsiteY51-21880" fmla="*/ 4668 h 10000"/>
                  <a:gd name="connsiteX52-21881" fmla="*/ 4340 w 10000"/>
                  <a:gd name="connsiteY52-21882" fmla="*/ 3981 h 10000"/>
                  <a:gd name="connsiteX53-21883" fmla="*/ 4253 w 10000"/>
                  <a:gd name="connsiteY53-21884" fmla="*/ 3611 h 10000"/>
                  <a:gd name="connsiteX54-21885" fmla="*/ 4164 w 10000"/>
                  <a:gd name="connsiteY54-21886" fmla="*/ 3611 h 10000"/>
                  <a:gd name="connsiteX55-21887" fmla="*/ 4253 w 10000"/>
                  <a:gd name="connsiteY55-21888" fmla="*/ 3084 h 10000"/>
                  <a:gd name="connsiteX56-21889" fmla="*/ 4400 w 10000"/>
                  <a:gd name="connsiteY56-21890" fmla="*/ 3084 h 10000"/>
                  <a:gd name="connsiteX57-21891" fmla="*/ 4458 w 10000"/>
                  <a:gd name="connsiteY57-21892" fmla="*/ 3400 h 10000"/>
                  <a:gd name="connsiteX58-21893" fmla="*/ 4487 w 10000"/>
                  <a:gd name="connsiteY58-21894" fmla="*/ 3189 h 10000"/>
                  <a:gd name="connsiteX59-21895" fmla="*/ 4429 w 10000"/>
                  <a:gd name="connsiteY59-21896" fmla="*/ 3031 h 10000"/>
                  <a:gd name="connsiteX60-21897" fmla="*/ 4282 w 10000"/>
                  <a:gd name="connsiteY60-21898" fmla="*/ 2925 h 10000"/>
                  <a:gd name="connsiteX61-21899" fmla="*/ 4311 w 10000"/>
                  <a:gd name="connsiteY61-21900" fmla="*/ 2503 h 10000"/>
                  <a:gd name="connsiteX62-21901" fmla="*/ 4253 w 10000"/>
                  <a:gd name="connsiteY62-21902" fmla="*/ 2291 h 10000"/>
                  <a:gd name="connsiteX63-21903" fmla="*/ 4222 w 10000"/>
                  <a:gd name="connsiteY63-21904" fmla="*/ 1659 h 10000"/>
                  <a:gd name="connsiteX64-21905" fmla="*/ 4282 w 10000"/>
                  <a:gd name="connsiteY64-21906" fmla="*/ 1659 h 10000"/>
                  <a:gd name="connsiteX65-21907" fmla="*/ 4194 w 10000"/>
                  <a:gd name="connsiteY65-21908" fmla="*/ 1552 h 10000"/>
                  <a:gd name="connsiteX66-21909" fmla="*/ 3930 w 10000"/>
                  <a:gd name="connsiteY66-21910" fmla="*/ 1763 h 10000"/>
                  <a:gd name="connsiteX67-21911" fmla="*/ 3871 w 10000"/>
                  <a:gd name="connsiteY67-21912" fmla="*/ 1341 h 10000"/>
                  <a:gd name="connsiteX68-21913" fmla="*/ 4077 w 10000"/>
                  <a:gd name="connsiteY68-21914" fmla="*/ 602 h 10000"/>
                  <a:gd name="connsiteX69-21915" fmla="*/ 3902 w 10000"/>
                  <a:gd name="connsiteY69-21916" fmla="*/ 338 h 10000"/>
                  <a:gd name="connsiteX70-21917" fmla="*/ 4493 w 10000"/>
                  <a:gd name="connsiteY70-21918" fmla="*/ 0 h 10000"/>
                  <a:gd name="connsiteX71-21919" fmla="*/ 3636 w 10000"/>
                  <a:gd name="connsiteY71-21920" fmla="*/ 21 h 10000"/>
                  <a:gd name="connsiteX72-21921" fmla="*/ 3550 w 10000"/>
                  <a:gd name="connsiteY72-21922" fmla="*/ 233 h 10000"/>
                  <a:gd name="connsiteX73-21923" fmla="*/ 3460 w 10000"/>
                  <a:gd name="connsiteY73-21924" fmla="*/ 655 h 10000"/>
                  <a:gd name="connsiteX74-21925" fmla="*/ 3343 w 10000"/>
                  <a:gd name="connsiteY74-21926" fmla="*/ 708 h 10000"/>
                  <a:gd name="connsiteX75-21927" fmla="*/ 3519 w 10000"/>
                  <a:gd name="connsiteY75-21928" fmla="*/ 919 h 10000"/>
                  <a:gd name="connsiteX76-21929" fmla="*/ 3550 w 10000"/>
                  <a:gd name="connsiteY76-21930" fmla="*/ 1183 h 10000"/>
                  <a:gd name="connsiteX77-21931" fmla="*/ 3460 w 10000"/>
                  <a:gd name="connsiteY77-21932" fmla="*/ 1341 h 10000"/>
                  <a:gd name="connsiteX78-21933" fmla="*/ 3550 w 10000"/>
                  <a:gd name="connsiteY78-21934" fmla="*/ 1816 h 10000"/>
                  <a:gd name="connsiteX79-21935" fmla="*/ 3489 w 10000"/>
                  <a:gd name="connsiteY79-21936" fmla="*/ 2239 h 10000"/>
                  <a:gd name="connsiteX80-21937" fmla="*/ 3050 w 10000"/>
                  <a:gd name="connsiteY80-21938" fmla="*/ 2555 h 10000"/>
                  <a:gd name="connsiteX81-21939" fmla="*/ 3021 w 10000"/>
                  <a:gd name="connsiteY81-21940" fmla="*/ 2397 h 10000"/>
                  <a:gd name="connsiteX82-21941" fmla="*/ 2992 w 10000"/>
                  <a:gd name="connsiteY82-21942" fmla="*/ 2609 h 10000"/>
                  <a:gd name="connsiteX83-21943" fmla="*/ 3108 w 10000"/>
                  <a:gd name="connsiteY83-21944" fmla="*/ 2819 h 10000"/>
                  <a:gd name="connsiteX84-21945" fmla="*/ 3402 w 10000"/>
                  <a:gd name="connsiteY84-21946" fmla="*/ 2609 h 10000"/>
                  <a:gd name="connsiteX85-21947" fmla="*/ 3519 w 10000"/>
                  <a:gd name="connsiteY85-21948" fmla="*/ 2767 h 10000"/>
                  <a:gd name="connsiteX86-21949" fmla="*/ 3314 w 10000"/>
                  <a:gd name="connsiteY86-21950" fmla="*/ 2819 h 10000"/>
                  <a:gd name="connsiteX87-21951" fmla="*/ 2378 w 10000"/>
                  <a:gd name="connsiteY87-21952" fmla="*/ 2638 h 10000"/>
                  <a:gd name="connsiteX88-21953" fmla="*/ 2570 w 10000"/>
                  <a:gd name="connsiteY88-21954" fmla="*/ 2488 h 10000"/>
                  <a:gd name="connsiteX89-21955" fmla="*/ 1994 w 10000"/>
                  <a:gd name="connsiteY89-21956" fmla="*/ 2940 h 10000"/>
                  <a:gd name="connsiteX90-21957" fmla="*/ 1929 w 10000"/>
                  <a:gd name="connsiteY90-21958" fmla="*/ 3317 h 10000"/>
                  <a:gd name="connsiteX91-21959" fmla="*/ 1929 w 10000"/>
                  <a:gd name="connsiteY91-21960" fmla="*/ 3317 h 10000"/>
                  <a:gd name="connsiteX92-21961" fmla="*/ 1789 w 10000"/>
                  <a:gd name="connsiteY92-21962" fmla="*/ 3559 h 10000"/>
                  <a:gd name="connsiteX93-21963" fmla="*/ 1554 w 10000"/>
                  <a:gd name="connsiteY93-21964" fmla="*/ 3559 h 10000"/>
                  <a:gd name="connsiteX94-21965" fmla="*/ 1378 w 10000"/>
                  <a:gd name="connsiteY94-21966" fmla="*/ 3770 h 10000"/>
                  <a:gd name="connsiteX95-21967" fmla="*/ 1145 w 10000"/>
                  <a:gd name="connsiteY95-21968" fmla="*/ 3770 h 10000"/>
                  <a:gd name="connsiteX96-21969" fmla="*/ 968 w 10000"/>
                  <a:gd name="connsiteY96-21970" fmla="*/ 3981 h 10000"/>
                  <a:gd name="connsiteX97-21971" fmla="*/ 851 w 10000"/>
                  <a:gd name="connsiteY97-21972" fmla="*/ 3770 h 10000"/>
                  <a:gd name="connsiteX98-21973" fmla="*/ 558 w 10000"/>
                  <a:gd name="connsiteY98-21974" fmla="*/ 3717 h 10000"/>
                  <a:gd name="connsiteX99-21975" fmla="*/ 0 w 10000"/>
                  <a:gd name="connsiteY99-21976" fmla="*/ 4984 h 10000"/>
                  <a:gd name="connsiteX100-21977" fmla="*/ 59 w 10000"/>
                  <a:gd name="connsiteY100-21978" fmla="*/ 5249 h 10000"/>
                  <a:gd name="connsiteX101-21979" fmla="*/ 118 w 10000"/>
                  <a:gd name="connsiteY101-21980" fmla="*/ 5618 h 10000"/>
                  <a:gd name="connsiteX102-21981" fmla="*/ 294 w 10000"/>
                  <a:gd name="connsiteY102-21982" fmla="*/ 5935 h 10000"/>
                  <a:gd name="connsiteX103-21983" fmla="*/ 528 w 10000"/>
                  <a:gd name="connsiteY103-21984" fmla="*/ 6462 h 10000"/>
                  <a:gd name="connsiteX104-21985" fmla="*/ 381 w 10000"/>
                  <a:gd name="connsiteY104-21986" fmla="*/ 6358 h 10000"/>
                  <a:gd name="connsiteX105-21987" fmla="*/ 733 w 10000"/>
                  <a:gd name="connsiteY105-21988" fmla="*/ 6832 h 10000"/>
                  <a:gd name="connsiteX106-21989" fmla="*/ 938 w 10000"/>
                  <a:gd name="connsiteY106-21990" fmla="*/ 6780 h 10000"/>
                  <a:gd name="connsiteX107-21991" fmla="*/ 910 w 10000"/>
                  <a:gd name="connsiteY107-21992" fmla="*/ 6462 h 10000"/>
                  <a:gd name="connsiteX108-21993" fmla="*/ 1085 w 10000"/>
                  <a:gd name="connsiteY108-21994" fmla="*/ 6515 h 10000"/>
                  <a:gd name="connsiteX109-21995" fmla="*/ 880 w 10000"/>
                  <a:gd name="connsiteY109-21996" fmla="*/ 5882 h 10000"/>
                  <a:gd name="connsiteX110-21997" fmla="*/ 1261 w 10000"/>
                  <a:gd name="connsiteY110-21998" fmla="*/ 5618 h 10000"/>
                  <a:gd name="connsiteX111-21999" fmla="*/ 1468 w 10000"/>
                  <a:gd name="connsiteY111-22000" fmla="*/ 5618 h 10000"/>
                  <a:gd name="connsiteX112-22001" fmla="*/ 1468 w 10000"/>
                  <a:gd name="connsiteY112-22002" fmla="*/ 5882 h 10000"/>
                  <a:gd name="connsiteX113-22003" fmla="*/ 1290 w 10000"/>
                  <a:gd name="connsiteY113-22004" fmla="*/ 6040 h 10000"/>
                  <a:gd name="connsiteX114-22005" fmla="*/ 1174 w 10000"/>
                  <a:gd name="connsiteY114-22006" fmla="*/ 6727 h 10000"/>
                  <a:gd name="connsiteX115-22007" fmla="*/ 1115 w 10000"/>
                  <a:gd name="connsiteY115-22008" fmla="*/ 7043 h 10000"/>
                  <a:gd name="connsiteX116-22009" fmla="*/ 1203 w 10000"/>
                  <a:gd name="connsiteY116-22010" fmla="*/ 7466 h 10000"/>
                  <a:gd name="connsiteX117-22011" fmla="*/ 1378 w 10000"/>
                  <a:gd name="connsiteY117-22012" fmla="*/ 7783 h 10000"/>
                  <a:gd name="connsiteX118-22013" fmla="*/ 1965 w 10000"/>
                  <a:gd name="connsiteY118-22014" fmla="*/ 8416 h 10000"/>
                  <a:gd name="connsiteX119-22015" fmla="*/ 2433 w 10000"/>
                  <a:gd name="connsiteY119-22016" fmla="*/ 8891 h 10000"/>
                  <a:gd name="connsiteX120-22017" fmla="*/ 2785 w 10000"/>
                  <a:gd name="connsiteY120-22018" fmla="*/ 9103 h 10000"/>
                  <a:gd name="connsiteX121-22019" fmla="*/ 3167 w 10000"/>
                  <a:gd name="connsiteY121-22020" fmla="*/ 9313 h 10000"/>
                  <a:gd name="connsiteX122-22021" fmla="*/ 3550 w 10000"/>
                  <a:gd name="connsiteY122-22022" fmla="*/ 9525 h 10000"/>
                  <a:gd name="connsiteX123-22023" fmla="*/ 3902 w 10000"/>
                  <a:gd name="connsiteY123-22024" fmla="*/ 9631 h 10000"/>
                  <a:gd name="connsiteX124-22025" fmla="*/ 4282 w 10000"/>
                  <a:gd name="connsiteY124-22026" fmla="*/ 9789 h 10000"/>
                  <a:gd name="connsiteX125-22027" fmla="*/ 4722 w 10000"/>
                  <a:gd name="connsiteY125-22028" fmla="*/ 9948 h 10000"/>
                  <a:gd name="connsiteX126-22029" fmla="*/ 5190 w 10000"/>
                  <a:gd name="connsiteY126-22030" fmla="*/ 10000 h 10000"/>
                  <a:gd name="connsiteX127-22031" fmla="*/ 5601 w 10000"/>
                  <a:gd name="connsiteY127-22032" fmla="*/ 10000 h 10000"/>
                  <a:gd name="connsiteX128-22033" fmla="*/ 6100 w 10000"/>
                  <a:gd name="connsiteY128-22034" fmla="*/ 9948 h 10000"/>
                  <a:gd name="connsiteX129-22035" fmla="*/ 6452 w 10000"/>
                  <a:gd name="connsiteY129-22036" fmla="*/ 9841 h 10000"/>
                  <a:gd name="connsiteX130-22037" fmla="*/ 6804 w 10000"/>
                  <a:gd name="connsiteY130-22038" fmla="*/ 9737 h 10000"/>
                  <a:gd name="connsiteX131-22039" fmla="*/ 7186 w 10000"/>
                  <a:gd name="connsiteY131-22040" fmla="*/ 9578 h 10000"/>
                  <a:gd name="connsiteX132-22041" fmla="*/ 7537 w 10000"/>
                  <a:gd name="connsiteY132-22042" fmla="*/ 9419 h 10000"/>
                  <a:gd name="connsiteX133-22043" fmla="*/ 7860 w 10000"/>
                  <a:gd name="connsiteY133-22044" fmla="*/ 9209 h 10000"/>
                  <a:gd name="connsiteX134-22045" fmla="*/ 8212 w 10000"/>
                  <a:gd name="connsiteY134-22046" fmla="*/ 8997 h 10000"/>
                  <a:gd name="connsiteX135-22047" fmla="*/ 8535 w 10000"/>
                  <a:gd name="connsiteY135-22048" fmla="*/ 8681 h 10000"/>
                  <a:gd name="connsiteX0-22049" fmla="*/ 8535 w 10000"/>
                  <a:gd name="connsiteY0-22050" fmla="*/ 8681 h 10000"/>
                  <a:gd name="connsiteX1-22051" fmla="*/ 8887 w 10000"/>
                  <a:gd name="connsiteY1-22052" fmla="*/ 8363 h 10000"/>
                  <a:gd name="connsiteX2-22053" fmla="*/ 9062 w 10000"/>
                  <a:gd name="connsiteY2-22054" fmla="*/ 7941 h 10000"/>
                  <a:gd name="connsiteX3-22055" fmla="*/ 9414 w 10000"/>
                  <a:gd name="connsiteY3-22056" fmla="*/ 7624 h 10000"/>
                  <a:gd name="connsiteX4-22057" fmla="*/ 9296 w 10000"/>
                  <a:gd name="connsiteY4-22058" fmla="*/ 7149 h 10000"/>
                  <a:gd name="connsiteX5-22059" fmla="*/ 9502 w 10000"/>
                  <a:gd name="connsiteY5-22060" fmla="*/ 6885 h 10000"/>
                  <a:gd name="connsiteX6-22061" fmla="*/ 9648 w 10000"/>
                  <a:gd name="connsiteY6-22062" fmla="*/ 6621 h 10000"/>
                  <a:gd name="connsiteX7-22063" fmla="*/ 9706 w 10000"/>
                  <a:gd name="connsiteY7-22064" fmla="*/ 7043 h 10000"/>
                  <a:gd name="connsiteX8-22065" fmla="*/ 9648 w 10000"/>
                  <a:gd name="connsiteY8-22066" fmla="*/ 7519 h 10000"/>
                  <a:gd name="connsiteX9-22067" fmla="*/ 9971 w 10000"/>
                  <a:gd name="connsiteY9-22068" fmla="*/ 7043 h 10000"/>
                  <a:gd name="connsiteX10-22069" fmla="*/ 10000 w 10000"/>
                  <a:gd name="connsiteY10-22070" fmla="*/ 6674 h 10000"/>
                  <a:gd name="connsiteX11-22071" fmla="*/ 9882 w 10000"/>
                  <a:gd name="connsiteY11-22072" fmla="*/ 6727 h 10000"/>
                  <a:gd name="connsiteX12-22073" fmla="*/ 9795 w 10000"/>
                  <a:gd name="connsiteY12-22074" fmla="*/ 6358 h 10000"/>
                  <a:gd name="connsiteX13-22075" fmla="*/ 9911 w 10000"/>
                  <a:gd name="connsiteY13-22076" fmla="*/ 5935 h 10000"/>
                  <a:gd name="connsiteX14-22077" fmla="*/ 9854 w 10000"/>
                  <a:gd name="connsiteY14-22078" fmla="*/ 5460 h 10000"/>
                  <a:gd name="connsiteX15-22079" fmla="*/ 9560 w 10000"/>
                  <a:gd name="connsiteY15-22080" fmla="*/ 5301 h 10000"/>
                  <a:gd name="connsiteX16-22081" fmla="*/ 9942 w 10000"/>
                  <a:gd name="connsiteY16-22082" fmla="*/ 4510 h 10000"/>
                  <a:gd name="connsiteX17-22083" fmla="*/ 9531 w 10000"/>
                  <a:gd name="connsiteY17-22084" fmla="*/ 4773 h 10000"/>
                  <a:gd name="connsiteX18-22085" fmla="*/ 9443 w 10000"/>
                  <a:gd name="connsiteY18-22086" fmla="*/ 5195 h 10000"/>
                  <a:gd name="connsiteX19-22087" fmla="*/ 9091 w 10000"/>
                  <a:gd name="connsiteY19-22088" fmla="*/ 5249 h 10000"/>
                  <a:gd name="connsiteX20-22089" fmla="*/ 9062 w 10000"/>
                  <a:gd name="connsiteY20-22090" fmla="*/ 5829 h 10000"/>
                  <a:gd name="connsiteX21-22091" fmla="*/ 9091 w 10000"/>
                  <a:gd name="connsiteY21-22092" fmla="*/ 5935 h 10000"/>
                  <a:gd name="connsiteX22-22093" fmla="*/ 8916 w 10000"/>
                  <a:gd name="connsiteY22-22094" fmla="*/ 6146 h 10000"/>
                  <a:gd name="connsiteX23-22095" fmla="*/ 8720 w 10000"/>
                  <a:gd name="connsiteY23-22096" fmla="*/ 5507 h 10000"/>
                  <a:gd name="connsiteX24-22097" fmla="*/ 8720 w 10000"/>
                  <a:gd name="connsiteY24-22098" fmla="*/ 5507 h 10000"/>
                  <a:gd name="connsiteX25-22099" fmla="*/ 8591 w 10000"/>
                  <a:gd name="connsiteY25-22100" fmla="*/ 5281 h 10000"/>
                  <a:gd name="connsiteX26-22101" fmla="*/ 8399 w 10000"/>
                  <a:gd name="connsiteY26-22102" fmla="*/ 5432 h 10000"/>
                  <a:gd name="connsiteX27-22103" fmla="*/ 8271 w 10000"/>
                  <a:gd name="connsiteY27-22104" fmla="*/ 5205 h 10000"/>
                  <a:gd name="connsiteX28-22105" fmla="*/ 8142 w 10000"/>
                  <a:gd name="connsiteY28-22106" fmla="*/ 4979 h 10000"/>
                  <a:gd name="connsiteX29-22107" fmla="*/ 8655 w 10000"/>
                  <a:gd name="connsiteY29-22108" fmla="*/ 4904 h 10000"/>
                  <a:gd name="connsiteX30-22109" fmla="*/ 8207 w 10000"/>
                  <a:gd name="connsiteY30-22110" fmla="*/ 4602 h 10000"/>
                  <a:gd name="connsiteX31-22111" fmla="*/ 8014 w 10000"/>
                  <a:gd name="connsiteY31-22112" fmla="*/ 4753 h 10000"/>
                  <a:gd name="connsiteX32-22113" fmla="*/ 8047 w 10000"/>
                  <a:gd name="connsiteY32-22114" fmla="*/ 4837 h 10000"/>
                  <a:gd name="connsiteX33-22115" fmla="*/ 6914 w 10000"/>
                  <a:gd name="connsiteY33-22116" fmla="*/ 3320 h 10000"/>
                  <a:gd name="connsiteX34-22117" fmla="*/ 6926 w 10000"/>
                  <a:gd name="connsiteY34-22118" fmla="*/ 3319 h 10000"/>
                  <a:gd name="connsiteX35-22119" fmla="*/ 6605 w 10000"/>
                  <a:gd name="connsiteY35-22120" fmla="*/ 3244 h 10000"/>
                  <a:gd name="connsiteX36-22121" fmla="*/ 6479 w 10000"/>
                  <a:gd name="connsiteY36-22122" fmla="*/ 3018 h 10000"/>
                  <a:gd name="connsiteX37-22123" fmla="*/ 4957 w 10000"/>
                  <a:gd name="connsiteY37-22124" fmla="*/ 3242 h 10000"/>
                  <a:gd name="connsiteX38-22125" fmla="*/ 4838 w 10000"/>
                  <a:gd name="connsiteY38-22126" fmla="*/ 3189 h 10000"/>
                  <a:gd name="connsiteX39-22127" fmla="*/ 4692 w 10000"/>
                  <a:gd name="connsiteY39-22128" fmla="*/ 3136 h 10000"/>
                  <a:gd name="connsiteX40-22129" fmla="*/ 4575 w 10000"/>
                  <a:gd name="connsiteY40-22130" fmla="*/ 3348 h 10000"/>
                  <a:gd name="connsiteX41-22131" fmla="*/ 4400 w 10000"/>
                  <a:gd name="connsiteY41-22132" fmla="*/ 3507 h 10000"/>
                  <a:gd name="connsiteX42-22133" fmla="*/ 4370 w 10000"/>
                  <a:gd name="connsiteY42-22134" fmla="*/ 3664 h 10000"/>
                  <a:gd name="connsiteX43-22135" fmla="*/ 4515 w 10000"/>
                  <a:gd name="connsiteY43-22136" fmla="*/ 3875 h 10000"/>
                  <a:gd name="connsiteX44-22137" fmla="*/ 4575 w 10000"/>
                  <a:gd name="connsiteY44-22138" fmla="*/ 4034 h 10000"/>
                  <a:gd name="connsiteX45-22139" fmla="*/ 4722 w 10000"/>
                  <a:gd name="connsiteY45-22140" fmla="*/ 4034 h 10000"/>
                  <a:gd name="connsiteX46-22141" fmla="*/ 4781 w 10000"/>
                  <a:gd name="connsiteY46-22142" fmla="*/ 4034 h 10000"/>
                  <a:gd name="connsiteX47-22143" fmla="*/ 4867 w 10000"/>
                  <a:gd name="connsiteY47-22144" fmla="*/ 4245 h 10000"/>
                  <a:gd name="connsiteX48-22145" fmla="*/ 5015 w 10000"/>
                  <a:gd name="connsiteY48-22146" fmla="*/ 4614 h 10000"/>
                  <a:gd name="connsiteX49-22147" fmla="*/ 4838 w 10000"/>
                  <a:gd name="connsiteY49-22148" fmla="*/ 4403 h 10000"/>
                  <a:gd name="connsiteX50-22149" fmla="*/ 4752 w 10000"/>
                  <a:gd name="connsiteY50-22150" fmla="*/ 4139 h 10000"/>
                  <a:gd name="connsiteX51-22151" fmla="*/ 4340 w 10000"/>
                  <a:gd name="connsiteY51-22152" fmla="*/ 3981 h 10000"/>
                  <a:gd name="connsiteX52-22153" fmla="*/ 4253 w 10000"/>
                  <a:gd name="connsiteY52-22154" fmla="*/ 3611 h 10000"/>
                  <a:gd name="connsiteX53-22155" fmla="*/ 4164 w 10000"/>
                  <a:gd name="connsiteY53-22156" fmla="*/ 3611 h 10000"/>
                  <a:gd name="connsiteX54-22157" fmla="*/ 4253 w 10000"/>
                  <a:gd name="connsiteY54-22158" fmla="*/ 3084 h 10000"/>
                  <a:gd name="connsiteX55-22159" fmla="*/ 4400 w 10000"/>
                  <a:gd name="connsiteY55-22160" fmla="*/ 3084 h 10000"/>
                  <a:gd name="connsiteX56-22161" fmla="*/ 4458 w 10000"/>
                  <a:gd name="connsiteY56-22162" fmla="*/ 3400 h 10000"/>
                  <a:gd name="connsiteX57-22163" fmla="*/ 4487 w 10000"/>
                  <a:gd name="connsiteY57-22164" fmla="*/ 3189 h 10000"/>
                  <a:gd name="connsiteX58-22165" fmla="*/ 4429 w 10000"/>
                  <a:gd name="connsiteY58-22166" fmla="*/ 3031 h 10000"/>
                  <a:gd name="connsiteX59-22167" fmla="*/ 4282 w 10000"/>
                  <a:gd name="connsiteY59-22168" fmla="*/ 2925 h 10000"/>
                  <a:gd name="connsiteX60-22169" fmla="*/ 4311 w 10000"/>
                  <a:gd name="connsiteY60-22170" fmla="*/ 2503 h 10000"/>
                  <a:gd name="connsiteX61-22171" fmla="*/ 4253 w 10000"/>
                  <a:gd name="connsiteY61-22172" fmla="*/ 2291 h 10000"/>
                  <a:gd name="connsiteX62-22173" fmla="*/ 4222 w 10000"/>
                  <a:gd name="connsiteY62-22174" fmla="*/ 1659 h 10000"/>
                  <a:gd name="connsiteX63-22175" fmla="*/ 4282 w 10000"/>
                  <a:gd name="connsiteY63-22176" fmla="*/ 1659 h 10000"/>
                  <a:gd name="connsiteX64-22177" fmla="*/ 4194 w 10000"/>
                  <a:gd name="connsiteY64-22178" fmla="*/ 1552 h 10000"/>
                  <a:gd name="connsiteX65-22179" fmla="*/ 3930 w 10000"/>
                  <a:gd name="connsiteY65-22180" fmla="*/ 1763 h 10000"/>
                  <a:gd name="connsiteX66-22181" fmla="*/ 3871 w 10000"/>
                  <a:gd name="connsiteY66-22182" fmla="*/ 1341 h 10000"/>
                  <a:gd name="connsiteX67-22183" fmla="*/ 4077 w 10000"/>
                  <a:gd name="connsiteY67-22184" fmla="*/ 602 h 10000"/>
                  <a:gd name="connsiteX68-22185" fmla="*/ 3902 w 10000"/>
                  <a:gd name="connsiteY68-22186" fmla="*/ 338 h 10000"/>
                  <a:gd name="connsiteX69-22187" fmla="*/ 4493 w 10000"/>
                  <a:gd name="connsiteY69-22188" fmla="*/ 0 h 10000"/>
                  <a:gd name="connsiteX70-22189" fmla="*/ 3636 w 10000"/>
                  <a:gd name="connsiteY70-22190" fmla="*/ 21 h 10000"/>
                  <a:gd name="connsiteX71-22191" fmla="*/ 3550 w 10000"/>
                  <a:gd name="connsiteY71-22192" fmla="*/ 233 h 10000"/>
                  <a:gd name="connsiteX72-22193" fmla="*/ 3460 w 10000"/>
                  <a:gd name="connsiteY72-22194" fmla="*/ 655 h 10000"/>
                  <a:gd name="connsiteX73-22195" fmla="*/ 3343 w 10000"/>
                  <a:gd name="connsiteY73-22196" fmla="*/ 708 h 10000"/>
                  <a:gd name="connsiteX74-22197" fmla="*/ 3519 w 10000"/>
                  <a:gd name="connsiteY74-22198" fmla="*/ 919 h 10000"/>
                  <a:gd name="connsiteX75-22199" fmla="*/ 3550 w 10000"/>
                  <a:gd name="connsiteY75-22200" fmla="*/ 1183 h 10000"/>
                  <a:gd name="connsiteX76-22201" fmla="*/ 3460 w 10000"/>
                  <a:gd name="connsiteY76-22202" fmla="*/ 1341 h 10000"/>
                  <a:gd name="connsiteX77-22203" fmla="*/ 3550 w 10000"/>
                  <a:gd name="connsiteY77-22204" fmla="*/ 1816 h 10000"/>
                  <a:gd name="connsiteX78-22205" fmla="*/ 3489 w 10000"/>
                  <a:gd name="connsiteY78-22206" fmla="*/ 2239 h 10000"/>
                  <a:gd name="connsiteX79-22207" fmla="*/ 3050 w 10000"/>
                  <a:gd name="connsiteY79-22208" fmla="*/ 2555 h 10000"/>
                  <a:gd name="connsiteX80-22209" fmla="*/ 3021 w 10000"/>
                  <a:gd name="connsiteY80-22210" fmla="*/ 2397 h 10000"/>
                  <a:gd name="connsiteX81-22211" fmla="*/ 2992 w 10000"/>
                  <a:gd name="connsiteY81-22212" fmla="*/ 2609 h 10000"/>
                  <a:gd name="connsiteX82-22213" fmla="*/ 3108 w 10000"/>
                  <a:gd name="connsiteY82-22214" fmla="*/ 2819 h 10000"/>
                  <a:gd name="connsiteX83-22215" fmla="*/ 3402 w 10000"/>
                  <a:gd name="connsiteY83-22216" fmla="*/ 2609 h 10000"/>
                  <a:gd name="connsiteX84-22217" fmla="*/ 3519 w 10000"/>
                  <a:gd name="connsiteY84-22218" fmla="*/ 2767 h 10000"/>
                  <a:gd name="connsiteX85-22219" fmla="*/ 3314 w 10000"/>
                  <a:gd name="connsiteY85-22220" fmla="*/ 2819 h 10000"/>
                  <a:gd name="connsiteX86-22221" fmla="*/ 2378 w 10000"/>
                  <a:gd name="connsiteY86-22222" fmla="*/ 2638 h 10000"/>
                  <a:gd name="connsiteX87-22223" fmla="*/ 2570 w 10000"/>
                  <a:gd name="connsiteY87-22224" fmla="*/ 2488 h 10000"/>
                  <a:gd name="connsiteX88-22225" fmla="*/ 1994 w 10000"/>
                  <a:gd name="connsiteY88-22226" fmla="*/ 2940 h 10000"/>
                  <a:gd name="connsiteX89-22227" fmla="*/ 1929 w 10000"/>
                  <a:gd name="connsiteY89-22228" fmla="*/ 3317 h 10000"/>
                  <a:gd name="connsiteX90-22229" fmla="*/ 1929 w 10000"/>
                  <a:gd name="connsiteY90-22230" fmla="*/ 3317 h 10000"/>
                  <a:gd name="connsiteX91-22231" fmla="*/ 1789 w 10000"/>
                  <a:gd name="connsiteY91-22232" fmla="*/ 3559 h 10000"/>
                  <a:gd name="connsiteX92-22233" fmla="*/ 1554 w 10000"/>
                  <a:gd name="connsiteY92-22234" fmla="*/ 3559 h 10000"/>
                  <a:gd name="connsiteX93-22235" fmla="*/ 1378 w 10000"/>
                  <a:gd name="connsiteY93-22236" fmla="*/ 3770 h 10000"/>
                  <a:gd name="connsiteX94-22237" fmla="*/ 1145 w 10000"/>
                  <a:gd name="connsiteY94-22238" fmla="*/ 3770 h 10000"/>
                  <a:gd name="connsiteX95-22239" fmla="*/ 968 w 10000"/>
                  <a:gd name="connsiteY95-22240" fmla="*/ 3981 h 10000"/>
                  <a:gd name="connsiteX96-22241" fmla="*/ 851 w 10000"/>
                  <a:gd name="connsiteY96-22242" fmla="*/ 3770 h 10000"/>
                  <a:gd name="connsiteX97-22243" fmla="*/ 558 w 10000"/>
                  <a:gd name="connsiteY97-22244" fmla="*/ 3717 h 10000"/>
                  <a:gd name="connsiteX98-22245" fmla="*/ 0 w 10000"/>
                  <a:gd name="connsiteY98-22246" fmla="*/ 4984 h 10000"/>
                  <a:gd name="connsiteX99-22247" fmla="*/ 59 w 10000"/>
                  <a:gd name="connsiteY99-22248" fmla="*/ 5249 h 10000"/>
                  <a:gd name="connsiteX100-22249" fmla="*/ 118 w 10000"/>
                  <a:gd name="connsiteY100-22250" fmla="*/ 5618 h 10000"/>
                  <a:gd name="connsiteX101-22251" fmla="*/ 294 w 10000"/>
                  <a:gd name="connsiteY101-22252" fmla="*/ 5935 h 10000"/>
                  <a:gd name="connsiteX102-22253" fmla="*/ 528 w 10000"/>
                  <a:gd name="connsiteY102-22254" fmla="*/ 6462 h 10000"/>
                  <a:gd name="connsiteX103-22255" fmla="*/ 381 w 10000"/>
                  <a:gd name="connsiteY103-22256" fmla="*/ 6358 h 10000"/>
                  <a:gd name="connsiteX104-22257" fmla="*/ 733 w 10000"/>
                  <a:gd name="connsiteY104-22258" fmla="*/ 6832 h 10000"/>
                  <a:gd name="connsiteX105-22259" fmla="*/ 938 w 10000"/>
                  <a:gd name="connsiteY105-22260" fmla="*/ 6780 h 10000"/>
                  <a:gd name="connsiteX106-22261" fmla="*/ 910 w 10000"/>
                  <a:gd name="connsiteY106-22262" fmla="*/ 6462 h 10000"/>
                  <a:gd name="connsiteX107-22263" fmla="*/ 1085 w 10000"/>
                  <a:gd name="connsiteY107-22264" fmla="*/ 6515 h 10000"/>
                  <a:gd name="connsiteX108-22265" fmla="*/ 880 w 10000"/>
                  <a:gd name="connsiteY108-22266" fmla="*/ 5882 h 10000"/>
                  <a:gd name="connsiteX109-22267" fmla="*/ 1261 w 10000"/>
                  <a:gd name="connsiteY109-22268" fmla="*/ 5618 h 10000"/>
                  <a:gd name="connsiteX110-22269" fmla="*/ 1468 w 10000"/>
                  <a:gd name="connsiteY110-22270" fmla="*/ 5618 h 10000"/>
                  <a:gd name="connsiteX111-22271" fmla="*/ 1468 w 10000"/>
                  <a:gd name="connsiteY111-22272" fmla="*/ 5882 h 10000"/>
                  <a:gd name="connsiteX112-22273" fmla="*/ 1290 w 10000"/>
                  <a:gd name="connsiteY112-22274" fmla="*/ 6040 h 10000"/>
                  <a:gd name="connsiteX113-22275" fmla="*/ 1174 w 10000"/>
                  <a:gd name="connsiteY113-22276" fmla="*/ 6727 h 10000"/>
                  <a:gd name="connsiteX114-22277" fmla="*/ 1115 w 10000"/>
                  <a:gd name="connsiteY114-22278" fmla="*/ 7043 h 10000"/>
                  <a:gd name="connsiteX115-22279" fmla="*/ 1203 w 10000"/>
                  <a:gd name="connsiteY115-22280" fmla="*/ 7466 h 10000"/>
                  <a:gd name="connsiteX116-22281" fmla="*/ 1378 w 10000"/>
                  <a:gd name="connsiteY116-22282" fmla="*/ 7783 h 10000"/>
                  <a:gd name="connsiteX117-22283" fmla="*/ 1965 w 10000"/>
                  <a:gd name="connsiteY117-22284" fmla="*/ 8416 h 10000"/>
                  <a:gd name="connsiteX118-22285" fmla="*/ 2433 w 10000"/>
                  <a:gd name="connsiteY118-22286" fmla="*/ 8891 h 10000"/>
                  <a:gd name="connsiteX119-22287" fmla="*/ 2785 w 10000"/>
                  <a:gd name="connsiteY119-22288" fmla="*/ 9103 h 10000"/>
                  <a:gd name="connsiteX120-22289" fmla="*/ 3167 w 10000"/>
                  <a:gd name="connsiteY120-22290" fmla="*/ 9313 h 10000"/>
                  <a:gd name="connsiteX121-22291" fmla="*/ 3550 w 10000"/>
                  <a:gd name="connsiteY121-22292" fmla="*/ 9525 h 10000"/>
                  <a:gd name="connsiteX122-22293" fmla="*/ 3902 w 10000"/>
                  <a:gd name="connsiteY122-22294" fmla="*/ 9631 h 10000"/>
                  <a:gd name="connsiteX123-22295" fmla="*/ 4282 w 10000"/>
                  <a:gd name="connsiteY123-22296" fmla="*/ 9789 h 10000"/>
                  <a:gd name="connsiteX124-22297" fmla="*/ 4722 w 10000"/>
                  <a:gd name="connsiteY124-22298" fmla="*/ 9948 h 10000"/>
                  <a:gd name="connsiteX125-22299" fmla="*/ 5190 w 10000"/>
                  <a:gd name="connsiteY125-22300" fmla="*/ 10000 h 10000"/>
                  <a:gd name="connsiteX126-22301" fmla="*/ 5601 w 10000"/>
                  <a:gd name="connsiteY126-22302" fmla="*/ 10000 h 10000"/>
                  <a:gd name="connsiteX127-22303" fmla="*/ 6100 w 10000"/>
                  <a:gd name="connsiteY127-22304" fmla="*/ 9948 h 10000"/>
                  <a:gd name="connsiteX128-22305" fmla="*/ 6452 w 10000"/>
                  <a:gd name="connsiteY128-22306" fmla="*/ 9841 h 10000"/>
                  <a:gd name="connsiteX129-22307" fmla="*/ 6804 w 10000"/>
                  <a:gd name="connsiteY129-22308" fmla="*/ 9737 h 10000"/>
                  <a:gd name="connsiteX130-22309" fmla="*/ 7186 w 10000"/>
                  <a:gd name="connsiteY130-22310" fmla="*/ 9578 h 10000"/>
                  <a:gd name="connsiteX131-22311" fmla="*/ 7537 w 10000"/>
                  <a:gd name="connsiteY131-22312" fmla="*/ 9419 h 10000"/>
                  <a:gd name="connsiteX132-22313" fmla="*/ 7860 w 10000"/>
                  <a:gd name="connsiteY132-22314" fmla="*/ 9209 h 10000"/>
                  <a:gd name="connsiteX133-22315" fmla="*/ 8212 w 10000"/>
                  <a:gd name="connsiteY133-22316" fmla="*/ 8997 h 10000"/>
                  <a:gd name="connsiteX134-22317" fmla="*/ 8535 w 10000"/>
                  <a:gd name="connsiteY134-22318" fmla="*/ 8681 h 10000"/>
                  <a:gd name="connsiteX0-22319" fmla="*/ 8535 w 10000"/>
                  <a:gd name="connsiteY0-22320" fmla="*/ 8681 h 10000"/>
                  <a:gd name="connsiteX1-22321" fmla="*/ 8887 w 10000"/>
                  <a:gd name="connsiteY1-22322" fmla="*/ 8363 h 10000"/>
                  <a:gd name="connsiteX2-22323" fmla="*/ 9062 w 10000"/>
                  <a:gd name="connsiteY2-22324" fmla="*/ 7941 h 10000"/>
                  <a:gd name="connsiteX3-22325" fmla="*/ 9414 w 10000"/>
                  <a:gd name="connsiteY3-22326" fmla="*/ 7624 h 10000"/>
                  <a:gd name="connsiteX4-22327" fmla="*/ 9296 w 10000"/>
                  <a:gd name="connsiteY4-22328" fmla="*/ 7149 h 10000"/>
                  <a:gd name="connsiteX5-22329" fmla="*/ 9502 w 10000"/>
                  <a:gd name="connsiteY5-22330" fmla="*/ 6885 h 10000"/>
                  <a:gd name="connsiteX6-22331" fmla="*/ 9648 w 10000"/>
                  <a:gd name="connsiteY6-22332" fmla="*/ 6621 h 10000"/>
                  <a:gd name="connsiteX7-22333" fmla="*/ 9706 w 10000"/>
                  <a:gd name="connsiteY7-22334" fmla="*/ 7043 h 10000"/>
                  <a:gd name="connsiteX8-22335" fmla="*/ 9648 w 10000"/>
                  <a:gd name="connsiteY8-22336" fmla="*/ 7519 h 10000"/>
                  <a:gd name="connsiteX9-22337" fmla="*/ 9971 w 10000"/>
                  <a:gd name="connsiteY9-22338" fmla="*/ 7043 h 10000"/>
                  <a:gd name="connsiteX10-22339" fmla="*/ 10000 w 10000"/>
                  <a:gd name="connsiteY10-22340" fmla="*/ 6674 h 10000"/>
                  <a:gd name="connsiteX11-22341" fmla="*/ 9882 w 10000"/>
                  <a:gd name="connsiteY11-22342" fmla="*/ 6727 h 10000"/>
                  <a:gd name="connsiteX12-22343" fmla="*/ 9795 w 10000"/>
                  <a:gd name="connsiteY12-22344" fmla="*/ 6358 h 10000"/>
                  <a:gd name="connsiteX13-22345" fmla="*/ 9911 w 10000"/>
                  <a:gd name="connsiteY13-22346" fmla="*/ 5935 h 10000"/>
                  <a:gd name="connsiteX14-22347" fmla="*/ 9854 w 10000"/>
                  <a:gd name="connsiteY14-22348" fmla="*/ 5460 h 10000"/>
                  <a:gd name="connsiteX15-22349" fmla="*/ 9560 w 10000"/>
                  <a:gd name="connsiteY15-22350" fmla="*/ 5301 h 10000"/>
                  <a:gd name="connsiteX16-22351" fmla="*/ 9942 w 10000"/>
                  <a:gd name="connsiteY16-22352" fmla="*/ 4510 h 10000"/>
                  <a:gd name="connsiteX17-22353" fmla="*/ 9531 w 10000"/>
                  <a:gd name="connsiteY17-22354" fmla="*/ 4773 h 10000"/>
                  <a:gd name="connsiteX18-22355" fmla="*/ 9443 w 10000"/>
                  <a:gd name="connsiteY18-22356" fmla="*/ 5195 h 10000"/>
                  <a:gd name="connsiteX19-22357" fmla="*/ 9091 w 10000"/>
                  <a:gd name="connsiteY19-22358" fmla="*/ 5249 h 10000"/>
                  <a:gd name="connsiteX20-22359" fmla="*/ 9062 w 10000"/>
                  <a:gd name="connsiteY20-22360" fmla="*/ 5829 h 10000"/>
                  <a:gd name="connsiteX21-22361" fmla="*/ 9091 w 10000"/>
                  <a:gd name="connsiteY21-22362" fmla="*/ 5935 h 10000"/>
                  <a:gd name="connsiteX22-22363" fmla="*/ 8916 w 10000"/>
                  <a:gd name="connsiteY22-22364" fmla="*/ 6146 h 10000"/>
                  <a:gd name="connsiteX23-22365" fmla="*/ 8720 w 10000"/>
                  <a:gd name="connsiteY23-22366" fmla="*/ 5507 h 10000"/>
                  <a:gd name="connsiteX24-22367" fmla="*/ 8720 w 10000"/>
                  <a:gd name="connsiteY24-22368" fmla="*/ 5507 h 10000"/>
                  <a:gd name="connsiteX25-22369" fmla="*/ 8591 w 10000"/>
                  <a:gd name="connsiteY25-22370" fmla="*/ 5281 h 10000"/>
                  <a:gd name="connsiteX26-22371" fmla="*/ 8399 w 10000"/>
                  <a:gd name="connsiteY26-22372" fmla="*/ 5432 h 10000"/>
                  <a:gd name="connsiteX27-22373" fmla="*/ 8271 w 10000"/>
                  <a:gd name="connsiteY27-22374" fmla="*/ 5205 h 10000"/>
                  <a:gd name="connsiteX28-22375" fmla="*/ 8142 w 10000"/>
                  <a:gd name="connsiteY28-22376" fmla="*/ 4979 h 10000"/>
                  <a:gd name="connsiteX29-22377" fmla="*/ 8655 w 10000"/>
                  <a:gd name="connsiteY29-22378" fmla="*/ 4904 h 10000"/>
                  <a:gd name="connsiteX30-22379" fmla="*/ 8207 w 10000"/>
                  <a:gd name="connsiteY30-22380" fmla="*/ 4602 h 10000"/>
                  <a:gd name="connsiteX31-22381" fmla="*/ 8014 w 10000"/>
                  <a:gd name="connsiteY31-22382" fmla="*/ 4753 h 10000"/>
                  <a:gd name="connsiteX32-22383" fmla="*/ 8047 w 10000"/>
                  <a:gd name="connsiteY32-22384" fmla="*/ 4837 h 10000"/>
                  <a:gd name="connsiteX33-22385" fmla="*/ 6914 w 10000"/>
                  <a:gd name="connsiteY33-22386" fmla="*/ 3320 h 10000"/>
                  <a:gd name="connsiteX34-22387" fmla="*/ 6926 w 10000"/>
                  <a:gd name="connsiteY34-22388" fmla="*/ 3319 h 10000"/>
                  <a:gd name="connsiteX35-22389" fmla="*/ 6605 w 10000"/>
                  <a:gd name="connsiteY35-22390" fmla="*/ 3244 h 10000"/>
                  <a:gd name="connsiteX36-22391" fmla="*/ 6479 w 10000"/>
                  <a:gd name="connsiteY36-22392" fmla="*/ 3018 h 10000"/>
                  <a:gd name="connsiteX37-22393" fmla="*/ 4957 w 10000"/>
                  <a:gd name="connsiteY37-22394" fmla="*/ 3242 h 10000"/>
                  <a:gd name="connsiteX38-22395" fmla="*/ 4838 w 10000"/>
                  <a:gd name="connsiteY38-22396" fmla="*/ 3189 h 10000"/>
                  <a:gd name="connsiteX39-22397" fmla="*/ 4692 w 10000"/>
                  <a:gd name="connsiteY39-22398" fmla="*/ 3136 h 10000"/>
                  <a:gd name="connsiteX40-22399" fmla="*/ 4575 w 10000"/>
                  <a:gd name="connsiteY40-22400" fmla="*/ 3348 h 10000"/>
                  <a:gd name="connsiteX41-22401" fmla="*/ 4400 w 10000"/>
                  <a:gd name="connsiteY41-22402" fmla="*/ 3507 h 10000"/>
                  <a:gd name="connsiteX42-22403" fmla="*/ 4370 w 10000"/>
                  <a:gd name="connsiteY42-22404" fmla="*/ 3664 h 10000"/>
                  <a:gd name="connsiteX43-22405" fmla="*/ 4515 w 10000"/>
                  <a:gd name="connsiteY43-22406" fmla="*/ 3875 h 10000"/>
                  <a:gd name="connsiteX44-22407" fmla="*/ 4575 w 10000"/>
                  <a:gd name="connsiteY44-22408" fmla="*/ 4034 h 10000"/>
                  <a:gd name="connsiteX45-22409" fmla="*/ 4722 w 10000"/>
                  <a:gd name="connsiteY45-22410" fmla="*/ 4034 h 10000"/>
                  <a:gd name="connsiteX46-22411" fmla="*/ 4781 w 10000"/>
                  <a:gd name="connsiteY46-22412" fmla="*/ 4034 h 10000"/>
                  <a:gd name="connsiteX47-22413" fmla="*/ 4867 w 10000"/>
                  <a:gd name="connsiteY47-22414" fmla="*/ 4245 h 10000"/>
                  <a:gd name="connsiteX48-22415" fmla="*/ 4838 w 10000"/>
                  <a:gd name="connsiteY48-22416" fmla="*/ 4403 h 10000"/>
                  <a:gd name="connsiteX49-22417" fmla="*/ 4752 w 10000"/>
                  <a:gd name="connsiteY49-22418" fmla="*/ 4139 h 10000"/>
                  <a:gd name="connsiteX50-22419" fmla="*/ 4340 w 10000"/>
                  <a:gd name="connsiteY50-22420" fmla="*/ 3981 h 10000"/>
                  <a:gd name="connsiteX51-22421" fmla="*/ 4253 w 10000"/>
                  <a:gd name="connsiteY51-22422" fmla="*/ 3611 h 10000"/>
                  <a:gd name="connsiteX52-22423" fmla="*/ 4164 w 10000"/>
                  <a:gd name="connsiteY52-22424" fmla="*/ 3611 h 10000"/>
                  <a:gd name="connsiteX53-22425" fmla="*/ 4253 w 10000"/>
                  <a:gd name="connsiteY53-22426" fmla="*/ 3084 h 10000"/>
                  <a:gd name="connsiteX54-22427" fmla="*/ 4400 w 10000"/>
                  <a:gd name="connsiteY54-22428" fmla="*/ 3084 h 10000"/>
                  <a:gd name="connsiteX55-22429" fmla="*/ 4458 w 10000"/>
                  <a:gd name="connsiteY55-22430" fmla="*/ 3400 h 10000"/>
                  <a:gd name="connsiteX56-22431" fmla="*/ 4487 w 10000"/>
                  <a:gd name="connsiteY56-22432" fmla="*/ 3189 h 10000"/>
                  <a:gd name="connsiteX57-22433" fmla="*/ 4429 w 10000"/>
                  <a:gd name="connsiteY57-22434" fmla="*/ 3031 h 10000"/>
                  <a:gd name="connsiteX58-22435" fmla="*/ 4282 w 10000"/>
                  <a:gd name="connsiteY58-22436" fmla="*/ 2925 h 10000"/>
                  <a:gd name="connsiteX59-22437" fmla="*/ 4311 w 10000"/>
                  <a:gd name="connsiteY59-22438" fmla="*/ 2503 h 10000"/>
                  <a:gd name="connsiteX60-22439" fmla="*/ 4253 w 10000"/>
                  <a:gd name="connsiteY60-22440" fmla="*/ 2291 h 10000"/>
                  <a:gd name="connsiteX61-22441" fmla="*/ 4222 w 10000"/>
                  <a:gd name="connsiteY61-22442" fmla="*/ 1659 h 10000"/>
                  <a:gd name="connsiteX62-22443" fmla="*/ 4282 w 10000"/>
                  <a:gd name="connsiteY62-22444" fmla="*/ 1659 h 10000"/>
                  <a:gd name="connsiteX63-22445" fmla="*/ 4194 w 10000"/>
                  <a:gd name="connsiteY63-22446" fmla="*/ 1552 h 10000"/>
                  <a:gd name="connsiteX64-22447" fmla="*/ 3930 w 10000"/>
                  <a:gd name="connsiteY64-22448" fmla="*/ 1763 h 10000"/>
                  <a:gd name="connsiteX65-22449" fmla="*/ 3871 w 10000"/>
                  <a:gd name="connsiteY65-22450" fmla="*/ 1341 h 10000"/>
                  <a:gd name="connsiteX66-22451" fmla="*/ 4077 w 10000"/>
                  <a:gd name="connsiteY66-22452" fmla="*/ 602 h 10000"/>
                  <a:gd name="connsiteX67-22453" fmla="*/ 3902 w 10000"/>
                  <a:gd name="connsiteY67-22454" fmla="*/ 338 h 10000"/>
                  <a:gd name="connsiteX68-22455" fmla="*/ 4493 w 10000"/>
                  <a:gd name="connsiteY68-22456" fmla="*/ 0 h 10000"/>
                  <a:gd name="connsiteX69-22457" fmla="*/ 3636 w 10000"/>
                  <a:gd name="connsiteY69-22458" fmla="*/ 21 h 10000"/>
                  <a:gd name="connsiteX70-22459" fmla="*/ 3550 w 10000"/>
                  <a:gd name="connsiteY70-22460" fmla="*/ 233 h 10000"/>
                  <a:gd name="connsiteX71-22461" fmla="*/ 3460 w 10000"/>
                  <a:gd name="connsiteY71-22462" fmla="*/ 655 h 10000"/>
                  <a:gd name="connsiteX72-22463" fmla="*/ 3343 w 10000"/>
                  <a:gd name="connsiteY72-22464" fmla="*/ 708 h 10000"/>
                  <a:gd name="connsiteX73-22465" fmla="*/ 3519 w 10000"/>
                  <a:gd name="connsiteY73-22466" fmla="*/ 919 h 10000"/>
                  <a:gd name="connsiteX74-22467" fmla="*/ 3550 w 10000"/>
                  <a:gd name="connsiteY74-22468" fmla="*/ 1183 h 10000"/>
                  <a:gd name="connsiteX75-22469" fmla="*/ 3460 w 10000"/>
                  <a:gd name="connsiteY75-22470" fmla="*/ 1341 h 10000"/>
                  <a:gd name="connsiteX76-22471" fmla="*/ 3550 w 10000"/>
                  <a:gd name="connsiteY76-22472" fmla="*/ 1816 h 10000"/>
                  <a:gd name="connsiteX77-22473" fmla="*/ 3489 w 10000"/>
                  <a:gd name="connsiteY77-22474" fmla="*/ 2239 h 10000"/>
                  <a:gd name="connsiteX78-22475" fmla="*/ 3050 w 10000"/>
                  <a:gd name="connsiteY78-22476" fmla="*/ 2555 h 10000"/>
                  <a:gd name="connsiteX79-22477" fmla="*/ 3021 w 10000"/>
                  <a:gd name="connsiteY79-22478" fmla="*/ 2397 h 10000"/>
                  <a:gd name="connsiteX80-22479" fmla="*/ 2992 w 10000"/>
                  <a:gd name="connsiteY80-22480" fmla="*/ 2609 h 10000"/>
                  <a:gd name="connsiteX81-22481" fmla="*/ 3108 w 10000"/>
                  <a:gd name="connsiteY81-22482" fmla="*/ 2819 h 10000"/>
                  <a:gd name="connsiteX82-22483" fmla="*/ 3402 w 10000"/>
                  <a:gd name="connsiteY82-22484" fmla="*/ 2609 h 10000"/>
                  <a:gd name="connsiteX83-22485" fmla="*/ 3519 w 10000"/>
                  <a:gd name="connsiteY83-22486" fmla="*/ 2767 h 10000"/>
                  <a:gd name="connsiteX84-22487" fmla="*/ 3314 w 10000"/>
                  <a:gd name="connsiteY84-22488" fmla="*/ 2819 h 10000"/>
                  <a:gd name="connsiteX85-22489" fmla="*/ 2378 w 10000"/>
                  <a:gd name="connsiteY85-22490" fmla="*/ 2638 h 10000"/>
                  <a:gd name="connsiteX86-22491" fmla="*/ 2570 w 10000"/>
                  <a:gd name="connsiteY86-22492" fmla="*/ 2488 h 10000"/>
                  <a:gd name="connsiteX87-22493" fmla="*/ 1994 w 10000"/>
                  <a:gd name="connsiteY87-22494" fmla="*/ 2940 h 10000"/>
                  <a:gd name="connsiteX88-22495" fmla="*/ 1929 w 10000"/>
                  <a:gd name="connsiteY88-22496" fmla="*/ 3317 h 10000"/>
                  <a:gd name="connsiteX89-22497" fmla="*/ 1929 w 10000"/>
                  <a:gd name="connsiteY89-22498" fmla="*/ 3317 h 10000"/>
                  <a:gd name="connsiteX90-22499" fmla="*/ 1789 w 10000"/>
                  <a:gd name="connsiteY90-22500" fmla="*/ 3559 h 10000"/>
                  <a:gd name="connsiteX91-22501" fmla="*/ 1554 w 10000"/>
                  <a:gd name="connsiteY91-22502" fmla="*/ 3559 h 10000"/>
                  <a:gd name="connsiteX92-22503" fmla="*/ 1378 w 10000"/>
                  <a:gd name="connsiteY92-22504" fmla="*/ 3770 h 10000"/>
                  <a:gd name="connsiteX93-22505" fmla="*/ 1145 w 10000"/>
                  <a:gd name="connsiteY93-22506" fmla="*/ 3770 h 10000"/>
                  <a:gd name="connsiteX94-22507" fmla="*/ 968 w 10000"/>
                  <a:gd name="connsiteY94-22508" fmla="*/ 3981 h 10000"/>
                  <a:gd name="connsiteX95-22509" fmla="*/ 851 w 10000"/>
                  <a:gd name="connsiteY95-22510" fmla="*/ 3770 h 10000"/>
                  <a:gd name="connsiteX96-22511" fmla="*/ 558 w 10000"/>
                  <a:gd name="connsiteY96-22512" fmla="*/ 3717 h 10000"/>
                  <a:gd name="connsiteX97-22513" fmla="*/ 0 w 10000"/>
                  <a:gd name="connsiteY97-22514" fmla="*/ 4984 h 10000"/>
                  <a:gd name="connsiteX98-22515" fmla="*/ 59 w 10000"/>
                  <a:gd name="connsiteY98-22516" fmla="*/ 5249 h 10000"/>
                  <a:gd name="connsiteX99-22517" fmla="*/ 118 w 10000"/>
                  <a:gd name="connsiteY99-22518" fmla="*/ 5618 h 10000"/>
                  <a:gd name="connsiteX100-22519" fmla="*/ 294 w 10000"/>
                  <a:gd name="connsiteY100-22520" fmla="*/ 5935 h 10000"/>
                  <a:gd name="connsiteX101-22521" fmla="*/ 528 w 10000"/>
                  <a:gd name="connsiteY101-22522" fmla="*/ 6462 h 10000"/>
                  <a:gd name="connsiteX102-22523" fmla="*/ 381 w 10000"/>
                  <a:gd name="connsiteY102-22524" fmla="*/ 6358 h 10000"/>
                  <a:gd name="connsiteX103-22525" fmla="*/ 733 w 10000"/>
                  <a:gd name="connsiteY103-22526" fmla="*/ 6832 h 10000"/>
                  <a:gd name="connsiteX104-22527" fmla="*/ 938 w 10000"/>
                  <a:gd name="connsiteY104-22528" fmla="*/ 6780 h 10000"/>
                  <a:gd name="connsiteX105-22529" fmla="*/ 910 w 10000"/>
                  <a:gd name="connsiteY105-22530" fmla="*/ 6462 h 10000"/>
                  <a:gd name="connsiteX106-22531" fmla="*/ 1085 w 10000"/>
                  <a:gd name="connsiteY106-22532" fmla="*/ 6515 h 10000"/>
                  <a:gd name="connsiteX107-22533" fmla="*/ 880 w 10000"/>
                  <a:gd name="connsiteY107-22534" fmla="*/ 5882 h 10000"/>
                  <a:gd name="connsiteX108-22535" fmla="*/ 1261 w 10000"/>
                  <a:gd name="connsiteY108-22536" fmla="*/ 5618 h 10000"/>
                  <a:gd name="connsiteX109-22537" fmla="*/ 1468 w 10000"/>
                  <a:gd name="connsiteY109-22538" fmla="*/ 5618 h 10000"/>
                  <a:gd name="connsiteX110-22539" fmla="*/ 1468 w 10000"/>
                  <a:gd name="connsiteY110-22540" fmla="*/ 5882 h 10000"/>
                  <a:gd name="connsiteX111-22541" fmla="*/ 1290 w 10000"/>
                  <a:gd name="connsiteY111-22542" fmla="*/ 6040 h 10000"/>
                  <a:gd name="connsiteX112-22543" fmla="*/ 1174 w 10000"/>
                  <a:gd name="connsiteY112-22544" fmla="*/ 6727 h 10000"/>
                  <a:gd name="connsiteX113-22545" fmla="*/ 1115 w 10000"/>
                  <a:gd name="connsiteY113-22546" fmla="*/ 7043 h 10000"/>
                  <a:gd name="connsiteX114-22547" fmla="*/ 1203 w 10000"/>
                  <a:gd name="connsiteY114-22548" fmla="*/ 7466 h 10000"/>
                  <a:gd name="connsiteX115-22549" fmla="*/ 1378 w 10000"/>
                  <a:gd name="connsiteY115-22550" fmla="*/ 7783 h 10000"/>
                  <a:gd name="connsiteX116-22551" fmla="*/ 1965 w 10000"/>
                  <a:gd name="connsiteY116-22552" fmla="*/ 8416 h 10000"/>
                  <a:gd name="connsiteX117-22553" fmla="*/ 2433 w 10000"/>
                  <a:gd name="connsiteY117-22554" fmla="*/ 8891 h 10000"/>
                  <a:gd name="connsiteX118-22555" fmla="*/ 2785 w 10000"/>
                  <a:gd name="connsiteY118-22556" fmla="*/ 9103 h 10000"/>
                  <a:gd name="connsiteX119-22557" fmla="*/ 3167 w 10000"/>
                  <a:gd name="connsiteY119-22558" fmla="*/ 9313 h 10000"/>
                  <a:gd name="connsiteX120-22559" fmla="*/ 3550 w 10000"/>
                  <a:gd name="connsiteY120-22560" fmla="*/ 9525 h 10000"/>
                  <a:gd name="connsiteX121-22561" fmla="*/ 3902 w 10000"/>
                  <a:gd name="connsiteY121-22562" fmla="*/ 9631 h 10000"/>
                  <a:gd name="connsiteX122-22563" fmla="*/ 4282 w 10000"/>
                  <a:gd name="connsiteY122-22564" fmla="*/ 9789 h 10000"/>
                  <a:gd name="connsiteX123-22565" fmla="*/ 4722 w 10000"/>
                  <a:gd name="connsiteY123-22566" fmla="*/ 9948 h 10000"/>
                  <a:gd name="connsiteX124-22567" fmla="*/ 5190 w 10000"/>
                  <a:gd name="connsiteY124-22568" fmla="*/ 10000 h 10000"/>
                  <a:gd name="connsiteX125-22569" fmla="*/ 5601 w 10000"/>
                  <a:gd name="connsiteY125-22570" fmla="*/ 10000 h 10000"/>
                  <a:gd name="connsiteX126-22571" fmla="*/ 6100 w 10000"/>
                  <a:gd name="connsiteY126-22572" fmla="*/ 9948 h 10000"/>
                  <a:gd name="connsiteX127-22573" fmla="*/ 6452 w 10000"/>
                  <a:gd name="connsiteY127-22574" fmla="*/ 9841 h 10000"/>
                  <a:gd name="connsiteX128-22575" fmla="*/ 6804 w 10000"/>
                  <a:gd name="connsiteY128-22576" fmla="*/ 9737 h 10000"/>
                  <a:gd name="connsiteX129-22577" fmla="*/ 7186 w 10000"/>
                  <a:gd name="connsiteY129-22578" fmla="*/ 9578 h 10000"/>
                  <a:gd name="connsiteX130-22579" fmla="*/ 7537 w 10000"/>
                  <a:gd name="connsiteY130-22580" fmla="*/ 9419 h 10000"/>
                  <a:gd name="connsiteX131-22581" fmla="*/ 7860 w 10000"/>
                  <a:gd name="connsiteY131-22582" fmla="*/ 9209 h 10000"/>
                  <a:gd name="connsiteX132-22583" fmla="*/ 8212 w 10000"/>
                  <a:gd name="connsiteY132-22584" fmla="*/ 8997 h 10000"/>
                  <a:gd name="connsiteX133-22585" fmla="*/ 8535 w 10000"/>
                  <a:gd name="connsiteY133-22586" fmla="*/ 8681 h 10000"/>
                  <a:gd name="connsiteX0-22587" fmla="*/ 8535 w 10000"/>
                  <a:gd name="connsiteY0-22588" fmla="*/ 8681 h 10000"/>
                  <a:gd name="connsiteX1-22589" fmla="*/ 8887 w 10000"/>
                  <a:gd name="connsiteY1-22590" fmla="*/ 8363 h 10000"/>
                  <a:gd name="connsiteX2-22591" fmla="*/ 9062 w 10000"/>
                  <a:gd name="connsiteY2-22592" fmla="*/ 7941 h 10000"/>
                  <a:gd name="connsiteX3-22593" fmla="*/ 9414 w 10000"/>
                  <a:gd name="connsiteY3-22594" fmla="*/ 7624 h 10000"/>
                  <a:gd name="connsiteX4-22595" fmla="*/ 9296 w 10000"/>
                  <a:gd name="connsiteY4-22596" fmla="*/ 7149 h 10000"/>
                  <a:gd name="connsiteX5-22597" fmla="*/ 9502 w 10000"/>
                  <a:gd name="connsiteY5-22598" fmla="*/ 6885 h 10000"/>
                  <a:gd name="connsiteX6-22599" fmla="*/ 9648 w 10000"/>
                  <a:gd name="connsiteY6-22600" fmla="*/ 6621 h 10000"/>
                  <a:gd name="connsiteX7-22601" fmla="*/ 9706 w 10000"/>
                  <a:gd name="connsiteY7-22602" fmla="*/ 7043 h 10000"/>
                  <a:gd name="connsiteX8-22603" fmla="*/ 9648 w 10000"/>
                  <a:gd name="connsiteY8-22604" fmla="*/ 7519 h 10000"/>
                  <a:gd name="connsiteX9-22605" fmla="*/ 9971 w 10000"/>
                  <a:gd name="connsiteY9-22606" fmla="*/ 7043 h 10000"/>
                  <a:gd name="connsiteX10-22607" fmla="*/ 10000 w 10000"/>
                  <a:gd name="connsiteY10-22608" fmla="*/ 6674 h 10000"/>
                  <a:gd name="connsiteX11-22609" fmla="*/ 9882 w 10000"/>
                  <a:gd name="connsiteY11-22610" fmla="*/ 6727 h 10000"/>
                  <a:gd name="connsiteX12-22611" fmla="*/ 9795 w 10000"/>
                  <a:gd name="connsiteY12-22612" fmla="*/ 6358 h 10000"/>
                  <a:gd name="connsiteX13-22613" fmla="*/ 9911 w 10000"/>
                  <a:gd name="connsiteY13-22614" fmla="*/ 5935 h 10000"/>
                  <a:gd name="connsiteX14-22615" fmla="*/ 9854 w 10000"/>
                  <a:gd name="connsiteY14-22616" fmla="*/ 5460 h 10000"/>
                  <a:gd name="connsiteX15-22617" fmla="*/ 9560 w 10000"/>
                  <a:gd name="connsiteY15-22618" fmla="*/ 5301 h 10000"/>
                  <a:gd name="connsiteX16-22619" fmla="*/ 9942 w 10000"/>
                  <a:gd name="connsiteY16-22620" fmla="*/ 4510 h 10000"/>
                  <a:gd name="connsiteX17-22621" fmla="*/ 9531 w 10000"/>
                  <a:gd name="connsiteY17-22622" fmla="*/ 4773 h 10000"/>
                  <a:gd name="connsiteX18-22623" fmla="*/ 9443 w 10000"/>
                  <a:gd name="connsiteY18-22624" fmla="*/ 5195 h 10000"/>
                  <a:gd name="connsiteX19-22625" fmla="*/ 9091 w 10000"/>
                  <a:gd name="connsiteY19-22626" fmla="*/ 5249 h 10000"/>
                  <a:gd name="connsiteX20-22627" fmla="*/ 9062 w 10000"/>
                  <a:gd name="connsiteY20-22628" fmla="*/ 5829 h 10000"/>
                  <a:gd name="connsiteX21-22629" fmla="*/ 9091 w 10000"/>
                  <a:gd name="connsiteY21-22630" fmla="*/ 5935 h 10000"/>
                  <a:gd name="connsiteX22-22631" fmla="*/ 8916 w 10000"/>
                  <a:gd name="connsiteY22-22632" fmla="*/ 6146 h 10000"/>
                  <a:gd name="connsiteX23-22633" fmla="*/ 8720 w 10000"/>
                  <a:gd name="connsiteY23-22634" fmla="*/ 5507 h 10000"/>
                  <a:gd name="connsiteX24-22635" fmla="*/ 8720 w 10000"/>
                  <a:gd name="connsiteY24-22636" fmla="*/ 5507 h 10000"/>
                  <a:gd name="connsiteX25-22637" fmla="*/ 8591 w 10000"/>
                  <a:gd name="connsiteY25-22638" fmla="*/ 5281 h 10000"/>
                  <a:gd name="connsiteX26-22639" fmla="*/ 8399 w 10000"/>
                  <a:gd name="connsiteY26-22640" fmla="*/ 5432 h 10000"/>
                  <a:gd name="connsiteX27-22641" fmla="*/ 8271 w 10000"/>
                  <a:gd name="connsiteY27-22642" fmla="*/ 5205 h 10000"/>
                  <a:gd name="connsiteX28-22643" fmla="*/ 8142 w 10000"/>
                  <a:gd name="connsiteY28-22644" fmla="*/ 4979 h 10000"/>
                  <a:gd name="connsiteX29-22645" fmla="*/ 8655 w 10000"/>
                  <a:gd name="connsiteY29-22646" fmla="*/ 4904 h 10000"/>
                  <a:gd name="connsiteX30-22647" fmla="*/ 8207 w 10000"/>
                  <a:gd name="connsiteY30-22648" fmla="*/ 4602 h 10000"/>
                  <a:gd name="connsiteX31-22649" fmla="*/ 8014 w 10000"/>
                  <a:gd name="connsiteY31-22650" fmla="*/ 4753 h 10000"/>
                  <a:gd name="connsiteX32-22651" fmla="*/ 8047 w 10000"/>
                  <a:gd name="connsiteY32-22652" fmla="*/ 4837 h 10000"/>
                  <a:gd name="connsiteX33-22653" fmla="*/ 6914 w 10000"/>
                  <a:gd name="connsiteY33-22654" fmla="*/ 3320 h 10000"/>
                  <a:gd name="connsiteX34-22655" fmla="*/ 6926 w 10000"/>
                  <a:gd name="connsiteY34-22656" fmla="*/ 3319 h 10000"/>
                  <a:gd name="connsiteX35-22657" fmla="*/ 6605 w 10000"/>
                  <a:gd name="connsiteY35-22658" fmla="*/ 3244 h 10000"/>
                  <a:gd name="connsiteX36-22659" fmla="*/ 6479 w 10000"/>
                  <a:gd name="connsiteY36-22660" fmla="*/ 3018 h 10000"/>
                  <a:gd name="connsiteX37-22661" fmla="*/ 4957 w 10000"/>
                  <a:gd name="connsiteY37-22662" fmla="*/ 3242 h 10000"/>
                  <a:gd name="connsiteX38-22663" fmla="*/ 4838 w 10000"/>
                  <a:gd name="connsiteY38-22664" fmla="*/ 3189 h 10000"/>
                  <a:gd name="connsiteX39-22665" fmla="*/ 4692 w 10000"/>
                  <a:gd name="connsiteY39-22666" fmla="*/ 3136 h 10000"/>
                  <a:gd name="connsiteX40-22667" fmla="*/ 4575 w 10000"/>
                  <a:gd name="connsiteY40-22668" fmla="*/ 3348 h 10000"/>
                  <a:gd name="connsiteX41-22669" fmla="*/ 4400 w 10000"/>
                  <a:gd name="connsiteY41-22670" fmla="*/ 3507 h 10000"/>
                  <a:gd name="connsiteX42-22671" fmla="*/ 4370 w 10000"/>
                  <a:gd name="connsiteY42-22672" fmla="*/ 3664 h 10000"/>
                  <a:gd name="connsiteX43-22673" fmla="*/ 4515 w 10000"/>
                  <a:gd name="connsiteY43-22674" fmla="*/ 3875 h 10000"/>
                  <a:gd name="connsiteX44-22675" fmla="*/ 4575 w 10000"/>
                  <a:gd name="connsiteY44-22676" fmla="*/ 4034 h 10000"/>
                  <a:gd name="connsiteX45-22677" fmla="*/ 4722 w 10000"/>
                  <a:gd name="connsiteY45-22678" fmla="*/ 4034 h 10000"/>
                  <a:gd name="connsiteX46-22679" fmla="*/ 4781 w 10000"/>
                  <a:gd name="connsiteY46-22680" fmla="*/ 4034 h 10000"/>
                  <a:gd name="connsiteX47-22681" fmla="*/ 4867 w 10000"/>
                  <a:gd name="connsiteY47-22682" fmla="*/ 4245 h 10000"/>
                  <a:gd name="connsiteX48-22683" fmla="*/ 4752 w 10000"/>
                  <a:gd name="connsiteY48-22684" fmla="*/ 4139 h 10000"/>
                  <a:gd name="connsiteX49-22685" fmla="*/ 4340 w 10000"/>
                  <a:gd name="connsiteY49-22686" fmla="*/ 3981 h 10000"/>
                  <a:gd name="connsiteX50-22687" fmla="*/ 4253 w 10000"/>
                  <a:gd name="connsiteY50-22688" fmla="*/ 3611 h 10000"/>
                  <a:gd name="connsiteX51-22689" fmla="*/ 4164 w 10000"/>
                  <a:gd name="connsiteY51-22690" fmla="*/ 3611 h 10000"/>
                  <a:gd name="connsiteX52-22691" fmla="*/ 4253 w 10000"/>
                  <a:gd name="connsiteY52-22692" fmla="*/ 3084 h 10000"/>
                  <a:gd name="connsiteX53-22693" fmla="*/ 4400 w 10000"/>
                  <a:gd name="connsiteY53-22694" fmla="*/ 3084 h 10000"/>
                  <a:gd name="connsiteX54-22695" fmla="*/ 4458 w 10000"/>
                  <a:gd name="connsiteY54-22696" fmla="*/ 3400 h 10000"/>
                  <a:gd name="connsiteX55-22697" fmla="*/ 4487 w 10000"/>
                  <a:gd name="connsiteY55-22698" fmla="*/ 3189 h 10000"/>
                  <a:gd name="connsiteX56-22699" fmla="*/ 4429 w 10000"/>
                  <a:gd name="connsiteY56-22700" fmla="*/ 3031 h 10000"/>
                  <a:gd name="connsiteX57-22701" fmla="*/ 4282 w 10000"/>
                  <a:gd name="connsiteY57-22702" fmla="*/ 2925 h 10000"/>
                  <a:gd name="connsiteX58-22703" fmla="*/ 4311 w 10000"/>
                  <a:gd name="connsiteY58-22704" fmla="*/ 2503 h 10000"/>
                  <a:gd name="connsiteX59-22705" fmla="*/ 4253 w 10000"/>
                  <a:gd name="connsiteY59-22706" fmla="*/ 2291 h 10000"/>
                  <a:gd name="connsiteX60-22707" fmla="*/ 4222 w 10000"/>
                  <a:gd name="connsiteY60-22708" fmla="*/ 1659 h 10000"/>
                  <a:gd name="connsiteX61-22709" fmla="*/ 4282 w 10000"/>
                  <a:gd name="connsiteY61-22710" fmla="*/ 1659 h 10000"/>
                  <a:gd name="connsiteX62-22711" fmla="*/ 4194 w 10000"/>
                  <a:gd name="connsiteY62-22712" fmla="*/ 1552 h 10000"/>
                  <a:gd name="connsiteX63-22713" fmla="*/ 3930 w 10000"/>
                  <a:gd name="connsiteY63-22714" fmla="*/ 1763 h 10000"/>
                  <a:gd name="connsiteX64-22715" fmla="*/ 3871 w 10000"/>
                  <a:gd name="connsiteY64-22716" fmla="*/ 1341 h 10000"/>
                  <a:gd name="connsiteX65-22717" fmla="*/ 4077 w 10000"/>
                  <a:gd name="connsiteY65-22718" fmla="*/ 602 h 10000"/>
                  <a:gd name="connsiteX66-22719" fmla="*/ 3902 w 10000"/>
                  <a:gd name="connsiteY66-22720" fmla="*/ 338 h 10000"/>
                  <a:gd name="connsiteX67-22721" fmla="*/ 4493 w 10000"/>
                  <a:gd name="connsiteY67-22722" fmla="*/ 0 h 10000"/>
                  <a:gd name="connsiteX68-22723" fmla="*/ 3636 w 10000"/>
                  <a:gd name="connsiteY68-22724" fmla="*/ 21 h 10000"/>
                  <a:gd name="connsiteX69-22725" fmla="*/ 3550 w 10000"/>
                  <a:gd name="connsiteY69-22726" fmla="*/ 233 h 10000"/>
                  <a:gd name="connsiteX70-22727" fmla="*/ 3460 w 10000"/>
                  <a:gd name="connsiteY70-22728" fmla="*/ 655 h 10000"/>
                  <a:gd name="connsiteX71-22729" fmla="*/ 3343 w 10000"/>
                  <a:gd name="connsiteY71-22730" fmla="*/ 708 h 10000"/>
                  <a:gd name="connsiteX72-22731" fmla="*/ 3519 w 10000"/>
                  <a:gd name="connsiteY72-22732" fmla="*/ 919 h 10000"/>
                  <a:gd name="connsiteX73-22733" fmla="*/ 3550 w 10000"/>
                  <a:gd name="connsiteY73-22734" fmla="*/ 1183 h 10000"/>
                  <a:gd name="connsiteX74-22735" fmla="*/ 3460 w 10000"/>
                  <a:gd name="connsiteY74-22736" fmla="*/ 1341 h 10000"/>
                  <a:gd name="connsiteX75-22737" fmla="*/ 3550 w 10000"/>
                  <a:gd name="connsiteY75-22738" fmla="*/ 1816 h 10000"/>
                  <a:gd name="connsiteX76-22739" fmla="*/ 3489 w 10000"/>
                  <a:gd name="connsiteY76-22740" fmla="*/ 2239 h 10000"/>
                  <a:gd name="connsiteX77-22741" fmla="*/ 3050 w 10000"/>
                  <a:gd name="connsiteY77-22742" fmla="*/ 2555 h 10000"/>
                  <a:gd name="connsiteX78-22743" fmla="*/ 3021 w 10000"/>
                  <a:gd name="connsiteY78-22744" fmla="*/ 2397 h 10000"/>
                  <a:gd name="connsiteX79-22745" fmla="*/ 2992 w 10000"/>
                  <a:gd name="connsiteY79-22746" fmla="*/ 2609 h 10000"/>
                  <a:gd name="connsiteX80-22747" fmla="*/ 3108 w 10000"/>
                  <a:gd name="connsiteY80-22748" fmla="*/ 2819 h 10000"/>
                  <a:gd name="connsiteX81-22749" fmla="*/ 3402 w 10000"/>
                  <a:gd name="connsiteY81-22750" fmla="*/ 2609 h 10000"/>
                  <a:gd name="connsiteX82-22751" fmla="*/ 3519 w 10000"/>
                  <a:gd name="connsiteY82-22752" fmla="*/ 2767 h 10000"/>
                  <a:gd name="connsiteX83-22753" fmla="*/ 3314 w 10000"/>
                  <a:gd name="connsiteY83-22754" fmla="*/ 2819 h 10000"/>
                  <a:gd name="connsiteX84-22755" fmla="*/ 2378 w 10000"/>
                  <a:gd name="connsiteY84-22756" fmla="*/ 2638 h 10000"/>
                  <a:gd name="connsiteX85-22757" fmla="*/ 2570 w 10000"/>
                  <a:gd name="connsiteY85-22758" fmla="*/ 2488 h 10000"/>
                  <a:gd name="connsiteX86-22759" fmla="*/ 1994 w 10000"/>
                  <a:gd name="connsiteY86-22760" fmla="*/ 2940 h 10000"/>
                  <a:gd name="connsiteX87-22761" fmla="*/ 1929 w 10000"/>
                  <a:gd name="connsiteY87-22762" fmla="*/ 3317 h 10000"/>
                  <a:gd name="connsiteX88-22763" fmla="*/ 1929 w 10000"/>
                  <a:gd name="connsiteY88-22764" fmla="*/ 3317 h 10000"/>
                  <a:gd name="connsiteX89-22765" fmla="*/ 1789 w 10000"/>
                  <a:gd name="connsiteY89-22766" fmla="*/ 3559 h 10000"/>
                  <a:gd name="connsiteX90-22767" fmla="*/ 1554 w 10000"/>
                  <a:gd name="connsiteY90-22768" fmla="*/ 3559 h 10000"/>
                  <a:gd name="connsiteX91-22769" fmla="*/ 1378 w 10000"/>
                  <a:gd name="connsiteY91-22770" fmla="*/ 3770 h 10000"/>
                  <a:gd name="connsiteX92-22771" fmla="*/ 1145 w 10000"/>
                  <a:gd name="connsiteY92-22772" fmla="*/ 3770 h 10000"/>
                  <a:gd name="connsiteX93-22773" fmla="*/ 968 w 10000"/>
                  <a:gd name="connsiteY93-22774" fmla="*/ 3981 h 10000"/>
                  <a:gd name="connsiteX94-22775" fmla="*/ 851 w 10000"/>
                  <a:gd name="connsiteY94-22776" fmla="*/ 3770 h 10000"/>
                  <a:gd name="connsiteX95-22777" fmla="*/ 558 w 10000"/>
                  <a:gd name="connsiteY95-22778" fmla="*/ 3717 h 10000"/>
                  <a:gd name="connsiteX96-22779" fmla="*/ 0 w 10000"/>
                  <a:gd name="connsiteY96-22780" fmla="*/ 4984 h 10000"/>
                  <a:gd name="connsiteX97-22781" fmla="*/ 59 w 10000"/>
                  <a:gd name="connsiteY97-22782" fmla="*/ 5249 h 10000"/>
                  <a:gd name="connsiteX98-22783" fmla="*/ 118 w 10000"/>
                  <a:gd name="connsiteY98-22784" fmla="*/ 5618 h 10000"/>
                  <a:gd name="connsiteX99-22785" fmla="*/ 294 w 10000"/>
                  <a:gd name="connsiteY99-22786" fmla="*/ 5935 h 10000"/>
                  <a:gd name="connsiteX100-22787" fmla="*/ 528 w 10000"/>
                  <a:gd name="connsiteY100-22788" fmla="*/ 6462 h 10000"/>
                  <a:gd name="connsiteX101-22789" fmla="*/ 381 w 10000"/>
                  <a:gd name="connsiteY101-22790" fmla="*/ 6358 h 10000"/>
                  <a:gd name="connsiteX102-22791" fmla="*/ 733 w 10000"/>
                  <a:gd name="connsiteY102-22792" fmla="*/ 6832 h 10000"/>
                  <a:gd name="connsiteX103-22793" fmla="*/ 938 w 10000"/>
                  <a:gd name="connsiteY103-22794" fmla="*/ 6780 h 10000"/>
                  <a:gd name="connsiteX104-22795" fmla="*/ 910 w 10000"/>
                  <a:gd name="connsiteY104-22796" fmla="*/ 6462 h 10000"/>
                  <a:gd name="connsiteX105-22797" fmla="*/ 1085 w 10000"/>
                  <a:gd name="connsiteY105-22798" fmla="*/ 6515 h 10000"/>
                  <a:gd name="connsiteX106-22799" fmla="*/ 880 w 10000"/>
                  <a:gd name="connsiteY106-22800" fmla="*/ 5882 h 10000"/>
                  <a:gd name="connsiteX107-22801" fmla="*/ 1261 w 10000"/>
                  <a:gd name="connsiteY107-22802" fmla="*/ 5618 h 10000"/>
                  <a:gd name="connsiteX108-22803" fmla="*/ 1468 w 10000"/>
                  <a:gd name="connsiteY108-22804" fmla="*/ 5618 h 10000"/>
                  <a:gd name="connsiteX109-22805" fmla="*/ 1468 w 10000"/>
                  <a:gd name="connsiteY109-22806" fmla="*/ 5882 h 10000"/>
                  <a:gd name="connsiteX110-22807" fmla="*/ 1290 w 10000"/>
                  <a:gd name="connsiteY110-22808" fmla="*/ 6040 h 10000"/>
                  <a:gd name="connsiteX111-22809" fmla="*/ 1174 w 10000"/>
                  <a:gd name="connsiteY111-22810" fmla="*/ 6727 h 10000"/>
                  <a:gd name="connsiteX112-22811" fmla="*/ 1115 w 10000"/>
                  <a:gd name="connsiteY112-22812" fmla="*/ 7043 h 10000"/>
                  <a:gd name="connsiteX113-22813" fmla="*/ 1203 w 10000"/>
                  <a:gd name="connsiteY113-22814" fmla="*/ 7466 h 10000"/>
                  <a:gd name="connsiteX114-22815" fmla="*/ 1378 w 10000"/>
                  <a:gd name="connsiteY114-22816" fmla="*/ 7783 h 10000"/>
                  <a:gd name="connsiteX115-22817" fmla="*/ 1965 w 10000"/>
                  <a:gd name="connsiteY115-22818" fmla="*/ 8416 h 10000"/>
                  <a:gd name="connsiteX116-22819" fmla="*/ 2433 w 10000"/>
                  <a:gd name="connsiteY116-22820" fmla="*/ 8891 h 10000"/>
                  <a:gd name="connsiteX117-22821" fmla="*/ 2785 w 10000"/>
                  <a:gd name="connsiteY117-22822" fmla="*/ 9103 h 10000"/>
                  <a:gd name="connsiteX118-22823" fmla="*/ 3167 w 10000"/>
                  <a:gd name="connsiteY118-22824" fmla="*/ 9313 h 10000"/>
                  <a:gd name="connsiteX119-22825" fmla="*/ 3550 w 10000"/>
                  <a:gd name="connsiteY119-22826" fmla="*/ 9525 h 10000"/>
                  <a:gd name="connsiteX120-22827" fmla="*/ 3902 w 10000"/>
                  <a:gd name="connsiteY120-22828" fmla="*/ 9631 h 10000"/>
                  <a:gd name="connsiteX121-22829" fmla="*/ 4282 w 10000"/>
                  <a:gd name="connsiteY121-22830" fmla="*/ 9789 h 10000"/>
                  <a:gd name="connsiteX122-22831" fmla="*/ 4722 w 10000"/>
                  <a:gd name="connsiteY122-22832" fmla="*/ 9948 h 10000"/>
                  <a:gd name="connsiteX123-22833" fmla="*/ 5190 w 10000"/>
                  <a:gd name="connsiteY123-22834" fmla="*/ 10000 h 10000"/>
                  <a:gd name="connsiteX124-22835" fmla="*/ 5601 w 10000"/>
                  <a:gd name="connsiteY124-22836" fmla="*/ 10000 h 10000"/>
                  <a:gd name="connsiteX125-22837" fmla="*/ 6100 w 10000"/>
                  <a:gd name="connsiteY125-22838" fmla="*/ 9948 h 10000"/>
                  <a:gd name="connsiteX126-22839" fmla="*/ 6452 w 10000"/>
                  <a:gd name="connsiteY126-22840" fmla="*/ 9841 h 10000"/>
                  <a:gd name="connsiteX127-22841" fmla="*/ 6804 w 10000"/>
                  <a:gd name="connsiteY127-22842" fmla="*/ 9737 h 10000"/>
                  <a:gd name="connsiteX128-22843" fmla="*/ 7186 w 10000"/>
                  <a:gd name="connsiteY128-22844" fmla="*/ 9578 h 10000"/>
                  <a:gd name="connsiteX129-22845" fmla="*/ 7537 w 10000"/>
                  <a:gd name="connsiteY129-22846" fmla="*/ 9419 h 10000"/>
                  <a:gd name="connsiteX130-22847" fmla="*/ 7860 w 10000"/>
                  <a:gd name="connsiteY130-22848" fmla="*/ 9209 h 10000"/>
                  <a:gd name="connsiteX131-22849" fmla="*/ 8212 w 10000"/>
                  <a:gd name="connsiteY131-22850" fmla="*/ 8997 h 10000"/>
                  <a:gd name="connsiteX132-22851" fmla="*/ 8535 w 10000"/>
                  <a:gd name="connsiteY132-22852" fmla="*/ 8681 h 10000"/>
                  <a:gd name="connsiteX0-22853" fmla="*/ 8535 w 10000"/>
                  <a:gd name="connsiteY0-22854" fmla="*/ 8681 h 10000"/>
                  <a:gd name="connsiteX1-22855" fmla="*/ 8887 w 10000"/>
                  <a:gd name="connsiteY1-22856" fmla="*/ 8363 h 10000"/>
                  <a:gd name="connsiteX2-22857" fmla="*/ 9062 w 10000"/>
                  <a:gd name="connsiteY2-22858" fmla="*/ 7941 h 10000"/>
                  <a:gd name="connsiteX3-22859" fmla="*/ 9414 w 10000"/>
                  <a:gd name="connsiteY3-22860" fmla="*/ 7624 h 10000"/>
                  <a:gd name="connsiteX4-22861" fmla="*/ 9296 w 10000"/>
                  <a:gd name="connsiteY4-22862" fmla="*/ 7149 h 10000"/>
                  <a:gd name="connsiteX5-22863" fmla="*/ 9502 w 10000"/>
                  <a:gd name="connsiteY5-22864" fmla="*/ 6885 h 10000"/>
                  <a:gd name="connsiteX6-22865" fmla="*/ 9648 w 10000"/>
                  <a:gd name="connsiteY6-22866" fmla="*/ 6621 h 10000"/>
                  <a:gd name="connsiteX7-22867" fmla="*/ 9706 w 10000"/>
                  <a:gd name="connsiteY7-22868" fmla="*/ 7043 h 10000"/>
                  <a:gd name="connsiteX8-22869" fmla="*/ 9648 w 10000"/>
                  <a:gd name="connsiteY8-22870" fmla="*/ 7519 h 10000"/>
                  <a:gd name="connsiteX9-22871" fmla="*/ 9971 w 10000"/>
                  <a:gd name="connsiteY9-22872" fmla="*/ 7043 h 10000"/>
                  <a:gd name="connsiteX10-22873" fmla="*/ 10000 w 10000"/>
                  <a:gd name="connsiteY10-22874" fmla="*/ 6674 h 10000"/>
                  <a:gd name="connsiteX11-22875" fmla="*/ 9882 w 10000"/>
                  <a:gd name="connsiteY11-22876" fmla="*/ 6727 h 10000"/>
                  <a:gd name="connsiteX12-22877" fmla="*/ 9795 w 10000"/>
                  <a:gd name="connsiteY12-22878" fmla="*/ 6358 h 10000"/>
                  <a:gd name="connsiteX13-22879" fmla="*/ 9911 w 10000"/>
                  <a:gd name="connsiteY13-22880" fmla="*/ 5935 h 10000"/>
                  <a:gd name="connsiteX14-22881" fmla="*/ 9854 w 10000"/>
                  <a:gd name="connsiteY14-22882" fmla="*/ 5460 h 10000"/>
                  <a:gd name="connsiteX15-22883" fmla="*/ 9560 w 10000"/>
                  <a:gd name="connsiteY15-22884" fmla="*/ 5301 h 10000"/>
                  <a:gd name="connsiteX16-22885" fmla="*/ 9942 w 10000"/>
                  <a:gd name="connsiteY16-22886" fmla="*/ 4510 h 10000"/>
                  <a:gd name="connsiteX17-22887" fmla="*/ 9531 w 10000"/>
                  <a:gd name="connsiteY17-22888" fmla="*/ 4773 h 10000"/>
                  <a:gd name="connsiteX18-22889" fmla="*/ 9443 w 10000"/>
                  <a:gd name="connsiteY18-22890" fmla="*/ 5195 h 10000"/>
                  <a:gd name="connsiteX19-22891" fmla="*/ 9091 w 10000"/>
                  <a:gd name="connsiteY19-22892" fmla="*/ 5249 h 10000"/>
                  <a:gd name="connsiteX20-22893" fmla="*/ 9062 w 10000"/>
                  <a:gd name="connsiteY20-22894" fmla="*/ 5829 h 10000"/>
                  <a:gd name="connsiteX21-22895" fmla="*/ 9091 w 10000"/>
                  <a:gd name="connsiteY21-22896" fmla="*/ 5935 h 10000"/>
                  <a:gd name="connsiteX22-22897" fmla="*/ 8916 w 10000"/>
                  <a:gd name="connsiteY22-22898" fmla="*/ 6146 h 10000"/>
                  <a:gd name="connsiteX23-22899" fmla="*/ 8720 w 10000"/>
                  <a:gd name="connsiteY23-22900" fmla="*/ 5507 h 10000"/>
                  <a:gd name="connsiteX24-22901" fmla="*/ 8720 w 10000"/>
                  <a:gd name="connsiteY24-22902" fmla="*/ 5507 h 10000"/>
                  <a:gd name="connsiteX25-22903" fmla="*/ 8591 w 10000"/>
                  <a:gd name="connsiteY25-22904" fmla="*/ 5281 h 10000"/>
                  <a:gd name="connsiteX26-22905" fmla="*/ 8399 w 10000"/>
                  <a:gd name="connsiteY26-22906" fmla="*/ 5432 h 10000"/>
                  <a:gd name="connsiteX27-22907" fmla="*/ 8271 w 10000"/>
                  <a:gd name="connsiteY27-22908" fmla="*/ 5205 h 10000"/>
                  <a:gd name="connsiteX28-22909" fmla="*/ 8142 w 10000"/>
                  <a:gd name="connsiteY28-22910" fmla="*/ 4979 h 10000"/>
                  <a:gd name="connsiteX29-22911" fmla="*/ 8655 w 10000"/>
                  <a:gd name="connsiteY29-22912" fmla="*/ 4904 h 10000"/>
                  <a:gd name="connsiteX30-22913" fmla="*/ 8207 w 10000"/>
                  <a:gd name="connsiteY30-22914" fmla="*/ 4602 h 10000"/>
                  <a:gd name="connsiteX31-22915" fmla="*/ 8014 w 10000"/>
                  <a:gd name="connsiteY31-22916" fmla="*/ 4753 h 10000"/>
                  <a:gd name="connsiteX32-22917" fmla="*/ 8047 w 10000"/>
                  <a:gd name="connsiteY32-22918" fmla="*/ 4837 h 10000"/>
                  <a:gd name="connsiteX33-22919" fmla="*/ 6914 w 10000"/>
                  <a:gd name="connsiteY33-22920" fmla="*/ 3320 h 10000"/>
                  <a:gd name="connsiteX34-22921" fmla="*/ 6926 w 10000"/>
                  <a:gd name="connsiteY34-22922" fmla="*/ 3319 h 10000"/>
                  <a:gd name="connsiteX35-22923" fmla="*/ 6605 w 10000"/>
                  <a:gd name="connsiteY35-22924" fmla="*/ 3244 h 10000"/>
                  <a:gd name="connsiteX36-22925" fmla="*/ 6479 w 10000"/>
                  <a:gd name="connsiteY36-22926" fmla="*/ 3018 h 10000"/>
                  <a:gd name="connsiteX37-22927" fmla="*/ 4957 w 10000"/>
                  <a:gd name="connsiteY37-22928" fmla="*/ 3242 h 10000"/>
                  <a:gd name="connsiteX38-22929" fmla="*/ 4838 w 10000"/>
                  <a:gd name="connsiteY38-22930" fmla="*/ 3189 h 10000"/>
                  <a:gd name="connsiteX39-22931" fmla="*/ 4692 w 10000"/>
                  <a:gd name="connsiteY39-22932" fmla="*/ 3136 h 10000"/>
                  <a:gd name="connsiteX40-22933" fmla="*/ 4575 w 10000"/>
                  <a:gd name="connsiteY40-22934" fmla="*/ 3348 h 10000"/>
                  <a:gd name="connsiteX41-22935" fmla="*/ 4400 w 10000"/>
                  <a:gd name="connsiteY41-22936" fmla="*/ 3507 h 10000"/>
                  <a:gd name="connsiteX42-22937" fmla="*/ 4370 w 10000"/>
                  <a:gd name="connsiteY42-22938" fmla="*/ 3664 h 10000"/>
                  <a:gd name="connsiteX43-22939" fmla="*/ 4515 w 10000"/>
                  <a:gd name="connsiteY43-22940" fmla="*/ 3875 h 10000"/>
                  <a:gd name="connsiteX44-22941" fmla="*/ 4575 w 10000"/>
                  <a:gd name="connsiteY44-22942" fmla="*/ 4034 h 10000"/>
                  <a:gd name="connsiteX45-22943" fmla="*/ 4722 w 10000"/>
                  <a:gd name="connsiteY45-22944" fmla="*/ 4034 h 10000"/>
                  <a:gd name="connsiteX46-22945" fmla="*/ 4781 w 10000"/>
                  <a:gd name="connsiteY46-22946" fmla="*/ 4034 h 10000"/>
                  <a:gd name="connsiteX47-22947" fmla="*/ 4752 w 10000"/>
                  <a:gd name="connsiteY47-22948" fmla="*/ 4139 h 10000"/>
                  <a:gd name="connsiteX48-22949" fmla="*/ 4340 w 10000"/>
                  <a:gd name="connsiteY48-22950" fmla="*/ 3981 h 10000"/>
                  <a:gd name="connsiteX49-22951" fmla="*/ 4253 w 10000"/>
                  <a:gd name="connsiteY49-22952" fmla="*/ 3611 h 10000"/>
                  <a:gd name="connsiteX50-22953" fmla="*/ 4164 w 10000"/>
                  <a:gd name="connsiteY50-22954" fmla="*/ 3611 h 10000"/>
                  <a:gd name="connsiteX51-22955" fmla="*/ 4253 w 10000"/>
                  <a:gd name="connsiteY51-22956" fmla="*/ 3084 h 10000"/>
                  <a:gd name="connsiteX52-22957" fmla="*/ 4400 w 10000"/>
                  <a:gd name="connsiteY52-22958" fmla="*/ 3084 h 10000"/>
                  <a:gd name="connsiteX53-22959" fmla="*/ 4458 w 10000"/>
                  <a:gd name="connsiteY53-22960" fmla="*/ 3400 h 10000"/>
                  <a:gd name="connsiteX54-22961" fmla="*/ 4487 w 10000"/>
                  <a:gd name="connsiteY54-22962" fmla="*/ 3189 h 10000"/>
                  <a:gd name="connsiteX55-22963" fmla="*/ 4429 w 10000"/>
                  <a:gd name="connsiteY55-22964" fmla="*/ 3031 h 10000"/>
                  <a:gd name="connsiteX56-22965" fmla="*/ 4282 w 10000"/>
                  <a:gd name="connsiteY56-22966" fmla="*/ 2925 h 10000"/>
                  <a:gd name="connsiteX57-22967" fmla="*/ 4311 w 10000"/>
                  <a:gd name="connsiteY57-22968" fmla="*/ 2503 h 10000"/>
                  <a:gd name="connsiteX58-22969" fmla="*/ 4253 w 10000"/>
                  <a:gd name="connsiteY58-22970" fmla="*/ 2291 h 10000"/>
                  <a:gd name="connsiteX59-22971" fmla="*/ 4222 w 10000"/>
                  <a:gd name="connsiteY59-22972" fmla="*/ 1659 h 10000"/>
                  <a:gd name="connsiteX60-22973" fmla="*/ 4282 w 10000"/>
                  <a:gd name="connsiteY60-22974" fmla="*/ 1659 h 10000"/>
                  <a:gd name="connsiteX61-22975" fmla="*/ 4194 w 10000"/>
                  <a:gd name="connsiteY61-22976" fmla="*/ 1552 h 10000"/>
                  <a:gd name="connsiteX62-22977" fmla="*/ 3930 w 10000"/>
                  <a:gd name="connsiteY62-22978" fmla="*/ 1763 h 10000"/>
                  <a:gd name="connsiteX63-22979" fmla="*/ 3871 w 10000"/>
                  <a:gd name="connsiteY63-22980" fmla="*/ 1341 h 10000"/>
                  <a:gd name="connsiteX64-22981" fmla="*/ 4077 w 10000"/>
                  <a:gd name="connsiteY64-22982" fmla="*/ 602 h 10000"/>
                  <a:gd name="connsiteX65-22983" fmla="*/ 3902 w 10000"/>
                  <a:gd name="connsiteY65-22984" fmla="*/ 338 h 10000"/>
                  <a:gd name="connsiteX66-22985" fmla="*/ 4493 w 10000"/>
                  <a:gd name="connsiteY66-22986" fmla="*/ 0 h 10000"/>
                  <a:gd name="connsiteX67-22987" fmla="*/ 3636 w 10000"/>
                  <a:gd name="connsiteY67-22988" fmla="*/ 21 h 10000"/>
                  <a:gd name="connsiteX68-22989" fmla="*/ 3550 w 10000"/>
                  <a:gd name="connsiteY68-22990" fmla="*/ 233 h 10000"/>
                  <a:gd name="connsiteX69-22991" fmla="*/ 3460 w 10000"/>
                  <a:gd name="connsiteY69-22992" fmla="*/ 655 h 10000"/>
                  <a:gd name="connsiteX70-22993" fmla="*/ 3343 w 10000"/>
                  <a:gd name="connsiteY70-22994" fmla="*/ 708 h 10000"/>
                  <a:gd name="connsiteX71-22995" fmla="*/ 3519 w 10000"/>
                  <a:gd name="connsiteY71-22996" fmla="*/ 919 h 10000"/>
                  <a:gd name="connsiteX72-22997" fmla="*/ 3550 w 10000"/>
                  <a:gd name="connsiteY72-22998" fmla="*/ 1183 h 10000"/>
                  <a:gd name="connsiteX73-22999" fmla="*/ 3460 w 10000"/>
                  <a:gd name="connsiteY73-23000" fmla="*/ 1341 h 10000"/>
                  <a:gd name="connsiteX74-23001" fmla="*/ 3550 w 10000"/>
                  <a:gd name="connsiteY74-23002" fmla="*/ 1816 h 10000"/>
                  <a:gd name="connsiteX75-23003" fmla="*/ 3489 w 10000"/>
                  <a:gd name="connsiteY75-23004" fmla="*/ 2239 h 10000"/>
                  <a:gd name="connsiteX76-23005" fmla="*/ 3050 w 10000"/>
                  <a:gd name="connsiteY76-23006" fmla="*/ 2555 h 10000"/>
                  <a:gd name="connsiteX77-23007" fmla="*/ 3021 w 10000"/>
                  <a:gd name="connsiteY77-23008" fmla="*/ 2397 h 10000"/>
                  <a:gd name="connsiteX78-23009" fmla="*/ 2992 w 10000"/>
                  <a:gd name="connsiteY78-23010" fmla="*/ 2609 h 10000"/>
                  <a:gd name="connsiteX79-23011" fmla="*/ 3108 w 10000"/>
                  <a:gd name="connsiteY79-23012" fmla="*/ 2819 h 10000"/>
                  <a:gd name="connsiteX80-23013" fmla="*/ 3402 w 10000"/>
                  <a:gd name="connsiteY80-23014" fmla="*/ 2609 h 10000"/>
                  <a:gd name="connsiteX81-23015" fmla="*/ 3519 w 10000"/>
                  <a:gd name="connsiteY81-23016" fmla="*/ 2767 h 10000"/>
                  <a:gd name="connsiteX82-23017" fmla="*/ 3314 w 10000"/>
                  <a:gd name="connsiteY82-23018" fmla="*/ 2819 h 10000"/>
                  <a:gd name="connsiteX83-23019" fmla="*/ 2378 w 10000"/>
                  <a:gd name="connsiteY83-23020" fmla="*/ 2638 h 10000"/>
                  <a:gd name="connsiteX84-23021" fmla="*/ 2570 w 10000"/>
                  <a:gd name="connsiteY84-23022" fmla="*/ 2488 h 10000"/>
                  <a:gd name="connsiteX85-23023" fmla="*/ 1994 w 10000"/>
                  <a:gd name="connsiteY85-23024" fmla="*/ 2940 h 10000"/>
                  <a:gd name="connsiteX86-23025" fmla="*/ 1929 w 10000"/>
                  <a:gd name="connsiteY86-23026" fmla="*/ 3317 h 10000"/>
                  <a:gd name="connsiteX87-23027" fmla="*/ 1929 w 10000"/>
                  <a:gd name="connsiteY87-23028" fmla="*/ 3317 h 10000"/>
                  <a:gd name="connsiteX88-23029" fmla="*/ 1789 w 10000"/>
                  <a:gd name="connsiteY88-23030" fmla="*/ 3559 h 10000"/>
                  <a:gd name="connsiteX89-23031" fmla="*/ 1554 w 10000"/>
                  <a:gd name="connsiteY89-23032" fmla="*/ 3559 h 10000"/>
                  <a:gd name="connsiteX90-23033" fmla="*/ 1378 w 10000"/>
                  <a:gd name="connsiteY90-23034" fmla="*/ 3770 h 10000"/>
                  <a:gd name="connsiteX91-23035" fmla="*/ 1145 w 10000"/>
                  <a:gd name="connsiteY91-23036" fmla="*/ 3770 h 10000"/>
                  <a:gd name="connsiteX92-23037" fmla="*/ 968 w 10000"/>
                  <a:gd name="connsiteY92-23038" fmla="*/ 3981 h 10000"/>
                  <a:gd name="connsiteX93-23039" fmla="*/ 851 w 10000"/>
                  <a:gd name="connsiteY93-23040" fmla="*/ 3770 h 10000"/>
                  <a:gd name="connsiteX94-23041" fmla="*/ 558 w 10000"/>
                  <a:gd name="connsiteY94-23042" fmla="*/ 3717 h 10000"/>
                  <a:gd name="connsiteX95-23043" fmla="*/ 0 w 10000"/>
                  <a:gd name="connsiteY95-23044" fmla="*/ 4984 h 10000"/>
                  <a:gd name="connsiteX96-23045" fmla="*/ 59 w 10000"/>
                  <a:gd name="connsiteY96-23046" fmla="*/ 5249 h 10000"/>
                  <a:gd name="connsiteX97-23047" fmla="*/ 118 w 10000"/>
                  <a:gd name="connsiteY97-23048" fmla="*/ 5618 h 10000"/>
                  <a:gd name="connsiteX98-23049" fmla="*/ 294 w 10000"/>
                  <a:gd name="connsiteY98-23050" fmla="*/ 5935 h 10000"/>
                  <a:gd name="connsiteX99-23051" fmla="*/ 528 w 10000"/>
                  <a:gd name="connsiteY99-23052" fmla="*/ 6462 h 10000"/>
                  <a:gd name="connsiteX100-23053" fmla="*/ 381 w 10000"/>
                  <a:gd name="connsiteY100-23054" fmla="*/ 6358 h 10000"/>
                  <a:gd name="connsiteX101-23055" fmla="*/ 733 w 10000"/>
                  <a:gd name="connsiteY101-23056" fmla="*/ 6832 h 10000"/>
                  <a:gd name="connsiteX102-23057" fmla="*/ 938 w 10000"/>
                  <a:gd name="connsiteY102-23058" fmla="*/ 6780 h 10000"/>
                  <a:gd name="connsiteX103-23059" fmla="*/ 910 w 10000"/>
                  <a:gd name="connsiteY103-23060" fmla="*/ 6462 h 10000"/>
                  <a:gd name="connsiteX104-23061" fmla="*/ 1085 w 10000"/>
                  <a:gd name="connsiteY104-23062" fmla="*/ 6515 h 10000"/>
                  <a:gd name="connsiteX105-23063" fmla="*/ 880 w 10000"/>
                  <a:gd name="connsiteY105-23064" fmla="*/ 5882 h 10000"/>
                  <a:gd name="connsiteX106-23065" fmla="*/ 1261 w 10000"/>
                  <a:gd name="connsiteY106-23066" fmla="*/ 5618 h 10000"/>
                  <a:gd name="connsiteX107-23067" fmla="*/ 1468 w 10000"/>
                  <a:gd name="connsiteY107-23068" fmla="*/ 5618 h 10000"/>
                  <a:gd name="connsiteX108-23069" fmla="*/ 1468 w 10000"/>
                  <a:gd name="connsiteY108-23070" fmla="*/ 5882 h 10000"/>
                  <a:gd name="connsiteX109-23071" fmla="*/ 1290 w 10000"/>
                  <a:gd name="connsiteY109-23072" fmla="*/ 6040 h 10000"/>
                  <a:gd name="connsiteX110-23073" fmla="*/ 1174 w 10000"/>
                  <a:gd name="connsiteY110-23074" fmla="*/ 6727 h 10000"/>
                  <a:gd name="connsiteX111-23075" fmla="*/ 1115 w 10000"/>
                  <a:gd name="connsiteY111-23076" fmla="*/ 7043 h 10000"/>
                  <a:gd name="connsiteX112-23077" fmla="*/ 1203 w 10000"/>
                  <a:gd name="connsiteY112-23078" fmla="*/ 7466 h 10000"/>
                  <a:gd name="connsiteX113-23079" fmla="*/ 1378 w 10000"/>
                  <a:gd name="connsiteY113-23080" fmla="*/ 7783 h 10000"/>
                  <a:gd name="connsiteX114-23081" fmla="*/ 1965 w 10000"/>
                  <a:gd name="connsiteY114-23082" fmla="*/ 8416 h 10000"/>
                  <a:gd name="connsiteX115-23083" fmla="*/ 2433 w 10000"/>
                  <a:gd name="connsiteY115-23084" fmla="*/ 8891 h 10000"/>
                  <a:gd name="connsiteX116-23085" fmla="*/ 2785 w 10000"/>
                  <a:gd name="connsiteY116-23086" fmla="*/ 9103 h 10000"/>
                  <a:gd name="connsiteX117-23087" fmla="*/ 3167 w 10000"/>
                  <a:gd name="connsiteY117-23088" fmla="*/ 9313 h 10000"/>
                  <a:gd name="connsiteX118-23089" fmla="*/ 3550 w 10000"/>
                  <a:gd name="connsiteY118-23090" fmla="*/ 9525 h 10000"/>
                  <a:gd name="connsiteX119-23091" fmla="*/ 3902 w 10000"/>
                  <a:gd name="connsiteY119-23092" fmla="*/ 9631 h 10000"/>
                  <a:gd name="connsiteX120-23093" fmla="*/ 4282 w 10000"/>
                  <a:gd name="connsiteY120-23094" fmla="*/ 9789 h 10000"/>
                  <a:gd name="connsiteX121-23095" fmla="*/ 4722 w 10000"/>
                  <a:gd name="connsiteY121-23096" fmla="*/ 9948 h 10000"/>
                  <a:gd name="connsiteX122-23097" fmla="*/ 5190 w 10000"/>
                  <a:gd name="connsiteY122-23098" fmla="*/ 10000 h 10000"/>
                  <a:gd name="connsiteX123-23099" fmla="*/ 5601 w 10000"/>
                  <a:gd name="connsiteY123-23100" fmla="*/ 10000 h 10000"/>
                  <a:gd name="connsiteX124-23101" fmla="*/ 6100 w 10000"/>
                  <a:gd name="connsiteY124-23102" fmla="*/ 9948 h 10000"/>
                  <a:gd name="connsiteX125-23103" fmla="*/ 6452 w 10000"/>
                  <a:gd name="connsiteY125-23104" fmla="*/ 9841 h 10000"/>
                  <a:gd name="connsiteX126-23105" fmla="*/ 6804 w 10000"/>
                  <a:gd name="connsiteY126-23106" fmla="*/ 9737 h 10000"/>
                  <a:gd name="connsiteX127-23107" fmla="*/ 7186 w 10000"/>
                  <a:gd name="connsiteY127-23108" fmla="*/ 9578 h 10000"/>
                  <a:gd name="connsiteX128-23109" fmla="*/ 7537 w 10000"/>
                  <a:gd name="connsiteY128-23110" fmla="*/ 9419 h 10000"/>
                  <a:gd name="connsiteX129-23111" fmla="*/ 7860 w 10000"/>
                  <a:gd name="connsiteY129-23112" fmla="*/ 9209 h 10000"/>
                  <a:gd name="connsiteX130-23113" fmla="*/ 8212 w 10000"/>
                  <a:gd name="connsiteY130-23114" fmla="*/ 8997 h 10000"/>
                  <a:gd name="connsiteX131-23115" fmla="*/ 8535 w 10000"/>
                  <a:gd name="connsiteY131-23116" fmla="*/ 8681 h 10000"/>
                  <a:gd name="connsiteX0-23117" fmla="*/ 8535 w 10000"/>
                  <a:gd name="connsiteY0-23118" fmla="*/ 8681 h 10000"/>
                  <a:gd name="connsiteX1-23119" fmla="*/ 8887 w 10000"/>
                  <a:gd name="connsiteY1-23120" fmla="*/ 8363 h 10000"/>
                  <a:gd name="connsiteX2-23121" fmla="*/ 9062 w 10000"/>
                  <a:gd name="connsiteY2-23122" fmla="*/ 7941 h 10000"/>
                  <a:gd name="connsiteX3-23123" fmla="*/ 9414 w 10000"/>
                  <a:gd name="connsiteY3-23124" fmla="*/ 7624 h 10000"/>
                  <a:gd name="connsiteX4-23125" fmla="*/ 9296 w 10000"/>
                  <a:gd name="connsiteY4-23126" fmla="*/ 7149 h 10000"/>
                  <a:gd name="connsiteX5-23127" fmla="*/ 9502 w 10000"/>
                  <a:gd name="connsiteY5-23128" fmla="*/ 6885 h 10000"/>
                  <a:gd name="connsiteX6-23129" fmla="*/ 9648 w 10000"/>
                  <a:gd name="connsiteY6-23130" fmla="*/ 6621 h 10000"/>
                  <a:gd name="connsiteX7-23131" fmla="*/ 9706 w 10000"/>
                  <a:gd name="connsiteY7-23132" fmla="*/ 7043 h 10000"/>
                  <a:gd name="connsiteX8-23133" fmla="*/ 9648 w 10000"/>
                  <a:gd name="connsiteY8-23134" fmla="*/ 7519 h 10000"/>
                  <a:gd name="connsiteX9-23135" fmla="*/ 9971 w 10000"/>
                  <a:gd name="connsiteY9-23136" fmla="*/ 7043 h 10000"/>
                  <a:gd name="connsiteX10-23137" fmla="*/ 10000 w 10000"/>
                  <a:gd name="connsiteY10-23138" fmla="*/ 6674 h 10000"/>
                  <a:gd name="connsiteX11-23139" fmla="*/ 9882 w 10000"/>
                  <a:gd name="connsiteY11-23140" fmla="*/ 6727 h 10000"/>
                  <a:gd name="connsiteX12-23141" fmla="*/ 9795 w 10000"/>
                  <a:gd name="connsiteY12-23142" fmla="*/ 6358 h 10000"/>
                  <a:gd name="connsiteX13-23143" fmla="*/ 9911 w 10000"/>
                  <a:gd name="connsiteY13-23144" fmla="*/ 5935 h 10000"/>
                  <a:gd name="connsiteX14-23145" fmla="*/ 9854 w 10000"/>
                  <a:gd name="connsiteY14-23146" fmla="*/ 5460 h 10000"/>
                  <a:gd name="connsiteX15-23147" fmla="*/ 9560 w 10000"/>
                  <a:gd name="connsiteY15-23148" fmla="*/ 5301 h 10000"/>
                  <a:gd name="connsiteX16-23149" fmla="*/ 9942 w 10000"/>
                  <a:gd name="connsiteY16-23150" fmla="*/ 4510 h 10000"/>
                  <a:gd name="connsiteX17-23151" fmla="*/ 9531 w 10000"/>
                  <a:gd name="connsiteY17-23152" fmla="*/ 4773 h 10000"/>
                  <a:gd name="connsiteX18-23153" fmla="*/ 9443 w 10000"/>
                  <a:gd name="connsiteY18-23154" fmla="*/ 5195 h 10000"/>
                  <a:gd name="connsiteX19-23155" fmla="*/ 9091 w 10000"/>
                  <a:gd name="connsiteY19-23156" fmla="*/ 5249 h 10000"/>
                  <a:gd name="connsiteX20-23157" fmla="*/ 9062 w 10000"/>
                  <a:gd name="connsiteY20-23158" fmla="*/ 5829 h 10000"/>
                  <a:gd name="connsiteX21-23159" fmla="*/ 9091 w 10000"/>
                  <a:gd name="connsiteY21-23160" fmla="*/ 5935 h 10000"/>
                  <a:gd name="connsiteX22-23161" fmla="*/ 8916 w 10000"/>
                  <a:gd name="connsiteY22-23162" fmla="*/ 6146 h 10000"/>
                  <a:gd name="connsiteX23-23163" fmla="*/ 8720 w 10000"/>
                  <a:gd name="connsiteY23-23164" fmla="*/ 5507 h 10000"/>
                  <a:gd name="connsiteX24-23165" fmla="*/ 8720 w 10000"/>
                  <a:gd name="connsiteY24-23166" fmla="*/ 5507 h 10000"/>
                  <a:gd name="connsiteX25-23167" fmla="*/ 8591 w 10000"/>
                  <a:gd name="connsiteY25-23168" fmla="*/ 5281 h 10000"/>
                  <a:gd name="connsiteX26-23169" fmla="*/ 8399 w 10000"/>
                  <a:gd name="connsiteY26-23170" fmla="*/ 5432 h 10000"/>
                  <a:gd name="connsiteX27-23171" fmla="*/ 8271 w 10000"/>
                  <a:gd name="connsiteY27-23172" fmla="*/ 5205 h 10000"/>
                  <a:gd name="connsiteX28-23173" fmla="*/ 8142 w 10000"/>
                  <a:gd name="connsiteY28-23174" fmla="*/ 4979 h 10000"/>
                  <a:gd name="connsiteX29-23175" fmla="*/ 8655 w 10000"/>
                  <a:gd name="connsiteY29-23176" fmla="*/ 4904 h 10000"/>
                  <a:gd name="connsiteX30-23177" fmla="*/ 8207 w 10000"/>
                  <a:gd name="connsiteY30-23178" fmla="*/ 4602 h 10000"/>
                  <a:gd name="connsiteX31-23179" fmla="*/ 8014 w 10000"/>
                  <a:gd name="connsiteY31-23180" fmla="*/ 4753 h 10000"/>
                  <a:gd name="connsiteX32-23181" fmla="*/ 8047 w 10000"/>
                  <a:gd name="connsiteY32-23182" fmla="*/ 4837 h 10000"/>
                  <a:gd name="connsiteX33-23183" fmla="*/ 6914 w 10000"/>
                  <a:gd name="connsiteY33-23184" fmla="*/ 3320 h 10000"/>
                  <a:gd name="connsiteX34-23185" fmla="*/ 6926 w 10000"/>
                  <a:gd name="connsiteY34-23186" fmla="*/ 3319 h 10000"/>
                  <a:gd name="connsiteX35-23187" fmla="*/ 6605 w 10000"/>
                  <a:gd name="connsiteY35-23188" fmla="*/ 3244 h 10000"/>
                  <a:gd name="connsiteX36-23189" fmla="*/ 6479 w 10000"/>
                  <a:gd name="connsiteY36-23190" fmla="*/ 3018 h 10000"/>
                  <a:gd name="connsiteX37-23191" fmla="*/ 4957 w 10000"/>
                  <a:gd name="connsiteY37-23192" fmla="*/ 3242 h 10000"/>
                  <a:gd name="connsiteX38-23193" fmla="*/ 4838 w 10000"/>
                  <a:gd name="connsiteY38-23194" fmla="*/ 3189 h 10000"/>
                  <a:gd name="connsiteX39-23195" fmla="*/ 4692 w 10000"/>
                  <a:gd name="connsiteY39-23196" fmla="*/ 3136 h 10000"/>
                  <a:gd name="connsiteX40-23197" fmla="*/ 4575 w 10000"/>
                  <a:gd name="connsiteY40-23198" fmla="*/ 3348 h 10000"/>
                  <a:gd name="connsiteX41-23199" fmla="*/ 4400 w 10000"/>
                  <a:gd name="connsiteY41-23200" fmla="*/ 3507 h 10000"/>
                  <a:gd name="connsiteX42-23201" fmla="*/ 4370 w 10000"/>
                  <a:gd name="connsiteY42-23202" fmla="*/ 3664 h 10000"/>
                  <a:gd name="connsiteX43-23203" fmla="*/ 4515 w 10000"/>
                  <a:gd name="connsiteY43-23204" fmla="*/ 3875 h 10000"/>
                  <a:gd name="connsiteX44-23205" fmla="*/ 4575 w 10000"/>
                  <a:gd name="connsiteY44-23206" fmla="*/ 4034 h 10000"/>
                  <a:gd name="connsiteX45-23207" fmla="*/ 4722 w 10000"/>
                  <a:gd name="connsiteY45-23208" fmla="*/ 4034 h 10000"/>
                  <a:gd name="connsiteX46-23209" fmla="*/ 4781 w 10000"/>
                  <a:gd name="connsiteY46-23210" fmla="*/ 4034 h 10000"/>
                  <a:gd name="connsiteX47-23211" fmla="*/ 4340 w 10000"/>
                  <a:gd name="connsiteY47-23212" fmla="*/ 3981 h 10000"/>
                  <a:gd name="connsiteX48-23213" fmla="*/ 4253 w 10000"/>
                  <a:gd name="connsiteY48-23214" fmla="*/ 3611 h 10000"/>
                  <a:gd name="connsiteX49-23215" fmla="*/ 4164 w 10000"/>
                  <a:gd name="connsiteY49-23216" fmla="*/ 3611 h 10000"/>
                  <a:gd name="connsiteX50-23217" fmla="*/ 4253 w 10000"/>
                  <a:gd name="connsiteY50-23218" fmla="*/ 3084 h 10000"/>
                  <a:gd name="connsiteX51-23219" fmla="*/ 4400 w 10000"/>
                  <a:gd name="connsiteY51-23220" fmla="*/ 3084 h 10000"/>
                  <a:gd name="connsiteX52-23221" fmla="*/ 4458 w 10000"/>
                  <a:gd name="connsiteY52-23222" fmla="*/ 3400 h 10000"/>
                  <a:gd name="connsiteX53-23223" fmla="*/ 4487 w 10000"/>
                  <a:gd name="connsiteY53-23224" fmla="*/ 3189 h 10000"/>
                  <a:gd name="connsiteX54-23225" fmla="*/ 4429 w 10000"/>
                  <a:gd name="connsiteY54-23226" fmla="*/ 3031 h 10000"/>
                  <a:gd name="connsiteX55-23227" fmla="*/ 4282 w 10000"/>
                  <a:gd name="connsiteY55-23228" fmla="*/ 2925 h 10000"/>
                  <a:gd name="connsiteX56-23229" fmla="*/ 4311 w 10000"/>
                  <a:gd name="connsiteY56-23230" fmla="*/ 2503 h 10000"/>
                  <a:gd name="connsiteX57-23231" fmla="*/ 4253 w 10000"/>
                  <a:gd name="connsiteY57-23232" fmla="*/ 2291 h 10000"/>
                  <a:gd name="connsiteX58-23233" fmla="*/ 4222 w 10000"/>
                  <a:gd name="connsiteY58-23234" fmla="*/ 1659 h 10000"/>
                  <a:gd name="connsiteX59-23235" fmla="*/ 4282 w 10000"/>
                  <a:gd name="connsiteY59-23236" fmla="*/ 1659 h 10000"/>
                  <a:gd name="connsiteX60-23237" fmla="*/ 4194 w 10000"/>
                  <a:gd name="connsiteY60-23238" fmla="*/ 1552 h 10000"/>
                  <a:gd name="connsiteX61-23239" fmla="*/ 3930 w 10000"/>
                  <a:gd name="connsiteY61-23240" fmla="*/ 1763 h 10000"/>
                  <a:gd name="connsiteX62-23241" fmla="*/ 3871 w 10000"/>
                  <a:gd name="connsiteY62-23242" fmla="*/ 1341 h 10000"/>
                  <a:gd name="connsiteX63-23243" fmla="*/ 4077 w 10000"/>
                  <a:gd name="connsiteY63-23244" fmla="*/ 602 h 10000"/>
                  <a:gd name="connsiteX64-23245" fmla="*/ 3902 w 10000"/>
                  <a:gd name="connsiteY64-23246" fmla="*/ 338 h 10000"/>
                  <a:gd name="connsiteX65-23247" fmla="*/ 4493 w 10000"/>
                  <a:gd name="connsiteY65-23248" fmla="*/ 0 h 10000"/>
                  <a:gd name="connsiteX66-23249" fmla="*/ 3636 w 10000"/>
                  <a:gd name="connsiteY66-23250" fmla="*/ 21 h 10000"/>
                  <a:gd name="connsiteX67-23251" fmla="*/ 3550 w 10000"/>
                  <a:gd name="connsiteY67-23252" fmla="*/ 233 h 10000"/>
                  <a:gd name="connsiteX68-23253" fmla="*/ 3460 w 10000"/>
                  <a:gd name="connsiteY68-23254" fmla="*/ 655 h 10000"/>
                  <a:gd name="connsiteX69-23255" fmla="*/ 3343 w 10000"/>
                  <a:gd name="connsiteY69-23256" fmla="*/ 708 h 10000"/>
                  <a:gd name="connsiteX70-23257" fmla="*/ 3519 w 10000"/>
                  <a:gd name="connsiteY70-23258" fmla="*/ 919 h 10000"/>
                  <a:gd name="connsiteX71-23259" fmla="*/ 3550 w 10000"/>
                  <a:gd name="connsiteY71-23260" fmla="*/ 1183 h 10000"/>
                  <a:gd name="connsiteX72-23261" fmla="*/ 3460 w 10000"/>
                  <a:gd name="connsiteY72-23262" fmla="*/ 1341 h 10000"/>
                  <a:gd name="connsiteX73-23263" fmla="*/ 3550 w 10000"/>
                  <a:gd name="connsiteY73-23264" fmla="*/ 1816 h 10000"/>
                  <a:gd name="connsiteX74-23265" fmla="*/ 3489 w 10000"/>
                  <a:gd name="connsiteY74-23266" fmla="*/ 2239 h 10000"/>
                  <a:gd name="connsiteX75-23267" fmla="*/ 3050 w 10000"/>
                  <a:gd name="connsiteY75-23268" fmla="*/ 2555 h 10000"/>
                  <a:gd name="connsiteX76-23269" fmla="*/ 3021 w 10000"/>
                  <a:gd name="connsiteY76-23270" fmla="*/ 2397 h 10000"/>
                  <a:gd name="connsiteX77-23271" fmla="*/ 2992 w 10000"/>
                  <a:gd name="connsiteY77-23272" fmla="*/ 2609 h 10000"/>
                  <a:gd name="connsiteX78-23273" fmla="*/ 3108 w 10000"/>
                  <a:gd name="connsiteY78-23274" fmla="*/ 2819 h 10000"/>
                  <a:gd name="connsiteX79-23275" fmla="*/ 3402 w 10000"/>
                  <a:gd name="connsiteY79-23276" fmla="*/ 2609 h 10000"/>
                  <a:gd name="connsiteX80-23277" fmla="*/ 3519 w 10000"/>
                  <a:gd name="connsiteY80-23278" fmla="*/ 2767 h 10000"/>
                  <a:gd name="connsiteX81-23279" fmla="*/ 3314 w 10000"/>
                  <a:gd name="connsiteY81-23280" fmla="*/ 2819 h 10000"/>
                  <a:gd name="connsiteX82-23281" fmla="*/ 2378 w 10000"/>
                  <a:gd name="connsiteY82-23282" fmla="*/ 2638 h 10000"/>
                  <a:gd name="connsiteX83-23283" fmla="*/ 2570 w 10000"/>
                  <a:gd name="connsiteY83-23284" fmla="*/ 2488 h 10000"/>
                  <a:gd name="connsiteX84-23285" fmla="*/ 1994 w 10000"/>
                  <a:gd name="connsiteY84-23286" fmla="*/ 2940 h 10000"/>
                  <a:gd name="connsiteX85-23287" fmla="*/ 1929 w 10000"/>
                  <a:gd name="connsiteY85-23288" fmla="*/ 3317 h 10000"/>
                  <a:gd name="connsiteX86-23289" fmla="*/ 1929 w 10000"/>
                  <a:gd name="connsiteY86-23290" fmla="*/ 3317 h 10000"/>
                  <a:gd name="connsiteX87-23291" fmla="*/ 1789 w 10000"/>
                  <a:gd name="connsiteY87-23292" fmla="*/ 3559 h 10000"/>
                  <a:gd name="connsiteX88-23293" fmla="*/ 1554 w 10000"/>
                  <a:gd name="connsiteY88-23294" fmla="*/ 3559 h 10000"/>
                  <a:gd name="connsiteX89-23295" fmla="*/ 1378 w 10000"/>
                  <a:gd name="connsiteY89-23296" fmla="*/ 3770 h 10000"/>
                  <a:gd name="connsiteX90-23297" fmla="*/ 1145 w 10000"/>
                  <a:gd name="connsiteY90-23298" fmla="*/ 3770 h 10000"/>
                  <a:gd name="connsiteX91-23299" fmla="*/ 968 w 10000"/>
                  <a:gd name="connsiteY91-23300" fmla="*/ 3981 h 10000"/>
                  <a:gd name="connsiteX92-23301" fmla="*/ 851 w 10000"/>
                  <a:gd name="connsiteY92-23302" fmla="*/ 3770 h 10000"/>
                  <a:gd name="connsiteX93-23303" fmla="*/ 558 w 10000"/>
                  <a:gd name="connsiteY93-23304" fmla="*/ 3717 h 10000"/>
                  <a:gd name="connsiteX94-23305" fmla="*/ 0 w 10000"/>
                  <a:gd name="connsiteY94-23306" fmla="*/ 4984 h 10000"/>
                  <a:gd name="connsiteX95-23307" fmla="*/ 59 w 10000"/>
                  <a:gd name="connsiteY95-23308" fmla="*/ 5249 h 10000"/>
                  <a:gd name="connsiteX96-23309" fmla="*/ 118 w 10000"/>
                  <a:gd name="connsiteY96-23310" fmla="*/ 5618 h 10000"/>
                  <a:gd name="connsiteX97-23311" fmla="*/ 294 w 10000"/>
                  <a:gd name="connsiteY97-23312" fmla="*/ 5935 h 10000"/>
                  <a:gd name="connsiteX98-23313" fmla="*/ 528 w 10000"/>
                  <a:gd name="connsiteY98-23314" fmla="*/ 6462 h 10000"/>
                  <a:gd name="connsiteX99-23315" fmla="*/ 381 w 10000"/>
                  <a:gd name="connsiteY99-23316" fmla="*/ 6358 h 10000"/>
                  <a:gd name="connsiteX100-23317" fmla="*/ 733 w 10000"/>
                  <a:gd name="connsiteY100-23318" fmla="*/ 6832 h 10000"/>
                  <a:gd name="connsiteX101-23319" fmla="*/ 938 w 10000"/>
                  <a:gd name="connsiteY101-23320" fmla="*/ 6780 h 10000"/>
                  <a:gd name="connsiteX102-23321" fmla="*/ 910 w 10000"/>
                  <a:gd name="connsiteY102-23322" fmla="*/ 6462 h 10000"/>
                  <a:gd name="connsiteX103-23323" fmla="*/ 1085 w 10000"/>
                  <a:gd name="connsiteY103-23324" fmla="*/ 6515 h 10000"/>
                  <a:gd name="connsiteX104-23325" fmla="*/ 880 w 10000"/>
                  <a:gd name="connsiteY104-23326" fmla="*/ 5882 h 10000"/>
                  <a:gd name="connsiteX105-23327" fmla="*/ 1261 w 10000"/>
                  <a:gd name="connsiteY105-23328" fmla="*/ 5618 h 10000"/>
                  <a:gd name="connsiteX106-23329" fmla="*/ 1468 w 10000"/>
                  <a:gd name="connsiteY106-23330" fmla="*/ 5618 h 10000"/>
                  <a:gd name="connsiteX107-23331" fmla="*/ 1468 w 10000"/>
                  <a:gd name="connsiteY107-23332" fmla="*/ 5882 h 10000"/>
                  <a:gd name="connsiteX108-23333" fmla="*/ 1290 w 10000"/>
                  <a:gd name="connsiteY108-23334" fmla="*/ 6040 h 10000"/>
                  <a:gd name="connsiteX109-23335" fmla="*/ 1174 w 10000"/>
                  <a:gd name="connsiteY109-23336" fmla="*/ 6727 h 10000"/>
                  <a:gd name="connsiteX110-23337" fmla="*/ 1115 w 10000"/>
                  <a:gd name="connsiteY110-23338" fmla="*/ 7043 h 10000"/>
                  <a:gd name="connsiteX111-23339" fmla="*/ 1203 w 10000"/>
                  <a:gd name="connsiteY111-23340" fmla="*/ 7466 h 10000"/>
                  <a:gd name="connsiteX112-23341" fmla="*/ 1378 w 10000"/>
                  <a:gd name="connsiteY112-23342" fmla="*/ 7783 h 10000"/>
                  <a:gd name="connsiteX113-23343" fmla="*/ 1965 w 10000"/>
                  <a:gd name="connsiteY113-23344" fmla="*/ 8416 h 10000"/>
                  <a:gd name="connsiteX114-23345" fmla="*/ 2433 w 10000"/>
                  <a:gd name="connsiteY114-23346" fmla="*/ 8891 h 10000"/>
                  <a:gd name="connsiteX115-23347" fmla="*/ 2785 w 10000"/>
                  <a:gd name="connsiteY115-23348" fmla="*/ 9103 h 10000"/>
                  <a:gd name="connsiteX116-23349" fmla="*/ 3167 w 10000"/>
                  <a:gd name="connsiteY116-23350" fmla="*/ 9313 h 10000"/>
                  <a:gd name="connsiteX117-23351" fmla="*/ 3550 w 10000"/>
                  <a:gd name="connsiteY117-23352" fmla="*/ 9525 h 10000"/>
                  <a:gd name="connsiteX118-23353" fmla="*/ 3902 w 10000"/>
                  <a:gd name="connsiteY118-23354" fmla="*/ 9631 h 10000"/>
                  <a:gd name="connsiteX119-23355" fmla="*/ 4282 w 10000"/>
                  <a:gd name="connsiteY119-23356" fmla="*/ 9789 h 10000"/>
                  <a:gd name="connsiteX120-23357" fmla="*/ 4722 w 10000"/>
                  <a:gd name="connsiteY120-23358" fmla="*/ 9948 h 10000"/>
                  <a:gd name="connsiteX121-23359" fmla="*/ 5190 w 10000"/>
                  <a:gd name="connsiteY121-23360" fmla="*/ 10000 h 10000"/>
                  <a:gd name="connsiteX122-23361" fmla="*/ 5601 w 10000"/>
                  <a:gd name="connsiteY122-23362" fmla="*/ 10000 h 10000"/>
                  <a:gd name="connsiteX123-23363" fmla="*/ 6100 w 10000"/>
                  <a:gd name="connsiteY123-23364" fmla="*/ 9948 h 10000"/>
                  <a:gd name="connsiteX124-23365" fmla="*/ 6452 w 10000"/>
                  <a:gd name="connsiteY124-23366" fmla="*/ 9841 h 10000"/>
                  <a:gd name="connsiteX125-23367" fmla="*/ 6804 w 10000"/>
                  <a:gd name="connsiteY125-23368" fmla="*/ 9737 h 10000"/>
                  <a:gd name="connsiteX126-23369" fmla="*/ 7186 w 10000"/>
                  <a:gd name="connsiteY126-23370" fmla="*/ 9578 h 10000"/>
                  <a:gd name="connsiteX127-23371" fmla="*/ 7537 w 10000"/>
                  <a:gd name="connsiteY127-23372" fmla="*/ 9419 h 10000"/>
                  <a:gd name="connsiteX128-23373" fmla="*/ 7860 w 10000"/>
                  <a:gd name="connsiteY128-23374" fmla="*/ 9209 h 10000"/>
                  <a:gd name="connsiteX129-23375" fmla="*/ 8212 w 10000"/>
                  <a:gd name="connsiteY129-23376" fmla="*/ 8997 h 10000"/>
                  <a:gd name="connsiteX130-23377" fmla="*/ 8535 w 10000"/>
                  <a:gd name="connsiteY130-23378" fmla="*/ 8681 h 10000"/>
                  <a:gd name="connsiteX0-23379" fmla="*/ 8535 w 10000"/>
                  <a:gd name="connsiteY0-23380" fmla="*/ 8681 h 10000"/>
                  <a:gd name="connsiteX1-23381" fmla="*/ 8887 w 10000"/>
                  <a:gd name="connsiteY1-23382" fmla="*/ 8363 h 10000"/>
                  <a:gd name="connsiteX2-23383" fmla="*/ 9062 w 10000"/>
                  <a:gd name="connsiteY2-23384" fmla="*/ 7941 h 10000"/>
                  <a:gd name="connsiteX3-23385" fmla="*/ 9414 w 10000"/>
                  <a:gd name="connsiteY3-23386" fmla="*/ 7624 h 10000"/>
                  <a:gd name="connsiteX4-23387" fmla="*/ 9296 w 10000"/>
                  <a:gd name="connsiteY4-23388" fmla="*/ 7149 h 10000"/>
                  <a:gd name="connsiteX5-23389" fmla="*/ 9502 w 10000"/>
                  <a:gd name="connsiteY5-23390" fmla="*/ 6885 h 10000"/>
                  <a:gd name="connsiteX6-23391" fmla="*/ 9648 w 10000"/>
                  <a:gd name="connsiteY6-23392" fmla="*/ 6621 h 10000"/>
                  <a:gd name="connsiteX7-23393" fmla="*/ 9706 w 10000"/>
                  <a:gd name="connsiteY7-23394" fmla="*/ 7043 h 10000"/>
                  <a:gd name="connsiteX8-23395" fmla="*/ 9648 w 10000"/>
                  <a:gd name="connsiteY8-23396" fmla="*/ 7519 h 10000"/>
                  <a:gd name="connsiteX9-23397" fmla="*/ 9971 w 10000"/>
                  <a:gd name="connsiteY9-23398" fmla="*/ 7043 h 10000"/>
                  <a:gd name="connsiteX10-23399" fmla="*/ 10000 w 10000"/>
                  <a:gd name="connsiteY10-23400" fmla="*/ 6674 h 10000"/>
                  <a:gd name="connsiteX11-23401" fmla="*/ 9882 w 10000"/>
                  <a:gd name="connsiteY11-23402" fmla="*/ 6727 h 10000"/>
                  <a:gd name="connsiteX12-23403" fmla="*/ 9795 w 10000"/>
                  <a:gd name="connsiteY12-23404" fmla="*/ 6358 h 10000"/>
                  <a:gd name="connsiteX13-23405" fmla="*/ 9911 w 10000"/>
                  <a:gd name="connsiteY13-23406" fmla="*/ 5935 h 10000"/>
                  <a:gd name="connsiteX14-23407" fmla="*/ 9854 w 10000"/>
                  <a:gd name="connsiteY14-23408" fmla="*/ 5460 h 10000"/>
                  <a:gd name="connsiteX15-23409" fmla="*/ 9560 w 10000"/>
                  <a:gd name="connsiteY15-23410" fmla="*/ 5301 h 10000"/>
                  <a:gd name="connsiteX16-23411" fmla="*/ 9942 w 10000"/>
                  <a:gd name="connsiteY16-23412" fmla="*/ 4510 h 10000"/>
                  <a:gd name="connsiteX17-23413" fmla="*/ 9531 w 10000"/>
                  <a:gd name="connsiteY17-23414" fmla="*/ 4773 h 10000"/>
                  <a:gd name="connsiteX18-23415" fmla="*/ 9443 w 10000"/>
                  <a:gd name="connsiteY18-23416" fmla="*/ 5195 h 10000"/>
                  <a:gd name="connsiteX19-23417" fmla="*/ 9091 w 10000"/>
                  <a:gd name="connsiteY19-23418" fmla="*/ 5249 h 10000"/>
                  <a:gd name="connsiteX20-23419" fmla="*/ 9062 w 10000"/>
                  <a:gd name="connsiteY20-23420" fmla="*/ 5829 h 10000"/>
                  <a:gd name="connsiteX21-23421" fmla="*/ 9091 w 10000"/>
                  <a:gd name="connsiteY21-23422" fmla="*/ 5935 h 10000"/>
                  <a:gd name="connsiteX22-23423" fmla="*/ 8916 w 10000"/>
                  <a:gd name="connsiteY22-23424" fmla="*/ 6146 h 10000"/>
                  <a:gd name="connsiteX23-23425" fmla="*/ 8720 w 10000"/>
                  <a:gd name="connsiteY23-23426" fmla="*/ 5507 h 10000"/>
                  <a:gd name="connsiteX24-23427" fmla="*/ 8720 w 10000"/>
                  <a:gd name="connsiteY24-23428" fmla="*/ 5507 h 10000"/>
                  <a:gd name="connsiteX25-23429" fmla="*/ 8591 w 10000"/>
                  <a:gd name="connsiteY25-23430" fmla="*/ 5281 h 10000"/>
                  <a:gd name="connsiteX26-23431" fmla="*/ 8399 w 10000"/>
                  <a:gd name="connsiteY26-23432" fmla="*/ 5432 h 10000"/>
                  <a:gd name="connsiteX27-23433" fmla="*/ 8271 w 10000"/>
                  <a:gd name="connsiteY27-23434" fmla="*/ 5205 h 10000"/>
                  <a:gd name="connsiteX28-23435" fmla="*/ 8142 w 10000"/>
                  <a:gd name="connsiteY28-23436" fmla="*/ 4979 h 10000"/>
                  <a:gd name="connsiteX29-23437" fmla="*/ 8655 w 10000"/>
                  <a:gd name="connsiteY29-23438" fmla="*/ 4904 h 10000"/>
                  <a:gd name="connsiteX30-23439" fmla="*/ 8207 w 10000"/>
                  <a:gd name="connsiteY30-23440" fmla="*/ 4602 h 10000"/>
                  <a:gd name="connsiteX31-23441" fmla="*/ 8014 w 10000"/>
                  <a:gd name="connsiteY31-23442" fmla="*/ 4753 h 10000"/>
                  <a:gd name="connsiteX32-23443" fmla="*/ 8047 w 10000"/>
                  <a:gd name="connsiteY32-23444" fmla="*/ 4837 h 10000"/>
                  <a:gd name="connsiteX33-23445" fmla="*/ 6914 w 10000"/>
                  <a:gd name="connsiteY33-23446" fmla="*/ 3320 h 10000"/>
                  <a:gd name="connsiteX34-23447" fmla="*/ 6926 w 10000"/>
                  <a:gd name="connsiteY34-23448" fmla="*/ 3319 h 10000"/>
                  <a:gd name="connsiteX35-23449" fmla="*/ 6605 w 10000"/>
                  <a:gd name="connsiteY35-23450" fmla="*/ 3244 h 10000"/>
                  <a:gd name="connsiteX36-23451" fmla="*/ 6479 w 10000"/>
                  <a:gd name="connsiteY36-23452" fmla="*/ 3018 h 10000"/>
                  <a:gd name="connsiteX37-23453" fmla="*/ 4957 w 10000"/>
                  <a:gd name="connsiteY37-23454" fmla="*/ 3242 h 10000"/>
                  <a:gd name="connsiteX38-23455" fmla="*/ 4838 w 10000"/>
                  <a:gd name="connsiteY38-23456" fmla="*/ 3189 h 10000"/>
                  <a:gd name="connsiteX39-23457" fmla="*/ 4692 w 10000"/>
                  <a:gd name="connsiteY39-23458" fmla="*/ 3136 h 10000"/>
                  <a:gd name="connsiteX40-23459" fmla="*/ 4575 w 10000"/>
                  <a:gd name="connsiteY40-23460" fmla="*/ 3348 h 10000"/>
                  <a:gd name="connsiteX41-23461" fmla="*/ 4400 w 10000"/>
                  <a:gd name="connsiteY41-23462" fmla="*/ 3507 h 10000"/>
                  <a:gd name="connsiteX42-23463" fmla="*/ 4370 w 10000"/>
                  <a:gd name="connsiteY42-23464" fmla="*/ 3664 h 10000"/>
                  <a:gd name="connsiteX43-23465" fmla="*/ 4515 w 10000"/>
                  <a:gd name="connsiteY43-23466" fmla="*/ 3875 h 10000"/>
                  <a:gd name="connsiteX44-23467" fmla="*/ 4575 w 10000"/>
                  <a:gd name="connsiteY44-23468" fmla="*/ 4034 h 10000"/>
                  <a:gd name="connsiteX45-23469" fmla="*/ 4781 w 10000"/>
                  <a:gd name="connsiteY45-23470" fmla="*/ 4034 h 10000"/>
                  <a:gd name="connsiteX46-23471" fmla="*/ 4340 w 10000"/>
                  <a:gd name="connsiteY46-23472" fmla="*/ 3981 h 10000"/>
                  <a:gd name="connsiteX47-23473" fmla="*/ 4253 w 10000"/>
                  <a:gd name="connsiteY47-23474" fmla="*/ 3611 h 10000"/>
                  <a:gd name="connsiteX48-23475" fmla="*/ 4164 w 10000"/>
                  <a:gd name="connsiteY48-23476" fmla="*/ 3611 h 10000"/>
                  <a:gd name="connsiteX49-23477" fmla="*/ 4253 w 10000"/>
                  <a:gd name="connsiteY49-23478" fmla="*/ 3084 h 10000"/>
                  <a:gd name="connsiteX50-23479" fmla="*/ 4400 w 10000"/>
                  <a:gd name="connsiteY50-23480" fmla="*/ 3084 h 10000"/>
                  <a:gd name="connsiteX51-23481" fmla="*/ 4458 w 10000"/>
                  <a:gd name="connsiteY51-23482" fmla="*/ 3400 h 10000"/>
                  <a:gd name="connsiteX52-23483" fmla="*/ 4487 w 10000"/>
                  <a:gd name="connsiteY52-23484" fmla="*/ 3189 h 10000"/>
                  <a:gd name="connsiteX53-23485" fmla="*/ 4429 w 10000"/>
                  <a:gd name="connsiteY53-23486" fmla="*/ 3031 h 10000"/>
                  <a:gd name="connsiteX54-23487" fmla="*/ 4282 w 10000"/>
                  <a:gd name="connsiteY54-23488" fmla="*/ 2925 h 10000"/>
                  <a:gd name="connsiteX55-23489" fmla="*/ 4311 w 10000"/>
                  <a:gd name="connsiteY55-23490" fmla="*/ 2503 h 10000"/>
                  <a:gd name="connsiteX56-23491" fmla="*/ 4253 w 10000"/>
                  <a:gd name="connsiteY56-23492" fmla="*/ 2291 h 10000"/>
                  <a:gd name="connsiteX57-23493" fmla="*/ 4222 w 10000"/>
                  <a:gd name="connsiteY57-23494" fmla="*/ 1659 h 10000"/>
                  <a:gd name="connsiteX58-23495" fmla="*/ 4282 w 10000"/>
                  <a:gd name="connsiteY58-23496" fmla="*/ 1659 h 10000"/>
                  <a:gd name="connsiteX59-23497" fmla="*/ 4194 w 10000"/>
                  <a:gd name="connsiteY59-23498" fmla="*/ 1552 h 10000"/>
                  <a:gd name="connsiteX60-23499" fmla="*/ 3930 w 10000"/>
                  <a:gd name="connsiteY60-23500" fmla="*/ 1763 h 10000"/>
                  <a:gd name="connsiteX61-23501" fmla="*/ 3871 w 10000"/>
                  <a:gd name="connsiteY61-23502" fmla="*/ 1341 h 10000"/>
                  <a:gd name="connsiteX62-23503" fmla="*/ 4077 w 10000"/>
                  <a:gd name="connsiteY62-23504" fmla="*/ 602 h 10000"/>
                  <a:gd name="connsiteX63-23505" fmla="*/ 3902 w 10000"/>
                  <a:gd name="connsiteY63-23506" fmla="*/ 338 h 10000"/>
                  <a:gd name="connsiteX64-23507" fmla="*/ 4493 w 10000"/>
                  <a:gd name="connsiteY64-23508" fmla="*/ 0 h 10000"/>
                  <a:gd name="connsiteX65-23509" fmla="*/ 3636 w 10000"/>
                  <a:gd name="connsiteY65-23510" fmla="*/ 21 h 10000"/>
                  <a:gd name="connsiteX66-23511" fmla="*/ 3550 w 10000"/>
                  <a:gd name="connsiteY66-23512" fmla="*/ 233 h 10000"/>
                  <a:gd name="connsiteX67-23513" fmla="*/ 3460 w 10000"/>
                  <a:gd name="connsiteY67-23514" fmla="*/ 655 h 10000"/>
                  <a:gd name="connsiteX68-23515" fmla="*/ 3343 w 10000"/>
                  <a:gd name="connsiteY68-23516" fmla="*/ 708 h 10000"/>
                  <a:gd name="connsiteX69-23517" fmla="*/ 3519 w 10000"/>
                  <a:gd name="connsiteY69-23518" fmla="*/ 919 h 10000"/>
                  <a:gd name="connsiteX70-23519" fmla="*/ 3550 w 10000"/>
                  <a:gd name="connsiteY70-23520" fmla="*/ 1183 h 10000"/>
                  <a:gd name="connsiteX71-23521" fmla="*/ 3460 w 10000"/>
                  <a:gd name="connsiteY71-23522" fmla="*/ 1341 h 10000"/>
                  <a:gd name="connsiteX72-23523" fmla="*/ 3550 w 10000"/>
                  <a:gd name="connsiteY72-23524" fmla="*/ 1816 h 10000"/>
                  <a:gd name="connsiteX73-23525" fmla="*/ 3489 w 10000"/>
                  <a:gd name="connsiteY73-23526" fmla="*/ 2239 h 10000"/>
                  <a:gd name="connsiteX74-23527" fmla="*/ 3050 w 10000"/>
                  <a:gd name="connsiteY74-23528" fmla="*/ 2555 h 10000"/>
                  <a:gd name="connsiteX75-23529" fmla="*/ 3021 w 10000"/>
                  <a:gd name="connsiteY75-23530" fmla="*/ 2397 h 10000"/>
                  <a:gd name="connsiteX76-23531" fmla="*/ 2992 w 10000"/>
                  <a:gd name="connsiteY76-23532" fmla="*/ 2609 h 10000"/>
                  <a:gd name="connsiteX77-23533" fmla="*/ 3108 w 10000"/>
                  <a:gd name="connsiteY77-23534" fmla="*/ 2819 h 10000"/>
                  <a:gd name="connsiteX78-23535" fmla="*/ 3402 w 10000"/>
                  <a:gd name="connsiteY78-23536" fmla="*/ 2609 h 10000"/>
                  <a:gd name="connsiteX79-23537" fmla="*/ 3519 w 10000"/>
                  <a:gd name="connsiteY79-23538" fmla="*/ 2767 h 10000"/>
                  <a:gd name="connsiteX80-23539" fmla="*/ 3314 w 10000"/>
                  <a:gd name="connsiteY80-23540" fmla="*/ 2819 h 10000"/>
                  <a:gd name="connsiteX81-23541" fmla="*/ 2378 w 10000"/>
                  <a:gd name="connsiteY81-23542" fmla="*/ 2638 h 10000"/>
                  <a:gd name="connsiteX82-23543" fmla="*/ 2570 w 10000"/>
                  <a:gd name="connsiteY82-23544" fmla="*/ 2488 h 10000"/>
                  <a:gd name="connsiteX83-23545" fmla="*/ 1994 w 10000"/>
                  <a:gd name="connsiteY83-23546" fmla="*/ 2940 h 10000"/>
                  <a:gd name="connsiteX84-23547" fmla="*/ 1929 w 10000"/>
                  <a:gd name="connsiteY84-23548" fmla="*/ 3317 h 10000"/>
                  <a:gd name="connsiteX85-23549" fmla="*/ 1929 w 10000"/>
                  <a:gd name="connsiteY85-23550" fmla="*/ 3317 h 10000"/>
                  <a:gd name="connsiteX86-23551" fmla="*/ 1789 w 10000"/>
                  <a:gd name="connsiteY86-23552" fmla="*/ 3559 h 10000"/>
                  <a:gd name="connsiteX87-23553" fmla="*/ 1554 w 10000"/>
                  <a:gd name="connsiteY87-23554" fmla="*/ 3559 h 10000"/>
                  <a:gd name="connsiteX88-23555" fmla="*/ 1378 w 10000"/>
                  <a:gd name="connsiteY88-23556" fmla="*/ 3770 h 10000"/>
                  <a:gd name="connsiteX89-23557" fmla="*/ 1145 w 10000"/>
                  <a:gd name="connsiteY89-23558" fmla="*/ 3770 h 10000"/>
                  <a:gd name="connsiteX90-23559" fmla="*/ 968 w 10000"/>
                  <a:gd name="connsiteY90-23560" fmla="*/ 3981 h 10000"/>
                  <a:gd name="connsiteX91-23561" fmla="*/ 851 w 10000"/>
                  <a:gd name="connsiteY91-23562" fmla="*/ 3770 h 10000"/>
                  <a:gd name="connsiteX92-23563" fmla="*/ 558 w 10000"/>
                  <a:gd name="connsiteY92-23564" fmla="*/ 3717 h 10000"/>
                  <a:gd name="connsiteX93-23565" fmla="*/ 0 w 10000"/>
                  <a:gd name="connsiteY93-23566" fmla="*/ 4984 h 10000"/>
                  <a:gd name="connsiteX94-23567" fmla="*/ 59 w 10000"/>
                  <a:gd name="connsiteY94-23568" fmla="*/ 5249 h 10000"/>
                  <a:gd name="connsiteX95-23569" fmla="*/ 118 w 10000"/>
                  <a:gd name="connsiteY95-23570" fmla="*/ 5618 h 10000"/>
                  <a:gd name="connsiteX96-23571" fmla="*/ 294 w 10000"/>
                  <a:gd name="connsiteY96-23572" fmla="*/ 5935 h 10000"/>
                  <a:gd name="connsiteX97-23573" fmla="*/ 528 w 10000"/>
                  <a:gd name="connsiteY97-23574" fmla="*/ 6462 h 10000"/>
                  <a:gd name="connsiteX98-23575" fmla="*/ 381 w 10000"/>
                  <a:gd name="connsiteY98-23576" fmla="*/ 6358 h 10000"/>
                  <a:gd name="connsiteX99-23577" fmla="*/ 733 w 10000"/>
                  <a:gd name="connsiteY99-23578" fmla="*/ 6832 h 10000"/>
                  <a:gd name="connsiteX100-23579" fmla="*/ 938 w 10000"/>
                  <a:gd name="connsiteY100-23580" fmla="*/ 6780 h 10000"/>
                  <a:gd name="connsiteX101-23581" fmla="*/ 910 w 10000"/>
                  <a:gd name="connsiteY101-23582" fmla="*/ 6462 h 10000"/>
                  <a:gd name="connsiteX102-23583" fmla="*/ 1085 w 10000"/>
                  <a:gd name="connsiteY102-23584" fmla="*/ 6515 h 10000"/>
                  <a:gd name="connsiteX103-23585" fmla="*/ 880 w 10000"/>
                  <a:gd name="connsiteY103-23586" fmla="*/ 5882 h 10000"/>
                  <a:gd name="connsiteX104-23587" fmla="*/ 1261 w 10000"/>
                  <a:gd name="connsiteY104-23588" fmla="*/ 5618 h 10000"/>
                  <a:gd name="connsiteX105-23589" fmla="*/ 1468 w 10000"/>
                  <a:gd name="connsiteY105-23590" fmla="*/ 5618 h 10000"/>
                  <a:gd name="connsiteX106-23591" fmla="*/ 1468 w 10000"/>
                  <a:gd name="connsiteY106-23592" fmla="*/ 5882 h 10000"/>
                  <a:gd name="connsiteX107-23593" fmla="*/ 1290 w 10000"/>
                  <a:gd name="connsiteY107-23594" fmla="*/ 6040 h 10000"/>
                  <a:gd name="connsiteX108-23595" fmla="*/ 1174 w 10000"/>
                  <a:gd name="connsiteY108-23596" fmla="*/ 6727 h 10000"/>
                  <a:gd name="connsiteX109-23597" fmla="*/ 1115 w 10000"/>
                  <a:gd name="connsiteY109-23598" fmla="*/ 7043 h 10000"/>
                  <a:gd name="connsiteX110-23599" fmla="*/ 1203 w 10000"/>
                  <a:gd name="connsiteY110-23600" fmla="*/ 7466 h 10000"/>
                  <a:gd name="connsiteX111-23601" fmla="*/ 1378 w 10000"/>
                  <a:gd name="connsiteY111-23602" fmla="*/ 7783 h 10000"/>
                  <a:gd name="connsiteX112-23603" fmla="*/ 1965 w 10000"/>
                  <a:gd name="connsiteY112-23604" fmla="*/ 8416 h 10000"/>
                  <a:gd name="connsiteX113-23605" fmla="*/ 2433 w 10000"/>
                  <a:gd name="connsiteY113-23606" fmla="*/ 8891 h 10000"/>
                  <a:gd name="connsiteX114-23607" fmla="*/ 2785 w 10000"/>
                  <a:gd name="connsiteY114-23608" fmla="*/ 9103 h 10000"/>
                  <a:gd name="connsiteX115-23609" fmla="*/ 3167 w 10000"/>
                  <a:gd name="connsiteY115-23610" fmla="*/ 9313 h 10000"/>
                  <a:gd name="connsiteX116-23611" fmla="*/ 3550 w 10000"/>
                  <a:gd name="connsiteY116-23612" fmla="*/ 9525 h 10000"/>
                  <a:gd name="connsiteX117-23613" fmla="*/ 3902 w 10000"/>
                  <a:gd name="connsiteY117-23614" fmla="*/ 9631 h 10000"/>
                  <a:gd name="connsiteX118-23615" fmla="*/ 4282 w 10000"/>
                  <a:gd name="connsiteY118-23616" fmla="*/ 9789 h 10000"/>
                  <a:gd name="connsiteX119-23617" fmla="*/ 4722 w 10000"/>
                  <a:gd name="connsiteY119-23618" fmla="*/ 9948 h 10000"/>
                  <a:gd name="connsiteX120-23619" fmla="*/ 5190 w 10000"/>
                  <a:gd name="connsiteY120-23620" fmla="*/ 10000 h 10000"/>
                  <a:gd name="connsiteX121-23621" fmla="*/ 5601 w 10000"/>
                  <a:gd name="connsiteY121-23622" fmla="*/ 10000 h 10000"/>
                  <a:gd name="connsiteX122-23623" fmla="*/ 6100 w 10000"/>
                  <a:gd name="connsiteY122-23624" fmla="*/ 9948 h 10000"/>
                  <a:gd name="connsiteX123-23625" fmla="*/ 6452 w 10000"/>
                  <a:gd name="connsiteY123-23626" fmla="*/ 9841 h 10000"/>
                  <a:gd name="connsiteX124-23627" fmla="*/ 6804 w 10000"/>
                  <a:gd name="connsiteY124-23628" fmla="*/ 9737 h 10000"/>
                  <a:gd name="connsiteX125-23629" fmla="*/ 7186 w 10000"/>
                  <a:gd name="connsiteY125-23630" fmla="*/ 9578 h 10000"/>
                  <a:gd name="connsiteX126-23631" fmla="*/ 7537 w 10000"/>
                  <a:gd name="connsiteY126-23632" fmla="*/ 9419 h 10000"/>
                  <a:gd name="connsiteX127-23633" fmla="*/ 7860 w 10000"/>
                  <a:gd name="connsiteY127-23634" fmla="*/ 9209 h 10000"/>
                  <a:gd name="connsiteX128-23635" fmla="*/ 8212 w 10000"/>
                  <a:gd name="connsiteY128-23636" fmla="*/ 8997 h 10000"/>
                  <a:gd name="connsiteX129-23637" fmla="*/ 8535 w 10000"/>
                  <a:gd name="connsiteY129-23638" fmla="*/ 8681 h 10000"/>
                  <a:gd name="connsiteX0-23639" fmla="*/ 8535 w 10000"/>
                  <a:gd name="connsiteY0-23640" fmla="*/ 8681 h 10000"/>
                  <a:gd name="connsiteX1-23641" fmla="*/ 8887 w 10000"/>
                  <a:gd name="connsiteY1-23642" fmla="*/ 8363 h 10000"/>
                  <a:gd name="connsiteX2-23643" fmla="*/ 9062 w 10000"/>
                  <a:gd name="connsiteY2-23644" fmla="*/ 7941 h 10000"/>
                  <a:gd name="connsiteX3-23645" fmla="*/ 9414 w 10000"/>
                  <a:gd name="connsiteY3-23646" fmla="*/ 7624 h 10000"/>
                  <a:gd name="connsiteX4-23647" fmla="*/ 9296 w 10000"/>
                  <a:gd name="connsiteY4-23648" fmla="*/ 7149 h 10000"/>
                  <a:gd name="connsiteX5-23649" fmla="*/ 9502 w 10000"/>
                  <a:gd name="connsiteY5-23650" fmla="*/ 6885 h 10000"/>
                  <a:gd name="connsiteX6-23651" fmla="*/ 9648 w 10000"/>
                  <a:gd name="connsiteY6-23652" fmla="*/ 6621 h 10000"/>
                  <a:gd name="connsiteX7-23653" fmla="*/ 9706 w 10000"/>
                  <a:gd name="connsiteY7-23654" fmla="*/ 7043 h 10000"/>
                  <a:gd name="connsiteX8-23655" fmla="*/ 9648 w 10000"/>
                  <a:gd name="connsiteY8-23656" fmla="*/ 7519 h 10000"/>
                  <a:gd name="connsiteX9-23657" fmla="*/ 9971 w 10000"/>
                  <a:gd name="connsiteY9-23658" fmla="*/ 7043 h 10000"/>
                  <a:gd name="connsiteX10-23659" fmla="*/ 10000 w 10000"/>
                  <a:gd name="connsiteY10-23660" fmla="*/ 6674 h 10000"/>
                  <a:gd name="connsiteX11-23661" fmla="*/ 9882 w 10000"/>
                  <a:gd name="connsiteY11-23662" fmla="*/ 6727 h 10000"/>
                  <a:gd name="connsiteX12-23663" fmla="*/ 9795 w 10000"/>
                  <a:gd name="connsiteY12-23664" fmla="*/ 6358 h 10000"/>
                  <a:gd name="connsiteX13-23665" fmla="*/ 9911 w 10000"/>
                  <a:gd name="connsiteY13-23666" fmla="*/ 5935 h 10000"/>
                  <a:gd name="connsiteX14-23667" fmla="*/ 9854 w 10000"/>
                  <a:gd name="connsiteY14-23668" fmla="*/ 5460 h 10000"/>
                  <a:gd name="connsiteX15-23669" fmla="*/ 9560 w 10000"/>
                  <a:gd name="connsiteY15-23670" fmla="*/ 5301 h 10000"/>
                  <a:gd name="connsiteX16-23671" fmla="*/ 9942 w 10000"/>
                  <a:gd name="connsiteY16-23672" fmla="*/ 4510 h 10000"/>
                  <a:gd name="connsiteX17-23673" fmla="*/ 9531 w 10000"/>
                  <a:gd name="connsiteY17-23674" fmla="*/ 4773 h 10000"/>
                  <a:gd name="connsiteX18-23675" fmla="*/ 9443 w 10000"/>
                  <a:gd name="connsiteY18-23676" fmla="*/ 5195 h 10000"/>
                  <a:gd name="connsiteX19-23677" fmla="*/ 9091 w 10000"/>
                  <a:gd name="connsiteY19-23678" fmla="*/ 5249 h 10000"/>
                  <a:gd name="connsiteX20-23679" fmla="*/ 9062 w 10000"/>
                  <a:gd name="connsiteY20-23680" fmla="*/ 5829 h 10000"/>
                  <a:gd name="connsiteX21-23681" fmla="*/ 9091 w 10000"/>
                  <a:gd name="connsiteY21-23682" fmla="*/ 5935 h 10000"/>
                  <a:gd name="connsiteX22-23683" fmla="*/ 8916 w 10000"/>
                  <a:gd name="connsiteY22-23684" fmla="*/ 6146 h 10000"/>
                  <a:gd name="connsiteX23-23685" fmla="*/ 8720 w 10000"/>
                  <a:gd name="connsiteY23-23686" fmla="*/ 5507 h 10000"/>
                  <a:gd name="connsiteX24-23687" fmla="*/ 8720 w 10000"/>
                  <a:gd name="connsiteY24-23688" fmla="*/ 5507 h 10000"/>
                  <a:gd name="connsiteX25-23689" fmla="*/ 8591 w 10000"/>
                  <a:gd name="connsiteY25-23690" fmla="*/ 5281 h 10000"/>
                  <a:gd name="connsiteX26-23691" fmla="*/ 8399 w 10000"/>
                  <a:gd name="connsiteY26-23692" fmla="*/ 5432 h 10000"/>
                  <a:gd name="connsiteX27-23693" fmla="*/ 8271 w 10000"/>
                  <a:gd name="connsiteY27-23694" fmla="*/ 5205 h 10000"/>
                  <a:gd name="connsiteX28-23695" fmla="*/ 8142 w 10000"/>
                  <a:gd name="connsiteY28-23696" fmla="*/ 4979 h 10000"/>
                  <a:gd name="connsiteX29-23697" fmla="*/ 8655 w 10000"/>
                  <a:gd name="connsiteY29-23698" fmla="*/ 4904 h 10000"/>
                  <a:gd name="connsiteX30-23699" fmla="*/ 8207 w 10000"/>
                  <a:gd name="connsiteY30-23700" fmla="*/ 4602 h 10000"/>
                  <a:gd name="connsiteX31-23701" fmla="*/ 8014 w 10000"/>
                  <a:gd name="connsiteY31-23702" fmla="*/ 4753 h 10000"/>
                  <a:gd name="connsiteX32-23703" fmla="*/ 8047 w 10000"/>
                  <a:gd name="connsiteY32-23704" fmla="*/ 4837 h 10000"/>
                  <a:gd name="connsiteX33-23705" fmla="*/ 6914 w 10000"/>
                  <a:gd name="connsiteY33-23706" fmla="*/ 3320 h 10000"/>
                  <a:gd name="connsiteX34-23707" fmla="*/ 6926 w 10000"/>
                  <a:gd name="connsiteY34-23708" fmla="*/ 3319 h 10000"/>
                  <a:gd name="connsiteX35-23709" fmla="*/ 6605 w 10000"/>
                  <a:gd name="connsiteY35-23710" fmla="*/ 3244 h 10000"/>
                  <a:gd name="connsiteX36-23711" fmla="*/ 6479 w 10000"/>
                  <a:gd name="connsiteY36-23712" fmla="*/ 3018 h 10000"/>
                  <a:gd name="connsiteX37-23713" fmla="*/ 4957 w 10000"/>
                  <a:gd name="connsiteY37-23714" fmla="*/ 3242 h 10000"/>
                  <a:gd name="connsiteX38-23715" fmla="*/ 4838 w 10000"/>
                  <a:gd name="connsiteY38-23716" fmla="*/ 3189 h 10000"/>
                  <a:gd name="connsiteX39-23717" fmla="*/ 4692 w 10000"/>
                  <a:gd name="connsiteY39-23718" fmla="*/ 3136 h 10000"/>
                  <a:gd name="connsiteX40-23719" fmla="*/ 4575 w 10000"/>
                  <a:gd name="connsiteY40-23720" fmla="*/ 3348 h 10000"/>
                  <a:gd name="connsiteX41-23721" fmla="*/ 4400 w 10000"/>
                  <a:gd name="connsiteY41-23722" fmla="*/ 3507 h 10000"/>
                  <a:gd name="connsiteX42-23723" fmla="*/ 4370 w 10000"/>
                  <a:gd name="connsiteY42-23724" fmla="*/ 3664 h 10000"/>
                  <a:gd name="connsiteX43-23725" fmla="*/ 4515 w 10000"/>
                  <a:gd name="connsiteY43-23726" fmla="*/ 3875 h 10000"/>
                  <a:gd name="connsiteX44-23727" fmla="*/ 4575 w 10000"/>
                  <a:gd name="connsiteY44-23728" fmla="*/ 4034 h 10000"/>
                  <a:gd name="connsiteX45-23729" fmla="*/ 4340 w 10000"/>
                  <a:gd name="connsiteY45-23730" fmla="*/ 3981 h 10000"/>
                  <a:gd name="connsiteX46-23731" fmla="*/ 4253 w 10000"/>
                  <a:gd name="connsiteY46-23732" fmla="*/ 3611 h 10000"/>
                  <a:gd name="connsiteX47-23733" fmla="*/ 4164 w 10000"/>
                  <a:gd name="connsiteY47-23734" fmla="*/ 3611 h 10000"/>
                  <a:gd name="connsiteX48-23735" fmla="*/ 4253 w 10000"/>
                  <a:gd name="connsiteY48-23736" fmla="*/ 3084 h 10000"/>
                  <a:gd name="connsiteX49-23737" fmla="*/ 4400 w 10000"/>
                  <a:gd name="connsiteY49-23738" fmla="*/ 3084 h 10000"/>
                  <a:gd name="connsiteX50-23739" fmla="*/ 4458 w 10000"/>
                  <a:gd name="connsiteY50-23740" fmla="*/ 3400 h 10000"/>
                  <a:gd name="connsiteX51-23741" fmla="*/ 4487 w 10000"/>
                  <a:gd name="connsiteY51-23742" fmla="*/ 3189 h 10000"/>
                  <a:gd name="connsiteX52-23743" fmla="*/ 4429 w 10000"/>
                  <a:gd name="connsiteY52-23744" fmla="*/ 3031 h 10000"/>
                  <a:gd name="connsiteX53-23745" fmla="*/ 4282 w 10000"/>
                  <a:gd name="connsiteY53-23746" fmla="*/ 2925 h 10000"/>
                  <a:gd name="connsiteX54-23747" fmla="*/ 4311 w 10000"/>
                  <a:gd name="connsiteY54-23748" fmla="*/ 2503 h 10000"/>
                  <a:gd name="connsiteX55-23749" fmla="*/ 4253 w 10000"/>
                  <a:gd name="connsiteY55-23750" fmla="*/ 2291 h 10000"/>
                  <a:gd name="connsiteX56-23751" fmla="*/ 4222 w 10000"/>
                  <a:gd name="connsiteY56-23752" fmla="*/ 1659 h 10000"/>
                  <a:gd name="connsiteX57-23753" fmla="*/ 4282 w 10000"/>
                  <a:gd name="connsiteY57-23754" fmla="*/ 1659 h 10000"/>
                  <a:gd name="connsiteX58-23755" fmla="*/ 4194 w 10000"/>
                  <a:gd name="connsiteY58-23756" fmla="*/ 1552 h 10000"/>
                  <a:gd name="connsiteX59-23757" fmla="*/ 3930 w 10000"/>
                  <a:gd name="connsiteY59-23758" fmla="*/ 1763 h 10000"/>
                  <a:gd name="connsiteX60-23759" fmla="*/ 3871 w 10000"/>
                  <a:gd name="connsiteY60-23760" fmla="*/ 1341 h 10000"/>
                  <a:gd name="connsiteX61-23761" fmla="*/ 4077 w 10000"/>
                  <a:gd name="connsiteY61-23762" fmla="*/ 602 h 10000"/>
                  <a:gd name="connsiteX62-23763" fmla="*/ 3902 w 10000"/>
                  <a:gd name="connsiteY62-23764" fmla="*/ 338 h 10000"/>
                  <a:gd name="connsiteX63-23765" fmla="*/ 4493 w 10000"/>
                  <a:gd name="connsiteY63-23766" fmla="*/ 0 h 10000"/>
                  <a:gd name="connsiteX64-23767" fmla="*/ 3636 w 10000"/>
                  <a:gd name="connsiteY64-23768" fmla="*/ 21 h 10000"/>
                  <a:gd name="connsiteX65-23769" fmla="*/ 3550 w 10000"/>
                  <a:gd name="connsiteY65-23770" fmla="*/ 233 h 10000"/>
                  <a:gd name="connsiteX66-23771" fmla="*/ 3460 w 10000"/>
                  <a:gd name="connsiteY66-23772" fmla="*/ 655 h 10000"/>
                  <a:gd name="connsiteX67-23773" fmla="*/ 3343 w 10000"/>
                  <a:gd name="connsiteY67-23774" fmla="*/ 708 h 10000"/>
                  <a:gd name="connsiteX68-23775" fmla="*/ 3519 w 10000"/>
                  <a:gd name="connsiteY68-23776" fmla="*/ 919 h 10000"/>
                  <a:gd name="connsiteX69-23777" fmla="*/ 3550 w 10000"/>
                  <a:gd name="connsiteY69-23778" fmla="*/ 1183 h 10000"/>
                  <a:gd name="connsiteX70-23779" fmla="*/ 3460 w 10000"/>
                  <a:gd name="connsiteY70-23780" fmla="*/ 1341 h 10000"/>
                  <a:gd name="connsiteX71-23781" fmla="*/ 3550 w 10000"/>
                  <a:gd name="connsiteY71-23782" fmla="*/ 1816 h 10000"/>
                  <a:gd name="connsiteX72-23783" fmla="*/ 3489 w 10000"/>
                  <a:gd name="connsiteY72-23784" fmla="*/ 2239 h 10000"/>
                  <a:gd name="connsiteX73-23785" fmla="*/ 3050 w 10000"/>
                  <a:gd name="connsiteY73-23786" fmla="*/ 2555 h 10000"/>
                  <a:gd name="connsiteX74-23787" fmla="*/ 3021 w 10000"/>
                  <a:gd name="connsiteY74-23788" fmla="*/ 2397 h 10000"/>
                  <a:gd name="connsiteX75-23789" fmla="*/ 2992 w 10000"/>
                  <a:gd name="connsiteY75-23790" fmla="*/ 2609 h 10000"/>
                  <a:gd name="connsiteX76-23791" fmla="*/ 3108 w 10000"/>
                  <a:gd name="connsiteY76-23792" fmla="*/ 2819 h 10000"/>
                  <a:gd name="connsiteX77-23793" fmla="*/ 3402 w 10000"/>
                  <a:gd name="connsiteY77-23794" fmla="*/ 2609 h 10000"/>
                  <a:gd name="connsiteX78-23795" fmla="*/ 3519 w 10000"/>
                  <a:gd name="connsiteY78-23796" fmla="*/ 2767 h 10000"/>
                  <a:gd name="connsiteX79-23797" fmla="*/ 3314 w 10000"/>
                  <a:gd name="connsiteY79-23798" fmla="*/ 2819 h 10000"/>
                  <a:gd name="connsiteX80-23799" fmla="*/ 2378 w 10000"/>
                  <a:gd name="connsiteY80-23800" fmla="*/ 2638 h 10000"/>
                  <a:gd name="connsiteX81-23801" fmla="*/ 2570 w 10000"/>
                  <a:gd name="connsiteY81-23802" fmla="*/ 2488 h 10000"/>
                  <a:gd name="connsiteX82-23803" fmla="*/ 1994 w 10000"/>
                  <a:gd name="connsiteY82-23804" fmla="*/ 2940 h 10000"/>
                  <a:gd name="connsiteX83-23805" fmla="*/ 1929 w 10000"/>
                  <a:gd name="connsiteY83-23806" fmla="*/ 3317 h 10000"/>
                  <a:gd name="connsiteX84-23807" fmla="*/ 1929 w 10000"/>
                  <a:gd name="connsiteY84-23808" fmla="*/ 3317 h 10000"/>
                  <a:gd name="connsiteX85-23809" fmla="*/ 1789 w 10000"/>
                  <a:gd name="connsiteY85-23810" fmla="*/ 3559 h 10000"/>
                  <a:gd name="connsiteX86-23811" fmla="*/ 1554 w 10000"/>
                  <a:gd name="connsiteY86-23812" fmla="*/ 3559 h 10000"/>
                  <a:gd name="connsiteX87-23813" fmla="*/ 1378 w 10000"/>
                  <a:gd name="connsiteY87-23814" fmla="*/ 3770 h 10000"/>
                  <a:gd name="connsiteX88-23815" fmla="*/ 1145 w 10000"/>
                  <a:gd name="connsiteY88-23816" fmla="*/ 3770 h 10000"/>
                  <a:gd name="connsiteX89-23817" fmla="*/ 968 w 10000"/>
                  <a:gd name="connsiteY89-23818" fmla="*/ 3981 h 10000"/>
                  <a:gd name="connsiteX90-23819" fmla="*/ 851 w 10000"/>
                  <a:gd name="connsiteY90-23820" fmla="*/ 3770 h 10000"/>
                  <a:gd name="connsiteX91-23821" fmla="*/ 558 w 10000"/>
                  <a:gd name="connsiteY91-23822" fmla="*/ 3717 h 10000"/>
                  <a:gd name="connsiteX92-23823" fmla="*/ 0 w 10000"/>
                  <a:gd name="connsiteY92-23824" fmla="*/ 4984 h 10000"/>
                  <a:gd name="connsiteX93-23825" fmla="*/ 59 w 10000"/>
                  <a:gd name="connsiteY93-23826" fmla="*/ 5249 h 10000"/>
                  <a:gd name="connsiteX94-23827" fmla="*/ 118 w 10000"/>
                  <a:gd name="connsiteY94-23828" fmla="*/ 5618 h 10000"/>
                  <a:gd name="connsiteX95-23829" fmla="*/ 294 w 10000"/>
                  <a:gd name="connsiteY95-23830" fmla="*/ 5935 h 10000"/>
                  <a:gd name="connsiteX96-23831" fmla="*/ 528 w 10000"/>
                  <a:gd name="connsiteY96-23832" fmla="*/ 6462 h 10000"/>
                  <a:gd name="connsiteX97-23833" fmla="*/ 381 w 10000"/>
                  <a:gd name="connsiteY97-23834" fmla="*/ 6358 h 10000"/>
                  <a:gd name="connsiteX98-23835" fmla="*/ 733 w 10000"/>
                  <a:gd name="connsiteY98-23836" fmla="*/ 6832 h 10000"/>
                  <a:gd name="connsiteX99-23837" fmla="*/ 938 w 10000"/>
                  <a:gd name="connsiteY99-23838" fmla="*/ 6780 h 10000"/>
                  <a:gd name="connsiteX100-23839" fmla="*/ 910 w 10000"/>
                  <a:gd name="connsiteY100-23840" fmla="*/ 6462 h 10000"/>
                  <a:gd name="connsiteX101-23841" fmla="*/ 1085 w 10000"/>
                  <a:gd name="connsiteY101-23842" fmla="*/ 6515 h 10000"/>
                  <a:gd name="connsiteX102-23843" fmla="*/ 880 w 10000"/>
                  <a:gd name="connsiteY102-23844" fmla="*/ 5882 h 10000"/>
                  <a:gd name="connsiteX103-23845" fmla="*/ 1261 w 10000"/>
                  <a:gd name="connsiteY103-23846" fmla="*/ 5618 h 10000"/>
                  <a:gd name="connsiteX104-23847" fmla="*/ 1468 w 10000"/>
                  <a:gd name="connsiteY104-23848" fmla="*/ 5618 h 10000"/>
                  <a:gd name="connsiteX105-23849" fmla="*/ 1468 w 10000"/>
                  <a:gd name="connsiteY105-23850" fmla="*/ 5882 h 10000"/>
                  <a:gd name="connsiteX106-23851" fmla="*/ 1290 w 10000"/>
                  <a:gd name="connsiteY106-23852" fmla="*/ 6040 h 10000"/>
                  <a:gd name="connsiteX107-23853" fmla="*/ 1174 w 10000"/>
                  <a:gd name="connsiteY107-23854" fmla="*/ 6727 h 10000"/>
                  <a:gd name="connsiteX108-23855" fmla="*/ 1115 w 10000"/>
                  <a:gd name="connsiteY108-23856" fmla="*/ 7043 h 10000"/>
                  <a:gd name="connsiteX109-23857" fmla="*/ 1203 w 10000"/>
                  <a:gd name="connsiteY109-23858" fmla="*/ 7466 h 10000"/>
                  <a:gd name="connsiteX110-23859" fmla="*/ 1378 w 10000"/>
                  <a:gd name="connsiteY110-23860" fmla="*/ 7783 h 10000"/>
                  <a:gd name="connsiteX111-23861" fmla="*/ 1965 w 10000"/>
                  <a:gd name="connsiteY111-23862" fmla="*/ 8416 h 10000"/>
                  <a:gd name="connsiteX112-23863" fmla="*/ 2433 w 10000"/>
                  <a:gd name="connsiteY112-23864" fmla="*/ 8891 h 10000"/>
                  <a:gd name="connsiteX113-23865" fmla="*/ 2785 w 10000"/>
                  <a:gd name="connsiteY113-23866" fmla="*/ 9103 h 10000"/>
                  <a:gd name="connsiteX114-23867" fmla="*/ 3167 w 10000"/>
                  <a:gd name="connsiteY114-23868" fmla="*/ 9313 h 10000"/>
                  <a:gd name="connsiteX115-23869" fmla="*/ 3550 w 10000"/>
                  <a:gd name="connsiteY115-23870" fmla="*/ 9525 h 10000"/>
                  <a:gd name="connsiteX116-23871" fmla="*/ 3902 w 10000"/>
                  <a:gd name="connsiteY116-23872" fmla="*/ 9631 h 10000"/>
                  <a:gd name="connsiteX117-23873" fmla="*/ 4282 w 10000"/>
                  <a:gd name="connsiteY117-23874" fmla="*/ 9789 h 10000"/>
                  <a:gd name="connsiteX118-23875" fmla="*/ 4722 w 10000"/>
                  <a:gd name="connsiteY118-23876" fmla="*/ 9948 h 10000"/>
                  <a:gd name="connsiteX119-23877" fmla="*/ 5190 w 10000"/>
                  <a:gd name="connsiteY119-23878" fmla="*/ 10000 h 10000"/>
                  <a:gd name="connsiteX120-23879" fmla="*/ 5601 w 10000"/>
                  <a:gd name="connsiteY120-23880" fmla="*/ 10000 h 10000"/>
                  <a:gd name="connsiteX121-23881" fmla="*/ 6100 w 10000"/>
                  <a:gd name="connsiteY121-23882" fmla="*/ 9948 h 10000"/>
                  <a:gd name="connsiteX122-23883" fmla="*/ 6452 w 10000"/>
                  <a:gd name="connsiteY122-23884" fmla="*/ 9841 h 10000"/>
                  <a:gd name="connsiteX123-23885" fmla="*/ 6804 w 10000"/>
                  <a:gd name="connsiteY123-23886" fmla="*/ 9737 h 10000"/>
                  <a:gd name="connsiteX124-23887" fmla="*/ 7186 w 10000"/>
                  <a:gd name="connsiteY124-23888" fmla="*/ 9578 h 10000"/>
                  <a:gd name="connsiteX125-23889" fmla="*/ 7537 w 10000"/>
                  <a:gd name="connsiteY125-23890" fmla="*/ 9419 h 10000"/>
                  <a:gd name="connsiteX126-23891" fmla="*/ 7860 w 10000"/>
                  <a:gd name="connsiteY126-23892" fmla="*/ 9209 h 10000"/>
                  <a:gd name="connsiteX127-23893" fmla="*/ 8212 w 10000"/>
                  <a:gd name="connsiteY127-23894" fmla="*/ 8997 h 10000"/>
                  <a:gd name="connsiteX128-23895" fmla="*/ 8535 w 10000"/>
                  <a:gd name="connsiteY128-23896" fmla="*/ 8681 h 10000"/>
                  <a:gd name="connsiteX0-23897" fmla="*/ 8535 w 10000"/>
                  <a:gd name="connsiteY0-23898" fmla="*/ 8681 h 10000"/>
                  <a:gd name="connsiteX1-23899" fmla="*/ 8887 w 10000"/>
                  <a:gd name="connsiteY1-23900" fmla="*/ 8363 h 10000"/>
                  <a:gd name="connsiteX2-23901" fmla="*/ 9062 w 10000"/>
                  <a:gd name="connsiteY2-23902" fmla="*/ 7941 h 10000"/>
                  <a:gd name="connsiteX3-23903" fmla="*/ 9414 w 10000"/>
                  <a:gd name="connsiteY3-23904" fmla="*/ 7624 h 10000"/>
                  <a:gd name="connsiteX4-23905" fmla="*/ 9296 w 10000"/>
                  <a:gd name="connsiteY4-23906" fmla="*/ 7149 h 10000"/>
                  <a:gd name="connsiteX5-23907" fmla="*/ 9502 w 10000"/>
                  <a:gd name="connsiteY5-23908" fmla="*/ 6885 h 10000"/>
                  <a:gd name="connsiteX6-23909" fmla="*/ 9648 w 10000"/>
                  <a:gd name="connsiteY6-23910" fmla="*/ 6621 h 10000"/>
                  <a:gd name="connsiteX7-23911" fmla="*/ 9706 w 10000"/>
                  <a:gd name="connsiteY7-23912" fmla="*/ 7043 h 10000"/>
                  <a:gd name="connsiteX8-23913" fmla="*/ 9648 w 10000"/>
                  <a:gd name="connsiteY8-23914" fmla="*/ 7519 h 10000"/>
                  <a:gd name="connsiteX9-23915" fmla="*/ 9971 w 10000"/>
                  <a:gd name="connsiteY9-23916" fmla="*/ 7043 h 10000"/>
                  <a:gd name="connsiteX10-23917" fmla="*/ 10000 w 10000"/>
                  <a:gd name="connsiteY10-23918" fmla="*/ 6674 h 10000"/>
                  <a:gd name="connsiteX11-23919" fmla="*/ 9882 w 10000"/>
                  <a:gd name="connsiteY11-23920" fmla="*/ 6727 h 10000"/>
                  <a:gd name="connsiteX12-23921" fmla="*/ 9795 w 10000"/>
                  <a:gd name="connsiteY12-23922" fmla="*/ 6358 h 10000"/>
                  <a:gd name="connsiteX13-23923" fmla="*/ 9911 w 10000"/>
                  <a:gd name="connsiteY13-23924" fmla="*/ 5935 h 10000"/>
                  <a:gd name="connsiteX14-23925" fmla="*/ 9854 w 10000"/>
                  <a:gd name="connsiteY14-23926" fmla="*/ 5460 h 10000"/>
                  <a:gd name="connsiteX15-23927" fmla="*/ 9560 w 10000"/>
                  <a:gd name="connsiteY15-23928" fmla="*/ 5301 h 10000"/>
                  <a:gd name="connsiteX16-23929" fmla="*/ 9942 w 10000"/>
                  <a:gd name="connsiteY16-23930" fmla="*/ 4510 h 10000"/>
                  <a:gd name="connsiteX17-23931" fmla="*/ 9531 w 10000"/>
                  <a:gd name="connsiteY17-23932" fmla="*/ 4773 h 10000"/>
                  <a:gd name="connsiteX18-23933" fmla="*/ 9443 w 10000"/>
                  <a:gd name="connsiteY18-23934" fmla="*/ 5195 h 10000"/>
                  <a:gd name="connsiteX19-23935" fmla="*/ 9091 w 10000"/>
                  <a:gd name="connsiteY19-23936" fmla="*/ 5249 h 10000"/>
                  <a:gd name="connsiteX20-23937" fmla="*/ 9062 w 10000"/>
                  <a:gd name="connsiteY20-23938" fmla="*/ 5829 h 10000"/>
                  <a:gd name="connsiteX21-23939" fmla="*/ 9091 w 10000"/>
                  <a:gd name="connsiteY21-23940" fmla="*/ 5935 h 10000"/>
                  <a:gd name="connsiteX22-23941" fmla="*/ 8916 w 10000"/>
                  <a:gd name="connsiteY22-23942" fmla="*/ 6146 h 10000"/>
                  <a:gd name="connsiteX23-23943" fmla="*/ 8720 w 10000"/>
                  <a:gd name="connsiteY23-23944" fmla="*/ 5507 h 10000"/>
                  <a:gd name="connsiteX24-23945" fmla="*/ 8720 w 10000"/>
                  <a:gd name="connsiteY24-23946" fmla="*/ 5507 h 10000"/>
                  <a:gd name="connsiteX25-23947" fmla="*/ 8591 w 10000"/>
                  <a:gd name="connsiteY25-23948" fmla="*/ 5281 h 10000"/>
                  <a:gd name="connsiteX26-23949" fmla="*/ 8399 w 10000"/>
                  <a:gd name="connsiteY26-23950" fmla="*/ 5432 h 10000"/>
                  <a:gd name="connsiteX27-23951" fmla="*/ 8271 w 10000"/>
                  <a:gd name="connsiteY27-23952" fmla="*/ 5205 h 10000"/>
                  <a:gd name="connsiteX28-23953" fmla="*/ 8142 w 10000"/>
                  <a:gd name="connsiteY28-23954" fmla="*/ 4979 h 10000"/>
                  <a:gd name="connsiteX29-23955" fmla="*/ 8655 w 10000"/>
                  <a:gd name="connsiteY29-23956" fmla="*/ 4904 h 10000"/>
                  <a:gd name="connsiteX30-23957" fmla="*/ 8207 w 10000"/>
                  <a:gd name="connsiteY30-23958" fmla="*/ 4602 h 10000"/>
                  <a:gd name="connsiteX31-23959" fmla="*/ 8014 w 10000"/>
                  <a:gd name="connsiteY31-23960" fmla="*/ 4753 h 10000"/>
                  <a:gd name="connsiteX32-23961" fmla="*/ 8047 w 10000"/>
                  <a:gd name="connsiteY32-23962" fmla="*/ 4837 h 10000"/>
                  <a:gd name="connsiteX33-23963" fmla="*/ 6914 w 10000"/>
                  <a:gd name="connsiteY33-23964" fmla="*/ 3320 h 10000"/>
                  <a:gd name="connsiteX34-23965" fmla="*/ 6926 w 10000"/>
                  <a:gd name="connsiteY34-23966" fmla="*/ 3319 h 10000"/>
                  <a:gd name="connsiteX35-23967" fmla="*/ 6605 w 10000"/>
                  <a:gd name="connsiteY35-23968" fmla="*/ 3244 h 10000"/>
                  <a:gd name="connsiteX36-23969" fmla="*/ 6479 w 10000"/>
                  <a:gd name="connsiteY36-23970" fmla="*/ 3018 h 10000"/>
                  <a:gd name="connsiteX37-23971" fmla="*/ 4957 w 10000"/>
                  <a:gd name="connsiteY37-23972" fmla="*/ 3242 h 10000"/>
                  <a:gd name="connsiteX38-23973" fmla="*/ 4838 w 10000"/>
                  <a:gd name="connsiteY38-23974" fmla="*/ 3189 h 10000"/>
                  <a:gd name="connsiteX39-23975" fmla="*/ 4692 w 10000"/>
                  <a:gd name="connsiteY39-23976" fmla="*/ 3136 h 10000"/>
                  <a:gd name="connsiteX40-23977" fmla="*/ 4575 w 10000"/>
                  <a:gd name="connsiteY40-23978" fmla="*/ 3348 h 10000"/>
                  <a:gd name="connsiteX41-23979" fmla="*/ 4400 w 10000"/>
                  <a:gd name="connsiteY41-23980" fmla="*/ 3507 h 10000"/>
                  <a:gd name="connsiteX42-23981" fmla="*/ 4370 w 10000"/>
                  <a:gd name="connsiteY42-23982" fmla="*/ 3664 h 10000"/>
                  <a:gd name="connsiteX43-23983" fmla="*/ 4515 w 10000"/>
                  <a:gd name="connsiteY43-23984" fmla="*/ 3875 h 10000"/>
                  <a:gd name="connsiteX44-23985" fmla="*/ 4340 w 10000"/>
                  <a:gd name="connsiteY44-23986" fmla="*/ 3981 h 10000"/>
                  <a:gd name="connsiteX45-23987" fmla="*/ 4253 w 10000"/>
                  <a:gd name="connsiteY45-23988" fmla="*/ 3611 h 10000"/>
                  <a:gd name="connsiteX46-23989" fmla="*/ 4164 w 10000"/>
                  <a:gd name="connsiteY46-23990" fmla="*/ 3611 h 10000"/>
                  <a:gd name="connsiteX47-23991" fmla="*/ 4253 w 10000"/>
                  <a:gd name="connsiteY47-23992" fmla="*/ 3084 h 10000"/>
                  <a:gd name="connsiteX48-23993" fmla="*/ 4400 w 10000"/>
                  <a:gd name="connsiteY48-23994" fmla="*/ 3084 h 10000"/>
                  <a:gd name="connsiteX49-23995" fmla="*/ 4458 w 10000"/>
                  <a:gd name="connsiteY49-23996" fmla="*/ 3400 h 10000"/>
                  <a:gd name="connsiteX50-23997" fmla="*/ 4487 w 10000"/>
                  <a:gd name="connsiteY50-23998" fmla="*/ 3189 h 10000"/>
                  <a:gd name="connsiteX51-23999" fmla="*/ 4429 w 10000"/>
                  <a:gd name="connsiteY51-24000" fmla="*/ 3031 h 10000"/>
                  <a:gd name="connsiteX52-24001" fmla="*/ 4282 w 10000"/>
                  <a:gd name="connsiteY52-24002" fmla="*/ 2925 h 10000"/>
                  <a:gd name="connsiteX53-24003" fmla="*/ 4311 w 10000"/>
                  <a:gd name="connsiteY53-24004" fmla="*/ 2503 h 10000"/>
                  <a:gd name="connsiteX54-24005" fmla="*/ 4253 w 10000"/>
                  <a:gd name="connsiteY54-24006" fmla="*/ 2291 h 10000"/>
                  <a:gd name="connsiteX55-24007" fmla="*/ 4222 w 10000"/>
                  <a:gd name="connsiteY55-24008" fmla="*/ 1659 h 10000"/>
                  <a:gd name="connsiteX56-24009" fmla="*/ 4282 w 10000"/>
                  <a:gd name="connsiteY56-24010" fmla="*/ 1659 h 10000"/>
                  <a:gd name="connsiteX57-24011" fmla="*/ 4194 w 10000"/>
                  <a:gd name="connsiteY57-24012" fmla="*/ 1552 h 10000"/>
                  <a:gd name="connsiteX58-24013" fmla="*/ 3930 w 10000"/>
                  <a:gd name="connsiteY58-24014" fmla="*/ 1763 h 10000"/>
                  <a:gd name="connsiteX59-24015" fmla="*/ 3871 w 10000"/>
                  <a:gd name="connsiteY59-24016" fmla="*/ 1341 h 10000"/>
                  <a:gd name="connsiteX60-24017" fmla="*/ 4077 w 10000"/>
                  <a:gd name="connsiteY60-24018" fmla="*/ 602 h 10000"/>
                  <a:gd name="connsiteX61-24019" fmla="*/ 3902 w 10000"/>
                  <a:gd name="connsiteY61-24020" fmla="*/ 338 h 10000"/>
                  <a:gd name="connsiteX62-24021" fmla="*/ 4493 w 10000"/>
                  <a:gd name="connsiteY62-24022" fmla="*/ 0 h 10000"/>
                  <a:gd name="connsiteX63-24023" fmla="*/ 3636 w 10000"/>
                  <a:gd name="connsiteY63-24024" fmla="*/ 21 h 10000"/>
                  <a:gd name="connsiteX64-24025" fmla="*/ 3550 w 10000"/>
                  <a:gd name="connsiteY64-24026" fmla="*/ 233 h 10000"/>
                  <a:gd name="connsiteX65-24027" fmla="*/ 3460 w 10000"/>
                  <a:gd name="connsiteY65-24028" fmla="*/ 655 h 10000"/>
                  <a:gd name="connsiteX66-24029" fmla="*/ 3343 w 10000"/>
                  <a:gd name="connsiteY66-24030" fmla="*/ 708 h 10000"/>
                  <a:gd name="connsiteX67-24031" fmla="*/ 3519 w 10000"/>
                  <a:gd name="connsiteY67-24032" fmla="*/ 919 h 10000"/>
                  <a:gd name="connsiteX68-24033" fmla="*/ 3550 w 10000"/>
                  <a:gd name="connsiteY68-24034" fmla="*/ 1183 h 10000"/>
                  <a:gd name="connsiteX69-24035" fmla="*/ 3460 w 10000"/>
                  <a:gd name="connsiteY69-24036" fmla="*/ 1341 h 10000"/>
                  <a:gd name="connsiteX70-24037" fmla="*/ 3550 w 10000"/>
                  <a:gd name="connsiteY70-24038" fmla="*/ 1816 h 10000"/>
                  <a:gd name="connsiteX71-24039" fmla="*/ 3489 w 10000"/>
                  <a:gd name="connsiteY71-24040" fmla="*/ 2239 h 10000"/>
                  <a:gd name="connsiteX72-24041" fmla="*/ 3050 w 10000"/>
                  <a:gd name="connsiteY72-24042" fmla="*/ 2555 h 10000"/>
                  <a:gd name="connsiteX73-24043" fmla="*/ 3021 w 10000"/>
                  <a:gd name="connsiteY73-24044" fmla="*/ 2397 h 10000"/>
                  <a:gd name="connsiteX74-24045" fmla="*/ 2992 w 10000"/>
                  <a:gd name="connsiteY74-24046" fmla="*/ 2609 h 10000"/>
                  <a:gd name="connsiteX75-24047" fmla="*/ 3108 w 10000"/>
                  <a:gd name="connsiteY75-24048" fmla="*/ 2819 h 10000"/>
                  <a:gd name="connsiteX76-24049" fmla="*/ 3402 w 10000"/>
                  <a:gd name="connsiteY76-24050" fmla="*/ 2609 h 10000"/>
                  <a:gd name="connsiteX77-24051" fmla="*/ 3519 w 10000"/>
                  <a:gd name="connsiteY77-24052" fmla="*/ 2767 h 10000"/>
                  <a:gd name="connsiteX78-24053" fmla="*/ 3314 w 10000"/>
                  <a:gd name="connsiteY78-24054" fmla="*/ 2819 h 10000"/>
                  <a:gd name="connsiteX79-24055" fmla="*/ 2378 w 10000"/>
                  <a:gd name="connsiteY79-24056" fmla="*/ 2638 h 10000"/>
                  <a:gd name="connsiteX80-24057" fmla="*/ 2570 w 10000"/>
                  <a:gd name="connsiteY80-24058" fmla="*/ 2488 h 10000"/>
                  <a:gd name="connsiteX81-24059" fmla="*/ 1994 w 10000"/>
                  <a:gd name="connsiteY81-24060" fmla="*/ 2940 h 10000"/>
                  <a:gd name="connsiteX82-24061" fmla="*/ 1929 w 10000"/>
                  <a:gd name="connsiteY82-24062" fmla="*/ 3317 h 10000"/>
                  <a:gd name="connsiteX83-24063" fmla="*/ 1929 w 10000"/>
                  <a:gd name="connsiteY83-24064" fmla="*/ 3317 h 10000"/>
                  <a:gd name="connsiteX84-24065" fmla="*/ 1789 w 10000"/>
                  <a:gd name="connsiteY84-24066" fmla="*/ 3559 h 10000"/>
                  <a:gd name="connsiteX85-24067" fmla="*/ 1554 w 10000"/>
                  <a:gd name="connsiteY85-24068" fmla="*/ 3559 h 10000"/>
                  <a:gd name="connsiteX86-24069" fmla="*/ 1378 w 10000"/>
                  <a:gd name="connsiteY86-24070" fmla="*/ 3770 h 10000"/>
                  <a:gd name="connsiteX87-24071" fmla="*/ 1145 w 10000"/>
                  <a:gd name="connsiteY87-24072" fmla="*/ 3770 h 10000"/>
                  <a:gd name="connsiteX88-24073" fmla="*/ 968 w 10000"/>
                  <a:gd name="connsiteY88-24074" fmla="*/ 3981 h 10000"/>
                  <a:gd name="connsiteX89-24075" fmla="*/ 851 w 10000"/>
                  <a:gd name="connsiteY89-24076" fmla="*/ 3770 h 10000"/>
                  <a:gd name="connsiteX90-24077" fmla="*/ 558 w 10000"/>
                  <a:gd name="connsiteY90-24078" fmla="*/ 3717 h 10000"/>
                  <a:gd name="connsiteX91-24079" fmla="*/ 0 w 10000"/>
                  <a:gd name="connsiteY91-24080" fmla="*/ 4984 h 10000"/>
                  <a:gd name="connsiteX92-24081" fmla="*/ 59 w 10000"/>
                  <a:gd name="connsiteY92-24082" fmla="*/ 5249 h 10000"/>
                  <a:gd name="connsiteX93-24083" fmla="*/ 118 w 10000"/>
                  <a:gd name="connsiteY93-24084" fmla="*/ 5618 h 10000"/>
                  <a:gd name="connsiteX94-24085" fmla="*/ 294 w 10000"/>
                  <a:gd name="connsiteY94-24086" fmla="*/ 5935 h 10000"/>
                  <a:gd name="connsiteX95-24087" fmla="*/ 528 w 10000"/>
                  <a:gd name="connsiteY95-24088" fmla="*/ 6462 h 10000"/>
                  <a:gd name="connsiteX96-24089" fmla="*/ 381 w 10000"/>
                  <a:gd name="connsiteY96-24090" fmla="*/ 6358 h 10000"/>
                  <a:gd name="connsiteX97-24091" fmla="*/ 733 w 10000"/>
                  <a:gd name="connsiteY97-24092" fmla="*/ 6832 h 10000"/>
                  <a:gd name="connsiteX98-24093" fmla="*/ 938 w 10000"/>
                  <a:gd name="connsiteY98-24094" fmla="*/ 6780 h 10000"/>
                  <a:gd name="connsiteX99-24095" fmla="*/ 910 w 10000"/>
                  <a:gd name="connsiteY99-24096" fmla="*/ 6462 h 10000"/>
                  <a:gd name="connsiteX100-24097" fmla="*/ 1085 w 10000"/>
                  <a:gd name="connsiteY100-24098" fmla="*/ 6515 h 10000"/>
                  <a:gd name="connsiteX101-24099" fmla="*/ 880 w 10000"/>
                  <a:gd name="connsiteY101-24100" fmla="*/ 5882 h 10000"/>
                  <a:gd name="connsiteX102-24101" fmla="*/ 1261 w 10000"/>
                  <a:gd name="connsiteY102-24102" fmla="*/ 5618 h 10000"/>
                  <a:gd name="connsiteX103-24103" fmla="*/ 1468 w 10000"/>
                  <a:gd name="connsiteY103-24104" fmla="*/ 5618 h 10000"/>
                  <a:gd name="connsiteX104-24105" fmla="*/ 1468 w 10000"/>
                  <a:gd name="connsiteY104-24106" fmla="*/ 5882 h 10000"/>
                  <a:gd name="connsiteX105-24107" fmla="*/ 1290 w 10000"/>
                  <a:gd name="connsiteY105-24108" fmla="*/ 6040 h 10000"/>
                  <a:gd name="connsiteX106-24109" fmla="*/ 1174 w 10000"/>
                  <a:gd name="connsiteY106-24110" fmla="*/ 6727 h 10000"/>
                  <a:gd name="connsiteX107-24111" fmla="*/ 1115 w 10000"/>
                  <a:gd name="connsiteY107-24112" fmla="*/ 7043 h 10000"/>
                  <a:gd name="connsiteX108-24113" fmla="*/ 1203 w 10000"/>
                  <a:gd name="connsiteY108-24114" fmla="*/ 7466 h 10000"/>
                  <a:gd name="connsiteX109-24115" fmla="*/ 1378 w 10000"/>
                  <a:gd name="connsiteY109-24116" fmla="*/ 7783 h 10000"/>
                  <a:gd name="connsiteX110-24117" fmla="*/ 1965 w 10000"/>
                  <a:gd name="connsiteY110-24118" fmla="*/ 8416 h 10000"/>
                  <a:gd name="connsiteX111-24119" fmla="*/ 2433 w 10000"/>
                  <a:gd name="connsiteY111-24120" fmla="*/ 8891 h 10000"/>
                  <a:gd name="connsiteX112-24121" fmla="*/ 2785 w 10000"/>
                  <a:gd name="connsiteY112-24122" fmla="*/ 9103 h 10000"/>
                  <a:gd name="connsiteX113-24123" fmla="*/ 3167 w 10000"/>
                  <a:gd name="connsiteY113-24124" fmla="*/ 9313 h 10000"/>
                  <a:gd name="connsiteX114-24125" fmla="*/ 3550 w 10000"/>
                  <a:gd name="connsiteY114-24126" fmla="*/ 9525 h 10000"/>
                  <a:gd name="connsiteX115-24127" fmla="*/ 3902 w 10000"/>
                  <a:gd name="connsiteY115-24128" fmla="*/ 9631 h 10000"/>
                  <a:gd name="connsiteX116-24129" fmla="*/ 4282 w 10000"/>
                  <a:gd name="connsiteY116-24130" fmla="*/ 9789 h 10000"/>
                  <a:gd name="connsiteX117-24131" fmla="*/ 4722 w 10000"/>
                  <a:gd name="connsiteY117-24132" fmla="*/ 9948 h 10000"/>
                  <a:gd name="connsiteX118-24133" fmla="*/ 5190 w 10000"/>
                  <a:gd name="connsiteY118-24134" fmla="*/ 10000 h 10000"/>
                  <a:gd name="connsiteX119-24135" fmla="*/ 5601 w 10000"/>
                  <a:gd name="connsiteY119-24136" fmla="*/ 10000 h 10000"/>
                  <a:gd name="connsiteX120-24137" fmla="*/ 6100 w 10000"/>
                  <a:gd name="connsiteY120-24138" fmla="*/ 9948 h 10000"/>
                  <a:gd name="connsiteX121-24139" fmla="*/ 6452 w 10000"/>
                  <a:gd name="connsiteY121-24140" fmla="*/ 9841 h 10000"/>
                  <a:gd name="connsiteX122-24141" fmla="*/ 6804 w 10000"/>
                  <a:gd name="connsiteY122-24142" fmla="*/ 9737 h 10000"/>
                  <a:gd name="connsiteX123-24143" fmla="*/ 7186 w 10000"/>
                  <a:gd name="connsiteY123-24144" fmla="*/ 9578 h 10000"/>
                  <a:gd name="connsiteX124-24145" fmla="*/ 7537 w 10000"/>
                  <a:gd name="connsiteY124-24146" fmla="*/ 9419 h 10000"/>
                  <a:gd name="connsiteX125-24147" fmla="*/ 7860 w 10000"/>
                  <a:gd name="connsiteY125-24148" fmla="*/ 9209 h 10000"/>
                  <a:gd name="connsiteX126-24149" fmla="*/ 8212 w 10000"/>
                  <a:gd name="connsiteY126-24150" fmla="*/ 8997 h 10000"/>
                  <a:gd name="connsiteX127-24151" fmla="*/ 8535 w 10000"/>
                  <a:gd name="connsiteY127-24152" fmla="*/ 8681 h 10000"/>
                  <a:gd name="connsiteX0-24153" fmla="*/ 8535 w 10000"/>
                  <a:gd name="connsiteY0-24154" fmla="*/ 8681 h 10000"/>
                  <a:gd name="connsiteX1-24155" fmla="*/ 8887 w 10000"/>
                  <a:gd name="connsiteY1-24156" fmla="*/ 8363 h 10000"/>
                  <a:gd name="connsiteX2-24157" fmla="*/ 9062 w 10000"/>
                  <a:gd name="connsiteY2-24158" fmla="*/ 7941 h 10000"/>
                  <a:gd name="connsiteX3-24159" fmla="*/ 9414 w 10000"/>
                  <a:gd name="connsiteY3-24160" fmla="*/ 7624 h 10000"/>
                  <a:gd name="connsiteX4-24161" fmla="*/ 9296 w 10000"/>
                  <a:gd name="connsiteY4-24162" fmla="*/ 7149 h 10000"/>
                  <a:gd name="connsiteX5-24163" fmla="*/ 9502 w 10000"/>
                  <a:gd name="connsiteY5-24164" fmla="*/ 6885 h 10000"/>
                  <a:gd name="connsiteX6-24165" fmla="*/ 9648 w 10000"/>
                  <a:gd name="connsiteY6-24166" fmla="*/ 6621 h 10000"/>
                  <a:gd name="connsiteX7-24167" fmla="*/ 9706 w 10000"/>
                  <a:gd name="connsiteY7-24168" fmla="*/ 7043 h 10000"/>
                  <a:gd name="connsiteX8-24169" fmla="*/ 9648 w 10000"/>
                  <a:gd name="connsiteY8-24170" fmla="*/ 7519 h 10000"/>
                  <a:gd name="connsiteX9-24171" fmla="*/ 9971 w 10000"/>
                  <a:gd name="connsiteY9-24172" fmla="*/ 7043 h 10000"/>
                  <a:gd name="connsiteX10-24173" fmla="*/ 10000 w 10000"/>
                  <a:gd name="connsiteY10-24174" fmla="*/ 6674 h 10000"/>
                  <a:gd name="connsiteX11-24175" fmla="*/ 9882 w 10000"/>
                  <a:gd name="connsiteY11-24176" fmla="*/ 6727 h 10000"/>
                  <a:gd name="connsiteX12-24177" fmla="*/ 9795 w 10000"/>
                  <a:gd name="connsiteY12-24178" fmla="*/ 6358 h 10000"/>
                  <a:gd name="connsiteX13-24179" fmla="*/ 9911 w 10000"/>
                  <a:gd name="connsiteY13-24180" fmla="*/ 5935 h 10000"/>
                  <a:gd name="connsiteX14-24181" fmla="*/ 9854 w 10000"/>
                  <a:gd name="connsiteY14-24182" fmla="*/ 5460 h 10000"/>
                  <a:gd name="connsiteX15-24183" fmla="*/ 9560 w 10000"/>
                  <a:gd name="connsiteY15-24184" fmla="*/ 5301 h 10000"/>
                  <a:gd name="connsiteX16-24185" fmla="*/ 9942 w 10000"/>
                  <a:gd name="connsiteY16-24186" fmla="*/ 4510 h 10000"/>
                  <a:gd name="connsiteX17-24187" fmla="*/ 9531 w 10000"/>
                  <a:gd name="connsiteY17-24188" fmla="*/ 4773 h 10000"/>
                  <a:gd name="connsiteX18-24189" fmla="*/ 9443 w 10000"/>
                  <a:gd name="connsiteY18-24190" fmla="*/ 5195 h 10000"/>
                  <a:gd name="connsiteX19-24191" fmla="*/ 9091 w 10000"/>
                  <a:gd name="connsiteY19-24192" fmla="*/ 5249 h 10000"/>
                  <a:gd name="connsiteX20-24193" fmla="*/ 9062 w 10000"/>
                  <a:gd name="connsiteY20-24194" fmla="*/ 5829 h 10000"/>
                  <a:gd name="connsiteX21-24195" fmla="*/ 9091 w 10000"/>
                  <a:gd name="connsiteY21-24196" fmla="*/ 5935 h 10000"/>
                  <a:gd name="connsiteX22-24197" fmla="*/ 8916 w 10000"/>
                  <a:gd name="connsiteY22-24198" fmla="*/ 6146 h 10000"/>
                  <a:gd name="connsiteX23-24199" fmla="*/ 8720 w 10000"/>
                  <a:gd name="connsiteY23-24200" fmla="*/ 5507 h 10000"/>
                  <a:gd name="connsiteX24-24201" fmla="*/ 8720 w 10000"/>
                  <a:gd name="connsiteY24-24202" fmla="*/ 5507 h 10000"/>
                  <a:gd name="connsiteX25-24203" fmla="*/ 8591 w 10000"/>
                  <a:gd name="connsiteY25-24204" fmla="*/ 5281 h 10000"/>
                  <a:gd name="connsiteX26-24205" fmla="*/ 8399 w 10000"/>
                  <a:gd name="connsiteY26-24206" fmla="*/ 5432 h 10000"/>
                  <a:gd name="connsiteX27-24207" fmla="*/ 8271 w 10000"/>
                  <a:gd name="connsiteY27-24208" fmla="*/ 5205 h 10000"/>
                  <a:gd name="connsiteX28-24209" fmla="*/ 8142 w 10000"/>
                  <a:gd name="connsiteY28-24210" fmla="*/ 4979 h 10000"/>
                  <a:gd name="connsiteX29-24211" fmla="*/ 8655 w 10000"/>
                  <a:gd name="connsiteY29-24212" fmla="*/ 4904 h 10000"/>
                  <a:gd name="connsiteX30-24213" fmla="*/ 8207 w 10000"/>
                  <a:gd name="connsiteY30-24214" fmla="*/ 4602 h 10000"/>
                  <a:gd name="connsiteX31-24215" fmla="*/ 8014 w 10000"/>
                  <a:gd name="connsiteY31-24216" fmla="*/ 4753 h 10000"/>
                  <a:gd name="connsiteX32-24217" fmla="*/ 8047 w 10000"/>
                  <a:gd name="connsiteY32-24218" fmla="*/ 4837 h 10000"/>
                  <a:gd name="connsiteX33-24219" fmla="*/ 6914 w 10000"/>
                  <a:gd name="connsiteY33-24220" fmla="*/ 3320 h 10000"/>
                  <a:gd name="connsiteX34-24221" fmla="*/ 6926 w 10000"/>
                  <a:gd name="connsiteY34-24222" fmla="*/ 3319 h 10000"/>
                  <a:gd name="connsiteX35-24223" fmla="*/ 6605 w 10000"/>
                  <a:gd name="connsiteY35-24224" fmla="*/ 3244 h 10000"/>
                  <a:gd name="connsiteX36-24225" fmla="*/ 6479 w 10000"/>
                  <a:gd name="connsiteY36-24226" fmla="*/ 3018 h 10000"/>
                  <a:gd name="connsiteX37-24227" fmla="*/ 4957 w 10000"/>
                  <a:gd name="connsiteY37-24228" fmla="*/ 3242 h 10000"/>
                  <a:gd name="connsiteX38-24229" fmla="*/ 4838 w 10000"/>
                  <a:gd name="connsiteY38-24230" fmla="*/ 3189 h 10000"/>
                  <a:gd name="connsiteX39-24231" fmla="*/ 4692 w 10000"/>
                  <a:gd name="connsiteY39-24232" fmla="*/ 3136 h 10000"/>
                  <a:gd name="connsiteX40-24233" fmla="*/ 4575 w 10000"/>
                  <a:gd name="connsiteY40-24234" fmla="*/ 3348 h 10000"/>
                  <a:gd name="connsiteX41-24235" fmla="*/ 4400 w 10000"/>
                  <a:gd name="connsiteY41-24236" fmla="*/ 3507 h 10000"/>
                  <a:gd name="connsiteX42-24237" fmla="*/ 4370 w 10000"/>
                  <a:gd name="connsiteY42-24238" fmla="*/ 3664 h 10000"/>
                  <a:gd name="connsiteX43-24239" fmla="*/ 4515 w 10000"/>
                  <a:gd name="connsiteY43-24240" fmla="*/ 3875 h 10000"/>
                  <a:gd name="connsiteX44-24241" fmla="*/ 4253 w 10000"/>
                  <a:gd name="connsiteY44-24242" fmla="*/ 3611 h 10000"/>
                  <a:gd name="connsiteX45-24243" fmla="*/ 4164 w 10000"/>
                  <a:gd name="connsiteY45-24244" fmla="*/ 3611 h 10000"/>
                  <a:gd name="connsiteX46-24245" fmla="*/ 4253 w 10000"/>
                  <a:gd name="connsiteY46-24246" fmla="*/ 3084 h 10000"/>
                  <a:gd name="connsiteX47-24247" fmla="*/ 4400 w 10000"/>
                  <a:gd name="connsiteY47-24248" fmla="*/ 3084 h 10000"/>
                  <a:gd name="connsiteX48-24249" fmla="*/ 4458 w 10000"/>
                  <a:gd name="connsiteY48-24250" fmla="*/ 3400 h 10000"/>
                  <a:gd name="connsiteX49-24251" fmla="*/ 4487 w 10000"/>
                  <a:gd name="connsiteY49-24252" fmla="*/ 3189 h 10000"/>
                  <a:gd name="connsiteX50-24253" fmla="*/ 4429 w 10000"/>
                  <a:gd name="connsiteY50-24254" fmla="*/ 3031 h 10000"/>
                  <a:gd name="connsiteX51-24255" fmla="*/ 4282 w 10000"/>
                  <a:gd name="connsiteY51-24256" fmla="*/ 2925 h 10000"/>
                  <a:gd name="connsiteX52-24257" fmla="*/ 4311 w 10000"/>
                  <a:gd name="connsiteY52-24258" fmla="*/ 2503 h 10000"/>
                  <a:gd name="connsiteX53-24259" fmla="*/ 4253 w 10000"/>
                  <a:gd name="connsiteY53-24260" fmla="*/ 2291 h 10000"/>
                  <a:gd name="connsiteX54-24261" fmla="*/ 4222 w 10000"/>
                  <a:gd name="connsiteY54-24262" fmla="*/ 1659 h 10000"/>
                  <a:gd name="connsiteX55-24263" fmla="*/ 4282 w 10000"/>
                  <a:gd name="connsiteY55-24264" fmla="*/ 1659 h 10000"/>
                  <a:gd name="connsiteX56-24265" fmla="*/ 4194 w 10000"/>
                  <a:gd name="connsiteY56-24266" fmla="*/ 1552 h 10000"/>
                  <a:gd name="connsiteX57-24267" fmla="*/ 3930 w 10000"/>
                  <a:gd name="connsiteY57-24268" fmla="*/ 1763 h 10000"/>
                  <a:gd name="connsiteX58-24269" fmla="*/ 3871 w 10000"/>
                  <a:gd name="connsiteY58-24270" fmla="*/ 1341 h 10000"/>
                  <a:gd name="connsiteX59-24271" fmla="*/ 4077 w 10000"/>
                  <a:gd name="connsiteY59-24272" fmla="*/ 602 h 10000"/>
                  <a:gd name="connsiteX60-24273" fmla="*/ 3902 w 10000"/>
                  <a:gd name="connsiteY60-24274" fmla="*/ 338 h 10000"/>
                  <a:gd name="connsiteX61-24275" fmla="*/ 4493 w 10000"/>
                  <a:gd name="connsiteY61-24276" fmla="*/ 0 h 10000"/>
                  <a:gd name="connsiteX62-24277" fmla="*/ 3636 w 10000"/>
                  <a:gd name="connsiteY62-24278" fmla="*/ 21 h 10000"/>
                  <a:gd name="connsiteX63-24279" fmla="*/ 3550 w 10000"/>
                  <a:gd name="connsiteY63-24280" fmla="*/ 233 h 10000"/>
                  <a:gd name="connsiteX64-24281" fmla="*/ 3460 w 10000"/>
                  <a:gd name="connsiteY64-24282" fmla="*/ 655 h 10000"/>
                  <a:gd name="connsiteX65-24283" fmla="*/ 3343 w 10000"/>
                  <a:gd name="connsiteY65-24284" fmla="*/ 708 h 10000"/>
                  <a:gd name="connsiteX66-24285" fmla="*/ 3519 w 10000"/>
                  <a:gd name="connsiteY66-24286" fmla="*/ 919 h 10000"/>
                  <a:gd name="connsiteX67-24287" fmla="*/ 3550 w 10000"/>
                  <a:gd name="connsiteY67-24288" fmla="*/ 1183 h 10000"/>
                  <a:gd name="connsiteX68-24289" fmla="*/ 3460 w 10000"/>
                  <a:gd name="connsiteY68-24290" fmla="*/ 1341 h 10000"/>
                  <a:gd name="connsiteX69-24291" fmla="*/ 3550 w 10000"/>
                  <a:gd name="connsiteY69-24292" fmla="*/ 1816 h 10000"/>
                  <a:gd name="connsiteX70-24293" fmla="*/ 3489 w 10000"/>
                  <a:gd name="connsiteY70-24294" fmla="*/ 2239 h 10000"/>
                  <a:gd name="connsiteX71-24295" fmla="*/ 3050 w 10000"/>
                  <a:gd name="connsiteY71-24296" fmla="*/ 2555 h 10000"/>
                  <a:gd name="connsiteX72-24297" fmla="*/ 3021 w 10000"/>
                  <a:gd name="connsiteY72-24298" fmla="*/ 2397 h 10000"/>
                  <a:gd name="connsiteX73-24299" fmla="*/ 2992 w 10000"/>
                  <a:gd name="connsiteY73-24300" fmla="*/ 2609 h 10000"/>
                  <a:gd name="connsiteX74-24301" fmla="*/ 3108 w 10000"/>
                  <a:gd name="connsiteY74-24302" fmla="*/ 2819 h 10000"/>
                  <a:gd name="connsiteX75-24303" fmla="*/ 3402 w 10000"/>
                  <a:gd name="connsiteY75-24304" fmla="*/ 2609 h 10000"/>
                  <a:gd name="connsiteX76-24305" fmla="*/ 3519 w 10000"/>
                  <a:gd name="connsiteY76-24306" fmla="*/ 2767 h 10000"/>
                  <a:gd name="connsiteX77-24307" fmla="*/ 3314 w 10000"/>
                  <a:gd name="connsiteY77-24308" fmla="*/ 2819 h 10000"/>
                  <a:gd name="connsiteX78-24309" fmla="*/ 2378 w 10000"/>
                  <a:gd name="connsiteY78-24310" fmla="*/ 2638 h 10000"/>
                  <a:gd name="connsiteX79-24311" fmla="*/ 2570 w 10000"/>
                  <a:gd name="connsiteY79-24312" fmla="*/ 2488 h 10000"/>
                  <a:gd name="connsiteX80-24313" fmla="*/ 1994 w 10000"/>
                  <a:gd name="connsiteY80-24314" fmla="*/ 2940 h 10000"/>
                  <a:gd name="connsiteX81-24315" fmla="*/ 1929 w 10000"/>
                  <a:gd name="connsiteY81-24316" fmla="*/ 3317 h 10000"/>
                  <a:gd name="connsiteX82-24317" fmla="*/ 1929 w 10000"/>
                  <a:gd name="connsiteY82-24318" fmla="*/ 3317 h 10000"/>
                  <a:gd name="connsiteX83-24319" fmla="*/ 1789 w 10000"/>
                  <a:gd name="connsiteY83-24320" fmla="*/ 3559 h 10000"/>
                  <a:gd name="connsiteX84-24321" fmla="*/ 1554 w 10000"/>
                  <a:gd name="connsiteY84-24322" fmla="*/ 3559 h 10000"/>
                  <a:gd name="connsiteX85-24323" fmla="*/ 1378 w 10000"/>
                  <a:gd name="connsiteY85-24324" fmla="*/ 3770 h 10000"/>
                  <a:gd name="connsiteX86-24325" fmla="*/ 1145 w 10000"/>
                  <a:gd name="connsiteY86-24326" fmla="*/ 3770 h 10000"/>
                  <a:gd name="connsiteX87-24327" fmla="*/ 968 w 10000"/>
                  <a:gd name="connsiteY87-24328" fmla="*/ 3981 h 10000"/>
                  <a:gd name="connsiteX88-24329" fmla="*/ 851 w 10000"/>
                  <a:gd name="connsiteY88-24330" fmla="*/ 3770 h 10000"/>
                  <a:gd name="connsiteX89-24331" fmla="*/ 558 w 10000"/>
                  <a:gd name="connsiteY89-24332" fmla="*/ 3717 h 10000"/>
                  <a:gd name="connsiteX90-24333" fmla="*/ 0 w 10000"/>
                  <a:gd name="connsiteY90-24334" fmla="*/ 4984 h 10000"/>
                  <a:gd name="connsiteX91-24335" fmla="*/ 59 w 10000"/>
                  <a:gd name="connsiteY91-24336" fmla="*/ 5249 h 10000"/>
                  <a:gd name="connsiteX92-24337" fmla="*/ 118 w 10000"/>
                  <a:gd name="connsiteY92-24338" fmla="*/ 5618 h 10000"/>
                  <a:gd name="connsiteX93-24339" fmla="*/ 294 w 10000"/>
                  <a:gd name="connsiteY93-24340" fmla="*/ 5935 h 10000"/>
                  <a:gd name="connsiteX94-24341" fmla="*/ 528 w 10000"/>
                  <a:gd name="connsiteY94-24342" fmla="*/ 6462 h 10000"/>
                  <a:gd name="connsiteX95-24343" fmla="*/ 381 w 10000"/>
                  <a:gd name="connsiteY95-24344" fmla="*/ 6358 h 10000"/>
                  <a:gd name="connsiteX96-24345" fmla="*/ 733 w 10000"/>
                  <a:gd name="connsiteY96-24346" fmla="*/ 6832 h 10000"/>
                  <a:gd name="connsiteX97-24347" fmla="*/ 938 w 10000"/>
                  <a:gd name="connsiteY97-24348" fmla="*/ 6780 h 10000"/>
                  <a:gd name="connsiteX98-24349" fmla="*/ 910 w 10000"/>
                  <a:gd name="connsiteY98-24350" fmla="*/ 6462 h 10000"/>
                  <a:gd name="connsiteX99-24351" fmla="*/ 1085 w 10000"/>
                  <a:gd name="connsiteY99-24352" fmla="*/ 6515 h 10000"/>
                  <a:gd name="connsiteX100-24353" fmla="*/ 880 w 10000"/>
                  <a:gd name="connsiteY100-24354" fmla="*/ 5882 h 10000"/>
                  <a:gd name="connsiteX101-24355" fmla="*/ 1261 w 10000"/>
                  <a:gd name="connsiteY101-24356" fmla="*/ 5618 h 10000"/>
                  <a:gd name="connsiteX102-24357" fmla="*/ 1468 w 10000"/>
                  <a:gd name="connsiteY102-24358" fmla="*/ 5618 h 10000"/>
                  <a:gd name="connsiteX103-24359" fmla="*/ 1468 w 10000"/>
                  <a:gd name="connsiteY103-24360" fmla="*/ 5882 h 10000"/>
                  <a:gd name="connsiteX104-24361" fmla="*/ 1290 w 10000"/>
                  <a:gd name="connsiteY104-24362" fmla="*/ 6040 h 10000"/>
                  <a:gd name="connsiteX105-24363" fmla="*/ 1174 w 10000"/>
                  <a:gd name="connsiteY105-24364" fmla="*/ 6727 h 10000"/>
                  <a:gd name="connsiteX106-24365" fmla="*/ 1115 w 10000"/>
                  <a:gd name="connsiteY106-24366" fmla="*/ 7043 h 10000"/>
                  <a:gd name="connsiteX107-24367" fmla="*/ 1203 w 10000"/>
                  <a:gd name="connsiteY107-24368" fmla="*/ 7466 h 10000"/>
                  <a:gd name="connsiteX108-24369" fmla="*/ 1378 w 10000"/>
                  <a:gd name="connsiteY108-24370" fmla="*/ 7783 h 10000"/>
                  <a:gd name="connsiteX109-24371" fmla="*/ 1965 w 10000"/>
                  <a:gd name="connsiteY109-24372" fmla="*/ 8416 h 10000"/>
                  <a:gd name="connsiteX110-24373" fmla="*/ 2433 w 10000"/>
                  <a:gd name="connsiteY110-24374" fmla="*/ 8891 h 10000"/>
                  <a:gd name="connsiteX111-24375" fmla="*/ 2785 w 10000"/>
                  <a:gd name="connsiteY111-24376" fmla="*/ 9103 h 10000"/>
                  <a:gd name="connsiteX112-24377" fmla="*/ 3167 w 10000"/>
                  <a:gd name="connsiteY112-24378" fmla="*/ 9313 h 10000"/>
                  <a:gd name="connsiteX113-24379" fmla="*/ 3550 w 10000"/>
                  <a:gd name="connsiteY113-24380" fmla="*/ 9525 h 10000"/>
                  <a:gd name="connsiteX114-24381" fmla="*/ 3902 w 10000"/>
                  <a:gd name="connsiteY114-24382" fmla="*/ 9631 h 10000"/>
                  <a:gd name="connsiteX115-24383" fmla="*/ 4282 w 10000"/>
                  <a:gd name="connsiteY115-24384" fmla="*/ 9789 h 10000"/>
                  <a:gd name="connsiteX116-24385" fmla="*/ 4722 w 10000"/>
                  <a:gd name="connsiteY116-24386" fmla="*/ 9948 h 10000"/>
                  <a:gd name="connsiteX117-24387" fmla="*/ 5190 w 10000"/>
                  <a:gd name="connsiteY117-24388" fmla="*/ 10000 h 10000"/>
                  <a:gd name="connsiteX118-24389" fmla="*/ 5601 w 10000"/>
                  <a:gd name="connsiteY118-24390" fmla="*/ 10000 h 10000"/>
                  <a:gd name="connsiteX119-24391" fmla="*/ 6100 w 10000"/>
                  <a:gd name="connsiteY119-24392" fmla="*/ 9948 h 10000"/>
                  <a:gd name="connsiteX120-24393" fmla="*/ 6452 w 10000"/>
                  <a:gd name="connsiteY120-24394" fmla="*/ 9841 h 10000"/>
                  <a:gd name="connsiteX121-24395" fmla="*/ 6804 w 10000"/>
                  <a:gd name="connsiteY121-24396" fmla="*/ 9737 h 10000"/>
                  <a:gd name="connsiteX122-24397" fmla="*/ 7186 w 10000"/>
                  <a:gd name="connsiteY122-24398" fmla="*/ 9578 h 10000"/>
                  <a:gd name="connsiteX123-24399" fmla="*/ 7537 w 10000"/>
                  <a:gd name="connsiteY123-24400" fmla="*/ 9419 h 10000"/>
                  <a:gd name="connsiteX124-24401" fmla="*/ 7860 w 10000"/>
                  <a:gd name="connsiteY124-24402" fmla="*/ 9209 h 10000"/>
                  <a:gd name="connsiteX125-24403" fmla="*/ 8212 w 10000"/>
                  <a:gd name="connsiteY125-24404" fmla="*/ 8997 h 10000"/>
                  <a:gd name="connsiteX126-24405" fmla="*/ 8535 w 10000"/>
                  <a:gd name="connsiteY126-24406" fmla="*/ 8681 h 10000"/>
                  <a:gd name="connsiteX0-24407" fmla="*/ 8535 w 10000"/>
                  <a:gd name="connsiteY0-24408" fmla="*/ 8681 h 10000"/>
                  <a:gd name="connsiteX1-24409" fmla="*/ 8887 w 10000"/>
                  <a:gd name="connsiteY1-24410" fmla="*/ 8363 h 10000"/>
                  <a:gd name="connsiteX2-24411" fmla="*/ 9062 w 10000"/>
                  <a:gd name="connsiteY2-24412" fmla="*/ 7941 h 10000"/>
                  <a:gd name="connsiteX3-24413" fmla="*/ 9414 w 10000"/>
                  <a:gd name="connsiteY3-24414" fmla="*/ 7624 h 10000"/>
                  <a:gd name="connsiteX4-24415" fmla="*/ 9296 w 10000"/>
                  <a:gd name="connsiteY4-24416" fmla="*/ 7149 h 10000"/>
                  <a:gd name="connsiteX5-24417" fmla="*/ 9502 w 10000"/>
                  <a:gd name="connsiteY5-24418" fmla="*/ 6885 h 10000"/>
                  <a:gd name="connsiteX6-24419" fmla="*/ 9648 w 10000"/>
                  <a:gd name="connsiteY6-24420" fmla="*/ 6621 h 10000"/>
                  <a:gd name="connsiteX7-24421" fmla="*/ 9706 w 10000"/>
                  <a:gd name="connsiteY7-24422" fmla="*/ 7043 h 10000"/>
                  <a:gd name="connsiteX8-24423" fmla="*/ 9648 w 10000"/>
                  <a:gd name="connsiteY8-24424" fmla="*/ 7519 h 10000"/>
                  <a:gd name="connsiteX9-24425" fmla="*/ 9971 w 10000"/>
                  <a:gd name="connsiteY9-24426" fmla="*/ 7043 h 10000"/>
                  <a:gd name="connsiteX10-24427" fmla="*/ 10000 w 10000"/>
                  <a:gd name="connsiteY10-24428" fmla="*/ 6674 h 10000"/>
                  <a:gd name="connsiteX11-24429" fmla="*/ 9882 w 10000"/>
                  <a:gd name="connsiteY11-24430" fmla="*/ 6727 h 10000"/>
                  <a:gd name="connsiteX12-24431" fmla="*/ 9795 w 10000"/>
                  <a:gd name="connsiteY12-24432" fmla="*/ 6358 h 10000"/>
                  <a:gd name="connsiteX13-24433" fmla="*/ 9911 w 10000"/>
                  <a:gd name="connsiteY13-24434" fmla="*/ 5935 h 10000"/>
                  <a:gd name="connsiteX14-24435" fmla="*/ 9854 w 10000"/>
                  <a:gd name="connsiteY14-24436" fmla="*/ 5460 h 10000"/>
                  <a:gd name="connsiteX15-24437" fmla="*/ 9560 w 10000"/>
                  <a:gd name="connsiteY15-24438" fmla="*/ 5301 h 10000"/>
                  <a:gd name="connsiteX16-24439" fmla="*/ 9942 w 10000"/>
                  <a:gd name="connsiteY16-24440" fmla="*/ 4510 h 10000"/>
                  <a:gd name="connsiteX17-24441" fmla="*/ 9531 w 10000"/>
                  <a:gd name="connsiteY17-24442" fmla="*/ 4773 h 10000"/>
                  <a:gd name="connsiteX18-24443" fmla="*/ 9443 w 10000"/>
                  <a:gd name="connsiteY18-24444" fmla="*/ 5195 h 10000"/>
                  <a:gd name="connsiteX19-24445" fmla="*/ 9091 w 10000"/>
                  <a:gd name="connsiteY19-24446" fmla="*/ 5249 h 10000"/>
                  <a:gd name="connsiteX20-24447" fmla="*/ 9062 w 10000"/>
                  <a:gd name="connsiteY20-24448" fmla="*/ 5829 h 10000"/>
                  <a:gd name="connsiteX21-24449" fmla="*/ 9091 w 10000"/>
                  <a:gd name="connsiteY21-24450" fmla="*/ 5935 h 10000"/>
                  <a:gd name="connsiteX22-24451" fmla="*/ 8916 w 10000"/>
                  <a:gd name="connsiteY22-24452" fmla="*/ 6146 h 10000"/>
                  <a:gd name="connsiteX23-24453" fmla="*/ 8720 w 10000"/>
                  <a:gd name="connsiteY23-24454" fmla="*/ 5507 h 10000"/>
                  <a:gd name="connsiteX24-24455" fmla="*/ 8720 w 10000"/>
                  <a:gd name="connsiteY24-24456" fmla="*/ 5507 h 10000"/>
                  <a:gd name="connsiteX25-24457" fmla="*/ 8591 w 10000"/>
                  <a:gd name="connsiteY25-24458" fmla="*/ 5281 h 10000"/>
                  <a:gd name="connsiteX26-24459" fmla="*/ 8399 w 10000"/>
                  <a:gd name="connsiteY26-24460" fmla="*/ 5432 h 10000"/>
                  <a:gd name="connsiteX27-24461" fmla="*/ 8271 w 10000"/>
                  <a:gd name="connsiteY27-24462" fmla="*/ 5205 h 10000"/>
                  <a:gd name="connsiteX28-24463" fmla="*/ 8142 w 10000"/>
                  <a:gd name="connsiteY28-24464" fmla="*/ 4979 h 10000"/>
                  <a:gd name="connsiteX29-24465" fmla="*/ 8655 w 10000"/>
                  <a:gd name="connsiteY29-24466" fmla="*/ 4904 h 10000"/>
                  <a:gd name="connsiteX30-24467" fmla="*/ 8207 w 10000"/>
                  <a:gd name="connsiteY30-24468" fmla="*/ 4602 h 10000"/>
                  <a:gd name="connsiteX31-24469" fmla="*/ 8014 w 10000"/>
                  <a:gd name="connsiteY31-24470" fmla="*/ 4753 h 10000"/>
                  <a:gd name="connsiteX32-24471" fmla="*/ 8047 w 10000"/>
                  <a:gd name="connsiteY32-24472" fmla="*/ 4837 h 10000"/>
                  <a:gd name="connsiteX33-24473" fmla="*/ 6914 w 10000"/>
                  <a:gd name="connsiteY33-24474" fmla="*/ 3320 h 10000"/>
                  <a:gd name="connsiteX34-24475" fmla="*/ 6926 w 10000"/>
                  <a:gd name="connsiteY34-24476" fmla="*/ 3319 h 10000"/>
                  <a:gd name="connsiteX35-24477" fmla="*/ 6605 w 10000"/>
                  <a:gd name="connsiteY35-24478" fmla="*/ 3244 h 10000"/>
                  <a:gd name="connsiteX36-24479" fmla="*/ 6479 w 10000"/>
                  <a:gd name="connsiteY36-24480" fmla="*/ 3018 h 10000"/>
                  <a:gd name="connsiteX37-24481" fmla="*/ 4957 w 10000"/>
                  <a:gd name="connsiteY37-24482" fmla="*/ 3242 h 10000"/>
                  <a:gd name="connsiteX38-24483" fmla="*/ 4838 w 10000"/>
                  <a:gd name="connsiteY38-24484" fmla="*/ 3189 h 10000"/>
                  <a:gd name="connsiteX39-24485" fmla="*/ 4692 w 10000"/>
                  <a:gd name="connsiteY39-24486" fmla="*/ 3136 h 10000"/>
                  <a:gd name="connsiteX40-24487" fmla="*/ 4575 w 10000"/>
                  <a:gd name="connsiteY40-24488" fmla="*/ 3348 h 10000"/>
                  <a:gd name="connsiteX41-24489" fmla="*/ 4400 w 10000"/>
                  <a:gd name="connsiteY41-24490" fmla="*/ 3507 h 10000"/>
                  <a:gd name="connsiteX42-24491" fmla="*/ 4370 w 10000"/>
                  <a:gd name="connsiteY42-24492" fmla="*/ 3664 h 10000"/>
                  <a:gd name="connsiteX43-24493" fmla="*/ 4515 w 10000"/>
                  <a:gd name="connsiteY43-24494" fmla="*/ 3875 h 10000"/>
                  <a:gd name="connsiteX44-24495" fmla="*/ 4253 w 10000"/>
                  <a:gd name="connsiteY44-24496" fmla="*/ 3611 h 10000"/>
                  <a:gd name="connsiteX45-24497" fmla="*/ 4253 w 10000"/>
                  <a:gd name="connsiteY45-24498" fmla="*/ 3084 h 10000"/>
                  <a:gd name="connsiteX46-24499" fmla="*/ 4400 w 10000"/>
                  <a:gd name="connsiteY46-24500" fmla="*/ 3084 h 10000"/>
                  <a:gd name="connsiteX47-24501" fmla="*/ 4458 w 10000"/>
                  <a:gd name="connsiteY47-24502" fmla="*/ 3400 h 10000"/>
                  <a:gd name="connsiteX48-24503" fmla="*/ 4487 w 10000"/>
                  <a:gd name="connsiteY48-24504" fmla="*/ 3189 h 10000"/>
                  <a:gd name="connsiteX49-24505" fmla="*/ 4429 w 10000"/>
                  <a:gd name="connsiteY49-24506" fmla="*/ 3031 h 10000"/>
                  <a:gd name="connsiteX50-24507" fmla="*/ 4282 w 10000"/>
                  <a:gd name="connsiteY50-24508" fmla="*/ 2925 h 10000"/>
                  <a:gd name="connsiteX51-24509" fmla="*/ 4311 w 10000"/>
                  <a:gd name="connsiteY51-24510" fmla="*/ 2503 h 10000"/>
                  <a:gd name="connsiteX52-24511" fmla="*/ 4253 w 10000"/>
                  <a:gd name="connsiteY52-24512" fmla="*/ 2291 h 10000"/>
                  <a:gd name="connsiteX53-24513" fmla="*/ 4222 w 10000"/>
                  <a:gd name="connsiteY53-24514" fmla="*/ 1659 h 10000"/>
                  <a:gd name="connsiteX54-24515" fmla="*/ 4282 w 10000"/>
                  <a:gd name="connsiteY54-24516" fmla="*/ 1659 h 10000"/>
                  <a:gd name="connsiteX55-24517" fmla="*/ 4194 w 10000"/>
                  <a:gd name="connsiteY55-24518" fmla="*/ 1552 h 10000"/>
                  <a:gd name="connsiteX56-24519" fmla="*/ 3930 w 10000"/>
                  <a:gd name="connsiteY56-24520" fmla="*/ 1763 h 10000"/>
                  <a:gd name="connsiteX57-24521" fmla="*/ 3871 w 10000"/>
                  <a:gd name="connsiteY57-24522" fmla="*/ 1341 h 10000"/>
                  <a:gd name="connsiteX58-24523" fmla="*/ 4077 w 10000"/>
                  <a:gd name="connsiteY58-24524" fmla="*/ 602 h 10000"/>
                  <a:gd name="connsiteX59-24525" fmla="*/ 3902 w 10000"/>
                  <a:gd name="connsiteY59-24526" fmla="*/ 338 h 10000"/>
                  <a:gd name="connsiteX60-24527" fmla="*/ 4493 w 10000"/>
                  <a:gd name="connsiteY60-24528" fmla="*/ 0 h 10000"/>
                  <a:gd name="connsiteX61-24529" fmla="*/ 3636 w 10000"/>
                  <a:gd name="connsiteY61-24530" fmla="*/ 21 h 10000"/>
                  <a:gd name="connsiteX62-24531" fmla="*/ 3550 w 10000"/>
                  <a:gd name="connsiteY62-24532" fmla="*/ 233 h 10000"/>
                  <a:gd name="connsiteX63-24533" fmla="*/ 3460 w 10000"/>
                  <a:gd name="connsiteY63-24534" fmla="*/ 655 h 10000"/>
                  <a:gd name="connsiteX64-24535" fmla="*/ 3343 w 10000"/>
                  <a:gd name="connsiteY64-24536" fmla="*/ 708 h 10000"/>
                  <a:gd name="connsiteX65-24537" fmla="*/ 3519 w 10000"/>
                  <a:gd name="connsiteY65-24538" fmla="*/ 919 h 10000"/>
                  <a:gd name="connsiteX66-24539" fmla="*/ 3550 w 10000"/>
                  <a:gd name="connsiteY66-24540" fmla="*/ 1183 h 10000"/>
                  <a:gd name="connsiteX67-24541" fmla="*/ 3460 w 10000"/>
                  <a:gd name="connsiteY67-24542" fmla="*/ 1341 h 10000"/>
                  <a:gd name="connsiteX68-24543" fmla="*/ 3550 w 10000"/>
                  <a:gd name="connsiteY68-24544" fmla="*/ 1816 h 10000"/>
                  <a:gd name="connsiteX69-24545" fmla="*/ 3489 w 10000"/>
                  <a:gd name="connsiteY69-24546" fmla="*/ 2239 h 10000"/>
                  <a:gd name="connsiteX70-24547" fmla="*/ 3050 w 10000"/>
                  <a:gd name="connsiteY70-24548" fmla="*/ 2555 h 10000"/>
                  <a:gd name="connsiteX71-24549" fmla="*/ 3021 w 10000"/>
                  <a:gd name="connsiteY71-24550" fmla="*/ 2397 h 10000"/>
                  <a:gd name="connsiteX72-24551" fmla="*/ 2992 w 10000"/>
                  <a:gd name="connsiteY72-24552" fmla="*/ 2609 h 10000"/>
                  <a:gd name="connsiteX73-24553" fmla="*/ 3108 w 10000"/>
                  <a:gd name="connsiteY73-24554" fmla="*/ 2819 h 10000"/>
                  <a:gd name="connsiteX74-24555" fmla="*/ 3402 w 10000"/>
                  <a:gd name="connsiteY74-24556" fmla="*/ 2609 h 10000"/>
                  <a:gd name="connsiteX75-24557" fmla="*/ 3519 w 10000"/>
                  <a:gd name="connsiteY75-24558" fmla="*/ 2767 h 10000"/>
                  <a:gd name="connsiteX76-24559" fmla="*/ 3314 w 10000"/>
                  <a:gd name="connsiteY76-24560" fmla="*/ 2819 h 10000"/>
                  <a:gd name="connsiteX77-24561" fmla="*/ 2378 w 10000"/>
                  <a:gd name="connsiteY77-24562" fmla="*/ 2638 h 10000"/>
                  <a:gd name="connsiteX78-24563" fmla="*/ 2570 w 10000"/>
                  <a:gd name="connsiteY78-24564" fmla="*/ 2488 h 10000"/>
                  <a:gd name="connsiteX79-24565" fmla="*/ 1994 w 10000"/>
                  <a:gd name="connsiteY79-24566" fmla="*/ 2940 h 10000"/>
                  <a:gd name="connsiteX80-24567" fmla="*/ 1929 w 10000"/>
                  <a:gd name="connsiteY80-24568" fmla="*/ 3317 h 10000"/>
                  <a:gd name="connsiteX81-24569" fmla="*/ 1929 w 10000"/>
                  <a:gd name="connsiteY81-24570" fmla="*/ 3317 h 10000"/>
                  <a:gd name="connsiteX82-24571" fmla="*/ 1789 w 10000"/>
                  <a:gd name="connsiteY82-24572" fmla="*/ 3559 h 10000"/>
                  <a:gd name="connsiteX83-24573" fmla="*/ 1554 w 10000"/>
                  <a:gd name="connsiteY83-24574" fmla="*/ 3559 h 10000"/>
                  <a:gd name="connsiteX84-24575" fmla="*/ 1378 w 10000"/>
                  <a:gd name="connsiteY84-24576" fmla="*/ 3770 h 10000"/>
                  <a:gd name="connsiteX85-24577" fmla="*/ 1145 w 10000"/>
                  <a:gd name="connsiteY85-24578" fmla="*/ 3770 h 10000"/>
                  <a:gd name="connsiteX86-24579" fmla="*/ 968 w 10000"/>
                  <a:gd name="connsiteY86-24580" fmla="*/ 3981 h 10000"/>
                  <a:gd name="connsiteX87-24581" fmla="*/ 851 w 10000"/>
                  <a:gd name="connsiteY87-24582" fmla="*/ 3770 h 10000"/>
                  <a:gd name="connsiteX88-24583" fmla="*/ 558 w 10000"/>
                  <a:gd name="connsiteY88-24584" fmla="*/ 3717 h 10000"/>
                  <a:gd name="connsiteX89-24585" fmla="*/ 0 w 10000"/>
                  <a:gd name="connsiteY89-24586" fmla="*/ 4984 h 10000"/>
                  <a:gd name="connsiteX90-24587" fmla="*/ 59 w 10000"/>
                  <a:gd name="connsiteY90-24588" fmla="*/ 5249 h 10000"/>
                  <a:gd name="connsiteX91-24589" fmla="*/ 118 w 10000"/>
                  <a:gd name="connsiteY91-24590" fmla="*/ 5618 h 10000"/>
                  <a:gd name="connsiteX92-24591" fmla="*/ 294 w 10000"/>
                  <a:gd name="connsiteY92-24592" fmla="*/ 5935 h 10000"/>
                  <a:gd name="connsiteX93-24593" fmla="*/ 528 w 10000"/>
                  <a:gd name="connsiteY93-24594" fmla="*/ 6462 h 10000"/>
                  <a:gd name="connsiteX94-24595" fmla="*/ 381 w 10000"/>
                  <a:gd name="connsiteY94-24596" fmla="*/ 6358 h 10000"/>
                  <a:gd name="connsiteX95-24597" fmla="*/ 733 w 10000"/>
                  <a:gd name="connsiteY95-24598" fmla="*/ 6832 h 10000"/>
                  <a:gd name="connsiteX96-24599" fmla="*/ 938 w 10000"/>
                  <a:gd name="connsiteY96-24600" fmla="*/ 6780 h 10000"/>
                  <a:gd name="connsiteX97-24601" fmla="*/ 910 w 10000"/>
                  <a:gd name="connsiteY97-24602" fmla="*/ 6462 h 10000"/>
                  <a:gd name="connsiteX98-24603" fmla="*/ 1085 w 10000"/>
                  <a:gd name="connsiteY98-24604" fmla="*/ 6515 h 10000"/>
                  <a:gd name="connsiteX99-24605" fmla="*/ 880 w 10000"/>
                  <a:gd name="connsiteY99-24606" fmla="*/ 5882 h 10000"/>
                  <a:gd name="connsiteX100-24607" fmla="*/ 1261 w 10000"/>
                  <a:gd name="connsiteY100-24608" fmla="*/ 5618 h 10000"/>
                  <a:gd name="connsiteX101-24609" fmla="*/ 1468 w 10000"/>
                  <a:gd name="connsiteY101-24610" fmla="*/ 5618 h 10000"/>
                  <a:gd name="connsiteX102-24611" fmla="*/ 1468 w 10000"/>
                  <a:gd name="connsiteY102-24612" fmla="*/ 5882 h 10000"/>
                  <a:gd name="connsiteX103-24613" fmla="*/ 1290 w 10000"/>
                  <a:gd name="connsiteY103-24614" fmla="*/ 6040 h 10000"/>
                  <a:gd name="connsiteX104-24615" fmla="*/ 1174 w 10000"/>
                  <a:gd name="connsiteY104-24616" fmla="*/ 6727 h 10000"/>
                  <a:gd name="connsiteX105-24617" fmla="*/ 1115 w 10000"/>
                  <a:gd name="connsiteY105-24618" fmla="*/ 7043 h 10000"/>
                  <a:gd name="connsiteX106-24619" fmla="*/ 1203 w 10000"/>
                  <a:gd name="connsiteY106-24620" fmla="*/ 7466 h 10000"/>
                  <a:gd name="connsiteX107-24621" fmla="*/ 1378 w 10000"/>
                  <a:gd name="connsiteY107-24622" fmla="*/ 7783 h 10000"/>
                  <a:gd name="connsiteX108-24623" fmla="*/ 1965 w 10000"/>
                  <a:gd name="connsiteY108-24624" fmla="*/ 8416 h 10000"/>
                  <a:gd name="connsiteX109-24625" fmla="*/ 2433 w 10000"/>
                  <a:gd name="connsiteY109-24626" fmla="*/ 8891 h 10000"/>
                  <a:gd name="connsiteX110-24627" fmla="*/ 2785 w 10000"/>
                  <a:gd name="connsiteY110-24628" fmla="*/ 9103 h 10000"/>
                  <a:gd name="connsiteX111-24629" fmla="*/ 3167 w 10000"/>
                  <a:gd name="connsiteY111-24630" fmla="*/ 9313 h 10000"/>
                  <a:gd name="connsiteX112-24631" fmla="*/ 3550 w 10000"/>
                  <a:gd name="connsiteY112-24632" fmla="*/ 9525 h 10000"/>
                  <a:gd name="connsiteX113-24633" fmla="*/ 3902 w 10000"/>
                  <a:gd name="connsiteY113-24634" fmla="*/ 9631 h 10000"/>
                  <a:gd name="connsiteX114-24635" fmla="*/ 4282 w 10000"/>
                  <a:gd name="connsiteY114-24636" fmla="*/ 9789 h 10000"/>
                  <a:gd name="connsiteX115-24637" fmla="*/ 4722 w 10000"/>
                  <a:gd name="connsiteY115-24638" fmla="*/ 9948 h 10000"/>
                  <a:gd name="connsiteX116-24639" fmla="*/ 5190 w 10000"/>
                  <a:gd name="connsiteY116-24640" fmla="*/ 10000 h 10000"/>
                  <a:gd name="connsiteX117-24641" fmla="*/ 5601 w 10000"/>
                  <a:gd name="connsiteY117-24642" fmla="*/ 10000 h 10000"/>
                  <a:gd name="connsiteX118-24643" fmla="*/ 6100 w 10000"/>
                  <a:gd name="connsiteY118-24644" fmla="*/ 9948 h 10000"/>
                  <a:gd name="connsiteX119-24645" fmla="*/ 6452 w 10000"/>
                  <a:gd name="connsiteY119-24646" fmla="*/ 9841 h 10000"/>
                  <a:gd name="connsiteX120-24647" fmla="*/ 6804 w 10000"/>
                  <a:gd name="connsiteY120-24648" fmla="*/ 9737 h 10000"/>
                  <a:gd name="connsiteX121-24649" fmla="*/ 7186 w 10000"/>
                  <a:gd name="connsiteY121-24650" fmla="*/ 9578 h 10000"/>
                  <a:gd name="connsiteX122-24651" fmla="*/ 7537 w 10000"/>
                  <a:gd name="connsiteY122-24652" fmla="*/ 9419 h 10000"/>
                  <a:gd name="connsiteX123-24653" fmla="*/ 7860 w 10000"/>
                  <a:gd name="connsiteY123-24654" fmla="*/ 9209 h 10000"/>
                  <a:gd name="connsiteX124-24655" fmla="*/ 8212 w 10000"/>
                  <a:gd name="connsiteY124-24656" fmla="*/ 8997 h 10000"/>
                  <a:gd name="connsiteX125-24657" fmla="*/ 8535 w 10000"/>
                  <a:gd name="connsiteY125-24658" fmla="*/ 8681 h 10000"/>
                  <a:gd name="connsiteX0-24659" fmla="*/ 8535 w 10000"/>
                  <a:gd name="connsiteY0-24660" fmla="*/ 8681 h 10000"/>
                  <a:gd name="connsiteX1-24661" fmla="*/ 8887 w 10000"/>
                  <a:gd name="connsiteY1-24662" fmla="*/ 8363 h 10000"/>
                  <a:gd name="connsiteX2-24663" fmla="*/ 9062 w 10000"/>
                  <a:gd name="connsiteY2-24664" fmla="*/ 7941 h 10000"/>
                  <a:gd name="connsiteX3-24665" fmla="*/ 9414 w 10000"/>
                  <a:gd name="connsiteY3-24666" fmla="*/ 7624 h 10000"/>
                  <a:gd name="connsiteX4-24667" fmla="*/ 9296 w 10000"/>
                  <a:gd name="connsiteY4-24668" fmla="*/ 7149 h 10000"/>
                  <a:gd name="connsiteX5-24669" fmla="*/ 9502 w 10000"/>
                  <a:gd name="connsiteY5-24670" fmla="*/ 6885 h 10000"/>
                  <a:gd name="connsiteX6-24671" fmla="*/ 9648 w 10000"/>
                  <a:gd name="connsiteY6-24672" fmla="*/ 6621 h 10000"/>
                  <a:gd name="connsiteX7-24673" fmla="*/ 9706 w 10000"/>
                  <a:gd name="connsiteY7-24674" fmla="*/ 7043 h 10000"/>
                  <a:gd name="connsiteX8-24675" fmla="*/ 9648 w 10000"/>
                  <a:gd name="connsiteY8-24676" fmla="*/ 7519 h 10000"/>
                  <a:gd name="connsiteX9-24677" fmla="*/ 9971 w 10000"/>
                  <a:gd name="connsiteY9-24678" fmla="*/ 7043 h 10000"/>
                  <a:gd name="connsiteX10-24679" fmla="*/ 10000 w 10000"/>
                  <a:gd name="connsiteY10-24680" fmla="*/ 6674 h 10000"/>
                  <a:gd name="connsiteX11-24681" fmla="*/ 9882 w 10000"/>
                  <a:gd name="connsiteY11-24682" fmla="*/ 6727 h 10000"/>
                  <a:gd name="connsiteX12-24683" fmla="*/ 9795 w 10000"/>
                  <a:gd name="connsiteY12-24684" fmla="*/ 6358 h 10000"/>
                  <a:gd name="connsiteX13-24685" fmla="*/ 9911 w 10000"/>
                  <a:gd name="connsiteY13-24686" fmla="*/ 5935 h 10000"/>
                  <a:gd name="connsiteX14-24687" fmla="*/ 9854 w 10000"/>
                  <a:gd name="connsiteY14-24688" fmla="*/ 5460 h 10000"/>
                  <a:gd name="connsiteX15-24689" fmla="*/ 9560 w 10000"/>
                  <a:gd name="connsiteY15-24690" fmla="*/ 5301 h 10000"/>
                  <a:gd name="connsiteX16-24691" fmla="*/ 9942 w 10000"/>
                  <a:gd name="connsiteY16-24692" fmla="*/ 4510 h 10000"/>
                  <a:gd name="connsiteX17-24693" fmla="*/ 9531 w 10000"/>
                  <a:gd name="connsiteY17-24694" fmla="*/ 4773 h 10000"/>
                  <a:gd name="connsiteX18-24695" fmla="*/ 9443 w 10000"/>
                  <a:gd name="connsiteY18-24696" fmla="*/ 5195 h 10000"/>
                  <a:gd name="connsiteX19-24697" fmla="*/ 9091 w 10000"/>
                  <a:gd name="connsiteY19-24698" fmla="*/ 5249 h 10000"/>
                  <a:gd name="connsiteX20-24699" fmla="*/ 9062 w 10000"/>
                  <a:gd name="connsiteY20-24700" fmla="*/ 5829 h 10000"/>
                  <a:gd name="connsiteX21-24701" fmla="*/ 9091 w 10000"/>
                  <a:gd name="connsiteY21-24702" fmla="*/ 5935 h 10000"/>
                  <a:gd name="connsiteX22-24703" fmla="*/ 8916 w 10000"/>
                  <a:gd name="connsiteY22-24704" fmla="*/ 6146 h 10000"/>
                  <a:gd name="connsiteX23-24705" fmla="*/ 8720 w 10000"/>
                  <a:gd name="connsiteY23-24706" fmla="*/ 5507 h 10000"/>
                  <a:gd name="connsiteX24-24707" fmla="*/ 8720 w 10000"/>
                  <a:gd name="connsiteY24-24708" fmla="*/ 5507 h 10000"/>
                  <a:gd name="connsiteX25-24709" fmla="*/ 8591 w 10000"/>
                  <a:gd name="connsiteY25-24710" fmla="*/ 5281 h 10000"/>
                  <a:gd name="connsiteX26-24711" fmla="*/ 8399 w 10000"/>
                  <a:gd name="connsiteY26-24712" fmla="*/ 5432 h 10000"/>
                  <a:gd name="connsiteX27-24713" fmla="*/ 8271 w 10000"/>
                  <a:gd name="connsiteY27-24714" fmla="*/ 5205 h 10000"/>
                  <a:gd name="connsiteX28-24715" fmla="*/ 8142 w 10000"/>
                  <a:gd name="connsiteY28-24716" fmla="*/ 4979 h 10000"/>
                  <a:gd name="connsiteX29-24717" fmla="*/ 8655 w 10000"/>
                  <a:gd name="connsiteY29-24718" fmla="*/ 4904 h 10000"/>
                  <a:gd name="connsiteX30-24719" fmla="*/ 8207 w 10000"/>
                  <a:gd name="connsiteY30-24720" fmla="*/ 4602 h 10000"/>
                  <a:gd name="connsiteX31-24721" fmla="*/ 8014 w 10000"/>
                  <a:gd name="connsiteY31-24722" fmla="*/ 4753 h 10000"/>
                  <a:gd name="connsiteX32-24723" fmla="*/ 8047 w 10000"/>
                  <a:gd name="connsiteY32-24724" fmla="*/ 4837 h 10000"/>
                  <a:gd name="connsiteX33-24725" fmla="*/ 6914 w 10000"/>
                  <a:gd name="connsiteY33-24726" fmla="*/ 3320 h 10000"/>
                  <a:gd name="connsiteX34-24727" fmla="*/ 6926 w 10000"/>
                  <a:gd name="connsiteY34-24728" fmla="*/ 3319 h 10000"/>
                  <a:gd name="connsiteX35-24729" fmla="*/ 6605 w 10000"/>
                  <a:gd name="connsiteY35-24730" fmla="*/ 3244 h 10000"/>
                  <a:gd name="connsiteX36-24731" fmla="*/ 6479 w 10000"/>
                  <a:gd name="connsiteY36-24732" fmla="*/ 3018 h 10000"/>
                  <a:gd name="connsiteX37-24733" fmla="*/ 4957 w 10000"/>
                  <a:gd name="connsiteY37-24734" fmla="*/ 3242 h 10000"/>
                  <a:gd name="connsiteX38-24735" fmla="*/ 4838 w 10000"/>
                  <a:gd name="connsiteY38-24736" fmla="*/ 3189 h 10000"/>
                  <a:gd name="connsiteX39-24737" fmla="*/ 4692 w 10000"/>
                  <a:gd name="connsiteY39-24738" fmla="*/ 3136 h 10000"/>
                  <a:gd name="connsiteX40-24739" fmla="*/ 4575 w 10000"/>
                  <a:gd name="connsiteY40-24740" fmla="*/ 3348 h 10000"/>
                  <a:gd name="connsiteX41-24741" fmla="*/ 4400 w 10000"/>
                  <a:gd name="connsiteY41-24742" fmla="*/ 3507 h 10000"/>
                  <a:gd name="connsiteX42-24743" fmla="*/ 4370 w 10000"/>
                  <a:gd name="connsiteY42-24744" fmla="*/ 3664 h 10000"/>
                  <a:gd name="connsiteX43-24745" fmla="*/ 4515 w 10000"/>
                  <a:gd name="connsiteY43-24746" fmla="*/ 3875 h 10000"/>
                  <a:gd name="connsiteX44-24747" fmla="*/ 4253 w 10000"/>
                  <a:gd name="connsiteY44-24748" fmla="*/ 3084 h 10000"/>
                  <a:gd name="connsiteX45-24749" fmla="*/ 4400 w 10000"/>
                  <a:gd name="connsiteY45-24750" fmla="*/ 3084 h 10000"/>
                  <a:gd name="connsiteX46-24751" fmla="*/ 4458 w 10000"/>
                  <a:gd name="connsiteY46-24752" fmla="*/ 3400 h 10000"/>
                  <a:gd name="connsiteX47-24753" fmla="*/ 4487 w 10000"/>
                  <a:gd name="connsiteY47-24754" fmla="*/ 3189 h 10000"/>
                  <a:gd name="connsiteX48-24755" fmla="*/ 4429 w 10000"/>
                  <a:gd name="connsiteY48-24756" fmla="*/ 3031 h 10000"/>
                  <a:gd name="connsiteX49-24757" fmla="*/ 4282 w 10000"/>
                  <a:gd name="connsiteY49-24758" fmla="*/ 2925 h 10000"/>
                  <a:gd name="connsiteX50-24759" fmla="*/ 4311 w 10000"/>
                  <a:gd name="connsiteY50-24760" fmla="*/ 2503 h 10000"/>
                  <a:gd name="connsiteX51-24761" fmla="*/ 4253 w 10000"/>
                  <a:gd name="connsiteY51-24762" fmla="*/ 2291 h 10000"/>
                  <a:gd name="connsiteX52-24763" fmla="*/ 4222 w 10000"/>
                  <a:gd name="connsiteY52-24764" fmla="*/ 1659 h 10000"/>
                  <a:gd name="connsiteX53-24765" fmla="*/ 4282 w 10000"/>
                  <a:gd name="connsiteY53-24766" fmla="*/ 1659 h 10000"/>
                  <a:gd name="connsiteX54-24767" fmla="*/ 4194 w 10000"/>
                  <a:gd name="connsiteY54-24768" fmla="*/ 1552 h 10000"/>
                  <a:gd name="connsiteX55-24769" fmla="*/ 3930 w 10000"/>
                  <a:gd name="connsiteY55-24770" fmla="*/ 1763 h 10000"/>
                  <a:gd name="connsiteX56-24771" fmla="*/ 3871 w 10000"/>
                  <a:gd name="connsiteY56-24772" fmla="*/ 1341 h 10000"/>
                  <a:gd name="connsiteX57-24773" fmla="*/ 4077 w 10000"/>
                  <a:gd name="connsiteY57-24774" fmla="*/ 602 h 10000"/>
                  <a:gd name="connsiteX58-24775" fmla="*/ 3902 w 10000"/>
                  <a:gd name="connsiteY58-24776" fmla="*/ 338 h 10000"/>
                  <a:gd name="connsiteX59-24777" fmla="*/ 4493 w 10000"/>
                  <a:gd name="connsiteY59-24778" fmla="*/ 0 h 10000"/>
                  <a:gd name="connsiteX60-24779" fmla="*/ 3636 w 10000"/>
                  <a:gd name="connsiteY60-24780" fmla="*/ 21 h 10000"/>
                  <a:gd name="connsiteX61-24781" fmla="*/ 3550 w 10000"/>
                  <a:gd name="connsiteY61-24782" fmla="*/ 233 h 10000"/>
                  <a:gd name="connsiteX62-24783" fmla="*/ 3460 w 10000"/>
                  <a:gd name="connsiteY62-24784" fmla="*/ 655 h 10000"/>
                  <a:gd name="connsiteX63-24785" fmla="*/ 3343 w 10000"/>
                  <a:gd name="connsiteY63-24786" fmla="*/ 708 h 10000"/>
                  <a:gd name="connsiteX64-24787" fmla="*/ 3519 w 10000"/>
                  <a:gd name="connsiteY64-24788" fmla="*/ 919 h 10000"/>
                  <a:gd name="connsiteX65-24789" fmla="*/ 3550 w 10000"/>
                  <a:gd name="connsiteY65-24790" fmla="*/ 1183 h 10000"/>
                  <a:gd name="connsiteX66-24791" fmla="*/ 3460 w 10000"/>
                  <a:gd name="connsiteY66-24792" fmla="*/ 1341 h 10000"/>
                  <a:gd name="connsiteX67-24793" fmla="*/ 3550 w 10000"/>
                  <a:gd name="connsiteY67-24794" fmla="*/ 1816 h 10000"/>
                  <a:gd name="connsiteX68-24795" fmla="*/ 3489 w 10000"/>
                  <a:gd name="connsiteY68-24796" fmla="*/ 2239 h 10000"/>
                  <a:gd name="connsiteX69-24797" fmla="*/ 3050 w 10000"/>
                  <a:gd name="connsiteY69-24798" fmla="*/ 2555 h 10000"/>
                  <a:gd name="connsiteX70-24799" fmla="*/ 3021 w 10000"/>
                  <a:gd name="connsiteY70-24800" fmla="*/ 2397 h 10000"/>
                  <a:gd name="connsiteX71-24801" fmla="*/ 2992 w 10000"/>
                  <a:gd name="connsiteY71-24802" fmla="*/ 2609 h 10000"/>
                  <a:gd name="connsiteX72-24803" fmla="*/ 3108 w 10000"/>
                  <a:gd name="connsiteY72-24804" fmla="*/ 2819 h 10000"/>
                  <a:gd name="connsiteX73-24805" fmla="*/ 3402 w 10000"/>
                  <a:gd name="connsiteY73-24806" fmla="*/ 2609 h 10000"/>
                  <a:gd name="connsiteX74-24807" fmla="*/ 3519 w 10000"/>
                  <a:gd name="connsiteY74-24808" fmla="*/ 2767 h 10000"/>
                  <a:gd name="connsiteX75-24809" fmla="*/ 3314 w 10000"/>
                  <a:gd name="connsiteY75-24810" fmla="*/ 2819 h 10000"/>
                  <a:gd name="connsiteX76-24811" fmla="*/ 2378 w 10000"/>
                  <a:gd name="connsiteY76-24812" fmla="*/ 2638 h 10000"/>
                  <a:gd name="connsiteX77-24813" fmla="*/ 2570 w 10000"/>
                  <a:gd name="connsiteY77-24814" fmla="*/ 2488 h 10000"/>
                  <a:gd name="connsiteX78-24815" fmla="*/ 1994 w 10000"/>
                  <a:gd name="connsiteY78-24816" fmla="*/ 2940 h 10000"/>
                  <a:gd name="connsiteX79-24817" fmla="*/ 1929 w 10000"/>
                  <a:gd name="connsiteY79-24818" fmla="*/ 3317 h 10000"/>
                  <a:gd name="connsiteX80-24819" fmla="*/ 1929 w 10000"/>
                  <a:gd name="connsiteY80-24820" fmla="*/ 3317 h 10000"/>
                  <a:gd name="connsiteX81-24821" fmla="*/ 1789 w 10000"/>
                  <a:gd name="connsiteY81-24822" fmla="*/ 3559 h 10000"/>
                  <a:gd name="connsiteX82-24823" fmla="*/ 1554 w 10000"/>
                  <a:gd name="connsiteY82-24824" fmla="*/ 3559 h 10000"/>
                  <a:gd name="connsiteX83-24825" fmla="*/ 1378 w 10000"/>
                  <a:gd name="connsiteY83-24826" fmla="*/ 3770 h 10000"/>
                  <a:gd name="connsiteX84-24827" fmla="*/ 1145 w 10000"/>
                  <a:gd name="connsiteY84-24828" fmla="*/ 3770 h 10000"/>
                  <a:gd name="connsiteX85-24829" fmla="*/ 968 w 10000"/>
                  <a:gd name="connsiteY85-24830" fmla="*/ 3981 h 10000"/>
                  <a:gd name="connsiteX86-24831" fmla="*/ 851 w 10000"/>
                  <a:gd name="connsiteY86-24832" fmla="*/ 3770 h 10000"/>
                  <a:gd name="connsiteX87-24833" fmla="*/ 558 w 10000"/>
                  <a:gd name="connsiteY87-24834" fmla="*/ 3717 h 10000"/>
                  <a:gd name="connsiteX88-24835" fmla="*/ 0 w 10000"/>
                  <a:gd name="connsiteY88-24836" fmla="*/ 4984 h 10000"/>
                  <a:gd name="connsiteX89-24837" fmla="*/ 59 w 10000"/>
                  <a:gd name="connsiteY89-24838" fmla="*/ 5249 h 10000"/>
                  <a:gd name="connsiteX90-24839" fmla="*/ 118 w 10000"/>
                  <a:gd name="connsiteY90-24840" fmla="*/ 5618 h 10000"/>
                  <a:gd name="connsiteX91-24841" fmla="*/ 294 w 10000"/>
                  <a:gd name="connsiteY91-24842" fmla="*/ 5935 h 10000"/>
                  <a:gd name="connsiteX92-24843" fmla="*/ 528 w 10000"/>
                  <a:gd name="connsiteY92-24844" fmla="*/ 6462 h 10000"/>
                  <a:gd name="connsiteX93-24845" fmla="*/ 381 w 10000"/>
                  <a:gd name="connsiteY93-24846" fmla="*/ 6358 h 10000"/>
                  <a:gd name="connsiteX94-24847" fmla="*/ 733 w 10000"/>
                  <a:gd name="connsiteY94-24848" fmla="*/ 6832 h 10000"/>
                  <a:gd name="connsiteX95-24849" fmla="*/ 938 w 10000"/>
                  <a:gd name="connsiteY95-24850" fmla="*/ 6780 h 10000"/>
                  <a:gd name="connsiteX96-24851" fmla="*/ 910 w 10000"/>
                  <a:gd name="connsiteY96-24852" fmla="*/ 6462 h 10000"/>
                  <a:gd name="connsiteX97-24853" fmla="*/ 1085 w 10000"/>
                  <a:gd name="connsiteY97-24854" fmla="*/ 6515 h 10000"/>
                  <a:gd name="connsiteX98-24855" fmla="*/ 880 w 10000"/>
                  <a:gd name="connsiteY98-24856" fmla="*/ 5882 h 10000"/>
                  <a:gd name="connsiteX99-24857" fmla="*/ 1261 w 10000"/>
                  <a:gd name="connsiteY99-24858" fmla="*/ 5618 h 10000"/>
                  <a:gd name="connsiteX100-24859" fmla="*/ 1468 w 10000"/>
                  <a:gd name="connsiteY100-24860" fmla="*/ 5618 h 10000"/>
                  <a:gd name="connsiteX101-24861" fmla="*/ 1468 w 10000"/>
                  <a:gd name="connsiteY101-24862" fmla="*/ 5882 h 10000"/>
                  <a:gd name="connsiteX102-24863" fmla="*/ 1290 w 10000"/>
                  <a:gd name="connsiteY102-24864" fmla="*/ 6040 h 10000"/>
                  <a:gd name="connsiteX103-24865" fmla="*/ 1174 w 10000"/>
                  <a:gd name="connsiteY103-24866" fmla="*/ 6727 h 10000"/>
                  <a:gd name="connsiteX104-24867" fmla="*/ 1115 w 10000"/>
                  <a:gd name="connsiteY104-24868" fmla="*/ 7043 h 10000"/>
                  <a:gd name="connsiteX105-24869" fmla="*/ 1203 w 10000"/>
                  <a:gd name="connsiteY105-24870" fmla="*/ 7466 h 10000"/>
                  <a:gd name="connsiteX106-24871" fmla="*/ 1378 w 10000"/>
                  <a:gd name="connsiteY106-24872" fmla="*/ 7783 h 10000"/>
                  <a:gd name="connsiteX107-24873" fmla="*/ 1965 w 10000"/>
                  <a:gd name="connsiteY107-24874" fmla="*/ 8416 h 10000"/>
                  <a:gd name="connsiteX108-24875" fmla="*/ 2433 w 10000"/>
                  <a:gd name="connsiteY108-24876" fmla="*/ 8891 h 10000"/>
                  <a:gd name="connsiteX109-24877" fmla="*/ 2785 w 10000"/>
                  <a:gd name="connsiteY109-24878" fmla="*/ 9103 h 10000"/>
                  <a:gd name="connsiteX110-24879" fmla="*/ 3167 w 10000"/>
                  <a:gd name="connsiteY110-24880" fmla="*/ 9313 h 10000"/>
                  <a:gd name="connsiteX111-24881" fmla="*/ 3550 w 10000"/>
                  <a:gd name="connsiteY111-24882" fmla="*/ 9525 h 10000"/>
                  <a:gd name="connsiteX112-24883" fmla="*/ 3902 w 10000"/>
                  <a:gd name="connsiteY112-24884" fmla="*/ 9631 h 10000"/>
                  <a:gd name="connsiteX113-24885" fmla="*/ 4282 w 10000"/>
                  <a:gd name="connsiteY113-24886" fmla="*/ 9789 h 10000"/>
                  <a:gd name="connsiteX114-24887" fmla="*/ 4722 w 10000"/>
                  <a:gd name="connsiteY114-24888" fmla="*/ 9948 h 10000"/>
                  <a:gd name="connsiteX115-24889" fmla="*/ 5190 w 10000"/>
                  <a:gd name="connsiteY115-24890" fmla="*/ 10000 h 10000"/>
                  <a:gd name="connsiteX116-24891" fmla="*/ 5601 w 10000"/>
                  <a:gd name="connsiteY116-24892" fmla="*/ 10000 h 10000"/>
                  <a:gd name="connsiteX117-24893" fmla="*/ 6100 w 10000"/>
                  <a:gd name="connsiteY117-24894" fmla="*/ 9948 h 10000"/>
                  <a:gd name="connsiteX118-24895" fmla="*/ 6452 w 10000"/>
                  <a:gd name="connsiteY118-24896" fmla="*/ 9841 h 10000"/>
                  <a:gd name="connsiteX119-24897" fmla="*/ 6804 w 10000"/>
                  <a:gd name="connsiteY119-24898" fmla="*/ 9737 h 10000"/>
                  <a:gd name="connsiteX120-24899" fmla="*/ 7186 w 10000"/>
                  <a:gd name="connsiteY120-24900" fmla="*/ 9578 h 10000"/>
                  <a:gd name="connsiteX121-24901" fmla="*/ 7537 w 10000"/>
                  <a:gd name="connsiteY121-24902" fmla="*/ 9419 h 10000"/>
                  <a:gd name="connsiteX122-24903" fmla="*/ 7860 w 10000"/>
                  <a:gd name="connsiteY122-24904" fmla="*/ 9209 h 10000"/>
                  <a:gd name="connsiteX123-24905" fmla="*/ 8212 w 10000"/>
                  <a:gd name="connsiteY123-24906" fmla="*/ 8997 h 10000"/>
                  <a:gd name="connsiteX124-24907" fmla="*/ 8535 w 10000"/>
                  <a:gd name="connsiteY124-24908" fmla="*/ 8681 h 10000"/>
                  <a:gd name="connsiteX0-24909" fmla="*/ 8535 w 10000"/>
                  <a:gd name="connsiteY0-24910" fmla="*/ 8681 h 10000"/>
                  <a:gd name="connsiteX1-24911" fmla="*/ 8887 w 10000"/>
                  <a:gd name="connsiteY1-24912" fmla="*/ 8363 h 10000"/>
                  <a:gd name="connsiteX2-24913" fmla="*/ 9062 w 10000"/>
                  <a:gd name="connsiteY2-24914" fmla="*/ 7941 h 10000"/>
                  <a:gd name="connsiteX3-24915" fmla="*/ 9414 w 10000"/>
                  <a:gd name="connsiteY3-24916" fmla="*/ 7624 h 10000"/>
                  <a:gd name="connsiteX4-24917" fmla="*/ 9296 w 10000"/>
                  <a:gd name="connsiteY4-24918" fmla="*/ 7149 h 10000"/>
                  <a:gd name="connsiteX5-24919" fmla="*/ 9502 w 10000"/>
                  <a:gd name="connsiteY5-24920" fmla="*/ 6885 h 10000"/>
                  <a:gd name="connsiteX6-24921" fmla="*/ 9648 w 10000"/>
                  <a:gd name="connsiteY6-24922" fmla="*/ 6621 h 10000"/>
                  <a:gd name="connsiteX7-24923" fmla="*/ 9706 w 10000"/>
                  <a:gd name="connsiteY7-24924" fmla="*/ 7043 h 10000"/>
                  <a:gd name="connsiteX8-24925" fmla="*/ 9648 w 10000"/>
                  <a:gd name="connsiteY8-24926" fmla="*/ 7519 h 10000"/>
                  <a:gd name="connsiteX9-24927" fmla="*/ 9971 w 10000"/>
                  <a:gd name="connsiteY9-24928" fmla="*/ 7043 h 10000"/>
                  <a:gd name="connsiteX10-24929" fmla="*/ 10000 w 10000"/>
                  <a:gd name="connsiteY10-24930" fmla="*/ 6674 h 10000"/>
                  <a:gd name="connsiteX11-24931" fmla="*/ 9882 w 10000"/>
                  <a:gd name="connsiteY11-24932" fmla="*/ 6727 h 10000"/>
                  <a:gd name="connsiteX12-24933" fmla="*/ 9795 w 10000"/>
                  <a:gd name="connsiteY12-24934" fmla="*/ 6358 h 10000"/>
                  <a:gd name="connsiteX13-24935" fmla="*/ 9911 w 10000"/>
                  <a:gd name="connsiteY13-24936" fmla="*/ 5935 h 10000"/>
                  <a:gd name="connsiteX14-24937" fmla="*/ 9854 w 10000"/>
                  <a:gd name="connsiteY14-24938" fmla="*/ 5460 h 10000"/>
                  <a:gd name="connsiteX15-24939" fmla="*/ 9560 w 10000"/>
                  <a:gd name="connsiteY15-24940" fmla="*/ 5301 h 10000"/>
                  <a:gd name="connsiteX16-24941" fmla="*/ 9942 w 10000"/>
                  <a:gd name="connsiteY16-24942" fmla="*/ 4510 h 10000"/>
                  <a:gd name="connsiteX17-24943" fmla="*/ 9531 w 10000"/>
                  <a:gd name="connsiteY17-24944" fmla="*/ 4773 h 10000"/>
                  <a:gd name="connsiteX18-24945" fmla="*/ 9443 w 10000"/>
                  <a:gd name="connsiteY18-24946" fmla="*/ 5195 h 10000"/>
                  <a:gd name="connsiteX19-24947" fmla="*/ 9091 w 10000"/>
                  <a:gd name="connsiteY19-24948" fmla="*/ 5249 h 10000"/>
                  <a:gd name="connsiteX20-24949" fmla="*/ 9062 w 10000"/>
                  <a:gd name="connsiteY20-24950" fmla="*/ 5829 h 10000"/>
                  <a:gd name="connsiteX21-24951" fmla="*/ 9091 w 10000"/>
                  <a:gd name="connsiteY21-24952" fmla="*/ 5935 h 10000"/>
                  <a:gd name="connsiteX22-24953" fmla="*/ 8916 w 10000"/>
                  <a:gd name="connsiteY22-24954" fmla="*/ 6146 h 10000"/>
                  <a:gd name="connsiteX23-24955" fmla="*/ 8720 w 10000"/>
                  <a:gd name="connsiteY23-24956" fmla="*/ 5507 h 10000"/>
                  <a:gd name="connsiteX24-24957" fmla="*/ 8720 w 10000"/>
                  <a:gd name="connsiteY24-24958" fmla="*/ 5507 h 10000"/>
                  <a:gd name="connsiteX25-24959" fmla="*/ 8591 w 10000"/>
                  <a:gd name="connsiteY25-24960" fmla="*/ 5281 h 10000"/>
                  <a:gd name="connsiteX26-24961" fmla="*/ 8399 w 10000"/>
                  <a:gd name="connsiteY26-24962" fmla="*/ 5432 h 10000"/>
                  <a:gd name="connsiteX27-24963" fmla="*/ 8271 w 10000"/>
                  <a:gd name="connsiteY27-24964" fmla="*/ 5205 h 10000"/>
                  <a:gd name="connsiteX28-24965" fmla="*/ 8142 w 10000"/>
                  <a:gd name="connsiteY28-24966" fmla="*/ 4979 h 10000"/>
                  <a:gd name="connsiteX29-24967" fmla="*/ 8655 w 10000"/>
                  <a:gd name="connsiteY29-24968" fmla="*/ 4904 h 10000"/>
                  <a:gd name="connsiteX30-24969" fmla="*/ 8207 w 10000"/>
                  <a:gd name="connsiteY30-24970" fmla="*/ 4602 h 10000"/>
                  <a:gd name="connsiteX31-24971" fmla="*/ 8014 w 10000"/>
                  <a:gd name="connsiteY31-24972" fmla="*/ 4753 h 10000"/>
                  <a:gd name="connsiteX32-24973" fmla="*/ 8047 w 10000"/>
                  <a:gd name="connsiteY32-24974" fmla="*/ 4837 h 10000"/>
                  <a:gd name="connsiteX33-24975" fmla="*/ 6914 w 10000"/>
                  <a:gd name="connsiteY33-24976" fmla="*/ 3320 h 10000"/>
                  <a:gd name="connsiteX34-24977" fmla="*/ 6926 w 10000"/>
                  <a:gd name="connsiteY34-24978" fmla="*/ 3319 h 10000"/>
                  <a:gd name="connsiteX35-24979" fmla="*/ 6605 w 10000"/>
                  <a:gd name="connsiteY35-24980" fmla="*/ 3244 h 10000"/>
                  <a:gd name="connsiteX36-24981" fmla="*/ 6479 w 10000"/>
                  <a:gd name="connsiteY36-24982" fmla="*/ 3018 h 10000"/>
                  <a:gd name="connsiteX37-24983" fmla="*/ 4957 w 10000"/>
                  <a:gd name="connsiteY37-24984" fmla="*/ 3242 h 10000"/>
                  <a:gd name="connsiteX38-24985" fmla="*/ 4838 w 10000"/>
                  <a:gd name="connsiteY38-24986" fmla="*/ 3189 h 10000"/>
                  <a:gd name="connsiteX39-24987" fmla="*/ 4692 w 10000"/>
                  <a:gd name="connsiteY39-24988" fmla="*/ 3136 h 10000"/>
                  <a:gd name="connsiteX40-24989" fmla="*/ 4575 w 10000"/>
                  <a:gd name="connsiteY40-24990" fmla="*/ 3348 h 10000"/>
                  <a:gd name="connsiteX41-24991" fmla="*/ 4400 w 10000"/>
                  <a:gd name="connsiteY41-24992" fmla="*/ 3507 h 10000"/>
                  <a:gd name="connsiteX42-24993" fmla="*/ 4370 w 10000"/>
                  <a:gd name="connsiteY42-24994" fmla="*/ 3664 h 10000"/>
                  <a:gd name="connsiteX43-24995" fmla="*/ 4515 w 10000"/>
                  <a:gd name="connsiteY43-24996" fmla="*/ 3875 h 10000"/>
                  <a:gd name="connsiteX44-24997" fmla="*/ 4253 w 10000"/>
                  <a:gd name="connsiteY44-24998" fmla="*/ 3084 h 10000"/>
                  <a:gd name="connsiteX45-24999" fmla="*/ 4400 w 10000"/>
                  <a:gd name="connsiteY45-25000" fmla="*/ 3084 h 10000"/>
                  <a:gd name="connsiteX46-25001" fmla="*/ 4487 w 10000"/>
                  <a:gd name="connsiteY46-25002" fmla="*/ 3189 h 10000"/>
                  <a:gd name="connsiteX47-25003" fmla="*/ 4429 w 10000"/>
                  <a:gd name="connsiteY47-25004" fmla="*/ 3031 h 10000"/>
                  <a:gd name="connsiteX48-25005" fmla="*/ 4282 w 10000"/>
                  <a:gd name="connsiteY48-25006" fmla="*/ 2925 h 10000"/>
                  <a:gd name="connsiteX49-25007" fmla="*/ 4311 w 10000"/>
                  <a:gd name="connsiteY49-25008" fmla="*/ 2503 h 10000"/>
                  <a:gd name="connsiteX50-25009" fmla="*/ 4253 w 10000"/>
                  <a:gd name="connsiteY50-25010" fmla="*/ 2291 h 10000"/>
                  <a:gd name="connsiteX51-25011" fmla="*/ 4222 w 10000"/>
                  <a:gd name="connsiteY51-25012" fmla="*/ 1659 h 10000"/>
                  <a:gd name="connsiteX52-25013" fmla="*/ 4282 w 10000"/>
                  <a:gd name="connsiteY52-25014" fmla="*/ 1659 h 10000"/>
                  <a:gd name="connsiteX53-25015" fmla="*/ 4194 w 10000"/>
                  <a:gd name="connsiteY53-25016" fmla="*/ 1552 h 10000"/>
                  <a:gd name="connsiteX54-25017" fmla="*/ 3930 w 10000"/>
                  <a:gd name="connsiteY54-25018" fmla="*/ 1763 h 10000"/>
                  <a:gd name="connsiteX55-25019" fmla="*/ 3871 w 10000"/>
                  <a:gd name="connsiteY55-25020" fmla="*/ 1341 h 10000"/>
                  <a:gd name="connsiteX56-25021" fmla="*/ 4077 w 10000"/>
                  <a:gd name="connsiteY56-25022" fmla="*/ 602 h 10000"/>
                  <a:gd name="connsiteX57-25023" fmla="*/ 3902 w 10000"/>
                  <a:gd name="connsiteY57-25024" fmla="*/ 338 h 10000"/>
                  <a:gd name="connsiteX58-25025" fmla="*/ 4493 w 10000"/>
                  <a:gd name="connsiteY58-25026" fmla="*/ 0 h 10000"/>
                  <a:gd name="connsiteX59-25027" fmla="*/ 3636 w 10000"/>
                  <a:gd name="connsiteY59-25028" fmla="*/ 21 h 10000"/>
                  <a:gd name="connsiteX60-25029" fmla="*/ 3550 w 10000"/>
                  <a:gd name="connsiteY60-25030" fmla="*/ 233 h 10000"/>
                  <a:gd name="connsiteX61-25031" fmla="*/ 3460 w 10000"/>
                  <a:gd name="connsiteY61-25032" fmla="*/ 655 h 10000"/>
                  <a:gd name="connsiteX62-25033" fmla="*/ 3343 w 10000"/>
                  <a:gd name="connsiteY62-25034" fmla="*/ 708 h 10000"/>
                  <a:gd name="connsiteX63-25035" fmla="*/ 3519 w 10000"/>
                  <a:gd name="connsiteY63-25036" fmla="*/ 919 h 10000"/>
                  <a:gd name="connsiteX64-25037" fmla="*/ 3550 w 10000"/>
                  <a:gd name="connsiteY64-25038" fmla="*/ 1183 h 10000"/>
                  <a:gd name="connsiteX65-25039" fmla="*/ 3460 w 10000"/>
                  <a:gd name="connsiteY65-25040" fmla="*/ 1341 h 10000"/>
                  <a:gd name="connsiteX66-25041" fmla="*/ 3550 w 10000"/>
                  <a:gd name="connsiteY66-25042" fmla="*/ 1816 h 10000"/>
                  <a:gd name="connsiteX67-25043" fmla="*/ 3489 w 10000"/>
                  <a:gd name="connsiteY67-25044" fmla="*/ 2239 h 10000"/>
                  <a:gd name="connsiteX68-25045" fmla="*/ 3050 w 10000"/>
                  <a:gd name="connsiteY68-25046" fmla="*/ 2555 h 10000"/>
                  <a:gd name="connsiteX69-25047" fmla="*/ 3021 w 10000"/>
                  <a:gd name="connsiteY69-25048" fmla="*/ 2397 h 10000"/>
                  <a:gd name="connsiteX70-25049" fmla="*/ 2992 w 10000"/>
                  <a:gd name="connsiteY70-25050" fmla="*/ 2609 h 10000"/>
                  <a:gd name="connsiteX71-25051" fmla="*/ 3108 w 10000"/>
                  <a:gd name="connsiteY71-25052" fmla="*/ 2819 h 10000"/>
                  <a:gd name="connsiteX72-25053" fmla="*/ 3402 w 10000"/>
                  <a:gd name="connsiteY72-25054" fmla="*/ 2609 h 10000"/>
                  <a:gd name="connsiteX73-25055" fmla="*/ 3519 w 10000"/>
                  <a:gd name="connsiteY73-25056" fmla="*/ 2767 h 10000"/>
                  <a:gd name="connsiteX74-25057" fmla="*/ 3314 w 10000"/>
                  <a:gd name="connsiteY74-25058" fmla="*/ 2819 h 10000"/>
                  <a:gd name="connsiteX75-25059" fmla="*/ 2378 w 10000"/>
                  <a:gd name="connsiteY75-25060" fmla="*/ 2638 h 10000"/>
                  <a:gd name="connsiteX76-25061" fmla="*/ 2570 w 10000"/>
                  <a:gd name="connsiteY76-25062" fmla="*/ 2488 h 10000"/>
                  <a:gd name="connsiteX77-25063" fmla="*/ 1994 w 10000"/>
                  <a:gd name="connsiteY77-25064" fmla="*/ 2940 h 10000"/>
                  <a:gd name="connsiteX78-25065" fmla="*/ 1929 w 10000"/>
                  <a:gd name="connsiteY78-25066" fmla="*/ 3317 h 10000"/>
                  <a:gd name="connsiteX79-25067" fmla="*/ 1929 w 10000"/>
                  <a:gd name="connsiteY79-25068" fmla="*/ 3317 h 10000"/>
                  <a:gd name="connsiteX80-25069" fmla="*/ 1789 w 10000"/>
                  <a:gd name="connsiteY80-25070" fmla="*/ 3559 h 10000"/>
                  <a:gd name="connsiteX81-25071" fmla="*/ 1554 w 10000"/>
                  <a:gd name="connsiteY81-25072" fmla="*/ 3559 h 10000"/>
                  <a:gd name="connsiteX82-25073" fmla="*/ 1378 w 10000"/>
                  <a:gd name="connsiteY82-25074" fmla="*/ 3770 h 10000"/>
                  <a:gd name="connsiteX83-25075" fmla="*/ 1145 w 10000"/>
                  <a:gd name="connsiteY83-25076" fmla="*/ 3770 h 10000"/>
                  <a:gd name="connsiteX84-25077" fmla="*/ 968 w 10000"/>
                  <a:gd name="connsiteY84-25078" fmla="*/ 3981 h 10000"/>
                  <a:gd name="connsiteX85-25079" fmla="*/ 851 w 10000"/>
                  <a:gd name="connsiteY85-25080" fmla="*/ 3770 h 10000"/>
                  <a:gd name="connsiteX86-25081" fmla="*/ 558 w 10000"/>
                  <a:gd name="connsiteY86-25082" fmla="*/ 3717 h 10000"/>
                  <a:gd name="connsiteX87-25083" fmla="*/ 0 w 10000"/>
                  <a:gd name="connsiteY87-25084" fmla="*/ 4984 h 10000"/>
                  <a:gd name="connsiteX88-25085" fmla="*/ 59 w 10000"/>
                  <a:gd name="connsiteY88-25086" fmla="*/ 5249 h 10000"/>
                  <a:gd name="connsiteX89-25087" fmla="*/ 118 w 10000"/>
                  <a:gd name="connsiteY89-25088" fmla="*/ 5618 h 10000"/>
                  <a:gd name="connsiteX90-25089" fmla="*/ 294 w 10000"/>
                  <a:gd name="connsiteY90-25090" fmla="*/ 5935 h 10000"/>
                  <a:gd name="connsiteX91-25091" fmla="*/ 528 w 10000"/>
                  <a:gd name="connsiteY91-25092" fmla="*/ 6462 h 10000"/>
                  <a:gd name="connsiteX92-25093" fmla="*/ 381 w 10000"/>
                  <a:gd name="connsiteY92-25094" fmla="*/ 6358 h 10000"/>
                  <a:gd name="connsiteX93-25095" fmla="*/ 733 w 10000"/>
                  <a:gd name="connsiteY93-25096" fmla="*/ 6832 h 10000"/>
                  <a:gd name="connsiteX94-25097" fmla="*/ 938 w 10000"/>
                  <a:gd name="connsiteY94-25098" fmla="*/ 6780 h 10000"/>
                  <a:gd name="connsiteX95-25099" fmla="*/ 910 w 10000"/>
                  <a:gd name="connsiteY95-25100" fmla="*/ 6462 h 10000"/>
                  <a:gd name="connsiteX96-25101" fmla="*/ 1085 w 10000"/>
                  <a:gd name="connsiteY96-25102" fmla="*/ 6515 h 10000"/>
                  <a:gd name="connsiteX97-25103" fmla="*/ 880 w 10000"/>
                  <a:gd name="connsiteY97-25104" fmla="*/ 5882 h 10000"/>
                  <a:gd name="connsiteX98-25105" fmla="*/ 1261 w 10000"/>
                  <a:gd name="connsiteY98-25106" fmla="*/ 5618 h 10000"/>
                  <a:gd name="connsiteX99-25107" fmla="*/ 1468 w 10000"/>
                  <a:gd name="connsiteY99-25108" fmla="*/ 5618 h 10000"/>
                  <a:gd name="connsiteX100-25109" fmla="*/ 1468 w 10000"/>
                  <a:gd name="connsiteY100-25110" fmla="*/ 5882 h 10000"/>
                  <a:gd name="connsiteX101-25111" fmla="*/ 1290 w 10000"/>
                  <a:gd name="connsiteY101-25112" fmla="*/ 6040 h 10000"/>
                  <a:gd name="connsiteX102-25113" fmla="*/ 1174 w 10000"/>
                  <a:gd name="connsiteY102-25114" fmla="*/ 6727 h 10000"/>
                  <a:gd name="connsiteX103-25115" fmla="*/ 1115 w 10000"/>
                  <a:gd name="connsiteY103-25116" fmla="*/ 7043 h 10000"/>
                  <a:gd name="connsiteX104-25117" fmla="*/ 1203 w 10000"/>
                  <a:gd name="connsiteY104-25118" fmla="*/ 7466 h 10000"/>
                  <a:gd name="connsiteX105-25119" fmla="*/ 1378 w 10000"/>
                  <a:gd name="connsiteY105-25120" fmla="*/ 7783 h 10000"/>
                  <a:gd name="connsiteX106-25121" fmla="*/ 1965 w 10000"/>
                  <a:gd name="connsiteY106-25122" fmla="*/ 8416 h 10000"/>
                  <a:gd name="connsiteX107-25123" fmla="*/ 2433 w 10000"/>
                  <a:gd name="connsiteY107-25124" fmla="*/ 8891 h 10000"/>
                  <a:gd name="connsiteX108-25125" fmla="*/ 2785 w 10000"/>
                  <a:gd name="connsiteY108-25126" fmla="*/ 9103 h 10000"/>
                  <a:gd name="connsiteX109-25127" fmla="*/ 3167 w 10000"/>
                  <a:gd name="connsiteY109-25128" fmla="*/ 9313 h 10000"/>
                  <a:gd name="connsiteX110-25129" fmla="*/ 3550 w 10000"/>
                  <a:gd name="connsiteY110-25130" fmla="*/ 9525 h 10000"/>
                  <a:gd name="connsiteX111-25131" fmla="*/ 3902 w 10000"/>
                  <a:gd name="connsiteY111-25132" fmla="*/ 9631 h 10000"/>
                  <a:gd name="connsiteX112-25133" fmla="*/ 4282 w 10000"/>
                  <a:gd name="connsiteY112-25134" fmla="*/ 9789 h 10000"/>
                  <a:gd name="connsiteX113-25135" fmla="*/ 4722 w 10000"/>
                  <a:gd name="connsiteY113-25136" fmla="*/ 9948 h 10000"/>
                  <a:gd name="connsiteX114-25137" fmla="*/ 5190 w 10000"/>
                  <a:gd name="connsiteY114-25138" fmla="*/ 10000 h 10000"/>
                  <a:gd name="connsiteX115-25139" fmla="*/ 5601 w 10000"/>
                  <a:gd name="connsiteY115-25140" fmla="*/ 10000 h 10000"/>
                  <a:gd name="connsiteX116-25141" fmla="*/ 6100 w 10000"/>
                  <a:gd name="connsiteY116-25142" fmla="*/ 9948 h 10000"/>
                  <a:gd name="connsiteX117-25143" fmla="*/ 6452 w 10000"/>
                  <a:gd name="connsiteY117-25144" fmla="*/ 9841 h 10000"/>
                  <a:gd name="connsiteX118-25145" fmla="*/ 6804 w 10000"/>
                  <a:gd name="connsiteY118-25146" fmla="*/ 9737 h 10000"/>
                  <a:gd name="connsiteX119-25147" fmla="*/ 7186 w 10000"/>
                  <a:gd name="connsiteY119-25148" fmla="*/ 9578 h 10000"/>
                  <a:gd name="connsiteX120-25149" fmla="*/ 7537 w 10000"/>
                  <a:gd name="connsiteY120-25150" fmla="*/ 9419 h 10000"/>
                  <a:gd name="connsiteX121-25151" fmla="*/ 7860 w 10000"/>
                  <a:gd name="connsiteY121-25152" fmla="*/ 9209 h 10000"/>
                  <a:gd name="connsiteX122-25153" fmla="*/ 8212 w 10000"/>
                  <a:gd name="connsiteY122-25154" fmla="*/ 8997 h 10000"/>
                  <a:gd name="connsiteX123-25155" fmla="*/ 8535 w 10000"/>
                  <a:gd name="connsiteY123-25156" fmla="*/ 8681 h 10000"/>
                  <a:gd name="connsiteX0-25157" fmla="*/ 8535 w 10000"/>
                  <a:gd name="connsiteY0-25158" fmla="*/ 8681 h 10000"/>
                  <a:gd name="connsiteX1-25159" fmla="*/ 8887 w 10000"/>
                  <a:gd name="connsiteY1-25160" fmla="*/ 8363 h 10000"/>
                  <a:gd name="connsiteX2-25161" fmla="*/ 9062 w 10000"/>
                  <a:gd name="connsiteY2-25162" fmla="*/ 7941 h 10000"/>
                  <a:gd name="connsiteX3-25163" fmla="*/ 9414 w 10000"/>
                  <a:gd name="connsiteY3-25164" fmla="*/ 7624 h 10000"/>
                  <a:gd name="connsiteX4-25165" fmla="*/ 9296 w 10000"/>
                  <a:gd name="connsiteY4-25166" fmla="*/ 7149 h 10000"/>
                  <a:gd name="connsiteX5-25167" fmla="*/ 9502 w 10000"/>
                  <a:gd name="connsiteY5-25168" fmla="*/ 6885 h 10000"/>
                  <a:gd name="connsiteX6-25169" fmla="*/ 9648 w 10000"/>
                  <a:gd name="connsiteY6-25170" fmla="*/ 6621 h 10000"/>
                  <a:gd name="connsiteX7-25171" fmla="*/ 9706 w 10000"/>
                  <a:gd name="connsiteY7-25172" fmla="*/ 7043 h 10000"/>
                  <a:gd name="connsiteX8-25173" fmla="*/ 9648 w 10000"/>
                  <a:gd name="connsiteY8-25174" fmla="*/ 7519 h 10000"/>
                  <a:gd name="connsiteX9-25175" fmla="*/ 9971 w 10000"/>
                  <a:gd name="connsiteY9-25176" fmla="*/ 7043 h 10000"/>
                  <a:gd name="connsiteX10-25177" fmla="*/ 10000 w 10000"/>
                  <a:gd name="connsiteY10-25178" fmla="*/ 6674 h 10000"/>
                  <a:gd name="connsiteX11-25179" fmla="*/ 9882 w 10000"/>
                  <a:gd name="connsiteY11-25180" fmla="*/ 6727 h 10000"/>
                  <a:gd name="connsiteX12-25181" fmla="*/ 9795 w 10000"/>
                  <a:gd name="connsiteY12-25182" fmla="*/ 6358 h 10000"/>
                  <a:gd name="connsiteX13-25183" fmla="*/ 9911 w 10000"/>
                  <a:gd name="connsiteY13-25184" fmla="*/ 5935 h 10000"/>
                  <a:gd name="connsiteX14-25185" fmla="*/ 9854 w 10000"/>
                  <a:gd name="connsiteY14-25186" fmla="*/ 5460 h 10000"/>
                  <a:gd name="connsiteX15-25187" fmla="*/ 9560 w 10000"/>
                  <a:gd name="connsiteY15-25188" fmla="*/ 5301 h 10000"/>
                  <a:gd name="connsiteX16-25189" fmla="*/ 9942 w 10000"/>
                  <a:gd name="connsiteY16-25190" fmla="*/ 4510 h 10000"/>
                  <a:gd name="connsiteX17-25191" fmla="*/ 9531 w 10000"/>
                  <a:gd name="connsiteY17-25192" fmla="*/ 4773 h 10000"/>
                  <a:gd name="connsiteX18-25193" fmla="*/ 9443 w 10000"/>
                  <a:gd name="connsiteY18-25194" fmla="*/ 5195 h 10000"/>
                  <a:gd name="connsiteX19-25195" fmla="*/ 9091 w 10000"/>
                  <a:gd name="connsiteY19-25196" fmla="*/ 5249 h 10000"/>
                  <a:gd name="connsiteX20-25197" fmla="*/ 9062 w 10000"/>
                  <a:gd name="connsiteY20-25198" fmla="*/ 5829 h 10000"/>
                  <a:gd name="connsiteX21-25199" fmla="*/ 9091 w 10000"/>
                  <a:gd name="connsiteY21-25200" fmla="*/ 5935 h 10000"/>
                  <a:gd name="connsiteX22-25201" fmla="*/ 8916 w 10000"/>
                  <a:gd name="connsiteY22-25202" fmla="*/ 6146 h 10000"/>
                  <a:gd name="connsiteX23-25203" fmla="*/ 8720 w 10000"/>
                  <a:gd name="connsiteY23-25204" fmla="*/ 5507 h 10000"/>
                  <a:gd name="connsiteX24-25205" fmla="*/ 8720 w 10000"/>
                  <a:gd name="connsiteY24-25206" fmla="*/ 5507 h 10000"/>
                  <a:gd name="connsiteX25-25207" fmla="*/ 8591 w 10000"/>
                  <a:gd name="connsiteY25-25208" fmla="*/ 5281 h 10000"/>
                  <a:gd name="connsiteX26-25209" fmla="*/ 8399 w 10000"/>
                  <a:gd name="connsiteY26-25210" fmla="*/ 5432 h 10000"/>
                  <a:gd name="connsiteX27-25211" fmla="*/ 8271 w 10000"/>
                  <a:gd name="connsiteY27-25212" fmla="*/ 5205 h 10000"/>
                  <a:gd name="connsiteX28-25213" fmla="*/ 8142 w 10000"/>
                  <a:gd name="connsiteY28-25214" fmla="*/ 4979 h 10000"/>
                  <a:gd name="connsiteX29-25215" fmla="*/ 8655 w 10000"/>
                  <a:gd name="connsiteY29-25216" fmla="*/ 4904 h 10000"/>
                  <a:gd name="connsiteX30-25217" fmla="*/ 8207 w 10000"/>
                  <a:gd name="connsiteY30-25218" fmla="*/ 4602 h 10000"/>
                  <a:gd name="connsiteX31-25219" fmla="*/ 8014 w 10000"/>
                  <a:gd name="connsiteY31-25220" fmla="*/ 4753 h 10000"/>
                  <a:gd name="connsiteX32-25221" fmla="*/ 8047 w 10000"/>
                  <a:gd name="connsiteY32-25222" fmla="*/ 4837 h 10000"/>
                  <a:gd name="connsiteX33-25223" fmla="*/ 6914 w 10000"/>
                  <a:gd name="connsiteY33-25224" fmla="*/ 3320 h 10000"/>
                  <a:gd name="connsiteX34-25225" fmla="*/ 6926 w 10000"/>
                  <a:gd name="connsiteY34-25226" fmla="*/ 3319 h 10000"/>
                  <a:gd name="connsiteX35-25227" fmla="*/ 6605 w 10000"/>
                  <a:gd name="connsiteY35-25228" fmla="*/ 3244 h 10000"/>
                  <a:gd name="connsiteX36-25229" fmla="*/ 6479 w 10000"/>
                  <a:gd name="connsiteY36-25230" fmla="*/ 3018 h 10000"/>
                  <a:gd name="connsiteX37-25231" fmla="*/ 4957 w 10000"/>
                  <a:gd name="connsiteY37-25232" fmla="*/ 3242 h 10000"/>
                  <a:gd name="connsiteX38-25233" fmla="*/ 4838 w 10000"/>
                  <a:gd name="connsiteY38-25234" fmla="*/ 3189 h 10000"/>
                  <a:gd name="connsiteX39-25235" fmla="*/ 4692 w 10000"/>
                  <a:gd name="connsiteY39-25236" fmla="*/ 3136 h 10000"/>
                  <a:gd name="connsiteX40-25237" fmla="*/ 4575 w 10000"/>
                  <a:gd name="connsiteY40-25238" fmla="*/ 3348 h 10000"/>
                  <a:gd name="connsiteX41-25239" fmla="*/ 4400 w 10000"/>
                  <a:gd name="connsiteY41-25240" fmla="*/ 3507 h 10000"/>
                  <a:gd name="connsiteX42-25241" fmla="*/ 4370 w 10000"/>
                  <a:gd name="connsiteY42-25242" fmla="*/ 3664 h 10000"/>
                  <a:gd name="connsiteX43-25243" fmla="*/ 4253 w 10000"/>
                  <a:gd name="connsiteY43-25244" fmla="*/ 3084 h 10000"/>
                  <a:gd name="connsiteX44-25245" fmla="*/ 4400 w 10000"/>
                  <a:gd name="connsiteY44-25246" fmla="*/ 3084 h 10000"/>
                  <a:gd name="connsiteX45-25247" fmla="*/ 4487 w 10000"/>
                  <a:gd name="connsiteY45-25248" fmla="*/ 3189 h 10000"/>
                  <a:gd name="connsiteX46-25249" fmla="*/ 4429 w 10000"/>
                  <a:gd name="connsiteY46-25250" fmla="*/ 3031 h 10000"/>
                  <a:gd name="connsiteX47-25251" fmla="*/ 4282 w 10000"/>
                  <a:gd name="connsiteY47-25252" fmla="*/ 2925 h 10000"/>
                  <a:gd name="connsiteX48-25253" fmla="*/ 4311 w 10000"/>
                  <a:gd name="connsiteY48-25254" fmla="*/ 2503 h 10000"/>
                  <a:gd name="connsiteX49-25255" fmla="*/ 4253 w 10000"/>
                  <a:gd name="connsiteY49-25256" fmla="*/ 2291 h 10000"/>
                  <a:gd name="connsiteX50-25257" fmla="*/ 4222 w 10000"/>
                  <a:gd name="connsiteY50-25258" fmla="*/ 1659 h 10000"/>
                  <a:gd name="connsiteX51-25259" fmla="*/ 4282 w 10000"/>
                  <a:gd name="connsiteY51-25260" fmla="*/ 1659 h 10000"/>
                  <a:gd name="connsiteX52-25261" fmla="*/ 4194 w 10000"/>
                  <a:gd name="connsiteY52-25262" fmla="*/ 1552 h 10000"/>
                  <a:gd name="connsiteX53-25263" fmla="*/ 3930 w 10000"/>
                  <a:gd name="connsiteY53-25264" fmla="*/ 1763 h 10000"/>
                  <a:gd name="connsiteX54-25265" fmla="*/ 3871 w 10000"/>
                  <a:gd name="connsiteY54-25266" fmla="*/ 1341 h 10000"/>
                  <a:gd name="connsiteX55-25267" fmla="*/ 4077 w 10000"/>
                  <a:gd name="connsiteY55-25268" fmla="*/ 602 h 10000"/>
                  <a:gd name="connsiteX56-25269" fmla="*/ 3902 w 10000"/>
                  <a:gd name="connsiteY56-25270" fmla="*/ 338 h 10000"/>
                  <a:gd name="connsiteX57-25271" fmla="*/ 4493 w 10000"/>
                  <a:gd name="connsiteY57-25272" fmla="*/ 0 h 10000"/>
                  <a:gd name="connsiteX58-25273" fmla="*/ 3636 w 10000"/>
                  <a:gd name="connsiteY58-25274" fmla="*/ 21 h 10000"/>
                  <a:gd name="connsiteX59-25275" fmla="*/ 3550 w 10000"/>
                  <a:gd name="connsiteY59-25276" fmla="*/ 233 h 10000"/>
                  <a:gd name="connsiteX60-25277" fmla="*/ 3460 w 10000"/>
                  <a:gd name="connsiteY60-25278" fmla="*/ 655 h 10000"/>
                  <a:gd name="connsiteX61-25279" fmla="*/ 3343 w 10000"/>
                  <a:gd name="connsiteY61-25280" fmla="*/ 708 h 10000"/>
                  <a:gd name="connsiteX62-25281" fmla="*/ 3519 w 10000"/>
                  <a:gd name="connsiteY62-25282" fmla="*/ 919 h 10000"/>
                  <a:gd name="connsiteX63-25283" fmla="*/ 3550 w 10000"/>
                  <a:gd name="connsiteY63-25284" fmla="*/ 1183 h 10000"/>
                  <a:gd name="connsiteX64-25285" fmla="*/ 3460 w 10000"/>
                  <a:gd name="connsiteY64-25286" fmla="*/ 1341 h 10000"/>
                  <a:gd name="connsiteX65-25287" fmla="*/ 3550 w 10000"/>
                  <a:gd name="connsiteY65-25288" fmla="*/ 1816 h 10000"/>
                  <a:gd name="connsiteX66-25289" fmla="*/ 3489 w 10000"/>
                  <a:gd name="connsiteY66-25290" fmla="*/ 2239 h 10000"/>
                  <a:gd name="connsiteX67-25291" fmla="*/ 3050 w 10000"/>
                  <a:gd name="connsiteY67-25292" fmla="*/ 2555 h 10000"/>
                  <a:gd name="connsiteX68-25293" fmla="*/ 3021 w 10000"/>
                  <a:gd name="connsiteY68-25294" fmla="*/ 2397 h 10000"/>
                  <a:gd name="connsiteX69-25295" fmla="*/ 2992 w 10000"/>
                  <a:gd name="connsiteY69-25296" fmla="*/ 2609 h 10000"/>
                  <a:gd name="connsiteX70-25297" fmla="*/ 3108 w 10000"/>
                  <a:gd name="connsiteY70-25298" fmla="*/ 2819 h 10000"/>
                  <a:gd name="connsiteX71-25299" fmla="*/ 3402 w 10000"/>
                  <a:gd name="connsiteY71-25300" fmla="*/ 2609 h 10000"/>
                  <a:gd name="connsiteX72-25301" fmla="*/ 3519 w 10000"/>
                  <a:gd name="connsiteY72-25302" fmla="*/ 2767 h 10000"/>
                  <a:gd name="connsiteX73-25303" fmla="*/ 3314 w 10000"/>
                  <a:gd name="connsiteY73-25304" fmla="*/ 2819 h 10000"/>
                  <a:gd name="connsiteX74-25305" fmla="*/ 2378 w 10000"/>
                  <a:gd name="connsiteY74-25306" fmla="*/ 2638 h 10000"/>
                  <a:gd name="connsiteX75-25307" fmla="*/ 2570 w 10000"/>
                  <a:gd name="connsiteY75-25308" fmla="*/ 2488 h 10000"/>
                  <a:gd name="connsiteX76-25309" fmla="*/ 1994 w 10000"/>
                  <a:gd name="connsiteY76-25310" fmla="*/ 2940 h 10000"/>
                  <a:gd name="connsiteX77-25311" fmla="*/ 1929 w 10000"/>
                  <a:gd name="connsiteY77-25312" fmla="*/ 3317 h 10000"/>
                  <a:gd name="connsiteX78-25313" fmla="*/ 1929 w 10000"/>
                  <a:gd name="connsiteY78-25314" fmla="*/ 3317 h 10000"/>
                  <a:gd name="connsiteX79-25315" fmla="*/ 1789 w 10000"/>
                  <a:gd name="connsiteY79-25316" fmla="*/ 3559 h 10000"/>
                  <a:gd name="connsiteX80-25317" fmla="*/ 1554 w 10000"/>
                  <a:gd name="connsiteY80-25318" fmla="*/ 3559 h 10000"/>
                  <a:gd name="connsiteX81-25319" fmla="*/ 1378 w 10000"/>
                  <a:gd name="connsiteY81-25320" fmla="*/ 3770 h 10000"/>
                  <a:gd name="connsiteX82-25321" fmla="*/ 1145 w 10000"/>
                  <a:gd name="connsiteY82-25322" fmla="*/ 3770 h 10000"/>
                  <a:gd name="connsiteX83-25323" fmla="*/ 968 w 10000"/>
                  <a:gd name="connsiteY83-25324" fmla="*/ 3981 h 10000"/>
                  <a:gd name="connsiteX84-25325" fmla="*/ 851 w 10000"/>
                  <a:gd name="connsiteY84-25326" fmla="*/ 3770 h 10000"/>
                  <a:gd name="connsiteX85-25327" fmla="*/ 558 w 10000"/>
                  <a:gd name="connsiteY85-25328" fmla="*/ 3717 h 10000"/>
                  <a:gd name="connsiteX86-25329" fmla="*/ 0 w 10000"/>
                  <a:gd name="connsiteY86-25330" fmla="*/ 4984 h 10000"/>
                  <a:gd name="connsiteX87-25331" fmla="*/ 59 w 10000"/>
                  <a:gd name="connsiteY87-25332" fmla="*/ 5249 h 10000"/>
                  <a:gd name="connsiteX88-25333" fmla="*/ 118 w 10000"/>
                  <a:gd name="connsiteY88-25334" fmla="*/ 5618 h 10000"/>
                  <a:gd name="connsiteX89-25335" fmla="*/ 294 w 10000"/>
                  <a:gd name="connsiteY89-25336" fmla="*/ 5935 h 10000"/>
                  <a:gd name="connsiteX90-25337" fmla="*/ 528 w 10000"/>
                  <a:gd name="connsiteY90-25338" fmla="*/ 6462 h 10000"/>
                  <a:gd name="connsiteX91-25339" fmla="*/ 381 w 10000"/>
                  <a:gd name="connsiteY91-25340" fmla="*/ 6358 h 10000"/>
                  <a:gd name="connsiteX92-25341" fmla="*/ 733 w 10000"/>
                  <a:gd name="connsiteY92-25342" fmla="*/ 6832 h 10000"/>
                  <a:gd name="connsiteX93-25343" fmla="*/ 938 w 10000"/>
                  <a:gd name="connsiteY93-25344" fmla="*/ 6780 h 10000"/>
                  <a:gd name="connsiteX94-25345" fmla="*/ 910 w 10000"/>
                  <a:gd name="connsiteY94-25346" fmla="*/ 6462 h 10000"/>
                  <a:gd name="connsiteX95-25347" fmla="*/ 1085 w 10000"/>
                  <a:gd name="connsiteY95-25348" fmla="*/ 6515 h 10000"/>
                  <a:gd name="connsiteX96-25349" fmla="*/ 880 w 10000"/>
                  <a:gd name="connsiteY96-25350" fmla="*/ 5882 h 10000"/>
                  <a:gd name="connsiteX97-25351" fmla="*/ 1261 w 10000"/>
                  <a:gd name="connsiteY97-25352" fmla="*/ 5618 h 10000"/>
                  <a:gd name="connsiteX98-25353" fmla="*/ 1468 w 10000"/>
                  <a:gd name="connsiteY98-25354" fmla="*/ 5618 h 10000"/>
                  <a:gd name="connsiteX99-25355" fmla="*/ 1468 w 10000"/>
                  <a:gd name="connsiteY99-25356" fmla="*/ 5882 h 10000"/>
                  <a:gd name="connsiteX100-25357" fmla="*/ 1290 w 10000"/>
                  <a:gd name="connsiteY100-25358" fmla="*/ 6040 h 10000"/>
                  <a:gd name="connsiteX101-25359" fmla="*/ 1174 w 10000"/>
                  <a:gd name="connsiteY101-25360" fmla="*/ 6727 h 10000"/>
                  <a:gd name="connsiteX102-25361" fmla="*/ 1115 w 10000"/>
                  <a:gd name="connsiteY102-25362" fmla="*/ 7043 h 10000"/>
                  <a:gd name="connsiteX103-25363" fmla="*/ 1203 w 10000"/>
                  <a:gd name="connsiteY103-25364" fmla="*/ 7466 h 10000"/>
                  <a:gd name="connsiteX104-25365" fmla="*/ 1378 w 10000"/>
                  <a:gd name="connsiteY104-25366" fmla="*/ 7783 h 10000"/>
                  <a:gd name="connsiteX105-25367" fmla="*/ 1965 w 10000"/>
                  <a:gd name="connsiteY105-25368" fmla="*/ 8416 h 10000"/>
                  <a:gd name="connsiteX106-25369" fmla="*/ 2433 w 10000"/>
                  <a:gd name="connsiteY106-25370" fmla="*/ 8891 h 10000"/>
                  <a:gd name="connsiteX107-25371" fmla="*/ 2785 w 10000"/>
                  <a:gd name="connsiteY107-25372" fmla="*/ 9103 h 10000"/>
                  <a:gd name="connsiteX108-25373" fmla="*/ 3167 w 10000"/>
                  <a:gd name="connsiteY108-25374" fmla="*/ 9313 h 10000"/>
                  <a:gd name="connsiteX109-25375" fmla="*/ 3550 w 10000"/>
                  <a:gd name="connsiteY109-25376" fmla="*/ 9525 h 10000"/>
                  <a:gd name="connsiteX110-25377" fmla="*/ 3902 w 10000"/>
                  <a:gd name="connsiteY110-25378" fmla="*/ 9631 h 10000"/>
                  <a:gd name="connsiteX111-25379" fmla="*/ 4282 w 10000"/>
                  <a:gd name="connsiteY111-25380" fmla="*/ 9789 h 10000"/>
                  <a:gd name="connsiteX112-25381" fmla="*/ 4722 w 10000"/>
                  <a:gd name="connsiteY112-25382" fmla="*/ 9948 h 10000"/>
                  <a:gd name="connsiteX113-25383" fmla="*/ 5190 w 10000"/>
                  <a:gd name="connsiteY113-25384" fmla="*/ 10000 h 10000"/>
                  <a:gd name="connsiteX114-25385" fmla="*/ 5601 w 10000"/>
                  <a:gd name="connsiteY114-25386" fmla="*/ 10000 h 10000"/>
                  <a:gd name="connsiteX115-25387" fmla="*/ 6100 w 10000"/>
                  <a:gd name="connsiteY115-25388" fmla="*/ 9948 h 10000"/>
                  <a:gd name="connsiteX116-25389" fmla="*/ 6452 w 10000"/>
                  <a:gd name="connsiteY116-25390" fmla="*/ 9841 h 10000"/>
                  <a:gd name="connsiteX117-25391" fmla="*/ 6804 w 10000"/>
                  <a:gd name="connsiteY117-25392" fmla="*/ 9737 h 10000"/>
                  <a:gd name="connsiteX118-25393" fmla="*/ 7186 w 10000"/>
                  <a:gd name="connsiteY118-25394" fmla="*/ 9578 h 10000"/>
                  <a:gd name="connsiteX119-25395" fmla="*/ 7537 w 10000"/>
                  <a:gd name="connsiteY119-25396" fmla="*/ 9419 h 10000"/>
                  <a:gd name="connsiteX120-25397" fmla="*/ 7860 w 10000"/>
                  <a:gd name="connsiteY120-25398" fmla="*/ 9209 h 10000"/>
                  <a:gd name="connsiteX121-25399" fmla="*/ 8212 w 10000"/>
                  <a:gd name="connsiteY121-25400" fmla="*/ 8997 h 10000"/>
                  <a:gd name="connsiteX122-25401" fmla="*/ 8535 w 10000"/>
                  <a:gd name="connsiteY122-25402" fmla="*/ 8681 h 10000"/>
                  <a:gd name="connsiteX0-25403" fmla="*/ 8535 w 10000"/>
                  <a:gd name="connsiteY0-25404" fmla="*/ 8681 h 10000"/>
                  <a:gd name="connsiteX1-25405" fmla="*/ 8887 w 10000"/>
                  <a:gd name="connsiteY1-25406" fmla="*/ 8363 h 10000"/>
                  <a:gd name="connsiteX2-25407" fmla="*/ 9062 w 10000"/>
                  <a:gd name="connsiteY2-25408" fmla="*/ 7941 h 10000"/>
                  <a:gd name="connsiteX3-25409" fmla="*/ 9414 w 10000"/>
                  <a:gd name="connsiteY3-25410" fmla="*/ 7624 h 10000"/>
                  <a:gd name="connsiteX4-25411" fmla="*/ 9296 w 10000"/>
                  <a:gd name="connsiteY4-25412" fmla="*/ 7149 h 10000"/>
                  <a:gd name="connsiteX5-25413" fmla="*/ 9502 w 10000"/>
                  <a:gd name="connsiteY5-25414" fmla="*/ 6885 h 10000"/>
                  <a:gd name="connsiteX6-25415" fmla="*/ 9648 w 10000"/>
                  <a:gd name="connsiteY6-25416" fmla="*/ 6621 h 10000"/>
                  <a:gd name="connsiteX7-25417" fmla="*/ 9706 w 10000"/>
                  <a:gd name="connsiteY7-25418" fmla="*/ 7043 h 10000"/>
                  <a:gd name="connsiteX8-25419" fmla="*/ 9648 w 10000"/>
                  <a:gd name="connsiteY8-25420" fmla="*/ 7519 h 10000"/>
                  <a:gd name="connsiteX9-25421" fmla="*/ 9971 w 10000"/>
                  <a:gd name="connsiteY9-25422" fmla="*/ 7043 h 10000"/>
                  <a:gd name="connsiteX10-25423" fmla="*/ 10000 w 10000"/>
                  <a:gd name="connsiteY10-25424" fmla="*/ 6674 h 10000"/>
                  <a:gd name="connsiteX11-25425" fmla="*/ 9882 w 10000"/>
                  <a:gd name="connsiteY11-25426" fmla="*/ 6727 h 10000"/>
                  <a:gd name="connsiteX12-25427" fmla="*/ 9795 w 10000"/>
                  <a:gd name="connsiteY12-25428" fmla="*/ 6358 h 10000"/>
                  <a:gd name="connsiteX13-25429" fmla="*/ 9911 w 10000"/>
                  <a:gd name="connsiteY13-25430" fmla="*/ 5935 h 10000"/>
                  <a:gd name="connsiteX14-25431" fmla="*/ 9854 w 10000"/>
                  <a:gd name="connsiteY14-25432" fmla="*/ 5460 h 10000"/>
                  <a:gd name="connsiteX15-25433" fmla="*/ 9560 w 10000"/>
                  <a:gd name="connsiteY15-25434" fmla="*/ 5301 h 10000"/>
                  <a:gd name="connsiteX16-25435" fmla="*/ 9942 w 10000"/>
                  <a:gd name="connsiteY16-25436" fmla="*/ 4510 h 10000"/>
                  <a:gd name="connsiteX17-25437" fmla="*/ 9531 w 10000"/>
                  <a:gd name="connsiteY17-25438" fmla="*/ 4773 h 10000"/>
                  <a:gd name="connsiteX18-25439" fmla="*/ 9443 w 10000"/>
                  <a:gd name="connsiteY18-25440" fmla="*/ 5195 h 10000"/>
                  <a:gd name="connsiteX19-25441" fmla="*/ 9091 w 10000"/>
                  <a:gd name="connsiteY19-25442" fmla="*/ 5249 h 10000"/>
                  <a:gd name="connsiteX20-25443" fmla="*/ 9062 w 10000"/>
                  <a:gd name="connsiteY20-25444" fmla="*/ 5829 h 10000"/>
                  <a:gd name="connsiteX21-25445" fmla="*/ 9091 w 10000"/>
                  <a:gd name="connsiteY21-25446" fmla="*/ 5935 h 10000"/>
                  <a:gd name="connsiteX22-25447" fmla="*/ 8916 w 10000"/>
                  <a:gd name="connsiteY22-25448" fmla="*/ 6146 h 10000"/>
                  <a:gd name="connsiteX23-25449" fmla="*/ 8720 w 10000"/>
                  <a:gd name="connsiteY23-25450" fmla="*/ 5507 h 10000"/>
                  <a:gd name="connsiteX24-25451" fmla="*/ 8720 w 10000"/>
                  <a:gd name="connsiteY24-25452" fmla="*/ 5507 h 10000"/>
                  <a:gd name="connsiteX25-25453" fmla="*/ 8591 w 10000"/>
                  <a:gd name="connsiteY25-25454" fmla="*/ 5281 h 10000"/>
                  <a:gd name="connsiteX26-25455" fmla="*/ 8399 w 10000"/>
                  <a:gd name="connsiteY26-25456" fmla="*/ 5432 h 10000"/>
                  <a:gd name="connsiteX27-25457" fmla="*/ 8271 w 10000"/>
                  <a:gd name="connsiteY27-25458" fmla="*/ 5205 h 10000"/>
                  <a:gd name="connsiteX28-25459" fmla="*/ 8142 w 10000"/>
                  <a:gd name="connsiteY28-25460" fmla="*/ 4979 h 10000"/>
                  <a:gd name="connsiteX29-25461" fmla="*/ 8655 w 10000"/>
                  <a:gd name="connsiteY29-25462" fmla="*/ 4904 h 10000"/>
                  <a:gd name="connsiteX30-25463" fmla="*/ 8207 w 10000"/>
                  <a:gd name="connsiteY30-25464" fmla="*/ 4602 h 10000"/>
                  <a:gd name="connsiteX31-25465" fmla="*/ 8014 w 10000"/>
                  <a:gd name="connsiteY31-25466" fmla="*/ 4753 h 10000"/>
                  <a:gd name="connsiteX32-25467" fmla="*/ 8047 w 10000"/>
                  <a:gd name="connsiteY32-25468" fmla="*/ 4837 h 10000"/>
                  <a:gd name="connsiteX33-25469" fmla="*/ 6914 w 10000"/>
                  <a:gd name="connsiteY33-25470" fmla="*/ 3320 h 10000"/>
                  <a:gd name="connsiteX34-25471" fmla="*/ 6926 w 10000"/>
                  <a:gd name="connsiteY34-25472" fmla="*/ 3319 h 10000"/>
                  <a:gd name="connsiteX35-25473" fmla="*/ 6605 w 10000"/>
                  <a:gd name="connsiteY35-25474" fmla="*/ 3244 h 10000"/>
                  <a:gd name="connsiteX36-25475" fmla="*/ 6479 w 10000"/>
                  <a:gd name="connsiteY36-25476" fmla="*/ 3018 h 10000"/>
                  <a:gd name="connsiteX37-25477" fmla="*/ 4957 w 10000"/>
                  <a:gd name="connsiteY37-25478" fmla="*/ 3242 h 10000"/>
                  <a:gd name="connsiteX38-25479" fmla="*/ 4838 w 10000"/>
                  <a:gd name="connsiteY38-25480" fmla="*/ 3189 h 10000"/>
                  <a:gd name="connsiteX39-25481" fmla="*/ 4692 w 10000"/>
                  <a:gd name="connsiteY39-25482" fmla="*/ 3136 h 10000"/>
                  <a:gd name="connsiteX40-25483" fmla="*/ 4575 w 10000"/>
                  <a:gd name="connsiteY40-25484" fmla="*/ 3348 h 10000"/>
                  <a:gd name="connsiteX41-25485" fmla="*/ 4400 w 10000"/>
                  <a:gd name="connsiteY41-25486" fmla="*/ 3507 h 10000"/>
                  <a:gd name="connsiteX42-25487" fmla="*/ 4253 w 10000"/>
                  <a:gd name="connsiteY42-25488" fmla="*/ 3084 h 10000"/>
                  <a:gd name="connsiteX43-25489" fmla="*/ 4400 w 10000"/>
                  <a:gd name="connsiteY43-25490" fmla="*/ 3084 h 10000"/>
                  <a:gd name="connsiteX44-25491" fmla="*/ 4487 w 10000"/>
                  <a:gd name="connsiteY44-25492" fmla="*/ 3189 h 10000"/>
                  <a:gd name="connsiteX45-25493" fmla="*/ 4429 w 10000"/>
                  <a:gd name="connsiteY45-25494" fmla="*/ 3031 h 10000"/>
                  <a:gd name="connsiteX46-25495" fmla="*/ 4282 w 10000"/>
                  <a:gd name="connsiteY46-25496" fmla="*/ 2925 h 10000"/>
                  <a:gd name="connsiteX47-25497" fmla="*/ 4311 w 10000"/>
                  <a:gd name="connsiteY47-25498" fmla="*/ 2503 h 10000"/>
                  <a:gd name="connsiteX48-25499" fmla="*/ 4253 w 10000"/>
                  <a:gd name="connsiteY48-25500" fmla="*/ 2291 h 10000"/>
                  <a:gd name="connsiteX49-25501" fmla="*/ 4222 w 10000"/>
                  <a:gd name="connsiteY49-25502" fmla="*/ 1659 h 10000"/>
                  <a:gd name="connsiteX50-25503" fmla="*/ 4282 w 10000"/>
                  <a:gd name="connsiteY50-25504" fmla="*/ 1659 h 10000"/>
                  <a:gd name="connsiteX51-25505" fmla="*/ 4194 w 10000"/>
                  <a:gd name="connsiteY51-25506" fmla="*/ 1552 h 10000"/>
                  <a:gd name="connsiteX52-25507" fmla="*/ 3930 w 10000"/>
                  <a:gd name="connsiteY52-25508" fmla="*/ 1763 h 10000"/>
                  <a:gd name="connsiteX53-25509" fmla="*/ 3871 w 10000"/>
                  <a:gd name="connsiteY53-25510" fmla="*/ 1341 h 10000"/>
                  <a:gd name="connsiteX54-25511" fmla="*/ 4077 w 10000"/>
                  <a:gd name="connsiteY54-25512" fmla="*/ 602 h 10000"/>
                  <a:gd name="connsiteX55-25513" fmla="*/ 3902 w 10000"/>
                  <a:gd name="connsiteY55-25514" fmla="*/ 338 h 10000"/>
                  <a:gd name="connsiteX56-25515" fmla="*/ 4493 w 10000"/>
                  <a:gd name="connsiteY56-25516" fmla="*/ 0 h 10000"/>
                  <a:gd name="connsiteX57-25517" fmla="*/ 3636 w 10000"/>
                  <a:gd name="connsiteY57-25518" fmla="*/ 21 h 10000"/>
                  <a:gd name="connsiteX58-25519" fmla="*/ 3550 w 10000"/>
                  <a:gd name="connsiteY58-25520" fmla="*/ 233 h 10000"/>
                  <a:gd name="connsiteX59-25521" fmla="*/ 3460 w 10000"/>
                  <a:gd name="connsiteY59-25522" fmla="*/ 655 h 10000"/>
                  <a:gd name="connsiteX60-25523" fmla="*/ 3343 w 10000"/>
                  <a:gd name="connsiteY60-25524" fmla="*/ 708 h 10000"/>
                  <a:gd name="connsiteX61-25525" fmla="*/ 3519 w 10000"/>
                  <a:gd name="connsiteY61-25526" fmla="*/ 919 h 10000"/>
                  <a:gd name="connsiteX62-25527" fmla="*/ 3550 w 10000"/>
                  <a:gd name="connsiteY62-25528" fmla="*/ 1183 h 10000"/>
                  <a:gd name="connsiteX63-25529" fmla="*/ 3460 w 10000"/>
                  <a:gd name="connsiteY63-25530" fmla="*/ 1341 h 10000"/>
                  <a:gd name="connsiteX64-25531" fmla="*/ 3550 w 10000"/>
                  <a:gd name="connsiteY64-25532" fmla="*/ 1816 h 10000"/>
                  <a:gd name="connsiteX65-25533" fmla="*/ 3489 w 10000"/>
                  <a:gd name="connsiteY65-25534" fmla="*/ 2239 h 10000"/>
                  <a:gd name="connsiteX66-25535" fmla="*/ 3050 w 10000"/>
                  <a:gd name="connsiteY66-25536" fmla="*/ 2555 h 10000"/>
                  <a:gd name="connsiteX67-25537" fmla="*/ 3021 w 10000"/>
                  <a:gd name="connsiteY67-25538" fmla="*/ 2397 h 10000"/>
                  <a:gd name="connsiteX68-25539" fmla="*/ 2992 w 10000"/>
                  <a:gd name="connsiteY68-25540" fmla="*/ 2609 h 10000"/>
                  <a:gd name="connsiteX69-25541" fmla="*/ 3108 w 10000"/>
                  <a:gd name="connsiteY69-25542" fmla="*/ 2819 h 10000"/>
                  <a:gd name="connsiteX70-25543" fmla="*/ 3402 w 10000"/>
                  <a:gd name="connsiteY70-25544" fmla="*/ 2609 h 10000"/>
                  <a:gd name="connsiteX71-25545" fmla="*/ 3519 w 10000"/>
                  <a:gd name="connsiteY71-25546" fmla="*/ 2767 h 10000"/>
                  <a:gd name="connsiteX72-25547" fmla="*/ 3314 w 10000"/>
                  <a:gd name="connsiteY72-25548" fmla="*/ 2819 h 10000"/>
                  <a:gd name="connsiteX73-25549" fmla="*/ 2378 w 10000"/>
                  <a:gd name="connsiteY73-25550" fmla="*/ 2638 h 10000"/>
                  <a:gd name="connsiteX74-25551" fmla="*/ 2570 w 10000"/>
                  <a:gd name="connsiteY74-25552" fmla="*/ 2488 h 10000"/>
                  <a:gd name="connsiteX75-25553" fmla="*/ 1994 w 10000"/>
                  <a:gd name="connsiteY75-25554" fmla="*/ 2940 h 10000"/>
                  <a:gd name="connsiteX76-25555" fmla="*/ 1929 w 10000"/>
                  <a:gd name="connsiteY76-25556" fmla="*/ 3317 h 10000"/>
                  <a:gd name="connsiteX77-25557" fmla="*/ 1929 w 10000"/>
                  <a:gd name="connsiteY77-25558" fmla="*/ 3317 h 10000"/>
                  <a:gd name="connsiteX78-25559" fmla="*/ 1789 w 10000"/>
                  <a:gd name="connsiteY78-25560" fmla="*/ 3559 h 10000"/>
                  <a:gd name="connsiteX79-25561" fmla="*/ 1554 w 10000"/>
                  <a:gd name="connsiteY79-25562" fmla="*/ 3559 h 10000"/>
                  <a:gd name="connsiteX80-25563" fmla="*/ 1378 w 10000"/>
                  <a:gd name="connsiteY80-25564" fmla="*/ 3770 h 10000"/>
                  <a:gd name="connsiteX81-25565" fmla="*/ 1145 w 10000"/>
                  <a:gd name="connsiteY81-25566" fmla="*/ 3770 h 10000"/>
                  <a:gd name="connsiteX82-25567" fmla="*/ 968 w 10000"/>
                  <a:gd name="connsiteY82-25568" fmla="*/ 3981 h 10000"/>
                  <a:gd name="connsiteX83-25569" fmla="*/ 851 w 10000"/>
                  <a:gd name="connsiteY83-25570" fmla="*/ 3770 h 10000"/>
                  <a:gd name="connsiteX84-25571" fmla="*/ 558 w 10000"/>
                  <a:gd name="connsiteY84-25572" fmla="*/ 3717 h 10000"/>
                  <a:gd name="connsiteX85-25573" fmla="*/ 0 w 10000"/>
                  <a:gd name="connsiteY85-25574" fmla="*/ 4984 h 10000"/>
                  <a:gd name="connsiteX86-25575" fmla="*/ 59 w 10000"/>
                  <a:gd name="connsiteY86-25576" fmla="*/ 5249 h 10000"/>
                  <a:gd name="connsiteX87-25577" fmla="*/ 118 w 10000"/>
                  <a:gd name="connsiteY87-25578" fmla="*/ 5618 h 10000"/>
                  <a:gd name="connsiteX88-25579" fmla="*/ 294 w 10000"/>
                  <a:gd name="connsiteY88-25580" fmla="*/ 5935 h 10000"/>
                  <a:gd name="connsiteX89-25581" fmla="*/ 528 w 10000"/>
                  <a:gd name="connsiteY89-25582" fmla="*/ 6462 h 10000"/>
                  <a:gd name="connsiteX90-25583" fmla="*/ 381 w 10000"/>
                  <a:gd name="connsiteY90-25584" fmla="*/ 6358 h 10000"/>
                  <a:gd name="connsiteX91-25585" fmla="*/ 733 w 10000"/>
                  <a:gd name="connsiteY91-25586" fmla="*/ 6832 h 10000"/>
                  <a:gd name="connsiteX92-25587" fmla="*/ 938 w 10000"/>
                  <a:gd name="connsiteY92-25588" fmla="*/ 6780 h 10000"/>
                  <a:gd name="connsiteX93-25589" fmla="*/ 910 w 10000"/>
                  <a:gd name="connsiteY93-25590" fmla="*/ 6462 h 10000"/>
                  <a:gd name="connsiteX94-25591" fmla="*/ 1085 w 10000"/>
                  <a:gd name="connsiteY94-25592" fmla="*/ 6515 h 10000"/>
                  <a:gd name="connsiteX95-25593" fmla="*/ 880 w 10000"/>
                  <a:gd name="connsiteY95-25594" fmla="*/ 5882 h 10000"/>
                  <a:gd name="connsiteX96-25595" fmla="*/ 1261 w 10000"/>
                  <a:gd name="connsiteY96-25596" fmla="*/ 5618 h 10000"/>
                  <a:gd name="connsiteX97-25597" fmla="*/ 1468 w 10000"/>
                  <a:gd name="connsiteY97-25598" fmla="*/ 5618 h 10000"/>
                  <a:gd name="connsiteX98-25599" fmla="*/ 1468 w 10000"/>
                  <a:gd name="connsiteY98-25600" fmla="*/ 5882 h 10000"/>
                  <a:gd name="connsiteX99-25601" fmla="*/ 1290 w 10000"/>
                  <a:gd name="connsiteY99-25602" fmla="*/ 6040 h 10000"/>
                  <a:gd name="connsiteX100-25603" fmla="*/ 1174 w 10000"/>
                  <a:gd name="connsiteY100-25604" fmla="*/ 6727 h 10000"/>
                  <a:gd name="connsiteX101-25605" fmla="*/ 1115 w 10000"/>
                  <a:gd name="connsiteY101-25606" fmla="*/ 7043 h 10000"/>
                  <a:gd name="connsiteX102-25607" fmla="*/ 1203 w 10000"/>
                  <a:gd name="connsiteY102-25608" fmla="*/ 7466 h 10000"/>
                  <a:gd name="connsiteX103-25609" fmla="*/ 1378 w 10000"/>
                  <a:gd name="connsiteY103-25610" fmla="*/ 7783 h 10000"/>
                  <a:gd name="connsiteX104-25611" fmla="*/ 1965 w 10000"/>
                  <a:gd name="connsiteY104-25612" fmla="*/ 8416 h 10000"/>
                  <a:gd name="connsiteX105-25613" fmla="*/ 2433 w 10000"/>
                  <a:gd name="connsiteY105-25614" fmla="*/ 8891 h 10000"/>
                  <a:gd name="connsiteX106-25615" fmla="*/ 2785 w 10000"/>
                  <a:gd name="connsiteY106-25616" fmla="*/ 9103 h 10000"/>
                  <a:gd name="connsiteX107-25617" fmla="*/ 3167 w 10000"/>
                  <a:gd name="connsiteY107-25618" fmla="*/ 9313 h 10000"/>
                  <a:gd name="connsiteX108-25619" fmla="*/ 3550 w 10000"/>
                  <a:gd name="connsiteY108-25620" fmla="*/ 9525 h 10000"/>
                  <a:gd name="connsiteX109-25621" fmla="*/ 3902 w 10000"/>
                  <a:gd name="connsiteY109-25622" fmla="*/ 9631 h 10000"/>
                  <a:gd name="connsiteX110-25623" fmla="*/ 4282 w 10000"/>
                  <a:gd name="connsiteY110-25624" fmla="*/ 9789 h 10000"/>
                  <a:gd name="connsiteX111-25625" fmla="*/ 4722 w 10000"/>
                  <a:gd name="connsiteY111-25626" fmla="*/ 9948 h 10000"/>
                  <a:gd name="connsiteX112-25627" fmla="*/ 5190 w 10000"/>
                  <a:gd name="connsiteY112-25628" fmla="*/ 10000 h 10000"/>
                  <a:gd name="connsiteX113-25629" fmla="*/ 5601 w 10000"/>
                  <a:gd name="connsiteY113-25630" fmla="*/ 10000 h 10000"/>
                  <a:gd name="connsiteX114-25631" fmla="*/ 6100 w 10000"/>
                  <a:gd name="connsiteY114-25632" fmla="*/ 9948 h 10000"/>
                  <a:gd name="connsiteX115-25633" fmla="*/ 6452 w 10000"/>
                  <a:gd name="connsiteY115-25634" fmla="*/ 9841 h 10000"/>
                  <a:gd name="connsiteX116-25635" fmla="*/ 6804 w 10000"/>
                  <a:gd name="connsiteY116-25636" fmla="*/ 9737 h 10000"/>
                  <a:gd name="connsiteX117-25637" fmla="*/ 7186 w 10000"/>
                  <a:gd name="connsiteY117-25638" fmla="*/ 9578 h 10000"/>
                  <a:gd name="connsiteX118-25639" fmla="*/ 7537 w 10000"/>
                  <a:gd name="connsiteY118-25640" fmla="*/ 9419 h 10000"/>
                  <a:gd name="connsiteX119-25641" fmla="*/ 7860 w 10000"/>
                  <a:gd name="connsiteY119-25642" fmla="*/ 9209 h 10000"/>
                  <a:gd name="connsiteX120-25643" fmla="*/ 8212 w 10000"/>
                  <a:gd name="connsiteY120-25644" fmla="*/ 8997 h 10000"/>
                  <a:gd name="connsiteX121-25645" fmla="*/ 8535 w 10000"/>
                  <a:gd name="connsiteY121-25646" fmla="*/ 8681 h 10000"/>
                  <a:gd name="connsiteX0-25647" fmla="*/ 8535 w 10000"/>
                  <a:gd name="connsiteY0-25648" fmla="*/ 8681 h 10000"/>
                  <a:gd name="connsiteX1-25649" fmla="*/ 8887 w 10000"/>
                  <a:gd name="connsiteY1-25650" fmla="*/ 8363 h 10000"/>
                  <a:gd name="connsiteX2-25651" fmla="*/ 9062 w 10000"/>
                  <a:gd name="connsiteY2-25652" fmla="*/ 7941 h 10000"/>
                  <a:gd name="connsiteX3-25653" fmla="*/ 9414 w 10000"/>
                  <a:gd name="connsiteY3-25654" fmla="*/ 7624 h 10000"/>
                  <a:gd name="connsiteX4-25655" fmla="*/ 9296 w 10000"/>
                  <a:gd name="connsiteY4-25656" fmla="*/ 7149 h 10000"/>
                  <a:gd name="connsiteX5-25657" fmla="*/ 9502 w 10000"/>
                  <a:gd name="connsiteY5-25658" fmla="*/ 6885 h 10000"/>
                  <a:gd name="connsiteX6-25659" fmla="*/ 9648 w 10000"/>
                  <a:gd name="connsiteY6-25660" fmla="*/ 6621 h 10000"/>
                  <a:gd name="connsiteX7-25661" fmla="*/ 9706 w 10000"/>
                  <a:gd name="connsiteY7-25662" fmla="*/ 7043 h 10000"/>
                  <a:gd name="connsiteX8-25663" fmla="*/ 9648 w 10000"/>
                  <a:gd name="connsiteY8-25664" fmla="*/ 7519 h 10000"/>
                  <a:gd name="connsiteX9-25665" fmla="*/ 9971 w 10000"/>
                  <a:gd name="connsiteY9-25666" fmla="*/ 7043 h 10000"/>
                  <a:gd name="connsiteX10-25667" fmla="*/ 10000 w 10000"/>
                  <a:gd name="connsiteY10-25668" fmla="*/ 6674 h 10000"/>
                  <a:gd name="connsiteX11-25669" fmla="*/ 9882 w 10000"/>
                  <a:gd name="connsiteY11-25670" fmla="*/ 6727 h 10000"/>
                  <a:gd name="connsiteX12-25671" fmla="*/ 9795 w 10000"/>
                  <a:gd name="connsiteY12-25672" fmla="*/ 6358 h 10000"/>
                  <a:gd name="connsiteX13-25673" fmla="*/ 9911 w 10000"/>
                  <a:gd name="connsiteY13-25674" fmla="*/ 5935 h 10000"/>
                  <a:gd name="connsiteX14-25675" fmla="*/ 9854 w 10000"/>
                  <a:gd name="connsiteY14-25676" fmla="*/ 5460 h 10000"/>
                  <a:gd name="connsiteX15-25677" fmla="*/ 9560 w 10000"/>
                  <a:gd name="connsiteY15-25678" fmla="*/ 5301 h 10000"/>
                  <a:gd name="connsiteX16-25679" fmla="*/ 9942 w 10000"/>
                  <a:gd name="connsiteY16-25680" fmla="*/ 4510 h 10000"/>
                  <a:gd name="connsiteX17-25681" fmla="*/ 9531 w 10000"/>
                  <a:gd name="connsiteY17-25682" fmla="*/ 4773 h 10000"/>
                  <a:gd name="connsiteX18-25683" fmla="*/ 9443 w 10000"/>
                  <a:gd name="connsiteY18-25684" fmla="*/ 5195 h 10000"/>
                  <a:gd name="connsiteX19-25685" fmla="*/ 9091 w 10000"/>
                  <a:gd name="connsiteY19-25686" fmla="*/ 5249 h 10000"/>
                  <a:gd name="connsiteX20-25687" fmla="*/ 9062 w 10000"/>
                  <a:gd name="connsiteY20-25688" fmla="*/ 5829 h 10000"/>
                  <a:gd name="connsiteX21-25689" fmla="*/ 9091 w 10000"/>
                  <a:gd name="connsiteY21-25690" fmla="*/ 5935 h 10000"/>
                  <a:gd name="connsiteX22-25691" fmla="*/ 8916 w 10000"/>
                  <a:gd name="connsiteY22-25692" fmla="*/ 6146 h 10000"/>
                  <a:gd name="connsiteX23-25693" fmla="*/ 8720 w 10000"/>
                  <a:gd name="connsiteY23-25694" fmla="*/ 5507 h 10000"/>
                  <a:gd name="connsiteX24-25695" fmla="*/ 8720 w 10000"/>
                  <a:gd name="connsiteY24-25696" fmla="*/ 5507 h 10000"/>
                  <a:gd name="connsiteX25-25697" fmla="*/ 8591 w 10000"/>
                  <a:gd name="connsiteY25-25698" fmla="*/ 5281 h 10000"/>
                  <a:gd name="connsiteX26-25699" fmla="*/ 8399 w 10000"/>
                  <a:gd name="connsiteY26-25700" fmla="*/ 5432 h 10000"/>
                  <a:gd name="connsiteX27-25701" fmla="*/ 8271 w 10000"/>
                  <a:gd name="connsiteY27-25702" fmla="*/ 5205 h 10000"/>
                  <a:gd name="connsiteX28-25703" fmla="*/ 8142 w 10000"/>
                  <a:gd name="connsiteY28-25704" fmla="*/ 4979 h 10000"/>
                  <a:gd name="connsiteX29-25705" fmla="*/ 8655 w 10000"/>
                  <a:gd name="connsiteY29-25706" fmla="*/ 4904 h 10000"/>
                  <a:gd name="connsiteX30-25707" fmla="*/ 8207 w 10000"/>
                  <a:gd name="connsiteY30-25708" fmla="*/ 4602 h 10000"/>
                  <a:gd name="connsiteX31-25709" fmla="*/ 8014 w 10000"/>
                  <a:gd name="connsiteY31-25710" fmla="*/ 4753 h 10000"/>
                  <a:gd name="connsiteX32-25711" fmla="*/ 8047 w 10000"/>
                  <a:gd name="connsiteY32-25712" fmla="*/ 4837 h 10000"/>
                  <a:gd name="connsiteX33-25713" fmla="*/ 6914 w 10000"/>
                  <a:gd name="connsiteY33-25714" fmla="*/ 3320 h 10000"/>
                  <a:gd name="connsiteX34-25715" fmla="*/ 6926 w 10000"/>
                  <a:gd name="connsiteY34-25716" fmla="*/ 3319 h 10000"/>
                  <a:gd name="connsiteX35-25717" fmla="*/ 6605 w 10000"/>
                  <a:gd name="connsiteY35-25718" fmla="*/ 3244 h 10000"/>
                  <a:gd name="connsiteX36-25719" fmla="*/ 6479 w 10000"/>
                  <a:gd name="connsiteY36-25720" fmla="*/ 3018 h 10000"/>
                  <a:gd name="connsiteX37-25721" fmla="*/ 4957 w 10000"/>
                  <a:gd name="connsiteY37-25722" fmla="*/ 3242 h 10000"/>
                  <a:gd name="connsiteX38-25723" fmla="*/ 4838 w 10000"/>
                  <a:gd name="connsiteY38-25724" fmla="*/ 3189 h 10000"/>
                  <a:gd name="connsiteX39-25725" fmla="*/ 4692 w 10000"/>
                  <a:gd name="connsiteY39-25726" fmla="*/ 3136 h 10000"/>
                  <a:gd name="connsiteX40-25727" fmla="*/ 4575 w 10000"/>
                  <a:gd name="connsiteY40-25728" fmla="*/ 3348 h 10000"/>
                  <a:gd name="connsiteX41-25729" fmla="*/ 4253 w 10000"/>
                  <a:gd name="connsiteY41-25730" fmla="*/ 3084 h 10000"/>
                  <a:gd name="connsiteX42-25731" fmla="*/ 4400 w 10000"/>
                  <a:gd name="connsiteY42-25732" fmla="*/ 3084 h 10000"/>
                  <a:gd name="connsiteX43-25733" fmla="*/ 4487 w 10000"/>
                  <a:gd name="connsiteY43-25734" fmla="*/ 3189 h 10000"/>
                  <a:gd name="connsiteX44-25735" fmla="*/ 4429 w 10000"/>
                  <a:gd name="connsiteY44-25736" fmla="*/ 3031 h 10000"/>
                  <a:gd name="connsiteX45-25737" fmla="*/ 4282 w 10000"/>
                  <a:gd name="connsiteY45-25738" fmla="*/ 2925 h 10000"/>
                  <a:gd name="connsiteX46-25739" fmla="*/ 4311 w 10000"/>
                  <a:gd name="connsiteY46-25740" fmla="*/ 2503 h 10000"/>
                  <a:gd name="connsiteX47-25741" fmla="*/ 4253 w 10000"/>
                  <a:gd name="connsiteY47-25742" fmla="*/ 2291 h 10000"/>
                  <a:gd name="connsiteX48-25743" fmla="*/ 4222 w 10000"/>
                  <a:gd name="connsiteY48-25744" fmla="*/ 1659 h 10000"/>
                  <a:gd name="connsiteX49-25745" fmla="*/ 4282 w 10000"/>
                  <a:gd name="connsiteY49-25746" fmla="*/ 1659 h 10000"/>
                  <a:gd name="connsiteX50-25747" fmla="*/ 4194 w 10000"/>
                  <a:gd name="connsiteY50-25748" fmla="*/ 1552 h 10000"/>
                  <a:gd name="connsiteX51-25749" fmla="*/ 3930 w 10000"/>
                  <a:gd name="connsiteY51-25750" fmla="*/ 1763 h 10000"/>
                  <a:gd name="connsiteX52-25751" fmla="*/ 3871 w 10000"/>
                  <a:gd name="connsiteY52-25752" fmla="*/ 1341 h 10000"/>
                  <a:gd name="connsiteX53-25753" fmla="*/ 4077 w 10000"/>
                  <a:gd name="connsiteY53-25754" fmla="*/ 602 h 10000"/>
                  <a:gd name="connsiteX54-25755" fmla="*/ 3902 w 10000"/>
                  <a:gd name="connsiteY54-25756" fmla="*/ 338 h 10000"/>
                  <a:gd name="connsiteX55-25757" fmla="*/ 4493 w 10000"/>
                  <a:gd name="connsiteY55-25758" fmla="*/ 0 h 10000"/>
                  <a:gd name="connsiteX56-25759" fmla="*/ 3636 w 10000"/>
                  <a:gd name="connsiteY56-25760" fmla="*/ 21 h 10000"/>
                  <a:gd name="connsiteX57-25761" fmla="*/ 3550 w 10000"/>
                  <a:gd name="connsiteY57-25762" fmla="*/ 233 h 10000"/>
                  <a:gd name="connsiteX58-25763" fmla="*/ 3460 w 10000"/>
                  <a:gd name="connsiteY58-25764" fmla="*/ 655 h 10000"/>
                  <a:gd name="connsiteX59-25765" fmla="*/ 3343 w 10000"/>
                  <a:gd name="connsiteY59-25766" fmla="*/ 708 h 10000"/>
                  <a:gd name="connsiteX60-25767" fmla="*/ 3519 w 10000"/>
                  <a:gd name="connsiteY60-25768" fmla="*/ 919 h 10000"/>
                  <a:gd name="connsiteX61-25769" fmla="*/ 3550 w 10000"/>
                  <a:gd name="connsiteY61-25770" fmla="*/ 1183 h 10000"/>
                  <a:gd name="connsiteX62-25771" fmla="*/ 3460 w 10000"/>
                  <a:gd name="connsiteY62-25772" fmla="*/ 1341 h 10000"/>
                  <a:gd name="connsiteX63-25773" fmla="*/ 3550 w 10000"/>
                  <a:gd name="connsiteY63-25774" fmla="*/ 1816 h 10000"/>
                  <a:gd name="connsiteX64-25775" fmla="*/ 3489 w 10000"/>
                  <a:gd name="connsiteY64-25776" fmla="*/ 2239 h 10000"/>
                  <a:gd name="connsiteX65-25777" fmla="*/ 3050 w 10000"/>
                  <a:gd name="connsiteY65-25778" fmla="*/ 2555 h 10000"/>
                  <a:gd name="connsiteX66-25779" fmla="*/ 3021 w 10000"/>
                  <a:gd name="connsiteY66-25780" fmla="*/ 2397 h 10000"/>
                  <a:gd name="connsiteX67-25781" fmla="*/ 2992 w 10000"/>
                  <a:gd name="connsiteY67-25782" fmla="*/ 2609 h 10000"/>
                  <a:gd name="connsiteX68-25783" fmla="*/ 3108 w 10000"/>
                  <a:gd name="connsiteY68-25784" fmla="*/ 2819 h 10000"/>
                  <a:gd name="connsiteX69-25785" fmla="*/ 3402 w 10000"/>
                  <a:gd name="connsiteY69-25786" fmla="*/ 2609 h 10000"/>
                  <a:gd name="connsiteX70-25787" fmla="*/ 3519 w 10000"/>
                  <a:gd name="connsiteY70-25788" fmla="*/ 2767 h 10000"/>
                  <a:gd name="connsiteX71-25789" fmla="*/ 3314 w 10000"/>
                  <a:gd name="connsiteY71-25790" fmla="*/ 2819 h 10000"/>
                  <a:gd name="connsiteX72-25791" fmla="*/ 2378 w 10000"/>
                  <a:gd name="connsiteY72-25792" fmla="*/ 2638 h 10000"/>
                  <a:gd name="connsiteX73-25793" fmla="*/ 2570 w 10000"/>
                  <a:gd name="connsiteY73-25794" fmla="*/ 2488 h 10000"/>
                  <a:gd name="connsiteX74-25795" fmla="*/ 1994 w 10000"/>
                  <a:gd name="connsiteY74-25796" fmla="*/ 2940 h 10000"/>
                  <a:gd name="connsiteX75-25797" fmla="*/ 1929 w 10000"/>
                  <a:gd name="connsiteY75-25798" fmla="*/ 3317 h 10000"/>
                  <a:gd name="connsiteX76-25799" fmla="*/ 1929 w 10000"/>
                  <a:gd name="connsiteY76-25800" fmla="*/ 3317 h 10000"/>
                  <a:gd name="connsiteX77-25801" fmla="*/ 1789 w 10000"/>
                  <a:gd name="connsiteY77-25802" fmla="*/ 3559 h 10000"/>
                  <a:gd name="connsiteX78-25803" fmla="*/ 1554 w 10000"/>
                  <a:gd name="connsiteY78-25804" fmla="*/ 3559 h 10000"/>
                  <a:gd name="connsiteX79-25805" fmla="*/ 1378 w 10000"/>
                  <a:gd name="connsiteY79-25806" fmla="*/ 3770 h 10000"/>
                  <a:gd name="connsiteX80-25807" fmla="*/ 1145 w 10000"/>
                  <a:gd name="connsiteY80-25808" fmla="*/ 3770 h 10000"/>
                  <a:gd name="connsiteX81-25809" fmla="*/ 968 w 10000"/>
                  <a:gd name="connsiteY81-25810" fmla="*/ 3981 h 10000"/>
                  <a:gd name="connsiteX82-25811" fmla="*/ 851 w 10000"/>
                  <a:gd name="connsiteY82-25812" fmla="*/ 3770 h 10000"/>
                  <a:gd name="connsiteX83-25813" fmla="*/ 558 w 10000"/>
                  <a:gd name="connsiteY83-25814" fmla="*/ 3717 h 10000"/>
                  <a:gd name="connsiteX84-25815" fmla="*/ 0 w 10000"/>
                  <a:gd name="connsiteY84-25816" fmla="*/ 4984 h 10000"/>
                  <a:gd name="connsiteX85-25817" fmla="*/ 59 w 10000"/>
                  <a:gd name="connsiteY85-25818" fmla="*/ 5249 h 10000"/>
                  <a:gd name="connsiteX86-25819" fmla="*/ 118 w 10000"/>
                  <a:gd name="connsiteY86-25820" fmla="*/ 5618 h 10000"/>
                  <a:gd name="connsiteX87-25821" fmla="*/ 294 w 10000"/>
                  <a:gd name="connsiteY87-25822" fmla="*/ 5935 h 10000"/>
                  <a:gd name="connsiteX88-25823" fmla="*/ 528 w 10000"/>
                  <a:gd name="connsiteY88-25824" fmla="*/ 6462 h 10000"/>
                  <a:gd name="connsiteX89-25825" fmla="*/ 381 w 10000"/>
                  <a:gd name="connsiteY89-25826" fmla="*/ 6358 h 10000"/>
                  <a:gd name="connsiteX90-25827" fmla="*/ 733 w 10000"/>
                  <a:gd name="connsiteY90-25828" fmla="*/ 6832 h 10000"/>
                  <a:gd name="connsiteX91-25829" fmla="*/ 938 w 10000"/>
                  <a:gd name="connsiteY91-25830" fmla="*/ 6780 h 10000"/>
                  <a:gd name="connsiteX92-25831" fmla="*/ 910 w 10000"/>
                  <a:gd name="connsiteY92-25832" fmla="*/ 6462 h 10000"/>
                  <a:gd name="connsiteX93-25833" fmla="*/ 1085 w 10000"/>
                  <a:gd name="connsiteY93-25834" fmla="*/ 6515 h 10000"/>
                  <a:gd name="connsiteX94-25835" fmla="*/ 880 w 10000"/>
                  <a:gd name="connsiteY94-25836" fmla="*/ 5882 h 10000"/>
                  <a:gd name="connsiteX95-25837" fmla="*/ 1261 w 10000"/>
                  <a:gd name="connsiteY95-25838" fmla="*/ 5618 h 10000"/>
                  <a:gd name="connsiteX96-25839" fmla="*/ 1468 w 10000"/>
                  <a:gd name="connsiteY96-25840" fmla="*/ 5618 h 10000"/>
                  <a:gd name="connsiteX97-25841" fmla="*/ 1468 w 10000"/>
                  <a:gd name="connsiteY97-25842" fmla="*/ 5882 h 10000"/>
                  <a:gd name="connsiteX98-25843" fmla="*/ 1290 w 10000"/>
                  <a:gd name="connsiteY98-25844" fmla="*/ 6040 h 10000"/>
                  <a:gd name="connsiteX99-25845" fmla="*/ 1174 w 10000"/>
                  <a:gd name="connsiteY99-25846" fmla="*/ 6727 h 10000"/>
                  <a:gd name="connsiteX100-25847" fmla="*/ 1115 w 10000"/>
                  <a:gd name="connsiteY100-25848" fmla="*/ 7043 h 10000"/>
                  <a:gd name="connsiteX101-25849" fmla="*/ 1203 w 10000"/>
                  <a:gd name="connsiteY101-25850" fmla="*/ 7466 h 10000"/>
                  <a:gd name="connsiteX102-25851" fmla="*/ 1378 w 10000"/>
                  <a:gd name="connsiteY102-25852" fmla="*/ 7783 h 10000"/>
                  <a:gd name="connsiteX103-25853" fmla="*/ 1965 w 10000"/>
                  <a:gd name="connsiteY103-25854" fmla="*/ 8416 h 10000"/>
                  <a:gd name="connsiteX104-25855" fmla="*/ 2433 w 10000"/>
                  <a:gd name="connsiteY104-25856" fmla="*/ 8891 h 10000"/>
                  <a:gd name="connsiteX105-25857" fmla="*/ 2785 w 10000"/>
                  <a:gd name="connsiteY105-25858" fmla="*/ 9103 h 10000"/>
                  <a:gd name="connsiteX106-25859" fmla="*/ 3167 w 10000"/>
                  <a:gd name="connsiteY106-25860" fmla="*/ 9313 h 10000"/>
                  <a:gd name="connsiteX107-25861" fmla="*/ 3550 w 10000"/>
                  <a:gd name="connsiteY107-25862" fmla="*/ 9525 h 10000"/>
                  <a:gd name="connsiteX108-25863" fmla="*/ 3902 w 10000"/>
                  <a:gd name="connsiteY108-25864" fmla="*/ 9631 h 10000"/>
                  <a:gd name="connsiteX109-25865" fmla="*/ 4282 w 10000"/>
                  <a:gd name="connsiteY109-25866" fmla="*/ 9789 h 10000"/>
                  <a:gd name="connsiteX110-25867" fmla="*/ 4722 w 10000"/>
                  <a:gd name="connsiteY110-25868" fmla="*/ 9948 h 10000"/>
                  <a:gd name="connsiteX111-25869" fmla="*/ 5190 w 10000"/>
                  <a:gd name="connsiteY111-25870" fmla="*/ 10000 h 10000"/>
                  <a:gd name="connsiteX112-25871" fmla="*/ 5601 w 10000"/>
                  <a:gd name="connsiteY112-25872" fmla="*/ 10000 h 10000"/>
                  <a:gd name="connsiteX113-25873" fmla="*/ 6100 w 10000"/>
                  <a:gd name="connsiteY113-25874" fmla="*/ 9948 h 10000"/>
                  <a:gd name="connsiteX114-25875" fmla="*/ 6452 w 10000"/>
                  <a:gd name="connsiteY114-25876" fmla="*/ 9841 h 10000"/>
                  <a:gd name="connsiteX115-25877" fmla="*/ 6804 w 10000"/>
                  <a:gd name="connsiteY115-25878" fmla="*/ 9737 h 10000"/>
                  <a:gd name="connsiteX116-25879" fmla="*/ 7186 w 10000"/>
                  <a:gd name="connsiteY116-25880" fmla="*/ 9578 h 10000"/>
                  <a:gd name="connsiteX117-25881" fmla="*/ 7537 w 10000"/>
                  <a:gd name="connsiteY117-25882" fmla="*/ 9419 h 10000"/>
                  <a:gd name="connsiteX118-25883" fmla="*/ 7860 w 10000"/>
                  <a:gd name="connsiteY118-25884" fmla="*/ 9209 h 10000"/>
                  <a:gd name="connsiteX119-25885" fmla="*/ 8212 w 10000"/>
                  <a:gd name="connsiteY119-25886" fmla="*/ 8997 h 10000"/>
                  <a:gd name="connsiteX120-25887" fmla="*/ 8535 w 10000"/>
                  <a:gd name="connsiteY120-25888" fmla="*/ 8681 h 10000"/>
                  <a:gd name="connsiteX0-25889" fmla="*/ 8535 w 10000"/>
                  <a:gd name="connsiteY0-25890" fmla="*/ 8681 h 10000"/>
                  <a:gd name="connsiteX1-25891" fmla="*/ 8887 w 10000"/>
                  <a:gd name="connsiteY1-25892" fmla="*/ 8363 h 10000"/>
                  <a:gd name="connsiteX2-25893" fmla="*/ 9062 w 10000"/>
                  <a:gd name="connsiteY2-25894" fmla="*/ 7941 h 10000"/>
                  <a:gd name="connsiteX3-25895" fmla="*/ 9414 w 10000"/>
                  <a:gd name="connsiteY3-25896" fmla="*/ 7624 h 10000"/>
                  <a:gd name="connsiteX4-25897" fmla="*/ 9296 w 10000"/>
                  <a:gd name="connsiteY4-25898" fmla="*/ 7149 h 10000"/>
                  <a:gd name="connsiteX5-25899" fmla="*/ 9502 w 10000"/>
                  <a:gd name="connsiteY5-25900" fmla="*/ 6885 h 10000"/>
                  <a:gd name="connsiteX6-25901" fmla="*/ 9648 w 10000"/>
                  <a:gd name="connsiteY6-25902" fmla="*/ 6621 h 10000"/>
                  <a:gd name="connsiteX7-25903" fmla="*/ 9706 w 10000"/>
                  <a:gd name="connsiteY7-25904" fmla="*/ 7043 h 10000"/>
                  <a:gd name="connsiteX8-25905" fmla="*/ 9648 w 10000"/>
                  <a:gd name="connsiteY8-25906" fmla="*/ 7519 h 10000"/>
                  <a:gd name="connsiteX9-25907" fmla="*/ 9971 w 10000"/>
                  <a:gd name="connsiteY9-25908" fmla="*/ 7043 h 10000"/>
                  <a:gd name="connsiteX10-25909" fmla="*/ 10000 w 10000"/>
                  <a:gd name="connsiteY10-25910" fmla="*/ 6674 h 10000"/>
                  <a:gd name="connsiteX11-25911" fmla="*/ 9882 w 10000"/>
                  <a:gd name="connsiteY11-25912" fmla="*/ 6727 h 10000"/>
                  <a:gd name="connsiteX12-25913" fmla="*/ 9795 w 10000"/>
                  <a:gd name="connsiteY12-25914" fmla="*/ 6358 h 10000"/>
                  <a:gd name="connsiteX13-25915" fmla="*/ 9911 w 10000"/>
                  <a:gd name="connsiteY13-25916" fmla="*/ 5935 h 10000"/>
                  <a:gd name="connsiteX14-25917" fmla="*/ 9854 w 10000"/>
                  <a:gd name="connsiteY14-25918" fmla="*/ 5460 h 10000"/>
                  <a:gd name="connsiteX15-25919" fmla="*/ 9560 w 10000"/>
                  <a:gd name="connsiteY15-25920" fmla="*/ 5301 h 10000"/>
                  <a:gd name="connsiteX16-25921" fmla="*/ 9942 w 10000"/>
                  <a:gd name="connsiteY16-25922" fmla="*/ 4510 h 10000"/>
                  <a:gd name="connsiteX17-25923" fmla="*/ 9531 w 10000"/>
                  <a:gd name="connsiteY17-25924" fmla="*/ 4773 h 10000"/>
                  <a:gd name="connsiteX18-25925" fmla="*/ 9443 w 10000"/>
                  <a:gd name="connsiteY18-25926" fmla="*/ 5195 h 10000"/>
                  <a:gd name="connsiteX19-25927" fmla="*/ 9091 w 10000"/>
                  <a:gd name="connsiteY19-25928" fmla="*/ 5249 h 10000"/>
                  <a:gd name="connsiteX20-25929" fmla="*/ 9062 w 10000"/>
                  <a:gd name="connsiteY20-25930" fmla="*/ 5829 h 10000"/>
                  <a:gd name="connsiteX21-25931" fmla="*/ 9091 w 10000"/>
                  <a:gd name="connsiteY21-25932" fmla="*/ 5935 h 10000"/>
                  <a:gd name="connsiteX22-25933" fmla="*/ 8916 w 10000"/>
                  <a:gd name="connsiteY22-25934" fmla="*/ 6146 h 10000"/>
                  <a:gd name="connsiteX23-25935" fmla="*/ 8720 w 10000"/>
                  <a:gd name="connsiteY23-25936" fmla="*/ 5507 h 10000"/>
                  <a:gd name="connsiteX24-25937" fmla="*/ 8720 w 10000"/>
                  <a:gd name="connsiteY24-25938" fmla="*/ 5507 h 10000"/>
                  <a:gd name="connsiteX25-25939" fmla="*/ 8591 w 10000"/>
                  <a:gd name="connsiteY25-25940" fmla="*/ 5281 h 10000"/>
                  <a:gd name="connsiteX26-25941" fmla="*/ 8399 w 10000"/>
                  <a:gd name="connsiteY26-25942" fmla="*/ 5432 h 10000"/>
                  <a:gd name="connsiteX27-25943" fmla="*/ 8271 w 10000"/>
                  <a:gd name="connsiteY27-25944" fmla="*/ 5205 h 10000"/>
                  <a:gd name="connsiteX28-25945" fmla="*/ 8142 w 10000"/>
                  <a:gd name="connsiteY28-25946" fmla="*/ 4979 h 10000"/>
                  <a:gd name="connsiteX29-25947" fmla="*/ 8655 w 10000"/>
                  <a:gd name="connsiteY29-25948" fmla="*/ 4904 h 10000"/>
                  <a:gd name="connsiteX30-25949" fmla="*/ 8207 w 10000"/>
                  <a:gd name="connsiteY30-25950" fmla="*/ 4602 h 10000"/>
                  <a:gd name="connsiteX31-25951" fmla="*/ 8014 w 10000"/>
                  <a:gd name="connsiteY31-25952" fmla="*/ 4753 h 10000"/>
                  <a:gd name="connsiteX32-25953" fmla="*/ 8047 w 10000"/>
                  <a:gd name="connsiteY32-25954" fmla="*/ 4837 h 10000"/>
                  <a:gd name="connsiteX33-25955" fmla="*/ 6914 w 10000"/>
                  <a:gd name="connsiteY33-25956" fmla="*/ 3320 h 10000"/>
                  <a:gd name="connsiteX34-25957" fmla="*/ 6926 w 10000"/>
                  <a:gd name="connsiteY34-25958" fmla="*/ 3319 h 10000"/>
                  <a:gd name="connsiteX35-25959" fmla="*/ 6605 w 10000"/>
                  <a:gd name="connsiteY35-25960" fmla="*/ 3244 h 10000"/>
                  <a:gd name="connsiteX36-25961" fmla="*/ 6479 w 10000"/>
                  <a:gd name="connsiteY36-25962" fmla="*/ 3018 h 10000"/>
                  <a:gd name="connsiteX37-25963" fmla="*/ 4957 w 10000"/>
                  <a:gd name="connsiteY37-25964" fmla="*/ 3242 h 10000"/>
                  <a:gd name="connsiteX38-25965" fmla="*/ 4838 w 10000"/>
                  <a:gd name="connsiteY38-25966" fmla="*/ 3189 h 10000"/>
                  <a:gd name="connsiteX39-25967" fmla="*/ 4692 w 10000"/>
                  <a:gd name="connsiteY39-25968" fmla="*/ 3136 h 10000"/>
                  <a:gd name="connsiteX40-25969" fmla="*/ 4575 w 10000"/>
                  <a:gd name="connsiteY40-25970" fmla="*/ 3348 h 10000"/>
                  <a:gd name="connsiteX41-25971" fmla="*/ 4253 w 10000"/>
                  <a:gd name="connsiteY41-25972" fmla="*/ 3084 h 10000"/>
                  <a:gd name="connsiteX42-25973" fmla="*/ 4400 w 10000"/>
                  <a:gd name="connsiteY42-25974" fmla="*/ 3084 h 10000"/>
                  <a:gd name="connsiteX43-25975" fmla="*/ 4429 w 10000"/>
                  <a:gd name="connsiteY43-25976" fmla="*/ 3031 h 10000"/>
                  <a:gd name="connsiteX44-25977" fmla="*/ 4282 w 10000"/>
                  <a:gd name="connsiteY44-25978" fmla="*/ 2925 h 10000"/>
                  <a:gd name="connsiteX45-25979" fmla="*/ 4311 w 10000"/>
                  <a:gd name="connsiteY45-25980" fmla="*/ 2503 h 10000"/>
                  <a:gd name="connsiteX46-25981" fmla="*/ 4253 w 10000"/>
                  <a:gd name="connsiteY46-25982" fmla="*/ 2291 h 10000"/>
                  <a:gd name="connsiteX47-25983" fmla="*/ 4222 w 10000"/>
                  <a:gd name="connsiteY47-25984" fmla="*/ 1659 h 10000"/>
                  <a:gd name="connsiteX48-25985" fmla="*/ 4282 w 10000"/>
                  <a:gd name="connsiteY48-25986" fmla="*/ 1659 h 10000"/>
                  <a:gd name="connsiteX49-25987" fmla="*/ 4194 w 10000"/>
                  <a:gd name="connsiteY49-25988" fmla="*/ 1552 h 10000"/>
                  <a:gd name="connsiteX50-25989" fmla="*/ 3930 w 10000"/>
                  <a:gd name="connsiteY50-25990" fmla="*/ 1763 h 10000"/>
                  <a:gd name="connsiteX51-25991" fmla="*/ 3871 w 10000"/>
                  <a:gd name="connsiteY51-25992" fmla="*/ 1341 h 10000"/>
                  <a:gd name="connsiteX52-25993" fmla="*/ 4077 w 10000"/>
                  <a:gd name="connsiteY52-25994" fmla="*/ 602 h 10000"/>
                  <a:gd name="connsiteX53-25995" fmla="*/ 3902 w 10000"/>
                  <a:gd name="connsiteY53-25996" fmla="*/ 338 h 10000"/>
                  <a:gd name="connsiteX54-25997" fmla="*/ 4493 w 10000"/>
                  <a:gd name="connsiteY54-25998" fmla="*/ 0 h 10000"/>
                  <a:gd name="connsiteX55-25999" fmla="*/ 3636 w 10000"/>
                  <a:gd name="connsiteY55-26000" fmla="*/ 21 h 10000"/>
                  <a:gd name="connsiteX56-26001" fmla="*/ 3550 w 10000"/>
                  <a:gd name="connsiteY56-26002" fmla="*/ 233 h 10000"/>
                  <a:gd name="connsiteX57-26003" fmla="*/ 3460 w 10000"/>
                  <a:gd name="connsiteY57-26004" fmla="*/ 655 h 10000"/>
                  <a:gd name="connsiteX58-26005" fmla="*/ 3343 w 10000"/>
                  <a:gd name="connsiteY58-26006" fmla="*/ 708 h 10000"/>
                  <a:gd name="connsiteX59-26007" fmla="*/ 3519 w 10000"/>
                  <a:gd name="connsiteY59-26008" fmla="*/ 919 h 10000"/>
                  <a:gd name="connsiteX60-26009" fmla="*/ 3550 w 10000"/>
                  <a:gd name="connsiteY60-26010" fmla="*/ 1183 h 10000"/>
                  <a:gd name="connsiteX61-26011" fmla="*/ 3460 w 10000"/>
                  <a:gd name="connsiteY61-26012" fmla="*/ 1341 h 10000"/>
                  <a:gd name="connsiteX62-26013" fmla="*/ 3550 w 10000"/>
                  <a:gd name="connsiteY62-26014" fmla="*/ 1816 h 10000"/>
                  <a:gd name="connsiteX63-26015" fmla="*/ 3489 w 10000"/>
                  <a:gd name="connsiteY63-26016" fmla="*/ 2239 h 10000"/>
                  <a:gd name="connsiteX64-26017" fmla="*/ 3050 w 10000"/>
                  <a:gd name="connsiteY64-26018" fmla="*/ 2555 h 10000"/>
                  <a:gd name="connsiteX65-26019" fmla="*/ 3021 w 10000"/>
                  <a:gd name="connsiteY65-26020" fmla="*/ 2397 h 10000"/>
                  <a:gd name="connsiteX66-26021" fmla="*/ 2992 w 10000"/>
                  <a:gd name="connsiteY66-26022" fmla="*/ 2609 h 10000"/>
                  <a:gd name="connsiteX67-26023" fmla="*/ 3108 w 10000"/>
                  <a:gd name="connsiteY67-26024" fmla="*/ 2819 h 10000"/>
                  <a:gd name="connsiteX68-26025" fmla="*/ 3402 w 10000"/>
                  <a:gd name="connsiteY68-26026" fmla="*/ 2609 h 10000"/>
                  <a:gd name="connsiteX69-26027" fmla="*/ 3519 w 10000"/>
                  <a:gd name="connsiteY69-26028" fmla="*/ 2767 h 10000"/>
                  <a:gd name="connsiteX70-26029" fmla="*/ 3314 w 10000"/>
                  <a:gd name="connsiteY70-26030" fmla="*/ 2819 h 10000"/>
                  <a:gd name="connsiteX71-26031" fmla="*/ 2378 w 10000"/>
                  <a:gd name="connsiteY71-26032" fmla="*/ 2638 h 10000"/>
                  <a:gd name="connsiteX72-26033" fmla="*/ 2570 w 10000"/>
                  <a:gd name="connsiteY72-26034" fmla="*/ 2488 h 10000"/>
                  <a:gd name="connsiteX73-26035" fmla="*/ 1994 w 10000"/>
                  <a:gd name="connsiteY73-26036" fmla="*/ 2940 h 10000"/>
                  <a:gd name="connsiteX74-26037" fmla="*/ 1929 w 10000"/>
                  <a:gd name="connsiteY74-26038" fmla="*/ 3317 h 10000"/>
                  <a:gd name="connsiteX75-26039" fmla="*/ 1929 w 10000"/>
                  <a:gd name="connsiteY75-26040" fmla="*/ 3317 h 10000"/>
                  <a:gd name="connsiteX76-26041" fmla="*/ 1789 w 10000"/>
                  <a:gd name="connsiteY76-26042" fmla="*/ 3559 h 10000"/>
                  <a:gd name="connsiteX77-26043" fmla="*/ 1554 w 10000"/>
                  <a:gd name="connsiteY77-26044" fmla="*/ 3559 h 10000"/>
                  <a:gd name="connsiteX78-26045" fmla="*/ 1378 w 10000"/>
                  <a:gd name="connsiteY78-26046" fmla="*/ 3770 h 10000"/>
                  <a:gd name="connsiteX79-26047" fmla="*/ 1145 w 10000"/>
                  <a:gd name="connsiteY79-26048" fmla="*/ 3770 h 10000"/>
                  <a:gd name="connsiteX80-26049" fmla="*/ 968 w 10000"/>
                  <a:gd name="connsiteY80-26050" fmla="*/ 3981 h 10000"/>
                  <a:gd name="connsiteX81-26051" fmla="*/ 851 w 10000"/>
                  <a:gd name="connsiteY81-26052" fmla="*/ 3770 h 10000"/>
                  <a:gd name="connsiteX82-26053" fmla="*/ 558 w 10000"/>
                  <a:gd name="connsiteY82-26054" fmla="*/ 3717 h 10000"/>
                  <a:gd name="connsiteX83-26055" fmla="*/ 0 w 10000"/>
                  <a:gd name="connsiteY83-26056" fmla="*/ 4984 h 10000"/>
                  <a:gd name="connsiteX84-26057" fmla="*/ 59 w 10000"/>
                  <a:gd name="connsiteY84-26058" fmla="*/ 5249 h 10000"/>
                  <a:gd name="connsiteX85-26059" fmla="*/ 118 w 10000"/>
                  <a:gd name="connsiteY85-26060" fmla="*/ 5618 h 10000"/>
                  <a:gd name="connsiteX86-26061" fmla="*/ 294 w 10000"/>
                  <a:gd name="connsiteY86-26062" fmla="*/ 5935 h 10000"/>
                  <a:gd name="connsiteX87-26063" fmla="*/ 528 w 10000"/>
                  <a:gd name="connsiteY87-26064" fmla="*/ 6462 h 10000"/>
                  <a:gd name="connsiteX88-26065" fmla="*/ 381 w 10000"/>
                  <a:gd name="connsiteY88-26066" fmla="*/ 6358 h 10000"/>
                  <a:gd name="connsiteX89-26067" fmla="*/ 733 w 10000"/>
                  <a:gd name="connsiteY89-26068" fmla="*/ 6832 h 10000"/>
                  <a:gd name="connsiteX90-26069" fmla="*/ 938 w 10000"/>
                  <a:gd name="connsiteY90-26070" fmla="*/ 6780 h 10000"/>
                  <a:gd name="connsiteX91-26071" fmla="*/ 910 w 10000"/>
                  <a:gd name="connsiteY91-26072" fmla="*/ 6462 h 10000"/>
                  <a:gd name="connsiteX92-26073" fmla="*/ 1085 w 10000"/>
                  <a:gd name="connsiteY92-26074" fmla="*/ 6515 h 10000"/>
                  <a:gd name="connsiteX93-26075" fmla="*/ 880 w 10000"/>
                  <a:gd name="connsiteY93-26076" fmla="*/ 5882 h 10000"/>
                  <a:gd name="connsiteX94-26077" fmla="*/ 1261 w 10000"/>
                  <a:gd name="connsiteY94-26078" fmla="*/ 5618 h 10000"/>
                  <a:gd name="connsiteX95-26079" fmla="*/ 1468 w 10000"/>
                  <a:gd name="connsiteY95-26080" fmla="*/ 5618 h 10000"/>
                  <a:gd name="connsiteX96-26081" fmla="*/ 1468 w 10000"/>
                  <a:gd name="connsiteY96-26082" fmla="*/ 5882 h 10000"/>
                  <a:gd name="connsiteX97-26083" fmla="*/ 1290 w 10000"/>
                  <a:gd name="connsiteY97-26084" fmla="*/ 6040 h 10000"/>
                  <a:gd name="connsiteX98-26085" fmla="*/ 1174 w 10000"/>
                  <a:gd name="connsiteY98-26086" fmla="*/ 6727 h 10000"/>
                  <a:gd name="connsiteX99-26087" fmla="*/ 1115 w 10000"/>
                  <a:gd name="connsiteY99-26088" fmla="*/ 7043 h 10000"/>
                  <a:gd name="connsiteX100-26089" fmla="*/ 1203 w 10000"/>
                  <a:gd name="connsiteY100-26090" fmla="*/ 7466 h 10000"/>
                  <a:gd name="connsiteX101-26091" fmla="*/ 1378 w 10000"/>
                  <a:gd name="connsiteY101-26092" fmla="*/ 7783 h 10000"/>
                  <a:gd name="connsiteX102-26093" fmla="*/ 1965 w 10000"/>
                  <a:gd name="connsiteY102-26094" fmla="*/ 8416 h 10000"/>
                  <a:gd name="connsiteX103-26095" fmla="*/ 2433 w 10000"/>
                  <a:gd name="connsiteY103-26096" fmla="*/ 8891 h 10000"/>
                  <a:gd name="connsiteX104-26097" fmla="*/ 2785 w 10000"/>
                  <a:gd name="connsiteY104-26098" fmla="*/ 9103 h 10000"/>
                  <a:gd name="connsiteX105-26099" fmla="*/ 3167 w 10000"/>
                  <a:gd name="connsiteY105-26100" fmla="*/ 9313 h 10000"/>
                  <a:gd name="connsiteX106-26101" fmla="*/ 3550 w 10000"/>
                  <a:gd name="connsiteY106-26102" fmla="*/ 9525 h 10000"/>
                  <a:gd name="connsiteX107-26103" fmla="*/ 3902 w 10000"/>
                  <a:gd name="connsiteY107-26104" fmla="*/ 9631 h 10000"/>
                  <a:gd name="connsiteX108-26105" fmla="*/ 4282 w 10000"/>
                  <a:gd name="connsiteY108-26106" fmla="*/ 9789 h 10000"/>
                  <a:gd name="connsiteX109-26107" fmla="*/ 4722 w 10000"/>
                  <a:gd name="connsiteY109-26108" fmla="*/ 9948 h 10000"/>
                  <a:gd name="connsiteX110-26109" fmla="*/ 5190 w 10000"/>
                  <a:gd name="connsiteY110-26110" fmla="*/ 10000 h 10000"/>
                  <a:gd name="connsiteX111-26111" fmla="*/ 5601 w 10000"/>
                  <a:gd name="connsiteY111-26112" fmla="*/ 10000 h 10000"/>
                  <a:gd name="connsiteX112-26113" fmla="*/ 6100 w 10000"/>
                  <a:gd name="connsiteY112-26114" fmla="*/ 9948 h 10000"/>
                  <a:gd name="connsiteX113-26115" fmla="*/ 6452 w 10000"/>
                  <a:gd name="connsiteY113-26116" fmla="*/ 9841 h 10000"/>
                  <a:gd name="connsiteX114-26117" fmla="*/ 6804 w 10000"/>
                  <a:gd name="connsiteY114-26118" fmla="*/ 9737 h 10000"/>
                  <a:gd name="connsiteX115-26119" fmla="*/ 7186 w 10000"/>
                  <a:gd name="connsiteY115-26120" fmla="*/ 9578 h 10000"/>
                  <a:gd name="connsiteX116-26121" fmla="*/ 7537 w 10000"/>
                  <a:gd name="connsiteY116-26122" fmla="*/ 9419 h 10000"/>
                  <a:gd name="connsiteX117-26123" fmla="*/ 7860 w 10000"/>
                  <a:gd name="connsiteY117-26124" fmla="*/ 9209 h 10000"/>
                  <a:gd name="connsiteX118-26125" fmla="*/ 8212 w 10000"/>
                  <a:gd name="connsiteY118-26126" fmla="*/ 8997 h 10000"/>
                  <a:gd name="connsiteX119-26127" fmla="*/ 8535 w 10000"/>
                  <a:gd name="connsiteY119-26128" fmla="*/ 8681 h 10000"/>
                  <a:gd name="connsiteX0-26129" fmla="*/ 8535 w 10000"/>
                  <a:gd name="connsiteY0-26130" fmla="*/ 8681 h 10000"/>
                  <a:gd name="connsiteX1-26131" fmla="*/ 8887 w 10000"/>
                  <a:gd name="connsiteY1-26132" fmla="*/ 8363 h 10000"/>
                  <a:gd name="connsiteX2-26133" fmla="*/ 9062 w 10000"/>
                  <a:gd name="connsiteY2-26134" fmla="*/ 7941 h 10000"/>
                  <a:gd name="connsiteX3-26135" fmla="*/ 9414 w 10000"/>
                  <a:gd name="connsiteY3-26136" fmla="*/ 7624 h 10000"/>
                  <a:gd name="connsiteX4-26137" fmla="*/ 9296 w 10000"/>
                  <a:gd name="connsiteY4-26138" fmla="*/ 7149 h 10000"/>
                  <a:gd name="connsiteX5-26139" fmla="*/ 9502 w 10000"/>
                  <a:gd name="connsiteY5-26140" fmla="*/ 6885 h 10000"/>
                  <a:gd name="connsiteX6-26141" fmla="*/ 9648 w 10000"/>
                  <a:gd name="connsiteY6-26142" fmla="*/ 6621 h 10000"/>
                  <a:gd name="connsiteX7-26143" fmla="*/ 9706 w 10000"/>
                  <a:gd name="connsiteY7-26144" fmla="*/ 7043 h 10000"/>
                  <a:gd name="connsiteX8-26145" fmla="*/ 9648 w 10000"/>
                  <a:gd name="connsiteY8-26146" fmla="*/ 7519 h 10000"/>
                  <a:gd name="connsiteX9-26147" fmla="*/ 9971 w 10000"/>
                  <a:gd name="connsiteY9-26148" fmla="*/ 7043 h 10000"/>
                  <a:gd name="connsiteX10-26149" fmla="*/ 10000 w 10000"/>
                  <a:gd name="connsiteY10-26150" fmla="*/ 6674 h 10000"/>
                  <a:gd name="connsiteX11-26151" fmla="*/ 9882 w 10000"/>
                  <a:gd name="connsiteY11-26152" fmla="*/ 6727 h 10000"/>
                  <a:gd name="connsiteX12-26153" fmla="*/ 9795 w 10000"/>
                  <a:gd name="connsiteY12-26154" fmla="*/ 6358 h 10000"/>
                  <a:gd name="connsiteX13-26155" fmla="*/ 9911 w 10000"/>
                  <a:gd name="connsiteY13-26156" fmla="*/ 5935 h 10000"/>
                  <a:gd name="connsiteX14-26157" fmla="*/ 9854 w 10000"/>
                  <a:gd name="connsiteY14-26158" fmla="*/ 5460 h 10000"/>
                  <a:gd name="connsiteX15-26159" fmla="*/ 9560 w 10000"/>
                  <a:gd name="connsiteY15-26160" fmla="*/ 5301 h 10000"/>
                  <a:gd name="connsiteX16-26161" fmla="*/ 9942 w 10000"/>
                  <a:gd name="connsiteY16-26162" fmla="*/ 4510 h 10000"/>
                  <a:gd name="connsiteX17-26163" fmla="*/ 9531 w 10000"/>
                  <a:gd name="connsiteY17-26164" fmla="*/ 4773 h 10000"/>
                  <a:gd name="connsiteX18-26165" fmla="*/ 9443 w 10000"/>
                  <a:gd name="connsiteY18-26166" fmla="*/ 5195 h 10000"/>
                  <a:gd name="connsiteX19-26167" fmla="*/ 9091 w 10000"/>
                  <a:gd name="connsiteY19-26168" fmla="*/ 5249 h 10000"/>
                  <a:gd name="connsiteX20-26169" fmla="*/ 9062 w 10000"/>
                  <a:gd name="connsiteY20-26170" fmla="*/ 5829 h 10000"/>
                  <a:gd name="connsiteX21-26171" fmla="*/ 8916 w 10000"/>
                  <a:gd name="connsiteY21-26172" fmla="*/ 6146 h 10000"/>
                  <a:gd name="connsiteX22-26173" fmla="*/ 8720 w 10000"/>
                  <a:gd name="connsiteY22-26174" fmla="*/ 5507 h 10000"/>
                  <a:gd name="connsiteX23-26175" fmla="*/ 8720 w 10000"/>
                  <a:gd name="connsiteY23-26176" fmla="*/ 5507 h 10000"/>
                  <a:gd name="connsiteX24-26177" fmla="*/ 8591 w 10000"/>
                  <a:gd name="connsiteY24-26178" fmla="*/ 5281 h 10000"/>
                  <a:gd name="connsiteX25-26179" fmla="*/ 8399 w 10000"/>
                  <a:gd name="connsiteY25-26180" fmla="*/ 5432 h 10000"/>
                  <a:gd name="connsiteX26-26181" fmla="*/ 8271 w 10000"/>
                  <a:gd name="connsiteY26-26182" fmla="*/ 5205 h 10000"/>
                  <a:gd name="connsiteX27-26183" fmla="*/ 8142 w 10000"/>
                  <a:gd name="connsiteY27-26184" fmla="*/ 4979 h 10000"/>
                  <a:gd name="connsiteX28-26185" fmla="*/ 8655 w 10000"/>
                  <a:gd name="connsiteY28-26186" fmla="*/ 4904 h 10000"/>
                  <a:gd name="connsiteX29-26187" fmla="*/ 8207 w 10000"/>
                  <a:gd name="connsiteY29-26188" fmla="*/ 4602 h 10000"/>
                  <a:gd name="connsiteX30-26189" fmla="*/ 8014 w 10000"/>
                  <a:gd name="connsiteY30-26190" fmla="*/ 4753 h 10000"/>
                  <a:gd name="connsiteX31-26191" fmla="*/ 8047 w 10000"/>
                  <a:gd name="connsiteY31-26192" fmla="*/ 4837 h 10000"/>
                  <a:gd name="connsiteX32-26193" fmla="*/ 6914 w 10000"/>
                  <a:gd name="connsiteY32-26194" fmla="*/ 3320 h 10000"/>
                  <a:gd name="connsiteX33-26195" fmla="*/ 6926 w 10000"/>
                  <a:gd name="connsiteY33-26196" fmla="*/ 3319 h 10000"/>
                  <a:gd name="connsiteX34-26197" fmla="*/ 6605 w 10000"/>
                  <a:gd name="connsiteY34-26198" fmla="*/ 3244 h 10000"/>
                  <a:gd name="connsiteX35-26199" fmla="*/ 6479 w 10000"/>
                  <a:gd name="connsiteY35-26200" fmla="*/ 3018 h 10000"/>
                  <a:gd name="connsiteX36-26201" fmla="*/ 4957 w 10000"/>
                  <a:gd name="connsiteY36-26202" fmla="*/ 3242 h 10000"/>
                  <a:gd name="connsiteX37-26203" fmla="*/ 4838 w 10000"/>
                  <a:gd name="connsiteY37-26204" fmla="*/ 3189 h 10000"/>
                  <a:gd name="connsiteX38-26205" fmla="*/ 4692 w 10000"/>
                  <a:gd name="connsiteY38-26206" fmla="*/ 3136 h 10000"/>
                  <a:gd name="connsiteX39-26207" fmla="*/ 4575 w 10000"/>
                  <a:gd name="connsiteY39-26208" fmla="*/ 3348 h 10000"/>
                  <a:gd name="connsiteX40-26209" fmla="*/ 4253 w 10000"/>
                  <a:gd name="connsiteY40-26210" fmla="*/ 3084 h 10000"/>
                  <a:gd name="connsiteX41-26211" fmla="*/ 4400 w 10000"/>
                  <a:gd name="connsiteY41-26212" fmla="*/ 3084 h 10000"/>
                  <a:gd name="connsiteX42-26213" fmla="*/ 4429 w 10000"/>
                  <a:gd name="connsiteY42-26214" fmla="*/ 3031 h 10000"/>
                  <a:gd name="connsiteX43-26215" fmla="*/ 4282 w 10000"/>
                  <a:gd name="connsiteY43-26216" fmla="*/ 2925 h 10000"/>
                  <a:gd name="connsiteX44-26217" fmla="*/ 4311 w 10000"/>
                  <a:gd name="connsiteY44-26218" fmla="*/ 2503 h 10000"/>
                  <a:gd name="connsiteX45-26219" fmla="*/ 4253 w 10000"/>
                  <a:gd name="connsiteY45-26220" fmla="*/ 2291 h 10000"/>
                  <a:gd name="connsiteX46-26221" fmla="*/ 4222 w 10000"/>
                  <a:gd name="connsiteY46-26222" fmla="*/ 1659 h 10000"/>
                  <a:gd name="connsiteX47-26223" fmla="*/ 4282 w 10000"/>
                  <a:gd name="connsiteY47-26224" fmla="*/ 1659 h 10000"/>
                  <a:gd name="connsiteX48-26225" fmla="*/ 4194 w 10000"/>
                  <a:gd name="connsiteY48-26226" fmla="*/ 1552 h 10000"/>
                  <a:gd name="connsiteX49-26227" fmla="*/ 3930 w 10000"/>
                  <a:gd name="connsiteY49-26228" fmla="*/ 1763 h 10000"/>
                  <a:gd name="connsiteX50-26229" fmla="*/ 3871 w 10000"/>
                  <a:gd name="connsiteY50-26230" fmla="*/ 1341 h 10000"/>
                  <a:gd name="connsiteX51-26231" fmla="*/ 4077 w 10000"/>
                  <a:gd name="connsiteY51-26232" fmla="*/ 602 h 10000"/>
                  <a:gd name="connsiteX52-26233" fmla="*/ 3902 w 10000"/>
                  <a:gd name="connsiteY52-26234" fmla="*/ 338 h 10000"/>
                  <a:gd name="connsiteX53-26235" fmla="*/ 4493 w 10000"/>
                  <a:gd name="connsiteY53-26236" fmla="*/ 0 h 10000"/>
                  <a:gd name="connsiteX54-26237" fmla="*/ 3636 w 10000"/>
                  <a:gd name="connsiteY54-26238" fmla="*/ 21 h 10000"/>
                  <a:gd name="connsiteX55-26239" fmla="*/ 3550 w 10000"/>
                  <a:gd name="connsiteY55-26240" fmla="*/ 233 h 10000"/>
                  <a:gd name="connsiteX56-26241" fmla="*/ 3460 w 10000"/>
                  <a:gd name="connsiteY56-26242" fmla="*/ 655 h 10000"/>
                  <a:gd name="connsiteX57-26243" fmla="*/ 3343 w 10000"/>
                  <a:gd name="connsiteY57-26244" fmla="*/ 708 h 10000"/>
                  <a:gd name="connsiteX58-26245" fmla="*/ 3519 w 10000"/>
                  <a:gd name="connsiteY58-26246" fmla="*/ 919 h 10000"/>
                  <a:gd name="connsiteX59-26247" fmla="*/ 3550 w 10000"/>
                  <a:gd name="connsiteY59-26248" fmla="*/ 1183 h 10000"/>
                  <a:gd name="connsiteX60-26249" fmla="*/ 3460 w 10000"/>
                  <a:gd name="connsiteY60-26250" fmla="*/ 1341 h 10000"/>
                  <a:gd name="connsiteX61-26251" fmla="*/ 3550 w 10000"/>
                  <a:gd name="connsiteY61-26252" fmla="*/ 1816 h 10000"/>
                  <a:gd name="connsiteX62-26253" fmla="*/ 3489 w 10000"/>
                  <a:gd name="connsiteY62-26254" fmla="*/ 2239 h 10000"/>
                  <a:gd name="connsiteX63-26255" fmla="*/ 3050 w 10000"/>
                  <a:gd name="connsiteY63-26256" fmla="*/ 2555 h 10000"/>
                  <a:gd name="connsiteX64-26257" fmla="*/ 3021 w 10000"/>
                  <a:gd name="connsiteY64-26258" fmla="*/ 2397 h 10000"/>
                  <a:gd name="connsiteX65-26259" fmla="*/ 2992 w 10000"/>
                  <a:gd name="connsiteY65-26260" fmla="*/ 2609 h 10000"/>
                  <a:gd name="connsiteX66-26261" fmla="*/ 3108 w 10000"/>
                  <a:gd name="connsiteY66-26262" fmla="*/ 2819 h 10000"/>
                  <a:gd name="connsiteX67-26263" fmla="*/ 3402 w 10000"/>
                  <a:gd name="connsiteY67-26264" fmla="*/ 2609 h 10000"/>
                  <a:gd name="connsiteX68-26265" fmla="*/ 3519 w 10000"/>
                  <a:gd name="connsiteY68-26266" fmla="*/ 2767 h 10000"/>
                  <a:gd name="connsiteX69-26267" fmla="*/ 3314 w 10000"/>
                  <a:gd name="connsiteY69-26268" fmla="*/ 2819 h 10000"/>
                  <a:gd name="connsiteX70-26269" fmla="*/ 2378 w 10000"/>
                  <a:gd name="connsiteY70-26270" fmla="*/ 2638 h 10000"/>
                  <a:gd name="connsiteX71-26271" fmla="*/ 2570 w 10000"/>
                  <a:gd name="connsiteY71-26272" fmla="*/ 2488 h 10000"/>
                  <a:gd name="connsiteX72-26273" fmla="*/ 1994 w 10000"/>
                  <a:gd name="connsiteY72-26274" fmla="*/ 2940 h 10000"/>
                  <a:gd name="connsiteX73-26275" fmla="*/ 1929 w 10000"/>
                  <a:gd name="connsiteY73-26276" fmla="*/ 3317 h 10000"/>
                  <a:gd name="connsiteX74-26277" fmla="*/ 1929 w 10000"/>
                  <a:gd name="connsiteY74-26278" fmla="*/ 3317 h 10000"/>
                  <a:gd name="connsiteX75-26279" fmla="*/ 1789 w 10000"/>
                  <a:gd name="connsiteY75-26280" fmla="*/ 3559 h 10000"/>
                  <a:gd name="connsiteX76-26281" fmla="*/ 1554 w 10000"/>
                  <a:gd name="connsiteY76-26282" fmla="*/ 3559 h 10000"/>
                  <a:gd name="connsiteX77-26283" fmla="*/ 1378 w 10000"/>
                  <a:gd name="connsiteY77-26284" fmla="*/ 3770 h 10000"/>
                  <a:gd name="connsiteX78-26285" fmla="*/ 1145 w 10000"/>
                  <a:gd name="connsiteY78-26286" fmla="*/ 3770 h 10000"/>
                  <a:gd name="connsiteX79-26287" fmla="*/ 968 w 10000"/>
                  <a:gd name="connsiteY79-26288" fmla="*/ 3981 h 10000"/>
                  <a:gd name="connsiteX80-26289" fmla="*/ 851 w 10000"/>
                  <a:gd name="connsiteY80-26290" fmla="*/ 3770 h 10000"/>
                  <a:gd name="connsiteX81-26291" fmla="*/ 558 w 10000"/>
                  <a:gd name="connsiteY81-26292" fmla="*/ 3717 h 10000"/>
                  <a:gd name="connsiteX82-26293" fmla="*/ 0 w 10000"/>
                  <a:gd name="connsiteY82-26294" fmla="*/ 4984 h 10000"/>
                  <a:gd name="connsiteX83-26295" fmla="*/ 59 w 10000"/>
                  <a:gd name="connsiteY83-26296" fmla="*/ 5249 h 10000"/>
                  <a:gd name="connsiteX84-26297" fmla="*/ 118 w 10000"/>
                  <a:gd name="connsiteY84-26298" fmla="*/ 5618 h 10000"/>
                  <a:gd name="connsiteX85-26299" fmla="*/ 294 w 10000"/>
                  <a:gd name="connsiteY85-26300" fmla="*/ 5935 h 10000"/>
                  <a:gd name="connsiteX86-26301" fmla="*/ 528 w 10000"/>
                  <a:gd name="connsiteY86-26302" fmla="*/ 6462 h 10000"/>
                  <a:gd name="connsiteX87-26303" fmla="*/ 381 w 10000"/>
                  <a:gd name="connsiteY87-26304" fmla="*/ 6358 h 10000"/>
                  <a:gd name="connsiteX88-26305" fmla="*/ 733 w 10000"/>
                  <a:gd name="connsiteY88-26306" fmla="*/ 6832 h 10000"/>
                  <a:gd name="connsiteX89-26307" fmla="*/ 938 w 10000"/>
                  <a:gd name="connsiteY89-26308" fmla="*/ 6780 h 10000"/>
                  <a:gd name="connsiteX90-26309" fmla="*/ 910 w 10000"/>
                  <a:gd name="connsiteY90-26310" fmla="*/ 6462 h 10000"/>
                  <a:gd name="connsiteX91-26311" fmla="*/ 1085 w 10000"/>
                  <a:gd name="connsiteY91-26312" fmla="*/ 6515 h 10000"/>
                  <a:gd name="connsiteX92-26313" fmla="*/ 880 w 10000"/>
                  <a:gd name="connsiteY92-26314" fmla="*/ 5882 h 10000"/>
                  <a:gd name="connsiteX93-26315" fmla="*/ 1261 w 10000"/>
                  <a:gd name="connsiteY93-26316" fmla="*/ 5618 h 10000"/>
                  <a:gd name="connsiteX94-26317" fmla="*/ 1468 w 10000"/>
                  <a:gd name="connsiteY94-26318" fmla="*/ 5618 h 10000"/>
                  <a:gd name="connsiteX95-26319" fmla="*/ 1468 w 10000"/>
                  <a:gd name="connsiteY95-26320" fmla="*/ 5882 h 10000"/>
                  <a:gd name="connsiteX96-26321" fmla="*/ 1290 w 10000"/>
                  <a:gd name="connsiteY96-26322" fmla="*/ 6040 h 10000"/>
                  <a:gd name="connsiteX97-26323" fmla="*/ 1174 w 10000"/>
                  <a:gd name="connsiteY97-26324" fmla="*/ 6727 h 10000"/>
                  <a:gd name="connsiteX98-26325" fmla="*/ 1115 w 10000"/>
                  <a:gd name="connsiteY98-26326" fmla="*/ 7043 h 10000"/>
                  <a:gd name="connsiteX99-26327" fmla="*/ 1203 w 10000"/>
                  <a:gd name="connsiteY99-26328" fmla="*/ 7466 h 10000"/>
                  <a:gd name="connsiteX100-26329" fmla="*/ 1378 w 10000"/>
                  <a:gd name="connsiteY100-26330" fmla="*/ 7783 h 10000"/>
                  <a:gd name="connsiteX101-26331" fmla="*/ 1965 w 10000"/>
                  <a:gd name="connsiteY101-26332" fmla="*/ 8416 h 10000"/>
                  <a:gd name="connsiteX102-26333" fmla="*/ 2433 w 10000"/>
                  <a:gd name="connsiteY102-26334" fmla="*/ 8891 h 10000"/>
                  <a:gd name="connsiteX103-26335" fmla="*/ 2785 w 10000"/>
                  <a:gd name="connsiteY103-26336" fmla="*/ 9103 h 10000"/>
                  <a:gd name="connsiteX104-26337" fmla="*/ 3167 w 10000"/>
                  <a:gd name="connsiteY104-26338" fmla="*/ 9313 h 10000"/>
                  <a:gd name="connsiteX105-26339" fmla="*/ 3550 w 10000"/>
                  <a:gd name="connsiteY105-26340" fmla="*/ 9525 h 10000"/>
                  <a:gd name="connsiteX106-26341" fmla="*/ 3902 w 10000"/>
                  <a:gd name="connsiteY106-26342" fmla="*/ 9631 h 10000"/>
                  <a:gd name="connsiteX107-26343" fmla="*/ 4282 w 10000"/>
                  <a:gd name="connsiteY107-26344" fmla="*/ 9789 h 10000"/>
                  <a:gd name="connsiteX108-26345" fmla="*/ 4722 w 10000"/>
                  <a:gd name="connsiteY108-26346" fmla="*/ 9948 h 10000"/>
                  <a:gd name="connsiteX109-26347" fmla="*/ 5190 w 10000"/>
                  <a:gd name="connsiteY109-26348" fmla="*/ 10000 h 10000"/>
                  <a:gd name="connsiteX110-26349" fmla="*/ 5601 w 10000"/>
                  <a:gd name="connsiteY110-26350" fmla="*/ 10000 h 10000"/>
                  <a:gd name="connsiteX111-26351" fmla="*/ 6100 w 10000"/>
                  <a:gd name="connsiteY111-26352" fmla="*/ 9948 h 10000"/>
                  <a:gd name="connsiteX112-26353" fmla="*/ 6452 w 10000"/>
                  <a:gd name="connsiteY112-26354" fmla="*/ 9841 h 10000"/>
                  <a:gd name="connsiteX113-26355" fmla="*/ 6804 w 10000"/>
                  <a:gd name="connsiteY113-26356" fmla="*/ 9737 h 10000"/>
                  <a:gd name="connsiteX114-26357" fmla="*/ 7186 w 10000"/>
                  <a:gd name="connsiteY114-26358" fmla="*/ 9578 h 10000"/>
                  <a:gd name="connsiteX115-26359" fmla="*/ 7537 w 10000"/>
                  <a:gd name="connsiteY115-26360" fmla="*/ 9419 h 10000"/>
                  <a:gd name="connsiteX116-26361" fmla="*/ 7860 w 10000"/>
                  <a:gd name="connsiteY116-26362" fmla="*/ 9209 h 10000"/>
                  <a:gd name="connsiteX117-26363" fmla="*/ 8212 w 10000"/>
                  <a:gd name="connsiteY117-26364" fmla="*/ 8997 h 10000"/>
                  <a:gd name="connsiteX118-26365" fmla="*/ 8535 w 10000"/>
                  <a:gd name="connsiteY118-26366" fmla="*/ 8681 h 10000"/>
                  <a:gd name="connsiteX0-26367" fmla="*/ 8535 w 10000"/>
                  <a:gd name="connsiteY0-26368" fmla="*/ 8681 h 10000"/>
                  <a:gd name="connsiteX1-26369" fmla="*/ 8887 w 10000"/>
                  <a:gd name="connsiteY1-26370" fmla="*/ 8363 h 10000"/>
                  <a:gd name="connsiteX2-26371" fmla="*/ 9062 w 10000"/>
                  <a:gd name="connsiteY2-26372" fmla="*/ 7941 h 10000"/>
                  <a:gd name="connsiteX3-26373" fmla="*/ 9414 w 10000"/>
                  <a:gd name="connsiteY3-26374" fmla="*/ 7624 h 10000"/>
                  <a:gd name="connsiteX4-26375" fmla="*/ 9296 w 10000"/>
                  <a:gd name="connsiteY4-26376" fmla="*/ 7149 h 10000"/>
                  <a:gd name="connsiteX5-26377" fmla="*/ 9502 w 10000"/>
                  <a:gd name="connsiteY5-26378" fmla="*/ 6885 h 10000"/>
                  <a:gd name="connsiteX6-26379" fmla="*/ 9648 w 10000"/>
                  <a:gd name="connsiteY6-26380" fmla="*/ 6621 h 10000"/>
                  <a:gd name="connsiteX7-26381" fmla="*/ 9706 w 10000"/>
                  <a:gd name="connsiteY7-26382" fmla="*/ 7043 h 10000"/>
                  <a:gd name="connsiteX8-26383" fmla="*/ 9648 w 10000"/>
                  <a:gd name="connsiteY8-26384" fmla="*/ 7519 h 10000"/>
                  <a:gd name="connsiteX9-26385" fmla="*/ 9971 w 10000"/>
                  <a:gd name="connsiteY9-26386" fmla="*/ 7043 h 10000"/>
                  <a:gd name="connsiteX10-26387" fmla="*/ 10000 w 10000"/>
                  <a:gd name="connsiteY10-26388" fmla="*/ 6674 h 10000"/>
                  <a:gd name="connsiteX11-26389" fmla="*/ 9882 w 10000"/>
                  <a:gd name="connsiteY11-26390" fmla="*/ 6727 h 10000"/>
                  <a:gd name="connsiteX12-26391" fmla="*/ 9795 w 10000"/>
                  <a:gd name="connsiteY12-26392" fmla="*/ 6358 h 10000"/>
                  <a:gd name="connsiteX13-26393" fmla="*/ 9911 w 10000"/>
                  <a:gd name="connsiteY13-26394" fmla="*/ 5935 h 10000"/>
                  <a:gd name="connsiteX14-26395" fmla="*/ 9854 w 10000"/>
                  <a:gd name="connsiteY14-26396" fmla="*/ 5460 h 10000"/>
                  <a:gd name="connsiteX15-26397" fmla="*/ 9560 w 10000"/>
                  <a:gd name="connsiteY15-26398" fmla="*/ 5301 h 10000"/>
                  <a:gd name="connsiteX16-26399" fmla="*/ 9942 w 10000"/>
                  <a:gd name="connsiteY16-26400" fmla="*/ 4510 h 10000"/>
                  <a:gd name="connsiteX17-26401" fmla="*/ 9531 w 10000"/>
                  <a:gd name="connsiteY17-26402" fmla="*/ 4773 h 10000"/>
                  <a:gd name="connsiteX18-26403" fmla="*/ 9443 w 10000"/>
                  <a:gd name="connsiteY18-26404" fmla="*/ 5195 h 10000"/>
                  <a:gd name="connsiteX19-26405" fmla="*/ 9091 w 10000"/>
                  <a:gd name="connsiteY19-26406" fmla="*/ 5249 h 10000"/>
                  <a:gd name="connsiteX20-26407" fmla="*/ 8916 w 10000"/>
                  <a:gd name="connsiteY20-26408" fmla="*/ 6146 h 10000"/>
                  <a:gd name="connsiteX21-26409" fmla="*/ 8720 w 10000"/>
                  <a:gd name="connsiteY21-26410" fmla="*/ 5507 h 10000"/>
                  <a:gd name="connsiteX22-26411" fmla="*/ 8720 w 10000"/>
                  <a:gd name="connsiteY22-26412" fmla="*/ 5507 h 10000"/>
                  <a:gd name="connsiteX23-26413" fmla="*/ 8591 w 10000"/>
                  <a:gd name="connsiteY23-26414" fmla="*/ 5281 h 10000"/>
                  <a:gd name="connsiteX24-26415" fmla="*/ 8399 w 10000"/>
                  <a:gd name="connsiteY24-26416" fmla="*/ 5432 h 10000"/>
                  <a:gd name="connsiteX25-26417" fmla="*/ 8271 w 10000"/>
                  <a:gd name="connsiteY25-26418" fmla="*/ 5205 h 10000"/>
                  <a:gd name="connsiteX26-26419" fmla="*/ 8142 w 10000"/>
                  <a:gd name="connsiteY26-26420" fmla="*/ 4979 h 10000"/>
                  <a:gd name="connsiteX27-26421" fmla="*/ 8655 w 10000"/>
                  <a:gd name="connsiteY27-26422" fmla="*/ 4904 h 10000"/>
                  <a:gd name="connsiteX28-26423" fmla="*/ 8207 w 10000"/>
                  <a:gd name="connsiteY28-26424" fmla="*/ 4602 h 10000"/>
                  <a:gd name="connsiteX29-26425" fmla="*/ 8014 w 10000"/>
                  <a:gd name="connsiteY29-26426" fmla="*/ 4753 h 10000"/>
                  <a:gd name="connsiteX30-26427" fmla="*/ 8047 w 10000"/>
                  <a:gd name="connsiteY30-26428" fmla="*/ 4837 h 10000"/>
                  <a:gd name="connsiteX31-26429" fmla="*/ 6914 w 10000"/>
                  <a:gd name="connsiteY31-26430" fmla="*/ 3320 h 10000"/>
                  <a:gd name="connsiteX32-26431" fmla="*/ 6926 w 10000"/>
                  <a:gd name="connsiteY32-26432" fmla="*/ 3319 h 10000"/>
                  <a:gd name="connsiteX33-26433" fmla="*/ 6605 w 10000"/>
                  <a:gd name="connsiteY33-26434" fmla="*/ 3244 h 10000"/>
                  <a:gd name="connsiteX34-26435" fmla="*/ 6479 w 10000"/>
                  <a:gd name="connsiteY34-26436" fmla="*/ 3018 h 10000"/>
                  <a:gd name="connsiteX35-26437" fmla="*/ 4957 w 10000"/>
                  <a:gd name="connsiteY35-26438" fmla="*/ 3242 h 10000"/>
                  <a:gd name="connsiteX36-26439" fmla="*/ 4838 w 10000"/>
                  <a:gd name="connsiteY36-26440" fmla="*/ 3189 h 10000"/>
                  <a:gd name="connsiteX37-26441" fmla="*/ 4692 w 10000"/>
                  <a:gd name="connsiteY37-26442" fmla="*/ 3136 h 10000"/>
                  <a:gd name="connsiteX38-26443" fmla="*/ 4575 w 10000"/>
                  <a:gd name="connsiteY38-26444" fmla="*/ 3348 h 10000"/>
                  <a:gd name="connsiteX39-26445" fmla="*/ 4253 w 10000"/>
                  <a:gd name="connsiteY39-26446" fmla="*/ 3084 h 10000"/>
                  <a:gd name="connsiteX40-26447" fmla="*/ 4400 w 10000"/>
                  <a:gd name="connsiteY40-26448" fmla="*/ 3084 h 10000"/>
                  <a:gd name="connsiteX41-26449" fmla="*/ 4429 w 10000"/>
                  <a:gd name="connsiteY41-26450" fmla="*/ 3031 h 10000"/>
                  <a:gd name="connsiteX42-26451" fmla="*/ 4282 w 10000"/>
                  <a:gd name="connsiteY42-26452" fmla="*/ 2925 h 10000"/>
                  <a:gd name="connsiteX43-26453" fmla="*/ 4311 w 10000"/>
                  <a:gd name="connsiteY43-26454" fmla="*/ 2503 h 10000"/>
                  <a:gd name="connsiteX44-26455" fmla="*/ 4253 w 10000"/>
                  <a:gd name="connsiteY44-26456" fmla="*/ 2291 h 10000"/>
                  <a:gd name="connsiteX45-26457" fmla="*/ 4222 w 10000"/>
                  <a:gd name="connsiteY45-26458" fmla="*/ 1659 h 10000"/>
                  <a:gd name="connsiteX46-26459" fmla="*/ 4282 w 10000"/>
                  <a:gd name="connsiteY46-26460" fmla="*/ 1659 h 10000"/>
                  <a:gd name="connsiteX47-26461" fmla="*/ 4194 w 10000"/>
                  <a:gd name="connsiteY47-26462" fmla="*/ 1552 h 10000"/>
                  <a:gd name="connsiteX48-26463" fmla="*/ 3930 w 10000"/>
                  <a:gd name="connsiteY48-26464" fmla="*/ 1763 h 10000"/>
                  <a:gd name="connsiteX49-26465" fmla="*/ 3871 w 10000"/>
                  <a:gd name="connsiteY49-26466" fmla="*/ 1341 h 10000"/>
                  <a:gd name="connsiteX50-26467" fmla="*/ 4077 w 10000"/>
                  <a:gd name="connsiteY50-26468" fmla="*/ 602 h 10000"/>
                  <a:gd name="connsiteX51-26469" fmla="*/ 3902 w 10000"/>
                  <a:gd name="connsiteY51-26470" fmla="*/ 338 h 10000"/>
                  <a:gd name="connsiteX52-26471" fmla="*/ 4493 w 10000"/>
                  <a:gd name="connsiteY52-26472" fmla="*/ 0 h 10000"/>
                  <a:gd name="connsiteX53-26473" fmla="*/ 3636 w 10000"/>
                  <a:gd name="connsiteY53-26474" fmla="*/ 21 h 10000"/>
                  <a:gd name="connsiteX54-26475" fmla="*/ 3550 w 10000"/>
                  <a:gd name="connsiteY54-26476" fmla="*/ 233 h 10000"/>
                  <a:gd name="connsiteX55-26477" fmla="*/ 3460 w 10000"/>
                  <a:gd name="connsiteY55-26478" fmla="*/ 655 h 10000"/>
                  <a:gd name="connsiteX56-26479" fmla="*/ 3343 w 10000"/>
                  <a:gd name="connsiteY56-26480" fmla="*/ 708 h 10000"/>
                  <a:gd name="connsiteX57-26481" fmla="*/ 3519 w 10000"/>
                  <a:gd name="connsiteY57-26482" fmla="*/ 919 h 10000"/>
                  <a:gd name="connsiteX58-26483" fmla="*/ 3550 w 10000"/>
                  <a:gd name="connsiteY58-26484" fmla="*/ 1183 h 10000"/>
                  <a:gd name="connsiteX59-26485" fmla="*/ 3460 w 10000"/>
                  <a:gd name="connsiteY59-26486" fmla="*/ 1341 h 10000"/>
                  <a:gd name="connsiteX60-26487" fmla="*/ 3550 w 10000"/>
                  <a:gd name="connsiteY60-26488" fmla="*/ 1816 h 10000"/>
                  <a:gd name="connsiteX61-26489" fmla="*/ 3489 w 10000"/>
                  <a:gd name="connsiteY61-26490" fmla="*/ 2239 h 10000"/>
                  <a:gd name="connsiteX62-26491" fmla="*/ 3050 w 10000"/>
                  <a:gd name="connsiteY62-26492" fmla="*/ 2555 h 10000"/>
                  <a:gd name="connsiteX63-26493" fmla="*/ 3021 w 10000"/>
                  <a:gd name="connsiteY63-26494" fmla="*/ 2397 h 10000"/>
                  <a:gd name="connsiteX64-26495" fmla="*/ 2992 w 10000"/>
                  <a:gd name="connsiteY64-26496" fmla="*/ 2609 h 10000"/>
                  <a:gd name="connsiteX65-26497" fmla="*/ 3108 w 10000"/>
                  <a:gd name="connsiteY65-26498" fmla="*/ 2819 h 10000"/>
                  <a:gd name="connsiteX66-26499" fmla="*/ 3402 w 10000"/>
                  <a:gd name="connsiteY66-26500" fmla="*/ 2609 h 10000"/>
                  <a:gd name="connsiteX67-26501" fmla="*/ 3519 w 10000"/>
                  <a:gd name="connsiteY67-26502" fmla="*/ 2767 h 10000"/>
                  <a:gd name="connsiteX68-26503" fmla="*/ 3314 w 10000"/>
                  <a:gd name="connsiteY68-26504" fmla="*/ 2819 h 10000"/>
                  <a:gd name="connsiteX69-26505" fmla="*/ 2378 w 10000"/>
                  <a:gd name="connsiteY69-26506" fmla="*/ 2638 h 10000"/>
                  <a:gd name="connsiteX70-26507" fmla="*/ 2570 w 10000"/>
                  <a:gd name="connsiteY70-26508" fmla="*/ 2488 h 10000"/>
                  <a:gd name="connsiteX71-26509" fmla="*/ 1994 w 10000"/>
                  <a:gd name="connsiteY71-26510" fmla="*/ 2940 h 10000"/>
                  <a:gd name="connsiteX72-26511" fmla="*/ 1929 w 10000"/>
                  <a:gd name="connsiteY72-26512" fmla="*/ 3317 h 10000"/>
                  <a:gd name="connsiteX73-26513" fmla="*/ 1929 w 10000"/>
                  <a:gd name="connsiteY73-26514" fmla="*/ 3317 h 10000"/>
                  <a:gd name="connsiteX74-26515" fmla="*/ 1789 w 10000"/>
                  <a:gd name="connsiteY74-26516" fmla="*/ 3559 h 10000"/>
                  <a:gd name="connsiteX75-26517" fmla="*/ 1554 w 10000"/>
                  <a:gd name="connsiteY75-26518" fmla="*/ 3559 h 10000"/>
                  <a:gd name="connsiteX76-26519" fmla="*/ 1378 w 10000"/>
                  <a:gd name="connsiteY76-26520" fmla="*/ 3770 h 10000"/>
                  <a:gd name="connsiteX77-26521" fmla="*/ 1145 w 10000"/>
                  <a:gd name="connsiteY77-26522" fmla="*/ 3770 h 10000"/>
                  <a:gd name="connsiteX78-26523" fmla="*/ 968 w 10000"/>
                  <a:gd name="connsiteY78-26524" fmla="*/ 3981 h 10000"/>
                  <a:gd name="connsiteX79-26525" fmla="*/ 851 w 10000"/>
                  <a:gd name="connsiteY79-26526" fmla="*/ 3770 h 10000"/>
                  <a:gd name="connsiteX80-26527" fmla="*/ 558 w 10000"/>
                  <a:gd name="connsiteY80-26528" fmla="*/ 3717 h 10000"/>
                  <a:gd name="connsiteX81-26529" fmla="*/ 0 w 10000"/>
                  <a:gd name="connsiteY81-26530" fmla="*/ 4984 h 10000"/>
                  <a:gd name="connsiteX82-26531" fmla="*/ 59 w 10000"/>
                  <a:gd name="connsiteY82-26532" fmla="*/ 5249 h 10000"/>
                  <a:gd name="connsiteX83-26533" fmla="*/ 118 w 10000"/>
                  <a:gd name="connsiteY83-26534" fmla="*/ 5618 h 10000"/>
                  <a:gd name="connsiteX84-26535" fmla="*/ 294 w 10000"/>
                  <a:gd name="connsiteY84-26536" fmla="*/ 5935 h 10000"/>
                  <a:gd name="connsiteX85-26537" fmla="*/ 528 w 10000"/>
                  <a:gd name="connsiteY85-26538" fmla="*/ 6462 h 10000"/>
                  <a:gd name="connsiteX86-26539" fmla="*/ 381 w 10000"/>
                  <a:gd name="connsiteY86-26540" fmla="*/ 6358 h 10000"/>
                  <a:gd name="connsiteX87-26541" fmla="*/ 733 w 10000"/>
                  <a:gd name="connsiteY87-26542" fmla="*/ 6832 h 10000"/>
                  <a:gd name="connsiteX88-26543" fmla="*/ 938 w 10000"/>
                  <a:gd name="connsiteY88-26544" fmla="*/ 6780 h 10000"/>
                  <a:gd name="connsiteX89-26545" fmla="*/ 910 w 10000"/>
                  <a:gd name="connsiteY89-26546" fmla="*/ 6462 h 10000"/>
                  <a:gd name="connsiteX90-26547" fmla="*/ 1085 w 10000"/>
                  <a:gd name="connsiteY90-26548" fmla="*/ 6515 h 10000"/>
                  <a:gd name="connsiteX91-26549" fmla="*/ 880 w 10000"/>
                  <a:gd name="connsiteY91-26550" fmla="*/ 5882 h 10000"/>
                  <a:gd name="connsiteX92-26551" fmla="*/ 1261 w 10000"/>
                  <a:gd name="connsiteY92-26552" fmla="*/ 5618 h 10000"/>
                  <a:gd name="connsiteX93-26553" fmla="*/ 1468 w 10000"/>
                  <a:gd name="connsiteY93-26554" fmla="*/ 5618 h 10000"/>
                  <a:gd name="connsiteX94-26555" fmla="*/ 1468 w 10000"/>
                  <a:gd name="connsiteY94-26556" fmla="*/ 5882 h 10000"/>
                  <a:gd name="connsiteX95-26557" fmla="*/ 1290 w 10000"/>
                  <a:gd name="connsiteY95-26558" fmla="*/ 6040 h 10000"/>
                  <a:gd name="connsiteX96-26559" fmla="*/ 1174 w 10000"/>
                  <a:gd name="connsiteY96-26560" fmla="*/ 6727 h 10000"/>
                  <a:gd name="connsiteX97-26561" fmla="*/ 1115 w 10000"/>
                  <a:gd name="connsiteY97-26562" fmla="*/ 7043 h 10000"/>
                  <a:gd name="connsiteX98-26563" fmla="*/ 1203 w 10000"/>
                  <a:gd name="connsiteY98-26564" fmla="*/ 7466 h 10000"/>
                  <a:gd name="connsiteX99-26565" fmla="*/ 1378 w 10000"/>
                  <a:gd name="connsiteY99-26566" fmla="*/ 7783 h 10000"/>
                  <a:gd name="connsiteX100-26567" fmla="*/ 1965 w 10000"/>
                  <a:gd name="connsiteY100-26568" fmla="*/ 8416 h 10000"/>
                  <a:gd name="connsiteX101-26569" fmla="*/ 2433 w 10000"/>
                  <a:gd name="connsiteY101-26570" fmla="*/ 8891 h 10000"/>
                  <a:gd name="connsiteX102-26571" fmla="*/ 2785 w 10000"/>
                  <a:gd name="connsiteY102-26572" fmla="*/ 9103 h 10000"/>
                  <a:gd name="connsiteX103-26573" fmla="*/ 3167 w 10000"/>
                  <a:gd name="connsiteY103-26574" fmla="*/ 9313 h 10000"/>
                  <a:gd name="connsiteX104-26575" fmla="*/ 3550 w 10000"/>
                  <a:gd name="connsiteY104-26576" fmla="*/ 9525 h 10000"/>
                  <a:gd name="connsiteX105-26577" fmla="*/ 3902 w 10000"/>
                  <a:gd name="connsiteY105-26578" fmla="*/ 9631 h 10000"/>
                  <a:gd name="connsiteX106-26579" fmla="*/ 4282 w 10000"/>
                  <a:gd name="connsiteY106-26580" fmla="*/ 9789 h 10000"/>
                  <a:gd name="connsiteX107-26581" fmla="*/ 4722 w 10000"/>
                  <a:gd name="connsiteY107-26582" fmla="*/ 9948 h 10000"/>
                  <a:gd name="connsiteX108-26583" fmla="*/ 5190 w 10000"/>
                  <a:gd name="connsiteY108-26584" fmla="*/ 10000 h 10000"/>
                  <a:gd name="connsiteX109-26585" fmla="*/ 5601 w 10000"/>
                  <a:gd name="connsiteY109-26586" fmla="*/ 10000 h 10000"/>
                  <a:gd name="connsiteX110-26587" fmla="*/ 6100 w 10000"/>
                  <a:gd name="connsiteY110-26588" fmla="*/ 9948 h 10000"/>
                  <a:gd name="connsiteX111-26589" fmla="*/ 6452 w 10000"/>
                  <a:gd name="connsiteY111-26590" fmla="*/ 9841 h 10000"/>
                  <a:gd name="connsiteX112-26591" fmla="*/ 6804 w 10000"/>
                  <a:gd name="connsiteY112-26592" fmla="*/ 9737 h 10000"/>
                  <a:gd name="connsiteX113-26593" fmla="*/ 7186 w 10000"/>
                  <a:gd name="connsiteY113-26594" fmla="*/ 9578 h 10000"/>
                  <a:gd name="connsiteX114-26595" fmla="*/ 7537 w 10000"/>
                  <a:gd name="connsiteY114-26596" fmla="*/ 9419 h 10000"/>
                  <a:gd name="connsiteX115-26597" fmla="*/ 7860 w 10000"/>
                  <a:gd name="connsiteY115-26598" fmla="*/ 9209 h 10000"/>
                  <a:gd name="connsiteX116-26599" fmla="*/ 8212 w 10000"/>
                  <a:gd name="connsiteY116-26600" fmla="*/ 8997 h 10000"/>
                  <a:gd name="connsiteX117-26601" fmla="*/ 8535 w 10000"/>
                  <a:gd name="connsiteY117-26602" fmla="*/ 8681 h 10000"/>
                  <a:gd name="connsiteX0-26603" fmla="*/ 8535 w 10000"/>
                  <a:gd name="connsiteY0-26604" fmla="*/ 8681 h 10000"/>
                  <a:gd name="connsiteX1-26605" fmla="*/ 8887 w 10000"/>
                  <a:gd name="connsiteY1-26606" fmla="*/ 8363 h 10000"/>
                  <a:gd name="connsiteX2-26607" fmla="*/ 9062 w 10000"/>
                  <a:gd name="connsiteY2-26608" fmla="*/ 7941 h 10000"/>
                  <a:gd name="connsiteX3-26609" fmla="*/ 9414 w 10000"/>
                  <a:gd name="connsiteY3-26610" fmla="*/ 7624 h 10000"/>
                  <a:gd name="connsiteX4-26611" fmla="*/ 9296 w 10000"/>
                  <a:gd name="connsiteY4-26612" fmla="*/ 7149 h 10000"/>
                  <a:gd name="connsiteX5-26613" fmla="*/ 9502 w 10000"/>
                  <a:gd name="connsiteY5-26614" fmla="*/ 6885 h 10000"/>
                  <a:gd name="connsiteX6-26615" fmla="*/ 9648 w 10000"/>
                  <a:gd name="connsiteY6-26616" fmla="*/ 6621 h 10000"/>
                  <a:gd name="connsiteX7-26617" fmla="*/ 9706 w 10000"/>
                  <a:gd name="connsiteY7-26618" fmla="*/ 7043 h 10000"/>
                  <a:gd name="connsiteX8-26619" fmla="*/ 9648 w 10000"/>
                  <a:gd name="connsiteY8-26620" fmla="*/ 7519 h 10000"/>
                  <a:gd name="connsiteX9-26621" fmla="*/ 9971 w 10000"/>
                  <a:gd name="connsiteY9-26622" fmla="*/ 7043 h 10000"/>
                  <a:gd name="connsiteX10-26623" fmla="*/ 10000 w 10000"/>
                  <a:gd name="connsiteY10-26624" fmla="*/ 6674 h 10000"/>
                  <a:gd name="connsiteX11-26625" fmla="*/ 9882 w 10000"/>
                  <a:gd name="connsiteY11-26626" fmla="*/ 6727 h 10000"/>
                  <a:gd name="connsiteX12-26627" fmla="*/ 9795 w 10000"/>
                  <a:gd name="connsiteY12-26628" fmla="*/ 6358 h 10000"/>
                  <a:gd name="connsiteX13-26629" fmla="*/ 9911 w 10000"/>
                  <a:gd name="connsiteY13-26630" fmla="*/ 5935 h 10000"/>
                  <a:gd name="connsiteX14-26631" fmla="*/ 9854 w 10000"/>
                  <a:gd name="connsiteY14-26632" fmla="*/ 5460 h 10000"/>
                  <a:gd name="connsiteX15-26633" fmla="*/ 9942 w 10000"/>
                  <a:gd name="connsiteY15-26634" fmla="*/ 4510 h 10000"/>
                  <a:gd name="connsiteX16-26635" fmla="*/ 9531 w 10000"/>
                  <a:gd name="connsiteY16-26636" fmla="*/ 4773 h 10000"/>
                  <a:gd name="connsiteX17-26637" fmla="*/ 9443 w 10000"/>
                  <a:gd name="connsiteY17-26638" fmla="*/ 5195 h 10000"/>
                  <a:gd name="connsiteX18-26639" fmla="*/ 9091 w 10000"/>
                  <a:gd name="connsiteY18-26640" fmla="*/ 5249 h 10000"/>
                  <a:gd name="connsiteX19-26641" fmla="*/ 8916 w 10000"/>
                  <a:gd name="connsiteY19-26642" fmla="*/ 6146 h 10000"/>
                  <a:gd name="connsiteX20-26643" fmla="*/ 8720 w 10000"/>
                  <a:gd name="connsiteY20-26644" fmla="*/ 5507 h 10000"/>
                  <a:gd name="connsiteX21-26645" fmla="*/ 8720 w 10000"/>
                  <a:gd name="connsiteY21-26646" fmla="*/ 5507 h 10000"/>
                  <a:gd name="connsiteX22-26647" fmla="*/ 8591 w 10000"/>
                  <a:gd name="connsiteY22-26648" fmla="*/ 5281 h 10000"/>
                  <a:gd name="connsiteX23-26649" fmla="*/ 8399 w 10000"/>
                  <a:gd name="connsiteY23-26650" fmla="*/ 5432 h 10000"/>
                  <a:gd name="connsiteX24-26651" fmla="*/ 8271 w 10000"/>
                  <a:gd name="connsiteY24-26652" fmla="*/ 5205 h 10000"/>
                  <a:gd name="connsiteX25-26653" fmla="*/ 8142 w 10000"/>
                  <a:gd name="connsiteY25-26654" fmla="*/ 4979 h 10000"/>
                  <a:gd name="connsiteX26-26655" fmla="*/ 8655 w 10000"/>
                  <a:gd name="connsiteY26-26656" fmla="*/ 4904 h 10000"/>
                  <a:gd name="connsiteX27-26657" fmla="*/ 8207 w 10000"/>
                  <a:gd name="connsiteY27-26658" fmla="*/ 4602 h 10000"/>
                  <a:gd name="connsiteX28-26659" fmla="*/ 8014 w 10000"/>
                  <a:gd name="connsiteY28-26660" fmla="*/ 4753 h 10000"/>
                  <a:gd name="connsiteX29-26661" fmla="*/ 8047 w 10000"/>
                  <a:gd name="connsiteY29-26662" fmla="*/ 4837 h 10000"/>
                  <a:gd name="connsiteX30-26663" fmla="*/ 6914 w 10000"/>
                  <a:gd name="connsiteY30-26664" fmla="*/ 3320 h 10000"/>
                  <a:gd name="connsiteX31-26665" fmla="*/ 6926 w 10000"/>
                  <a:gd name="connsiteY31-26666" fmla="*/ 3319 h 10000"/>
                  <a:gd name="connsiteX32-26667" fmla="*/ 6605 w 10000"/>
                  <a:gd name="connsiteY32-26668" fmla="*/ 3244 h 10000"/>
                  <a:gd name="connsiteX33-26669" fmla="*/ 6479 w 10000"/>
                  <a:gd name="connsiteY33-26670" fmla="*/ 3018 h 10000"/>
                  <a:gd name="connsiteX34-26671" fmla="*/ 4957 w 10000"/>
                  <a:gd name="connsiteY34-26672" fmla="*/ 3242 h 10000"/>
                  <a:gd name="connsiteX35-26673" fmla="*/ 4838 w 10000"/>
                  <a:gd name="connsiteY35-26674" fmla="*/ 3189 h 10000"/>
                  <a:gd name="connsiteX36-26675" fmla="*/ 4692 w 10000"/>
                  <a:gd name="connsiteY36-26676" fmla="*/ 3136 h 10000"/>
                  <a:gd name="connsiteX37-26677" fmla="*/ 4575 w 10000"/>
                  <a:gd name="connsiteY37-26678" fmla="*/ 3348 h 10000"/>
                  <a:gd name="connsiteX38-26679" fmla="*/ 4253 w 10000"/>
                  <a:gd name="connsiteY38-26680" fmla="*/ 3084 h 10000"/>
                  <a:gd name="connsiteX39-26681" fmla="*/ 4400 w 10000"/>
                  <a:gd name="connsiteY39-26682" fmla="*/ 3084 h 10000"/>
                  <a:gd name="connsiteX40-26683" fmla="*/ 4429 w 10000"/>
                  <a:gd name="connsiteY40-26684" fmla="*/ 3031 h 10000"/>
                  <a:gd name="connsiteX41-26685" fmla="*/ 4282 w 10000"/>
                  <a:gd name="connsiteY41-26686" fmla="*/ 2925 h 10000"/>
                  <a:gd name="connsiteX42-26687" fmla="*/ 4311 w 10000"/>
                  <a:gd name="connsiteY42-26688" fmla="*/ 2503 h 10000"/>
                  <a:gd name="connsiteX43-26689" fmla="*/ 4253 w 10000"/>
                  <a:gd name="connsiteY43-26690" fmla="*/ 2291 h 10000"/>
                  <a:gd name="connsiteX44-26691" fmla="*/ 4222 w 10000"/>
                  <a:gd name="connsiteY44-26692" fmla="*/ 1659 h 10000"/>
                  <a:gd name="connsiteX45-26693" fmla="*/ 4282 w 10000"/>
                  <a:gd name="connsiteY45-26694" fmla="*/ 1659 h 10000"/>
                  <a:gd name="connsiteX46-26695" fmla="*/ 4194 w 10000"/>
                  <a:gd name="connsiteY46-26696" fmla="*/ 1552 h 10000"/>
                  <a:gd name="connsiteX47-26697" fmla="*/ 3930 w 10000"/>
                  <a:gd name="connsiteY47-26698" fmla="*/ 1763 h 10000"/>
                  <a:gd name="connsiteX48-26699" fmla="*/ 3871 w 10000"/>
                  <a:gd name="connsiteY48-26700" fmla="*/ 1341 h 10000"/>
                  <a:gd name="connsiteX49-26701" fmla="*/ 4077 w 10000"/>
                  <a:gd name="connsiteY49-26702" fmla="*/ 602 h 10000"/>
                  <a:gd name="connsiteX50-26703" fmla="*/ 3902 w 10000"/>
                  <a:gd name="connsiteY50-26704" fmla="*/ 338 h 10000"/>
                  <a:gd name="connsiteX51-26705" fmla="*/ 4493 w 10000"/>
                  <a:gd name="connsiteY51-26706" fmla="*/ 0 h 10000"/>
                  <a:gd name="connsiteX52-26707" fmla="*/ 3636 w 10000"/>
                  <a:gd name="connsiteY52-26708" fmla="*/ 21 h 10000"/>
                  <a:gd name="connsiteX53-26709" fmla="*/ 3550 w 10000"/>
                  <a:gd name="connsiteY53-26710" fmla="*/ 233 h 10000"/>
                  <a:gd name="connsiteX54-26711" fmla="*/ 3460 w 10000"/>
                  <a:gd name="connsiteY54-26712" fmla="*/ 655 h 10000"/>
                  <a:gd name="connsiteX55-26713" fmla="*/ 3343 w 10000"/>
                  <a:gd name="connsiteY55-26714" fmla="*/ 708 h 10000"/>
                  <a:gd name="connsiteX56-26715" fmla="*/ 3519 w 10000"/>
                  <a:gd name="connsiteY56-26716" fmla="*/ 919 h 10000"/>
                  <a:gd name="connsiteX57-26717" fmla="*/ 3550 w 10000"/>
                  <a:gd name="connsiteY57-26718" fmla="*/ 1183 h 10000"/>
                  <a:gd name="connsiteX58-26719" fmla="*/ 3460 w 10000"/>
                  <a:gd name="connsiteY58-26720" fmla="*/ 1341 h 10000"/>
                  <a:gd name="connsiteX59-26721" fmla="*/ 3550 w 10000"/>
                  <a:gd name="connsiteY59-26722" fmla="*/ 1816 h 10000"/>
                  <a:gd name="connsiteX60-26723" fmla="*/ 3489 w 10000"/>
                  <a:gd name="connsiteY60-26724" fmla="*/ 2239 h 10000"/>
                  <a:gd name="connsiteX61-26725" fmla="*/ 3050 w 10000"/>
                  <a:gd name="connsiteY61-26726" fmla="*/ 2555 h 10000"/>
                  <a:gd name="connsiteX62-26727" fmla="*/ 3021 w 10000"/>
                  <a:gd name="connsiteY62-26728" fmla="*/ 2397 h 10000"/>
                  <a:gd name="connsiteX63-26729" fmla="*/ 2992 w 10000"/>
                  <a:gd name="connsiteY63-26730" fmla="*/ 2609 h 10000"/>
                  <a:gd name="connsiteX64-26731" fmla="*/ 3108 w 10000"/>
                  <a:gd name="connsiteY64-26732" fmla="*/ 2819 h 10000"/>
                  <a:gd name="connsiteX65-26733" fmla="*/ 3402 w 10000"/>
                  <a:gd name="connsiteY65-26734" fmla="*/ 2609 h 10000"/>
                  <a:gd name="connsiteX66-26735" fmla="*/ 3519 w 10000"/>
                  <a:gd name="connsiteY66-26736" fmla="*/ 2767 h 10000"/>
                  <a:gd name="connsiteX67-26737" fmla="*/ 3314 w 10000"/>
                  <a:gd name="connsiteY67-26738" fmla="*/ 2819 h 10000"/>
                  <a:gd name="connsiteX68-26739" fmla="*/ 2378 w 10000"/>
                  <a:gd name="connsiteY68-26740" fmla="*/ 2638 h 10000"/>
                  <a:gd name="connsiteX69-26741" fmla="*/ 2570 w 10000"/>
                  <a:gd name="connsiteY69-26742" fmla="*/ 2488 h 10000"/>
                  <a:gd name="connsiteX70-26743" fmla="*/ 1994 w 10000"/>
                  <a:gd name="connsiteY70-26744" fmla="*/ 2940 h 10000"/>
                  <a:gd name="connsiteX71-26745" fmla="*/ 1929 w 10000"/>
                  <a:gd name="connsiteY71-26746" fmla="*/ 3317 h 10000"/>
                  <a:gd name="connsiteX72-26747" fmla="*/ 1929 w 10000"/>
                  <a:gd name="connsiteY72-26748" fmla="*/ 3317 h 10000"/>
                  <a:gd name="connsiteX73-26749" fmla="*/ 1789 w 10000"/>
                  <a:gd name="connsiteY73-26750" fmla="*/ 3559 h 10000"/>
                  <a:gd name="connsiteX74-26751" fmla="*/ 1554 w 10000"/>
                  <a:gd name="connsiteY74-26752" fmla="*/ 3559 h 10000"/>
                  <a:gd name="connsiteX75-26753" fmla="*/ 1378 w 10000"/>
                  <a:gd name="connsiteY75-26754" fmla="*/ 3770 h 10000"/>
                  <a:gd name="connsiteX76-26755" fmla="*/ 1145 w 10000"/>
                  <a:gd name="connsiteY76-26756" fmla="*/ 3770 h 10000"/>
                  <a:gd name="connsiteX77-26757" fmla="*/ 968 w 10000"/>
                  <a:gd name="connsiteY77-26758" fmla="*/ 3981 h 10000"/>
                  <a:gd name="connsiteX78-26759" fmla="*/ 851 w 10000"/>
                  <a:gd name="connsiteY78-26760" fmla="*/ 3770 h 10000"/>
                  <a:gd name="connsiteX79-26761" fmla="*/ 558 w 10000"/>
                  <a:gd name="connsiteY79-26762" fmla="*/ 3717 h 10000"/>
                  <a:gd name="connsiteX80-26763" fmla="*/ 0 w 10000"/>
                  <a:gd name="connsiteY80-26764" fmla="*/ 4984 h 10000"/>
                  <a:gd name="connsiteX81-26765" fmla="*/ 59 w 10000"/>
                  <a:gd name="connsiteY81-26766" fmla="*/ 5249 h 10000"/>
                  <a:gd name="connsiteX82-26767" fmla="*/ 118 w 10000"/>
                  <a:gd name="connsiteY82-26768" fmla="*/ 5618 h 10000"/>
                  <a:gd name="connsiteX83-26769" fmla="*/ 294 w 10000"/>
                  <a:gd name="connsiteY83-26770" fmla="*/ 5935 h 10000"/>
                  <a:gd name="connsiteX84-26771" fmla="*/ 528 w 10000"/>
                  <a:gd name="connsiteY84-26772" fmla="*/ 6462 h 10000"/>
                  <a:gd name="connsiteX85-26773" fmla="*/ 381 w 10000"/>
                  <a:gd name="connsiteY85-26774" fmla="*/ 6358 h 10000"/>
                  <a:gd name="connsiteX86-26775" fmla="*/ 733 w 10000"/>
                  <a:gd name="connsiteY86-26776" fmla="*/ 6832 h 10000"/>
                  <a:gd name="connsiteX87-26777" fmla="*/ 938 w 10000"/>
                  <a:gd name="connsiteY87-26778" fmla="*/ 6780 h 10000"/>
                  <a:gd name="connsiteX88-26779" fmla="*/ 910 w 10000"/>
                  <a:gd name="connsiteY88-26780" fmla="*/ 6462 h 10000"/>
                  <a:gd name="connsiteX89-26781" fmla="*/ 1085 w 10000"/>
                  <a:gd name="connsiteY89-26782" fmla="*/ 6515 h 10000"/>
                  <a:gd name="connsiteX90-26783" fmla="*/ 880 w 10000"/>
                  <a:gd name="connsiteY90-26784" fmla="*/ 5882 h 10000"/>
                  <a:gd name="connsiteX91-26785" fmla="*/ 1261 w 10000"/>
                  <a:gd name="connsiteY91-26786" fmla="*/ 5618 h 10000"/>
                  <a:gd name="connsiteX92-26787" fmla="*/ 1468 w 10000"/>
                  <a:gd name="connsiteY92-26788" fmla="*/ 5618 h 10000"/>
                  <a:gd name="connsiteX93-26789" fmla="*/ 1468 w 10000"/>
                  <a:gd name="connsiteY93-26790" fmla="*/ 5882 h 10000"/>
                  <a:gd name="connsiteX94-26791" fmla="*/ 1290 w 10000"/>
                  <a:gd name="connsiteY94-26792" fmla="*/ 6040 h 10000"/>
                  <a:gd name="connsiteX95-26793" fmla="*/ 1174 w 10000"/>
                  <a:gd name="connsiteY95-26794" fmla="*/ 6727 h 10000"/>
                  <a:gd name="connsiteX96-26795" fmla="*/ 1115 w 10000"/>
                  <a:gd name="connsiteY96-26796" fmla="*/ 7043 h 10000"/>
                  <a:gd name="connsiteX97-26797" fmla="*/ 1203 w 10000"/>
                  <a:gd name="connsiteY97-26798" fmla="*/ 7466 h 10000"/>
                  <a:gd name="connsiteX98-26799" fmla="*/ 1378 w 10000"/>
                  <a:gd name="connsiteY98-26800" fmla="*/ 7783 h 10000"/>
                  <a:gd name="connsiteX99-26801" fmla="*/ 1965 w 10000"/>
                  <a:gd name="connsiteY99-26802" fmla="*/ 8416 h 10000"/>
                  <a:gd name="connsiteX100-26803" fmla="*/ 2433 w 10000"/>
                  <a:gd name="connsiteY100-26804" fmla="*/ 8891 h 10000"/>
                  <a:gd name="connsiteX101-26805" fmla="*/ 2785 w 10000"/>
                  <a:gd name="connsiteY101-26806" fmla="*/ 9103 h 10000"/>
                  <a:gd name="connsiteX102-26807" fmla="*/ 3167 w 10000"/>
                  <a:gd name="connsiteY102-26808" fmla="*/ 9313 h 10000"/>
                  <a:gd name="connsiteX103-26809" fmla="*/ 3550 w 10000"/>
                  <a:gd name="connsiteY103-26810" fmla="*/ 9525 h 10000"/>
                  <a:gd name="connsiteX104-26811" fmla="*/ 3902 w 10000"/>
                  <a:gd name="connsiteY104-26812" fmla="*/ 9631 h 10000"/>
                  <a:gd name="connsiteX105-26813" fmla="*/ 4282 w 10000"/>
                  <a:gd name="connsiteY105-26814" fmla="*/ 9789 h 10000"/>
                  <a:gd name="connsiteX106-26815" fmla="*/ 4722 w 10000"/>
                  <a:gd name="connsiteY106-26816" fmla="*/ 9948 h 10000"/>
                  <a:gd name="connsiteX107-26817" fmla="*/ 5190 w 10000"/>
                  <a:gd name="connsiteY107-26818" fmla="*/ 10000 h 10000"/>
                  <a:gd name="connsiteX108-26819" fmla="*/ 5601 w 10000"/>
                  <a:gd name="connsiteY108-26820" fmla="*/ 10000 h 10000"/>
                  <a:gd name="connsiteX109-26821" fmla="*/ 6100 w 10000"/>
                  <a:gd name="connsiteY109-26822" fmla="*/ 9948 h 10000"/>
                  <a:gd name="connsiteX110-26823" fmla="*/ 6452 w 10000"/>
                  <a:gd name="connsiteY110-26824" fmla="*/ 9841 h 10000"/>
                  <a:gd name="connsiteX111-26825" fmla="*/ 6804 w 10000"/>
                  <a:gd name="connsiteY111-26826" fmla="*/ 9737 h 10000"/>
                  <a:gd name="connsiteX112-26827" fmla="*/ 7186 w 10000"/>
                  <a:gd name="connsiteY112-26828" fmla="*/ 9578 h 10000"/>
                  <a:gd name="connsiteX113-26829" fmla="*/ 7537 w 10000"/>
                  <a:gd name="connsiteY113-26830" fmla="*/ 9419 h 10000"/>
                  <a:gd name="connsiteX114-26831" fmla="*/ 7860 w 10000"/>
                  <a:gd name="connsiteY114-26832" fmla="*/ 9209 h 10000"/>
                  <a:gd name="connsiteX115-26833" fmla="*/ 8212 w 10000"/>
                  <a:gd name="connsiteY115-26834" fmla="*/ 8997 h 10000"/>
                  <a:gd name="connsiteX116-26835" fmla="*/ 8535 w 10000"/>
                  <a:gd name="connsiteY116-26836" fmla="*/ 8681 h 10000"/>
                  <a:gd name="connsiteX0-26837" fmla="*/ 8535 w 10000"/>
                  <a:gd name="connsiteY0-26838" fmla="*/ 8681 h 10000"/>
                  <a:gd name="connsiteX1-26839" fmla="*/ 8887 w 10000"/>
                  <a:gd name="connsiteY1-26840" fmla="*/ 8363 h 10000"/>
                  <a:gd name="connsiteX2-26841" fmla="*/ 9062 w 10000"/>
                  <a:gd name="connsiteY2-26842" fmla="*/ 7941 h 10000"/>
                  <a:gd name="connsiteX3-26843" fmla="*/ 9414 w 10000"/>
                  <a:gd name="connsiteY3-26844" fmla="*/ 7624 h 10000"/>
                  <a:gd name="connsiteX4-26845" fmla="*/ 9296 w 10000"/>
                  <a:gd name="connsiteY4-26846" fmla="*/ 7149 h 10000"/>
                  <a:gd name="connsiteX5-26847" fmla="*/ 9502 w 10000"/>
                  <a:gd name="connsiteY5-26848" fmla="*/ 6885 h 10000"/>
                  <a:gd name="connsiteX6-26849" fmla="*/ 9648 w 10000"/>
                  <a:gd name="connsiteY6-26850" fmla="*/ 6621 h 10000"/>
                  <a:gd name="connsiteX7-26851" fmla="*/ 9706 w 10000"/>
                  <a:gd name="connsiteY7-26852" fmla="*/ 7043 h 10000"/>
                  <a:gd name="connsiteX8-26853" fmla="*/ 9648 w 10000"/>
                  <a:gd name="connsiteY8-26854" fmla="*/ 7519 h 10000"/>
                  <a:gd name="connsiteX9-26855" fmla="*/ 9971 w 10000"/>
                  <a:gd name="connsiteY9-26856" fmla="*/ 7043 h 10000"/>
                  <a:gd name="connsiteX10-26857" fmla="*/ 10000 w 10000"/>
                  <a:gd name="connsiteY10-26858" fmla="*/ 6674 h 10000"/>
                  <a:gd name="connsiteX11-26859" fmla="*/ 9882 w 10000"/>
                  <a:gd name="connsiteY11-26860" fmla="*/ 6727 h 10000"/>
                  <a:gd name="connsiteX12-26861" fmla="*/ 9795 w 10000"/>
                  <a:gd name="connsiteY12-26862" fmla="*/ 6358 h 10000"/>
                  <a:gd name="connsiteX13-26863" fmla="*/ 9911 w 10000"/>
                  <a:gd name="connsiteY13-26864" fmla="*/ 5935 h 10000"/>
                  <a:gd name="connsiteX14-26865" fmla="*/ 9854 w 10000"/>
                  <a:gd name="connsiteY14-26866" fmla="*/ 5460 h 10000"/>
                  <a:gd name="connsiteX15-26867" fmla="*/ 9942 w 10000"/>
                  <a:gd name="connsiteY15-26868" fmla="*/ 4510 h 10000"/>
                  <a:gd name="connsiteX16-26869" fmla="*/ 9531 w 10000"/>
                  <a:gd name="connsiteY16-26870" fmla="*/ 4773 h 10000"/>
                  <a:gd name="connsiteX17-26871" fmla="*/ 9091 w 10000"/>
                  <a:gd name="connsiteY17-26872" fmla="*/ 5249 h 10000"/>
                  <a:gd name="connsiteX18-26873" fmla="*/ 8916 w 10000"/>
                  <a:gd name="connsiteY18-26874" fmla="*/ 6146 h 10000"/>
                  <a:gd name="connsiteX19-26875" fmla="*/ 8720 w 10000"/>
                  <a:gd name="connsiteY19-26876" fmla="*/ 5507 h 10000"/>
                  <a:gd name="connsiteX20-26877" fmla="*/ 8720 w 10000"/>
                  <a:gd name="connsiteY20-26878" fmla="*/ 5507 h 10000"/>
                  <a:gd name="connsiteX21-26879" fmla="*/ 8591 w 10000"/>
                  <a:gd name="connsiteY21-26880" fmla="*/ 5281 h 10000"/>
                  <a:gd name="connsiteX22-26881" fmla="*/ 8399 w 10000"/>
                  <a:gd name="connsiteY22-26882" fmla="*/ 5432 h 10000"/>
                  <a:gd name="connsiteX23-26883" fmla="*/ 8271 w 10000"/>
                  <a:gd name="connsiteY23-26884" fmla="*/ 5205 h 10000"/>
                  <a:gd name="connsiteX24-26885" fmla="*/ 8142 w 10000"/>
                  <a:gd name="connsiteY24-26886" fmla="*/ 4979 h 10000"/>
                  <a:gd name="connsiteX25-26887" fmla="*/ 8655 w 10000"/>
                  <a:gd name="connsiteY25-26888" fmla="*/ 4904 h 10000"/>
                  <a:gd name="connsiteX26-26889" fmla="*/ 8207 w 10000"/>
                  <a:gd name="connsiteY26-26890" fmla="*/ 4602 h 10000"/>
                  <a:gd name="connsiteX27-26891" fmla="*/ 8014 w 10000"/>
                  <a:gd name="connsiteY27-26892" fmla="*/ 4753 h 10000"/>
                  <a:gd name="connsiteX28-26893" fmla="*/ 8047 w 10000"/>
                  <a:gd name="connsiteY28-26894" fmla="*/ 4837 h 10000"/>
                  <a:gd name="connsiteX29-26895" fmla="*/ 6914 w 10000"/>
                  <a:gd name="connsiteY29-26896" fmla="*/ 3320 h 10000"/>
                  <a:gd name="connsiteX30-26897" fmla="*/ 6926 w 10000"/>
                  <a:gd name="connsiteY30-26898" fmla="*/ 3319 h 10000"/>
                  <a:gd name="connsiteX31-26899" fmla="*/ 6605 w 10000"/>
                  <a:gd name="connsiteY31-26900" fmla="*/ 3244 h 10000"/>
                  <a:gd name="connsiteX32-26901" fmla="*/ 6479 w 10000"/>
                  <a:gd name="connsiteY32-26902" fmla="*/ 3018 h 10000"/>
                  <a:gd name="connsiteX33-26903" fmla="*/ 4957 w 10000"/>
                  <a:gd name="connsiteY33-26904" fmla="*/ 3242 h 10000"/>
                  <a:gd name="connsiteX34-26905" fmla="*/ 4838 w 10000"/>
                  <a:gd name="connsiteY34-26906" fmla="*/ 3189 h 10000"/>
                  <a:gd name="connsiteX35-26907" fmla="*/ 4692 w 10000"/>
                  <a:gd name="connsiteY35-26908" fmla="*/ 3136 h 10000"/>
                  <a:gd name="connsiteX36-26909" fmla="*/ 4575 w 10000"/>
                  <a:gd name="connsiteY36-26910" fmla="*/ 3348 h 10000"/>
                  <a:gd name="connsiteX37-26911" fmla="*/ 4253 w 10000"/>
                  <a:gd name="connsiteY37-26912" fmla="*/ 3084 h 10000"/>
                  <a:gd name="connsiteX38-26913" fmla="*/ 4400 w 10000"/>
                  <a:gd name="connsiteY38-26914" fmla="*/ 3084 h 10000"/>
                  <a:gd name="connsiteX39-26915" fmla="*/ 4429 w 10000"/>
                  <a:gd name="connsiteY39-26916" fmla="*/ 3031 h 10000"/>
                  <a:gd name="connsiteX40-26917" fmla="*/ 4282 w 10000"/>
                  <a:gd name="connsiteY40-26918" fmla="*/ 2925 h 10000"/>
                  <a:gd name="connsiteX41-26919" fmla="*/ 4311 w 10000"/>
                  <a:gd name="connsiteY41-26920" fmla="*/ 2503 h 10000"/>
                  <a:gd name="connsiteX42-26921" fmla="*/ 4253 w 10000"/>
                  <a:gd name="connsiteY42-26922" fmla="*/ 2291 h 10000"/>
                  <a:gd name="connsiteX43-26923" fmla="*/ 4222 w 10000"/>
                  <a:gd name="connsiteY43-26924" fmla="*/ 1659 h 10000"/>
                  <a:gd name="connsiteX44-26925" fmla="*/ 4282 w 10000"/>
                  <a:gd name="connsiteY44-26926" fmla="*/ 1659 h 10000"/>
                  <a:gd name="connsiteX45-26927" fmla="*/ 4194 w 10000"/>
                  <a:gd name="connsiteY45-26928" fmla="*/ 1552 h 10000"/>
                  <a:gd name="connsiteX46-26929" fmla="*/ 3930 w 10000"/>
                  <a:gd name="connsiteY46-26930" fmla="*/ 1763 h 10000"/>
                  <a:gd name="connsiteX47-26931" fmla="*/ 3871 w 10000"/>
                  <a:gd name="connsiteY47-26932" fmla="*/ 1341 h 10000"/>
                  <a:gd name="connsiteX48-26933" fmla="*/ 4077 w 10000"/>
                  <a:gd name="connsiteY48-26934" fmla="*/ 602 h 10000"/>
                  <a:gd name="connsiteX49-26935" fmla="*/ 3902 w 10000"/>
                  <a:gd name="connsiteY49-26936" fmla="*/ 338 h 10000"/>
                  <a:gd name="connsiteX50-26937" fmla="*/ 4493 w 10000"/>
                  <a:gd name="connsiteY50-26938" fmla="*/ 0 h 10000"/>
                  <a:gd name="connsiteX51-26939" fmla="*/ 3636 w 10000"/>
                  <a:gd name="connsiteY51-26940" fmla="*/ 21 h 10000"/>
                  <a:gd name="connsiteX52-26941" fmla="*/ 3550 w 10000"/>
                  <a:gd name="connsiteY52-26942" fmla="*/ 233 h 10000"/>
                  <a:gd name="connsiteX53-26943" fmla="*/ 3460 w 10000"/>
                  <a:gd name="connsiteY53-26944" fmla="*/ 655 h 10000"/>
                  <a:gd name="connsiteX54-26945" fmla="*/ 3343 w 10000"/>
                  <a:gd name="connsiteY54-26946" fmla="*/ 708 h 10000"/>
                  <a:gd name="connsiteX55-26947" fmla="*/ 3519 w 10000"/>
                  <a:gd name="connsiteY55-26948" fmla="*/ 919 h 10000"/>
                  <a:gd name="connsiteX56-26949" fmla="*/ 3550 w 10000"/>
                  <a:gd name="connsiteY56-26950" fmla="*/ 1183 h 10000"/>
                  <a:gd name="connsiteX57-26951" fmla="*/ 3460 w 10000"/>
                  <a:gd name="connsiteY57-26952" fmla="*/ 1341 h 10000"/>
                  <a:gd name="connsiteX58-26953" fmla="*/ 3550 w 10000"/>
                  <a:gd name="connsiteY58-26954" fmla="*/ 1816 h 10000"/>
                  <a:gd name="connsiteX59-26955" fmla="*/ 3489 w 10000"/>
                  <a:gd name="connsiteY59-26956" fmla="*/ 2239 h 10000"/>
                  <a:gd name="connsiteX60-26957" fmla="*/ 3050 w 10000"/>
                  <a:gd name="connsiteY60-26958" fmla="*/ 2555 h 10000"/>
                  <a:gd name="connsiteX61-26959" fmla="*/ 3021 w 10000"/>
                  <a:gd name="connsiteY61-26960" fmla="*/ 2397 h 10000"/>
                  <a:gd name="connsiteX62-26961" fmla="*/ 2992 w 10000"/>
                  <a:gd name="connsiteY62-26962" fmla="*/ 2609 h 10000"/>
                  <a:gd name="connsiteX63-26963" fmla="*/ 3108 w 10000"/>
                  <a:gd name="connsiteY63-26964" fmla="*/ 2819 h 10000"/>
                  <a:gd name="connsiteX64-26965" fmla="*/ 3402 w 10000"/>
                  <a:gd name="connsiteY64-26966" fmla="*/ 2609 h 10000"/>
                  <a:gd name="connsiteX65-26967" fmla="*/ 3519 w 10000"/>
                  <a:gd name="connsiteY65-26968" fmla="*/ 2767 h 10000"/>
                  <a:gd name="connsiteX66-26969" fmla="*/ 3314 w 10000"/>
                  <a:gd name="connsiteY66-26970" fmla="*/ 2819 h 10000"/>
                  <a:gd name="connsiteX67-26971" fmla="*/ 2378 w 10000"/>
                  <a:gd name="connsiteY67-26972" fmla="*/ 2638 h 10000"/>
                  <a:gd name="connsiteX68-26973" fmla="*/ 2570 w 10000"/>
                  <a:gd name="connsiteY68-26974" fmla="*/ 2488 h 10000"/>
                  <a:gd name="connsiteX69-26975" fmla="*/ 1994 w 10000"/>
                  <a:gd name="connsiteY69-26976" fmla="*/ 2940 h 10000"/>
                  <a:gd name="connsiteX70-26977" fmla="*/ 1929 w 10000"/>
                  <a:gd name="connsiteY70-26978" fmla="*/ 3317 h 10000"/>
                  <a:gd name="connsiteX71-26979" fmla="*/ 1929 w 10000"/>
                  <a:gd name="connsiteY71-26980" fmla="*/ 3317 h 10000"/>
                  <a:gd name="connsiteX72-26981" fmla="*/ 1789 w 10000"/>
                  <a:gd name="connsiteY72-26982" fmla="*/ 3559 h 10000"/>
                  <a:gd name="connsiteX73-26983" fmla="*/ 1554 w 10000"/>
                  <a:gd name="connsiteY73-26984" fmla="*/ 3559 h 10000"/>
                  <a:gd name="connsiteX74-26985" fmla="*/ 1378 w 10000"/>
                  <a:gd name="connsiteY74-26986" fmla="*/ 3770 h 10000"/>
                  <a:gd name="connsiteX75-26987" fmla="*/ 1145 w 10000"/>
                  <a:gd name="connsiteY75-26988" fmla="*/ 3770 h 10000"/>
                  <a:gd name="connsiteX76-26989" fmla="*/ 968 w 10000"/>
                  <a:gd name="connsiteY76-26990" fmla="*/ 3981 h 10000"/>
                  <a:gd name="connsiteX77-26991" fmla="*/ 851 w 10000"/>
                  <a:gd name="connsiteY77-26992" fmla="*/ 3770 h 10000"/>
                  <a:gd name="connsiteX78-26993" fmla="*/ 558 w 10000"/>
                  <a:gd name="connsiteY78-26994" fmla="*/ 3717 h 10000"/>
                  <a:gd name="connsiteX79-26995" fmla="*/ 0 w 10000"/>
                  <a:gd name="connsiteY79-26996" fmla="*/ 4984 h 10000"/>
                  <a:gd name="connsiteX80-26997" fmla="*/ 59 w 10000"/>
                  <a:gd name="connsiteY80-26998" fmla="*/ 5249 h 10000"/>
                  <a:gd name="connsiteX81-26999" fmla="*/ 118 w 10000"/>
                  <a:gd name="connsiteY81-27000" fmla="*/ 5618 h 10000"/>
                  <a:gd name="connsiteX82-27001" fmla="*/ 294 w 10000"/>
                  <a:gd name="connsiteY82-27002" fmla="*/ 5935 h 10000"/>
                  <a:gd name="connsiteX83-27003" fmla="*/ 528 w 10000"/>
                  <a:gd name="connsiteY83-27004" fmla="*/ 6462 h 10000"/>
                  <a:gd name="connsiteX84-27005" fmla="*/ 381 w 10000"/>
                  <a:gd name="connsiteY84-27006" fmla="*/ 6358 h 10000"/>
                  <a:gd name="connsiteX85-27007" fmla="*/ 733 w 10000"/>
                  <a:gd name="connsiteY85-27008" fmla="*/ 6832 h 10000"/>
                  <a:gd name="connsiteX86-27009" fmla="*/ 938 w 10000"/>
                  <a:gd name="connsiteY86-27010" fmla="*/ 6780 h 10000"/>
                  <a:gd name="connsiteX87-27011" fmla="*/ 910 w 10000"/>
                  <a:gd name="connsiteY87-27012" fmla="*/ 6462 h 10000"/>
                  <a:gd name="connsiteX88-27013" fmla="*/ 1085 w 10000"/>
                  <a:gd name="connsiteY88-27014" fmla="*/ 6515 h 10000"/>
                  <a:gd name="connsiteX89-27015" fmla="*/ 880 w 10000"/>
                  <a:gd name="connsiteY89-27016" fmla="*/ 5882 h 10000"/>
                  <a:gd name="connsiteX90-27017" fmla="*/ 1261 w 10000"/>
                  <a:gd name="connsiteY90-27018" fmla="*/ 5618 h 10000"/>
                  <a:gd name="connsiteX91-27019" fmla="*/ 1468 w 10000"/>
                  <a:gd name="connsiteY91-27020" fmla="*/ 5618 h 10000"/>
                  <a:gd name="connsiteX92-27021" fmla="*/ 1468 w 10000"/>
                  <a:gd name="connsiteY92-27022" fmla="*/ 5882 h 10000"/>
                  <a:gd name="connsiteX93-27023" fmla="*/ 1290 w 10000"/>
                  <a:gd name="connsiteY93-27024" fmla="*/ 6040 h 10000"/>
                  <a:gd name="connsiteX94-27025" fmla="*/ 1174 w 10000"/>
                  <a:gd name="connsiteY94-27026" fmla="*/ 6727 h 10000"/>
                  <a:gd name="connsiteX95-27027" fmla="*/ 1115 w 10000"/>
                  <a:gd name="connsiteY95-27028" fmla="*/ 7043 h 10000"/>
                  <a:gd name="connsiteX96-27029" fmla="*/ 1203 w 10000"/>
                  <a:gd name="connsiteY96-27030" fmla="*/ 7466 h 10000"/>
                  <a:gd name="connsiteX97-27031" fmla="*/ 1378 w 10000"/>
                  <a:gd name="connsiteY97-27032" fmla="*/ 7783 h 10000"/>
                  <a:gd name="connsiteX98-27033" fmla="*/ 1965 w 10000"/>
                  <a:gd name="connsiteY98-27034" fmla="*/ 8416 h 10000"/>
                  <a:gd name="connsiteX99-27035" fmla="*/ 2433 w 10000"/>
                  <a:gd name="connsiteY99-27036" fmla="*/ 8891 h 10000"/>
                  <a:gd name="connsiteX100-27037" fmla="*/ 2785 w 10000"/>
                  <a:gd name="connsiteY100-27038" fmla="*/ 9103 h 10000"/>
                  <a:gd name="connsiteX101-27039" fmla="*/ 3167 w 10000"/>
                  <a:gd name="connsiteY101-27040" fmla="*/ 9313 h 10000"/>
                  <a:gd name="connsiteX102-27041" fmla="*/ 3550 w 10000"/>
                  <a:gd name="connsiteY102-27042" fmla="*/ 9525 h 10000"/>
                  <a:gd name="connsiteX103-27043" fmla="*/ 3902 w 10000"/>
                  <a:gd name="connsiteY103-27044" fmla="*/ 9631 h 10000"/>
                  <a:gd name="connsiteX104-27045" fmla="*/ 4282 w 10000"/>
                  <a:gd name="connsiteY104-27046" fmla="*/ 9789 h 10000"/>
                  <a:gd name="connsiteX105-27047" fmla="*/ 4722 w 10000"/>
                  <a:gd name="connsiteY105-27048" fmla="*/ 9948 h 10000"/>
                  <a:gd name="connsiteX106-27049" fmla="*/ 5190 w 10000"/>
                  <a:gd name="connsiteY106-27050" fmla="*/ 10000 h 10000"/>
                  <a:gd name="connsiteX107-27051" fmla="*/ 5601 w 10000"/>
                  <a:gd name="connsiteY107-27052" fmla="*/ 10000 h 10000"/>
                  <a:gd name="connsiteX108-27053" fmla="*/ 6100 w 10000"/>
                  <a:gd name="connsiteY108-27054" fmla="*/ 9948 h 10000"/>
                  <a:gd name="connsiteX109-27055" fmla="*/ 6452 w 10000"/>
                  <a:gd name="connsiteY109-27056" fmla="*/ 9841 h 10000"/>
                  <a:gd name="connsiteX110-27057" fmla="*/ 6804 w 10000"/>
                  <a:gd name="connsiteY110-27058" fmla="*/ 9737 h 10000"/>
                  <a:gd name="connsiteX111-27059" fmla="*/ 7186 w 10000"/>
                  <a:gd name="connsiteY111-27060" fmla="*/ 9578 h 10000"/>
                  <a:gd name="connsiteX112-27061" fmla="*/ 7537 w 10000"/>
                  <a:gd name="connsiteY112-27062" fmla="*/ 9419 h 10000"/>
                  <a:gd name="connsiteX113-27063" fmla="*/ 7860 w 10000"/>
                  <a:gd name="connsiteY113-27064" fmla="*/ 9209 h 10000"/>
                  <a:gd name="connsiteX114-27065" fmla="*/ 8212 w 10000"/>
                  <a:gd name="connsiteY114-27066" fmla="*/ 8997 h 10000"/>
                  <a:gd name="connsiteX115-27067" fmla="*/ 8535 w 10000"/>
                  <a:gd name="connsiteY115-27068" fmla="*/ 8681 h 10000"/>
                  <a:gd name="connsiteX0-27069" fmla="*/ 8535 w 10000"/>
                  <a:gd name="connsiteY0-27070" fmla="*/ 8681 h 10000"/>
                  <a:gd name="connsiteX1-27071" fmla="*/ 8887 w 10000"/>
                  <a:gd name="connsiteY1-27072" fmla="*/ 8363 h 10000"/>
                  <a:gd name="connsiteX2-27073" fmla="*/ 9062 w 10000"/>
                  <a:gd name="connsiteY2-27074" fmla="*/ 7941 h 10000"/>
                  <a:gd name="connsiteX3-27075" fmla="*/ 9414 w 10000"/>
                  <a:gd name="connsiteY3-27076" fmla="*/ 7624 h 10000"/>
                  <a:gd name="connsiteX4-27077" fmla="*/ 9296 w 10000"/>
                  <a:gd name="connsiteY4-27078" fmla="*/ 7149 h 10000"/>
                  <a:gd name="connsiteX5-27079" fmla="*/ 9502 w 10000"/>
                  <a:gd name="connsiteY5-27080" fmla="*/ 6885 h 10000"/>
                  <a:gd name="connsiteX6-27081" fmla="*/ 9648 w 10000"/>
                  <a:gd name="connsiteY6-27082" fmla="*/ 6621 h 10000"/>
                  <a:gd name="connsiteX7-27083" fmla="*/ 9706 w 10000"/>
                  <a:gd name="connsiteY7-27084" fmla="*/ 7043 h 10000"/>
                  <a:gd name="connsiteX8-27085" fmla="*/ 9648 w 10000"/>
                  <a:gd name="connsiteY8-27086" fmla="*/ 7519 h 10000"/>
                  <a:gd name="connsiteX9-27087" fmla="*/ 9971 w 10000"/>
                  <a:gd name="connsiteY9-27088" fmla="*/ 7043 h 10000"/>
                  <a:gd name="connsiteX10-27089" fmla="*/ 10000 w 10000"/>
                  <a:gd name="connsiteY10-27090" fmla="*/ 6674 h 10000"/>
                  <a:gd name="connsiteX11-27091" fmla="*/ 9882 w 10000"/>
                  <a:gd name="connsiteY11-27092" fmla="*/ 6727 h 10000"/>
                  <a:gd name="connsiteX12-27093" fmla="*/ 9795 w 10000"/>
                  <a:gd name="connsiteY12-27094" fmla="*/ 6358 h 10000"/>
                  <a:gd name="connsiteX13-27095" fmla="*/ 9911 w 10000"/>
                  <a:gd name="connsiteY13-27096" fmla="*/ 5935 h 10000"/>
                  <a:gd name="connsiteX14-27097" fmla="*/ 9854 w 10000"/>
                  <a:gd name="connsiteY14-27098" fmla="*/ 5460 h 10000"/>
                  <a:gd name="connsiteX15-27099" fmla="*/ 9942 w 10000"/>
                  <a:gd name="connsiteY15-27100" fmla="*/ 4510 h 10000"/>
                  <a:gd name="connsiteX16-27101" fmla="*/ 9091 w 10000"/>
                  <a:gd name="connsiteY16-27102" fmla="*/ 5249 h 10000"/>
                  <a:gd name="connsiteX17-27103" fmla="*/ 8916 w 10000"/>
                  <a:gd name="connsiteY17-27104" fmla="*/ 6146 h 10000"/>
                  <a:gd name="connsiteX18-27105" fmla="*/ 8720 w 10000"/>
                  <a:gd name="connsiteY18-27106" fmla="*/ 5507 h 10000"/>
                  <a:gd name="connsiteX19-27107" fmla="*/ 8720 w 10000"/>
                  <a:gd name="connsiteY19-27108" fmla="*/ 5507 h 10000"/>
                  <a:gd name="connsiteX20-27109" fmla="*/ 8591 w 10000"/>
                  <a:gd name="connsiteY20-27110" fmla="*/ 5281 h 10000"/>
                  <a:gd name="connsiteX21-27111" fmla="*/ 8399 w 10000"/>
                  <a:gd name="connsiteY21-27112" fmla="*/ 5432 h 10000"/>
                  <a:gd name="connsiteX22-27113" fmla="*/ 8271 w 10000"/>
                  <a:gd name="connsiteY22-27114" fmla="*/ 5205 h 10000"/>
                  <a:gd name="connsiteX23-27115" fmla="*/ 8142 w 10000"/>
                  <a:gd name="connsiteY23-27116" fmla="*/ 4979 h 10000"/>
                  <a:gd name="connsiteX24-27117" fmla="*/ 8655 w 10000"/>
                  <a:gd name="connsiteY24-27118" fmla="*/ 4904 h 10000"/>
                  <a:gd name="connsiteX25-27119" fmla="*/ 8207 w 10000"/>
                  <a:gd name="connsiteY25-27120" fmla="*/ 4602 h 10000"/>
                  <a:gd name="connsiteX26-27121" fmla="*/ 8014 w 10000"/>
                  <a:gd name="connsiteY26-27122" fmla="*/ 4753 h 10000"/>
                  <a:gd name="connsiteX27-27123" fmla="*/ 8047 w 10000"/>
                  <a:gd name="connsiteY27-27124" fmla="*/ 4837 h 10000"/>
                  <a:gd name="connsiteX28-27125" fmla="*/ 6914 w 10000"/>
                  <a:gd name="connsiteY28-27126" fmla="*/ 3320 h 10000"/>
                  <a:gd name="connsiteX29-27127" fmla="*/ 6926 w 10000"/>
                  <a:gd name="connsiteY29-27128" fmla="*/ 3319 h 10000"/>
                  <a:gd name="connsiteX30-27129" fmla="*/ 6605 w 10000"/>
                  <a:gd name="connsiteY30-27130" fmla="*/ 3244 h 10000"/>
                  <a:gd name="connsiteX31-27131" fmla="*/ 6479 w 10000"/>
                  <a:gd name="connsiteY31-27132" fmla="*/ 3018 h 10000"/>
                  <a:gd name="connsiteX32-27133" fmla="*/ 4957 w 10000"/>
                  <a:gd name="connsiteY32-27134" fmla="*/ 3242 h 10000"/>
                  <a:gd name="connsiteX33-27135" fmla="*/ 4838 w 10000"/>
                  <a:gd name="connsiteY33-27136" fmla="*/ 3189 h 10000"/>
                  <a:gd name="connsiteX34-27137" fmla="*/ 4692 w 10000"/>
                  <a:gd name="connsiteY34-27138" fmla="*/ 3136 h 10000"/>
                  <a:gd name="connsiteX35-27139" fmla="*/ 4575 w 10000"/>
                  <a:gd name="connsiteY35-27140" fmla="*/ 3348 h 10000"/>
                  <a:gd name="connsiteX36-27141" fmla="*/ 4253 w 10000"/>
                  <a:gd name="connsiteY36-27142" fmla="*/ 3084 h 10000"/>
                  <a:gd name="connsiteX37-27143" fmla="*/ 4400 w 10000"/>
                  <a:gd name="connsiteY37-27144" fmla="*/ 3084 h 10000"/>
                  <a:gd name="connsiteX38-27145" fmla="*/ 4429 w 10000"/>
                  <a:gd name="connsiteY38-27146" fmla="*/ 3031 h 10000"/>
                  <a:gd name="connsiteX39-27147" fmla="*/ 4282 w 10000"/>
                  <a:gd name="connsiteY39-27148" fmla="*/ 2925 h 10000"/>
                  <a:gd name="connsiteX40-27149" fmla="*/ 4311 w 10000"/>
                  <a:gd name="connsiteY40-27150" fmla="*/ 2503 h 10000"/>
                  <a:gd name="connsiteX41-27151" fmla="*/ 4253 w 10000"/>
                  <a:gd name="connsiteY41-27152" fmla="*/ 2291 h 10000"/>
                  <a:gd name="connsiteX42-27153" fmla="*/ 4222 w 10000"/>
                  <a:gd name="connsiteY42-27154" fmla="*/ 1659 h 10000"/>
                  <a:gd name="connsiteX43-27155" fmla="*/ 4282 w 10000"/>
                  <a:gd name="connsiteY43-27156" fmla="*/ 1659 h 10000"/>
                  <a:gd name="connsiteX44-27157" fmla="*/ 4194 w 10000"/>
                  <a:gd name="connsiteY44-27158" fmla="*/ 1552 h 10000"/>
                  <a:gd name="connsiteX45-27159" fmla="*/ 3930 w 10000"/>
                  <a:gd name="connsiteY45-27160" fmla="*/ 1763 h 10000"/>
                  <a:gd name="connsiteX46-27161" fmla="*/ 3871 w 10000"/>
                  <a:gd name="connsiteY46-27162" fmla="*/ 1341 h 10000"/>
                  <a:gd name="connsiteX47-27163" fmla="*/ 4077 w 10000"/>
                  <a:gd name="connsiteY47-27164" fmla="*/ 602 h 10000"/>
                  <a:gd name="connsiteX48-27165" fmla="*/ 3902 w 10000"/>
                  <a:gd name="connsiteY48-27166" fmla="*/ 338 h 10000"/>
                  <a:gd name="connsiteX49-27167" fmla="*/ 4493 w 10000"/>
                  <a:gd name="connsiteY49-27168" fmla="*/ 0 h 10000"/>
                  <a:gd name="connsiteX50-27169" fmla="*/ 3636 w 10000"/>
                  <a:gd name="connsiteY50-27170" fmla="*/ 21 h 10000"/>
                  <a:gd name="connsiteX51-27171" fmla="*/ 3550 w 10000"/>
                  <a:gd name="connsiteY51-27172" fmla="*/ 233 h 10000"/>
                  <a:gd name="connsiteX52-27173" fmla="*/ 3460 w 10000"/>
                  <a:gd name="connsiteY52-27174" fmla="*/ 655 h 10000"/>
                  <a:gd name="connsiteX53-27175" fmla="*/ 3343 w 10000"/>
                  <a:gd name="connsiteY53-27176" fmla="*/ 708 h 10000"/>
                  <a:gd name="connsiteX54-27177" fmla="*/ 3519 w 10000"/>
                  <a:gd name="connsiteY54-27178" fmla="*/ 919 h 10000"/>
                  <a:gd name="connsiteX55-27179" fmla="*/ 3550 w 10000"/>
                  <a:gd name="connsiteY55-27180" fmla="*/ 1183 h 10000"/>
                  <a:gd name="connsiteX56-27181" fmla="*/ 3460 w 10000"/>
                  <a:gd name="connsiteY56-27182" fmla="*/ 1341 h 10000"/>
                  <a:gd name="connsiteX57-27183" fmla="*/ 3550 w 10000"/>
                  <a:gd name="connsiteY57-27184" fmla="*/ 1816 h 10000"/>
                  <a:gd name="connsiteX58-27185" fmla="*/ 3489 w 10000"/>
                  <a:gd name="connsiteY58-27186" fmla="*/ 2239 h 10000"/>
                  <a:gd name="connsiteX59-27187" fmla="*/ 3050 w 10000"/>
                  <a:gd name="connsiteY59-27188" fmla="*/ 2555 h 10000"/>
                  <a:gd name="connsiteX60-27189" fmla="*/ 3021 w 10000"/>
                  <a:gd name="connsiteY60-27190" fmla="*/ 2397 h 10000"/>
                  <a:gd name="connsiteX61-27191" fmla="*/ 2992 w 10000"/>
                  <a:gd name="connsiteY61-27192" fmla="*/ 2609 h 10000"/>
                  <a:gd name="connsiteX62-27193" fmla="*/ 3108 w 10000"/>
                  <a:gd name="connsiteY62-27194" fmla="*/ 2819 h 10000"/>
                  <a:gd name="connsiteX63-27195" fmla="*/ 3402 w 10000"/>
                  <a:gd name="connsiteY63-27196" fmla="*/ 2609 h 10000"/>
                  <a:gd name="connsiteX64-27197" fmla="*/ 3519 w 10000"/>
                  <a:gd name="connsiteY64-27198" fmla="*/ 2767 h 10000"/>
                  <a:gd name="connsiteX65-27199" fmla="*/ 3314 w 10000"/>
                  <a:gd name="connsiteY65-27200" fmla="*/ 2819 h 10000"/>
                  <a:gd name="connsiteX66-27201" fmla="*/ 2378 w 10000"/>
                  <a:gd name="connsiteY66-27202" fmla="*/ 2638 h 10000"/>
                  <a:gd name="connsiteX67-27203" fmla="*/ 2570 w 10000"/>
                  <a:gd name="connsiteY67-27204" fmla="*/ 2488 h 10000"/>
                  <a:gd name="connsiteX68-27205" fmla="*/ 1994 w 10000"/>
                  <a:gd name="connsiteY68-27206" fmla="*/ 2940 h 10000"/>
                  <a:gd name="connsiteX69-27207" fmla="*/ 1929 w 10000"/>
                  <a:gd name="connsiteY69-27208" fmla="*/ 3317 h 10000"/>
                  <a:gd name="connsiteX70-27209" fmla="*/ 1929 w 10000"/>
                  <a:gd name="connsiteY70-27210" fmla="*/ 3317 h 10000"/>
                  <a:gd name="connsiteX71-27211" fmla="*/ 1789 w 10000"/>
                  <a:gd name="connsiteY71-27212" fmla="*/ 3559 h 10000"/>
                  <a:gd name="connsiteX72-27213" fmla="*/ 1554 w 10000"/>
                  <a:gd name="connsiteY72-27214" fmla="*/ 3559 h 10000"/>
                  <a:gd name="connsiteX73-27215" fmla="*/ 1378 w 10000"/>
                  <a:gd name="connsiteY73-27216" fmla="*/ 3770 h 10000"/>
                  <a:gd name="connsiteX74-27217" fmla="*/ 1145 w 10000"/>
                  <a:gd name="connsiteY74-27218" fmla="*/ 3770 h 10000"/>
                  <a:gd name="connsiteX75-27219" fmla="*/ 968 w 10000"/>
                  <a:gd name="connsiteY75-27220" fmla="*/ 3981 h 10000"/>
                  <a:gd name="connsiteX76-27221" fmla="*/ 851 w 10000"/>
                  <a:gd name="connsiteY76-27222" fmla="*/ 3770 h 10000"/>
                  <a:gd name="connsiteX77-27223" fmla="*/ 558 w 10000"/>
                  <a:gd name="connsiteY77-27224" fmla="*/ 3717 h 10000"/>
                  <a:gd name="connsiteX78-27225" fmla="*/ 0 w 10000"/>
                  <a:gd name="connsiteY78-27226" fmla="*/ 4984 h 10000"/>
                  <a:gd name="connsiteX79-27227" fmla="*/ 59 w 10000"/>
                  <a:gd name="connsiteY79-27228" fmla="*/ 5249 h 10000"/>
                  <a:gd name="connsiteX80-27229" fmla="*/ 118 w 10000"/>
                  <a:gd name="connsiteY80-27230" fmla="*/ 5618 h 10000"/>
                  <a:gd name="connsiteX81-27231" fmla="*/ 294 w 10000"/>
                  <a:gd name="connsiteY81-27232" fmla="*/ 5935 h 10000"/>
                  <a:gd name="connsiteX82-27233" fmla="*/ 528 w 10000"/>
                  <a:gd name="connsiteY82-27234" fmla="*/ 6462 h 10000"/>
                  <a:gd name="connsiteX83-27235" fmla="*/ 381 w 10000"/>
                  <a:gd name="connsiteY83-27236" fmla="*/ 6358 h 10000"/>
                  <a:gd name="connsiteX84-27237" fmla="*/ 733 w 10000"/>
                  <a:gd name="connsiteY84-27238" fmla="*/ 6832 h 10000"/>
                  <a:gd name="connsiteX85-27239" fmla="*/ 938 w 10000"/>
                  <a:gd name="connsiteY85-27240" fmla="*/ 6780 h 10000"/>
                  <a:gd name="connsiteX86-27241" fmla="*/ 910 w 10000"/>
                  <a:gd name="connsiteY86-27242" fmla="*/ 6462 h 10000"/>
                  <a:gd name="connsiteX87-27243" fmla="*/ 1085 w 10000"/>
                  <a:gd name="connsiteY87-27244" fmla="*/ 6515 h 10000"/>
                  <a:gd name="connsiteX88-27245" fmla="*/ 880 w 10000"/>
                  <a:gd name="connsiteY88-27246" fmla="*/ 5882 h 10000"/>
                  <a:gd name="connsiteX89-27247" fmla="*/ 1261 w 10000"/>
                  <a:gd name="connsiteY89-27248" fmla="*/ 5618 h 10000"/>
                  <a:gd name="connsiteX90-27249" fmla="*/ 1468 w 10000"/>
                  <a:gd name="connsiteY90-27250" fmla="*/ 5618 h 10000"/>
                  <a:gd name="connsiteX91-27251" fmla="*/ 1468 w 10000"/>
                  <a:gd name="connsiteY91-27252" fmla="*/ 5882 h 10000"/>
                  <a:gd name="connsiteX92-27253" fmla="*/ 1290 w 10000"/>
                  <a:gd name="connsiteY92-27254" fmla="*/ 6040 h 10000"/>
                  <a:gd name="connsiteX93-27255" fmla="*/ 1174 w 10000"/>
                  <a:gd name="connsiteY93-27256" fmla="*/ 6727 h 10000"/>
                  <a:gd name="connsiteX94-27257" fmla="*/ 1115 w 10000"/>
                  <a:gd name="connsiteY94-27258" fmla="*/ 7043 h 10000"/>
                  <a:gd name="connsiteX95-27259" fmla="*/ 1203 w 10000"/>
                  <a:gd name="connsiteY95-27260" fmla="*/ 7466 h 10000"/>
                  <a:gd name="connsiteX96-27261" fmla="*/ 1378 w 10000"/>
                  <a:gd name="connsiteY96-27262" fmla="*/ 7783 h 10000"/>
                  <a:gd name="connsiteX97-27263" fmla="*/ 1965 w 10000"/>
                  <a:gd name="connsiteY97-27264" fmla="*/ 8416 h 10000"/>
                  <a:gd name="connsiteX98-27265" fmla="*/ 2433 w 10000"/>
                  <a:gd name="connsiteY98-27266" fmla="*/ 8891 h 10000"/>
                  <a:gd name="connsiteX99-27267" fmla="*/ 2785 w 10000"/>
                  <a:gd name="connsiteY99-27268" fmla="*/ 9103 h 10000"/>
                  <a:gd name="connsiteX100-27269" fmla="*/ 3167 w 10000"/>
                  <a:gd name="connsiteY100-27270" fmla="*/ 9313 h 10000"/>
                  <a:gd name="connsiteX101-27271" fmla="*/ 3550 w 10000"/>
                  <a:gd name="connsiteY101-27272" fmla="*/ 9525 h 10000"/>
                  <a:gd name="connsiteX102-27273" fmla="*/ 3902 w 10000"/>
                  <a:gd name="connsiteY102-27274" fmla="*/ 9631 h 10000"/>
                  <a:gd name="connsiteX103-27275" fmla="*/ 4282 w 10000"/>
                  <a:gd name="connsiteY103-27276" fmla="*/ 9789 h 10000"/>
                  <a:gd name="connsiteX104-27277" fmla="*/ 4722 w 10000"/>
                  <a:gd name="connsiteY104-27278" fmla="*/ 9948 h 10000"/>
                  <a:gd name="connsiteX105-27279" fmla="*/ 5190 w 10000"/>
                  <a:gd name="connsiteY105-27280" fmla="*/ 10000 h 10000"/>
                  <a:gd name="connsiteX106-27281" fmla="*/ 5601 w 10000"/>
                  <a:gd name="connsiteY106-27282" fmla="*/ 10000 h 10000"/>
                  <a:gd name="connsiteX107-27283" fmla="*/ 6100 w 10000"/>
                  <a:gd name="connsiteY107-27284" fmla="*/ 9948 h 10000"/>
                  <a:gd name="connsiteX108-27285" fmla="*/ 6452 w 10000"/>
                  <a:gd name="connsiteY108-27286" fmla="*/ 9841 h 10000"/>
                  <a:gd name="connsiteX109-27287" fmla="*/ 6804 w 10000"/>
                  <a:gd name="connsiteY109-27288" fmla="*/ 9737 h 10000"/>
                  <a:gd name="connsiteX110-27289" fmla="*/ 7186 w 10000"/>
                  <a:gd name="connsiteY110-27290" fmla="*/ 9578 h 10000"/>
                  <a:gd name="connsiteX111-27291" fmla="*/ 7537 w 10000"/>
                  <a:gd name="connsiteY111-27292" fmla="*/ 9419 h 10000"/>
                  <a:gd name="connsiteX112-27293" fmla="*/ 7860 w 10000"/>
                  <a:gd name="connsiteY112-27294" fmla="*/ 9209 h 10000"/>
                  <a:gd name="connsiteX113-27295" fmla="*/ 8212 w 10000"/>
                  <a:gd name="connsiteY113-27296" fmla="*/ 8997 h 10000"/>
                  <a:gd name="connsiteX114-27297" fmla="*/ 8535 w 10000"/>
                  <a:gd name="connsiteY114-27298" fmla="*/ 8681 h 10000"/>
                  <a:gd name="connsiteX0-27299" fmla="*/ 8535 w 10000"/>
                  <a:gd name="connsiteY0-27300" fmla="*/ 8681 h 10000"/>
                  <a:gd name="connsiteX1-27301" fmla="*/ 8887 w 10000"/>
                  <a:gd name="connsiteY1-27302" fmla="*/ 8363 h 10000"/>
                  <a:gd name="connsiteX2-27303" fmla="*/ 9062 w 10000"/>
                  <a:gd name="connsiteY2-27304" fmla="*/ 7941 h 10000"/>
                  <a:gd name="connsiteX3-27305" fmla="*/ 9414 w 10000"/>
                  <a:gd name="connsiteY3-27306" fmla="*/ 7624 h 10000"/>
                  <a:gd name="connsiteX4-27307" fmla="*/ 9296 w 10000"/>
                  <a:gd name="connsiteY4-27308" fmla="*/ 7149 h 10000"/>
                  <a:gd name="connsiteX5-27309" fmla="*/ 9502 w 10000"/>
                  <a:gd name="connsiteY5-27310" fmla="*/ 6885 h 10000"/>
                  <a:gd name="connsiteX6-27311" fmla="*/ 9648 w 10000"/>
                  <a:gd name="connsiteY6-27312" fmla="*/ 6621 h 10000"/>
                  <a:gd name="connsiteX7-27313" fmla="*/ 9706 w 10000"/>
                  <a:gd name="connsiteY7-27314" fmla="*/ 7043 h 10000"/>
                  <a:gd name="connsiteX8-27315" fmla="*/ 9648 w 10000"/>
                  <a:gd name="connsiteY8-27316" fmla="*/ 7519 h 10000"/>
                  <a:gd name="connsiteX9-27317" fmla="*/ 9971 w 10000"/>
                  <a:gd name="connsiteY9-27318" fmla="*/ 7043 h 10000"/>
                  <a:gd name="connsiteX10-27319" fmla="*/ 10000 w 10000"/>
                  <a:gd name="connsiteY10-27320" fmla="*/ 6674 h 10000"/>
                  <a:gd name="connsiteX11-27321" fmla="*/ 9882 w 10000"/>
                  <a:gd name="connsiteY11-27322" fmla="*/ 6727 h 10000"/>
                  <a:gd name="connsiteX12-27323" fmla="*/ 9795 w 10000"/>
                  <a:gd name="connsiteY12-27324" fmla="*/ 6358 h 10000"/>
                  <a:gd name="connsiteX13-27325" fmla="*/ 9911 w 10000"/>
                  <a:gd name="connsiteY13-27326" fmla="*/ 5935 h 10000"/>
                  <a:gd name="connsiteX14-27327" fmla="*/ 9854 w 10000"/>
                  <a:gd name="connsiteY14-27328" fmla="*/ 5460 h 10000"/>
                  <a:gd name="connsiteX15-27329" fmla="*/ 9091 w 10000"/>
                  <a:gd name="connsiteY15-27330" fmla="*/ 5249 h 10000"/>
                  <a:gd name="connsiteX16-27331" fmla="*/ 8916 w 10000"/>
                  <a:gd name="connsiteY16-27332" fmla="*/ 6146 h 10000"/>
                  <a:gd name="connsiteX17-27333" fmla="*/ 8720 w 10000"/>
                  <a:gd name="connsiteY17-27334" fmla="*/ 5507 h 10000"/>
                  <a:gd name="connsiteX18-27335" fmla="*/ 8720 w 10000"/>
                  <a:gd name="connsiteY18-27336" fmla="*/ 5507 h 10000"/>
                  <a:gd name="connsiteX19-27337" fmla="*/ 8591 w 10000"/>
                  <a:gd name="connsiteY19-27338" fmla="*/ 5281 h 10000"/>
                  <a:gd name="connsiteX20-27339" fmla="*/ 8399 w 10000"/>
                  <a:gd name="connsiteY20-27340" fmla="*/ 5432 h 10000"/>
                  <a:gd name="connsiteX21-27341" fmla="*/ 8271 w 10000"/>
                  <a:gd name="connsiteY21-27342" fmla="*/ 5205 h 10000"/>
                  <a:gd name="connsiteX22-27343" fmla="*/ 8142 w 10000"/>
                  <a:gd name="connsiteY22-27344" fmla="*/ 4979 h 10000"/>
                  <a:gd name="connsiteX23-27345" fmla="*/ 8655 w 10000"/>
                  <a:gd name="connsiteY23-27346" fmla="*/ 4904 h 10000"/>
                  <a:gd name="connsiteX24-27347" fmla="*/ 8207 w 10000"/>
                  <a:gd name="connsiteY24-27348" fmla="*/ 4602 h 10000"/>
                  <a:gd name="connsiteX25-27349" fmla="*/ 8014 w 10000"/>
                  <a:gd name="connsiteY25-27350" fmla="*/ 4753 h 10000"/>
                  <a:gd name="connsiteX26-27351" fmla="*/ 8047 w 10000"/>
                  <a:gd name="connsiteY26-27352" fmla="*/ 4837 h 10000"/>
                  <a:gd name="connsiteX27-27353" fmla="*/ 6914 w 10000"/>
                  <a:gd name="connsiteY27-27354" fmla="*/ 3320 h 10000"/>
                  <a:gd name="connsiteX28-27355" fmla="*/ 6926 w 10000"/>
                  <a:gd name="connsiteY28-27356" fmla="*/ 3319 h 10000"/>
                  <a:gd name="connsiteX29-27357" fmla="*/ 6605 w 10000"/>
                  <a:gd name="connsiteY29-27358" fmla="*/ 3244 h 10000"/>
                  <a:gd name="connsiteX30-27359" fmla="*/ 6479 w 10000"/>
                  <a:gd name="connsiteY30-27360" fmla="*/ 3018 h 10000"/>
                  <a:gd name="connsiteX31-27361" fmla="*/ 4957 w 10000"/>
                  <a:gd name="connsiteY31-27362" fmla="*/ 3242 h 10000"/>
                  <a:gd name="connsiteX32-27363" fmla="*/ 4838 w 10000"/>
                  <a:gd name="connsiteY32-27364" fmla="*/ 3189 h 10000"/>
                  <a:gd name="connsiteX33-27365" fmla="*/ 4692 w 10000"/>
                  <a:gd name="connsiteY33-27366" fmla="*/ 3136 h 10000"/>
                  <a:gd name="connsiteX34-27367" fmla="*/ 4575 w 10000"/>
                  <a:gd name="connsiteY34-27368" fmla="*/ 3348 h 10000"/>
                  <a:gd name="connsiteX35-27369" fmla="*/ 4253 w 10000"/>
                  <a:gd name="connsiteY35-27370" fmla="*/ 3084 h 10000"/>
                  <a:gd name="connsiteX36-27371" fmla="*/ 4400 w 10000"/>
                  <a:gd name="connsiteY36-27372" fmla="*/ 3084 h 10000"/>
                  <a:gd name="connsiteX37-27373" fmla="*/ 4429 w 10000"/>
                  <a:gd name="connsiteY37-27374" fmla="*/ 3031 h 10000"/>
                  <a:gd name="connsiteX38-27375" fmla="*/ 4282 w 10000"/>
                  <a:gd name="connsiteY38-27376" fmla="*/ 2925 h 10000"/>
                  <a:gd name="connsiteX39-27377" fmla="*/ 4311 w 10000"/>
                  <a:gd name="connsiteY39-27378" fmla="*/ 2503 h 10000"/>
                  <a:gd name="connsiteX40-27379" fmla="*/ 4253 w 10000"/>
                  <a:gd name="connsiteY40-27380" fmla="*/ 2291 h 10000"/>
                  <a:gd name="connsiteX41-27381" fmla="*/ 4222 w 10000"/>
                  <a:gd name="connsiteY41-27382" fmla="*/ 1659 h 10000"/>
                  <a:gd name="connsiteX42-27383" fmla="*/ 4282 w 10000"/>
                  <a:gd name="connsiteY42-27384" fmla="*/ 1659 h 10000"/>
                  <a:gd name="connsiteX43-27385" fmla="*/ 4194 w 10000"/>
                  <a:gd name="connsiteY43-27386" fmla="*/ 1552 h 10000"/>
                  <a:gd name="connsiteX44-27387" fmla="*/ 3930 w 10000"/>
                  <a:gd name="connsiteY44-27388" fmla="*/ 1763 h 10000"/>
                  <a:gd name="connsiteX45-27389" fmla="*/ 3871 w 10000"/>
                  <a:gd name="connsiteY45-27390" fmla="*/ 1341 h 10000"/>
                  <a:gd name="connsiteX46-27391" fmla="*/ 4077 w 10000"/>
                  <a:gd name="connsiteY46-27392" fmla="*/ 602 h 10000"/>
                  <a:gd name="connsiteX47-27393" fmla="*/ 3902 w 10000"/>
                  <a:gd name="connsiteY47-27394" fmla="*/ 338 h 10000"/>
                  <a:gd name="connsiteX48-27395" fmla="*/ 4493 w 10000"/>
                  <a:gd name="connsiteY48-27396" fmla="*/ 0 h 10000"/>
                  <a:gd name="connsiteX49-27397" fmla="*/ 3636 w 10000"/>
                  <a:gd name="connsiteY49-27398" fmla="*/ 21 h 10000"/>
                  <a:gd name="connsiteX50-27399" fmla="*/ 3550 w 10000"/>
                  <a:gd name="connsiteY50-27400" fmla="*/ 233 h 10000"/>
                  <a:gd name="connsiteX51-27401" fmla="*/ 3460 w 10000"/>
                  <a:gd name="connsiteY51-27402" fmla="*/ 655 h 10000"/>
                  <a:gd name="connsiteX52-27403" fmla="*/ 3343 w 10000"/>
                  <a:gd name="connsiteY52-27404" fmla="*/ 708 h 10000"/>
                  <a:gd name="connsiteX53-27405" fmla="*/ 3519 w 10000"/>
                  <a:gd name="connsiteY53-27406" fmla="*/ 919 h 10000"/>
                  <a:gd name="connsiteX54-27407" fmla="*/ 3550 w 10000"/>
                  <a:gd name="connsiteY54-27408" fmla="*/ 1183 h 10000"/>
                  <a:gd name="connsiteX55-27409" fmla="*/ 3460 w 10000"/>
                  <a:gd name="connsiteY55-27410" fmla="*/ 1341 h 10000"/>
                  <a:gd name="connsiteX56-27411" fmla="*/ 3550 w 10000"/>
                  <a:gd name="connsiteY56-27412" fmla="*/ 1816 h 10000"/>
                  <a:gd name="connsiteX57-27413" fmla="*/ 3489 w 10000"/>
                  <a:gd name="connsiteY57-27414" fmla="*/ 2239 h 10000"/>
                  <a:gd name="connsiteX58-27415" fmla="*/ 3050 w 10000"/>
                  <a:gd name="connsiteY58-27416" fmla="*/ 2555 h 10000"/>
                  <a:gd name="connsiteX59-27417" fmla="*/ 3021 w 10000"/>
                  <a:gd name="connsiteY59-27418" fmla="*/ 2397 h 10000"/>
                  <a:gd name="connsiteX60-27419" fmla="*/ 2992 w 10000"/>
                  <a:gd name="connsiteY60-27420" fmla="*/ 2609 h 10000"/>
                  <a:gd name="connsiteX61-27421" fmla="*/ 3108 w 10000"/>
                  <a:gd name="connsiteY61-27422" fmla="*/ 2819 h 10000"/>
                  <a:gd name="connsiteX62-27423" fmla="*/ 3402 w 10000"/>
                  <a:gd name="connsiteY62-27424" fmla="*/ 2609 h 10000"/>
                  <a:gd name="connsiteX63-27425" fmla="*/ 3519 w 10000"/>
                  <a:gd name="connsiteY63-27426" fmla="*/ 2767 h 10000"/>
                  <a:gd name="connsiteX64-27427" fmla="*/ 3314 w 10000"/>
                  <a:gd name="connsiteY64-27428" fmla="*/ 2819 h 10000"/>
                  <a:gd name="connsiteX65-27429" fmla="*/ 2378 w 10000"/>
                  <a:gd name="connsiteY65-27430" fmla="*/ 2638 h 10000"/>
                  <a:gd name="connsiteX66-27431" fmla="*/ 2570 w 10000"/>
                  <a:gd name="connsiteY66-27432" fmla="*/ 2488 h 10000"/>
                  <a:gd name="connsiteX67-27433" fmla="*/ 1994 w 10000"/>
                  <a:gd name="connsiteY67-27434" fmla="*/ 2940 h 10000"/>
                  <a:gd name="connsiteX68-27435" fmla="*/ 1929 w 10000"/>
                  <a:gd name="connsiteY68-27436" fmla="*/ 3317 h 10000"/>
                  <a:gd name="connsiteX69-27437" fmla="*/ 1929 w 10000"/>
                  <a:gd name="connsiteY69-27438" fmla="*/ 3317 h 10000"/>
                  <a:gd name="connsiteX70-27439" fmla="*/ 1789 w 10000"/>
                  <a:gd name="connsiteY70-27440" fmla="*/ 3559 h 10000"/>
                  <a:gd name="connsiteX71-27441" fmla="*/ 1554 w 10000"/>
                  <a:gd name="connsiteY71-27442" fmla="*/ 3559 h 10000"/>
                  <a:gd name="connsiteX72-27443" fmla="*/ 1378 w 10000"/>
                  <a:gd name="connsiteY72-27444" fmla="*/ 3770 h 10000"/>
                  <a:gd name="connsiteX73-27445" fmla="*/ 1145 w 10000"/>
                  <a:gd name="connsiteY73-27446" fmla="*/ 3770 h 10000"/>
                  <a:gd name="connsiteX74-27447" fmla="*/ 968 w 10000"/>
                  <a:gd name="connsiteY74-27448" fmla="*/ 3981 h 10000"/>
                  <a:gd name="connsiteX75-27449" fmla="*/ 851 w 10000"/>
                  <a:gd name="connsiteY75-27450" fmla="*/ 3770 h 10000"/>
                  <a:gd name="connsiteX76-27451" fmla="*/ 558 w 10000"/>
                  <a:gd name="connsiteY76-27452" fmla="*/ 3717 h 10000"/>
                  <a:gd name="connsiteX77-27453" fmla="*/ 0 w 10000"/>
                  <a:gd name="connsiteY77-27454" fmla="*/ 4984 h 10000"/>
                  <a:gd name="connsiteX78-27455" fmla="*/ 59 w 10000"/>
                  <a:gd name="connsiteY78-27456" fmla="*/ 5249 h 10000"/>
                  <a:gd name="connsiteX79-27457" fmla="*/ 118 w 10000"/>
                  <a:gd name="connsiteY79-27458" fmla="*/ 5618 h 10000"/>
                  <a:gd name="connsiteX80-27459" fmla="*/ 294 w 10000"/>
                  <a:gd name="connsiteY80-27460" fmla="*/ 5935 h 10000"/>
                  <a:gd name="connsiteX81-27461" fmla="*/ 528 w 10000"/>
                  <a:gd name="connsiteY81-27462" fmla="*/ 6462 h 10000"/>
                  <a:gd name="connsiteX82-27463" fmla="*/ 381 w 10000"/>
                  <a:gd name="connsiteY82-27464" fmla="*/ 6358 h 10000"/>
                  <a:gd name="connsiteX83-27465" fmla="*/ 733 w 10000"/>
                  <a:gd name="connsiteY83-27466" fmla="*/ 6832 h 10000"/>
                  <a:gd name="connsiteX84-27467" fmla="*/ 938 w 10000"/>
                  <a:gd name="connsiteY84-27468" fmla="*/ 6780 h 10000"/>
                  <a:gd name="connsiteX85-27469" fmla="*/ 910 w 10000"/>
                  <a:gd name="connsiteY85-27470" fmla="*/ 6462 h 10000"/>
                  <a:gd name="connsiteX86-27471" fmla="*/ 1085 w 10000"/>
                  <a:gd name="connsiteY86-27472" fmla="*/ 6515 h 10000"/>
                  <a:gd name="connsiteX87-27473" fmla="*/ 880 w 10000"/>
                  <a:gd name="connsiteY87-27474" fmla="*/ 5882 h 10000"/>
                  <a:gd name="connsiteX88-27475" fmla="*/ 1261 w 10000"/>
                  <a:gd name="connsiteY88-27476" fmla="*/ 5618 h 10000"/>
                  <a:gd name="connsiteX89-27477" fmla="*/ 1468 w 10000"/>
                  <a:gd name="connsiteY89-27478" fmla="*/ 5618 h 10000"/>
                  <a:gd name="connsiteX90-27479" fmla="*/ 1468 w 10000"/>
                  <a:gd name="connsiteY90-27480" fmla="*/ 5882 h 10000"/>
                  <a:gd name="connsiteX91-27481" fmla="*/ 1290 w 10000"/>
                  <a:gd name="connsiteY91-27482" fmla="*/ 6040 h 10000"/>
                  <a:gd name="connsiteX92-27483" fmla="*/ 1174 w 10000"/>
                  <a:gd name="connsiteY92-27484" fmla="*/ 6727 h 10000"/>
                  <a:gd name="connsiteX93-27485" fmla="*/ 1115 w 10000"/>
                  <a:gd name="connsiteY93-27486" fmla="*/ 7043 h 10000"/>
                  <a:gd name="connsiteX94-27487" fmla="*/ 1203 w 10000"/>
                  <a:gd name="connsiteY94-27488" fmla="*/ 7466 h 10000"/>
                  <a:gd name="connsiteX95-27489" fmla="*/ 1378 w 10000"/>
                  <a:gd name="connsiteY95-27490" fmla="*/ 7783 h 10000"/>
                  <a:gd name="connsiteX96-27491" fmla="*/ 1965 w 10000"/>
                  <a:gd name="connsiteY96-27492" fmla="*/ 8416 h 10000"/>
                  <a:gd name="connsiteX97-27493" fmla="*/ 2433 w 10000"/>
                  <a:gd name="connsiteY97-27494" fmla="*/ 8891 h 10000"/>
                  <a:gd name="connsiteX98-27495" fmla="*/ 2785 w 10000"/>
                  <a:gd name="connsiteY98-27496" fmla="*/ 9103 h 10000"/>
                  <a:gd name="connsiteX99-27497" fmla="*/ 3167 w 10000"/>
                  <a:gd name="connsiteY99-27498" fmla="*/ 9313 h 10000"/>
                  <a:gd name="connsiteX100-27499" fmla="*/ 3550 w 10000"/>
                  <a:gd name="connsiteY100-27500" fmla="*/ 9525 h 10000"/>
                  <a:gd name="connsiteX101-27501" fmla="*/ 3902 w 10000"/>
                  <a:gd name="connsiteY101-27502" fmla="*/ 9631 h 10000"/>
                  <a:gd name="connsiteX102-27503" fmla="*/ 4282 w 10000"/>
                  <a:gd name="connsiteY102-27504" fmla="*/ 9789 h 10000"/>
                  <a:gd name="connsiteX103-27505" fmla="*/ 4722 w 10000"/>
                  <a:gd name="connsiteY103-27506" fmla="*/ 9948 h 10000"/>
                  <a:gd name="connsiteX104-27507" fmla="*/ 5190 w 10000"/>
                  <a:gd name="connsiteY104-27508" fmla="*/ 10000 h 10000"/>
                  <a:gd name="connsiteX105-27509" fmla="*/ 5601 w 10000"/>
                  <a:gd name="connsiteY105-27510" fmla="*/ 10000 h 10000"/>
                  <a:gd name="connsiteX106-27511" fmla="*/ 6100 w 10000"/>
                  <a:gd name="connsiteY106-27512" fmla="*/ 9948 h 10000"/>
                  <a:gd name="connsiteX107-27513" fmla="*/ 6452 w 10000"/>
                  <a:gd name="connsiteY107-27514" fmla="*/ 9841 h 10000"/>
                  <a:gd name="connsiteX108-27515" fmla="*/ 6804 w 10000"/>
                  <a:gd name="connsiteY108-27516" fmla="*/ 9737 h 10000"/>
                  <a:gd name="connsiteX109-27517" fmla="*/ 7186 w 10000"/>
                  <a:gd name="connsiteY109-27518" fmla="*/ 9578 h 10000"/>
                  <a:gd name="connsiteX110-27519" fmla="*/ 7537 w 10000"/>
                  <a:gd name="connsiteY110-27520" fmla="*/ 9419 h 10000"/>
                  <a:gd name="connsiteX111-27521" fmla="*/ 7860 w 10000"/>
                  <a:gd name="connsiteY111-27522" fmla="*/ 9209 h 10000"/>
                  <a:gd name="connsiteX112-27523" fmla="*/ 8212 w 10000"/>
                  <a:gd name="connsiteY112-27524" fmla="*/ 8997 h 10000"/>
                  <a:gd name="connsiteX113-27525" fmla="*/ 8535 w 10000"/>
                  <a:gd name="connsiteY113-27526" fmla="*/ 8681 h 10000"/>
                  <a:gd name="connsiteX0-27527" fmla="*/ 8535 w 10000"/>
                  <a:gd name="connsiteY0-27528" fmla="*/ 8681 h 10000"/>
                  <a:gd name="connsiteX1-27529" fmla="*/ 8887 w 10000"/>
                  <a:gd name="connsiteY1-27530" fmla="*/ 8363 h 10000"/>
                  <a:gd name="connsiteX2-27531" fmla="*/ 9062 w 10000"/>
                  <a:gd name="connsiteY2-27532" fmla="*/ 7941 h 10000"/>
                  <a:gd name="connsiteX3-27533" fmla="*/ 9414 w 10000"/>
                  <a:gd name="connsiteY3-27534" fmla="*/ 7624 h 10000"/>
                  <a:gd name="connsiteX4-27535" fmla="*/ 9296 w 10000"/>
                  <a:gd name="connsiteY4-27536" fmla="*/ 7149 h 10000"/>
                  <a:gd name="connsiteX5-27537" fmla="*/ 9502 w 10000"/>
                  <a:gd name="connsiteY5-27538" fmla="*/ 6885 h 10000"/>
                  <a:gd name="connsiteX6-27539" fmla="*/ 9648 w 10000"/>
                  <a:gd name="connsiteY6-27540" fmla="*/ 6621 h 10000"/>
                  <a:gd name="connsiteX7-27541" fmla="*/ 9706 w 10000"/>
                  <a:gd name="connsiteY7-27542" fmla="*/ 7043 h 10000"/>
                  <a:gd name="connsiteX8-27543" fmla="*/ 9648 w 10000"/>
                  <a:gd name="connsiteY8-27544" fmla="*/ 7519 h 10000"/>
                  <a:gd name="connsiteX9-27545" fmla="*/ 9971 w 10000"/>
                  <a:gd name="connsiteY9-27546" fmla="*/ 7043 h 10000"/>
                  <a:gd name="connsiteX10-27547" fmla="*/ 10000 w 10000"/>
                  <a:gd name="connsiteY10-27548" fmla="*/ 6674 h 10000"/>
                  <a:gd name="connsiteX11-27549" fmla="*/ 9882 w 10000"/>
                  <a:gd name="connsiteY11-27550" fmla="*/ 6727 h 10000"/>
                  <a:gd name="connsiteX12-27551" fmla="*/ 9795 w 10000"/>
                  <a:gd name="connsiteY12-27552" fmla="*/ 6358 h 10000"/>
                  <a:gd name="connsiteX13-27553" fmla="*/ 9911 w 10000"/>
                  <a:gd name="connsiteY13-27554" fmla="*/ 5935 h 10000"/>
                  <a:gd name="connsiteX14-27555" fmla="*/ 9091 w 10000"/>
                  <a:gd name="connsiteY14-27556" fmla="*/ 5249 h 10000"/>
                  <a:gd name="connsiteX15-27557" fmla="*/ 8916 w 10000"/>
                  <a:gd name="connsiteY15-27558" fmla="*/ 6146 h 10000"/>
                  <a:gd name="connsiteX16-27559" fmla="*/ 8720 w 10000"/>
                  <a:gd name="connsiteY16-27560" fmla="*/ 5507 h 10000"/>
                  <a:gd name="connsiteX17-27561" fmla="*/ 8720 w 10000"/>
                  <a:gd name="connsiteY17-27562" fmla="*/ 5507 h 10000"/>
                  <a:gd name="connsiteX18-27563" fmla="*/ 8591 w 10000"/>
                  <a:gd name="connsiteY18-27564" fmla="*/ 5281 h 10000"/>
                  <a:gd name="connsiteX19-27565" fmla="*/ 8399 w 10000"/>
                  <a:gd name="connsiteY19-27566" fmla="*/ 5432 h 10000"/>
                  <a:gd name="connsiteX20-27567" fmla="*/ 8271 w 10000"/>
                  <a:gd name="connsiteY20-27568" fmla="*/ 5205 h 10000"/>
                  <a:gd name="connsiteX21-27569" fmla="*/ 8142 w 10000"/>
                  <a:gd name="connsiteY21-27570" fmla="*/ 4979 h 10000"/>
                  <a:gd name="connsiteX22-27571" fmla="*/ 8655 w 10000"/>
                  <a:gd name="connsiteY22-27572" fmla="*/ 4904 h 10000"/>
                  <a:gd name="connsiteX23-27573" fmla="*/ 8207 w 10000"/>
                  <a:gd name="connsiteY23-27574" fmla="*/ 4602 h 10000"/>
                  <a:gd name="connsiteX24-27575" fmla="*/ 8014 w 10000"/>
                  <a:gd name="connsiteY24-27576" fmla="*/ 4753 h 10000"/>
                  <a:gd name="connsiteX25-27577" fmla="*/ 8047 w 10000"/>
                  <a:gd name="connsiteY25-27578" fmla="*/ 4837 h 10000"/>
                  <a:gd name="connsiteX26-27579" fmla="*/ 6914 w 10000"/>
                  <a:gd name="connsiteY26-27580" fmla="*/ 3320 h 10000"/>
                  <a:gd name="connsiteX27-27581" fmla="*/ 6926 w 10000"/>
                  <a:gd name="connsiteY27-27582" fmla="*/ 3319 h 10000"/>
                  <a:gd name="connsiteX28-27583" fmla="*/ 6605 w 10000"/>
                  <a:gd name="connsiteY28-27584" fmla="*/ 3244 h 10000"/>
                  <a:gd name="connsiteX29-27585" fmla="*/ 6479 w 10000"/>
                  <a:gd name="connsiteY29-27586" fmla="*/ 3018 h 10000"/>
                  <a:gd name="connsiteX30-27587" fmla="*/ 4957 w 10000"/>
                  <a:gd name="connsiteY30-27588" fmla="*/ 3242 h 10000"/>
                  <a:gd name="connsiteX31-27589" fmla="*/ 4838 w 10000"/>
                  <a:gd name="connsiteY31-27590" fmla="*/ 3189 h 10000"/>
                  <a:gd name="connsiteX32-27591" fmla="*/ 4692 w 10000"/>
                  <a:gd name="connsiteY32-27592" fmla="*/ 3136 h 10000"/>
                  <a:gd name="connsiteX33-27593" fmla="*/ 4575 w 10000"/>
                  <a:gd name="connsiteY33-27594" fmla="*/ 3348 h 10000"/>
                  <a:gd name="connsiteX34-27595" fmla="*/ 4253 w 10000"/>
                  <a:gd name="connsiteY34-27596" fmla="*/ 3084 h 10000"/>
                  <a:gd name="connsiteX35-27597" fmla="*/ 4400 w 10000"/>
                  <a:gd name="connsiteY35-27598" fmla="*/ 3084 h 10000"/>
                  <a:gd name="connsiteX36-27599" fmla="*/ 4429 w 10000"/>
                  <a:gd name="connsiteY36-27600" fmla="*/ 3031 h 10000"/>
                  <a:gd name="connsiteX37-27601" fmla="*/ 4282 w 10000"/>
                  <a:gd name="connsiteY37-27602" fmla="*/ 2925 h 10000"/>
                  <a:gd name="connsiteX38-27603" fmla="*/ 4311 w 10000"/>
                  <a:gd name="connsiteY38-27604" fmla="*/ 2503 h 10000"/>
                  <a:gd name="connsiteX39-27605" fmla="*/ 4253 w 10000"/>
                  <a:gd name="connsiteY39-27606" fmla="*/ 2291 h 10000"/>
                  <a:gd name="connsiteX40-27607" fmla="*/ 4222 w 10000"/>
                  <a:gd name="connsiteY40-27608" fmla="*/ 1659 h 10000"/>
                  <a:gd name="connsiteX41-27609" fmla="*/ 4282 w 10000"/>
                  <a:gd name="connsiteY41-27610" fmla="*/ 1659 h 10000"/>
                  <a:gd name="connsiteX42-27611" fmla="*/ 4194 w 10000"/>
                  <a:gd name="connsiteY42-27612" fmla="*/ 1552 h 10000"/>
                  <a:gd name="connsiteX43-27613" fmla="*/ 3930 w 10000"/>
                  <a:gd name="connsiteY43-27614" fmla="*/ 1763 h 10000"/>
                  <a:gd name="connsiteX44-27615" fmla="*/ 3871 w 10000"/>
                  <a:gd name="connsiteY44-27616" fmla="*/ 1341 h 10000"/>
                  <a:gd name="connsiteX45-27617" fmla="*/ 4077 w 10000"/>
                  <a:gd name="connsiteY45-27618" fmla="*/ 602 h 10000"/>
                  <a:gd name="connsiteX46-27619" fmla="*/ 3902 w 10000"/>
                  <a:gd name="connsiteY46-27620" fmla="*/ 338 h 10000"/>
                  <a:gd name="connsiteX47-27621" fmla="*/ 4493 w 10000"/>
                  <a:gd name="connsiteY47-27622" fmla="*/ 0 h 10000"/>
                  <a:gd name="connsiteX48-27623" fmla="*/ 3636 w 10000"/>
                  <a:gd name="connsiteY48-27624" fmla="*/ 21 h 10000"/>
                  <a:gd name="connsiteX49-27625" fmla="*/ 3550 w 10000"/>
                  <a:gd name="connsiteY49-27626" fmla="*/ 233 h 10000"/>
                  <a:gd name="connsiteX50-27627" fmla="*/ 3460 w 10000"/>
                  <a:gd name="connsiteY50-27628" fmla="*/ 655 h 10000"/>
                  <a:gd name="connsiteX51-27629" fmla="*/ 3343 w 10000"/>
                  <a:gd name="connsiteY51-27630" fmla="*/ 708 h 10000"/>
                  <a:gd name="connsiteX52-27631" fmla="*/ 3519 w 10000"/>
                  <a:gd name="connsiteY52-27632" fmla="*/ 919 h 10000"/>
                  <a:gd name="connsiteX53-27633" fmla="*/ 3550 w 10000"/>
                  <a:gd name="connsiteY53-27634" fmla="*/ 1183 h 10000"/>
                  <a:gd name="connsiteX54-27635" fmla="*/ 3460 w 10000"/>
                  <a:gd name="connsiteY54-27636" fmla="*/ 1341 h 10000"/>
                  <a:gd name="connsiteX55-27637" fmla="*/ 3550 w 10000"/>
                  <a:gd name="connsiteY55-27638" fmla="*/ 1816 h 10000"/>
                  <a:gd name="connsiteX56-27639" fmla="*/ 3489 w 10000"/>
                  <a:gd name="connsiteY56-27640" fmla="*/ 2239 h 10000"/>
                  <a:gd name="connsiteX57-27641" fmla="*/ 3050 w 10000"/>
                  <a:gd name="connsiteY57-27642" fmla="*/ 2555 h 10000"/>
                  <a:gd name="connsiteX58-27643" fmla="*/ 3021 w 10000"/>
                  <a:gd name="connsiteY58-27644" fmla="*/ 2397 h 10000"/>
                  <a:gd name="connsiteX59-27645" fmla="*/ 2992 w 10000"/>
                  <a:gd name="connsiteY59-27646" fmla="*/ 2609 h 10000"/>
                  <a:gd name="connsiteX60-27647" fmla="*/ 3108 w 10000"/>
                  <a:gd name="connsiteY60-27648" fmla="*/ 2819 h 10000"/>
                  <a:gd name="connsiteX61-27649" fmla="*/ 3402 w 10000"/>
                  <a:gd name="connsiteY61-27650" fmla="*/ 2609 h 10000"/>
                  <a:gd name="connsiteX62-27651" fmla="*/ 3519 w 10000"/>
                  <a:gd name="connsiteY62-27652" fmla="*/ 2767 h 10000"/>
                  <a:gd name="connsiteX63-27653" fmla="*/ 3314 w 10000"/>
                  <a:gd name="connsiteY63-27654" fmla="*/ 2819 h 10000"/>
                  <a:gd name="connsiteX64-27655" fmla="*/ 2378 w 10000"/>
                  <a:gd name="connsiteY64-27656" fmla="*/ 2638 h 10000"/>
                  <a:gd name="connsiteX65-27657" fmla="*/ 2570 w 10000"/>
                  <a:gd name="connsiteY65-27658" fmla="*/ 2488 h 10000"/>
                  <a:gd name="connsiteX66-27659" fmla="*/ 1994 w 10000"/>
                  <a:gd name="connsiteY66-27660" fmla="*/ 2940 h 10000"/>
                  <a:gd name="connsiteX67-27661" fmla="*/ 1929 w 10000"/>
                  <a:gd name="connsiteY67-27662" fmla="*/ 3317 h 10000"/>
                  <a:gd name="connsiteX68-27663" fmla="*/ 1929 w 10000"/>
                  <a:gd name="connsiteY68-27664" fmla="*/ 3317 h 10000"/>
                  <a:gd name="connsiteX69-27665" fmla="*/ 1789 w 10000"/>
                  <a:gd name="connsiteY69-27666" fmla="*/ 3559 h 10000"/>
                  <a:gd name="connsiteX70-27667" fmla="*/ 1554 w 10000"/>
                  <a:gd name="connsiteY70-27668" fmla="*/ 3559 h 10000"/>
                  <a:gd name="connsiteX71-27669" fmla="*/ 1378 w 10000"/>
                  <a:gd name="connsiteY71-27670" fmla="*/ 3770 h 10000"/>
                  <a:gd name="connsiteX72-27671" fmla="*/ 1145 w 10000"/>
                  <a:gd name="connsiteY72-27672" fmla="*/ 3770 h 10000"/>
                  <a:gd name="connsiteX73-27673" fmla="*/ 968 w 10000"/>
                  <a:gd name="connsiteY73-27674" fmla="*/ 3981 h 10000"/>
                  <a:gd name="connsiteX74-27675" fmla="*/ 851 w 10000"/>
                  <a:gd name="connsiteY74-27676" fmla="*/ 3770 h 10000"/>
                  <a:gd name="connsiteX75-27677" fmla="*/ 558 w 10000"/>
                  <a:gd name="connsiteY75-27678" fmla="*/ 3717 h 10000"/>
                  <a:gd name="connsiteX76-27679" fmla="*/ 0 w 10000"/>
                  <a:gd name="connsiteY76-27680" fmla="*/ 4984 h 10000"/>
                  <a:gd name="connsiteX77-27681" fmla="*/ 59 w 10000"/>
                  <a:gd name="connsiteY77-27682" fmla="*/ 5249 h 10000"/>
                  <a:gd name="connsiteX78-27683" fmla="*/ 118 w 10000"/>
                  <a:gd name="connsiteY78-27684" fmla="*/ 5618 h 10000"/>
                  <a:gd name="connsiteX79-27685" fmla="*/ 294 w 10000"/>
                  <a:gd name="connsiteY79-27686" fmla="*/ 5935 h 10000"/>
                  <a:gd name="connsiteX80-27687" fmla="*/ 528 w 10000"/>
                  <a:gd name="connsiteY80-27688" fmla="*/ 6462 h 10000"/>
                  <a:gd name="connsiteX81-27689" fmla="*/ 381 w 10000"/>
                  <a:gd name="connsiteY81-27690" fmla="*/ 6358 h 10000"/>
                  <a:gd name="connsiteX82-27691" fmla="*/ 733 w 10000"/>
                  <a:gd name="connsiteY82-27692" fmla="*/ 6832 h 10000"/>
                  <a:gd name="connsiteX83-27693" fmla="*/ 938 w 10000"/>
                  <a:gd name="connsiteY83-27694" fmla="*/ 6780 h 10000"/>
                  <a:gd name="connsiteX84-27695" fmla="*/ 910 w 10000"/>
                  <a:gd name="connsiteY84-27696" fmla="*/ 6462 h 10000"/>
                  <a:gd name="connsiteX85-27697" fmla="*/ 1085 w 10000"/>
                  <a:gd name="connsiteY85-27698" fmla="*/ 6515 h 10000"/>
                  <a:gd name="connsiteX86-27699" fmla="*/ 880 w 10000"/>
                  <a:gd name="connsiteY86-27700" fmla="*/ 5882 h 10000"/>
                  <a:gd name="connsiteX87-27701" fmla="*/ 1261 w 10000"/>
                  <a:gd name="connsiteY87-27702" fmla="*/ 5618 h 10000"/>
                  <a:gd name="connsiteX88-27703" fmla="*/ 1468 w 10000"/>
                  <a:gd name="connsiteY88-27704" fmla="*/ 5618 h 10000"/>
                  <a:gd name="connsiteX89-27705" fmla="*/ 1468 w 10000"/>
                  <a:gd name="connsiteY89-27706" fmla="*/ 5882 h 10000"/>
                  <a:gd name="connsiteX90-27707" fmla="*/ 1290 w 10000"/>
                  <a:gd name="connsiteY90-27708" fmla="*/ 6040 h 10000"/>
                  <a:gd name="connsiteX91-27709" fmla="*/ 1174 w 10000"/>
                  <a:gd name="connsiteY91-27710" fmla="*/ 6727 h 10000"/>
                  <a:gd name="connsiteX92-27711" fmla="*/ 1115 w 10000"/>
                  <a:gd name="connsiteY92-27712" fmla="*/ 7043 h 10000"/>
                  <a:gd name="connsiteX93-27713" fmla="*/ 1203 w 10000"/>
                  <a:gd name="connsiteY93-27714" fmla="*/ 7466 h 10000"/>
                  <a:gd name="connsiteX94-27715" fmla="*/ 1378 w 10000"/>
                  <a:gd name="connsiteY94-27716" fmla="*/ 7783 h 10000"/>
                  <a:gd name="connsiteX95-27717" fmla="*/ 1965 w 10000"/>
                  <a:gd name="connsiteY95-27718" fmla="*/ 8416 h 10000"/>
                  <a:gd name="connsiteX96-27719" fmla="*/ 2433 w 10000"/>
                  <a:gd name="connsiteY96-27720" fmla="*/ 8891 h 10000"/>
                  <a:gd name="connsiteX97-27721" fmla="*/ 2785 w 10000"/>
                  <a:gd name="connsiteY97-27722" fmla="*/ 9103 h 10000"/>
                  <a:gd name="connsiteX98-27723" fmla="*/ 3167 w 10000"/>
                  <a:gd name="connsiteY98-27724" fmla="*/ 9313 h 10000"/>
                  <a:gd name="connsiteX99-27725" fmla="*/ 3550 w 10000"/>
                  <a:gd name="connsiteY99-27726" fmla="*/ 9525 h 10000"/>
                  <a:gd name="connsiteX100-27727" fmla="*/ 3902 w 10000"/>
                  <a:gd name="connsiteY100-27728" fmla="*/ 9631 h 10000"/>
                  <a:gd name="connsiteX101-27729" fmla="*/ 4282 w 10000"/>
                  <a:gd name="connsiteY101-27730" fmla="*/ 9789 h 10000"/>
                  <a:gd name="connsiteX102-27731" fmla="*/ 4722 w 10000"/>
                  <a:gd name="connsiteY102-27732" fmla="*/ 9948 h 10000"/>
                  <a:gd name="connsiteX103-27733" fmla="*/ 5190 w 10000"/>
                  <a:gd name="connsiteY103-27734" fmla="*/ 10000 h 10000"/>
                  <a:gd name="connsiteX104-27735" fmla="*/ 5601 w 10000"/>
                  <a:gd name="connsiteY104-27736" fmla="*/ 10000 h 10000"/>
                  <a:gd name="connsiteX105-27737" fmla="*/ 6100 w 10000"/>
                  <a:gd name="connsiteY105-27738" fmla="*/ 9948 h 10000"/>
                  <a:gd name="connsiteX106-27739" fmla="*/ 6452 w 10000"/>
                  <a:gd name="connsiteY106-27740" fmla="*/ 9841 h 10000"/>
                  <a:gd name="connsiteX107-27741" fmla="*/ 6804 w 10000"/>
                  <a:gd name="connsiteY107-27742" fmla="*/ 9737 h 10000"/>
                  <a:gd name="connsiteX108-27743" fmla="*/ 7186 w 10000"/>
                  <a:gd name="connsiteY108-27744" fmla="*/ 9578 h 10000"/>
                  <a:gd name="connsiteX109-27745" fmla="*/ 7537 w 10000"/>
                  <a:gd name="connsiteY109-27746" fmla="*/ 9419 h 10000"/>
                  <a:gd name="connsiteX110-27747" fmla="*/ 7860 w 10000"/>
                  <a:gd name="connsiteY110-27748" fmla="*/ 9209 h 10000"/>
                  <a:gd name="connsiteX111-27749" fmla="*/ 8212 w 10000"/>
                  <a:gd name="connsiteY111-27750" fmla="*/ 8997 h 10000"/>
                  <a:gd name="connsiteX112-27751" fmla="*/ 8535 w 10000"/>
                  <a:gd name="connsiteY112-27752" fmla="*/ 8681 h 10000"/>
                  <a:gd name="connsiteX0-27753" fmla="*/ 8535 w 10000"/>
                  <a:gd name="connsiteY0-27754" fmla="*/ 8681 h 10000"/>
                  <a:gd name="connsiteX1-27755" fmla="*/ 8887 w 10000"/>
                  <a:gd name="connsiteY1-27756" fmla="*/ 8363 h 10000"/>
                  <a:gd name="connsiteX2-27757" fmla="*/ 9062 w 10000"/>
                  <a:gd name="connsiteY2-27758" fmla="*/ 7941 h 10000"/>
                  <a:gd name="connsiteX3-27759" fmla="*/ 9414 w 10000"/>
                  <a:gd name="connsiteY3-27760" fmla="*/ 7624 h 10000"/>
                  <a:gd name="connsiteX4-27761" fmla="*/ 9296 w 10000"/>
                  <a:gd name="connsiteY4-27762" fmla="*/ 7149 h 10000"/>
                  <a:gd name="connsiteX5-27763" fmla="*/ 9502 w 10000"/>
                  <a:gd name="connsiteY5-27764" fmla="*/ 6885 h 10000"/>
                  <a:gd name="connsiteX6-27765" fmla="*/ 9648 w 10000"/>
                  <a:gd name="connsiteY6-27766" fmla="*/ 6621 h 10000"/>
                  <a:gd name="connsiteX7-27767" fmla="*/ 9706 w 10000"/>
                  <a:gd name="connsiteY7-27768" fmla="*/ 7043 h 10000"/>
                  <a:gd name="connsiteX8-27769" fmla="*/ 9648 w 10000"/>
                  <a:gd name="connsiteY8-27770" fmla="*/ 7519 h 10000"/>
                  <a:gd name="connsiteX9-27771" fmla="*/ 9971 w 10000"/>
                  <a:gd name="connsiteY9-27772" fmla="*/ 7043 h 10000"/>
                  <a:gd name="connsiteX10-27773" fmla="*/ 10000 w 10000"/>
                  <a:gd name="connsiteY10-27774" fmla="*/ 6674 h 10000"/>
                  <a:gd name="connsiteX11-27775" fmla="*/ 9882 w 10000"/>
                  <a:gd name="connsiteY11-27776" fmla="*/ 6727 h 10000"/>
                  <a:gd name="connsiteX12-27777" fmla="*/ 9795 w 10000"/>
                  <a:gd name="connsiteY12-27778" fmla="*/ 6358 h 10000"/>
                  <a:gd name="connsiteX13-27779" fmla="*/ 9911 w 10000"/>
                  <a:gd name="connsiteY13-27780" fmla="*/ 5935 h 10000"/>
                  <a:gd name="connsiteX14-27781" fmla="*/ 9091 w 10000"/>
                  <a:gd name="connsiteY14-27782" fmla="*/ 5249 h 10000"/>
                  <a:gd name="connsiteX15-27783" fmla="*/ 8916 w 10000"/>
                  <a:gd name="connsiteY15-27784" fmla="*/ 6146 h 10000"/>
                  <a:gd name="connsiteX16-27785" fmla="*/ 8720 w 10000"/>
                  <a:gd name="connsiteY16-27786" fmla="*/ 5507 h 10000"/>
                  <a:gd name="connsiteX17-27787" fmla="*/ 8720 w 10000"/>
                  <a:gd name="connsiteY17-27788" fmla="*/ 5507 h 10000"/>
                  <a:gd name="connsiteX18-27789" fmla="*/ 8591 w 10000"/>
                  <a:gd name="connsiteY18-27790" fmla="*/ 5281 h 10000"/>
                  <a:gd name="connsiteX19-27791" fmla="*/ 8271 w 10000"/>
                  <a:gd name="connsiteY19-27792" fmla="*/ 5205 h 10000"/>
                  <a:gd name="connsiteX20-27793" fmla="*/ 8142 w 10000"/>
                  <a:gd name="connsiteY20-27794" fmla="*/ 4979 h 10000"/>
                  <a:gd name="connsiteX21-27795" fmla="*/ 8655 w 10000"/>
                  <a:gd name="connsiteY21-27796" fmla="*/ 4904 h 10000"/>
                  <a:gd name="connsiteX22-27797" fmla="*/ 8207 w 10000"/>
                  <a:gd name="connsiteY22-27798" fmla="*/ 4602 h 10000"/>
                  <a:gd name="connsiteX23-27799" fmla="*/ 8014 w 10000"/>
                  <a:gd name="connsiteY23-27800" fmla="*/ 4753 h 10000"/>
                  <a:gd name="connsiteX24-27801" fmla="*/ 8047 w 10000"/>
                  <a:gd name="connsiteY24-27802" fmla="*/ 4837 h 10000"/>
                  <a:gd name="connsiteX25-27803" fmla="*/ 6914 w 10000"/>
                  <a:gd name="connsiteY25-27804" fmla="*/ 3320 h 10000"/>
                  <a:gd name="connsiteX26-27805" fmla="*/ 6926 w 10000"/>
                  <a:gd name="connsiteY26-27806" fmla="*/ 3319 h 10000"/>
                  <a:gd name="connsiteX27-27807" fmla="*/ 6605 w 10000"/>
                  <a:gd name="connsiteY27-27808" fmla="*/ 3244 h 10000"/>
                  <a:gd name="connsiteX28-27809" fmla="*/ 6479 w 10000"/>
                  <a:gd name="connsiteY28-27810" fmla="*/ 3018 h 10000"/>
                  <a:gd name="connsiteX29-27811" fmla="*/ 4957 w 10000"/>
                  <a:gd name="connsiteY29-27812" fmla="*/ 3242 h 10000"/>
                  <a:gd name="connsiteX30-27813" fmla="*/ 4838 w 10000"/>
                  <a:gd name="connsiteY30-27814" fmla="*/ 3189 h 10000"/>
                  <a:gd name="connsiteX31-27815" fmla="*/ 4692 w 10000"/>
                  <a:gd name="connsiteY31-27816" fmla="*/ 3136 h 10000"/>
                  <a:gd name="connsiteX32-27817" fmla="*/ 4575 w 10000"/>
                  <a:gd name="connsiteY32-27818" fmla="*/ 3348 h 10000"/>
                  <a:gd name="connsiteX33-27819" fmla="*/ 4253 w 10000"/>
                  <a:gd name="connsiteY33-27820" fmla="*/ 3084 h 10000"/>
                  <a:gd name="connsiteX34-27821" fmla="*/ 4400 w 10000"/>
                  <a:gd name="connsiteY34-27822" fmla="*/ 3084 h 10000"/>
                  <a:gd name="connsiteX35-27823" fmla="*/ 4429 w 10000"/>
                  <a:gd name="connsiteY35-27824" fmla="*/ 3031 h 10000"/>
                  <a:gd name="connsiteX36-27825" fmla="*/ 4282 w 10000"/>
                  <a:gd name="connsiteY36-27826" fmla="*/ 2925 h 10000"/>
                  <a:gd name="connsiteX37-27827" fmla="*/ 4311 w 10000"/>
                  <a:gd name="connsiteY37-27828" fmla="*/ 2503 h 10000"/>
                  <a:gd name="connsiteX38-27829" fmla="*/ 4253 w 10000"/>
                  <a:gd name="connsiteY38-27830" fmla="*/ 2291 h 10000"/>
                  <a:gd name="connsiteX39-27831" fmla="*/ 4222 w 10000"/>
                  <a:gd name="connsiteY39-27832" fmla="*/ 1659 h 10000"/>
                  <a:gd name="connsiteX40-27833" fmla="*/ 4282 w 10000"/>
                  <a:gd name="connsiteY40-27834" fmla="*/ 1659 h 10000"/>
                  <a:gd name="connsiteX41-27835" fmla="*/ 4194 w 10000"/>
                  <a:gd name="connsiteY41-27836" fmla="*/ 1552 h 10000"/>
                  <a:gd name="connsiteX42-27837" fmla="*/ 3930 w 10000"/>
                  <a:gd name="connsiteY42-27838" fmla="*/ 1763 h 10000"/>
                  <a:gd name="connsiteX43-27839" fmla="*/ 3871 w 10000"/>
                  <a:gd name="connsiteY43-27840" fmla="*/ 1341 h 10000"/>
                  <a:gd name="connsiteX44-27841" fmla="*/ 4077 w 10000"/>
                  <a:gd name="connsiteY44-27842" fmla="*/ 602 h 10000"/>
                  <a:gd name="connsiteX45-27843" fmla="*/ 3902 w 10000"/>
                  <a:gd name="connsiteY45-27844" fmla="*/ 338 h 10000"/>
                  <a:gd name="connsiteX46-27845" fmla="*/ 4493 w 10000"/>
                  <a:gd name="connsiteY46-27846" fmla="*/ 0 h 10000"/>
                  <a:gd name="connsiteX47-27847" fmla="*/ 3636 w 10000"/>
                  <a:gd name="connsiteY47-27848" fmla="*/ 21 h 10000"/>
                  <a:gd name="connsiteX48-27849" fmla="*/ 3550 w 10000"/>
                  <a:gd name="connsiteY48-27850" fmla="*/ 233 h 10000"/>
                  <a:gd name="connsiteX49-27851" fmla="*/ 3460 w 10000"/>
                  <a:gd name="connsiteY49-27852" fmla="*/ 655 h 10000"/>
                  <a:gd name="connsiteX50-27853" fmla="*/ 3343 w 10000"/>
                  <a:gd name="connsiteY50-27854" fmla="*/ 708 h 10000"/>
                  <a:gd name="connsiteX51-27855" fmla="*/ 3519 w 10000"/>
                  <a:gd name="connsiteY51-27856" fmla="*/ 919 h 10000"/>
                  <a:gd name="connsiteX52-27857" fmla="*/ 3550 w 10000"/>
                  <a:gd name="connsiteY52-27858" fmla="*/ 1183 h 10000"/>
                  <a:gd name="connsiteX53-27859" fmla="*/ 3460 w 10000"/>
                  <a:gd name="connsiteY53-27860" fmla="*/ 1341 h 10000"/>
                  <a:gd name="connsiteX54-27861" fmla="*/ 3550 w 10000"/>
                  <a:gd name="connsiteY54-27862" fmla="*/ 1816 h 10000"/>
                  <a:gd name="connsiteX55-27863" fmla="*/ 3489 w 10000"/>
                  <a:gd name="connsiteY55-27864" fmla="*/ 2239 h 10000"/>
                  <a:gd name="connsiteX56-27865" fmla="*/ 3050 w 10000"/>
                  <a:gd name="connsiteY56-27866" fmla="*/ 2555 h 10000"/>
                  <a:gd name="connsiteX57-27867" fmla="*/ 3021 w 10000"/>
                  <a:gd name="connsiteY57-27868" fmla="*/ 2397 h 10000"/>
                  <a:gd name="connsiteX58-27869" fmla="*/ 2992 w 10000"/>
                  <a:gd name="connsiteY58-27870" fmla="*/ 2609 h 10000"/>
                  <a:gd name="connsiteX59-27871" fmla="*/ 3108 w 10000"/>
                  <a:gd name="connsiteY59-27872" fmla="*/ 2819 h 10000"/>
                  <a:gd name="connsiteX60-27873" fmla="*/ 3402 w 10000"/>
                  <a:gd name="connsiteY60-27874" fmla="*/ 2609 h 10000"/>
                  <a:gd name="connsiteX61-27875" fmla="*/ 3519 w 10000"/>
                  <a:gd name="connsiteY61-27876" fmla="*/ 2767 h 10000"/>
                  <a:gd name="connsiteX62-27877" fmla="*/ 3314 w 10000"/>
                  <a:gd name="connsiteY62-27878" fmla="*/ 2819 h 10000"/>
                  <a:gd name="connsiteX63-27879" fmla="*/ 2378 w 10000"/>
                  <a:gd name="connsiteY63-27880" fmla="*/ 2638 h 10000"/>
                  <a:gd name="connsiteX64-27881" fmla="*/ 2570 w 10000"/>
                  <a:gd name="connsiteY64-27882" fmla="*/ 2488 h 10000"/>
                  <a:gd name="connsiteX65-27883" fmla="*/ 1994 w 10000"/>
                  <a:gd name="connsiteY65-27884" fmla="*/ 2940 h 10000"/>
                  <a:gd name="connsiteX66-27885" fmla="*/ 1929 w 10000"/>
                  <a:gd name="connsiteY66-27886" fmla="*/ 3317 h 10000"/>
                  <a:gd name="connsiteX67-27887" fmla="*/ 1929 w 10000"/>
                  <a:gd name="connsiteY67-27888" fmla="*/ 3317 h 10000"/>
                  <a:gd name="connsiteX68-27889" fmla="*/ 1789 w 10000"/>
                  <a:gd name="connsiteY68-27890" fmla="*/ 3559 h 10000"/>
                  <a:gd name="connsiteX69-27891" fmla="*/ 1554 w 10000"/>
                  <a:gd name="connsiteY69-27892" fmla="*/ 3559 h 10000"/>
                  <a:gd name="connsiteX70-27893" fmla="*/ 1378 w 10000"/>
                  <a:gd name="connsiteY70-27894" fmla="*/ 3770 h 10000"/>
                  <a:gd name="connsiteX71-27895" fmla="*/ 1145 w 10000"/>
                  <a:gd name="connsiteY71-27896" fmla="*/ 3770 h 10000"/>
                  <a:gd name="connsiteX72-27897" fmla="*/ 968 w 10000"/>
                  <a:gd name="connsiteY72-27898" fmla="*/ 3981 h 10000"/>
                  <a:gd name="connsiteX73-27899" fmla="*/ 851 w 10000"/>
                  <a:gd name="connsiteY73-27900" fmla="*/ 3770 h 10000"/>
                  <a:gd name="connsiteX74-27901" fmla="*/ 558 w 10000"/>
                  <a:gd name="connsiteY74-27902" fmla="*/ 3717 h 10000"/>
                  <a:gd name="connsiteX75-27903" fmla="*/ 0 w 10000"/>
                  <a:gd name="connsiteY75-27904" fmla="*/ 4984 h 10000"/>
                  <a:gd name="connsiteX76-27905" fmla="*/ 59 w 10000"/>
                  <a:gd name="connsiteY76-27906" fmla="*/ 5249 h 10000"/>
                  <a:gd name="connsiteX77-27907" fmla="*/ 118 w 10000"/>
                  <a:gd name="connsiteY77-27908" fmla="*/ 5618 h 10000"/>
                  <a:gd name="connsiteX78-27909" fmla="*/ 294 w 10000"/>
                  <a:gd name="connsiteY78-27910" fmla="*/ 5935 h 10000"/>
                  <a:gd name="connsiteX79-27911" fmla="*/ 528 w 10000"/>
                  <a:gd name="connsiteY79-27912" fmla="*/ 6462 h 10000"/>
                  <a:gd name="connsiteX80-27913" fmla="*/ 381 w 10000"/>
                  <a:gd name="connsiteY80-27914" fmla="*/ 6358 h 10000"/>
                  <a:gd name="connsiteX81-27915" fmla="*/ 733 w 10000"/>
                  <a:gd name="connsiteY81-27916" fmla="*/ 6832 h 10000"/>
                  <a:gd name="connsiteX82-27917" fmla="*/ 938 w 10000"/>
                  <a:gd name="connsiteY82-27918" fmla="*/ 6780 h 10000"/>
                  <a:gd name="connsiteX83-27919" fmla="*/ 910 w 10000"/>
                  <a:gd name="connsiteY83-27920" fmla="*/ 6462 h 10000"/>
                  <a:gd name="connsiteX84-27921" fmla="*/ 1085 w 10000"/>
                  <a:gd name="connsiteY84-27922" fmla="*/ 6515 h 10000"/>
                  <a:gd name="connsiteX85-27923" fmla="*/ 880 w 10000"/>
                  <a:gd name="connsiteY85-27924" fmla="*/ 5882 h 10000"/>
                  <a:gd name="connsiteX86-27925" fmla="*/ 1261 w 10000"/>
                  <a:gd name="connsiteY86-27926" fmla="*/ 5618 h 10000"/>
                  <a:gd name="connsiteX87-27927" fmla="*/ 1468 w 10000"/>
                  <a:gd name="connsiteY87-27928" fmla="*/ 5618 h 10000"/>
                  <a:gd name="connsiteX88-27929" fmla="*/ 1468 w 10000"/>
                  <a:gd name="connsiteY88-27930" fmla="*/ 5882 h 10000"/>
                  <a:gd name="connsiteX89-27931" fmla="*/ 1290 w 10000"/>
                  <a:gd name="connsiteY89-27932" fmla="*/ 6040 h 10000"/>
                  <a:gd name="connsiteX90-27933" fmla="*/ 1174 w 10000"/>
                  <a:gd name="connsiteY90-27934" fmla="*/ 6727 h 10000"/>
                  <a:gd name="connsiteX91-27935" fmla="*/ 1115 w 10000"/>
                  <a:gd name="connsiteY91-27936" fmla="*/ 7043 h 10000"/>
                  <a:gd name="connsiteX92-27937" fmla="*/ 1203 w 10000"/>
                  <a:gd name="connsiteY92-27938" fmla="*/ 7466 h 10000"/>
                  <a:gd name="connsiteX93-27939" fmla="*/ 1378 w 10000"/>
                  <a:gd name="connsiteY93-27940" fmla="*/ 7783 h 10000"/>
                  <a:gd name="connsiteX94-27941" fmla="*/ 1965 w 10000"/>
                  <a:gd name="connsiteY94-27942" fmla="*/ 8416 h 10000"/>
                  <a:gd name="connsiteX95-27943" fmla="*/ 2433 w 10000"/>
                  <a:gd name="connsiteY95-27944" fmla="*/ 8891 h 10000"/>
                  <a:gd name="connsiteX96-27945" fmla="*/ 2785 w 10000"/>
                  <a:gd name="connsiteY96-27946" fmla="*/ 9103 h 10000"/>
                  <a:gd name="connsiteX97-27947" fmla="*/ 3167 w 10000"/>
                  <a:gd name="connsiteY97-27948" fmla="*/ 9313 h 10000"/>
                  <a:gd name="connsiteX98-27949" fmla="*/ 3550 w 10000"/>
                  <a:gd name="connsiteY98-27950" fmla="*/ 9525 h 10000"/>
                  <a:gd name="connsiteX99-27951" fmla="*/ 3902 w 10000"/>
                  <a:gd name="connsiteY99-27952" fmla="*/ 9631 h 10000"/>
                  <a:gd name="connsiteX100-27953" fmla="*/ 4282 w 10000"/>
                  <a:gd name="connsiteY100-27954" fmla="*/ 9789 h 10000"/>
                  <a:gd name="connsiteX101-27955" fmla="*/ 4722 w 10000"/>
                  <a:gd name="connsiteY101-27956" fmla="*/ 9948 h 10000"/>
                  <a:gd name="connsiteX102-27957" fmla="*/ 5190 w 10000"/>
                  <a:gd name="connsiteY102-27958" fmla="*/ 10000 h 10000"/>
                  <a:gd name="connsiteX103-27959" fmla="*/ 5601 w 10000"/>
                  <a:gd name="connsiteY103-27960" fmla="*/ 10000 h 10000"/>
                  <a:gd name="connsiteX104-27961" fmla="*/ 6100 w 10000"/>
                  <a:gd name="connsiteY104-27962" fmla="*/ 9948 h 10000"/>
                  <a:gd name="connsiteX105-27963" fmla="*/ 6452 w 10000"/>
                  <a:gd name="connsiteY105-27964" fmla="*/ 9841 h 10000"/>
                  <a:gd name="connsiteX106-27965" fmla="*/ 6804 w 10000"/>
                  <a:gd name="connsiteY106-27966" fmla="*/ 9737 h 10000"/>
                  <a:gd name="connsiteX107-27967" fmla="*/ 7186 w 10000"/>
                  <a:gd name="connsiteY107-27968" fmla="*/ 9578 h 10000"/>
                  <a:gd name="connsiteX108-27969" fmla="*/ 7537 w 10000"/>
                  <a:gd name="connsiteY108-27970" fmla="*/ 9419 h 10000"/>
                  <a:gd name="connsiteX109-27971" fmla="*/ 7860 w 10000"/>
                  <a:gd name="connsiteY109-27972" fmla="*/ 9209 h 10000"/>
                  <a:gd name="connsiteX110-27973" fmla="*/ 8212 w 10000"/>
                  <a:gd name="connsiteY110-27974" fmla="*/ 8997 h 10000"/>
                  <a:gd name="connsiteX111-27975" fmla="*/ 8535 w 10000"/>
                  <a:gd name="connsiteY111-27976" fmla="*/ 8681 h 10000"/>
                  <a:gd name="connsiteX0-27977" fmla="*/ 8535 w 10000"/>
                  <a:gd name="connsiteY0-27978" fmla="*/ 8681 h 10000"/>
                  <a:gd name="connsiteX1-27979" fmla="*/ 8887 w 10000"/>
                  <a:gd name="connsiteY1-27980" fmla="*/ 8363 h 10000"/>
                  <a:gd name="connsiteX2-27981" fmla="*/ 9062 w 10000"/>
                  <a:gd name="connsiteY2-27982" fmla="*/ 7941 h 10000"/>
                  <a:gd name="connsiteX3-27983" fmla="*/ 9414 w 10000"/>
                  <a:gd name="connsiteY3-27984" fmla="*/ 7624 h 10000"/>
                  <a:gd name="connsiteX4-27985" fmla="*/ 9296 w 10000"/>
                  <a:gd name="connsiteY4-27986" fmla="*/ 7149 h 10000"/>
                  <a:gd name="connsiteX5-27987" fmla="*/ 9502 w 10000"/>
                  <a:gd name="connsiteY5-27988" fmla="*/ 6885 h 10000"/>
                  <a:gd name="connsiteX6-27989" fmla="*/ 9648 w 10000"/>
                  <a:gd name="connsiteY6-27990" fmla="*/ 6621 h 10000"/>
                  <a:gd name="connsiteX7-27991" fmla="*/ 9706 w 10000"/>
                  <a:gd name="connsiteY7-27992" fmla="*/ 7043 h 10000"/>
                  <a:gd name="connsiteX8-27993" fmla="*/ 9648 w 10000"/>
                  <a:gd name="connsiteY8-27994" fmla="*/ 7519 h 10000"/>
                  <a:gd name="connsiteX9-27995" fmla="*/ 9971 w 10000"/>
                  <a:gd name="connsiteY9-27996" fmla="*/ 7043 h 10000"/>
                  <a:gd name="connsiteX10-27997" fmla="*/ 10000 w 10000"/>
                  <a:gd name="connsiteY10-27998" fmla="*/ 6674 h 10000"/>
                  <a:gd name="connsiteX11-27999" fmla="*/ 9882 w 10000"/>
                  <a:gd name="connsiteY11-28000" fmla="*/ 6727 h 10000"/>
                  <a:gd name="connsiteX12-28001" fmla="*/ 9795 w 10000"/>
                  <a:gd name="connsiteY12-28002" fmla="*/ 6358 h 10000"/>
                  <a:gd name="connsiteX13-28003" fmla="*/ 9911 w 10000"/>
                  <a:gd name="connsiteY13-28004" fmla="*/ 5935 h 10000"/>
                  <a:gd name="connsiteX14-28005" fmla="*/ 9091 w 10000"/>
                  <a:gd name="connsiteY14-28006" fmla="*/ 5249 h 10000"/>
                  <a:gd name="connsiteX15-28007" fmla="*/ 8916 w 10000"/>
                  <a:gd name="connsiteY15-28008" fmla="*/ 6146 h 10000"/>
                  <a:gd name="connsiteX16-28009" fmla="*/ 8720 w 10000"/>
                  <a:gd name="connsiteY16-28010" fmla="*/ 5507 h 10000"/>
                  <a:gd name="connsiteX17-28011" fmla="*/ 8720 w 10000"/>
                  <a:gd name="connsiteY17-28012" fmla="*/ 5507 h 10000"/>
                  <a:gd name="connsiteX18-28013" fmla="*/ 8591 w 10000"/>
                  <a:gd name="connsiteY18-28014" fmla="*/ 5281 h 10000"/>
                  <a:gd name="connsiteX19-28015" fmla="*/ 8142 w 10000"/>
                  <a:gd name="connsiteY19-28016" fmla="*/ 4979 h 10000"/>
                  <a:gd name="connsiteX20-28017" fmla="*/ 8655 w 10000"/>
                  <a:gd name="connsiteY20-28018" fmla="*/ 4904 h 10000"/>
                  <a:gd name="connsiteX21-28019" fmla="*/ 8207 w 10000"/>
                  <a:gd name="connsiteY21-28020" fmla="*/ 4602 h 10000"/>
                  <a:gd name="connsiteX22-28021" fmla="*/ 8014 w 10000"/>
                  <a:gd name="connsiteY22-28022" fmla="*/ 4753 h 10000"/>
                  <a:gd name="connsiteX23-28023" fmla="*/ 8047 w 10000"/>
                  <a:gd name="connsiteY23-28024" fmla="*/ 4837 h 10000"/>
                  <a:gd name="connsiteX24-28025" fmla="*/ 6914 w 10000"/>
                  <a:gd name="connsiteY24-28026" fmla="*/ 3320 h 10000"/>
                  <a:gd name="connsiteX25-28027" fmla="*/ 6926 w 10000"/>
                  <a:gd name="connsiteY25-28028" fmla="*/ 3319 h 10000"/>
                  <a:gd name="connsiteX26-28029" fmla="*/ 6605 w 10000"/>
                  <a:gd name="connsiteY26-28030" fmla="*/ 3244 h 10000"/>
                  <a:gd name="connsiteX27-28031" fmla="*/ 6479 w 10000"/>
                  <a:gd name="connsiteY27-28032" fmla="*/ 3018 h 10000"/>
                  <a:gd name="connsiteX28-28033" fmla="*/ 4957 w 10000"/>
                  <a:gd name="connsiteY28-28034" fmla="*/ 3242 h 10000"/>
                  <a:gd name="connsiteX29-28035" fmla="*/ 4838 w 10000"/>
                  <a:gd name="connsiteY29-28036" fmla="*/ 3189 h 10000"/>
                  <a:gd name="connsiteX30-28037" fmla="*/ 4692 w 10000"/>
                  <a:gd name="connsiteY30-28038" fmla="*/ 3136 h 10000"/>
                  <a:gd name="connsiteX31-28039" fmla="*/ 4575 w 10000"/>
                  <a:gd name="connsiteY31-28040" fmla="*/ 3348 h 10000"/>
                  <a:gd name="connsiteX32-28041" fmla="*/ 4253 w 10000"/>
                  <a:gd name="connsiteY32-28042" fmla="*/ 3084 h 10000"/>
                  <a:gd name="connsiteX33-28043" fmla="*/ 4400 w 10000"/>
                  <a:gd name="connsiteY33-28044" fmla="*/ 3084 h 10000"/>
                  <a:gd name="connsiteX34-28045" fmla="*/ 4429 w 10000"/>
                  <a:gd name="connsiteY34-28046" fmla="*/ 3031 h 10000"/>
                  <a:gd name="connsiteX35-28047" fmla="*/ 4282 w 10000"/>
                  <a:gd name="connsiteY35-28048" fmla="*/ 2925 h 10000"/>
                  <a:gd name="connsiteX36-28049" fmla="*/ 4311 w 10000"/>
                  <a:gd name="connsiteY36-28050" fmla="*/ 2503 h 10000"/>
                  <a:gd name="connsiteX37-28051" fmla="*/ 4253 w 10000"/>
                  <a:gd name="connsiteY37-28052" fmla="*/ 2291 h 10000"/>
                  <a:gd name="connsiteX38-28053" fmla="*/ 4222 w 10000"/>
                  <a:gd name="connsiteY38-28054" fmla="*/ 1659 h 10000"/>
                  <a:gd name="connsiteX39-28055" fmla="*/ 4282 w 10000"/>
                  <a:gd name="connsiteY39-28056" fmla="*/ 1659 h 10000"/>
                  <a:gd name="connsiteX40-28057" fmla="*/ 4194 w 10000"/>
                  <a:gd name="connsiteY40-28058" fmla="*/ 1552 h 10000"/>
                  <a:gd name="connsiteX41-28059" fmla="*/ 3930 w 10000"/>
                  <a:gd name="connsiteY41-28060" fmla="*/ 1763 h 10000"/>
                  <a:gd name="connsiteX42-28061" fmla="*/ 3871 w 10000"/>
                  <a:gd name="connsiteY42-28062" fmla="*/ 1341 h 10000"/>
                  <a:gd name="connsiteX43-28063" fmla="*/ 4077 w 10000"/>
                  <a:gd name="connsiteY43-28064" fmla="*/ 602 h 10000"/>
                  <a:gd name="connsiteX44-28065" fmla="*/ 3902 w 10000"/>
                  <a:gd name="connsiteY44-28066" fmla="*/ 338 h 10000"/>
                  <a:gd name="connsiteX45-28067" fmla="*/ 4493 w 10000"/>
                  <a:gd name="connsiteY45-28068" fmla="*/ 0 h 10000"/>
                  <a:gd name="connsiteX46-28069" fmla="*/ 3636 w 10000"/>
                  <a:gd name="connsiteY46-28070" fmla="*/ 21 h 10000"/>
                  <a:gd name="connsiteX47-28071" fmla="*/ 3550 w 10000"/>
                  <a:gd name="connsiteY47-28072" fmla="*/ 233 h 10000"/>
                  <a:gd name="connsiteX48-28073" fmla="*/ 3460 w 10000"/>
                  <a:gd name="connsiteY48-28074" fmla="*/ 655 h 10000"/>
                  <a:gd name="connsiteX49-28075" fmla="*/ 3343 w 10000"/>
                  <a:gd name="connsiteY49-28076" fmla="*/ 708 h 10000"/>
                  <a:gd name="connsiteX50-28077" fmla="*/ 3519 w 10000"/>
                  <a:gd name="connsiteY50-28078" fmla="*/ 919 h 10000"/>
                  <a:gd name="connsiteX51-28079" fmla="*/ 3550 w 10000"/>
                  <a:gd name="connsiteY51-28080" fmla="*/ 1183 h 10000"/>
                  <a:gd name="connsiteX52-28081" fmla="*/ 3460 w 10000"/>
                  <a:gd name="connsiteY52-28082" fmla="*/ 1341 h 10000"/>
                  <a:gd name="connsiteX53-28083" fmla="*/ 3550 w 10000"/>
                  <a:gd name="connsiteY53-28084" fmla="*/ 1816 h 10000"/>
                  <a:gd name="connsiteX54-28085" fmla="*/ 3489 w 10000"/>
                  <a:gd name="connsiteY54-28086" fmla="*/ 2239 h 10000"/>
                  <a:gd name="connsiteX55-28087" fmla="*/ 3050 w 10000"/>
                  <a:gd name="connsiteY55-28088" fmla="*/ 2555 h 10000"/>
                  <a:gd name="connsiteX56-28089" fmla="*/ 3021 w 10000"/>
                  <a:gd name="connsiteY56-28090" fmla="*/ 2397 h 10000"/>
                  <a:gd name="connsiteX57-28091" fmla="*/ 2992 w 10000"/>
                  <a:gd name="connsiteY57-28092" fmla="*/ 2609 h 10000"/>
                  <a:gd name="connsiteX58-28093" fmla="*/ 3108 w 10000"/>
                  <a:gd name="connsiteY58-28094" fmla="*/ 2819 h 10000"/>
                  <a:gd name="connsiteX59-28095" fmla="*/ 3402 w 10000"/>
                  <a:gd name="connsiteY59-28096" fmla="*/ 2609 h 10000"/>
                  <a:gd name="connsiteX60-28097" fmla="*/ 3519 w 10000"/>
                  <a:gd name="connsiteY60-28098" fmla="*/ 2767 h 10000"/>
                  <a:gd name="connsiteX61-28099" fmla="*/ 3314 w 10000"/>
                  <a:gd name="connsiteY61-28100" fmla="*/ 2819 h 10000"/>
                  <a:gd name="connsiteX62-28101" fmla="*/ 2378 w 10000"/>
                  <a:gd name="connsiteY62-28102" fmla="*/ 2638 h 10000"/>
                  <a:gd name="connsiteX63-28103" fmla="*/ 2570 w 10000"/>
                  <a:gd name="connsiteY63-28104" fmla="*/ 2488 h 10000"/>
                  <a:gd name="connsiteX64-28105" fmla="*/ 1994 w 10000"/>
                  <a:gd name="connsiteY64-28106" fmla="*/ 2940 h 10000"/>
                  <a:gd name="connsiteX65-28107" fmla="*/ 1929 w 10000"/>
                  <a:gd name="connsiteY65-28108" fmla="*/ 3317 h 10000"/>
                  <a:gd name="connsiteX66-28109" fmla="*/ 1929 w 10000"/>
                  <a:gd name="connsiteY66-28110" fmla="*/ 3317 h 10000"/>
                  <a:gd name="connsiteX67-28111" fmla="*/ 1789 w 10000"/>
                  <a:gd name="connsiteY67-28112" fmla="*/ 3559 h 10000"/>
                  <a:gd name="connsiteX68-28113" fmla="*/ 1554 w 10000"/>
                  <a:gd name="connsiteY68-28114" fmla="*/ 3559 h 10000"/>
                  <a:gd name="connsiteX69-28115" fmla="*/ 1378 w 10000"/>
                  <a:gd name="connsiteY69-28116" fmla="*/ 3770 h 10000"/>
                  <a:gd name="connsiteX70-28117" fmla="*/ 1145 w 10000"/>
                  <a:gd name="connsiteY70-28118" fmla="*/ 3770 h 10000"/>
                  <a:gd name="connsiteX71-28119" fmla="*/ 968 w 10000"/>
                  <a:gd name="connsiteY71-28120" fmla="*/ 3981 h 10000"/>
                  <a:gd name="connsiteX72-28121" fmla="*/ 851 w 10000"/>
                  <a:gd name="connsiteY72-28122" fmla="*/ 3770 h 10000"/>
                  <a:gd name="connsiteX73-28123" fmla="*/ 558 w 10000"/>
                  <a:gd name="connsiteY73-28124" fmla="*/ 3717 h 10000"/>
                  <a:gd name="connsiteX74-28125" fmla="*/ 0 w 10000"/>
                  <a:gd name="connsiteY74-28126" fmla="*/ 4984 h 10000"/>
                  <a:gd name="connsiteX75-28127" fmla="*/ 59 w 10000"/>
                  <a:gd name="connsiteY75-28128" fmla="*/ 5249 h 10000"/>
                  <a:gd name="connsiteX76-28129" fmla="*/ 118 w 10000"/>
                  <a:gd name="connsiteY76-28130" fmla="*/ 5618 h 10000"/>
                  <a:gd name="connsiteX77-28131" fmla="*/ 294 w 10000"/>
                  <a:gd name="connsiteY77-28132" fmla="*/ 5935 h 10000"/>
                  <a:gd name="connsiteX78-28133" fmla="*/ 528 w 10000"/>
                  <a:gd name="connsiteY78-28134" fmla="*/ 6462 h 10000"/>
                  <a:gd name="connsiteX79-28135" fmla="*/ 381 w 10000"/>
                  <a:gd name="connsiteY79-28136" fmla="*/ 6358 h 10000"/>
                  <a:gd name="connsiteX80-28137" fmla="*/ 733 w 10000"/>
                  <a:gd name="connsiteY80-28138" fmla="*/ 6832 h 10000"/>
                  <a:gd name="connsiteX81-28139" fmla="*/ 938 w 10000"/>
                  <a:gd name="connsiteY81-28140" fmla="*/ 6780 h 10000"/>
                  <a:gd name="connsiteX82-28141" fmla="*/ 910 w 10000"/>
                  <a:gd name="connsiteY82-28142" fmla="*/ 6462 h 10000"/>
                  <a:gd name="connsiteX83-28143" fmla="*/ 1085 w 10000"/>
                  <a:gd name="connsiteY83-28144" fmla="*/ 6515 h 10000"/>
                  <a:gd name="connsiteX84-28145" fmla="*/ 880 w 10000"/>
                  <a:gd name="connsiteY84-28146" fmla="*/ 5882 h 10000"/>
                  <a:gd name="connsiteX85-28147" fmla="*/ 1261 w 10000"/>
                  <a:gd name="connsiteY85-28148" fmla="*/ 5618 h 10000"/>
                  <a:gd name="connsiteX86-28149" fmla="*/ 1468 w 10000"/>
                  <a:gd name="connsiteY86-28150" fmla="*/ 5618 h 10000"/>
                  <a:gd name="connsiteX87-28151" fmla="*/ 1468 w 10000"/>
                  <a:gd name="connsiteY87-28152" fmla="*/ 5882 h 10000"/>
                  <a:gd name="connsiteX88-28153" fmla="*/ 1290 w 10000"/>
                  <a:gd name="connsiteY88-28154" fmla="*/ 6040 h 10000"/>
                  <a:gd name="connsiteX89-28155" fmla="*/ 1174 w 10000"/>
                  <a:gd name="connsiteY89-28156" fmla="*/ 6727 h 10000"/>
                  <a:gd name="connsiteX90-28157" fmla="*/ 1115 w 10000"/>
                  <a:gd name="connsiteY90-28158" fmla="*/ 7043 h 10000"/>
                  <a:gd name="connsiteX91-28159" fmla="*/ 1203 w 10000"/>
                  <a:gd name="connsiteY91-28160" fmla="*/ 7466 h 10000"/>
                  <a:gd name="connsiteX92-28161" fmla="*/ 1378 w 10000"/>
                  <a:gd name="connsiteY92-28162" fmla="*/ 7783 h 10000"/>
                  <a:gd name="connsiteX93-28163" fmla="*/ 1965 w 10000"/>
                  <a:gd name="connsiteY93-28164" fmla="*/ 8416 h 10000"/>
                  <a:gd name="connsiteX94-28165" fmla="*/ 2433 w 10000"/>
                  <a:gd name="connsiteY94-28166" fmla="*/ 8891 h 10000"/>
                  <a:gd name="connsiteX95-28167" fmla="*/ 2785 w 10000"/>
                  <a:gd name="connsiteY95-28168" fmla="*/ 9103 h 10000"/>
                  <a:gd name="connsiteX96-28169" fmla="*/ 3167 w 10000"/>
                  <a:gd name="connsiteY96-28170" fmla="*/ 9313 h 10000"/>
                  <a:gd name="connsiteX97-28171" fmla="*/ 3550 w 10000"/>
                  <a:gd name="connsiteY97-28172" fmla="*/ 9525 h 10000"/>
                  <a:gd name="connsiteX98-28173" fmla="*/ 3902 w 10000"/>
                  <a:gd name="connsiteY98-28174" fmla="*/ 9631 h 10000"/>
                  <a:gd name="connsiteX99-28175" fmla="*/ 4282 w 10000"/>
                  <a:gd name="connsiteY99-28176" fmla="*/ 9789 h 10000"/>
                  <a:gd name="connsiteX100-28177" fmla="*/ 4722 w 10000"/>
                  <a:gd name="connsiteY100-28178" fmla="*/ 9948 h 10000"/>
                  <a:gd name="connsiteX101-28179" fmla="*/ 5190 w 10000"/>
                  <a:gd name="connsiteY101-28180" fmla="*/ 10000 h 10000"/>
                  <a:gd name="connsiteX102-28181" fmla="*/ 5601 w 10000"/>
                  <a:gd name="connsiteY102-28182" fmla="*/ 10000 h 10000"/>
                  <a:gd name="connsiteX103-28183" fmla="*/ 6100 w 10000"/>
                  <a:gd name="connsiteY103-28184" fmla="*/ 9948 h 10000"/>
                  <a:gd name="connsiteX104-28185" fmla="*/ 6452 w 10000"/>
                  <a:gd name="connsiteY104-28186" fmla="*/ 9841 h 10000"/>
                  <a:gd name="connsiteX105-28187" fmla="*/ 6804 w 10000"/>
                  <a:gd name="connsiteY105-28188" fmla="*/ 9737 h 10000"/>
                  <a:gd name="connsiteX106-28189" fmla="*/ 7186 w 10000"/>
                  <a:gd name="connsiteY106-28190" fmla="*/ 9578 h 10000"/>
                  <a:gd name="connsiteX107-28191" fmla="*/ 7537 w 10000"/>
                  <a:gd name="connsiteY107-28192" fmla="*/ 9419 h 10000"/>
                  <a:gd name="connsiteX108-28193" fmla="*/ 7860 w 10000"/>
                  <a:gd name="connsiteY108-28194" fmla="*/ 9209 h 10000"/>
                  <a:gd name="connsiteX109-28195" fmla="*/ 8212 w 10000"/>
                  <a:gd name="connsiteY109-28196" fmla="*/ 8997 h 10000"/>
                  <a:gd name="connsiteX110-28197" fmla="*/ 8535 w 10000"/>
                  <a:gd name="connsiteY110-28198" fmla="*/ 8681 h 10000"/>
                  <a:gd name="connsiteX0-28199" fmla="*/ 8535 w 10000"/>
                  <a:gd name="connsiteY0-28200" fmla="*/ 8681 h 10000"/>
                  <a:gd name="connsiteX1-28201" fmla="*/ 8887 w 10000"/>
                  <a:gd name="connsiteY1-28202" fmla="*/ 8363 h 10000"/>
                  <a:gd name="connsiteX2-28203" fmla="*/ 9062 w 10000"/>
                  <a:gd name="connsiteY2-28204" fmla="*/ 7941 h 10000"/>
                  <a:gd name="connsiteX3-28205" fmla="*/ 9414 w 10000"/>
                  <a:gd name="connsiteY3-28206" fmla="*/ 7624 h 10000"/>
                  <a:gd name="connsiteX4-28207" fmla="*/ 9296 w 10000"/>
                  <a:gd name="connsiteY4-28208" fmla="*/ 7149 h 10000"/>
                  <a:gd name="connsiteX5-28209" fmla="*/ 9502 w 10000"/>
                  <a:gd name="connsiteY5-28210" fmla="*/ 6885 h 10000"/>
                  <a:gd name="connsiteX6-28211" fmla="*/ 9648 w 10000"/>
                  <a:gd name="connsiteY6-28212" fmla="*/ 6621 h 10000"/>
                  <a:gd name="connsiteX7-28213" fmla="*/ 9706 w 10000"/>
                  <a:gd name="connsiteY7-28214" fmla="*/ 7043 h 10000"/>
                  <a:gd name="connsiteX8-28215" fmla="*/ 9648 w 10000"/>
                  <a:gd name="connsiteY8-28216" fmla="*/ 7519 h 10000"/>
                  <a:gd name="connsiteX9-28217" fmla="*/ 9971 w 10000"/>
                  <a:gd name="connsiteY9-28218" fmla="*/ 7043 h 10000"/>
                  <a:gd name="connsiteX10-28219" fmla="*/ 10000 w 10000"/>
                  <a:gd name="connsiteY10-28220" fmla="*/ 6674 h 10000"/>
                  <a:gd name="connsiteX11-28221" fmla="*/ 9882 w 10000"/>
                  <a:gd name="connsiteY11-28222" fmla="*/ 6727 h 10000"/>
                  <a:gd name="connsiteX12-28223" fmla="*/ 9795 w 10000"/>
                  <a:gd name="connsiteY12-28224" fmla="*/ 6358 h 10000"/>
                  <a:gd name="connsiteX13-28225" fmla="*/ 9911 w 10000"/>
                  <a:gd name="connsiteY13-28226" fmla="*/ 5935 h 10000"/>
                  <a:gd name="connsiteX14-28227" fmla="*/ 9091 w 10000"/>
                  <a:gd name="connsiteY14-28228" fmla="*/ 5249 h 10000"/>
                  <a:gd name="connsiteX15-28229" fmla="*/ 8916 w 10000"/>
                  <a:gd name="connsiteY15-28230" fmla="*/ 6146 h 10000"/>
                  <a:gd name="connsiteX16-28231" fmla="*/ 8720 w 10000"/>
                  <a:gd name="connsiteY16-28232" fmla="*/ 5507 h 10000"/>
                  <a:gd name="connsiteX17-28233" fmla="*/ 8720 w 10000"/>
                  <a:gd name="connsiteY17-28234" fmla="*/ 5507 h 10000"/>
                  <a:gd name="connsiteX18-28235" fmla="*/ 8142 w 10000"/>
                  <a:gd name="connsiteY18-28236" fmla="*/ 4979 h 10000"/>
                  <a:gd name="connsiteX19-28237" fmla="*/ 8655 w 10000"/>
                  <a:gd name="connsiteY19-28238" fmla="*/ 4904 h 10000"/>
                  <a:gd name="connsiteX20-28239" fmla="*/ 8207 w 10000"/>
                  <a:gd name="connsiteY20-28240" fmla="*/ 4602 h 10000"/>
                  <a:gd name="connsiteX21-28241" fmla="*/ 8014 w 10000"/>
                  <a:gd name="connsiteY21-28242" fmla="*/ 4753 h 10000"/>
                  <a:gd name="connsiteX22-28243" fmla="*/ 8047 w 10000"/>
                  <a:gd name="connsiteY22-28244" fmla="*/ 4837 h 10000"/>
                  <a:gd name="connsiteX23-28245" fmla="*/ 6914 w 10000"/>
                  <a:gd name="connsiteY23-28246" fmla="*/ 3320 h 10000"/>
                  <a:gd name="connsiteX24-28247" fmla="*/ 6926 w 10000"/>
                  <a:gd name="connsiteY24-28248" fmla="*/ 3319 h 10000"/>
                  <a:gd name="connsiteX25-28249" fmla="*/ 6605 w 10000"/>
                  <a:gd name="connsiteY25-28250" fmla="*/ 3244 h 10000"/>
                  <a:gd name="connsiteX26-28251" fmla="*/ 6479 w 10000"/>
                  <a:gd name="connsiteY26-28252" fmla="*/ 3018 h 10000"/>
                  <a:gd name="connsiteX27-28253" fmla="*/ 4957 w 10000"/>
                  <a:gd name="connsiteY27-28254" fmla="*/ 3242 h 10000"/>
                  <a:gd name="connsiteX28-28255" fmla="*/ 4838 w 10000"/>
                  <a:gd name="connsiteY28-28256" fmla="*/ 3189 h 10000"/>
                  <a:gd name="connsiteX29-28257" fmla="*/ 4692 w 10000"/>
                  <a:gd name="connsiteY29-28258" fmla="*/ 3136 h 10000"/>
                  <a:gd name="connsiteX30-28259" fmla="*/ 4575 w 10000"/>
                  <a:gd name="connsiteY30-28260" fmla="*/ 3348 h 10000"/>
                  <a:gd name="connsiteX31-28261" fmla="*/ 4253 w 10000"/>
                  <a:gd name="connsiteY31-28262" fmla="*/ 3084 h 10000"/>
                  <a:gd name="connsiteX32-28263" fmla="*/ 4400 w 10000"/>
                  <a:gd name="connsiteY32-28264" fmla="*/ 3084 h 10000"/>
                  <a:gd name="connsiteX33-28265" fmla="*/ 4429 w 10000"/>
                  <a:gd name="connsiteY33-28266" fmla="*/ 3031 h 10000"/>
                  <a:gd name="connsiteX34-28267" fmla="*/ 4282 w 10000"/>
                  <a:gd name="connsiteY34-28268" fmla="*/ 2925 h 10000"/>
                  <a:gd name="connsiteX35-28269" fmla="*/ 4311 w 10000"/>
                  <a:gd name="connsiteY35-28270" fmla="*/ 2503 h 10000"/>
                  <a:gd name="connsiteX36-28271" fmla="*/ 4253 w 10000"/>
                  <a:gd name="connsiteY36-28272" fmla="*/ 2291 h 10000"/>
                  <a:gd name="connsiteX37-28273" fmla="*/ 4222 w 10000"/>
                  <a:gd name="connsiteY37-28274" fmla="*/ 1659 h 10000"/>
                  <a:gd name="connsiteX38-28275" fmla="*/ 4282 w 10000"/>
                  <a:gd name="connsiteY38-28276" fmla="*/ 1659 h 10000"/>
                  <a:gd name="connsiteX39-28277" fmla="*/ 4194 w 10000"/>
                  <a:gd name="connsiteY39-28278" fmla="*/ 1552 h 10000"/>
                  <a:gd name="connsiteX40-28279" fmla="*/ 3930 w 10000"/>
                  <a:gd name="connsiteY40-28280" fmla="*/ 1763 h 10000"/>
                  <a:gd name="connsiteX41-28281" fmla="*/ 3871 w 10000"/>
                  <a:gd name="connsiteY41-28282" fmla="*/ 1341 h 10000"/>
                  <a:gd name="connsiteX42-28283" fmla="*/ 4077 w 10000"/>
                  <a:gd name="connsiteY42-28284" fmla="*/ 602 h 10000"/>
                  <a:gd name="connsiteX43-28285" fmla="*/ 3902 w 10000"/>
                  <a:gd name="connsiteY43-28286" fmla="*/ 338 h 10000"/>
                  <a:gd name="connsiteX44-28287" fmla="*/ 4493 w 10000"/>
                  <a:gd name="connsiteY44-28288" fmla="*/ 0 h 10000"/>
                  <a:gd name="connsiteX45-28289" fmla="*/ 3636 w 10000"/>
                  <a:gd name="connsiteY45-28290" fmla="*/ 21 h 10000"/>
                  <a:gd name="connsiteX46-28291" fmla="*/ 3550 w 10000"/>
                  <a:gd name="connsiteY46-28292" fmla="*/ 233 h 10000"/>
                  <a:gd name="connsiteX47-28293" fmla="*/ 3460 w 10000"/>
                  <a:gd name="connsiteY47-28294" fmla="*/ 655 h 10000"/>
                  <a:gd name="connsiteX48-28295" fmla="*/ 3343 w 10000"/>
                  <a:gd name="connsiteY48-28296" fmla="*/ 708 h 10000"/>
                  <a:gd name="connsiteX49-28297" fmla="*/ 3519 w 10000"/>
                  <a:gd name="connsiteY49-28298" fmla="*/ 919 h 10000"/>
                  <a:gd name="connsiteX50-28299" fmla="*/ 3550 w 10000"/>
                  <a:gd name="connsiteY50-28300" fmla="*/ 1183 h 10000"/>
                  <a:gd name="connsiteX51-28301" fmla="*/ 3460 w 10000"/>
                  <a:gd name="connsiteY51-28302" fmla="*/ 1341 h 10000"/>
                  <a:gd name="connsiteX52-28303" fmla="*/ 3550 w 10000"/>
                  <a:gd name="connsiteY52-28304" fmla="*/ 1816 h 10000"/>
                  <a:gd name="connsiteX53-28305" fmla="*/ 3489 w 10000"/>
                  <a:gd name="connsiteY53-28306" fmla="*/ 2239 h 10000"/>
                  <a:gd name="connsiteX54-28307" fmla="*/ 3050 w 10000"/>
                  <a:gd name="connsiteY54-28308" fmla="*/ 2555 h 10000"/>
                  <a:gd name="connsiteX55-28309" fmla="*/ 3021 w 10000"/>
                  <a:gd name="connsiteY55-28310" fmla="*/ 2397 h 10000"/>
                  <a:gd name="connsiteX56-28311" fmla="*/ 2992 w 10000"/>
                  <a:gd name="connsiteY56-28312" fmla="*/ 2609 h 10000"/>
                  <a:gd name="connsiteX57-28313" fmla="*/ 3108 w 10000"/>
                  <a:gd name="connsiteY57-28314" fmla="*/ 2819 h 10000"/>
                  <a:gd name="connsiteX58-28315" fmla="*/ 3402 w 10000"/>
                  <a:gd name="connsiteY58-28316" fmla="*/ 2609 h 10000"/>
                  <a:gd name="connsiteX59-28317" fmla="*/ 3519 w 10000"/>
                  <a:gd name="connsiteY59-28318" fmla="*/ 2767 h 10000"/>
                  <a:gd name="connsiteX60-28319" fmla="*/ 3314 w 10000"/>
                  <a:gd name="connsiteY60-28320" fmla="*/ 2819 h 10000"/>
                  <a:gd name="connsiteX61-28321" fmla="*/ 2378 w 10000"/>
                  <a:gd name="connsiteY61-28322" fmla="*/ 2638 h 10000"/>
                  <a:gd name="connsiteX62-28323" fmla="*/ 2570 w 10000"/>
                  <a:gd name="connsiteY62-28324" fmla="*/ 2488 h 10000"/>
                  <a:gd name="connsiteX63-28325" fmla="*/ 1994 w 10000"/>
                  <a:gd name="connsiteY63-28326" fmla="*/ 2940 h 10000"/>
                  <a:gd name="connsiteX64-28327" fmla="*/ 1929 w 10000"/>
                  <a:gd name="connsiteY64-28328" fmla="*/ 3317 h 10000"/>
                  <a:gd name="connsiteX65-28329" fmla="*/ 1929 w 10000"/>
                  <a:gd name="connsiteY65-28330" fmla="*/ 3317 h 10000"/>
                  <a:gd name="connsiteX66-28331" fmla="*/ 1789 w 10000"/>
                  <a:gd name="connsiteY66-28332" fmla="*/ 3559 h 10000"/>
                  <a:gd name="connsiteX67-28333" fmla="*/ 1554 w 10000"/>
                  <a:gd name="connsiteY67-28334" fmla="*/ 3559 h 10000"/>
                  <a:gd name="connsiteX68-28335" fmla="*/ 1378 w 10000"/>
                  <a:gd name="connsiteY68-28336" fmla="*/ 3770 h 10000"/>
                  <a:gd name="connsiteX69-28337" fmla="*/ 1145 w 10000"/>
                  <a:gd name="connsiteY69-28338" fmla="*/ 3770 h 10000"/>
                  <a:gd name="connsiteX70-28339" fmla="*/ 968 w 10000"/>
                  <a:gd name="connsiteY70-28340" fmla="*/ 3981 h 10000"/>
                  <a:gd name="connsiteX71-28341" fmla="*/ 851 w 10000"/>
                  <a:gd name="connsiteY71-28342" fmla="*/ 3770 h 10000"/>
                  <a:gd name="connsiteX72-28343" fmla="*/ 558 w 10000"/>
                  <a:gd name="connsiteY72-28344" fmla="*/ 3717 h 10000"/>
                  <a:gd name="connsiteX73-28345" fmla="*/ 0 w 10000"/>
                  <a:gd name="connsiteY73-28346" fmla="*/ 4984 h 10000"/>
                  <a:gd name="connsiteX74-28347" fmla="*/ 59 w 10000"/>
                  <a:gd name="connsiteY74-28348" fmla="*/ 5249 h 10000"/>
                  <a:gd name="connsiteX75-28349" fmla="*/ 118 w 10000"/>
                  <a:gd name="connsiteY75-28350" fmla="*/ 5618 h 10000"/>
                  <a:gd name="connsiteX76-28351" fmla="*/ 294 w 10000"/>
                  <a:gd name="connsiteY76-28352" fmla="*/ 5935 h 10000"/>
                  <a:gd name="connsiteX77-28353" fmla="*/ 528 w 10000"/>
                  <a:gd name="connsiteY77-28354" fmla="*/ 6462 h 10000"/>
                  <a:gd name="connsiteX78-28355" fmla="*/ 381 w 10000"/>
                  <a:gd name="connsiteY78-28356" fmla="*/ 6358 h 10000"/>
                  <a:gd name="connsiteX79-28357" fmla="*/ 733 w 10000"/>
                  <a:gd name="connsiteY79-28358" fmla="*/ 6832 h 10000"/>
                  <a:gd name="connsiteX80-28359" fmla="*/ 938 w 10000"/>
                  <a:gd name="connsiteY80-28360" fmla="*/ 6780 h 10000"/>
                  <a:gd name="connsiteX81-28361" fmla="*/ 910 w 10000"/>
                  <a:gd name="connsiteY81-28362" fmla="*/ 6462 h 10000"/>
                  <a:gd name="connsiteX82-28363" fmla="*/ 1085 w 10000"/>
                  <a:gd name="connsiteY82-28364" fmla="*/ 6515 h 10000"/>
                  <a:gd name="connsiteX83-28365" fmla="*/ 880 w 10000"/>
                  <a:gd name="connsiteY83-28366" fmla="*/ 5882 h 10000"/>
                  <a:gd name="connsiteX84-28367" fmla="*/ 1261 w 10000"/>
                  <a:gd name="connsiteY84-28368" fmla="*/ 5618 h 10000"/>
                  <a:gd name="connsiteX85-28369" fmla="*/ 1468 w 10000"/>
                  <a:gd name="connsiteY85-28370" fmla="*/ 5618 h 10000"/>
                  <a:gd name="connsiteX86-28371" fmla="*/ 1468 w 10000"/>
                  <a:gd name="connsiteY86-28372" fmla="*/ 5882 h 10000"/>
                  <a:gd name="connsiteX87-28373" fmla="*/ 1290 w 10000"/>
                  <a:gd name="connsiteY87-28374" fmla="*/ 6040 h 10000"/>
                  <a:gd name="connsiteX88-28375" fmla="*/ 1174 w 10000"/>
                  <a:gd name="connsiteY88-28376" fmla="*/ 6727 h 10000"/>
                  <a:gd name="connsiteX89-28377" fmla="*/ 1115 w 10000"/>
                  <a:gd name="connsiteY89-28378" fmla="*/ 7043 h 10000"/>
                  <a:gd name="connsiteX90-28379" fmla="*/ 1203 w 10000"/>
                  <a:gd name="connsiteY90-28380" fmla="*/ 7466 h 10000"/>
                  <a:gd name="connsiteX91-28381" fmla="*/ 1378 w 10000"/>
                  <a:gd name="connsiteY91-28382" fmla="*/ 7783 h 10000"/>
                  <a:gd name="connsiteX92-28383" fmla="*/ 1965 w 10000"/>
                  <a:gd name="connsiteY92-28384" fmla="*/ 8416 h 10000"/>
                  <a:gd name="connsiteX93-28385" fmla="*/ 2433 w 10000"/>
                  <a:gd name="connsiteY93-28386" fmla="*/ 8891 h 10000"/>
                  <a:gd name="connsiteX94-28387" fmla="*/ 2785 w 10000"/>
                  <a:gd name="connsiteY94-28388" fmla="*/ 9103 h 10000"/>
                  <a:gd name="connsiteX95-28389" fmla="*/ 3167 w 10000"/>
                  <a:gd name="connsiteY95-28390" fmla="*/ 9313 h 10000"/>
                  <a:gd name="connsiteX96-28391" fmla="*/ 3550 w 10000"/>
                  <a:gd name="connsiteY96-28392" fmla="*/ 9525 h 10000"/>
                  <a:gd name="connsiteX97-28393" fmla="*/ 3902 w 10000"/>
                  <a:gd name="connsiteY97-28394" fmla="*/ 9631 h 10000"/>
                  <a:gd name="connsiteX98-28395" fmla="*/ 4282 w 10000"/>
                  <a:gd name="connsiteY98-28396" fmla="*/ 9789 h 10000"/>
                  <a:gd name="connsiteX99-28397" fmla="*/ 4722 w 10000"/>
                  <a:gd name="connsiteY99-28398" fmla="*/ 9948 h 10000"/>
                  <a:gd name="connsiteX100-28399" fmla="*/ 5190 w 10000"/>
                  <a:gd name="connsiteY100-28400" fmla="*/ 10000 h 10000"/>
                  <a:gd name="connsiteX101-28401" fmla="*/ 5601 w 10000"/>
                  <a:gd name="connsiteY101-28402" fmla="*/ 10000 h 10000"/>
                  <a:gd name="connsiteX102-28403" fmla="*/ 6100 w 10000"/>
                  <a:gd name="connsiteY102-28404" fmla="*/ 9948 h 10000"/>
                  <a:gd name="connsiteX103-28405" fmla="*/ 6452 w 10000"/>
                  <a:gd name="connsiteY103-28406" fmla="*/ 9841 h 10000"/>
                  <a:gd name="connsiteX104-28407" fmla="*/ 6804 w 10000"/>
                  <a:gd name="connsiteY104-28408" fmla="*/ 9737 h 10000"/>
                  <a:gd name="connsiteX105-28409" fmla="*/ 7186 w 10000"/>
                  <a:gd name="connsiteY105-28410" fmla="*/ 9578 h 10000"/>
                  <a:gd name="connsiteX106-28411" fmla="*/ 7537 w 10000"/>
                  <a:gd name="connsiteY106-28412" fmla="*/ 9419 h 10000"/>
                  <a:gd name="connsiteX107-28413" fmla="*/ 7860 w 10000"/>
                  <a:gd name="connsiteY107-28414" fmla="*/ 9209 h 10000"/>
                  <a:gd name="connsiteX108-28415" fmla="*/ 8212 w 10000"/>
                  <a:gd name="connsiteY108-28416" fmla="*/ 8997 h 10000"/>
                  <a:gd name="connsiteX109-28417" fmla="*/ 8535 w 10000"/>
                  <a:gd name="connsiteY109-28418" fmla="*/ 8681 h 10000"/>
                  <a:gd name="connsiteX0-28419" fmla="*/ 8535 w 10000"/>
                  <a:gd name="connsiteY0-28420" fmla="*/ 8681 h 10000"/>
                  <a:gd name="connsiteX1-28421" fmla="*/ 8887 w 10000"/>
                  <a:gd name="connsiteY1-28422" fmla="*/ 8363 h 10000"/>
                  <a:gd name="connsiteX2-28423" fmla="*/ 9062 w 10000"/>
                  <a:gd name="connsiteY2-28424" fmla="*/ 7941 h 10000"/>
                  <a:gd name="connsiteX3-28425" fmla="*/ 9414 w 10000"/>
                  <a:gd name="connsiteY3-28426" fmla="*/ 7624 h 10000"/>
                  <a:gd name="connsiteX4-28427" fmla="*/ 9296 w 10000"/>
                  <a:gd name="connsiteY4-28428" fmla="*/ 7149 h 10000"/>
                  <a:gd name="connsiteX5-28429" fmla="*/ 9502 w 10000"/>
                  <a:gd name="connsiteY5-28430" fmla="*/ 6885 h 10000"/>
                  <a:gd name="connsiteX6-28431" fmla="*/ 9648 w 10000"/>
                  <a:gd name="connsiteY6-28432" fmla="*/ 6621 h 10000"/>
                  <a:gd name="connsiteX7-28433" fmla="*/ 9706 w 10000"/>
                  <a:gd name="connsiteY7-28434" fmla="*/ 7043 h 10000"/>
                  <a:gd name="connsiteX8-28435" fmla="*/ 9648 w 10000"/>
                  <a:gd name="connsiteY8-28436" fmla="*/ 7519 h 10000"/>
                  <a:gd name="connsiteX9-28437" fmla="*/ 9971 w 10000"/>
                  <a:gd name="connsiteY9-28438" fmla="*/ 7043 h 10000"/>
                  <a:gd name="connsiteX10-28439" fmla="*/ 10000 w 10000"/>
                  <a:gd name="connsiteY10-28440" fmla="*/ 6674 h 10000"/>
                  <a:gd name="connsiteX11-28441" fmla="*/ 9882 w 10000"/>
                  <a:gd name="connsiteY11-28442" fmla="*/ 6727 h 10000"/>
                  <a:gd name="connsiteX12-28443" fmla="*/ 9795 w 10000"/>
                  <a:gd name="connsiteY12-28444" fmla="*/ 6358 h 10000"/>
                  <a:gd name="connsiteX13-28445" fmla="*/ 9911 w 10000"/>
                  <a:gd name="connsiteY13-28446" fmla="*/ 5935 h 10000"/>
                  <a:gd name="connsiteX14-28447" fmla="*/ 9091 w 10000"/>
                  <a:gd name="connsiteY14-28448" fmla="*/ 5249 h 10000"/>
                  <a:gd name="connsiteX15-28449" fmla="*/ 8916 w 10000"/>
                  <a:gd name="connsiteY15-28450" fmla="*/ 6146 h 10000"/>
                  <a:gd name="connsiteX16-28451" fmla="*/ 8720 w 10000"/>
                  <a:gd name="connsiteY16-28452" fmla="*/ 5507 h 10000"/>
                  <a:gd name="connsiteX17-28453" fmla="*/ 8142 w 10000"/>
                  <a:gd name="connsiteY17-28454" fmla="*/ 4979 h 10000"/>
                  <a:gd name="connsiteX18-28455" fmla="*/ 8655 w 10000"/>
                  <a:gd name="connsiteY18-28456" fmla="*/ 4904 h 10000"/>
                  <a:gd name="connsiteX19-28457" fmla="*/ 8207 w 10000"/>
                  <a:gd name="connsiteY19-28458" fmla="*/ 4602 h 10000"/>
                  <a:gd name="connsiteX20-28459" fmla="*/ 8014 w 10000"/>
                  <a:gd name="connsiteY20-28460" fmla="*/ 4753 h 10000"/>
                  <a:gd name="connsiteX21-28461" fmla="*/ 8047 w 10000"/>
                  <a:gd name="connsiteY21-28462" fmla="*/ 4837 h 10000"/>
                  <a:gd name="connsiteX22-28463" fmla="*/ 6914 w 10000"/>
                  <a:gd name="connsiteY22-28464" fmla="*/ 3320 h 10000"/>
                  <a:gd name="connsiteX23-28465" fmla="*/ 6926 w 10000"/>
                  <a:gd name="connsiteY23-28466" fmla="*/ 3319 h 10000"/>
                  <a:gd name="connsiteX24-28467" fmla="*/ 6605 w 10000"/>
                  <a:gd name="connsiteY24-28468" fmla="*/ 3244 h 10000"/>
                  <a:gd name="connsiteX25-28469" fmla="*/ 6479 w 10000"/>
                  <a:gd name="connsiteY25-28470" fmla="*/ 3018 h 10000"/>
                  <a:gd name="connsiteX26-28471" fmla="*/ 4957 w 10000"/>
                  <a:gd name="connsiteY26-28472" fmla="*/ 3242 h 10000"/>
                  <a:gd name="connsiteX27-28473" fmla="*/ 4838 w 10000"/>
                  <a:gd name="connsiteY27-28474" fmla="*/ 3189 h 10000"/>
                  <a:gd name="connsiteX28-28475" fmla="*/ 4692 w 10000"/>
                  <a:gd name="connsiteY28-28476" fmla="*/ 3136 h 10000"/>
                  <a:gd name="connsiteX29-28477" fmla="*/ 4575 w 10000"/>
                  <a:gd name="connsiteY29-28478" fmla="*/ 3348 h 10000"/>
                  <a:gd name="connsiteX30-28479" fmla="*/ 4253 w 10000"/>
                  <a:gd name="connsiteY30-28480" fmla="*/ 3084 h 10000"/>
                  <a:gd name="connsiteX31-28481" fmla="*/ 4400 w 10000"/>
                  <a:gd name="connsiteY31-28482" fmla="*/ 3084 h 10000"/>
                  <a:gd name="connsiteX32-28483" fmla="*/ 4429 w 10000"/>
                  <a:gd name="connsiteY32-28484" fmla="*/ 3031 h 10000"/>
                  <a:gd name="connsiteX33-28485" fmla="*/ 4282 w 10000"/>
                  <a:gd name="connsiteY33-28486" fmla="*/ 2925 h 10000"/>
                  <a:gd name="connsiteX34-28487" fmla="*/ 4311 w 10000"/>
                  <a:gd name="connsiteY34-28488" fmla="*/ 2503 h 10000"/>
                  <a:gd name="connsiteX35-28489" fmla="*/ 4253 w 10000"/>
                  <a:gd name="connsiteY35-28490" fmla="*/ 2291 h 10000"/>
                  <a:gd name="connsiteX36-28491" fmla="*/ 4222 w 10000"/>
                  <a:gd name="connsiteY36-28492" fmla="*/ 1659 h 10000"/>
                  <a:gd name="connsiteX37-28493" fmla="*/ 4282 w 10000"/>
                  <a:gd name="connsiteY37-28494" fmla="*/ 1659 h 10000"/>
                  <a:gd name="connsiteX38-28495" fmla="*/ 4194 w 10000"/>
                  <a:gd name="connsiteY38-28496" fmla="*/ 1552 h 10000"/>
                  <a:gd name="connsiteX39-28497" fmla="*/ 3930 w 10000"/>
                  <a:gd name="connsiteY39-28498" fmla="*/ 1763 h 10000"/>
                  <a:gd name="connsiteX40-28499" fmla="*/ 3871 w 10000"/>
                  <a:gd name="connsiteY40-28500" fmla="*/ 1341 h 10000"/>
                  <a:gd name="connsiteX41-28501" fmla="*/ 4077 w 10000"/>
                  <a:gd name="connsiteY41-28502" fmla="*/ 602 h 10000"/>
                  <a:gd name="connsiteX42-28503" fmla="*/ 3902 w 10000"/>
                  <a:gd name="connsiteY42-28504" fmla="*/ 338 h 10000"/>
                  <a:gd name="connsiteX43-28505" fmla="*/ 4493 w 10000"/>
                  <a:gd name="connsiteY43-28506" fmla="*/ 0 h 10000"/>
                  <a:gd name="connsiteX44-28507" fmla="*/ 3636 w 10000"/>
                  <a:gd name="connsiteY44-28508" fmla="*/ 21 h 10000"/>
                  <a:gd name="connsiteX45-28509" fmla="*/ 3550 w 10000"/>
                  <a:gd name="connsiteY45-28510" fmla="*/ 233 h 10000"/>
                  <a:gd name="connsiteX46-28511" fmla="*/ 3460 w 10000"/>
                  <a:gd name="connsiteY46-28512" fmla="*/ 655 h 10000"/>
                  <a:gd name="connsiteX47-28513" fmla="*/ 3343 w 10000"/>
                  <a:gd name="connsiteY47-28514" fmla="*/ 708 h 10000"/>
                  <a:gd name="connsiteX48-28515" fmla="*/ 3519 w 10000"/>
                  <a:gd name="connsiteY48-28516" fmla="*/ 919 h 10000"/>
                  <a:gd name="connsiteX49-28517" fmla="*/ 3550 w 10000"/>
                  <a:gd name="connsiteY49-28518" fmla="*/ 1183 h 10000"/>
                  <a:gd name="connsiteX50-28519" fmla="*/ 3460 w 10000"/>
                  <a:gd name="connsiteY50-28520" fmla="*/ 1341 h 10000"/>
                  <a:gd name="connsiteX51-28521" fmla="*/ 3550 w 10000"/>
                  <a:gd name="connsiteY51-28522" fmla="*/ 1816 h 10000"/>
                  <a:gd name="connsiteX52-28523" fmla="*/ 3489 w 10000"/>
                  <a:gd name="connsiteY52-28524" fmla="*/ 2239 h 10000"/>
                  <a:gd name="connsiteX53-28525" fmla="*/ 3050 w 10000"/>
                  <a:gd name="connsiteY53-28526" fmla="*/ 2555 h 10000"/>
                  <a:gd name="connsiteX54-28527" fmla="*/ 3021 w 10000"/>
                  <a:gd name="connsiteY54-28528" fmla="*/ 2397 h 10000"/>
                  <a:gd name="connsiteX55-28529" fmla="*/ 2992 w 10000"/>
                  <a:gd name="connsiteY55-28530" fmla="*/ 2609 h 10000"/>
                  <a:gd name="connsiteX56-28531" fmla="*/ 3108 w 10000"/>
                  <a:gd name="connsiteY56-28532" fmla="*/ 2819 h 10000"/>
                  <a:gd name="connsiteX57-28533" fmla="*/ 3402 w 10000"/>
                  <a:gd name="connsiteY57-28534" fmla="*/ 2609 h 10000"/>
                  <a:gd name="connsiteX58-28535" fmla="*/ 3519 w 10000"/>
                  <a:gd name="connsiteY58-28536" fmla="*/ 2767 h 10000"/>
                  <a:gd name="connsiteX59-28537" fmla="*/ 3314 w 10000"/>
                  <a:gd name="connsiteY59-28538" fmla="*/ 2819 h 10000"/>
                  <a:gd name="connsiteX60-28539" fmla="*/ 2378 w 10000"/>
                  <a:gd name="connsiteY60-28540" fmla="*/ 2638 h 10000"/>
                  <a:gd name="connsiteX61-28541" fmla="*/ 2570 w 10000"/>
                  <a:gd name="connsiteY61-28542" fmla="*/ 2488 h 10000"/>
                  <a:gd name="connsiteX62-28543" fmla="*/ 1994 w 10000"/>
                  <a:gd name="connsiteY62-28544" fmla="*/ 2940 h 10000"/>
                  <a:gd name="connsiteX63-28545" fmla="*/ 1929 w 10000"/>
                  <a:gd name="connsiteY63-28546" fmla="*/ 3317 h 10000"/>
                  <a:gd name="connsiteX64-28547" fmla="*/ 1929 w 10000"/>
                  <a:gd name="connsiteY64-28548" fmla="*/ 3317 h 10000"/>
                  <a:gd name="connsiteX65-28549" fmla="*/ 1789 w 10000"/>
                  <a:gd name="connsiteY65-28550" fmla="*/ 3559 h 10000"/>
                  <a:gd name="connsiteX66-28551" fmla="*/ 1554 w 10000"/>
                  <a:gd name="connsiteY66-28552" fmla="*/ 3559 h 10000"/>
                  <a:gd name="connsiteX67-28553" fmla="*/ 1378 w 10000"/>
                  <a:gd name="connsiteY67-28554" fmla="*/ 3770 h 10000"/>
                  <a:gd name="connsiteX68-28555" fmla="*/ 1145 w 10000"/>
                  <a:gd name="connsiteY68-28556" fmla="*/ 3770 h 10000"/>
                  <a:gd name="connsiteX69-28557" fmla="*/ 968 w 10000"/>
                  <a:gd name="connsiteY69-28558" fmla="*/ 3981 h 10000"/>
                  <a:gd name="connsiteX70-28559" fmla="*/ 851 w 10000"/>
                  <a:gd name="connsiteY70-28560" fmla="*/ 3770 h 10000"/>
                  <a:gd name="connsiteX71-28561" fmla="*/ 558 w 10000"/>
                  <a:gd name="connsiteY71-28562" fmla="*/ 3717 h 10000"/>
                  <a:gd name="connsiteX72-28563" fmla="*/ 0 w 10000"/>
                  <a:gd name="connsiteY72-28564" fmla="*/ 4984 h 10000"/>
                  <a:gd name="connsiteX73-28565" fmla="*/ 59 w 10000"/>
                  <a:gd name="connsiteY73-28566" fmla="*/ 5249 h 10000"/>
                  <a:gd name="connsiteX74-28567" fmla="*/ 118 w 10000"/>
                  <a:gd name="connsiteY74-28568" fmla="*/ 5618 h 10000"/>
                  <a:gd name="connsiteX75-28569" fmla="*/ 294 w 10000"/>
                  <a:gd name="connsiteY75-28570" fmla="*/ 5935 h 10000"/>
                  <a:gd name="connsiteX76-28571" fmla="*/ 528 w 10000"/>
                  <a:gd name="connsiteY76-28572" fmla="*/ 6462 h 10000"/>
                  <a:gd name="connsiteX77-28573" fmla="*/ 381 w 10000"/>
                  <a:gd name="connsiteY77-28574" fmla="*/ 6358 h 10000"/>
                  <a:gd name="connsiteX78-28575" fmla="*/ 733 w 10000"/>
                  <a:gd name="connsiteY78-28576" fmla="*/ 6832 h 10000"/>
                  <a:gd name="connsiteX79-28577" fmla="*/ 938 w 10000"/>
                  <a:gd name="connsiteY79-28578" fmla="*/ 6780 h 10000"/>
                  <a:gd name="connsiteX80-28579" fmla="*/ 910 w 10000"/>
                  <a:gd name="connsiteY80-28580" fmla="*/ 6462 h 10000"/>
                  <a:gd name="connsiteX81-28581" fmla="*/ 1085 w 10000"/>
                  <a:gd name="connsiteY81-28582" fmla="*/ 6515 h 10000"/>
                  <a:gd name="connsiteX82-28583" fmla="*/ 880 w 10000"/>
                  <a:gd name="connsiteY82-28584" fmla="*/ 5882 h 10000"/>
                  <a:gd name="connsiteX83-28585" fmla="*/ 1261 w 10000"/>
                  <a:gd name="connsiteY83-28586" fmla="*/ 5618 h 10000"/>
                  <a:gd name="connsiteX84-28587" fmla="*/ 1468 w 10000"/>
                  <a:gd name="connsiteY84-28588" fmla="*/ 5618 h 10000"/>
                  <a:gd name="connsiteX85-28589" fmla="*/ 1468 w 10000"/>
                  <a:gd name="connsiteY85-28590" fmla="*/ 5882 h 10000"/>
                  <a:gd name="connsiteX86-28591" fmla="*/ 1290 w 10000"/>
                  <a:gd name="connsiteY86-28592" fmla="*/ 6040 h 10000"/>
                  <a:gd name="connsiteX87-28593" fmla="*/ 1174 w 10000"/>
                  <a:gd name="connsiteY87-28594" fmla="*/ 6727 h 10000"/>
                  <a:gd name="connsiteX88-28595" fmla="*/ 1115 w 10000"/>
                  <a:gd name="connsiteY88-28596" fmla="*/ 7043 h 10000"/>
                  <a:gd name="connsiteX89-28597" fmla="*/ 1203 w 10000"/>
                  <a:gd name="connsiteY89-28598" fmla="*/ 7466 h 10000"/>
                  <a:gd name="connsiteX90-28599" fmla="*/ 1378 w 10000"/>
                  <a:gd name="connsiteY90-28600" fmla="*/ 7783 h 10000"/>
                  <a:gd name="connsiteX91-28601" fmla="*/ 1965 w 10000"/>
                  <a:gd name="connsiteY91-28602" fmla="*/ 8416 h 10000"/>
                  <a:gd name="connsiteX92-28603" fmla="*/ 2433 w 10000"/>
                  <a:gd name="connsiteY92-28604" fmla="*/ 8891 h 10000"/>
                  <a:gd name="connsiteX93-28605" fmla="*/ 2785 w 10000"/>
                  <a:gd name="connsiteY93-28606" fmla="*/ 9103 h 10000"/>
                  <a:gd name="connsiteX94-28607" fmla="*/ 3167 w 10000"/>
                  <a:gd name="connsiteY94-28608" fmla="*/ 9313 h 10000"/>
                  <a:gd name="connsiteX95-28609" fmla="*/ 3550 w 10000"/>
                  <a:gd name="connsiteY95-28610" fmla="*/ 9525 h 10000"/>
                  <a:gd name="connsiteX96-28611" fmla="*/ 3902 w 10000"/>
                  <a:gd name="connsiteY96-28612" fmla="*/ 9631 h 10000"/>
                  <a:gd name="connsiteX97-28613" fmla="*/ 4282 w 10000"/>
                  <a:gd name="connsiteY97-28614" fmla="*/ 9789 h 10000"/>
                  <a:gd name="connsiteX98-28615" fmla="*/ 4722 w 10000"/>
                  <a:gd name="connsiteY98-28616" fmla="*/ 9948 h 10000"/>
                  <a:gd name="connsiteX99-28617" fmla="*/ 5190 w 10000"/>
                  <a:gd name="connsiteY99-28618" fmla="*/ 10000 h 10000"/>
                  <a:gd name="connsiteX100-28619" fmla="*/ 5601 w 10000"/>
                  <a:gd name="connsiteY100-28620" fmla="*/ 10000 h 10000"/>
                  <a:gd name="connsiteX101-28621" fmla="*/ 6100 w 10000"/>
                  <a:gd name="connsiteY101-28622" fmla="*/ 9948 h 10000"/>
                  <a:gd name="connsiteX102-28623" fmla="*/ 6452 w 10000"/>
                  <a:gd name="connsiteY102-28624" fmla="*/ 9841 h 10000"/>
                  <a:gd name="connsiteX103-28625" fmla="*/ 6804 w 10000"/>
                  <a:gd name="connsiteY103-28626" fmla="*/ 9737 h 10000"/>
                  <a:gd name="connsiteX104-28627" fmla="*/ 7186 w 10000"/>
                  <a:gd name="connsiteY104-28628" fmla="*/ 9578 h 10000"/>
                  <a:gd name="connsiteX105-28629" fmla="*/ 7537 w 10000"/>
                  <a:gd name="connsiteY105-28630" fmla="*/ 9419 h 10000"/>
                  <a:gd name="connsiteX106-28631" fmla="*/ 7860 w 10000"/>
                  <a:gd name="connsiteY106-28632" fmla="*/ 9209 h 10000"/>
                  <a:gd name="connsiteX107-28633" fmla="*/ 8212 w 10000"/>
                  <a:gd name="connsiteY107-28634" fmla="*/ 8997 h 10000"/>
                  <a:gd name="connsiteX108-28635" fmla="*/ 8535 w 10000"/>
                  <a:gd name="connsiteY108-28636" fmla="*/ 8681 h 10000"/>
                  <a:gd name="connsiteX0-28637" fmla="*/ 8535 w 10000"/>
                  <a:gd name="connsiteY0-28638" fmla="*/ 8681 h 10000"/>
                  <a:gd name="connsiteX1-28639" fmla="*/ 8887 w 10000"/>
                  <a:gd name="connsiteY1-28640" fmla="*/ 8363 h 10000"/>
                  <a:gd name="connsiteX2-28641" fmla="*/ 9062 w 10000"/>
                  <a:gd name="connsiteY2-28642" fmla="*/ 7941 h 10000"/>
                  <a:gd name="connsiteX3-28643" fmla="*/ 9414 w 10000"/>
                  <a:gd name="connsiteY3-28644" fmla="*/ 7624 h 10000"/>
                  <a:gd name="connsiteX4-28645" fmla="*/ 9296 w 10000"/>
                  <a:gd name="connsiteY4-28646" fmla="*/ 7149 h 10000"/>
                  <a:gd name="connsiteX5-28647" fmla="*/ 9502 w 10000"/>
                  <a:gd name="connsiteY5-28648" fmla="*/ 6885 h 10000"/>
                  <a:gd name="connsiteX6-28649" fmla="*/ 9648 w 10000"/>
                  <a:gd name="connsiteY6-28650" fmla="*/ 6621 h 10000"/>
                  <a:gd name="connsiteX7-28651" fmla="*/ 9706 w 10000"/>
                  <a:gd name="connsiteY7-28652" fmla="*/ 7043 h 10000"/>
                  <a:gd name="connsiteX8-28653" fmla="*/ 9648 w 10000"/>
                  <a:gd name="connsiteY8-28654" fmla="*/ 7519 h 10000"/>
                  <a:gd name="connsiteX9-28655" fmla="*/ 9971 w 10000"/>
                  <a:gd name="connsiteY9-28656" fmla="*/ 7043 h 10000"/>
                  <a:gd name="connsiteX10-28657" fmla="*/ 10000 w 10000"/>
                  <a:gd name="connsiteY10-28658" fmla="*/ 6674 h 10000"/>
                  <a:gd name="connsiteX11-28659" fmla="*/ 9882 w 10000"/>
                  <a:gd name="connsiteY11-28660" fmla="*/ 6727 h 10000"/>
                  <a:gd name="connsiteX12-28661" fmla="*/ 9795 w 10000"/>
                  <a:gd name="connsiteY12-28662" fmla="*/ 6358 h 10000"/>
                  <a:gd name="connsiteX13-28663" fmla="*/ 9911 w 10000"/>
                  <a:gd name="connsiteY13-28664" fmla="*/ 5935 h 10000"/>
                  <a:gd name="connsiteX14-28665" fmla="*/ 9091 w 10000"/>
                  <a:gd name="connsiteY14-28666" fmla="*/ 5249 h 10000"/>
                  <a:gd name="connsiteX15-28667" fmla="*/ 8916 w 10000"/>
                  <a:gd name="connsiteY15-28668" fmla="*/ 6146 h 10000"/>
                  <a:gd name="connsiteX16-28669" fmla="*/ 8720 w 10000"/>
                  <a:gd name="connsiteY16-28670" fmla="*/ 5507 h 10000"/>
                  <a:gd name="connsiteX17-28671" fmla="*/ 8655 w 10000"/>
                  <a:gd name="connsiteY17-28672" fmla="*/ 4904 h 10000"/>
                  <a:gd name="connsiteX18-28673" fmla="*/ 8207 w 10000"/>
                  <a:gd name="connsiteY18-28674" fmla="*/ 4602 h 10000"/>
                  <a:gd name="connsiteX19-28675" fmla="*/ 8014 w 10000"/>
                  <a:gd name="connsiteY19-28676" fmla="*/ 4753 h 10000"/>
                  <a:gd name="connsiteX20-28677" fmla="*/ 8047 w 10000"/>
                  <a:gd name="connsiteY20-28678" fmla="*/ 4837 h 10000"/>
                  <a:gd name="connsiteX21-28679" fmla="*/ 6914 w 10000"/>
                  <a:gd name="connsiteY21-28680" fmla="*/ 3320 h 10000"/>
                  <a:gd name="connsiteX22-28681" fmla="*/ 6926 w 10000"/>
                  <a:gd name="connsiteY22-28682" fmla="*/ 3319 h 10000"/>
                  <a:gd name="connsiteX23-28683" fmla="*/ 6605 w 10000"/>
                  <a:gd name="connsiteY23-28684" fmla="*/ 3244 h 10000"/>
                  <a:gd name="connsiteX24-28685" fmla="*/ 6479 w 10000"/>
                  <a:gd name="connsiteY24-28686" fmla="*/ 3018 h 10000"/>
                  <a:gd name="connsiteX25-28687" fmla="*/ 4957 w 10000"/>
                  <a:gd name="connsiteY25-28688" fmla="*/ 3242 h 10000"/>
                  <a:gd name="connsiteX26-28689" fmla="*/ 4838 w 10000"/>
                  <a:gd name="connsiteY26-28690" fmla="*/ 3189 h 10000"/>
                  <a:gd name="connsiteX27-28691" fmla="*/ 4692 w 10000"/>
                  <a:gd name="connsiteY27-28692" fmla="*/ 3136 h 10000"/>
                  <a:gd name="connsiteX28-28693" fmla="*/ 4575 w 10000"/>
                  <a:gd name="connsiteY28-28694" fmla="*/ 3348 h 10000"/>
                  <a:gd name="connsiteX29-28695" fmla="*/ 4253 w 10000"/>
                  <a:gd name="connsiteY29-28696" fmla="*/ 3084 h 10000"/>
                  <a:gd name="connsiteX30-28697" fmla="*/ 4400 w 10000"/>
                  <a:gd name="connsiteY30-28698" fmla="*/ 3084 h 10000"/>
                  <a:gd name="connsiteX31-28699" fmla="*/ 4429 w 10000"/>
                  <a:gd name="connsiteY31-28700" fmla="*/ 3031 h 10000"/>
                  <a:gd name="connsiteX32-28701" fmla="*/ 4282 w 10000"/>
                  <a:gd name="connsiteY32-28702" fmla="*/ 2925 h 10000"/>
                  <a:gd name="connsiteX33-28703" fmla="*/ 4311 w 10000"/>
                  <a:gd name="connsiteY33-28704" fmla="*/ 2503 h 10000"/>
                  <a:gd name="connsiteX34-28705" fmla="*/ 4253 w 10000"/>
                  <a:gd name="connsiteY34-28706" fmla="*/ 2291 h 10000"/>
                  <a:gd name="connsiteX35-28707" fmla="*/ 4222 w 10000"/>
                  <a:gd name="connsiteY35-28708" fmla="*/ 1659 h 10000"/>
                  <a:gd name="connsiteX36-28709" fmla="*/ 4282 w 10000"/>
                  <a:gd name="connsiteY36-28710" fmla="*/ 1659 h 10000"/>
                  <a:gd name="connsiteX37-28711" fmla="*/ 4194 w 10000"/>
                  <a:gd name="connsiteY37-28712" fmla="*/ 1552 h 10000"/>
                  <a:gd name="connsiteX38-28713" fmla="*/ 3930 w 10000"/>
                  <a:gd name="connsiteY38-28714" fmla="*/ 1763 h 10000"/>
                  <a:gd name="connsiteX39-28715" fmla="*/ 3871 w 10000"/>
                  <a:gd name="connsiteY39-28716" fmla="*/ 1341 h 10000"/>
                  <a:gd name="connsiteX40-28717" fmla="*/ 4077 w 10000"/>
                  <a:gd name="connsiteY40-28718" fmla="*/ 602 h 10000"/>
                  <a:gd name="connsiteX41-28719" fmla="*/ 3902 w 10000"/>
                  <a:gd name="connsiteY41-28720" fmla="*/ 338 h 10000"/>
                  <a:gd name="connsiteX42-28721" fmla="*/ 4493 w 10000"/>
                  <a:gd name="connsiteY42-28722" fmla="*/ 0 h 10000"/>
                  <a:gd name="connsiteX43-28723" fmla="*/ 3636 w 10000"/>
                  <a:gd name="connsiteY43-28724" fmla="*/ 21 h 10000"/>
                  <a:gd name="connsiteX44-28725" fmla="*/ 3550 w 10000"/>
                  <a:gd name="connsiteY44-28726" fmla="*/ 233 h 10000"/>
                  <a:gd name="connsiteX45-28727" fmla="*/ 3460 w 10000"/>
                  <a:gd name="connsiteY45-28728" fmla="*/ 655 h 10000"/>
                  <a:gd name="connsiteX46-28729" fmla="*/ 3343 w 10000"/>
                  <a:gd name="connsiteY46-28730" fmla="*/ 708 h 10000"/>
                  <a:gd name="connsiteX47-28731" fmla="*/ 3519 w 10000"/>
                  <a:gd name="connsiteY47-28732" fmla="*/ 919 h 10000"/>
                  <a:gd name="connsiteX48-28733" fmla="*/ 3550 w 10000"/>
                  <a:gd name="connsiteY48-28734" fmla="*/ 1183 h 10000"/>
                  <a:gd name="connsiteX49-28735" fmla="*/ 3460 w 10000"/>
                  <a:gd name="connsiteY49-28736" fmla="*/ 1341 h 10000"/>
                  <a:gd name="connsiteX50-28737" fmla="*/ 3550 w 10000"/>
                  <a:gd name="connsiteY50-28738" fmla="*/ 1816 h 10000"/>
                  <a:gd name="connsiteX51-28739" fmla="*/ 3489 w 10000"/>
                  <a:gd name="connsiteY51-28740" fmla="*/ 2239 h 10000"/>
                  <a:gd name="connsiteX52-28741" fmla="*/ 3050 w 10000"/>
                  <a:gd name="connsiteY52-28742" fmla="*/ 2555 h 10000"/>
                  <a:gd name="connsiteX53-28743" fmla="*/ 3021 w 10000"/>
                  <a:gd name="connsiteY53-28744" fmla="*/ 2397 h 10000"/>
                  <a:gd name="connsiteX54-28745" fmla="*/ 2992 w 10000"/>
                  <a:gd name="connsiteY54-28746" fmla="*/ 2609 h 10000"/>
                  <a:gd name="connsiteX55-28747" fmla="*/ 3108 w 10000"/>
                  <a:gd name="connsiteY55-28748" fmla="*/ 2819 h 10000"/>
                  <a:gd name="connsiteX56-28749" fmla="*/ 3402 w 10000"/>
                  <a:gd name="connsiteY56-28750" fmla="*/ 2609 h 10000"/>
                  <a:gd name="connsiteX57-28751" fmla="*/ 3519 w 10000"/>
                  <a:gd name="connsiteY57-28752" fmla="*/ 2767 h 10000"/>
                  <a:gd name="connsiteX58-28753" fmla="*/ 3314 w 10000"/>
                  <a:gd name="connsiteY58-28754" fmla="*/ 2819 h 10000"/>
                  <a:gd name="connsiteX59-28755" fmla="*/ 2378 w 10000"/>
                  <a:gd name="connsiteY59-28756" fmla="*/ 2638 h 10000"/>
                  <a:gd name="connsiteX60-28757" fmla="*/ 2570 w 10000"/>
                  <a:gd name="connsiteY60-28758" fmla="*/ 2488 h 10000"/>
                  <a:gd name="connsiteX61-28759" fmla="*/ 1994 w 10000"/>
                  <a:gd name="connsiteY61-28760" fmla="*/ 2940 h 10000"/>
                  <a:gd name="connsiteX62-28761" fmla="*/ 1929 w 10000"/>
                  <a:gd name="connsiteY62-28762" fmla="*/ 3317 h 10000"/>
                  <a:gd name="connsiteX63-28763" fmla="*/ 1929 w 10000"/>
                  <a:gd name="connsiteY63-28764" fmla="*/ 3317 h 10000"/>
                  <a:gd name="connsiteX64-28765" fmla="*/ 1789 w 10000"/>
                  <a:gd name="connsiteY64-28766" fmla="*/ 3559 h 10000"/>
                  <a:gd name="connsiteX65-28767" fmla="*/ 1554 w 10000"/>
                  <a:gd name="connsiteY65-28768" fmla="*/ 3559 h 10000"/>
                  <a:gd name="connsiteX66-28769" fmla="*/ 1378 w 10000"/>
                  <a:gd name="connsiteY66-28770" fmla="*/ 3770 h 10000"/>
                  <a:gd name="connsiteX67-28771" fmla="*/ 1145 w 10000"/>
                  <a:gd name="connsiteY67-28772" fmla="*/ 3770 h 10000"/>
                  <a:gd name="connsiteX68-28773" fmla="*/ 968 w 10000"/>
                  <a:gd name="connsiteY68-28774" fmla="*/ 3981 h 10000"/>
                  <a:gd name="connsiteX69-28775" fmla="*/ 851 w 10000"/>
                  <a:gd name="connsiteY69-28776" fmla="*/ 3770 h 10000"/>
                  <a:gd name="connsiteX70-28777" fmla="*/ 558 w 10000"/>
                  <a:gd name="connsiteY70-28778" fmla="*/ 3717 h 10000"/>
                  <a:gd name="connsiteX71-28779" fmla="*/ 0 w 10000"/>
                  <a:gd name="connsiteY71-28780" fmla="*/ 4984 h 10000"/>
                  <a:gd name="connsiteX72-28781" fmla="*/ 59 w 10000"/>
                  <a:gd name="connsiteY72-28782" fmla="*/ 5249 h 10000"/>
                  <a:gd name="connsiteX73-28783" fmla="*/ 118 w 10000"/>
                  <a:gd name="connsiteY73-28784" fmla="*/ 5618 h 10000"/>
                  <a:gd name="connsiteX74-28785" fmla="*/ 294 w 10000"/>
                  <a:gd name="connsiteY74-28786" fmla="*/ 5935 h 10000"/>
                  <a:gd name="connsiteX75-28787" fmla="*/ 528 w 10000"/>
                  <a:gd name="connsiteY75-28788" fmla="*/ 6462 h 10000"/>
                  <a:gd name="connsiteX76-28789" fmla="*/ 381 w 10000"/>
                  <a:gd name="connsiteY76-28790" fmla="*/ 6358 h 10000"/>
                  <a:gd name="connsiteX77-28791" fmla="*/ 733 w 10000"/>
                  <a:gd name="connsiteY77-28792" fmla="*/ 6832 h 10000"/>
                  <a:gd name="connsiteX78-28793" fmla="*/ 938 w 10000"/>
                  <a:gd name="connsiteY78-28794" fmla="*/ 6780 h 10000"/>
                  <a:gd name="connsiteX79-28795" fmla="*/ 910 w 10000"/>
                  <a:gd name="connsiteY79-28796" fmla="*/ 6462 h 10000"/>
                  <a:gd name="connsiteX80-28797" fmla="*/ 1085 w 10000"/>
                  <a:gd name="connsiteY80-28798" fmla="*/ 6515 h 10000"/>
                  <a:gd name="connsiteX81-28799" fmla="*/ 880 w 10000"/>
                  <a:gd name="connsiteY81-28800" fmla="*/ 5882 h 10000"/>
                  <a:gd name="connsiteX82-28801" fmla="*/ 1261 w 10000"/>
                  <a:gd name="connsiteY82-28802" fmla="*/ 5618 h 10000"/>
                  <a:gd name="connsiteX83-28803" fmla="*/ 1468 w 10000"/>
                  <a:gd name="connsiteY83-28804" fmla="*/ 5618 h 10000"/>
                  <a:gd name="connsiteX84-28805" fmla="*/ 1468 w 10000"/>
                  <a:gd name="connsiteY84-28806" fmla="*/ 5882 h 10000"/>
                  <a:gd name="connsiteX85-28807" fmla="*/ 1290 w 10000"/>
                  <a:gd name="connsiteY85-28808" fmla="*/ 6040 h 10000"/>
                  <a:gd name="connsiteX86-28809" fmla="*/ 1174 w 10000"/>
                  <a:gd name="connsiteY86-28810" fmla="*/ 6727 h 10000"/>
                  <a:gd name="connsiteX87-28811" fmla="*/ 1115 w 10000"/>
                  <a:gd name="connsiteY87-28812" fmla="*/ 7043 h 10000"/>
                  <a:gd name="connsiteX88-28813" fmla="*/ 1203 w 10000"/>
                  <a:gd name="connsiteY88-28814" fmla="*/ 7466 h 10000"/>
                  <a:gd name="connsiteX89-28815" fmla="*/ 1378 w 10000"/>
                  <a:gd name="connsiteY89-28816" fmla="*/ 7783 h 10000"/>
                  <a:gd name="connsiteX90-28817" fmla="*/ 1965 w 10000"/>
                  <a:gd name="connsiteY90-28818" fmla="*/ 8416 h 10000"/>
                  <a:gd name="connsiteX91-28819" fmla="*/ 2433 w 10000"/>
                  <a:gd name="connsiteY91-28820" fmla="*/ 8891 h 10000"/>
                  <a:gd name="connsiteX92-28821" fmla="*/ 2785 w 10000"/>
                  <a:gd name="connsiteY92-28822" fmla="*/ 9103 h 10000"/>
                  <a:gd name="connsiteX93-28823" fmla="*/ 3167 w 10000"/>
                  <a:gd name="connsiteY93-28824" fmla="*/ 9313 h 10000"/>
                  <a:gd name="connsiteX94-28825" fmla="*/ 3550 w 10000"/>
                  <a:gd name="connsiteY94-28826" fmla="*/ 9525 h 10000"/>
                  <a:gd name="connsiteX95-28827" fmla="*/ 3902 w 10000"/>
                  <a:gd name="connsiteY95-28828" fmla="*/ 9631 h 10000"/>
                  <a:gd name="connsiteX96-28829" fmla="*/ 4282 w 10000"/>
                  <a:gd name="connsiteY96-28830" fmla="*/ 9789 h 10000"/>
                  <a:gd name="connsiteX97-28831" fmla="*/ 4722 w 10000"/>
                  <a:gd name="connsiteY97-28832" fmla="*/ 9948 h 10000"/>
                  <a:gd name="connsiteX98-28833" fmla="*/ 5190 w 10000"/>
                  <a:gd name="connsiteY98-28834" fmla="*/ 10000 h 10000"/>
                  <a:gd name="connsiteX99-28835" fmla="*/ 5601 w 10000"/>
                  <a:gd name="connsiteY99-28836" fmla="*/ 10000 h 10000"/>
                  <a:gd name="connsiteX100-28837" fmla="*/ 6100 w 10000"/>
                  <a:gd name="connsiteY100-28838" fmla="*/ 9948 h 10000"/>
                  <a:gd name="connsiteX101-28839" fmla="*/ 6452 w 10000"/>
                  <a:gd name="connsiteY101-28840" fmla="*/ 9841 h 10000"/>
                  <a:gd name="connsiteX102-28841" fmla="*/ 6804 w 10000"/>
                  <a:gd name="connsiteY102-28842" fmla="*/ 9737 h 10000"/>
                  <a:gd name="connsiteX103-28843" fmla="*/ 7186 w 10000"/>
                  <a:gd name="connsiteY103-28844" fmla="*/ 9578 h 10000"/>
                  <a:gd name="connsiteX104-28845" fmla="*/ 7537 w 10000"/>
                  <a:gd name="connsiteY104-28846" fmla="*/ 9419 h 10000"/>
                  <a:gd name="connsiteX105-28847" fmla="*/ 7860 w 10000"/>
                  <a:gd name="connsiteY105-28848" fmla="*/ 9209 h 10000"/>
                  <a:gd name="connsiteX106-28849" fmla="*/ 8212 w 10000"/>
                  <a:gd name="connsiteY106-28850" fmla="*/ 8997 h 10000"/>
                  <a:gd name="connsiteX107-28851" fmla="*/ 8535 w 10000"/>
                  <a:gd name="connsiteY107-28852" fmla="*/ 8681 h 10000"/>
                  <a:gd name="connsiteX0-28853" fmla="*/ 8535 w 10000"/>
                  <a:gd name="connsiteY0-28854" fmla="*/ 8681 h 10000"/>
                  <a:gd name="connsiteX1-28855" fmla="*/ 8887 w 10000"/>
                  <a:gd name="connsiteY1-28856" fmla="*/ 8363 h 10000"/>
                  <a:gd name="connsiteX2-28857" fmla="*/ 9062 w 10000"/>
                  <a:gd name="connsiteY2-28858" fmla="*/ 7941 h 10000"/>
                  <a:gd name="connsiteX3-28859" fmla="*/ 9414 w 10000"/>
                  <a:gd name="connsiteY3-28860" fmla="*/ 7624 h 10000"/>
                  <a:gd name="connsiteX4-28861" fmla="*/ 9296 w 10000"/>
                  <a:gd name="connsiteY4-28862" fmla="*/ 7149 h 10000"/>
                  <a:gd name="connsiteX5-28863" fmla="*/ 9502 w 10000"/>
                  <a:gd name="connsiteY5-28864" fmla="*/ 6885 h 10000"/>
                  <a:gd name="connsiteX6-28865" fmla="*/ 9648 w 10000"/>
                  <a:gd name="connsiteY6-28866" fmla="*/ 6621 h 10000"/>
                  <a:gd name="connsiteX7-28867" fmla="*/ 9706 w 10000"/>
                  <a:gd name="connsiteY7-28868" fmla="*/ 7043 h 10000"/>
                  <a:gd name="connsiteX8-28869" fmla="*/ 9648 w 10000"/>
                  <a:gd name="connsiteY8-28870" fmla="*/ 7519 h 10000"/>
                  <a:gd name="connsiteX9-28871" fmla="*/ 9971 w 10000"/>
                  <a:gd name="connsiteY9-28872" fmla="*/ 7043 h 10000"/>
                  <a:gd name="connsiteX10-28873" fmla="*/ 10000 w 10000"/>
                  <a:gd name="connsiteY10-28874" fmla="*/ 6674 h 10000"/>
                  <a:gd name="connsiteX11-28875" fmla="*/ 9882 w 10000"/>
                  <a:gd name="connsiteY11-28876" fmla="*/ 6727 h 10000"/>
                  <a:gd name="connsiteX12-28877" fmla="*/ 9795 w 10000"/>
                  <a:gd name="connsiteY12-28878" fmla="*/ 6358 h 10000"/>
                  <a:gd name="connsiteX13-28879" fmla="*/ 9911 w 10000"/>
                  <a:gd name="connsiteY13-28880" fmla="*/ 5935 h 10000"/>
                  <a:gd name="connsiteX14-28881" fmla="*/ 9091 w 10000"/>
                  <a:gd name="connsiteY14-28882" fmla="*/ 5249 h 10000"/>
                  <a:gd name="connsiteX15-28883" fmla="*/ 8916 w 10000"/>
                  <a:gd name="connsiteY15-28884" fmla="*/ 6146 h 10000"/>
                  <a:gd name="connsiteX16-28885" fmla="*/ 8720 w 10000"/>
                  <a:gd name="connsiteY16-28886" fmla="*/ 5507 h 10000"/>
                  <a:gd name="connsiteX17-28887" fmla="*/ 8655 w 10000"/>
                  <a:gd name="connsiteY17-28888" fmla="*/ 4904 h 10000"/>
                  <a:gd name="connsiteX18-28889" fmla="*/ 8207 w 10000"/>
                  <a:gd name="connsiteY18-28890" fmla="*/ 4602 h 10000"/>
                  <a:gd name="connsiteX19-28891" fmla="*/ 8014 w 10000"/>
                  <a:gd name="connsiteY19-28892" fmla="*/ 4753 h 10000"/>
                  <a:gd name="connsiteX20-28893" fmla="*/ 6914 w 10000"/>
                  <a:gd name="connsiteY20-28894" fmla="*/ 3320 h 10000"/>
                  <a:gd name="connsiteX21-28895" fmla="*/ 6926 w 10000"/>
                  <a:gd name="connsiteY21-28896" fmla="*/ 3319 h 10000"/>
                  <a:gd name="connsiteX22-28897" fmla="*/ 6605 w 10000"/>
                  <a:gd name="connsiteY22-28898" fmla="*/ 3244 h 10000"/>
                  <a:gd name="connsiteX23-28899" fmla="*/ 6479 w 10000"/>
                  <a:gd name="connsiteY23-28900" fmla="*/ 3018 h 10000"/>
                  <a:gd name="connsiteX24-28901" fmla="*/ 4957 w 10000"/>
                  <a:gd name="connsiteY24-28902" fmla="*/ 3242 h 10000"/>
                  <a:gd name="connsiteX25-28903" fmla="*/ 4838 w 10000"/>
                  <a:gd name="connsiteY25-28904" fmla="*/ 3189 h 10000"/>
                  <a:gd name="connsiteX26-28905" fmla="*/ 4692 w 10000"/>
                  <a:gd name="connsiteY26-28906" fmla="*/ 3136 h 10000"/>
                  <a:gd name="connsiteX27-28907" fmla="*/ 4575 w 10000"/>
                  <a:gd name="connsiteY27-28908" fmla="*/ 3348 h 10000"/>
                  <a:gd name="connsiteX28-28909" fmla="*/ 4253 w 10000"/>
                  <a:gd name="connsiteY28-28910" fmla="*/ 3084 h 10000"/>
                  <a:gd name="connsiteX29-28911" fmla="*/ 4400 w 10000"/>
                  <a:gd name="connsiteY29-28912" fmla="*/ 3084 h 10000"/>
                  <a:gd name="connsiteX30-28913" fmla="*/ 4429 w 10000"/>
                  <a:gd name="connsiteY30-28914" fmla="*/ 3031 h 10000"/>
                  <a:gd name="connsiteX31-28915" fmla="*/ 4282 w 10000"/>
                  <a:gd name="connsiteY31-28916" fmla="*/ 2925 h 10000"/>
                  <a:gd name="connsiteX32-28917" fmla="*/ 4311 w 10000"/>
                  <a:gd name="connsiteY32-28918" fmla="*/ 2503 h 10000"/>
                  <a:gd name="connsiteX33-28919" fmla="*/ 4253 w 10000"/>
                  <a:gd name="connsiteY33-28920" fmla="*/ 2291 h 10000"/>
                  <a:gd name="connsiteX34-28921" fmla="*/ 4222 w 10000"/>
                  <a:gd name="connsiteY34-28922" fmla="*/ 1659 h 10000"/>
                  <a:gd name="connsiteX35-28923" fmla="*/ 4282 w 10000"/>
                  <a:gd name="connsiteY35-28924" fmla="*/ 1659 h 10000"/>
                  <a:gd name="connsiteX36-28925" fmla="*/ 4194 w 10000"/>
                  <a:gd name="connsiteY36-28926" fmla="*/ 1552 h 10000"/>
                  <a:gd name="connsiteX37-28927" fmla="*/ 3930 w 10000"/>
                  <a:gd name="connsiteY37-28928" fmla="*/ 1763 h 10000"/>
                  <a:gd name="connsiteX38-28929" fmla="*/ 3871 w 10000"/>
                  <a:gd name="connsiteY38-28930" fmla="*/ 1341 h 10000"/>
                  <a:gd name="connsiteX39-28931" fmla="*/ 4077 w 10000"/>
                  <a:gd name="connsiteY39-28932" fmla="*/ 602 h 10000"/>
                  <a:gd name="connsiteX40-28933" fmla="*/ 3902 w 10000"/>
                  <a:gd name="connsiteY40-28934" fmla="*/ 338 h 10000"/>
                  <a:gd name="connsiteX41-28935" fmla="*/ 4493 w 10000"/>
                  <a:gd name="connsiteY41-28936" fmla="*/ 0 h 10000"/>
                  <a:gd name="connsiteX42-28937" fmla="*/ 3636 w 10000"/>
                  <a:gd name="connsiteY42-28938" fmla="*/ 21 h 10000"/>
                  <a:gd name="connsiteX43-28939" fmla="*/ 3550 w 10000"/>
                  <a:gd name="connsiteY43-28940" fmla="*/ 233 h 10000"/>
                  <a:gd name="connsiteX44-28941" fmla="*/ 3460 w 10000"/>
                  <a:gd name="connsiteY44-28942" fmla="*/ 655 h 10000"/>
                  <a:gd name="connsiteX45-28943" fmla="*/ 3343 w 10000"/>
                  <a:gd name="connsiteY45-28944" fmla="*/ 708 h 10000"/>
                  <a:gd name="connsiteX46-28945" fmla="*/ 3519 w 10000"/>
                  <a:gd name="connsiteY46-28946" fmla="*/ 919 h 10000"/>
                  <a:gd name="connsiteX47-28947" fmla="*/ 3550 w 10000"/>
                  <a:gd name="connsiteY47-28948" fmla="*/ 1183 h 10000"/>
                  <a:gd name="connsiteX48-28949" fmla="*/ 3460 w 10000"/>
                  <a:gd name="connsiteY48-28950" fmla="*/ 1341 h 10000"/>
                  <a:gd name="connsiteX49-28951" fmla="*/ 3550 w 10000"/>
                  <a:gd name="connsiteY49-28952" fmla="*/ 1816 h 10000"/>
                  <a:gd name="connsiteX50-28953" fmla="*/ 3489 w 10000"/>
                  <a:gd name="connsiteY50-28954" fmla="*/ 2239 h 10000"/>
                  <a:gd name="connsiteX51-28955" fmla="*/ 3050 w 10000"/>
                  <a:gd name="connsiteY51-28956" fmla="*/ 2555 h 10000"/>
                  <a:gd name="connsiteX52-28957" fmla="*/ 3021 w 10000"/>
                  <a:gd name="connsiteY52-28958" fmla="*/ 2397 h 10000"/>
                  <a:gd name="connsiteX53-28959" fmla="*/ 2992 w 10000"/>
                  <a:gd name="connsiteY53-28960" fmla="*/ 2609 h 10000"/>
                  <a:gd name="connsiteX54-28961" fmla="*/ 3108 w 10000"/>
                  <a:gd name="connsiteY54-28962" fmla="*/ 2819 h 10000"/>
                  <a:gd name="connsiteX55-28963" fmla="*/ 3402 w 10000"/>
                  <a:gd name="connsiteY55-28964" fmla="*/ 2609 h 10000"/>
                  <a:gd name="connsiteX56-28965" fmla="*/ 3519 w 10000"/>
                  <a:gd name="connsiteY56-28966" fmla="*/ 2767 h 10000"/>
                  <a:gd name="connsiteX57-28967" fmla="*/ 3314 w 10000"/>
                  <a:gd name="connsiteY57-28968" fmla="*/ 2819 h 10000"/>
                  <a:gd name="connsiteX58-28969" fmla="*/ 2378 w 10000"/>
                  <a:gd name="connsiteY58-28970" fmla="*/ 2638 h 10000"/>
                  <a:gd name="connsiteX59-28971" fmla="*/ 2570 w 10000"/>
                  <a:gd name="connsiteY59-28972" fmla="*/ 2488 h 10000"/>
                  <a:gd name="connsiteX60-28973" fmla="*/ 1994 w 10000"/>
                  <a:gd name="connsiteY60-28974" fmla="*/ 2940 h 10000"/>
                  <a:gd name="connsiteX61-28975" fmla="*/ 1929 w 10000"/>
                  <a:gd name="connsiteY61-28976" fmla="*/ 3317 h 10000"/>
                  <a:gd name="connsiteX62-28977" fmla="*/ 1929 w 10000"/>
                  <a:gd name="connsiteY62-28978" fmla="*/ 3317 h 10000"/>
                  <a:gd name="connsiteX63-28979" fmla="*/ 1789 w 10000"/>
                  <a:gd name="connsiteY63-28980" fmla="*/ 3559 h 10000"/>
                  <a:gd name="connsiteX64-28981" fmla="*/ 1554 w 10000"/>
                  <a:gd name="connsiteY64-28982" fmla="*/ 3559 h 10000"/>
                  <a:gd name="connsiteX65-28983" fmla="*/ 1378 w 10000"/>
                  <a:gd name="connsiteY65-28984" fmla="*/ 3770 h 10000"/>
                  <a:gd name="connsiteX66-28985" fmla="*/ 1145 w 10000"/>
                  <a:gd name="connsiteY66-28986" fmla="*/ 3770 h 10000"/>
                  <a:gd name="connsiteX67-28987" fmla="*/ 968 w 10000"/>
                  <a:gd name="connsiteY67-28988" fmla="*/ 3981 h 10000"/>
                  <a:gd name="connsiteX68-28989" fmla="*/ 851 w 10000"/>
                  <a:gd name="connsiteY68-28990" fmla="*/ 3770 h 10000"/>
                  <a:gd name="connsiteX69-28991" fmla="*/ 558 w 10000"/>
                  <a:gd name="connsiteY69-28992" fmla="*/ 3717 h 10000"/>
                  <a:gd name="connsiteX70-28993" fmla="*/ 0 w 10000"/>
                  <a:gd name="connsiteY70-28994" fmla="*/ 4984 h 10000"/>
                  <a:gd name="connsiteX71-28995" fmla="*/ 59 w 10000"/>
                  <a:gd name="connsiteY71-28996" fmla="*/ 5249 h 10000"/>
                  <a:gd name="connsiteX72-28997" fmla="*/ 118 w 10000"/>
                  <a:gd name="connsiteY72-28998" fmla="*/ 5618 h 10000"/>
                  <a:gd name="connsiteX73-28999" fmla="*/ 294 w 10000"/>
                  <a:gd name="connsiteY73-29000" fmla="*/ 5935 h 10000"/>
                  <a:gd name="connsiteX74-29001" fmla="*/ 528 w 10000"/>
                  <a:gd name="connsiteY74-29002" fmla="*/ 6462 h 10000"/>
                  <a:gd name="connsiteX75-29003" fmla="*/ 381 w 10000"/>
                  <a:gd name="connsiteY75-29004" fmla="*/ 6358 h 10000"/>
                  <a:gd name="connsiteX76-29005" fmla="*/ 733 w 10000"/>
                  <a:gd name="connsiteY76-29006" fmla="*/ 6832 h 10000"/>
                  <a:gd name="connsiteX77-29007" fmla="*/ 938 w 10000"/>
                  <a:gd name="connsiteY77-29008" fmla="*/ 6780 h 10000"/>
                  <a:gd name="connsiteX78-29009" fmla="*/ 910 w 10000"/>
                  <a:gd name="connsiteY78-29010" fmla="*/ 6462 h 10000"/>
                  <a:gd name="connsiteX79-29011" fmla="*/ 1085 w 10000"/>
                  <a:gd name="connsiteY79-29012" fmla="*/ 6515 h 10000"/>
                  <a:gd name="connsiteX80-29013" fmla="*/ 880 w 10000"/>
                  <a:gd name="connsiteY80-29014" fmla="*/ 5882 h 10000"/>
                  <a:gd name="connsiteX81-29015" fmla="*/ 1261 w 10000"/>
                  <a:gd name="connsiteY81-29016" fmla="*/ 5618 h 10000"/>
                  <a:gd name="connsiteX82-29017" fmla="*/ 1468 w 10000"/>
                  <a:gd name="connsiteY82-29018" fmla="*/ 5618 h 10000"/>
                  <a:gd name="connsiteX83-29019" fmla="*/ 1468 w 10000"/>
                  <a:gd name="connsiteY83-29020" fmla="*/ 5882 h 10000"/>
                  <a:gd name="connsiteX84-29021" fmla="*/ 1290 w 10000"/>
                  <a:gd name="connsiteY84-29022" fmla="*/ 6040 h 10000"/>
                  <a:gd name="connsiteX85-29023" fmla="*/ 1174 w 10000"/>
                  <a:gd name="connsiteY85-29024" fmla="*/ 6727 h 10000"/>
                  <a:gd name="connsiteX86-29025" fmla="*/ 1115 w 10000"/>
                  <a:gd name="connsiteY86-29026" fmla="*/ 7043 h 10000"/>
                  <a:gd name="connsiteX87-29027" fmla="*/ 1203 w 10000"/>
                  <a:gd name="connsiteY87-29028" fmla="*/ 7466 h 10000"/>
                  <a:gd name="connsiteX88-29029" fmla="*/ 1378 w 10000"/>
                  <a:gd name="connsiteY88-29030" fmla="*/ 7783 h 10000"/>
                  <a:gd name="connsiteX89-29031" fmla="*/ 1965 w 10000"/>
                  <a:gd name="connsiteY89-29032" fmla="*/ 8416 h 10000"/>
                  <a:gd name="connsiteX90-29033" fmla="*/ 2433 w 10000"/>
                  <a:gd name="connsiteY90-29034" fmla="*/ 8891 h 10000"/>
                  <a:gd name="connsiteX91-29035" fmla="*/ 2785 w 10000"/>
                  <a:gd name="connsiteY91-29036" fmla="*/ 9103 h 10000"/>
                  <a:gd name="connsiteX92-29037" fmla="*/ 3167 w 10000"/>
                  <a:gd name="connsiteY92-29038" fmla="*/ 9313 h 10000"/>
                  <a:gd name="connsiteX93-29039" fmla="*/ 3550 w 10000"/>
                  <a:gd name="connsiteY93-29040" fmla="*/ 9525 h 10000"/>
                  <a:gd name="connsiteX94-29041" fmla="*/ 3902 w 10000"/>
                  <a:gd name="connsiteY94-29042" fmla="*/ 9631 h 10000"/>
                  <a:gd name="connsiteX95-29043" fmla="*/ 4282 w 10000"/>
                  <a:gd name="connsiteY95-29044" fmla="*/ 9789 h 10000"/>
                  <a:gd name="connsiteX96-29045" fmla="*/ 4722 w 10000"/>
                  <a:gd name="connsiteY96-29046" fmla="*/ 9948 h 10000"/>
                  <a:gd name="connsiteX97-29047" fmla="*/ 5190 w 10000"/>
                  <a:gd name="connsiteY97-29048" fmla="*/ 10000 h 10000"/>
                  <a:gd name="connsiteX98-29049" fmla="*/ 5601 w 10000"/>
                  <a:gd name="connsiteY98-29050" fmla="*/ 10000 h 10000"/>
                  <a:gd name="connsiteX99-29051" fmla="*/ 6100 w 10000"/>
                  <a:gd name="connsiteY99-29052" fmla="*/ 9948 h 10000"/>
                  <a:gd name="connsiteX100-29053" fmla="*/ 6452 w 10000"/>
                  <a:gd name="connsiteY100-29054" fmla="*/ 9841 h 10000"/>
                  <a:gd name="connsiteX101-29055" fmla="*/ 6804 w 10000"/>
                  <a:gd name="connsiteY101-29056" fmla="*/ 9737 h 10000"/>
                  <a:gd name="connsiteX102-29057" fmla="*/ 7186 w 10000"/>
                  <a:gd name="connsiteY102-29058" fmla="*/ 9578 h 10000"/>
                  <a:gd name="connsiteX103-29059" fmla="*/ 7537 w 10000"/>
                  <a:gd name="connsiteY103-29060" fmla="*/ 9419 h 10000"/>
                  <a:gd name="connsiteX104-29061" fmla="*/ 7860 w 10000"/>
                  <a:gd name="connsiteY104-29062" fmla="*/ 9209 h 10000"/>
                  <a:gd name="connsiteX105-29063" fmla="*/ 8212 w 10000"/>
                  <a:gd name="connsiteY105-29064" fmla="*/ 8997 h 10000"/>
                  <a:gd name="connsiteX106-29065" fmla="*/ 8535 w 10000"/>
                  <a:gd name="connsiteY106-29066" fmla="*/ 8681 h 10000"/>
                  <a:gd name="connsiteX0-29067" fmla="*/ 8535 w 10000"/>
                  <a:gd name="connsiteY0-29068" fmla="*/ 8681 h 10000"/>
                  <a:gd name="connsiteX1-29069" fmla="*/ 8887 w 10000"/>
                  <a:gd name="connsiteY1-29070" fmla="*/ 8363 h 10000"/>
                  <a:gd name="connsiteX2-29071" fmla="*/ 9062 w 10000"/>
                  <a:gd name="connsiteY2-29072" fmla="*/ 7941 h 10000"/>
                  <a:gd name="connsiteX3-29073" fmla="*/ 9414 w 10000"/>
                  <a:gd name="connsiteY3-29074" fmla="*/ 7624 h 10000"/>
                  <a:gd name="connsiteX4-29075" fmla="*/ 9296 w 10000"/>
                  <a:gd name="connsiteY4-29076" fmla="*/ 7149 h 10000"/>
                  <a:gd name="connsiteX5-29077" fmla="*/ 9502 w 10000"/>
                  <a:gd name="connsiteY5-29078" fmla="*/ 6885 h 10000"/>
                  <a:gd name="connsiteX6-29079" fmla="*/ 9648 w 10000"/>
                  <a:gd name="connsiteY6-29080" fmla="*/ 6621 h 10000"/>
                  <a:gd name="connsiteX7-29081" fmla="*/ 9706 w 10000"/>
                  <a:gd name="connsiteY7-29082" fmla="*/ 7043 h 10000"/>
                  <a:gd name="connsiteX8-29083" fmla="*/ 9648 w 10000"/>
                  <a:gd name="connsiteY8-29084" fmla="*/ 7519 h 10000"/>
                  <a:gd name="connsiteX9-29085" fmla="*/ 9971 w 10000"/>
                  <a:gd name="connsiteY9-29086" fmla="*/ 7043 h 10000"/>
                  <a:gd name="connsiteX10-29087" fmla="*/ 10000 w 10000"/>
                  <a:gd name="connsiteY10-29088" fmla="*/ 6674 h 10000"/>
                  <a:gd name="connsiteX11-29089" fmla="*/ 9882 w 10000"/>
                  <a:gd name="connsiteY11-29090" fmla="*/ 6727 h 10000"/>
                  <a:gd name="connsiteX12-29091" fmla="*/ 9795 w 10000"/>
                  <a:gd name="connsiteY12-29092" fmla="*/ 6358 h 10000"/>
                  <a:gd name="connsiteX13-29093" fmla="*/ 9911 w 10000"/>
                  <a:gd name="connsiteY13-29094" fmla="*/ 5935 h 10000"/>
                  <a:gd name="connsiteX14-29095" fmla="*/ 9091 w 10000"/>
                  <a:gd name="connsiteY14-29096" fmla="*/ 5249 h 10000"/>
                  <a:gd name="connsiteX15-29097" fmla="*/ 8916 w 10000"/>
                  <a:gd name="connsiteY15-29098" fmla="*/ 6146 h 10000"/>
                  <a:gd name="connsiteX16-29099" fmla="*/ 8720 w 10000"/>
                  <a:gd name="connsiteY16-29100" fmla="*/ 5507 h 10000"/>
                  <a:gd name="connsiteX17-29101" fmla="*/ 8655 w 10000"/>
                  <a:gd name="connsiteY17-29102" fmla="*/ 4904 h 10000"/>
                  <a:gd name="connsiteX18-29103" fmla="*/ 8207 w 10000"/>
                  <a:gd name="connsiteY18-29104" fmla="*/ 4602 h 10000"/>
                  <a:gd name="connsiteX19-29105" fmla="*/ 7823 w 10000"/>
                  <a:gd name="connsiteY19-29106" fmla="*/ 3923 h 10000"/>
                  <a:gd name="connsiteX20-29107" fmla="*/ 6914 w 10000"/>
                  <a:gd name="connsiteY20-29108" fmla="*/ 3320 h 10000"/>
                  <a:gd name="connsiteX21-29109" fmla="*/ 6926 w 10000"/>
                  <a:gd name="connsiteY21-29110" fmla="*/ 3319 h 10000"/>
                  <a:gd name="connsiteX22-29111" fmla="*/ 6605 w 10000"/>
                  <a:gd name="connsiteY22-29112" fmla="*/ 3244 h 10000"/>
                  <a:gd name="connsiteX23-29113" fmla="*/ 6479 w 10000"/>
                  <a:gd name="connsiteY23-29114" fmla="*/ 3018 h 10000"/>
                  <a:gd name="connsiteX24-29115" fmla="*/ 4957 w 10000"/>
                  <a:gd name="connsiteY24-29116" fmla="*/ 3242 h 10000"/>
                  <a:gd name="connsiteX25-29117" fmla="*/ 4838 w 10000"/>
                  <a:gd name="connsiteY25-29118" fmla="*/ 3189 h 10000"/>
                  <a:gd name="connsiteX26-29119" fmla="*/ 4692 w 10000"/>
                  <a:gd name="connsiteY26-29120" fmla="*/ 3136 h 10000"/>
                  <a:gd name="connsiteX27-29121" fmla="*/ 4575 w 10000"/>
                  <a:gd name="connsiteY27-29122" fmla="*/ 3348 h 10000"/>
                  <a:gd name="connsiteX28-29123" fmla="*/ 4253 w 10000"/>
                  <a:gd name="connsiteY28-29124" fmla="*/ 3084 h 10000"/>
                  <a:gd name="connsiteX29-29125" fmla="*/ 4400 w 10000"/>
                  <a:gd name="connsiteY29-29126" fmla="*/ 3084 h 10000"/>
                  <a:gd name="connsiteX30-29127" fmla="*/ 4429 w 10000"/>
                  <a:gd name="connsiteY30-29128" fmla="*/ 3031 h 10000"/>
                  <a:gd name="connsiteX31-29129" fmla="*/ 4282 w 10000"/>
                  <a:gd name="connsiteY31-29130" fmla="*/ 2925 h 10000"/>
                  <a:gd name="connsiteX32-29131" fmla="*/ 4311 w 10000"/>
                  <a:gd name="connsiteY32-29132" fmla="*/ 2503 h 10000"/>
                  <a:gd name="connsiteX33-29133" fmla="*/ 4253 w 10000"/>
                  <a:gd name="connsiteY33-29134" fmla="*/ 2291 h 10000"/>
                  <a:gd name="connsiteX34-29135" fmla="*/ 4222 w 10000"/>
                  <a:gd name="connsiteY34-29136" fmla="*/ 1659 h 10000"/>
                  <a:gd name="connsiteX35-29137" fmla="*/ 4282 w 10000"/>
                  <a:gd name="connsiteY35-29138" fmla="*/ 1659 h 10000"/>
                  <a:gd name="connsiteX36-29139" fmla="*/ 4194 w 10000"/>
                  <a:gd name="connsiteY36-29140" fmla="*/ 1552 h 10000"/>
                  <a:gd name="connsiteX37-29141" fmla="*/ 3930 w 10000"/>
                  <a:gd name="connsiteY37-29142" fmla="*/ 1763 h 10000"/>
                  <a:gd name="connsiteX38-29143" fmla="*/ 3871 w 10000"/>
                  <a:gd name="connsiteY38-29144" fmla="*/ 1341 h 10000"/>
                  <a:gd name="connsiteX39-29145" fmla="*/ 4077 w 10000"/>
                  <a:gd name="connsiteY39-29146" fmla="*/ 602 h 10000"/>
                  <a:gd name="connsiteX40-29147" fmla="*/ 3902 w 10000"/>
                  <a:gd name="connsiteY40-29148" fmla="*/ 338 h 10000"/>
                  <a:gd name="connsiteX41-29149" fmla="*/ 4493 w 10000"/>
                  <a:gd name="connsiteY41-29150" fmla="*/ 0 h 10000"/>
                  <a:gd name="connsiteX42-29151" fmla="*/ 3636 w 10000"/>
                  <a:gd name="connsiteY42-29152" fmla="*/ 21 h 10000"/>
                  <a:gd name="connsiteX43-29153" fmla="*/ 3550 w 10000"/>
                  <a:gd name="connsiteY43-29154" fmla="*/ 233 h 10000"/>
                  <a:gd name="connsiteX44-29155" fmla="*/ 3460 w 10000"/>
                  <a:gd name="connsiteY44-29156" fmla="*/ 655 h 10000"/>
                  <a:gd name="connsiteX45-29157" fmla="*/ 3343 w 10000"/>
                  <a:gd name="connsiteY45-29158" fmla="*/ 708 h 10000"/>
                  <a:gd name="connsiteX46-29159" fmla="*/ 3519 w 10000"/>
                  <a:gd name="connsiteY46-29160" fmla="*/ 919 h 10000"/>
                  <a:gd name="connsiteX47-29161" fmla="*/ 3550 w 10000"/>
                  <a:gd name="connsiteY47-29162" fmla="*/ 1183 h 10000"/>
                  <a:gd name="connsiteX48-29163" fmla="*/ 3460 w 10000"/>
                  <a:gd name="connsiteY48-29164" fmla="*/ 1341 h 10000"/>
                  <a:gd name="connsiteX49-29165" fmla="*/ 3550 w 10000"/>
                  <a:gd name="connsiteY49-29166" fmla="*/ 1816 h 10000"/>
                  <a:gd name="connsiteX50-29167" fmla="*/ 3489 w 10000"/>
                  <a:gd name="connsiteY50-29168" fmla="*/ 2239 h 10000"/>
                  <a:gd name="connsiteX51-29169" fmla="*/ 3050 w 10000"/>
                  <a:gd name="connsiteY51-29170" fmla="*/ 2555 h 10000"/>
                  <a:gd name="connsiteX52-29171" fmla="*/ 3021 w 10000"/>
                  <a:gd name="connsiteY52-29172" fmla="*/ 2397 h 10000"/>
                  <a:gd name="connsiteX53-29173" fmla="*/ 2992 w 10000"/>
                  <a:gd name="connsiteY53-29174" fmla="*/ 2609 h 10000"/>
                  <a:gd name="connsiteX54-29175" fmla="*/ 3108 w 10000"/>
                  <a:gd name="connsiteY54-29176" fmla="*/ 2819 h 10000"/>
                  <a:gd name="connsiteX55-29177" fmla="*/ 3402 w 10000"/>
                  <a:gd name="connsiteY55-29178" fmla="*/ 2609 h 10000"/>
                  <a:gd name="connsiteX56-29179" fmla="*/ 3519 w 10000"/>
                  <a:gd name="connsiteY56-29180" fmla="*/ 2767 h 10000"/>
                  <a:gd name="connsiteX57-29181" fmla="*/ 3314 w 10000"/>
                  <a:gd name="connsiteY57-29182" fmla="*/ 2819 h 10000"/>
                  <a:gd name="connsiteX58-29183" fmla="*/ 2378 w 10000"/>
                  <a:gd name="connsiteY58-29184" fmla="*/ 2638 h 10000"/>
                  <a:gd name="connsiteX59-29185" fmla="*/ 2570 w 10000"/>
                  <a:gd name="connsiteY59-29186" fmla="*/ 2488 h 10000"/>
                  <a:gd name="connsiteX60-29187" fmla="*/ 1994 w 10000"/>
                  <a:gd name="connsiteY60-29188" fmla="*/ 2940 h 10000"/>
                  <a:gd name="connsiteX61-29189" fmla="*/ 1929 w 10000"/>
                  <a:gd name="connsiteY61-29190" fmla="*/ 3317 h 10000"/>
                  <a:gd name="connsiteX62-29191" fmla="*/ 1929 w 10000"/>
                  <a:gd name="connsiteY62-29192" fmla="*/ 3317 h 10000"/>
                  <a:gd name="connsiteX63-29193" fmla="*/ 1789 w 10000"/>
                  <a:gd name="connsiteY63-29194" fmla="*/ 3559 h 10000"/>
                  <a:gd name="connsiteX64-29195" fmla="*/ 1554 w 10000"/>
                  <a:gd name="connsiteY64-29196" fmla="*/ 3559 h 10000"/>
                  <a:gd name="connsiteX65-29197" fmla="*/ 1378 w 10000"/>
                  <a:gd name="connsiteY65-29198" fmla="*/ 3770 h 10000"/>
                  <a:gd name="connsiteX66-29199" fmla="*/ 1145 w 10000"/>
                  <a:gd name="connsiteY66-29200" fmla="*/ 3770 h 10000"/>
                  <a:gd name="connsiteX67-29201" fmla="*/ 968 w 10000"/>
                  <a:gd name="connsiteY67-29202" fmla="*/ 3981 h 10000"/>
                  <a:gd name="connsiteX68-29203" fmla="*/ 851 w 10000"/>
                  <a:gd name="connsiteY68-29204" fmla="*/ 3770 h 10000"/>
                  <a:gd name="connsiteX69-29205" fmla="*/ 558 w 10000"/>
                  <a:gd name="connsiteY69-29206" fmla="*/ 3717 h 10000"/>
                  <a:gd name="connsiteX70-29207" fmla="*/ 0 w 10000"/>
                  <a:gd name="connsiteY70-29208" fmla="*/ 4984 h 10000"/>
                  <a:gd name="connsiteX71-29209" fmla="*/ 59 w 10000"/>
                  <a:gd name="connsiteY71-29210" fmla="*/ 5249 h 10000"/>
                  <a:gd name="connsiteX72-29211" fmla="*/ 118 w 10000"/>
                  <a:gd name="connsiteY72-29212" fmla="*/ 5618 h 10000"/>
                  <a:gd name="connsiteX73-29213" fmla="*/ 294 w 10000"/>
                  <a:gd name="connsiteY73-29214" fmla="*/ 5935 h 10000"/>
                  <a:gd name="connsiteX74-29215" fmla="*/ 528 w 10000"/>
                  <a:gd name="connsiteY74-29216" fmla="*/ 6462 h 10000"/>
                  <a:gd name="connsiteX75-29217" fmla="*/ 381 w 10000"/>
                  <a:gd name="connsiteY75-29218" fmla="*/ 6358 h 10000"/>
                  <a:gd name="connsiteX76-29219" fmla="*/ 733 w 10000"/>
                  <a:gd name="connsiteY76-29220" fmla="*/ 6832 h 10000"/>
                  <a:gd name="connsiteX77-29221" fmla="*/ 938 w 10000"/>
                  <a:gd name="connsiteY77-29222" fmla="*/ 6780 h 10000"/>
                  <a:gd name="connsiteX78-29223" fmla="*/ 910 w 10000"/>
                  <a:gd name="connsiteY78-29224" fmla="*/ 6462 h 10000"/>
                  <a:gd name="connsiteX79-29225" fmla="*/ 1085 w 10000"/>
                  <a:gd name="connsiteY79-29226" fmla="*/ 6515 h 10000"/>
                  <a:gd name="connsiteX80-29227" fmla="*/ 880 w 10000"/>
                  <a:gd name="connsiteY80-29228" fmla="*/ 5882 h 10000"/>
                  <a:gd name="connsiteX81-29229" fmla="*/ 1261 w 10000"/>
                  <a:gd name="connsiteY81-29230" fmla="*/ 5618 h 10000"/>
                  <a:gd name="connsiteX82-29231" fmla="*/ 1468 w 10000"/>
                  <a:gd name="connsiteY82-29232" fmla="*/ 5618 h 10000"/>
                  <a:gd name="connsiteX83-29233" fmla="*/ 1468 w 10000"/>
                  <a:gd name="connsiteY83-29234" fmla="*/ 5882 h 10000"/>
                  <a:gd name="connsiteX84-29235" fmla="*/ 1290 w 10000"/>
                  <a:gd name="connsiteY84-29236" fmla="*/ 6040 h 10000"/>
                  <a:gd name="connsiteX85-29237" fmla="*/ 1174 w 10000"/>
                  <a:gd name="connsiteY85-29238" fmla="*/ 6727 h 10000"/>
                  <a:gd name="connsiteX86-29239" fmla="*/ 1115 w 10000"/>
                  <a:gd name="connsiteY86-29240" fmla="*/ 7043 h 10000"/>
                  <a:gd name="connsiteX87-29241" fmla="*/ 1203 w 10000"/>
                  <a:gd name="connsiteY87-29242" fmla="*/ 7466 h 10000"/>
                  <a:gd name="connsiteX88-29243" fmla="*/ 1378 w 10000"/>
                  <a:gd name="connsiteY88-29244" fmla="*/ 7783 h 10000"/>
                  <a:gd name="connsiteX89-29245" fmla="*/ 1965 w 10000"/>
                  <a:gd name="connsiteY89-29246" fmla="*/ 8416 h 10000"/>
                  <a:gd name="connsiteX90-29247" fmla="*/ 2433 w 10000"/>
                  <a:gd name="connsiteY90-29248" fmla="*/ 8891 h 10000"/>
                  <a:gd name="connsiteX91-29249" fmla="*/ 2785 w 10000"/>
                  <a:gd name="connsiteY91-29250" fmla="*/ 9103 h 10000"/>
                  <a:gd name="connsiteX92-29251" fmla="*/ 3167 w 10000"/>
                  <a:gd name="connsiteY92-29252" fmla="*/ 9313 h 10000"/>
                  <a:gd name="connsiteX93-29253" fmla="*/ 3550 w 10000"/>
                  <a:gd name="connsiteY93-29254" fmla="*/ 9525 h 10000"/>
                  <a:gd name="connsiteX94-29255" fmla="*/ 3902 w 10000"/>
                  <a:gd name="connsiteY94-29256" fmla="*/ 9631 h 10000"/>
                  <a:gd name="connsiteX95-29257" fmla="*/ 4282 w 10000"/>
                  <a:gd name="connsiteY95-29258" fmla="*/ 9789 h 10000"/>
                  <a:gd name="connsiteX96-29259" fmla="*/ 4722 w 10000"/>
                  <a:gd name="connsiteY96-29260" fmla="*/ 9948 h 10000"/>
                  <a:gd name="connsiteX97-29261" fmla="*/ 5190 w 10000"/>
                  <a:gd name="connsiteY97-29262" fmla="*/ 10000 h 10000"/>
                  <a:gd name="connsiteX98-29263" fmla="*/ 5601 w 10000"/>
                  <a:gd name="connsiteY98-29264" fmla="*/ 10000 h 10000"/>
                  <a:gd name="connsiteX99-29265" fmla="*/ 6100 w 10000"/>
                  <a:gd name="connsiteY99-29266" fmla="*/ 9948 h 10000"/>
                  <a:gd name="connsiteX100-29267" fmla="*/ 6452 w 10000"/>
                  <a:gd name="connsiteY100-29268" fmla="*/ 9841 h 10000"/>
                  <a:gd name="connsiteX101-29269" fmla="*/ 6804 w 10000"/>
                  <a:gd name="connsiteY101-29270" fmla="*/ 9737 h 10000"/>
                  <a:gd name="connsiteX102-29271" fmla="*/ 7186 w 10000"/>
                  <a:gd name="connsiteY102-29272" fmla="*/ 9578 h 10000"/>
                  <a:gd name="connsiteX103-29273" fmla="*/ 7537 w 10000"/>
                  <a:gd name="connsiteY103-29274" fmla="*/ 9419 h 10000"/>
                  <a:gd name="connsiteX104-29275" fmla="*/ 7860 w 10000"/>
                  <a:gd name="connsiteY104-29276" fmla="*/ 9209 h 10000"/>
                  <a:gd name="connsiteX105-29277" fmla="*/ 8212 w 10000"/>
                  <a:gd name="connsiteY105-29278" fmla="*/ 8997 h 10000"/>
                  <a:gd name="connsiteX106-29279" fmla="*/ 8535 w 10000"/>
                  <a:gd name="connsiteY106-29280" fmla="*/ 8681 h 10000"/>
                  <a:gd name="connsiteX0-29281" fmla="*/ 8535 w 10000"/>
                  <a:gd name="connsiteY0-29282" fmla="*/ 8681 h 10000"/>
                  <a:gd name="connsiteX1-29283" fmla="*/ 8887 w 10000"/>
                  <a:gd name="connsiteY1-29284" fmla="*/ 8363 h 10000"/>
                  <a:gd name="connsiteX2-29285" fmla="*/ 9062 w 10000"/>
                  <a:gd name="connsiteY2-29286" fmla="*/ 7941 h 10000"/>
                  <a:gd name="connsiteX3-29287" fmla="*/ 9414 w 10000"/>
                  <a:gd name="connsiteY3-29288" fmla="*/ 7624 h 10000"/>
                  <a:gd name="connsiteX4-29289" fmla="*/ 9296 w 10000"/>
                  <a:gd name="connsiteY4-29290" fmla="*/ 7149 h 10000"/>
                  <a:gd name="connsiteX5-29291" fmla="*/ 9502 w 10000"/>
                  <a:gd name="connsiteY5-29292" fmla="*/ 6885 h 10000"/>
                  <a:gd name="connsiteX6-29293" fmla="*/ 9648 w 10000"/>
                  <a:gd name="connsiteY6-29294" fmla="*/ 6621 h 10000"/>
                  <a:gd name="connsiteX7-29295" fmla="*/ 9706 w 10000"/>
                  <a:gd name="connsiteY7-29296" fmla="*/ 7043 h 10000"/>
                  <a:gd name="connsiteX8-29297" fmla="*/ 9648 w 10000"/>
                  <a:gd name="connsiteY8-29298" fmla="*/ 7519 h 10000"/>
                  <a:gd name="connsiteX9-29299" fmla="*/ 9971 w 10000"/>
                  <a:gd name="connsiteY9-29300" fmla="*/ 7043 h 10000"/>
                  <a:gd name="connsiteX10-29301" fmla="*/ 10000 w 10000"/>
                  <a:gd name="connsiteY10-29302" fmla="*/ 6674 h 10000"/>
                  <a:gd name="connsiteX11-29303" fmla="*/ 9882 w 10000"/>
                  <a:gd name="connsiteY11-29304" fmla="*/ 6727 h 10000"/>
                  <a:gd name="connsiteX12-29305" fmla="*/ 9795 w 10000"/>
                  <a:gd name="connsiteY12-29306" fmla="*/ 6358 h 10000"/>
                  <a:gd name="connsiteX13-29307" fmla="*/ 9911 w 10000"/>
                  <a:gd name="connsiteY13-29308" fmla="*/ 5935 h 10000"/>
                  <a:gd name="connsiteX14-29309" fmla="*/ 9091 w 10000"/>
                  <a:gd name="connsiteY14-29310" fmla="*/ 5249 h 10000"/>
                  <a:gd name="connsiteX15-29311" fmla="*/ 8916 w 10000"/>
                  <a:gd name="connsiteY15-29312" fmla="*/ 6146 h 10000"/>
                  <a:gd name="connsiteX16-29313" fmla="*/ 8720 w 10000"/>
                  <a:gd name="connsiteY16-29314" fmla="*/ 5507 h 10000"/>
                  <a:gd name="connsiteX17-29315" fmla="*/ 8655 w 10000"/>
                  <a:gd name="connsiteY17-29316" fmla="*/ 4904 h 10000"/>
                  <a:gd name="connsiteX18-29317" fmla="*/ 8207 w 10000"/>
                  <a:gd name="connsiteY18-29318" fmla="*/ 4602 h 10000"/>
                  <a:gd name="connsiteX19-29319" fmla="*/ 7823 w 10000"/>
                  <a:gd name="connsiteY19-29320" fmla="*/ 3923 h 10000"/>
                  <a:gd name="connsiteX20-29321" fmla="*/ 6914 w 10000"/>
                  <a:gd name="connsiteY20-29322" fmla="*/ 3320 h 10000"/>
                  <a:gd name="connsiteX21-29323" fmla="*/ 6926 w 10000"/>
                  <a:gd name="connsiteY21-29324" fmla="*/ 3319 h 10000"/>
                  <a:gd name="connsiteX22-29325" fmla="*/ 6605 w 10000"/>
                  <a:gd name="connsiteY22-29326" fmla="*/ 3244 h 10000"/>
                  <a:gd name="connsiteX23-29327" fmla="*/ 6479 w 10000"/>
                  <a:gd name="connsiteY23-29328" fmla="*/ 3018 h 10000"/>
                  <a:gd name="connsiteX24-29329" fmla="*/ 4957 w 10000"/>
                  <a:gd name="connsiteY24-29330" fmla="*/ 3242 h 10000"/>
                  <a:gd name="connsiteX25-29331" fmla="*/ 4838 w 10000"/>
                  <a:gd name="connsiteY25-29332" fmla="*/ 3189 h 10000"/>
                  <a:gd name="connsiteX26-29333" fmla="*/ 4692 w 10000"/>
                  <a:gd name="connsiteY26-29334" fmla="*/ 3136 h 10000"/>
                  <a:gd name="connsiteX27-29335" fmla="*/ 4575 w 10000"/>
                  <a:gd name="connsiteY27-29336" fmla="*/ 3348 h 10000"/>
                  <a:gd name="connsiteX28-29337" fmla="*/ 4253 w 10000"/>
                  <a:gd name="connsiteY28-29338" fmla="*/ 3084 h 10000"/>
                  <a:gd name="connsiteX29-29339" fmla="*/ 4400 w 10000"/>
                  <a:gd name="connsiteY29-29340" fmla="*/ 3084 h 10000"/>
                  <a:gd name="connsiteX30-29341" fmla="*/ 4429 w 10000"/>
                  <a:gd name="connsiteY30-29342" fmla="*/ 3031 h 10000"/>
                  <a:gd name="connsiteX31-29343" fmla="*/ 4282 w 10000"/>
                  <a:gd name="connsiteY31-29344" fmla="*/ 2925 h 10000"/>
                  <a:gd name="connsiteX32-29345" fmla="*/ 4311 w 10000"/>
                  <a:gd name="connsiteY32-29346" fmla="*/ 2503 h 10000"/>
                  <a:gd name="connsiteX33-29347" fmla="*/ 4253 w 10000"/>
                  <a:gd name="connsiteY33-29348" fmla="*/ 2291 h 10000"/>
                  <a:gd name="connsiteX34-29349" fmla="*/ 4222 w 10000"/>
                  <a:gd name="connsiteY34-29350" fmla="*/ 1659 h 10000"/>
                  <a:gd name="connsiteX35-29351" fmla="*/ 4282 w 10000"/>
                  <a:gd name="connsiteY35-29352" fmla="*/ 1659 h 10000"/>
                  <a:gd name="connsiteX36-29353" fmla="*/ 4194 w 10000"/>
                  <a:gd name="connsiteY36-29354" fmla="*/ 1552 h 10000"/>
                  <a:gd name="connsiteX37-29355" fmla="*/ 3930 w 10000"/>
                  <a:gd name="connsiteY37-29356" fmla="*/ 1763 h 10000"/>
                  <a:gd name="connsiteX38-29357" fmla="*/ 3871 w 10000"/>
                  <a:gd name="connsiteY38-29358" fmla="*/ 1341 h 10000"/>
                  <a:gd name="connsiteX39-29359" fmla="*/ 4077 w 10000"/>
                  <a:gd name="connsiteY39-29360" fmla="*/ 602 h 10000"/>
                  <a:gd name="connsiteX40-29361" fmla="*/ 3902 w 10000"/>
                  <a:gd name="connsiteY40-29362" fmla="*/ 338 h 10000"/>
                  <a:gd name="connsiteX41-29363" fmla="*/ 4493 w 10000"/>
                  <a:gd name="connsiteY41-29364" fmla="*/ 0 h 10000"/>
                  <a:gd name="connsiteX42-29365" fmla="*/ 3636 w 10000"/>
                  <a:gd name="connsiteY42-29366" fmla="*/ 21 h 10000"/>
                  <a:gd name="connsiteX43-29367" fmla="*/ 3550 w 10000"/>
                  <a:gd name="connsiteY43-29368" fmla="*/ 233 h 10000"/>
                  <a:gd name="connsiteX44-29369" fmla="*/ 3460 w 10000"/>
                  <a:gd name="connsiteY44-29370" fmla="*/ 655 h 10000"/>
                  <a:gd name="connsiteX45-29371" fmla="*/ 3343 w 10000"/>
                  <a:gd name="connsiteY45-29372" fmla="*/ 708 h 10000"/>
                  <a:gd name="connsiteX46-29373" fmla="*/ 3519 w 10000"/>
                  <a:gd name="connsiteY46-29374" fmla="*/ 919 h 10000"/>
                  <a:gd name="connsiteX47-29375" fmla="*/ 3550 w 10000"/>
                  <a:gd name="connsiteY47-29376" fmla="*/ 1183 h 10000"/>
                  <a:gd name="connsiteX48-29377" fmla="*/ 3460 w 10000"/>
                  <a:gd name="connsiteY48-29378" fmla="*/ 1341 h 10000"/>
                  <a:gd name="connsiteX49-29379" fmla="*/ 3550 w 10000"/>
                  <a:gd name="connsiteY49-29380" fmla="*/ 1816 h 10000"/>
                  <a:gd name="connsiteX50-29381" fmla="*/ 3489 w 10000"/>
                  <a:gd name="connsiteY50-29382" fmla="*/ 2239 h 10000"/>
                  <a:gd name="connsiteX51-29383" fmla="*/ 3050 w 10000"/>
                  <a:gd name="connsiteY51-29384" fmla="*/ 2555 h 10000"/>
                  <a:gd name="connsiteX52-29385" fmla="*/ 3021 w 10000"/>
                  <a:gd name="connsiteY52-29386" fmla="*/ 2397 h 10000"/>
                  <a:gd name="connsiteX53-29387" fmla="*/ 2570 w 10000"/>
                  <a:gd name="connsiteY53-29388" fmla="*/ 2487 h 10000"/>
                  <a:gd name="connsiteX54-29389" fmla="*/ 3108 w 10000"/>
                  <a:gd name="connsiteY54-29390" fmla="*/ 2819 h 10000"/>
                  <a:gd name="connsiteX55-29391" fmla="*/ 3402 w 10000"/>
                  <a:gd name="connsiteY55-29392" fmla="*/ 2609 h 10000"/>
                  <a:gd name="connsiteX56-29393" fmla="*/ 3519 w 10000"/>
                  <a:gd name="connsiteY56-29394" fmla="*/ 2767 h 10000"/>
                  <a:gd name="connsiteX57-29395" fmla="*/ 3314 w 10000"/>
                  <a:gd name="connsiteY57-29396" fmla="*/ 2819 h 10000"/>
                  <a:gd name="connsiteX58-29397" fmla="*/ 2378 w 10000"/>
                  <a:gd name="connsiteY58-29398" fmla="*/ 2638 h 10000"/>
                  <a:gd name="connsiteX59-29399" fmla="*/ 2570 w 10000"/>
                  <a:gd name="connsiteY59-29400" fmla="*/ 2488 h 10000"/>
                  <a:gd name="connsiteX60-29401" fmla="*/ 1994 w 10000"/>
                  <a:gd name="connsiteY60-29402" fmla="*/ 2940 h 10000"/>
                  <a:gd name="connsiteX61-29403" fmla="*/ 1929 w 10000"/>
                  <a:gd name="connsiteY61-29404" fmla="*/ 3317 h 10000"/>
                  <a:gd name="connsiteX62-29405" fmla="*/ 1929 w 10000"/>
                  <a:gd name="connsiteY62-29406" fmla="*/ 3317 h 10000"/>
                  <a:gd name="connsiteX63-29407" fmla="*/ 1789 w 10000"/>
                  <a:gd name="connsiteY63-29408" fmla="*/ 3559 h 10000"/>
                  <a:gd name="connsiteX64-29409" fmla="*/ 1554 w 10000"/>
                  <a:gd name="connsiteY64-29410" fmla="*/ 3559 h 10000"/>
                  <a:gd name="connsiteX65-29411" fmla="*/ 1378 w 10000"/>
                  <a:gd name="connsiteY65-29412" fmla="*/ 3770 h 10000"/>
                  <a:gd name="connsiteX66-29413" fmla="*/ 1145 w 10000"/>
                  <a:gd name="connsiteY66-29414" fmla="*/ 3770 h 10000"/>
                  <a:gd name="connsiteX67-29415" fmla="*/ 968 w 10000"/>
                  <a:gd name="connsiteY67-29416" fmla="*/ 3981 h 10000"/>
                  <a:gd name="connsiteX68-29417" fmla="*/ 851 w 10000"/>
                  <a:gd name="connsiteY68-29418" fmla="*/ 3770 h 10000"/>
                  <a:gd name="connsiteX69-29419" fmla="*/ 558 w 10000"/>
                  <a:gd name="connsiteY69-29420" fmla="*/ 3717 h 10000"/>
                  <a:gd name="connsiteX70-29421" fmla="*/ 0 w 10000"/>
                  <a:gd name="connsiteY70-29422" fmla="*/ 4984 h 10000"/>
                  <a:gd name="connsiteX71-29423" fmla="*/ 59 w 10000"/>
                  <a:gd name="connsiteY71-29424" fmla="*/ 5249 h 10000"/>
                  <a:gd name="connsiteX72-29425" fmla="*/ 118 w 10000"/>
                  <a:gd name="connsiteY72-29426" fmla="*/ 5618 h 10000"/>
                  <a:gd name="connsiteX73-29427" fmla="*/ 294 w 10000"/>
                  <a:gd name="connsiteY73-29428" fmla="*/ 5935 h 10000"/>
                  <a:gd name="connsiteX74-29429" fmla="*/ 528 w 10000"/>
                  <a:gd name="connsiteY74-29430" fmla="*/ 6462 h 10000"/>
                  <a:gd name="connsiteX75-29431" fmla="*/ 381 w 10000"/>
                  <a:gd name="connsiteY75-29432" fmla="*/ 6358 h 10000"/>
                  <a:gd name="connsiteX76-29433" fmla="*/ 733 w 10000"/>
                  <a:gd name="connsiteY76-29434" fmla="*/ 6832 h 10000"/>
                  <a:gd name="connsiteX77-29435" fmla="*/ 938 w 10000"/>
                  <a:gd name="connsiteY77-29436" fmla="*/ 6780 h 10000"/>
                  <a:gd name="connsiteX78-29437" fmla="*/ 910 w 10000"/>
                  <a:gd name="connsiteY78-29438" fmla="*/ 6462 h 10000"/>
                  <a:gd name="connsiteX79-29439" fmla="*/ 1085 w 10000"/>
                  <a:gd name="connsiteY79-29440" fmla="*/ 6515 h 10000"/>
                  <a:gd name="connsiteX80-29441" fmla="*/ 880 w 10000"/>
                  <a:gd name="connsiteY80-29442" fmla="*/ 5882 h 10000"/>
                  <a:gd name="connsiteX81-29443" fmla="*/ 1261 w 10000"/>
                  <a:gd name="connsiteY81-29444" fmla="*/ 5618 h 10000"/>
                  <a:gd name="connsiteX82-29445" fmla="*/ 1468 w 10000"/>
                  <a:gd name="connsiteY82-29446" fmla="*/ 5618 h 10000"/>
                  <a:gd name="connsiteX83-29447" fmla="*/ 1468 w 10000"/>
                  <a:gd name="connsiteY83-29448" fmla="*/ 5882 h 10000"/>
                  <a:gd name="connsiteX84-29449" fmla="*/ 1290 w 10000"/>
                  <a:gd name="connsiteY84-29450" fmla="*/ 6040 h 10000"/>
                  <a:gd name="connsiteX85-29451" fmla="*/ 1174 w 10000"/>
                  <a:gd name="connsiteY85-29452" fmla="*/ 6727 h 10000"/>
                  <a:gd name="connsiteX86-29453" fmla="*/ 1115 w 10000"/>
                  <a:gd name="connsiteY86-29454" fmla="*/ 7043 h 10000"/>
                  <a:gd name="connsiteX87-29455" fmla="*/ 1203 w 10000"/>
                  <a:gd name="connsiteY87-29456" fmla="*/ 7466 h 10000"/>
                  <a:gd name="connsiteX88-29457" fmla="*/ 1378 w 10000"/>
                  <a:gd name="connsiteY88-29458" fmla="*/ 7783 h 10000"/>
                  <a:gd name="connsiteX89-29459" fmla="*/ 1965 w 10000"/>
                  <a:gd name="connsiteY89-29460" fmla="*/ 8416 h 10000"/>
                  <a:gd name="connsiteX90-29461" fmla="*/ 2433 w 10000"/>
                  <a:gd name="connsiteY90-29462" fmla="*/ 8891 h 10000"/>
                  <a:gd name="connsiteX91-29463" fmla="*/ 2785 w 10000"/>
                  <a:gd name="connsiteY91-29464" fmla="*/ 9103 h 10000"/>
                  <a:gd name="connsiteX92-29465" fmla="*/ 3167 w 10000"/>
                  <a:gd name="connsiteY92-29466" fmla="*/ 9313 h 10000"/>
                  <a:gd name="connsiteX93-29467" fmla="*/ 3550 w 10000"/>
                  <a:gd name="connsiteY93-29468" fmla="*/ 9525 h 10000"/>
                  <a:gd name="connsiteX94-29469" fmla="*/ 3902 w 10000"/>
                  <a:gd name="connsiteY94-29470" fmla="*/ 9631 h 10000"/>
                  <a:gd name="connsiteX95-29471" fmla="*/ 4282 w 10000"/>
                  <a:gd name="connsiteY95-29472" fmla="*/ 9789 h 10000"/>
                  <a:gd name="connsiteX96-29473" fmla="*/ 4722 w 10000"/>
                  <a:gd name="connsiteY96-29474" fmla="*/ 9948 h 10000"/>
                  <a:gd name="connsiteX97-29475" fmla="*/ 5190 w 10000"/>
                  <a:gd name="connsiteY97-29476" fmla="*/ 10000 h 10000"/>
                  <a:gd name="connsiteX98-29477" fmla="*/ 5601 w 10000"/>
                  <a:gd name="connsiteY98-29478" fmla="*/ 10000 h 10000"/>
                  <a:gd name="connsiteX99-29479" fmla="*/ 6100 w 10000"/>
                  <a:gd name="connsiteY99-29480" fmla="*/ 9948 h 10000"/>
                  <a:gd name="connsiteX100-29481" fmla="*/ 6452 w 10000"/>
                  <a:gd name="connsiteY100-29482" fmla="*/ 9841 h 10000"/>
                  <a:gd name="connsiteX101-29483" fmla="*/ 6804 w 10000"/>
                  <a:gd name="connsiteY101-29484" fmla="*/ 9737 h 10000"/>
                  <a:gd name="connsiteX102-29485" fmla="*/ 7186 w 10000"/>
                  <a:gd name="connsiteY102-29486" fmla="*/ 9578 h 10000"/>
                  <a:gd name="connsiteX103-29487" fmla="*/ 7537 w 10000"/>
                  <a:gd name="connsiteY103-29488" fmla="*/ 9419 h 10000"/>
                  <a:gd name="connsiteX104-29489" fmla="*/ 7860 w 10000"/>
                  <a:gd name="connsiteY104-29490" fmla="*/ 9209 h 10000"/>
                  <a:gd name="connsiteX105-29491" fmla="*/ 8212 w 10000"/>
                  <a:gd name="connsiteY105-29492" fmla="*/ 8997 h 10000"/>
                  <a:gd name="connsiteX106-29493" fmla="*/ 8535 w 10000"/>
                  <a:gd name="connsiteY106-29494" fmla="*/ 8681 h 10000"/>
                  <a:gd name="connsiteX0-29495" fmla="*/ 8535 w 10000"/>
                  <a:gd name="connsiteY0-29496" fmla="*/ 8681 h 10000"/>
                  <a:gd name="connsiteX1-29497" fmla="*/ 8887 w 10000"/>
                  <a:gd name="connsiteY1-29498" fmla="*/ 8363 h 10000"/>
                  <a:gd name="connsiteX2-29499" fmla="*/ 9062 w 10000"/>
                  <a:gd name="connsiteY2-29500" fmla="*/ 7941 h 10000"/>
                  <a:gd name="connsiteX3-29501" fmla="*/ 9414 w 10000"/>
                  <a:gd name="connsiteY3-29502" fmla="*/ 7624 h 10000"/>
                  <a:gd name="connsiteX4-29503" fmla="*/ 9296 w 10000"/>
                  <a:gd name="connsiteY4-29504" fmla="*/ 7149 h 10000"/>
                  <a:gd name="connsiteX5-29505" fmla="*/ 9502 w 10000"/>
                  <a:gd name="connsiteY5-29506" fmla="*/ 6885 h 10000"/>
                  <a:gd name="connsiteX6-29507" fmla="*/ 9648 w 10000"/>
                  <a:gd name="connsiteY6-29508" fmla="*/ 6621 h 10000"/>
                  <a:gd name="connsiteX7-29509" fmla="*/ 9706 w 10000"/>
                  <a:gd name="connsiteY7-29510" fmla="*/ 7043 h 10000"/>
                  <a:gd name="connsiteX8-29511" fmla="*/ 9648 w 10000"/>
                  <a:gd name="connsiteY8-29512" fmla="*/ 7519 h 10000"/>
                  <a:gd name="connsiteX9-29513" fmla="*/ 9971 w 10000"/>
                  <a:gd name="connsiteY9-29514" fmla="*/ 7043 h 10000"/>
                  <a:gd name="connsiteX10-29515" fmla="*/ 10000 w 10000"/>
                  <a:gd name="connsiteY10-29516" fmla="*/ 6674 h 10000"/>
                  <a:gd name="connsiteX11-29517" fmla="*/ 9882 w 10000"/>
                  <a:gd name="connsiteY11-29518" fmla="*/ 6727 h 10000"/>
                  <a:gd name="connsiteX12-29519" fmla="*/ 9795 w 10000"/>
                  <a:gd name="connsiteY12-29520" fmla="*/ 6358 h 10000"/>
                  <a:gd name="connsiteX13-29521" fmla="*/ 9911 w 10000"/>
                  <a:gd name="connsiteY13-29522" fmla="*/ 5935 h 10000"/>
                  <a:gd name="connsiteX14-29523" fmla="*/ 9091 w 10000"/>
                  <a:gd name="connsiteY14-29524" fmla="*/ 5249 h 10000"/>
                  <a:gd name="connsiteX15-29525" fmla="*/ 8916 w 10000"/>
                  <a:gd name="connsiteY15-29526" fmla="*/ 6146 h 10000"/>
                  <a:gd name="connsiteX16-29527" fmla="*/ 8720 w 10000"/>
                  <a:gd name="connsiteY16-29528" fmla="*/ 5507 h 10000"/>
                  <a:gd name="connsiteX17-29529" fmla="*/ 8655 w 10000"/>
                  <a:gd name="connsiteY17-29530" fmla="*/ 4904 h 10000"/>
                  <a:gd name="connsiteX18-29531" fmla="*/ 8207 w 10000"/>
                  <a:gd name="connsiteY18-29532" fmla="*/ 4602 h 10000"/>
                  <a:gd name="connsiteX19-29533" fmla="*/ 7823 w 10000"/>
                  <a:gd name="connsiteY19-29534" fmla="*/ 3923 h 10000"/>
                  <a:gd name="connsiteX20-29535" fmla="*/ 6914 w 10000"/>
                  <a:gd name="connsiteY20-29536" fmla="*/ 3320 h 10000"/>
                  <a:gd name="connsiteX21-29537" fmla="*/ 6926 w 10000"/>
                  <a:gd name="connsiteY21-29538" fmla="*/ 3319 h 10000"/>
                  <a:gd name="connsiteX22-29539" fmla="*/ 6605 w 10000"/>
                  <a:gd name="connsiteY22-29540" fmla="*/ 3244 h 10000"/>
                  <a:gd name="connsiteX23-29541" fmla="*/ 6479 w 10000"/>
                  <a:gd name="connsiteY23-29542" fmla="*/ 3018 h 10000"/>
                  <a:gd name="connsiteX24-29543" fmla="*/ 4957 w 10000"/>
                  <a:gd name="connsiteY24-29544" fmla="*/ 3242 h 10000"/>
                  <a:gd name="connsiteX25-29545" fmla="*/ 4838 w 10000"/>
                  <a:gd name="connsiteY25-29546" fmla="*/ 3189 h 10000"/>
                  <a:gd name="connsiteX26-29547" fmla="*/ 4692 w 10000"/>
                  <a:gd name="connsiteY26-29548" fmla="*/ 3136 h 10000"/>
                  <a:gd name="connsiteX27-29549" fmla="*/ 4575 w 10000"/>
                  <a:gd name="connsiteY27-29550" fmla="*/ 3348 h 10000"/>
                  <a:gd name="connsiteX28-29551" fmla="*/ 4253 w 10000"/>
                  <a:gd name="connsiteY28-29552" fmla="*/ 3084 h 10000"/>
                  <a:gd name="connsiteX29-29553" fmla="*/ 4400 w 10000"/>
                  <a:gd name="connsiteY29-29554" fmla="*/ 3084 h 10000"/>
                  <a:gd name="connsiteX30-29555" fmla="*/ 4429 w 10000"/>
                  <a:gd name="connsiteY30-29556" fmla="*/ 3031 h 10000"/>
                  <a:gd name="connsiteX31-29557" fmla="*/ 4282 w 10000"/>
                  <a:gd name="connsiteY31-29558" fmla="*/ 2925 h 10000"/>
                  <a:gd name="connsiteX32-29559" fmla="*/ 4311 w 10000"/>
                  <a:gd name="connsiteY32-29560" fmla="*/ 2503 h 10000"/>
                  <a:gd name="connsiteX33-29561" fmla="*/ 4253 w 10000"/>
                  <a:gd name="connsiteY33-29562" fmla="*/ 2291 h 10000"/>
                  <a:gd name="connsiteX34-29563" fmla="*/ 4222 w 10000"/>
                  <a:gd name="connsiteY34-29564" fmla="*/ 1659 h 10000"/>
                  <a:gd name="connsiteX35-29565" fmla="*/ 4282 w 10000"/>
                  <a:gd name="connsiteY35-29566" fmla="*/ 1659 h 10000"/>
                  <a:gd name="connsiteX36-29567" fmla="*/ 4194 w 10000"/>
                  <a:gd name="connsiteY36-29568" fmla="*/ 1552 h 10000"/>
                  <a:gd name="connsiteX37-29569" fmla="*/ 3930 w 10000"/>
                  <a:gd name="connsiteY37-29570" fmla="*/ 1763 h 10000"/>
                  <a:gd name="connsiteX38-29571" fmla="*/ 3871 w 10000"/>
                  <a:gd name="connsiteY38-29572" fmla="*/ 1341 h 10000"/>
                  <a:gd name="connsiteX39-29573" fmla="*/ 4077 w 10000"/>
                  <a:gd name="connsiteY39-29574" fmla="*/ 602 h 10000"/>
                  <a:gd name="connsiteX40-29575" fmla="*/ 3902 w 10000"/>
                  <a:gd name="connsiteY40-29576" fmla="*/ 338 h 10000"/>
                  <a:gd name="connsiteX41-29577" fmla="*/ 4493 w 10000"/>
                  <a:gd name="connsiteY41-29578" fmla="*/ 0 h 10000"/>
                  <a:gd name="connsiteX42-29579" fmla="*/ 3636 w 10000"/>
                  <a:gd name="connsiteY42-29580" fmla="*/ 21 h 10000"/>
                  <a:gd name="connsiteX43-29581" fmla="*/ 3550 w 10000"/>
                  <a:gd name="connsiteY43-29582" fmla="*/ 233 h 10000"/>
                  <a:gd name="connsiteX44-29583" fmla="*/ 3460 w 10000"/>
                  <a:gd name="connsiteY44-29584" fmla="*/ 655 h 10000"/>
                  <a:gd name="connsiteX45-29585" fmla="*/ 3343 w 10000"/>
                  <a:gd name="connsiteY45-29586" fmla="*/ 708 h 10000"/>
                  <a:gd name="connsiteX46-29587" fmla="*/ 3519 w 10000"/>
                  <a:gd name="connsiteY46-29588" fmla="*/ 919 h 10000"/>
                  <a:gd name="connsiteX47-29589" fmla="*/ 3550 w 10000"/>
                  <a:gd name="connsiteY47-29590" fmla="*/ 1183 h 10000"/>
                  <a:gd name="connsiteX48-29591" fmla="*/ 3460 w 10000"/>
                  <a:gd name="connsiteY48-29592" fmla="*/ 1341 h 10000"/>
                  <a:gd name="connsiteX49-29593" fmla="*/ 3550 w 10000"/>
                  <a:gd name="connsiteY49-29594" fmla="*/ 1816 h 10000"/>
                  <a:gd name="connsiteX50-29595" fmla="*/ 3489 w 10000"/>
                  <a:gd name="connsiteY50-29596" fmla="*/ 2239 h 10000"/>
                  <a:gd name="connsiteX51-29597" fmla="*/ 3050 w 10000"/>
                  <a:gd name="connsiteY51-29598" fmla="*/ 2555 h 10000"/>
                  <a:gd name="connsiteX52-29599" fmla="*/ 3021 w 10000"/>
                  <a:gd name="connsiteY52-29600" fmla="*/ 2397 h 10000"/>
                  <a:gd name="connsiteX53-29601" fmla="*/ 2570 w 10000"/>
                  <a:gd name="connsiteY53-29602" fmla="*/ 2487 h 10000"/>
                  <a:gd name="connsiteX54-29603" fmla="*/ 3108 w 10000"/>
                  <a:gd name="connsiteY54-29604" fmla="*/ 2819 h 10000"/>
                  <a:gd name="connsiteX55-29605" fmla="*/ 3402 w 10000"/>
                  <a:gd name="connsiteY55-29606" fmla="*/ 2609 h 10000"/>
                  <a:gd name="connsiteX56-29607" fmla="*/ 3314 w 10000"/>
                  <a:gd name="connsiteY56-29608" fmla="*/ 2819 h 10000"/>
                  <a:gd name="connsiteX57-29609" fmla="*/ 2378 w 10000"/>
                  <a:gd name="connsiteY57-29610" fmla="*/ 2638 h 10000"/>
                  <a:gd name="connsiteX58-29611" fmla="*/ 2570 w 10000"/>
                  <a:gd name="connsiteY58-29612" fmla="*/ 2488 h 10000"/>
                  <a:gd name="connsiteX59-29613" fmla="*/ 1994 w 10000"/>
                  <a:gd name="connsiteY59-29614" fmla="*/ 2940 h 10000"/>
                  <a:gd name="connsiteX60-29615" fmla="*/ 1929 w 10000"/>
                  <a:gd name="connsiteY60-29616" fmla="*/ 3317 h 10000"/>
                  <a:gd name="connsiteX61-29617" fmla="*/ 1929 w 10000"/>
                  <a:gd name="connsiteY61-29618" fmla="*/ 3317 h 10000"/>
                  <a:gd name="connsiteX62-29619" fmla="*/ 1789 w 10000"/>
                  <a:gd name="connsiteY62-29620" fmla="*/ 3559 h 10000"/>
                  <a:gd name="connsiteX63-29621" fmla="*/ 1554 w 10000"/>
                  <a:gd name="connsiteY63-29622" fmla="*/ 3559 h 10000"/>
                  <a:gd name="connsiteX64-29623" fmla="*/ 1378 w 10000"/>
                  <a:gd name="connsiteY64-29624" fmla="*/ 3770 h 10000"/>
                  <a:gd name="connsiteX65-29625" fmla="*/ 1145 w 10000"/>
                  <a:gd name="connsiteY65-29626" fmla="*/ 3770 h 10000"/>
                  <a:gd name="connsiteX66-29627" fmla="*/ 968 w 10000"/>
                  <a:gd name="connsiteY66-29628" fmla="*/ 3981 h 10000"/>
                  <a:gd name="connsiteX67-29629" fmla="*/ 851 w 10000"/>
                  <a:gd name="connsiteY67-29630" fmla="*/ 3770 h 10000"/>
                  <a:gd name="connsiteX68-29631" fmla="*/ 558 w 10000"/>
                  <a:gd name="connsiteY68-29632" fmla="*/ 3717 h 10000"/>
                  <a:gd name="connsiteX69-29633" fmla="*/ 0 w 10000"/>
                  <a:gd name="connsiteY69-29634" fmla="*/ 4984 h 10000"/>
                  <a:gd name="connsiteX70-29635" fmla="*/ 59 w 10000"/>
                  <a:gd name="connsiteY70-29636" fmla="*/ 5249 h 10000"/>
                  <a:gd name="connsiteX71-29637" fmla="*/ 118 w 10000"/>
                  <a:gd name="connsiteY71-29638" fmla="*/ 5618 h 10000"/>
                  <a:gd name="connsiteX72-29639" fmla="*/ 294 w 10000"/>
                  <a:gd name="connsiteY72-29640" fmla="*/ 5935 h 10000"/>
                  <a:gd name="connsiteX73-29641" fmla="*/ 528 w 10000"/>
                  <a:gd name="connsiteY73-29642" fmla="*/ 6462 h 10000"/>
                  <a:gd name="connsiteX74-29643" fmla="*/ 381 w 10000"/>
                  <a:gd name="connsiteY74-29644" fmla="*/ 6358 h 10000"/>
                  <a:gd name="connsiteX75-29645" fmla="*/ 733 w 10000"/>
                  <a:gd name="connsiteY75-29646" fmla="*/ 6832 h 10000"/>
                  <a:gd name="connsiteX76-29647" fmla="*/ 938 w 10000"/>
                  <a:gd name="connsiteY76-29648" fmla="*/ 6780 h 10000"/>
                  <a:gd name="connsiteX77-29649" fmla="*/ 910 w 10000"/>
                  <a:gd name="connsiteY77-29650" fmla="*/ 6462 h 10000"/>
                  <a:gd name="connsiteX78-29651" fmla="*/ 1085 w 10000"/>
                  <a:gd name="connsiteY78-29652" fmla="*/ 6515 h 10000"/>
                  <a:gd name="connsiteX79-29653" fmla="*/ 880 w 10000"/>
                  <a:gd name="connsiteY79-29654" fmla="*/ 5882 h 10000"/>
                  <a:gd name="connsiteX80-29655" fmla="*/ 1261 w 10000"/>
                  <a:gd name="connsiteY80-29656" fmla="*/ 5618 h 10000"/>
                  <a:gd name="connsiteX81-29657" fmla="*/ 1468 w 10000"/>
                  <a:gd name="connsiteY81-29658" fmla="*/ 5618 h 10000"/>
                  <a:gd name="connsiteX82-29659" fmla="*/ 1468 w 10000"/>
                  <a:gd name="connsiteY82-29660" fmla="*/ 5882 h 10000"/>
                  <a:gd name="connsiteX83-29661" fmla="*/ 1290 w 10000"/>
                  <a:gd name="connsiteY83-29662" fmla="*/ 6040 h 10000"/>
                  <a:gd name="connsiteX84-29663" fmla="*/ 1174 w 10000"/>
                  <a:gd name="connsiteY84-29664" fmla="*/ 6727 h 10000"/>
                  <a:gd name="connsiteX85-29665" fmla="*/ 1115 w 10000"/>
                  <a:gd name="connsiteY85-29666" fmla="*/ 7043 h 10000"/>
                  <a:gd name="connsiteX86-29667" fmla="*/ 1203 w 10000"/>
                  <a:gd name="connsiteY86-29668" fmla="*/ 7466 h 10000"/>
                  <a:gd name="connsiteX87-29669" fmla="*/ 1378 w 10000"/>
                  <a:gd name="connsiteY87-29670" fmla="*/ 7783 h 10000"/>
                  <a:gd name="connsiteX88-29671" fmla="*/ 1965 w 10000"/>
                  <a:gd name="connsiteY88-29672" fmla="*/ 8416 h 10000"/>
                  <a:gd name="connsiteX89-29673" fmla="*/ 2433 w 10000"/>
                  <a:gd name="connsiteY89-29674" fmla="*/ 8891 h 10000"/>
                  <a:gd name="connsiteX90-29675" fmla="*/ 2785 w 10000"/>
                  <a:gd name="connsiteY90-29676" fmla="*/ 9103 h 10000"/>
                  <a:gd name="connsiteX91-29677" fmla="*/ 3167 w 10000"/>
                  <a:gd name="connsiteY91-29678" fmla="*/ 9313 h 10000"/>
                  <a:gd name="connsiteX92-29679" fmla="*/ 3550 w 10000"/>
                  <a:gd name="connsiteY92-29680" fmla="*/ 9525 h 10000"/>
                  <a:gd name="connsiteX93-29681" fmla="*/ 3902 w 10000"/>
                  <a:gd name="connsiteY93-29682" fmla="*/ 9631 h 10000"/>
                  <a:gd name="connsiteX94-29683" fmla="*/ 4282 w 10000"/>
                  <a:gd name="connsiteY94-29684" fmla="*/ 9789 h 10000"/>
                  <a:gd name="connsiteX95-29685" fmla="*/ 4722 w 10000"/>
                  <a:gd name="connsiteY95-29686" fmla="*/ 9948 h 10000"/>
                  <a:gd name="connsiteX96-29687" fmla="*/ 5190 w 10000"/>
                  <a:gd name="connsiteY96-29688" fmla="*/ 10000 h 10000"/>
                  <a:gd name="connsiteX97-29689" fmla="*/ 5601 w 10000"/>
                  <a:gd name="connsiteY97-29690" fmla="*/ 10000 h 10000"/>
                  <a:gd name="connsiteX98-29691" fmla="*/ 6100 w 10000"/>
                  <a:gd name="connsiteY98-29692" fmla="*/ 9948 h 10000"/>
                  <a:gd name="connsiteX99-29693" fmla="*/ 6452 w 10000"/>
                  <a:gd name="connsiteY99-29694" fmla="*/ 9841 h 10000"/>
                  <a:gd name="connsiteX100-29695" fmla="*/ 6804 w 10000"/>
                  <a:gd name="connsiteY100-29696" fmla="*/ 9737 h 10000"/>
                  <a:gd name="connsiteX101-29697" fmla="*/ 7186 w 10000"/>
                  <a:gd name="connsiteY101-29698" fmla="*/ 9578 h 10000"/>
                  <a:gd name="connsiteX102-29699" fmla="*/ 7537 w 10000"/>
                  <a:gd name="connsiteY102-29700" fmla="*/ 9419 h 10000"/>
                  <a:gd name="connsiteX103-29701" fmla="*/ 7860 w 10000"/>
                  <a:gd name="connsiteY103-29702" fmla="*/ 9209 h 10000"/>
                  <a:gd name="connsiteX104-29703" fmla="*/ 8212 w 10000"/>
                  <a:gd name="connsiteY104-29704" fmla="*/ 8997 h 10000"/>
                  <a:gd name="connsiteX105-29705" fmla="*/ 8535 w 10000"/>
                  <a:gd name="connsiteY105-29706" fmla="*/ 8681 h 10000"/>
                  <a:gd name="connsiteX0-29707" fmla="*/ 8535 w 10000"/>
                  <a:gd name="connsiteY0-29708" fmla="*/ 8681 h 10000"/>
                  <a:gd name="connsiteX1-29709" fmla="*/ 8887 w 10000"/>
                  <a:gd name="connsiteY1-29710" fmla="*/ 8363 h 10000"/>
                  <a:gd name="connsiteX2-29711" fmla="*/ 9062 w 10000"/>
                  <a:gd name="connsiteY2-29712" fmla="*/ 7941 h 10000"/>
                  <a:gd name="connsiteX3-29713" fmla="*/ 9414 w 10000"/>
                  <a:gd name="connsiteY3-29714" fmla="*/ 7624 h 10000"/>
                  <a:gd name="connsiteX4-29715" fmla="*/ 9296 w 10000"/>
                  <a:gd name="connsiteY4-29716" fmla="*/ 7149 h 10000"/>
                  <a:gd name="connsiteX5-29717" fmla="*/ 9502 w 10000"/>
                  <a:gd name="connsiteY5-29718" fmla="*/ 6885 h 10000"/>
                  <a:gd name="connsiteX6-29719" fmla="*/ 9648 w 10000"/>
                  <a:gd name="connsiteY6-29720" fmla="*/ 6621 h 10000"/>
                  <a:gd name="connsiteX7-29721" fmla="*/ 9706 w 10000"/>
                  <a:gd name="connsiteY7-29722" fmla="*/ 7043 h 10000"/>
                  <a:gd name="connsiteX8-29723" fmla="*/ 9648 w 10000"/>
                  <a:gd name="connsiteY8-29724" fmla="*/ 7519 h 10000"/>
                  <a:gd name="connsiteX9-29725" fmla="*/ 9971 w 10000"/>
                  <a:gd name="connsiteY9-29726" fmla="*/ 7043 h 10000"/>
                  <a:gd name="connsiteX10-29727" fmla="*/ 10000 w 10000"/>
                  <a:gd name="connsiteY10-29728" fmla="*/ 6674 h 10000"/>
                  <a:gd name="connsiteX11-29729" fmla="*/ 9882 w 10000"/>
                  <a:gd name="connsiteY11-29730" fmla="*/ 6727 h 10000"/>
                  <a:gd name="connsiteX12-29731" fmla="*/ 9795 w 10000"/>
                  <a:gd name="connsiteY12-29732" fmla="*/ 6358 h 10000"/>
                  <a:gd name="connsiteX13-29733" fmla="*/ 9911 w 10000"/>
                  <a:gd name="connsiteY13-29734" fmla="*/ 5935 h 10000"/>
                  <a:gd name="connsiteX14-29735" fmla="*/ 9091 w 10000"/>
                  <a:gd name="connsiteY14-29736" fmla="*/ 5249 h 10000"/>
                  <a:gd name="connsiteX15-29737" fmla="*/ 8916 w 10000"/>
                  <a:gd name="connsiteY15-29738" fmla="*/ 6146 h 10000"/>
                  <a:gd name="connsiteX16-29739" fmla="*/ 8720 w 10000"/>
                  <a:gd name="connsiteY16-29740" fmla="*/ 5507 h 10000"/>
                  <a:gd name="connsiteX17-29741" fmla="*/ 8655 w 10000"/>
                  <a:gd name="connsiteY17-29742" fmla="*/ 4904 h 10000"/>
                  <a:gd name="connsiteX18-29743" fmla="*/ 8207 w 10000"/>
                  <a:gd name="connsiteY18-29744" fmla="*/ 4602 h 10000"/>
                  <a:gd name="connsiteX19-29745" fmla="*/ 7823 w 10000"/>
                  <a:gd name="connsiteY19-29746" fmla="*/ 3923 h 10000"/>
                  <a:gd name="connsiteX20-29747" fmla="*/ 6914 w 10000"/>
                  <a:gd name="connsiteY20-29748" fmla="*/ 3320 h 10000"/>
                  <a:gd name="connsiteX21-29749" fmla="*/ 6926 w 10000"/>
                  <a:gd name="connsiteY21-29750" fmla="*/ 3319 h 10000"/>
                  <a:gd name="connsiteX22-29751" fmla="*/ 6605 w 10000"/>
                  <a:gd name="connsiteY22-29752" fmla="*/ 3244 h 10000"/>
                  <a:gd name="connsiteX23-29753" fmla="*/ 6479 w 10000"/>
                  <a:gd name="connsiteY23-29754" fmla="*/ 3018 h 10000"/>
                  <a:gd name="connsiteX24-29755" fmla="*/ 4957 w 10000"/>
                  <a:gd name="connsiteY24-29756" fmla="*/ 3242 h 10000"/>
                  <a:gd name="connsiteX25-29757" fmla="*/ 4838 w 10000"/>
                  <a:gd name="connsiteY25-29758" fmla="*/ 3189 h 10000"/>
                  <a:gd name="connsiteX26-29759" fmla="*/ 4692 w 10000"/>
                  <a:gd name="connsiteY26-29760" fmla="*/ 3136 h 10000"/>
                  <a:gd name="connsiteX27-29761" fmla="*/ 4575 w 10000"/>
                  <a:gd name="connsiteY27-29762" fmla="*/ 3348 h 10000"/>
                  <a:gd name="connsiteX28-29763" fmla="*/ 4253 w 10000"/>
                  <a:gd name="connsiteY28-29764" fmla="*/ 3084 h 10000"/>
                  <a:gd name="connsiteX29-29765" fmla="*/ 4400 w 10000"/>
                  <a:gd name="connsiteY29-29766" fmla="*/ 3084 h 10000"/>
                  <a:gd name="connsiteX30-29767" fmla="*/ 4429 w 10000"/>
                  <a:gd name="connsiteY30-29768" fmla="*/ 3031 h 10000"/>
                  <a:gd name="connsiteX31-29769" fmla="*/ 4282 w 10000"/>
                  <a:gd name="connsiteY31-29770" fmla="*/ 2925 h 10000"/>
                  <a:gd name="connsiteX32-29771" fmla="*/ 4311 w 10000"/>
                  <a:gd name="connsiteY32-29772" fmla="*/ 2503 h 10000"/>
                  <a:gd name="connsiteX33-29773" fmla="*/ 4253 w 10000"/>
                  <a:gd name="connsiteY33-29774" fmla="*/ 2291 h 10000"/>
                  <a:gd name="connsiteX34-29775" fmla="*/ 4222 w 10000"/>
                  <a:gd name="connsiteY34-29776" fmla="*/ 1659 h 10000"/>
                  <a:gd name="connsiteX35-29777" fmla="*/ 4282 w 10000"/>
                  <a:gd name="connsiteY35-29778" fmla="*/ 1659 h 10000"/>
                  <a:gd name="connsiteX36-29779" fmla="*/ 4194 w 10000"/>
                  <a:gd name="connsiteY36-29780" fmla="*/ 1552 h 10000"/>
                  <a:gd name="connsiteX37-29781" fmla="*/ 3930 w 10000"/>
                  <a:gd name="connsiteY37-29782" fmla="*/ 1763 h 10000"/>
                  <a:gd name="connsiteX38-29783" fmla="*/ 3871 w 10000"/>
                  <a:gd name="connsiteY38-29784" fmla="*/ 1341 h 10000"/>
                  <a:gd name="connsiteX39-29785" fmla="*/ 4077 w 10000"/>
                  <a:gd name="connsiteY39-29786" fmla="*/ 602 h 10000"/>
                  <a:gd name="connsiteX40-29787" fmla="*/ 3902 w 10000"/>
                  <a:gd name="connsiteY40-29788" fmla="*/ 338 h 10000"/>
                  <a:gd name="connsiteX41-29789" fmla="*/ 4493 w 10000"/>
                  <a:gd name="connsiteY41-29790" fmla="*/ 0 h 10000"/>
                  <a:gd name="connsiteX42-29791" fmla="*/ 3636 w 10000"/>
                  <a:gd name="connsiteY42-29792" fmla="*/ 21 h 10000"/>
                  <a:gd name="connsiteX43-29793" fmla="*/ 3550 w 10000"/>
                  <a:gd name="connsiteY43-29794" fmla="*/ 233 h 10000"/>
                  <a:gd name="connsiteX44-29795" fmla="*/ 3460 w 10000"/>
                  <a:gd name="connsiteY44-29796" fmla="*/ 655 h 10000"/>
                  <a:gd name="connsiteX45-29797" fmla="*/ 3343 w 10000"/>
                  <a:gd name="connsiteY45-29798" fmla="*/ 708 h 10000"/>
                  <a:gd name="connsiteX46-29799" fmla="*/ 3519 w 10000"/>
                  <a:gd name="connsiteY46-29800" fmla="*/ 919 h 10000"/>
                  <a:gd name="connsiteX47-29801" fmla="*/ 3550 w 10000"/>
                  <a:gd name="connsiteY47-29802" fmla="*/ 1183 h 10000"/>
                  <a:gd name="connsiteX48-29803" fmla="*/ 3460 w 10000"/>
                  <a:gd name="connsiteY48-29804" fmla="*/ 1341 h 10000"/>
                  <a:gd name="connsiteX49-29805" fmla="*/ 3550 w 10000"/>
                  <a:gd name="connsiteY49-29806" fmla="*/ 1816 h 10000"/>
                  <a:gd name="connsiteX50-29807" fmla="*/ 3489 w 10000"/>
                  <a:gd name="connsiteY50-29808" fmla="*/ 2239 h 10000"/>
                  <a:gd name="connsiteX51-29809" fmla="*/ 3050 w 10000"/>
                  <a:gd name="connsiteY51-29810" fmla="*/ 2555 h 10000"/>
                  <a:gd name="connsiteX52-29811" fmla="*/ 3021 w 10000"/>
                  <a:gd name="connsiteY52-29812" fmla="*/ 2397 h 10000"/>
                  <a:gd name="connsiteX53-29813" fmla="*/ 2570 w 10000"/>
                  <a:gd name="connsiteY53-29814" fmla="*/ 2487 h 10000"/>
                  <a:gd name="connsiteX54-29815" fmla="*/ 3108 w 10000"/>
                  <a:gd name="connsiteY54-29816" fmla="*/ 2819 h 10000"/>
                  <a:gd name="connsiteX55-29817" fmla="*/ 3314 w 10000"/>
                  <a:gd name="connsiteY55-29818" fmla="*/ 2819 h 10000"/>
                  <a:gd name="connsiteX56-29819" fmla="*/ 2378 w 10000"/>
                  <a:gd name="connsiteY56-29820" fmla="*/ 2638 h 10000"/>
                  <a:gd name="connsiteX57-29821" fmla="*/ 2570 w 10000"/>
                  <a:gd name="connsiteY57-29822" fmla="*/ 2488 h 10000"/>
                  <a:gd name="connsiteX58-29823" fmla="*/ 1994 w 10000"/>
                  <a:gd name="connsiteY58-29824" fmla="*/ 2940 h 10000"/>
                  <a:gd name="connsiteX59-29825" fmla="*/ 1929 w 10000"/>
                  <a:gd name="connsiteY59-29826" fmla="*/ 3317 h 10000"/>
                  <a:gd name="connsiteX60-29827" fmla="*/ 1929 w 10000"/>
                  <a:gd name="connsiteY60-29828" fmla="*/ 3317 h 10000"/>
                  <a:gd name="connsiteX61-29829" fmla="*/ 1789 w 10000"/>
                  <a:gd name="connsiteY61-29830" fmla="*/ 3559 h 10000"/>
                  <a:gd name="connsiteX62-29831" fmla="*/ 1554 w 10000"/>
                  <a:gd name="connsiteY62-29832" fmla="*/ 3559 h 10000"/>
                  <a:gd name="connsiteX63-29833" fmla="*/ 1378 w 10000"/>
                  <a:gd name="connsiteY63-29834" fmla="*/ 3770 h 10000"/>
                  <a:gd name="connsiteX64-29835" fmla="*/ 1145 w 10000"/>
                  <a:gd name="connsiteY64-29836" fmla="*/ 3770 h 10000"/>
                  <a:gd name="connsiteX65-29837" fmla="*/ 968 w 10000"/>
                  <a:gd name="connsiteY65-29838" fmla="*/ 3981 h 10000"/>
                  <a:gd name="connsiteX66-29839" fmla="*/ 851 w 10000"/>
                  <a:gd name="connsiteY66-29840" fmla="*/ 3770 h 10000"/>
                  <a:gd name="connsiteX67-29841" fmla="*/ 558 w 10000"/>
                  <a:gd name="connsiteY67-29842" fmla="*/ 3717 h 10000"/>
                  <a:gd name="connsiteX68-29843" fmla="*/ 0 w 10000"/>
                  <a:gd name="connsiteY68-29844" fmla="*/ 4984 h 10000"/>
                  <a:gd name="connsiteX69-29845" fmla="*/ 59 w 10000"/>
                  <a:gd name="connsiteY69-29846" fmla="*/ 5249 h 10000"/>
                  <a:gd name="connsiteX70-29847" fmla="*/ 118 w 10000"/>
                  <a:gd name="connsiteY70-29848" fmla="*/ 5618 h 10000"/>
                  <a:gd name="connsiteX71-29849" fmla="*/ 294 w 10000"/>
                  <a:gd name="connsiteY71-29850" fmla="*/ 5935 h 10000"/>
                  <a:gd name="connsiteX72-29851" fmla="*/ 528 w 10000"/>
                  <a:gd name="connsiteY72-29852" fmla="*/ 6462 h 10000"/>
                  <a:gd name="connsiteX73-29853" fmla="*/ 381 w 10000"/>
                  <a:gd name="connsiteY73-29854" fmla="*/ 6358 h 10000"/>
                  <a:gd name="connsiteX74-29855" fmla="*/ 733 w 10000"/>
                  <a:gd name="connsiteY74-29856" fmla="*/ 6832 h 10000"/>
                  <a:gd name="connsiteX75-29857" fmla="*/ 938 w 10000"/>
                  <a:gd name="connsiteY75-29858" fmla="*/ 6780 h 10000"/>
                  <a:gd name="connsiteX76-29859" fmla="*/ 910 w 10000"/>
                  <a:gd name="connsiteY76-29860" fmla="*/ 6462 h 10000"/>
                  <a:gd name="connsiteX77-29861" fmla="*/ 1085 w 10000"/>
                  <a:gd name="connsiteY77-29862" fmla="*/ 6515 h 10000"/>
                  <a:gd name="connsiteX78-29863" fmla="*/ 880 w 10000"/>
                  <a:gd name="connsiteY78-29864" fmla="*/ 5882 h 10000"/>
                  <a:gd name="connsiteX79-29865" fmla="*/ 1261 w 10000"/>
                  <a:gd name="connsiteY79-29866" fmla="*/ 5618 h 10000"/>
                  <a:gd name="connsiteX80-29867" fmla="*/ 1468 w 10000"/>
                  <a:gd name="connsiteY80-29868" fmla="*/ 5618 h 10000"/>
                  <a:gd name="connsiteX81-29869" fmla="*/ 1468 w 10000"/>
                  <a:gd name="connsiteY81-29870" fmla="*/ 5882 h 10000"/>
                  <a:gd name="connsiteX82-29871" fmla="*/ 1290 w 10000"/>
                  <a:gd name="connsiteY82-29872" fmla="*/ 6040 h 10000"/>
                  <a:gd name="connsiteX83-29873" fmla="*/ 1174 w 10000"/>
                  <a:gd name="connsiteY83-29874" fmla="*/ 6727 h 10000"/>
                  <a:gd name="connsiteX84-29875" fmla="*/ 1115 w 10000"/>
                  <a:gd name="connsiteY84-29876" fmla="*/ 7043 h 10000"/>
                  <a:gd name="connsiteX85-29877" fmla="*/ 1203 w 10000"/>
                  <a:gd name="connsiteY85-29878" fmla="*/ 7466 h 10000"/>
                  <a:gd name="connsiteX86-29879" fmla="*/ 1378 w 10000"/>
                  <a:gd name="connsiteY86-29880" fmla="*/ 7783 h 10000"/>
                  <a:gd name="connsiteX87-29881" fmla="*/ 1965 w 10000"/>
                  <a:gd name="connsiteY87-29882" fmla="*/ 8416 h 10000"/>
                  <a:gd name="connsiteX88-29883" fmla="*/ 2433 w 10000"/>
                  <a:gd name="connsiteY88-29884" fmla="*/ 8891 h 10000"/>
                  <a:gd name="connsiteX89-29885" fmla="*/ 2785 w 10000"/>
                  <a:gd name="connsiteY89-29886" fmla="*/ 9103 h 10000"/>
                  <a:gd name="connsiteX90-29887" fmla="*/ 3167 w 10000"/>
                  <a:gd name="connsiteY90-29888" fmla="*/ 9313 h 10000"/>
                  <a:gd name="connsiteX91-29889" fmla="*/ 3550 w 10000"/>
                  <a:gd name="connsiteY91-29890" fmla="*/ 9525 h 10000"/>
                  <a:gd name="connsiteX92-29891" fmla="*/ 3902 w 10000"/>
                  <a:gd name="connsiteY92-29892" fmla="*/ 9631 h 10000"/>
                  <a:gd name="connsiteX93-29893" fmla="*/ 4282 w 10000"/>
                  <a:gd name="connsiteY93-29894" fmla="*/ 9789 h 10000"/>
                  <a:gd name="connsiteX94-29895" fmla="*/ 4722 w 10000"/>
                  <a:gd name="connsiteY94-29896" fmla="*/ 9948 h 10000"/>
                  <a:gd name="connsiteX95-29897" fmla="*/ 5190 w 10000"/>
                  <a:gd name="connsiteY95-29898" fmla="*/ 10000 h 10000"/>
                  <a:gd name="connsiteX96-29899" fmla="*/ 5601 w 10000"/>
                  <a:gd name="connsiteY96-29900" fmla="*/ 10000 h 10000"/>
                  <a:gd name="connsiteX97-29901" fmla="*/ 6100 w 10000"/>
                  <a:gd name="connsiteY97-29902" fmla="*/ 9948 h 10000"/>
                  <a:gd name="connsiteX98-29903" fmla="*/ 6452 w 10000"/>
                  <a:gd name="connsiteY98-29904" fmla="*/ 9841 h 10000"/>
                  <a:gd name="connsiteX99-29905" fmla="*/ 6804 w 10000"/>
                  <a:gd name="connsiteY99-29906" fmla="*/ 9737 h 10000"/>
                  <a:gd name="connsiteX100-29907" fmla="*/ 7186 w 10000"/>
                  <a:gd name="connsiteY100-29908" fmla="*/ 9578 h 10000"/>
                  <a:gd name="connsiteX101-29909" fmla="*/ 7537 w 10000"/>
                  <a:gd name="connsiteY101-29910" fmla="*/ 9419 h 10000"/>
                  <a:gd name="connsiteX102-29911" fmla="*/ 7860 w 10000"/>
                  <a:gd name="connsiteY102-29912" fmla="*/ 9209 h 10000"/>
                  <a:gd name="connsiteX103-29913" fmla="*/ 8212 w 10000"/>
                  <a:gd name="connsiteY103-29914" fmla="*/ 8997 h 10000"/>
                  <a:gd name="connsiteX104-29915" fmla="*/ 8535 w 10000"/>
                  <a:gd name="connsiteY104-29916" fmla="*/ 8681 h 10000"/>
                  <a:gd name="connsiteX0-29917" fmla="*/ 8535 w 10000"/>
                  <a:gd name="connsiteY0-29918" fmla="*/ 8681 h 10000"/>
                  <a:gd name="connsiteX1-29919" fmla="*/ 8887 w 10000"/>
                  <a:gd name="connsiteY1-29920" fmla="*/ 8363 h 10000"/>
                  <a:gd name="connsiteX2-29921" fmla="*/ 9062 w 10000"/>
                  <a:gd name="connsiteY2-29922" fmla="*/ 7941 h 10000"/>
                  <a:gd name="connsiteX3-29923" fmla="*/ 9414 w 10000"/>
                  <a:gd name="connsiteY3-29924" fmla="*/ 7624 h 10000"/>
                  <a:gd name="connsiteX4-29925" fmla="*/ 9296 w 10000"/>
                  <a:gd name="connsiteY4-29926" fmla="*/ 7149 h 10000"/>
                  <a:gd name="connsiteX5-29927" fmla="*/ 9502 w 10000"/>
                  <a:gd name="connsiteY5-29928" fmla="*/ 6885 h 10000"/>
                  <a:gd name="connsiteX6-29929" fmla="*/ 9648 w 10000"/>
                  <a:gd name="connsiteY6-29930" fmla="*/ 6621 h 10000"/>
                  <a:gd name="connsiteX7-29931" fmla="*/ 9706 w 10000"/>
                  <a:gd name="connsiteY7-29932" fmla="*/ 7043 h 10000"/>
                  <a:gd name="connsiteX8-29933" fmla="*/ 9648 w 10000"/>
                  <a:gd name="connsiteY8-29934" fmla="*/ 7519 h 10000"/>
                  <a:gd name="connsiteX9-29935" fmla="*/ 9971 w 10000"/>
                  <a:gd name="connsiteY9-29936" fmla="*/ 7043 h 10000"/>
                  <a:gd name="connsiteX10-29937" fmla="*/ 10000 w 10000"/>
                  <a:gd name="connsiteY10-29938" fmla="*/ 6674 h 10000"/>
                  <a:gd name="connsiteX11-29939" fmla="*/ 9882 w 10000"/>
                  <a:gd name="connsiteY11-29940" fmla="*/ 6727 h 10000"/>
                  <a:gd name="connsiteX12-29941" fmla="*/ 9795 w 10000"/>
                  <a:gd name="connsiteY12-29942" fmla="*/ 6358 h 10000"/>
                  <a:gd name="connsiteX13-29943" fmla="*/ 9911 w 10000"/>
                  <a:gd name="connsiteY13-29944" fmla="*/ 5935 h 10000"/>
                  <a:gd name="connsiteX14-29945" fmla="*/ 9091 w 10000"/>
                  <a:gd name="connsiteY14-29946" fmla="*/ 5249 h 10000"/>
                  <a:gd name="connsiteX15-29947" fmla="*/ 8916 w 10000"/>
                  <a:gd name="connsiteY15-29948" fmla="*/ 6146 h 10000"/>
                  <a:gd name="connsiteX16-29949" fmla="*/ 8720 w 10000"/>
                  <a:gd name="connsiteY16-29950" fmla="*/ 5507 h 10000"/>
                  <a:gd name="connsiteX17-29951" fmla="*/ 8655 w 10000"/>
                  <a:gd name="connsiteY17-29952" fmla="*/ 4904 h 10000"/>
                  <a:gd name="connsiteX18-29953" fmla="*/ 8207 w 10000"/>
                  <a:gd name="connsiteY18-29954" fmla="*/ 4602 h 10000"/>
                  <a:gd name="connsiteX19-29955" fmla="*/ 7823 w 10000"/>
                  <a:gd name="connsiteY19-29956" fmla="*/ 3923 h 10000"/>
                  <a:gd name="connsiteX20-29957" fmla="*/ 6914 w 10000"/>
                  <a:gd name="connsiteY20-29958" fmla="*/ 3320 h 10000"/>
                  <a:gd name="connsiteX21-29959" fmla="*/ 6926 w 10000"/>
                  <a:gd name="connsiteY21-29960" fmla="*/ 3319 h 10000"/>
                  <a:gd name="connsiteX22-29961" fmla="*/ 6605 w 10000"/>
                  <a:gd name="connsiteY22-29962" fmla="*/ 3244 h 10000"/>
                  <a:gd name="connsiteX23-29963" fmla="*/ 6479 w 10000"/>
                  <a:gd name="connsiteY23-29964" fmla="*/ 3018 h 10000"/>
                  <a:gd name="connsiteX24-29965" fmla="*/ 4957 w 10000"/>
                  <a:gd name="connsiteY24-29966" fmla="*/ 3242 h 10000"/>
                  <a:gd name="connsiteX25-29967" fmla="*/ 4838 w 10000"/>
                  <a:gd name="connsiteY25-29968" fmla="*/ 3189 h 10000"/>
                  <a:gd name="connsiteX26-29969" fmla="*/ 4692 w 10000"/>
                  <a:gd name="connsiteY26-29970" fmla="*/ 3136 h 10000"/>
                  <a:gd name="connsiteX27-29971" fmla="*/ 4575 w 10000"/>
                  <a:gd name="connsiteY27-29972" fmla="*/ 3348 h 10000"/>
                  <a:gd name="connsiteX28-29973" fmla="*/ 4253 w 10000"/>
                  <a:gd name="connsiteY28-29974" fmla="*/ 3084 h 10000"/>
                  <a:gd name="connsiteX29-29975" fmla="*/ 4400 w 10000"/>
                  <a:gd name="connsiteY29-29976" fmla="*/ 3084 h 10000"/>
                  <a:gd name="connsiteX30-29977" fmla="*/ 4429 w 10000"/>
                  <a:gd name="connsiteY30-29978" fmla="*/ 3031 h 10000"/>
                  <a:gd name="connsiteX31-29979" fmla="*/ 4282 w 10000"/>
                  <a:gd name="connsiteY31-29980" fmla="*/ 2925 h 10000"/>
                  <a:gd name="connsiteX32-29981" fmla="*/ 4311 w 10000"/>
                  <a:gd name="connsiteY32-29982" fmla="*/ 2503 h 10000"/>
                  <a:gd name="connsiteX33-29983" fmla="*/ 4253 w 10000"/>
                  <a:gd name="connsiteY33-29984" fmla="*/ 2291 h 10000"/>
                  <a:gd name="connsiteX34-29985" fmla="*/ 4222 w 10000"/>
                  <a:gd name="connsiteY34-29986" fmla="*/ 1659 h 10000"/>
                  <a:gd name="connsiteX35-29987" fmla="*/ 4282 w 10000"/>
                  <a:gd name="connsiteY35-29988" fmla="*/ 1659 h 10000"/>
                  <a:gd name="connsiteX36-29989" fmla="*/ 4194 w 10000"/>
                  <a:gd name="connsiteY36-29990" fmla="*/ 1552 h 10000"/>
                  <a:gd name="connsiteX37-29991" fmla="*/ 3930 w 10000"/>
                  <a:gd name="connsiteY37-29992" fmla="*/ 1763 h 10000"/>
                  <a:gd name="connsiteX38-29993" fmla="*/ 3871 w 10000"/>
                  <a:gd name="connsiteY38-29994" fmla="*/ 1341 h 10000"/>
                  <a:gd name="connsiteX39-29995" fmla="*/ 4077 w 10000"/>
                  <a:gd name="connsiteY39-29996" fmla="*/ 602 h 10000"/>
                  <a:gd name="connsiteX40-29997" fmla="*/ 3902 w 10000"/>
                  <a:gd name="connsiteY40-29998" fmla="*/ 338 h 10000"/>
                  <a:gd name="connsiteX41-29999" fmla="*/ 4493 w 10000"/>
                  <a:gd name="connsiteY41-30000" fmla="*/ 0 h 10000"/>
                  <a:gd name="connsiteX42-30001" fmla="*/ 3636 w 10000"/>
                  <a:gd name="connsiteY42-30002" fmla="*/ 21 h 10000"/>
                  <a:gd name="connsiteX43-30003" fmla="*/ 3550 w 10000"/>
                  <a:gd name="connsiteY43-30004" fmla="*/ 233 h 10000"/>
                  <a:gd name="connsiteX44-30005" fmla="*/ 3460 w 10000"/>
                  <a:gd name="connsiteY44-30006" fmla="*/ 655 h 10000"/>
                  <a:gd name="connsiteX45-30007" fmla="*/ 3343 w 10000"/>
                  <a:gd name="connsiteY45-30008" fmla="*/ 708 h 10000"/>
                  <a:gd name="connsiteX46-30009" fmla="*/ 3519 w 10000"/>
                  <a:gd name="connsiteY46-30010" fmla="*/ 919 h 10000"/>
                  <a:gd name="connsiteX47-30011" fmla="*/ 3550 w 10000"/>
                  <a:gd name="connsiteY47-30012" fmla="*/ 1183 h 10000"/>
                  <a:gd name="connsiteX48-30013" fmla="*/ 3460 w 10000"/>
                  <a:gd name="connsiteY48-30014" fmla="*/ 1341 h 10000"/>
                  <a:gd name="connsiteX49-30015" fmla="*/ 3550 w 10000"/>
                  <a:gd name="connsiteY49-30016" fmla="*/ 1816 h 10000"/>
                  <a:gd name="connsiteX50-30017" fmla="*/ 3489 w 10000"/>
                  <a:gd name="connsiteY50-30018" fmla="*/ 2239 h 10000"/>
                  <a:gd name="connsiteX51-30019" fmla="*/ 3050 w 10000"/>
                  <a:gd name="connsiteY51-30020" fmla="*/ 2555 h 10000"/>
                  <a:gd name="connsiteX52-30021" fmla="*/ 3021 w 10000"/>
                  <a:gd name="connsiteY52-30022" fmla="*/ 2397 h 10000"/>
                  <a:gd name="connsiteX53-30023" fmla="*/ 2570 w 10000"/>
                  <a:gd name="connsiteY53-30024" fmla="*/ 2487 h 10000"/>
                  <a:gd name="connsiteX54-30025" fmla="*/ 3108 w 10000"/>
                  <a:gd name="connsiteY54-30026" fmla="*/ 2819 h 10000"/>
                  <a:gd name="connsiteX55-30027" fmla="*/ 2378 w 10000"/>
                  <a:gd name="connsiteY55-30028" fmla="*/ 2638 h 10000"/>
                  <a:gd name="connsiteX56-30029" fmla="*/ 2570 w 10000"/>
                  <a:gd name="connsiteY56-30030" fmla="*/ 2488 h 10000"/>
                  <a:gd name="connsiteX57-30031" fmla="*/ 1994 w 10000"/>
                  <a:gd name="connsiteY57-30032" fmla="*/ 2940 h 10000"/>
                  <a:gd name="connsiteX58-30033" fmla="*/ 1929 w 10000"/>
                  <a:gd name="connsiteY58-30034" fmla="*/ 3317 h 10000"/>
                  <a:gd name="connsiteX59-30035" fmla="*/ 1929 w 10000"/>
                  <a:gd name="connsiteY59-30036" fmla="*/ 3317 h 10000"/>
                  <a:gd name="connsiteX60-30037" fmla="*/ 1789 w 10000"/>
                  <a:gd name="connsiteY60-30038" fmla="*/ 3559 h 10000"/>
                  <a:gd name="connsiteX61-30039" fmla="*/ 1554 w 10000"/>
                  <a:gd name="connsiteY61-30040" fmla="*/ 3559 h 10000"/>
                  <a:gd name="connsiteX62-30041" fmla="*/ 1378 w 10000"/>
                  <a:gd name="connsiteY62-30042" fmla="*/ 3770 h 10000"/>
                  <a:gd name="connsiteX63-30043" fmla="*/ 1145 w 10000"/>
                  <a:gd name="connsiteY63-30044" fmla="*/ 3770 h 10000"/>
                  <a:gd name="connsiteX64-30045" fmla="*/ 968 w 10000"/>
                  <a:gd name="connsiteY64-30046" fmla="*/ 3981 h 10000"/>
                  <a:gd name="connsiteX65-30047" fmla="*/ 851 w 10000"/>
                  <a:gd name="connsiteY65-30048" fmla="*/ 3770 h 10000"/>
                  <a:gd name="connsiteX66-30049" fmla="*/ 558 w 10000"/>
                  <a:gd name="connsiteY66-30050" fmla="*/ 3717 h 10000"/>
                  <a:gd name="connsiteX67-30051" fmla="*/ 0 w 10000"/>
                  <a:gd name="connsiteY67-30052" fmla="*/ 4984 h 10000"/>
                  <a:gd name="connsiteX68-30053" fmla="*/ 59 w 10000"/>
                  <a:gd name="connsiteY68-30054" fmla="*/ 5249 h 10000"/>
                  <a:gd name="connsiteX69-30055" fmla="*/ 118 w 10000"/>
                  <a:gd name="connsiteY69-30056" fmla="*/ 5618 h 10000"/>
                  <a:gd name="connsiteX70-30057" fmla="*/ 294 w 10000"/>
                  <a:gd name="connsiteY70-30058" fmla="*/ 5935 h 10000"/>
                  <a:gd name="connsiteX71-30059" fmla="*/ 528 w 10000"/>
                  <a:gd name="connsiteY71-30060" fmla="*/ 6462 h 10000"/>
                  <a:gd name="connsiteX72-30061" fmla="*/ 381 w 10000"/>
                  <a:gd name="connsiteY72-30062" fmla="*/ 6358 h 10000"/>
                  <a:gd name="connsiteX73-30063" fmla="*/ 733 w 10000"/>
                  <a:gd name="connsiteY73-30064" fmla="*/ 6832 h 10000"/>
                  <a:gd name="connsiteX74-30065" fmla="*/ 938 w 10000"/>
                  <a:gd name="connsiteY74-30066" fmla="*/ 6780 h 10000"/>
                  <a:gd name="connsiteX75-30067" fmla="*/ 910 w 10000"/>
                  <a:gd name="connsiteY75-30068" fmla="*/ 6462 h 10000"/>
                  <a:gd name="connsiteX76-30069" fmla="*/ 1085 w 10000"/>
                  <a:gd name="connsiteY76-30070" fmla="*/ 6515 h 10000"/>
                  <a:gd name="connsiteX77-30071" fmla="*/ 880 w 10000"/>
                  <a:gd name="connsiteY77-30072" fmla="*/ 5882 h 10000"/>
                  <a:gd name="connsiteX78-30073" fmla="*/ 1261 w 10000"/>
                  <a:gd name="connsiteY78-30074" fmla="*/ 5618 h 10000"/>
                  <a:gd name="connsiteX79-30075" fmla="*/ 1468 w 10000"/>
                  <a:gd name="connsiteY79-30076" fmla="*/ 5618 h 10000"/>
                  <a:gd name="connsiteX80-30077" fmla="*/ 1468 w 10000"/>
                  <a:gd name="connsiteY80-30078" fmla="*/ 5882 h 10000"/>
                  <a:gd name="connsiteX81-30079" fmla="*/ 1290 w 10000"/>
                  <a:gd name="connsiteY81-30080" fmla="*/ 6040 h 10000"/>
                  <a:gd name="connsiteX82-30081" fmla="*/ 1174 w 10000"/>
                  <a:gd name="connsiteY82-30082" fmla="*/ 6727 h 10000"/>
                  <a:gd name="connsiteX83-30083" fmla="*/ 1115 w 10000"/>
                  <a:gd name="connsiteY83-30084" fmla="*/ 7043 h 10000"/>
                  <a:gd name="connsiteX84-30085" fmla="*/ 1203 w 10000"/>
                  <a:gd name="connsiteY84-30086" fmla="*/ 7466 h 10000"/>
                  <a:gd name="connsiteX85-30087" fmla="*/ 1378 w 10000"/>
                  <a:gd name="connsiteY85-30088" fmla="*/ 7783 h 10000"/>
                  <a:gd name="connsiteX86-30089" fmla="*/ 1965 w 10000"/>
                  <a:gd name="connsiteY86-30090" fmla="*/ 8416 h 10000"/>
                  <a:gd name="connsiteX87-30091" fmla="*/ 2433 w 10000"/>
                  <a:gd name="connsiteY87-30092" fmla="*/ 8891 h 10000"/>
                  <a:gd name="connsiteX88-30093" fmla="*/ 2785 w 10000"/>
                  <a:gd name="connsiteY88-30094" fmla="*/ 9103 h 10000"/>
                  <a:gd name="connsiteX89-30095" fmla="*/ 3167 w 10000"/>
                  <a:gd name="connsiteY89-30096" fmla="*/ 9313 h 10000"/>
                  <a:gd name="connsiteX90-30097" fmla="*/ 3550 w 10000"/>
                  <a:gd name="connsiteY90-30098" fmla="*/ 9525 h 10000"/>
                  <a:gd name="connsiteX91-30099" fmla="*/ 3902 w 10000"/>
                  <a:gd name="connsiteY91-30100" fmla="*/ 9631 h 10000"/>
                  <a:gd name="connsiteX92-30101" fmla="*/ 4282 w 10000"/>
                  <a:gd name="connsiteY92-30102" fmla="*/ 9789 h 10000"/>
                  <a:gd name="connsiteX93-30103" fmla="*/ 4722 w 10000"/>
                  <a:gd name="connsiteY93-30104" fmla="*/ 9948 h 10000"/>
                  <a:gd name="connsiteX94-30105" fmla="*/ 5190 w 10000"/>
                  <a:gd name="connsiteY94-30106" fmla="*/ 10000 h 10000"/>
                  <a:gd name="connsiteX95-30107" fmla="*/ 5601 w 10000"/>
                  <a:gd name="connsiteY95-30108" fmla="*/ 10000 h 10000"/>
                  <a:gd name="connsiteX96-30109" fmla="*/ 6100 w 10000"/>
                  <a:gd name="connsiteY96-30110" fmla="*/ 9948 h 10000"/>
                  <a:gd name="connsiteX97-30111" fmla="*/ 6452 w 10000"/>
                  <a:gd name="connsiteY97-30112" fmla="*/ 9841 h 10000"/>
                  <a:gd name="connsiteX98-30113" fmla="*/ 6804 w 10000"/>
                  <a:gd name="connsiteY98-30114" fmla="*/ 9737 h 10000"/>
                  <a:gd name="connsiteX99-30115" fmla="*/ 7186 w 10000"/>
                  <a:gd name="connsiteY99-30116" fmla="*/ 9578 h 10000"/>
                  <a:gd name="connsiteX100-30117" fmla="*/ 7537 w 10000"/>
                  <a:gd name="connsiteY100-30118" fmla="*/ 9419 h 10000"/>
                  <a:gd name="connsiteX101-30119" fmla="*/ 7860 w 10000"/>
                  <a:gd name="connsiteY101-30120" fmla="*/ 9209 h 10000"/>
                  <a:gd name="connsiteX102-30121" fmla="*/ 8212 w 10000"/>
                  <a:gd name="connsiteY102-30122" fmla="*/ 8997 h 10000"/>
                  <a:gd name="connsiteX103-30123" fmla="*/ 8535 w 10000"/>
                  <a:gd name="connsiteY103-30124" fmla="*/ 8681 h 10000"/>
                  <a:gd name="connsiteX0-30125" fmla="*/ 8535 w 10000"/>
                  <a:gd name="connsiteY0-30126" fmla="*/ 8681 h 10000"/>
                  <a:gd name="connsiteX1-30127" fmla="*/ 8887 w 10000"/>
                  <a:gd name="connsiteY1-30128" fmla="*/ 8363 h 10000"/>
                  <a:gd name="connsiteX2-30129" fmla="*/ 9062 w 10000"/>
                  <a:gd name="connsiteY2-30130" fmla="*/ 7941 h 10000"/>
                  <a:gd name="connsiteX3-30131" fmla="*/ 9414 w 10000"/>
                  <a:gd name="connsiteY3-30132" fmla="*/ 7624 h 10000"/>
                  <a:gd name="connsiteX4-30133" fmla="*/ 9296 w 10000"/>
                  <a:gd name="connsiteY4-30134" fmla="*/ 7149 h 10000"/>
                  <a:gd name="connsiteX5-30135" fmla="*/ 9502 w 10000"/>
                  <a:gd name="connsiteY5-30136" fmla="*/ 6885 h 10000"/>
                  <a:gd name="connsiteX6-30137" fmla="*/ 9648 w 10000"/>
                  <a:gd name="connsiteY6-30138" fmla="*/ 6621 h 10000"/>
                  <a:gd name="connsiteX7-30139" fmla="*/ 9706 w 10000"/>
                  <a:gd name="connsiteY7-30140" fmla="*/ 7043 h 10000"/>
                  <a:gd name="connsiteX8-30141" fmla="*/ 9648 w 10000"/>
                  <a:gd name="connsiteY8-30142" fmla="*/ 7519 h 10000"/>
                  <a:gd name="connsiteX9-30143" fmla="*/ 9971 w 10000"/>
                  <a:gd name="connsiteY9-30144" fmla="*/ 7043 h 10000"/>
                  <a:gd name="connsiteX10-30145" fmla="*/ 10000 w 10000"/>
                  <a:gd name="connsiteY10-30146" fmla="*/ 6674 h 10000"/>
                  <a:gd name="connsiteX11-30147" fmla="*/ 9882 w 10000"/>
                  <a:gd name="connsiteY11-30148" fmla="*/ 6727 h 10000"/>
                  <a:gd name="connsiteX12-30149" fmla="*/ 9795 w 10000"/>
                  <a:gd name="connsiteY12-30150" fmla="*/ 6358 h 10000"/>
                  <a:gd name="connsiteX13-30151" fmla="*/ 9911 w 10000"/>
                  <a:gd name="connsiteY13-30152" fmla="*/ 5935 h 10000"/>
                  <a:gd name="connsiteX14-30153" fmla="*/ 9091 w 10000"/>
                  <a:gd name="connsiteY14-30154" fmla="*/ 5249 h 10000"/>
                  <a:gd name="connsiteX15-30155" fmla="*/ 8916 w 10000"/>
                  <a:gd name="connsiteY15-30156" fmla="*/ 6146 h 10000"/>
                  <a:gd name="connsiteX16-30157" fmla="*/ 8720 w 10000"/>
                  <a:gd name="connsiteY16-30158" fmla="*/ 5507 h 10000"/>
                  <a:gd name="connsiteX17-30159" fmla="*/ 8655 w 10000"/>
                  <a:gd name="connsiteY17-30160" fmla="*/ 4904 h 10000"/>
                  <a:gd name="connsiteX18-30161" fmla="*/ 8207 w 10000"/>
                  <a:gd name="connsiteY18-30162" fmla="*/ 4602 h 10000"/>
                  <a:gd name="connsiteX19-30163" fmla="*/ 7823 w 10000"/>
                  <a:gd name="connsiteY19-30164" fmla="*/ 3923 h 10000"/>
                  <a:gd name="connsiteX20-30165" fmla="*/ 6914 w 10000"/>
                  <a:gd name="connsiteY20-30166" fmla="*/ 3320 h 10000"/>
                  <a:gd name="connsiteX21-30167" fmla="*/ 6926 w 10000"/>
                  <a:gd name="connsiteY21-30168" fmla="*/ 3319 h 10000"/>
                  <a:gd name="connsiteX22-30169" fmla="*/ 6605 w 10000"/>
                  <a:gd name="connsiteY22-30170" fmla="*/ 3244 h 10000"/>
                  <a:gd name="connsiteX23-30171" fmla="*/ 6479 w 10000"/>
                  <a:gd name="connsiteY23-30172" fmla="*/ 3018 h 10000"/>
                  <a:gd name="connsiteX24-30173" fmla="*/ 4957 w 10000"/>
                  <a:gd name="connsiteY24-30174" fmla="*/ 3242 h 10000"/>
                  <a:gd name="connsiteX25-30175" fmla="*/ 4838 w 10000"/>
                  <a:gd name="connsiteY25-30176" fmla="*/ 3189 h 10000"/>
                  <a:gd name="connsiteX26-30177" fmla="*/ 4692 w 10000"/>
                  <a:gd name="connsiteY26-30178" fmla="*/ 3136 h 10000"/>
                  <a:gd name="connsiteX27-30179" fmla="*/ 4575 w 10000"/>
                  <a:gd name="connsiteY27-30180" fmla="*/ 3348 h 10000"/>
                  <a:gd name="connsiteX28-30181" fmla="*/ 4253 w 10000"/>
                  <a:gd name="connsiteY28-30182" fmla="*/ 3084 h 10000"/>
                  <a:gd name="connsiteX29-30183" fmla="*/ 4400 w 10000"/>
                  <a:gd name="connsiteY29-30184" fmla="*/ 3084 h 10000"/>
                  <a:gd name="connsiteX30-30185" fmla="*/ 4429 w 10000"/>
                  <a:gd name="connsiteY30-30186" fmla="*/ 3031 h 10000"/>
                  <a:gd name="connsiteX31-30187" fmla="*/ 4282 w 10000"/>
                  <a:gd name="connsiteY31-30188" fmla="*/ 2925 h 10000"/>
                  <a:gd name="connsiteX32-30189" fmla="*/ 4311 w 10000"/>
                  <a:gd name="connsiteY32-30190" fmla="*/ 2503 h 10000"/>
                  <a:gd name="connsiteX33-30191" fmla="*/ 4253 w 10000"/>
                  <a:gd name="connsiteY33-30192" fmla="*/ 2291 h 10000"/>
                  <a:gd name="connsiteX34-30193" fmla="*/ 4222 w 10000"/>
                  <a:gd name="connsiteY34-30194" fmla="*/ 1659 h 10000"/>
                  <a:gd name="connsiteX35-30195" fmla="*/ 4282 w 10000"/>
                  <a:gd name="connsiteY35-30196" fmla="*/ 1659 h 10000"/>
                  <a:gd name="connsiteX36-30197" fmla="*/ 4194 w 10000"/>
                  <a:gd name="connsiteY36-30198" fmla="*/ 1552 h 10000"/>
                  <a:gd name="connsiteX37-30199" fmla="*/ 3930 w 10000"/>
                  <a:gd name="connsiteY37-30200" fmla="*/ 1763 h 10000"/>
                  <a:gd name="connsiteX38-30201" fmla="*/ 3871 w 10000"/>
                  <a:gd name="connsiteY38-30202" fmla="*/ 1341 h 10000"/>
                  <a:gd name="connsiteX39-30203" fmla="*/ 4077 w 10000"/>
                  <a:gd name="connsiteY39-30204" fmla="*/ 602 h 10000"/>
                  <a:gd name="connsiteX40-30205" fmla="*/ 3902 w 10000"/>
                  <a:gd name="connsiteY40-30206" fmla="*/ 338 h 10000"/>
                  <a:gd name="connsiteX41-30207" fmla="*/ 4493 w 10000"/>
                  <a:gd name="connsiteY41-30208" fmla="*/ 0 h 10000"/>
                  <a:gd name="connsiteX42-30209" fmla="*/ 3636 w 10000"/>
                  <a:gd name="connsiteY42-30210" fmla="*/ 21 h 10000"/>
                  <a:gd name="connsiteX43-30211" fmla="*/ 3550 w 10000"/>
                  <a:gd name="connsiteY43-30212" fmla="*/ 233 h 10000"/>
                  <a:gd name="connsiteX44-30213" fmla="*/ 3460 w 10000"/>
                  <a:gd name="connsiteY44-30214" fmla="*/ 655 h 10000"/>
                  <a:gd name="connsiteX45-30215" fmla="*/ 3343 w 10000"/>
                  <a:gd name="connsiteY45-30216" fmla="*/ 708 h 10000"/>
                  <a:gd name="connsiteX46-30217" fmla="*/ 3519 w 10000"/>
                  <a:gd name="connsiteY46-30218" fmla="*/ 919 h 10000"/>
                  <a:gd name="connsiteX47-30219" fmla="*/ 3550 w 10000"/>
                  <a:gd name="connsiteY47-30220" fmla="*/ 1183 h 10000"/>
                  <a:gd name="connsiteX48-30221" fmla="*/ 3460 w 10000"/>
                  <a:gd name="connsiteY48-30222" fmla="*/ 1341 h 10000"/>
                  <a:gd name="connsiteX49-30223" fmla="*/ 3550 w 10000"/>
                  <a:gd name="connsiteY49-30224" fmla="*/ 1816 h 10000"/>
                  <a:gd name="connsiteX50-30225" fmla="*/ 3489 w 10000"/>
                  <a:gd name="connsiteY50-30226" fmla="*/ 2239 h 10000"/>
                  <a:gd name="connsiteX51-30227" fmla="*/ 3050 w 10000"/>
                  <a:gd name="connsiteY51-30228" fmla="*/ 2555 h 10000"/>
                  <a:gd name="connsiteX52-30229" fmla="*/ 3021 w 10000"/>
                  <a:gd name="connsiteY52-30230" fmla="*/ 2397 h 10000"/>
                  <a:gd name="connsiteX53-30231" fmla="*/ 2570 w 10000"/>
                  <a:gd name="connsiteY53-30232" fmla="*/ 2487 h 10000"/>
                  <a:gd name="connsiteX54-30233" fmla="*/ 2378 w 10000"/>
                  <a:gd name="connsiteY54-30234" fmla="*/ 2638 h 10000"/>
                  <a:gd name="connsiteX55-30235" fmla="*/ 2570 w 10000"/>
                  <a:gd name="connsiteY55-30236" fmla="*/ 2488 h 10000"/>
                  <a:gd name="connsiteX56-30237" fmla="*/ 1994 w 10000"/>
                  <a:gd name="connsiteY56-30238" fmla="*/ 2940 h 10000"/>
                  <a:gd name="connsiteX57-30239" fmla="*/ 1929 w 10000"/>
                  <a:gd name="connsiteY57-30240" fmla="*/ 3317 h 10000"/>
                  <a:gd name="connsiteX58-30241" fmla="*/ 1929 w 10000"/>
                  <a:gd name="connsiteY58-30242" fmla="*/ 3317 h 10000"/>
                  <a:gd name="connsiteX59-30243" fmla="*/ 1789 w 10000"/>
                  <a:gd name="connsiteY59-30244" fmla="*/ 3559 h 10000"/>
                  <a:gd name="connsiteX60-30245" fmla="*/ 1554 w 10000"/>
                  <a:gd name="connsiteY60-30246" fmla="*/ 3559 h 10000"/>
                  <a:gd name="connsiteX61-30247" fmla="*/ 1378 w 10000"/>
                  <a:gd name="connsiteY61-30248" fmla="*/ 3770 h 10000"/>
                  <a:gd name="connsiteX62-30249" fmla="*/ 1145 w 10000"/>
                  <a:gd name="connsiteY62-30250" fmla="*/ 3770 h 10000"/>
                  <a:gd name="connsiteX63-30251" fmla="*/ 968 w 10000"/>
                  <a:gd name="connsiteY63-30252" fmla="*/ 3981 h 10000"/>
                  <a:gd name="connsiteX64-30253" fmla="*/ 851 w 10000"/>
                  <a:gd name="connsiteY64-30254" fmla="*/ 3770 h 10000"/>
                  <a:gd name="connsiteX65-30255" fmla="*/ 558 w 10000"/>
                  <a:gd name="connsiteY65-30256" fmla="*/ 3717 h 10000"/>
                  <a:gd name="connsiteX66-30257" fmla="*/ 0 w 10000"/>
                  <a:gd name="connsiteY66-30258" fmla="*/ 4984 h 10000"/>
                  <a:gd name="connsiteX67-30259" fmla="*/ 59 w 10000"/>
                  <a:gd name="connsiteY67-30260" fmla="*/ 5249 h 10000"/>
                  <a:gd name="connsiteX68-30261" fmla="*/ 118 w 10000"/>
                  <a:gd name="connsiteY68-30262" fmla="*/ 5618 h 10000"/>
                  <a:gd name="connsiteX69-30263" fmla="*/ 294 w 10000"/>
                  <a:gd name="connsiteY69-30264" fmla="*/ 5935 h 10000"/>
                  <a:gd name="connsiteX70-30265" fmla="*/ 528 w 10000"/>
                  <a:gd name="connsiteY70-30266" fmla="*/ 6462 h 10000"/>
                  <a:gd name="connsiteX71-30267" fmla="*/ 381 w 10000"/>
                  <a:gd name="connsiteY71-30268" fmla="*/ 6358 h 10000"/>
                  <a:gd name="connsiteX72-30269" fmla="*/ 733 w 10000"/>
                  <a:gd name="connsiteY72-30270" fmla="*/ 6832 h 10000"/>
                  <a:gd name="connsiteX73-30271" fmla="*/ 938 w 10000"/>
                  <a:gd name="connsiteY73-30272" fmla="*/ 6780 h 10000"/>
                  <a:gd name="connsiteX74-30273" fmla="*/ 910 w 10000"/>
                  <a:gd name="connsiteY74-30274" fmla="*/ 6462 h 10000"/>
                  <a:gd name="connsiteX75-30275" fmla="*/ 1085 w 10000"/>
                  <a:gd name="connsiteY75-30276" fmla="*/ 6515 h 10000"/>
                  <a:gd name="connsiteX76-30277" fmla="*/ 880 w 10000"/>
                  <a:gd name="connsiteY76-30278" fmla="*/ 5882 h 10000"/>
                  <a:gd name="connsiteX77-30279" fmla="*/ 1261 w 10000"/>
                  <a:gd name="connsiteY77-30280" fmla="*/ 5618 h 10000"/>
                  <a:gd name="connsiteX78-30281" fmla="*/ 1468 w 10000"/>
                  <a:gd name="connsiteY78-30282" fmla="*/ 5618 h 10000"/>
                  <a:gd name="connsiteX79-30283" fmla="*/ 1468 w 10000"/>
                  <a:gd name="connsiteY79-30284" fmla="*/ 5882 h 10000"/>
                  <a:gd name="connsiteX80-30285" fmla="*/ 1290 w 10000"/>
                  <a:gd name="connsiteY80-30286" fmla="*/ 6040 h 10000"/>
                  <a:gd name="connsiteX81-30287" fmla="*/ 1174 w 10000"/>
                  <a:gd name="connsiteY81-30288" fmla="*/ 6727 h 10000"/>
                  <a:gd name="connsiteX82-30289" fmla="*/ 1115 w 10000"/>
                  <a:gd name="connsiteY82-30290" fmla="*/ 7043 h 10000"/>
                  <a:gd name="connsiteX83-30291" fmla="*/ 1203 w 10000"/>
                  <a:gd name="connsiteY83-30292" fmla="*/ 7466 h 10000"/>
                  <a:gd name="connsiteX84-30293" fmla="*/ 1378 w 10000"/>
                  <a:gd name="connsiteY84-30294" fmla="*/ 7783 h 10000"/>
                  <a:gd name="connsiteX85-30295" fmla="*/ 1965 w 10000"/>
                  <a:gd name="connsiteY85-30296" fmla="*/ 8416 h 10000"/>
                  <a:gd name="connsiteX86-30297" fmla="*/ 2433 w 10000"/>
                  <a:gd name="connsiteY86-30298" fmla="*/ 8891 h 10000"/>
                  <a:gd name="connsiteX87-30299" fmla="*/ 2785 w 10000"/>
                  <a:gd name="connsiteY87-30300" fmla="*/ 9103 h 10000"/>
                  <a:gd name="connsiteX88-30301" fmla="*/ 3167 w 10000"/>
                  <a:gd name="connsiteY88-30302" fmla="*/ 9313 h 10000"/>
                  <a:gd name="connsiteX89-30303" fmla="*/ 3550 w 10000"/>
                  <a:gd name="connsiteY89-30304" fmla="*/ 9525 h 10000"/>
                  <a:gd name="connsiteX90-30305" fmla="*/ 3902 w 10000"/>
                  <a:gd name="connsiteY90-30306" fmla="*/ 9631 h 10000"/>
                  <a:gd name="connsiteX91-30307" fmla="*/ 4282 w 10000"/>
                  <a:gd name="connsiteY91-30308" fmla="*/ 9789 h 10000"/>
                  <a:gd name="connsiteX92-30309" fmla="*/ 4722 w 10000"/>
                  <a:gd name="connsiteY92-30310" fmla="*/ 9948 h 10000"/>
                  <a:gd name="connsiteX93-30311" fmla="*/ 5190 w 10000"/>
                  <a:gd name="connsiteY93-30312" fmla="*/ 10000 h 10000"/>
                  <a:gd name="connsiteX94-30313" fmla="*/ 5601 w 10000"/>
                  <a:gd name="connsiteY94-30314" fmla="*/ 10000 h 10000"/>
                  <a:gd name="connsiteX95-30315" fmla="*/ 6100 w 10000"/>
                  <a:gd name="connsiteY95-30316" fmla="*/ 9948 h 10000"/>
                  <a:gd name="connsiteX96-30317" fmla="*/ 6452 w 10000"/>
                  <a:gd name="connsiteY96-30318" fmla="*/ 9841 h 10000"/>
                  <a:gd name="connsiteX97-30319" fmla="*/ 6804 w 10000"/>
                  <a:gd name="connsiteY97-30320" fmla="*/ 9737 h 10000"/>
                  <a:gd name="connsiteX98-30321" fmla="*/ 7186 w 10000"/>
                  <a:gd name="connsiteY98-30322" fmla="*/ 9578 h 10000"/>
                  <a:gd name="connsiteX99-30323" fmla="*/ 7537 w 10000"/>
                  <a:gd name="connsiteY99-30324" fmla="*/ 9419 h 10000"/>
                  <a:gd name="connsiteX100-30325" fmla="*/ 7860 w 10000"/>
                  <a:gd name="connsiteY100-30326" fmla="*/ 9209 h 10000"/>
                  <a:gd name="connsiteX101-30327" fmla="*/ 8212 w 10000"/>
                  <a:gd name="connsiteY101-30328" fmla="*/ 8997 h 10000"/>
                  <a:gd name="connsiteX102-30329" fmla="*/ 8535 w 10000"/>
                  <a:gd name="connsiteY102-30330" fmla="*/ 8681 h 10000"/>
                  <a:gd name="connsiteX0-30331" fmla="*/ 8535 w 10000"/>
                  <a:gd name="connsiteY0-30332" fmla="*/ 8681 h 10000"/>
                  <a:gd name="connsiteX1-30333" fmla="*/ 8887 w 10000"/>
                  <a:gd name="connsiteY1-30334" fmla="*/ 8363 h 10000"/>
                  <a:gd name="connsiteX2-30335" fmla="*/ 9062 w 10000"/>
                  <a:gd name="connsiteY2-30336" fmla="*/ 7941 h 10000"/>
                  <a:gd name="connsiteX3-30337" fmla="*/ 9414 w 10000"/>
                  <a:gd name="connsiteY3-30338" fmla="*/ 7624 h 10000"/>
                  <a:gd name="connsiteX4-30339" fmla="*/ 9296 w 10000"/>
                  <a:gd name="connsiteY4-30340" fmla="*/ 7149 h 10000"/>
                  <a:gd name="connsiteX5-30341" fmla="*/ 9502 w 10000"/>
                  <a:gd name="connsiteY5-30342" fmla="*/ 6885 h 10000"/>
                  <a:gd name="connsiteX6-30343" fmla="*/ 9648 w 10000"/>
                  <a:gd name="connsiteY6-30344" fmla="*/ 6621 h 10000"/>
                  <a:gd name="connsiteX7-30345" fmla="*/ 9706 w 10000"/>
                  <a:gd name="connsiteY7-30346" fmla="*/ 7043 h 10000"/>
                  <a:gd name="connsiteX8-30347" fmla="*/ 9648 w 10000"/>
                  <a:gd name="connsiteY8-30348" fmla="*/ 7519 h 10000"/>
                  <a:gd name="connsiteX9-30349" fmla="*/ 9971 w 10000"/>
                  <a:gd name="connsiteY9-30350" fmla="*/ 7043 h 10000"/>
                  <a:gd name="connsiteX10-30351" fmla="*/ 10000 w 10000"/>
                  <a:gd name="connsiteY10-30352" fmla="*/ 6674 h 10000"/>
                  <a:gd name="connsiteX11-30353" fmla="*/ 9882 w 10000"/>
                  <a:gd name="connsiteY11-30354" fmla="*/ 6727 h 10000"/>
                  <a:gd name="connsiteX12-30355" fmla="*/ 9795 w 10000"/>
                  <a:gd name="connsiteY12-30356" fmla="*/ 6358 h 10000"/>
                  <a:gd name="connsiteX13-30357" fmla="*/ 9911 w 10000"/>
                  <a:gd name="connsiteY13-30358" fmla="*/ 5935 h 10000"/>
                  <a:gd name="connsiteX14-30359" fmla="*/ 9091 w 10000"/>
                  <a:gd name="connsiteY14-30360" fmla="*/ 5249 h 10000"/>
                  <a:gd name="connsiteX15-30361" fmla="*/ 8916 w 10000"/>
                  <a:gd name="connsiteY15-30362" fmla="*/ 6146 h 10000"/>
                  <a:gd name="connsiteX16-30363" fmla="*/ 8720 w 10000"/>
                  <a:gd name="connsiteY16-30364" fmla="*/ 5507 h 10000"/>
                  <a:gd name="connsiteX17-30365" fmla="*/ 8655 w 10000"/>
                  <a:gd name="connsiteY17-30366" fmla="*/ 4904 h 10000"/>
                  <a:gd name="connsiteX18-30367" fmla="*/ 8207 w 10000"/>
                  <a:gd name="connsiteY18-30368" fmla="*/ 4602 h 10000"/>
                  <a:gd name="connsiteX19-30369" fmla="*/ 7823 w 10000"/>
                  <a:gd name="connsiteY19-30370" fmla="*/ 3923 h 10000"/>
                  <a:gd name="connsiteX20-30371" fmla="*/ 6914 w 10000"/>
                  <a:gd name="connsiteY20-30372" fmla="*/ 3320 h 10000"/>
                  <a:gd name="connsiteX21-30373" fmla="*/ 6926 w 10000"/>
                  <a:gd name="connsiteY21-30374" fmla="*/ 3319 h 10000"/>
                  <a:gd name="connsiteX22-30375" fmla="*/ 6605 w 10000"/>
                  <a:gd name="connsiteY22-30376" fmla="*/ 3244 h 10000"/>
                  <a:gd name="connsiteX23-30377" fmla="*/ 6479 w 10000"/>
                  <a:gd name="connsiteY23-30378" fmla="*/ 3018 h 10000"/>
                  <a:gd name="connsiteX24-30379" fmla="*/ 4957 w 10000"/>
                  <a:gd name="connsiteY24-30380" fmla="*/ 3242 h 10000"/>
                  <a:gd name="connsiteX25-30381" fmla="*/ 4838 w 10000"/>
                  <a:gd name="connsiteY25-30382" fmla="*/ 3189 h 10000"/>
                  <a:gd name="connsiteX26-30383" fmla="*/ 4692 w 10000"/>
                  <a:gd name="connsiteY26-30384" fmla="*/ 3136 h 10000"/>
                  <a:gd name="connsiteX27-30385" fmla="*/ 4575 w 10000"/>
                  <a:gd name="connsiteY27-30386" fmla="*/ 3348 h 10000"/>
                  <a:gd name="connsiteX28-30387" fmla="*/ 4253 w 10000"/>
                  <a:gd name="connsiteY28-30388" fmla="*/ 3084 h 10000"/>
                  <a:gd name="connsiteX29-30389" fmla="*/ 4400 w 10000"/>
                  <a:gd name="connsiteY29-30390" fmla="*/ 3084 h 10000"/>
                  <a:gd name="connsiteX30-30391" fmla="*/ 4429 w 10000"/>
                  <a:gd name="connsiteY30-30392" fmla="*/ 3031 h 10000"/>
                  <a:gd name="connsiteX31-30393" fmla="*/ 4282 w 10000"/>
                  <a:gd name="connsiteY31-30394" fmla="*/ 2925 h 10000"/>
                  <a:gd name="connsiteX32-30395" fmla="*/ 4311 w 10000"/>
                  <a:gd name="connsiteY32-30396" fmla="*/ 2503 h 10000"/>
                  <a:gd name="connsiteX33-30397" fmla="*/ 4253 w 10000"/>
                  <a:gd name="connsiteY33-30398" fmla="*/ 2291 h 10000"/>
                  <a:gd name="connsiteX34-30399" fmla="*/ 4222 w 10000"/>
                  <a:gd name="connsiteY34-30400" fmla="*/ 1659 h 10000"/>
                  <a:gd name="connsiteX35-30401" fmla="*/ 4282 w 10000"/>
                  <a:gd name="connsiteY35-30402" fmla="*/ 1659 h 10000"/>
                  <a:gd name="connsiteX36-30403" fmla="*/ 4194 w 10000"/>
                  <a:gd name="connsiteY36-30404" fmla="*/ 1552 h 10000"/>
                  <a:gd name="connsiteX37-30405" fmla="*/ 3930 w 10000"/>
                  <a:gd name="connsiteY37-30406" fmla="*/ 1763 h 10000"/>
                  <a:gd name="connsiteX38-30407" fmla="*/ 3871 w 10000"/>
                  <a:gd name="connsiteY38-30408" fmla="*/ 1341 h 10000"/>
                  <a:gd name="connsiteX39-30409" fmla="*/ 4077 w 10000"/>
                  <a:gd name="connsiteY39-30410" fmla="*/ 602 h 10000"/>
                  <a:gd name="connsiteX40-30411" fmla="*/ 3902 w 10000"/>
                  <a:gd name="connsiteY40-30412" fmla="*/ 338 h 10000"/>
                  <a:gd name="connsiteX41-30413" fmla="*/ 4493 w 10000"/>
                  <a:gd name="connsiteY41-30414" fmla="*/ 0 h 10000"/>
                  <a:gd name="connsiteX42-30415" fmla="*/ 3636 w 10000"/>
                  <a:gd name="connsiteY42-30416" fmla="*/ 21 h 10000"/>
                  <a:gd name="connsiteX43-30417" fmla="*/ 3550 w 10000"/>
                  <a:gd name="connsiteY43-30418" fmla="*/ 233 h 10000"/>
                  <a:gd name="connsiteX44-30419" fmla="*/ 3460 w 10000"/>
                  <a:gd name="connsiteY44-30420" fmla="*/ 655 h 10000"/>
                  <a:gd name="connsiteX45-30421" fmla="*/ 3343 w 10000"/>
                  <a:gd name="connsiteY45-30422" fmla="*/ 708 h 10000"/>
                  <a:gd name="connsiteX46-30423" fmla="*/ 3519 w 10000"/>
                  <a:gd name="connsiteY46-30424" fmla="*/ 919 h 10000"/>
                  <a:gd name="connsiteX47-30425" fmla="*/ 3550 w 10000"/>
                  <a:gd name="connsiteY47-30426" fmla="*/ 1183 h 10000"/>
                  <a:gd name="connsiteX48-30427" fmla="*/ 3460 w 10000"/>
                  <a:gd name="connsiteY48-30428" fmla="*/ 1341 h 10000"/>
                  <a:gd name="connsiteX49-30429" fmla="*/ 3550 w 10000"/>
                  <a:gd name="connsiteY49-30430" fmla="*/ 1816 h 10000"/>
                  <a:gd name="connsiteX50-30431" fmla="*/ 3050 w 10000"/>
                  <a:gd name="connsiteY50-30432" fmla="*/ 2555 h 10000"/>
                  <a:gd name="connsiteX51-30433" fmla="*/ 3021 w 10000"/>
                  <a:gd name="connsiteY51-30434" fmla="*/ 2397 h 10000"/>
                  <a:gd name="connsiteX52-30435" fmla="*/ 2570 w 10000"/>
                  <a:gd name="connsiteY52-30436" fmla="*/ 2487 h 10000"/>
                  <a:gd name="connsiteX53-30437" fmla="*/ 2378 w 10000"/>
                  <a:gd name="connsiteY53-30438" fmla="*/ 2638 h 10000"/>
                  <a:gd name="connsiteX54-30439" fmla="*/ 2570 w 10000"/>
                  <a:gd name="connsiteY54-30440" fmla="*/ 2488 h 10000"/>
                  <a:gd name="connsiteX55-30441" fmla="*/ 1994 w 10000"/>
                  <a:gd name="connsiteY55-30442" fmla="*/ 2940 h 10000"/>
                  <a:gd name="connsiteX56-30443" fmla="*/ 1929 w 10000"/>
                  <a:gd name="connsiteY56-30444" fmla="*/ 3317 h 10000"/>
                  <a:gd name="connsiteX57-30445" fmla="*/ 1929 w 10000"/>
                  <a:gd name="connsiteY57-30446" fmla="*/ 3317 h 10000"/>
                  <a:gd name="connsiteX58-30447" fmla="*/ 1789 w 10000"/>
                  <a:gd name="connsiteY58-30448" fmla="*/ 3559 h 10000"/>
                  <a:gd name="connsiteX59-30449" fmla="*/ 1554 w 10000"/>
                  <a:gd name="connsiteY59-30450" fmla="*/ 3559 h 10000"/>
                  <a:gd name="connsiteX60-30451" fmla="*/ 1378 w 10000"/>
                  <a:gd name="connsiteY60-30452" fmla="*/ 3770 h 10000"/>
                  <a:gd name="connsiteX61-30453" fmla="*/ 1145 w 10000"/>
                  <a:gd name="connsiteY61-30454" fmla="*/ 3770 h 10000"/>
                  <a:gd name="connsiteX62-30455" fmla="*/ 968 w 10000"/>
                  <a:gd name="connsiteY62-30456" fmla="*/ 3981 h 10000"/>
                  <a:gd name="connsiteX63-30457" fmla="*/ 851 w 10000"/>
                  <a:gd name="connsiteY63-30458" fmla="*/ 3770 h 10000"/>
                  <a:gd name="connsiteX64-30459" fmla="*/ 558 w 10000"/>
                  <a:gd name="connsiteY64-30460" fmla="*/ 3717 h 10000"/>
                  <a:gd name="connsiteX65-30461" fmla="*/ 0 w 10000"/>
                  <a:gd name="connsiteY65-30462" fmla="*/ 4984 h 10000"/>
                  <a:gd name="connsiteX66-30463" fmla="*/ 59 w 10000"/>
                  <a:gd name="connsiteY66-30464" fmla="*/ 5249 h 10000"/>
                  <a:gd name="connsiteX67-30465" fmla="*/ 118 w 10000"/>
                  <a:gd name="connsiteY67-30466" fmla="*/ 5618 h 10000"/>
                  <a:gd name="connsiteX68-30467" fmla="*/ 294 w 10000"/>
                  <a:gd name="connsiteY68-30468" fmla="*/ 5935 h 10000"/>
                  <a:gd name="connsiteX69-30469" fmla="*/ 528 w 10000"/>
                  <a:gd name="connsiteY69-30470" fmla="*/ 6462 h 10000"/>
                  <a:gd name="connsiteX70-30471" fmla="*/ 381 w 10000"/>
                  <a:gd name="connsiteY70-30472" fmla="*/ 6358 h 10000"/>
                  <a:gd name="connsiteX71-30473" fmla="*/ 733 w 10000"/>
                  <a:gd name="connsiteY71-30474" fmla="*/ 6832 h 10000"/>
                  <a:gd name="connsiteX72-30475" fmla="*/ 938 w 10000"/>
                  <a:gd name="connsiteY72-30476" fmla="*/ 6780 h 10000"/>
                  <a:gd name="connsiteX73-30477" fmla="*/ 910 w 10000"/>
                  <a:gd name="connsiteY73-30478" fmla="*/ 6462 h 10000"/>
                  <a:gd name="connsiteX74-30479" fmla="*/ 1085 w 10000"/>
                  <a:gd name="connsiteY74-30480" fmla="*/ 6515 h 10000"/>
                  <a:gd name="connsiteX75-30481" fmla="*/ 880 w 10000"/>
                  <a:gd name="connsiteY75-30482" fmla="*/ 5882 h 10000"/>
                  <a:gd name="connsiteX76-30483" fmla="*/ 1261 w 10000"/>
                  <a:gd name="connsiteY76-30484" fmla="*/ 5618 h 10000"/>
                  <a:gd name="connsiteX77-30485" fmla="*/ 1468 w 10000"/>
                  <a:gd name="connsiteY77-30486" fmla="*/ 5618 h 10000"/>
                  <a:gd name="connsiteX78-30487" fmla="*/ 1468 w 10000"/>
                  <a:gd name="connsiteY78-30488" fmla="*/ 5882 h 10000"/>
                  <a:gd name="connsiteX79-30489" fmla="*/ 1290 w 10000"/>
                  <a:gd name="connsiteY79-30490" fmla="*/ 6040 h 10000"/>
                  <a:gd name="connsiteX80-30491" fmla="*/ 1174 w 10000"/>
                  <a:gd name="connsiteY80-30492" fmla="*/ 6727 h 10000"/>
                  <a:gd name="connsiteX81-30493" fmla="*/ 1115 w 10000"/>
                  <a:gd name="connsiteY81-30494" fmla="*/ 7043 h 10000"/>
                  <a:gd name="connsiteX82-30495" fmla="*/ 1203 w 10000"/>
                  <a:gd name="connsiteY82-30496" fmla="*/ 7466 h 10000"/>
                  <a:gd name="connsiteX83-30497" fmla="*/ 1378 w 10000"/>
                  <a:gd name="connsiteY83-30498" fmla="*/ 7783 h 10000"/>
                  <a:gd name="connsiteX84-30499" fmla="*/ 1965 w 10000"/>
                  <a:gd name="connsiteY84-30500" fmla="*/ 8416 h 10000"/>
                  <a:gd name="connsiteX85-30501" fmla="*/ 2433 w 10000"/>
                  <a:gd name="connsiteY85-30502" fmla="*/ 8891 h 10000"/>
                  <a:gd name="connsiteX86-30503" fmla="*/ 2785 w 10000"/>
                  <a:gd name="connsiteY86-30504" fmla="*/ 9103 h 10000"/>
                  <a:gd name="connsiteX87-30505" fmla="*/ 3167 w 10000"/>
                  <a:gd name="connsiteY87-30506" fmla="*/ 9313 h 10000"/>
                  <a:gd name="connsiteX88-30507" fmla="*/ 3550 w 10000"/>
                  <a:gd name="connsiteY88-30508" fmla="*/ 9525 h 10000"/>
                  <a:gd name="connsiteX89-30509" fmla="*/ 3902 w 10000"/>
                  <a:gd name="connsiteY89-30510" fmla="*/ 9631 h 10000"/>
                  <a:gd name="connsiteX90-30511" fmla="*/ 4282 w 10000"/>
                  <a:gd name="connsiteY90-30512" fmla="*/ 9789 h 10000"/>
                  <a:gd name="connsiteX91-30513" fmla="*/ 4722 w 10000"/>
                  <a:gd name="connsiteY91-30514" fmla="*/ 9948 h 10000"/>
                  <a:gd name="connsiteX92-30515" fmla="*/ 5190 w 10000"/>
                  <a:gd name="connsiteY92-30516" fmla="*/ 10000 h 10000"/>
                  <a:gd name="connsiteX93-30517" fmla="*/ 5601 w 10000"/>
                  <a:gd name="connsiteY93-30518" fmla="*/ 10000 h 10000"/>
                  <a:gd name="connsiteX94-30519" fmla="*/ 6100 w 10000"/>
                  <a:gd name="connsiteY94-30520" fmla="*/ 9948 h 10000"/>
                  <a:gd name="connsiteX95-30521" fmla="*/ 6452 w 10000"/>
                  <a:gd name="connsiteY95-30522" fmla="*/ 9841 h 10000"/>
                  <a:gd name="connsiteX96-30523" fmla="*/ 6804 w 10000"/>
                  <a:gd name="connsiteY96-30524" fmla="*/ 9737 h 10000"/>
                  <a:gd name="connsiteX97-30525" fmla="*/ 7186 w 10000"/>
                  <a:gd name="connsiteY97-30526" fmla="*/ 9578 h 10000"/>
                  <a:gd name="connsiteX98-30527" fmla="*/ 7537 w 10000"/>
                  <a:gd name="connsiteY98-30528" fmla="*/ 9419 h 10000"/>
                  <a:gd name="connsiteX99-30529" fmla="*/ 7860 w 10000"/>
                  <a:gd name="connsiteY99-30530" fmla="*/ 9209 h 10000"/>
                  <a:gd name="connsiteX100-30531" fmla="*/ 8212 w 10000"/>
                  <a:gd name="connsiteY100-30532" fmla="*/ 8997 h 10000"/>
                  <a:gd name="connsiteX101-30533" fmla="*/ 8535 w 10000"/>
                  <a:gd name="connsiteY101-30534" fmla="*/ 8681 h 10000"/>
                  <a:gd name="connsiteX0-30535" fmla="*/ 8535 w 10000"/>
                  <a:gd name="connsiteY0-30536" fmla="*/ 8681 h 10000"/>
                  <a:gd name="connsiteX1-30537" fmla="*/ 8887 w 10000"/>
                  <a:gd name="connsiteY1-30538" fmla="*/ 8363 h 10000"/>
                  <a:gd name="connsiteX2-30539" fmla="*/ 9062 w 10000"/>
                  <a:gd name="connsiteY2-30540" fmla="*/ 7941 h 10000"/>
                  <a:gd name="connsiteX3-30541" fmla="*/ 9414 w 10000"/>
                  <a:gd name="connsiteY3-30542" fmla="*/ 7624 h 10000"/>
                  <a:gd name="connsiteX4-30543" fmla="*/ 9296 w 10000"/>
                  <a:gd name="connsiteY4-30544" fmla="*/ 7149 h 10000"/>
                  <a:gd name="connsiteX5-30545" fmla="*/ 9502 w 10000"/>
                  <a:gd name="connsiteY5-30546" fmla="*/ 6885 h 10000"/>
                  <a:gd name="connsiteX6-30547" fmla="*/ 9648 w 10000"/>
                  <a:gd name="connsiteY6-30548" fmla="*/ 6621 h 10000"/>
                  <a:gd name="connsiteX7-30549" fmla="*/ 9706 w 10000"/>
                  <a:gd name="connsiteY7-30550" fmla="*/ 7043 h 10000"/>
                  <a:gd name="connsiteX8-30551" fmla="*/ 9648 w 10000"/>
                  <a:gd name="connsiteY8-30552" fmla="*/ 7519 h 10000"/>
                  <a:gd name="connsiteX9-30553" fmla="*/ 9971 w 10000"/>
                  <a:gd name="connsiteY9-30554" fmla="*/ 7043 h 10000"/>
                  <a:gd name="connsiteX10-30555" fmla="*/ 10000 w 10000"/>
                  <a:gd name="connsiteY10-30556" fmla="*/ 6674 h 10000"/>
                  <a:gd name="connsiteX11-30557" fmla="*/ 9882 w 10000"/>
                  <a:gd name="connsiteY11-30558" fmla="*/ 6727 h 10000"/>
                  <a:gd name="connsiteX12-30559" fmla="*/ 9795 w 10000"/>
                  <a:gd name="connsiteY12-30560" fmla="*/ 6358 h 10000"/>
                  <a:gd name="connsiteX13-30561" fmla="*/ 9911 w 10000"/>
                  <a:gd name="connsiteY13-30562" fmla="*/ 5935 h 10000"/>
                  <a:gd name="connsiteX14-30563" fmla="*/ 9091 w 10000"/>
                  <a:gd name="connsiteY14-30564" fmla="*/ 5249 h 10000"/>
                  <a:gd name="connsiteX15-30565" fmla="*/ 8916 w 10000"/>
                  <a:gd name="connsiteY15-30566" fmla="*/ 6146 h 10000"/>
                  <a:gd name="connsiteX16-30567" fmla="*/ 8720 w 10000"/>
                  <a:gd name="connsiteY16-30568" fmla="*/ 5507 h 10000"/>
                  <a:gd name="connsiteX17-30569" fmla="*/ 8655 w 10000"/>
                  <a:gd name="connsiteY17-30570" fmla="*/ 4904 h 10000"/>
                  <a:gd name="connsiteX18-30571" fmla="*/ 8207 w 10000"/>
                  <a:gd name="connsiteY18-30572" fmla="*/ 4602 h 10000"/>
                  <a:gd name="connsiteX19-30573" fmla="*/ 7823 w 10000"/>
                  <a:gd name="connsiteY19-30574" fmla="*/ 3923 h 10000"/>
                  <a:gd name="connsiteX20-30575" fmla="*/ 6914 w 10000"/>
                  <a:gd name="connsiteY20-30576" fmla="*/ 3320 h 10000"/>
                  <a:gd name="connsiteX21-30577" fmla="*/ 6926 w 10000"/>
                  <a:gd name="connsiteY21-30578" fmla="*/ 3319 h 10000"/>
                  <a:gd name="connsiteX22-30579" fmla="*/ 6605 w 10000"/>
                  <a:gd name="connsiteY22-30580" fmla="*/ 3244 h 10000"/>
                  <a:gd name="connsiteX23-30581" fmla="*/ 6479 w 10000"/>
                  <a:gd name="connsiteY23-30582" fmla="*/ 3018 h 10000"/>
                  <a:gd name="connsiteX24-30583" fmla="*/ 4957 w 10000"/>
                  <a:gd name="connsiteY24-30584" fmla="*/ 3242 h 10000"/>
                  <a:gd name="connsiteX25-30585" fmla="*/ 4838 w 10000"/>
                  <a:gd name="connsiteY25-30586" fmla="*/ 3189 h 10000"/>
                  <a:gd name="connsiteX26-30587" fmla="*/ 4692 w 10000"/>
                  <a:gd name="connsiteY26-30588" fmla="*/ 3136 h 10000"/>
                  <a:gd name="connsiteX27-30589" fmla="*/ 4575 w 10000"/>
                  <a:gd name="connsiteY27-30590" fmla="*/ 3348 h 10000"/>
                  <a:gd name="connsiteX28-30591" fmla="*/ 4253 w 10000"/>
                  <a:gd name="connsiteY28-30592" fmla="*/ 3084 h 10000"/>
                  <a:gd name="connsiteX29-30593" fmla="*/ 4400 w 10000"/>
                  <a:gd name="connsiteY29-30594" fmla="*/ 3084 h 10000"/>
                  <a:gd name="connsiteX30-30595" fmla="*/ 4429 w 10000"/>
                  <a:gd name="connsiteY30-30596" fmla="*/ 3031 h 10000"/>
                  <a:gd name="connsiteX31-30597" fmla="*/ 4282 w 10000"/>
                  <a:gd name="connsiteY31-30598" fmla="*/ 2925 h 10000"/>
                  <a:gd name="connsiteX32-30599" fmla="*/ 4311 w 10000"/>
                  <a:gd name="connsiteY32-30600" fmla="*/ 2503 h 10000"/>
                  <a:gd name="connsiteX33-30601" fmla="*/ 4253 w 10000"/>
                  <a:gd name="connsiteY33-30602" fmla="*/ 2291 h 10000"/>
                  <a:gd name="connsiteX34-30603" fmla="*/ 4222 w 10000"/>
                  <a:gd name="connsiteY34-30604" fmla="*/ 1659 h 10000"/>
                  <a:gd name="connsiteX35-30605" fmla="*/ 4282 w 10000"/>
                  <a:gd name="connsiteY35-30606" fmla="*/ 1659 h 10000"/>
                  <a:gd name="connsiteX36-30607" fmla="*/ 4194 w 10000"/>
                  <a:gd name="connsiteY36-30608" fmla="*/ 1552 h 10000"/>
                  <a:gd name="connsiteX37-30609" fmla="*/ 3930 w 10000"/>
                  <a:gd name="connsiteY37-30610" fmla="*/ 1763 h 10000"/>
                  <a:gd name="connsiteX38-30611" fmla="*/ 3871 w 10000"/>
                  <a:gd name="connsiteY38-30612" fmla="*/ 1341 h 10000"/>
                  <a:gd name="connsiteX39-30613" fmla="*/ 4077 w 10000"/>
                  <a:gd name="connsiteY39-30614" fmla="*/ 602 h 10000"/>
                  <a:gd name="connsiteX40-30615" fmla="*/ 3902 w 10000"/>
                  <a:gd name="connsiteY40-30616" fmla="*/ 338 h 10000"/>
                  <a:gd name="connsiteX41-30617" fmla="*/ 4493 w 10000"/>
                  <a:gd name="connsiteY41-30618" fmla="*/ 0 h 10000"/>
                  <a:gd name="connsiteX42-30619" fmla="*/ 3636 w 10000"/>
                  <a:gd name="connsiteY42-30620" fmla="*/ 21 h 10000"/>
                  <a:gd name="connsiteX43-30621" fmla="*/ 3550 w 10000"/>
                  <a:gd name="connsiteY43-30622" fmla="*/ 233 h 10000"/>
                  <a:gd name="connsiteX44-30623" fmla="*/ 3460 w 10000"/>
                  <a:gd name="connsiteY44-30624" fmla="*/ 655 h 10000"/>
                  <a:gd name="connsiteX45-30625" fmla="*/ 3343 w 10000"/>
                  <a:gd name="connsiteY45-30626" fmla="*/ 708 h 10000"/>
                  <a:gd name="connsiteX46-30627" fmla="*/ 3519 w 10000"/>
                  <a:gd name="connsiteY46-30628" fmla="*/ 919 h 10000"/>
                  <a:gd name="connsiteX47-30629" fmla="*/ 3550 w 10000"/>
                  <a:gd name="connsiteY47-30630" fmla="*/ 1183 h 10000"/>
                  <a:gd name="connsiteX48-30631" fmla="*/ 3460 w 10000"/>
                  <a:gd name="connsiteY48-30632" fmla="*/ 1341 h 10000"/>
                  <a:gd name="connsiteX49-30633" fmla="*/ 3050 w 10000"/>
                  <a:gd name="connsiteY49-30634" fmla="*/ 2555 h 10000"/>
                  <a:gd name="connsiteX50-30635" fmla="*/ 3021 w 10000"/>
                  <a:gd name="connsiteY50-30636" fmla="*/ 2397 h 10000"/>
                  <a:gd name="connsiteX51-30637" fmla="*/ 2570 w 10000"/>
                  <a:gd name="connsiteY51-30638" fmla="*/ 2487 h 10000"/>
                  <a:gd name="connsiteX52-30639" fmla="*/ 2378 w 10000"/>
                  <a:gd name="connsiteY52-30640" fmla="*/ 2638 h 10000"/>
                  <a:gd name="connsiteX53-30641" fmla="*/ 2570 w 10000"/>
                  <a:gd name="connsiteY53-30642" fmla="*/ 2488 h 10000"/>
                  <a:gd name="connsiteX54-30643" fmla="*/ 1994 w 10000"/>
                  <a:gd name="connsiteY54-30644" fmla="*/ 2940 h 10000"/>
                  <a:gd name="connsiteX55-30645" fmla="*/ 1929 w 10000"/>
                  <a:gd name="connsiteY55-30646" fmla="*/ 3317 h 10000"/>
                  <a:gd name="connsiteX56-30647" fmla="*/ 1929 w 10000"/>
                  <a:gd name="connsiteY56-30648" fmla="*/ 3317 h 10000"/>
                  <a:gd name="connsiteX57-30649" fmla="*/ 1789 w 10000"/>
                  <a:gd name="connsiteY57-30650" fmla="*/ 3559 h 10000"/>
                  <a:gd name="connsiteX58-30651" fmla="*/ 1554 w 10000"/>
                  <a:gd name="connsiteY58-30652" fmla="*/ 3559 h 10000"/>
                  <a:gd name="connsiteX59-30653" fmla="*/ 1378 w 10000"/>
                  <a:gd name="connsiteY59-30654" fmla="*/ 3770 h 10000"/>
                  <a:gd name="connsiteX60-30655" fmla="*/ 1145 w 10000"/>
                  <a:gd name="connsiteY60-30656" fmla="*/ 3770 h 10000"/>
                  <a:gd name="connsiteX61-30657" fmla="*/ 968 w 10000"/>
                  <a:gd name="connsiteY61-30658" fmla="*/ 3981 h 10000"/>
                  <a:gd name="connsiteX62-30659" fmla="*/ 851 w 10000"/>
                  <a:gd name="connsiteY62-30660" fmla="*/ 3770 h 10000"/>
                  <a:gd name="connsiteX63-30661" fmla="*/ 558 w 10000"/>
                  <a:gd name="connsiteY63-30662" fmla="*/ 3717 h 10000"/>
                  <a:gd name="connsiteX64-30663" fmla="*/ 0 w 10000"/>
                  <a:gd name="connsiteY64-30664" fmla="*/ 4984 h 10000"/>
                  <a:gd name="connsiteX65-30665" fmla="*/ 59 w 10000"/>
                  <a:gd name="connsiteY65-30666" fmla="*/ 5249 h 10000"/>
                  <a:gd name="connsiteX66-30667" fmla="*/ 118 w 10000"/>
                  <a:gd name="connsiteY66-30668" fmla="*/ 5618 h 10000"/>
                  <a:gd name="connsiteX67-30669" fmla="*/ 294 w 10000"/>
                  <a:gd name="connsiteY67-30670" fmla="*/ 5935 h 10000"/>
                  <a:gd name="connsiteX68-30671" fmla="*/ 528 w 10000"/>
                  <a:gd name="connsiteY68-30672" fmla="*/ 6462 h 10000"/>
                  <a:gd name="connsiteX69-30673" fmla="*/ 381 w 10000"/>
                  <a:gd name="connsiteY69-30674" fmla="*/ 6358 h 10000"/>
                  <a:gd name="connsiteX70-30675" fmla="*/ 733 w 10000"/>
                  <a:gd name="connsiteY70-30676" fmla="*/ 6832 h 10000"/>
                  <a:gd name="connsiteX71-30677" fmla="*/ 938 w 10000"/>
                  <a:gd name="connsiteY71-30678" fmla="*/ 6780 h 10000"/>
                  <a:gd name="connsiteX72-30679" fmla="*/ 910 w 10000"/>
                  <a:gd name="connsiteY72-30680" fmla="*/ 6462 h 10000"/>
                  <a:gd name="connsiteX73-30681" fmla="*/ 1085 w 10000"/>
                  <a:gd name="connsiteY73-30682" fmla="*/ 6515 h 10000"/>
                  <a:gd name="connsiteX74-30683" fmla="*/ 880 w 10000"/>
                  <a:gd name="connsiteY74-30684" fmla="*/ 5882 h 10000"/>
                  <a:gd name="connsiteX75-30685" fmla="*/ 1261 w 10000"/>
                  <a:gd name="connsiteY75-30686" fmla="*/ 5618 h 10000"/>
                  <a:gd name="connsiteX76-30687" fmla="*/ 1468 w 10000"/>
                  <a:gd name="connsiteY76-30688" fmla="*/ 5618 h 10000"/>
                  <a:gd name="connsiteX77-30689" fmla="*/ 1468 w 10000"/>
                  <a:gd name="connsiteY77-30690" fmla="*/ 5882 h 10000"/>
                  <a:gd name="connsiteX78-30691" fmla="*/ 1290 w 10000"/>
                  <a:gd name="connsiteY78-30692" fmla="*/ 6040 h 10000"/>
                  <a:gd name="connsiteX79-30693" fmla="*/ 1174 w 10000"/>
                  <a:gd name="connsiteY79-30694" fmla="*/ 6727 h 10000"/>
                  <a:gd name="connsiteX80-30695" fmla="*/ 1115 w 10000"/>
                  <a:gd name="connsiteY80-30696" fmla="*/ 7043 h 10000"/>
                  <a:gd name="connsiteX81-30697" fmla="*/ 1203 w 10000"/>
                  <a:gd name="connsiteY81-30698" fmla="*/ 7466 h 10000"/>
                  <a:gd name="connsiteX82-30699" fmla="*/ 1378 w 10000"/>
                  <a:gd name="connsiteY82-30700" fmla="*/ 7783 h 10000"/>
                  <a:gd name="connsiteX83-30701" fmla="*/ 1965 w 10000"/>
                  <a:gd name="connsiteY83-30702" fmla="*/ 8416 h 10000"/>
                  <a:gd name="connsiteX84-30703" fmla="*/ 2433 w 10000"/>
                  <a:gd name="connsiteY84-30704" fmla="*/ 8891 h 10000"/>
                  <a:gd name="connsiteX85-30705" fmla="*/ 2785 w 10000"/>
                  <a:gd name="connsiteY85-30706" fmla="*/ 9103 h 10000"/>
                  <a:gd name="connsiteX86-30707" fmla="*/ 3167 w 10000"/>
                  <a:gd name="connsiteY86-30708" fmla="*/ 9313 h 10000"/>
                  <a:gd name="connsiteX87-30709" fmla="*/ 3550 w 10000"/>
                  <a:gd name="connsiteY87-30710" fmla="*/ 9525 h 10000"/>
                  <a:gd name="connsiteX88-30711" fmla="*/ 3902 w 10000"/>
                  <a:gd name="connsiteY88-30712" fmla="*/ 9631 h 10000"/>
                  <a:gd name="connsiteX89-30713" fmla="*/ 4282 w 10000"/>
                  <a:gd name="connsiteY89-30714" fmla="*/ 9789 h 10000"/>
                  <a:gd name="connsiteX90-30715" fmla="*/ 4722 w 10000"/>
                  <a:gd name="connsiteY90-30716" fmla="*/ 9948 h 10000"/>
                  <a:gd name="connsiteX91-30717" fmla="*/ 5190 w 10000"/>
                  <a:gd name="connsiteY91-30718" fmla="*/ 10000 h 10000"/>
                  <a:gd name="connsiteX92-30719" fmla="*/ 5601 w 10000"/>
                  <a:gd name="connsiteY92-30720" fmla="*/ 10000 h 10000"/>
                  <a:gd name="connsiteX93-30721" fmla="*/ 6100 w 10000"/>
                  <a:gd name="connsiteY93-30722" fmla="*/ 9948 h 10000"/>
                  <a:gd name="connsiteX94-30723" fmla="*/ 6452 w 10000"/>
                  <a:gd name="connsiteY94-30724" fmla="*/ 9841 h 10000"/>
                  <a:gd name="connsiteX95-30725" fmla="*/ 6804 w 10000"/>
                  <a:gd name="connsiteY95-30726" fmla="*/ 9737 h 10000"/>
                  <a:gd name="connsiteX96-30727" fmla="*/ 7186 w 10000"/>
                  <a:gd name="connsiteY96-30728" fmla="*/ 9578 h 10000"/>
                  <a:gd name="connsiteX97-30729" fmla="*/ 7537 w 10000"/>
                  <a:gd name="connsiteY97-30730" fmla="*/ 9419 h 10000"/>
                  <a:gd name="connsiteX98-30731" fmla="*/ 7860 w 10000"/>
                  <a:gd name="connsiteY98-30732" fmla="*/ 9209 h 10000"/>
                  <a:gd name="connsiteX99-30733" fmla="*/ 8212 w 10000"/>
                  <a:gd name="connsiteY99-30734" fmla="*/ 8997 h 10000"/>
                  <a:gd name="connsiteX100-30735" fmla="*/ 8535 w 10000"/>
                  <a:gd name="connsiteY100-30736" fmla="*/ 8681 h 10000"/>
                  <a:gd name="connsiteX0-30737" fmla="*/ 8535 w 10000"/>
                  <a:gd name="connsiteY0-30738" fmla="*/ 8681 h 10000"/>
                  <a:gd name="connsiteX1-30739" fmla="*/ 8887 w 10000"/>
                  <a:gd name="connsiteY1-30740" fmla="*/ 8363 h 10000"/>
                  <a:gd name="connsiteX2-30741" fmla="*/ 9062 w 10000"/>
                  <a:gd name="connsiteY2-30742" fmla="*/ 7941 h 10000"/>
                  <a:gd name="connsiteX3-30743" fmla="*/ 9414 w 10000"/>
                  <a:gd name="connsiteY3-30744" fmla="*/ 7624 h 10000"/>
                  <a:gd name="connsiteX4-30745" fmla="*/ 9296 w 10000"/>
                  <a:gd name="connsiteY4-30746" fmla="*/ 7149 h 10000"/>
                  <a:gd name="connsiteX5-30747" fmla="*/ 9502 w 10000"/>
                  <a:gd name="connsiteY5-30748" fmla="*/ 6885 h 10000"/>
                  <a:gd name="connsiteX6-30749" fmla="*/ 9648 w 10000"/>
                  <a:gd name="connsiteY6-30750" fmla="*/ 6621 h 10000"/>
                  <a:gd name="connsiteX7-30751" fmla="*/ 9706 w 10000"/>
                  <a:gd name="connsiteY7-30752" fmla="*/ 7043 h 10000"/>
                  <a:gd name="connsiteX8-30753" fmla="*/ 9648 w 10000"/>
                  <a:gd name="connsiteY8-30754" fmla="*/ 7519 h 10000"/>
                  <a:gd name="connsiteX9-30755" fmla="*/ 9971 w 10000"/>
                  <a:gd name="connsiteY9-30756" fmla="*/ 7043 h 10000"/>
                  <a:gd name="connsiteX10-30757" fmla="*/ 10000 w 10000"/>
                  <a:gd name="connsiteY10-30758" fmla="*/ 6674 h 10000"/>
                  <a:gd name="connsiteX11-30759" fmla="*/ 9882 w 10000"/>
                  <a:gd name="connsiteY11-30760" fmla="*/ 6727 h 10000"/>
                  <a:gd name="connsiteX12-30761" fmla="*/ 9795 w 10000"/>
                  <a:gd name="connsiteY12-30762" fmla="*/ 6358 h 10000"/>
                  <a:gd name="connsiteX13-30763" fmla="*/ 9911 w 10000"/>
                  <a:gd name="connsiteY13-30764" fmla="*/ 5935 h 10000"/>
                  <a:gd name="connsiteX14-30765" fmla="*/ 9091 w 10000"/>
                  <a:gd name="connsiteY14-30766" fmla="*/ 5249 h 10000"/>
                  <a:gd name="connsiteX15-30767" fmla="*/ 8916 w 10000"/>
                  <a:gd name="connsiteY15-30768" fmla="*/ 6146 h 10000"/>
                  <a:gd name="connsiteX16-30769" fmla="*/ 8720 w 10000"/>
                  <a:gd name="connsiteY16-30770" fmla="*/ 5507 h 10000"/>
                  <a:gd name="connsiteX17-30771" fmla="*/ 8655 w 10000"/>
                  <a:gd name="connsiteY17-30772" fmla="*/ 4904 h 10000"/>
                  <a:gd name="connsiteX18-30773" fmla="*/ 8207 w 10000"/>
                  <a:gd name="connsiteY18-30774" fmla="*/ 4602 h 10000"/>
                  <a:gd name="connsiteX19-30775" fmla="*/ 7823 w 10000"/>
                  <a:gd name="connsiteY19-30776" fmla="*/ 3923 h 10000"/>
                  <a:gd name="connsiteX20-30777" fmla="*/ 6914 w 10000"/>
                  <a:gd name="connsiteY20-30778" fmla="*/ 3320 h 10000"/>
                  <a:gd name="connsiteX21-30779" fmla="*/ 6926 w 10000"/>
                  <a:gd name="connsiteY21-30780" fmla="*/ 3319 h 10000"/>
                  <a:gd name="connsiteX22-30781" fmla="*/ 6605 w 10000"/>
                  <a:gd name="connsiteY22-30782" fmla="*/ 3244 h 10000"/>
                  <a:gd name="connsiteX23-30783" fmla="*/ 6479 w 10000"/>
                  <a:gd name="connsiteY23-30784" fmla="*/ 3018 h 10000"/>
                  <a:gd name="connsiteX24-30785" fmla="*/ 4957 w 10000"/>
                  <a:gd name="connsiteY24-30786" fmla="*/ 3242 h 10000"/>
                  <a:gd name="connsiteX25-30787" fmla="*/ 4838 w 10000"/>
                  <a:gd name="connsiteY25-30788" fmla="*/ 3189 h 10000"/>
                  <a:gd name="connsiteX26-30789" fmla="*/ 4692 w 10000"/>
                  <a:gd name="connsiteY26-30790" fmla="*/ 3136 h 10000"/>
                  <a:gd name="connsiteX27-30791" fmla="*/ 4575 w 10000"/>
                  <a:gd name="connsiteY27-30792" fmla="*/ 3348 h 10000"/>
                  <a:gd name="connsiteX28-30793" fmla="*/ 4253 w 10000"/>
                  <a:gd name="connsiteY28-30794" fmla="*/ 3084 h 10000"/>
                  <a:gd name="connsiteX29-30795" fmla="*/ 4400 w 10000"/>
                  <a:gd name="connsiteY29-30796" fmla="*/ 3084 h 10000"/>
                  <a:gd name="connsiteX30-30797" fmla="*/ 4429 w 10000"/>
                  <a:gd name="connsiteY30-30798" fmla="*/ 3031 h 10000"/>
                  <a:gd name="connsiteX31-30799" fmla="*/ 4282 w 10000"/>
                  <a:gd name="connsiteY31-30800" fmla="*/ 2925 h 10000"/>
                  <a:gd name="connsiteX32-30801" fmla="*/ 4311 w 10000"/>
                  <a:gd name="connsiteY32-30802" fmla="*/ 2503 h 10000"/>
                  <a:gd name="connsiteX33-30803" fmla="*/ 4253 w 10000"/>
                  <a:gd name="connsiteY33-30804" fmla="*/ 2291 h 10000"/>
                  <a:gd name="connsiteX34-30805" fmla="*/ 4222 w 10000"/>
                  <a:gd name="connsiteY34-30806" fmla="*/ 1659 h 10000"/>
                  <a:gd name="connsiteX35-30807" fmla="*/ 4282 w 10000"/>
                  <a:gd name="connsiteY35-30808" fmla="*/ 1659 h 10000"/>
                  <a:gd name="connsiteX36-30809" fmla="*/ 4194 w 10000"/>
                  <a:gd name="connsiteY36-30810" fmla="*/ 1552 h 10000"/>
                  <a:gd name="connsiteX37-30811" fmla="*/ 3930 w 10000"/>
                  <a:gd name="connsiteY37-30812" fmla="*/ 1763 h 10000"/>
                  <a:gd name="connsiteX38-30813" fmla="*/ 3871 w 10000"/>
                  <a:gd name="connsiteY38-30814" fmla="*/ 1341 h 10000"/>
                  <a:gd name="connsiteX39-30815" fmla="*/ 4077 w 10000"/>
                  <a:gd name="connsiteY39-30816" fmla="*/ 602 h 10000"/>
                  <a:gd name="connsiteX40-30817" fmla="*/ 3902 w 10000"/>
                  <a:gd name="connsiteY40-30818" fmla="*/ 338 h 10000"/>
                  <a:gd name="connsiteX41-30819" fmla="*/ 4493 w 10000"/>
                  <a:gd name="connsiteY41-30820" fmla="*/ 0 h 10000"/>
                  <a:gd name="connsiteX42-30821" fmla="*/ 3636 w 10000"/>
                  <a:gd name="connsiteY42-30822" fmla="*/ 21 h 10000"/>
                  <a:gd name="connsiteX43-30823" fmla="*/ 3550 w 10000"/>
                  <a:gd name="connsiteY43-30824" fmla="*/ 233 h 10000"/>
                  <a:gd name="connsiteX44-30825" fmla="*/ 3460 w 10000"/>
                  <a:gd name="connsiteY44-30826" fmla="*/ 655 h 10000"/>
                  <a:gd name="connsiteX45-30827" fmla="*/ 3343 w 10000"/>
                  <a:gd name="connsiteY45-30828" fmla="*/ 708 h 10000"/>
                  <a:gd name="connsiteX46-30829" fmla="*/ 3519 w 10000"/>
                  <a:gd name="connsiteY46-30830" fmla="*/ 919 h 10000"/>
                  <a:gd name="connsiteX47-30831" fmla="*/ 3550 w 10000"/>
                  <a:gd name="connsiteY47-30832" fmla="*/ 1183 h 10000"/>
                  <a:gd name="connsiteX48-30833" fmla="*/ 3050 w 10000"/>
                  <a:gd name="connsiteY48-30834" fmla="*/ 2555 h 10000"/>
                  <a:gd name="connsiteX49-30835" fmla="*/ 3021 w 10000"/>
                  <a:gd name="connsiteY49-30836" fmla="*/ 2397 h 10000"/>
                  <a:gd name="connsiteX50-30837" fmla="*/ 2570 w 10000"/>
                  <a:gd name="connsiteY50-30838" fmla="*/ 2487 h 10000"/>
                  <a:gd name="connsiteX51-30839" fmla="*/ 2378 w 10000"/>
                  <a:gd name="connsiteY51-30840" fmla="*/ 2638 h 10000"/>
                  <a:gd name="connsiteX52-30841" fmla="*/ 2570 w 10000"/>
                  <a:gd name="connsiteY52-30842" fmla="*/ 2488 h 10000"/>
                  <a:gd name="connsiteX53-30843" fmla="*/ 1994 w 10000"/>
                  <a:gd name="connsiteY53-30844" fmla="*/ 2940 h 10000"/>
                  <a:gd name="connsiteX54-30845" fmla="*/ 1929 w 10000"/>
                  <a:gd name="connsiteY54-30846" fmla="*/ 3317 h 10000"/>
                  <a:gd name="connsiteX55-30847" fmla="*/ 1929 w 10000"/>
                  <a:gd name="connsiteY55-30848" fmla="*/ 3317 h 10000"/>
                  <a:gd name="connsiteX56-30849" fmla="*/ 1789 w 10000"/>
                  <a:gd name="connsiteY56-30850" fmla="*/ 3559 h 10000"/>
                  <a:gd name="connsiteX57-30851" fmla="*/ 1554 w 10000"/>
                  <a:gd name="connsiteY57-30852" fmla="*/ 3559 h 10000"/>
                  <a:gd name="connsiteX58-30853" fmla="*/ 1378 w 10000"/>
                  <a:gd name="connsiteY58-30854" fmla="*/ 3770 h 10000"/>
                  <a:gd name="connsiteX59-30855" fmla="*/ 1145 w 10000"/>
                  <a:gd name="connsiteY59-30856" fmla="*/ 3770 h 10000"/>
                  <a:gd name="connsiteX60-30857" fmla="*/ 968 w 10000"/>
                  <a:gd name="connsiteY60-30858" fmla="*/ 3981 h 10000"/>
                  <a:gd name="connsiteX61-30859" fmla="*/ 851 w 10000"/>
                  <a:gd name="connsiteY61-30860" fmla="*/ 3770 h 10000"/>
                  <a:gd name="connsiteX62-30861" fmla="*/ 558 w 10000"/>
                  <a:gd name="connsiteY62-30862" fmla="*/ 3717 h 10000"/>
                  <a:gd name="connsiteX63-30863" fmla="*/ 0 w 10000"/>
                  <a:gd name="connsiteY63-30864" fmla="*/ 4984 h 10000"/>
                  <a:gd name="connsiteX64-30865" fmla="*/ 59 w 10000"/>
                  <a:gd name="connsiteY64-30866" fmla="*/ 5249 h 10000"/>
                  <a:gd name="connsiteX65-30867" fmla="*/ 118 w 10000"/>
                  <a:gd name="connsiteY65-30868" fmla="*/ 5618 h 10000"/>
                  <a:gd name="connsiteX66-30869" fmla="*/ 294 w 10000"/>
                  <a:gd name="connsiteY66-30870" fmla="*/ 5935 h 10000"/>
                  <a:gd name="connsiteX67-30871" fmla="*/ 528 w 10000"/>
                  <a:gd name="connsiteY67-30872" fmla="*/ 6462 h 10000"/>
                  <a:gd name="connsiteX68-30873" fmla="*/ 381 w 10000"/>
                  <a:gd name="connsiteY68-30874" fmla="*/ 6358 h 10000"/>
                  <a:gd name="connsiteX69-30875" fmla="*/ 733 w 10000"/>
                  <a:gd name="connsiteY69-30876" fmla="*/ 6832 h 10000"/>
                  <a:gd name="connsiteX70-30877" fmla="*/ 938 w 10000"/>
                  <a:gd name="connsiteY70-30878" fmla="*/ 6780 h 10000"/>
                  <a:gd name="connsiteX71-30879" fmla="*/ 910 w 10000"/>
                  <a:gd name="connsiteY71-30880" fmla="*/ 6462 h 10000"/>
                  <a:gd name="connsiteX72-30881" fmla="*/ 1085 w 10000"/>
                  <a:gd name="connsiteY72-30882" fmla="*/ 6515 h 10000"/>
                  <a:gd name="connsiteX73-30883" fmla="*/ 880 w 10000"/>
                  <a:gd name="connsiteY73-30884" fmla="*/ 5882 h 10000"/>
                  <a:gd name="connsiteX74-30885" fmla="*/ 1261 w 10000"/>
                  <a:gd name="connsiteY74-30886" fmla="*/ 5618 h 10000"/>
                  <a:gd name="connsiteX75-30887" fmla="*/ 1468 w 10000"/>
                  <a:gd name="connsiteY75-30888" fmla="*/ 5618 h 10000"/>
                  <a:gd name="connsiteX76-30889" fmla="*/ 1468 w 10000"/>
                  <a:gd name="connsiteY76-30890" fmla="*/ 5882 h 10000"/>
                  <a:gd name="connsiteX77-30891" fmla="*/ 1290 w 10000"/>
                  <a:gd name="connsiteY77-30892" fmla="*/ 6040 h 10000"/>
                  <a:gd name="connsiteX78-30893" fmla="*/ 1174 w 10000"/>
                  <a:gd name="connsiteY78-30894" fmla="*/ 6727 h 10000"/>
                  <a:gd name="connsiteX79-30895" fmla="*/ 1115 w 10000"/>
                  <a:gd name="connsiteY79-30896" fmla="*/ 7043 h 10000"/>
                  <a:gd name="connsiteX80-30897" fmla="*/ 1203 w 10000"/>
                  <a:gd name="connsiteY80-30898" fmla="*/ 7466 h 10000"/>
                  <a:gd name="connsiteX81-30899" fmla="*/ 1378 w 10000"/>
                  <a:gd name="connsiteY81-30900" fmla="*/ 7783 h 10000"/>
                  <a:gd name="connsiteX82-30901" fmla="*/ 1965 w 10000"/>
                  <a:gd name="connsiteY82-30902" fmla="*/ 8416 h 10000"/>
                  <a:gd name="connsiteX83-30903" fmla="*/ 2433 w 10000"/>
                  <a:gd name="connsiteY83-30904" fmla="*/ 8891 h 10000"/>
                  <a:gd name="connsiteX84-30905" fmla="*/ 2785 w 10000"/>
                  <a:gd name="connsiteY84-30906" fmla="*/ 9103 h 10000"/>
                  <a:gd name="connsiteX85-30907" fmla="*/ 3167 w 10000"/>
                  <a:gd name="connsiteY85-30908" fmla="*/ 9313 h 10000"/>
                  <a:gd name="connsiteX86-30909" fmla="*/ 3550 w 10000"/>
                  <a:gd name="connsiteY86-30910" fmla="*/ 9525 h 10000"/>
                  <a:gd name="connsiteX87-30911" fmla="*/ 3902 w 10000"/>
                  <a:gd name="connsiteY87-30912" fmla="*/ 9631 h 10000"/>
                  <a:gd name="connsiteX88-30913" fmla="*/ 4282 w 10000"/>
                  <a:gd name="connsiteY88-30914" fmla="*/ 9789 h 10000"/>
                  <a:gd name="connsiteX89-30915" fmla="*/ 4722 w 10000"/>
                  <a:gd name="connsiteY89-30916" fmla="*/ 9948 h 10000"/>
                  <a:gd name="connsiteX90-30917" fmla="*/ 5190 w 10000"/>
                  <a:gd name="connsiteY90-30918" fmla="*/ 10000 h 10000"/>
                  <a:gd name="connsiteX91-30919" fmla="*/ 5601 w 10000"/>
                  <a:gd name="connsiteY91-30920" fmla="*/ 10000 h 10000"/>
                  <a:gd name="connsiteX92-30921" fmla="*/ 6100 w 10000"/>
                  <a:gd name="connsiteY92-30922" fmla="*/ 9948 h 10000"/>
                  <a:gd name="connsiteX93-30923" fmla="*/ 6452 w 10000"/>
                  <a:gd name="connsiteY93-30924" fmla="*/ 9841 h 10000"/>
                  <a:gd name="connsiteX94-30925" fmla="*/ 6804 w 10000"/>
                  <a:gd name="connsiteY94-30926" fmla="*/ 9737 h 10000"/>
                  <a:gd name="connsiteX95-30927" fmla="*/ 7186 w 10000"/>
                  <a:gd name="connsiteY95-30928" fmla="*/ 9578 h 10000"/>
                  <a:gd name="connsiteX96-30929" fmla="*/ 7537 w 10000"/>
                  <a:gd name="connsiteY96-30930" fmla="*/ 9419 h 10000"/>
                  <a:gd name="connsiteX97-30931" fmla="*/ 7860 w 10000"/>
                  <a:gd name="connsiteY97-30932" fmla="*/ 9209 h 10000"/>
                  <a:gd name="connsiteX98-30933" fmla="*/ 8212 w 10000"/>
                  <a:gd name="connsiteY98-30934" fmla="*/ 8997 h 10000"/>
                  <a:gd name="connsiteX99-30935" fmla="*/ 8535 w 10000"/>
                  <a:gd name="connsiteY99-30936" fmla="*/ 8681 h 10000"/>
                  <a:gd name="connsiteX0-30937" fmla="*/ 8535 w 10000"/>
                  <a:gd name="connsiteY0-30938" fmla="*/ 8681 h 10000"/>
                  <a:gd name="connsiteX1-30939" fmla="*/ 8887 w 10000"/>
                  <a:gd name="connsiteY1-30940" fmla="*/ 8363 h 10000"/>
                  <a:gd name="connsiteX2-30941" fmla="*/ 9062 w 10000"/>
                  <a:gd name="connsiteY2-30942" fmla="*/ 7941 h 10000"/>
                  <a:gd name="connsiteX3-30943" fmla="*/ 9414 w 10000"/>
                  <a:gd name="connsiteY3-30944" fmla="*/ 7624 h 10000"/>
                  <a:gd name="connsiteX4-30945" fmla="*/ 9296 w 10000"/>
                  <a:gd name="connsiteY4-30946" fmla="*/ 7149 h 10000"/>
                  <a:gd name="connsiteX5-30947" fmla="*/ 9502 w 10000"/>
                  <a:gd name="connsiteY5-30948" fmla="*/ 6885 h 10000"/>
                  <a:gd name="connsiteX6-30949" fmla="*/ 9648 w 10000"/>
                  <a:gd name="connsiteY6-30950" fmla="*/ 6621 h 10000"/>
                  <a:gd name="connsiteX7-30951" fmla="*/ 9706 w 10000"/>
                  <a:gd name="connsiteY7-30952" fmla="*/ 7043 h 10000"/>
                  <a:gd name="connsiteX8-30953" fmla="*/ 9648 w 10000"/>
                  <a:gd name="connsiteY8-30954" fmla="*/ 7519 h 10000"/>
                  <a:gd name="connsiteX9-30955" fmla="*/ 9971 w 10000"/>
                  <a:gd name="connsiteY9-30956" fmla="*/ 7043 h 10000"/>
                  <a:gd name="connsiteX10-30957" fmla="*/ 10000 w 10000"/>
                  <a:gd name="connsiteY10-30958" fmla="*/ 6674 h 10000"/>
                  <a:gd name="connsiteX11-30959" fmla="*/ 9882 w 10000"/>
                  <a:gd name="connsiteY11-30960" fmla="*/ 6727 h 10000"/>
                  <a:gd name="connsiteX12-30961" fmla="*/ 9795 w 10000"/>
                  <a:gd name="connsiteY12-30962" fmla="*/ 6358 h 10000"/>
                  <a:gd name="connsiteX13-30963" fmla="*/ 9911 w 10000"/>
                  <a:gd name="connsiteY13-30964" fmla="*/ 5935 h 10000"/>
                  <a:gd name="connsiteX14-30965" fmla="*/ 9091 w 10000"/>
                  <a:gd name="connsiteY14-30966" fmla="*/ 5249 h 10000"/>
                  <a:gd name="connsiteX15-30967" fmla="*/ 8916 w 10000"/>
                  <a:gd name="connsiteY15-30968" fmla="*/ 6146 h 10000"/>
                  <a:gd name="connsiteX16-30969" fmla="*/ 8720 w 10000"/>
                  <a:gd name="connsiteY16-30970" fmla="*/ 5507 h 10000"/>
                  <a:gd name="connsiteX17-30971" fmla="*/ 8655 w 10000"/>
                  <a:gd name="connsiteY17-30972" fmla="*/ 4904 h 10000"/>
                  <a:gd name="connsiteX18-30973" fmla="*/ 8207 w 10000"/>
                  <a:gd name="connsiteY18-30974" fmla="*/ 4602 h 10000"/>
                  <a:gd name="connsiteX19-30975" fmla="*/ 7823 w 10000"/>
                  <a:gd name="connsiteY19-30976" fmla="*/ 3923 h 10000"/>
                  <a:gd name="connsiteX20-30977" fmla="*/ 6914 w 10000"/>
                  <a:gd name="connsiteY20-30978" fmla="*/ 3320 h 10000"/>
                  <a:gd name="connsiteX21-30979" fmla="*/ 6926 w 10000"/>
                  <a:gd name="connsiteY21-30980" fmla="*/ 3319 h 10000"/>
                  <a:gd name="connsiteX22-30981" fmla="*/ 6605 w 10000"/>
                  <a:gd name="connsiteY22-30982" fmla="*/ 3244 h 10000"/>
                  <a:gd name="connsiteX23-30983" fmla="*/ 6479 w 10000"/>
                  <a:gd name="connsiteY23-30984" fmla="*/ 3018 h 10000"/>
                  <a:gd name="connsiteX24-30985" fmla="*/ 4957 w 10000"/>
                  <a:gd name="connsiteY24-30986" fmla="*/ 3242 h 10000"/>
                  <a:gd name="connsiteX25-30987" fmla="*/ 4838 w 10000"/>
                  <a:gd name="connsiteY25-30988" fmla="*/ 3189 h 10000"/>
                  <a:gd name="connsiteX26-30989" fmla="*/ 4692 w 10000"/>
                  <a:gd name="connsiteY26-30990" fmla="*/ 3136 h 10000"/>
                  <a:gd name="connsiteX27-30991" fmla="*/ 4575 w 10000"/>
                  <a:gd name="connsiteY27-30992" fmla="*/ 3348 h 10000"/>
                  <a:gd name="connsiteX28-30993" fmla="*/ 4253 w 10000"/>
                  <a:gd name="connsiteY28-30994" fmla="*/ 3084 h 10000"/>
                  <a:gd name="connsiteX29-30995" fmla="*/ 4400 w 10000"/>
                  <a:gd name="connsiteY29-30996" fmla="*/ 3084 h 10000"/>
                  <a:gd name="connsiteX30-30997" fmla="*/ 4429 w 10000"/>
                  <a:gd name="connsiteY30-30998" fmla="*/ 3031 h 10000"/>
                  <a:gd name="connsiteX31-30999" fmla="*/ 4282 w 10000"/>
                  <a:gd name="connsiteY31-31000" fmla="*/ 2925 h 10000"/>
                  <a:gd name="connsiteX32-31001" fmla="*/ 4311 w 10000"/>
                  <a:gd name="connsiteY32-31002" fmla="*/ 2503 h 10000"/>
                  <a:gd name="connsiteX33-31003" fmla="*/ 4253 w 10000"/>
                  <a:gd name="connsiteY33-31004" fmla="*/ 2291 h 10000"/>
                  <a:gd name="connsiteX34-31005" fmla="*/ 4222 w 10000"/>
                  <a:gd name="connsiteY34-31006" fmla="*/ 1659 h 10000"/>
                  <a:gd name="connsiteX35-31007" fmla="*/ 4282 w 10000"/>
                  <a:gd name="connsiteY35-31008" fmla="*/ 1659 h 10000"/>
                  <a:gd name="connsiteX36-31009" fmla="*/ 4194 w 10000"/>
                  <a:gd name="connsiteY36-31010" fmla="*/ 1552 h 10000"/>
                  <a:gd name="connsiteX37-31011" fmla="*/ 3930 w 10000"/>
                  <a:gd name="connsiteY37-31012" fmla="*/ 1763 h 10000"/>
                  <a:gd name="connsiteX38-31013" fmla="*/ 3871 w 10000"/>
                  <a:gd name="connsiteY38-31014" fmla="*/ 1341 h 10000"/>
                  <a:gd name="connsiteX39-31015" fmla="*/ 4077 w 10000"/>
                  <a:gd name="connsiteY39-31016" fmla="*/ 602 h 10000"/>
                  <a:gd name="connsiteX40-31017" fmla="*/ 3902 w 10000"/>
                  <a:gd name="connsiteY40-31018" fmla="*/ 338 h 10000"/>
                  <a:gd name="connsiteX41-31019" fmla="*/ 4493 w 10000"/>
                  <a:gd name="connsiteY41-31020" fmla="*/ 0 h 10000"/>
                  <a:gd name="connsiteX42-31021" fmla="*/ 3636 w 10000"/>
                  <a:gd name="connsiteY42-31022" fmla="*/ 21 h 10000"/>
                  <a:gd name="connsiteX43-31023" fmla="*/ 3550 w 10000"/>
                  <a:gd name="connsiteY43-31024" fmla="*/ 233 h 10000"/>
                  <a:gd name="connsiteX44-31025" fmla="*/ 3460 w 10000"/>
                  <a:gd name="connsiteY44-31026" fmla="*/ 655 h 10000"/>
                  <a:gd name="connsiteX45-31027" fmla="*/ 3343 w 10000"/>
                  <a:gd name="connsiteY45-31028" fmla="*/ 708 h 10000"/>
                  <a:gd name="connsiteX46-31029" fmla="*/ 3519 w 10000"/>
                  <a:gd name="connsiteY46-31030" fmla="*/ 919 h 10000"/>
                  <a:gd name="connsiteX47-31031" fmla="*/ 3147 w 10000"/>
                  <a:gd name="connsiteY47-31032" fmla="*/ 1055 h 10000"/>
                  <a:gd name="connsiteX48-31033" fmla="*/ 3050 w 10000"/>
                  <a:gd name="connsiteY48-31034" fmla="*/ 2555 h 10000"/>
                  <a:gd name="connsiteX49-31035" fmla="*/ 3021 w 10000"/>
                  <a:gd name="connsiteY49-31036" fmla="*/ 2397 h 10000"/>
                  <a:gd name="connsiteX50-31037" fmla="*/ 2570 w 10000"/>
                  <a:gd name="connsiteY50-31038" fmla="*/ 2487 h 10000"/>
                  <a:gd name="connsiteX51-31039" fmla="*/ 2378 w 10000"/>
                  <a:gd name="connsiteY51-31040" fmla="*/ 2638 h 10000"/>
                  <a:gd name="connsiteX52-31041" fmla="*/ 2570 w 10000"/>
                  <a:gd name="connsiteY52-31042" fmla="*/ 2488 h 10000"/>
                  <a:gd name="connsiteX53-31043" fmla="*/ 1994 w 10000"/>
                  <a:gd name="connsiteY53-31044" fmla="*/ 2940 h 10000"/>
                  <a:gd name="connsiteX54-31045" fmla="*/ 1929 w 10000"/>
                  <a:gd name="connsiteY54-31046" fmla="*/ 3317 h 10000"/>
                  <a:gd name="connsiteX55-31047" fmla="*/ 1929 w 10000"/>
                  <a:gd name="connsiteY55-31048" fmla="*/ 3317 h 10000"/>
                  <a:gd name="connsiteX56-31049" fmla="*/ 1789 w 10000"/>
                  <a:gd name="connsiteY56-31050" fmla="*/ 3559 h 10000"/>
                  <a:gd name="connsiteX57-31051" fmla="*/ 1554 w 10000"/>
                  <a:gd name="connsiteY57-31052" fmla="*/ 3559 h 10000"/>
                  <a:gd name="connsiteX58-31053" fmla="*/ 1378 w 10000"/>
                  <a:gd name="connsiteY58-31054" fmla="*/ 3770 h 10000"/>
                  <a:gd name="connsiteX59-31055" fmla="*/ 1145 w 10000"/>
                  <a:gd name="connsiteY59-31056" fmla="*/ 3770 h 10000"/>
                  <a:gd name="connsiteX60-31057" fmla="*/ 968 w 10000"/>
                  <a:gd name="connsiteY60-31058" fmla="*/ 3981 h 10000"/>
                  <a:gd name="connsiteX61-31059" fmla="*/ 851 w 10000"/>
                  <a:gd name="connsiteY61-31060" fmla="*/ 3770 h 10000"/>
                  <a:gd name="connsiteX62-31061" fmla="*/ 558 w 10000"/>
                  <a:gd name="connsiteY62-31062" fmla="*/ 3717 h 10000"/>
                  <a:gd name="connsiteX63-31063" fmla="*/ 0 w 10000"/>
                  <a:gd name="connsiteY63-31064" fmla="*/ 4984 h 10000"/>
                  <a:gd name="connsiteX64-31065" fmla="*/ 59 w 10000"/>
                  <a:gd name="connsiteY64-31066" fmla="*/ 5249 h 10000"/>
                  <a:gd name="connsiteX65-31067" fmla="*/ 118 w 10000"/>
                  <a:gd name="connsiteY65-31068" fmla="*/ 5618 h 10000"/>
                  <a:gd name="connsiteX66-31069" fmla="*/ 294 w 10000"/>
                  <a:gd name="connsiteY66-31070" fmla="*/ 5935 h 10000"/>
                  <a:gd name="connsiteX67-31071" fmla="*/ 528 w 10000"/>
                  <a:gd name="connsiteY67-31072" fmla="*/ 6462 h 10000"/>
                  <a:gd name="connsiteX68-31073" fmla="*/ 381 w 10000"/>
                  <a:gd name="connsiteY68-31074" fmla="*/ 6358 h 10000"/>
                  <a:gd name="connsiteX69-31075" fmla="*/ 733 w 10000"/>
                  <a:gd name="connsiteY69-31076" fmla="*/ 6832 h 10000"/>
                  <a:gd name="connsiteX70-31077" fmla="*/ 938 w 10000"/>
                  <a:gd name="connsiteY70-31078" fmla="*/ 6780 h 10000"/>
                  <a:gd name="connsiteX71-31079" fmla="*/ 910 w 10000"/>
                  <a:gd name="connsiteY71-31080" fmla="*/ 6462 h 10000"/>
                  <a:gd name="connsiteX72-31081" fmla="*/ 1085 w 10000"/>
                  <a:gd name="connsiteY72-31082" fmla="*/ 6515 h 10000"/>
                  <a:gd name="connsiteX73-31083" fmla="*/ 880 w 10000"/>
                  <a:gd name="connsiteY73-31084" fmla="*/ 5882 h 10000"/>
                  <a:gd name="connsiteX74-31085" fmla="*/ 1261 w 10000"/>
                  <a:gd name="connsiteY74-31086" fmla="*/ 5618 h 10000"/>
                  <a:gd name="connsiteX75-31087" fmla="*/ 1468 w 10000"/>
                  <a:gd name="connsiteY75-31088" fmla="*/ 5618 h 10000"/>
                  <a:gd name="connsiteX76-31089" fmla="*/ 1468 w 10000"/>
                  <a:gd name="connsiteY76-31090" fmla="*/ 5882 h 10000"/>
                  <a:gd name="connsiteX77-31091" fmla="*/ 1290 w 10000"/>
                  <a:gd name="connsiteY77-31092" fmla="*/ 6040 h 10000"/>
                  <a:gd name="connsiteX78-31093" fmla="*/ 1174 w 10000"/>
                  <a:gd name="connsiteY78-31094" fmla="*/ 6727 h 10000"/>
                  <a:gd name="connsiteX79-31095" fmla="*/ 1115 w 10000"/>
                  <a:gd name="connsiteY79-31096" fmla="*/ 7043 h 10000"/>
                  <a:gd name="connsiteX80-31097" fmla="*/ 1203 w 10000"/>
                  <a:gd name="connsiteY80-31098" fmla="*/ 7466 h 10000"/>
                  <a:gd name="connsiteX81-31099" fmla="*/ 1378 w 10000"/>
                  <a:gd name="connsiteY81-31100" fmla="*/ 7783 h 10000"/>
                  <a:gd name="connsiteX82-31101" fmla="*/ 1965 w 10000"/>
                  <a:gd name="connsiteY82-31102" fmla="*/ 8416 h 10000"/>
                  <a:gd name="connsiteX83-31103" fmla="*/ 2433 w 10000"/>
                  <a:gd name="connsiteY83-31104" fmla="*/ 8891 h 10000"/>
                  <a:gd name="connsiteX84-31105" fmla="*/ 2785 w 10000"/>
                  <a:gd name="connsiteY84-31106" fmla="*/ 9103 h 10000"/>
                  <a:gd name="connsiteX85-31107" fmla="*/ 3167 w 10000"/>
                  <a:gd name="connsiteY85-31108" fmla="*/ 9313 h 10000"/>
                  <a:gd name="connsiteX86-31109" fmla="*/ 3550 w 10000"/>
                  <a:gd name="connsiteY86-31110" fmla="*/ 9525 h 10000"/>
                  <a:gd name="connsiteX87-31111" fmla="*/ 3902 w 10000"/>
                  <a:gd name="connsiteY87-31112" fmla="*/ 9631 h 10000"/>
                  <a:gd name="connsiteX88-31113" fmla="*/ 4282 w 10000"/>
                  <a:gd name="connsiteY88-31114" fmla="*/ 9789 h 10000"/>
                  <a:gd name="connsiteX89-31115" fmla="*/ 4722 w 10000"/>
                  <a:gd name="connsiteY89-31116" fmla="*/ 9948 h 10000"/>
                  <a:gd name="connsiteX90-31117" fmla="*/ 5190 w 10000"/>
                  <a:gd name="connsiteY90-31118" fmla="*/ 10000 h 10000"/>
                  <a:gd name="connsiteX91-31119" fmla="*/ 5601 w 10000"/>
                  <a:gd name="connsiteY91-31120" fmla="*/ 10000 h 10000"/>
                  <a:gd name="connsiteX92-31121" fmla="*/ 6100 w 10000"/>
                  <a:gd name="connsiteY92-31122" fmla="*/ 9948 h 10000"/>
                  <a:gd name="connsiteX93-31123" fmla="*/ 6452 w 10000"/>
                  <a:gd name="connsiteY93-31124" fmla="*/ 9841 h 10000"/>
                  <a:gd name="connsiteX94-31125" fmla="*/ 6804 w 10000"/>
                  <a:gd name="connsiteY94-31126" fmla="*/ 9737 h 10000"/>
                  <a:gd name="connsiteX95-31127" fmla="*/ 7186 w 10000"/>
                  <a:gd name="connsiteY95-31128" fmla="*/ 9578 h 10000"/>
                  <a:gd name="connsiteX96-31129" fmla="*/ 7537 w 10000"/>
                  <a:gd name="connsiteY96-31130" fmla="*/ 9419 h 10000"/>
                  <a:gd name="connsiteX97-31131" fmla="*/ 7860 w 10000"/>
                  <a:gd name="connsiteY97-31132" fmla="*/ 9209 h 10000"/>
                  <a:gd name="connsiteX98-31133" fmla="*/ 8212 w 10000"/>
                  <a:gd name="connsiteY98-31134" fmla="*/ 8997 h 10000"/>
                  <a:gd name="connsiteX99-31135" fmla="*/ 8535 w 10000"/>
                  <a:gd name="connsiteY99-31136" fmla="*/ 8681 h 10000"/>
                  <a:gd name="connsiteX0-31137" fmla="*/ 8535 w 10000"/>
                  <a:gd name="connsiteY0-31138" fmla="*/ 8681 h 10000"/>
                  <a:gd name="connsiteX1-31139" fmla="*/ 8887 w 10000"/>
                  <a:gd name="connsiteY1-31140" fmla="*/ 8363 h 10000"/>
                  <a:gd name="connsiteX2-31141" fmla="*/ 9062 w 10000"/>
                  <a:gd name="connsiteY2-31142" fmla="*/ 7941 h 10000"/>
                  <a:gd name="connsiteX3-31143" fmla="*/ 9414 w 10000"/>
                  <a:gd name="connsiteY3-31144" fmla="*/ 7624 h 10000"/>
                  <a:gd name="connsiteX4-31145" fmla="*/ 9296 w 10000"/>
                  <a:gd name="connsiteY4-31146" fmla="*/ 7149 h 10000"/>
                  <a:gd name="connsiteX5-31147" fmla="*/ 9502 w 10000"/>
                  <a:gd name="connsiteY5-31148" fmla="*/ 6885 h 10000"/>
                  <a:gd name="connsiteX6-31149" fmla="*/ 9648 w 10000"/>
                  <a:gd name="connsiteY6-31150" fmla="*/ 6621 h 10000"/>
                  <a:gd name="connsiteX7-31151" fmla="*/ 9706 w 10000"/>
                  <a:gd name="connsiteY7-31152" fmla="*/ 7043 h 10000"/>
                  <a:gd name="connsiteX8-31153" fmla="*/ 9648 w 10000"/>
                  <a:gd name="connsiteY8-31154" fmla="*/ 7519 h 10000"/>
                  <a:gd name="connsiteX9-31155" fmla="*/ 9971 w 10000"/>
                  <a:gd name="connsiteY9-31156" fmla="*/ 7043 h 10000"/>
                  <a:gd name="connsiteX10-31157" fmla="*/ 10000 w 10000"/>
                  <a:gd name="connsiteY10-31158" fmla="*/ 6674 h 10000"/>
                  <a:gd name="connsiteX11-31159" fmla="*/ 9882 w 10000"/>
                  <a:gd name="connsiteY11-31160" fmla="*/ 6727 h 10000"/>
                  <a:gd name="connsiteX12-31161" fmla="*/ 9795 w 10000"/>
                  <a:gd name="connsiteY12-31162" fmla="*/ 6358 h 10000"/>
                  <a:gd name="connsiteX13-31163" fmla="*/ 9911 w 10000"/>
                  <a:gd name="connsiteY13-31164" fmla="*/ 5935 h 10000"/>
                  <a:gd name="connsiteX14-31165" fmla="*/ 9091 w 10000"/>
                  <a:gd name="connsiteY14-31166" fmla="*/ 5249 h 10000"/>
                  <a:gd name="connsiteX15-31167" fmla="*/ 8916 w 10000"/>
                  <a:gd name="connsiteY15-31168" fmla="*/ 6146 h 10000"/>
                  <a:gd name="connsiteX16-31169" fmla="*/ 8720 w 10000"/>
                  <a:gd name="connsiteY16-31170" fmla="*/ 5507 h 10000"/>
                  <a:gd name="connsiteX17-31171" fmla="*/ 8655 w 10000"/>
                  <a:gd name="connsiteY17-31172" fmla="*/ 4904 h 10000"/>
                  <a:gd name="connsiteX18-31173" fmla="*/ 8207 w 10000"/>
                  <a:gd name="connsiteY18-31174" fmla="*/ 4602 h 10000"/>
                  <a:gd name="connsiteX19-31175" fmla="*/ 7823 w 10000"/>
                  <a:gd name="connsiteY19-31176" fmla="*/ 3923 h 10000"/>
                  <a:gd name="connsiteX20-31177" fmla="*/ 6914 w 10000"/>
                  <a:gd name="connsiteY20-31178" fmla="*/ 3320 h 10000"/>
                  <a:gd name="connsiteX21-31179" fmla="*/ 6926 w 10000"/>
                  <a:gd name="connsiteY21-31180" fmla="*/ 3319 h 10000"/>
                  <a:gd name="connsiteX22-31181" fmla="*/ 6605 w 10000"/>
                  <a:gd name="connsiteY22-31182" fmla="*/ 3244 h 10000"/>
                  <a:gd name="connsiteX23-31183" fmla="*/ 6479 w 10000"/>
                  <a:gd name="connsiteY23-31184" fmla="*/ 3018 h 10000"/>
                  <a:gd name="connsiteX24-31185" fmla="*/ 4957 w 10000"/>
                  <a:gd name="connsiteY24-31186" fmla="*/ 3242 h 10000"/>
                  <a:gd name="connsiteX25-31187" fmla="*/ 4838 w 10000"/>
                  <a:gd name="connsiteY25-31188" fmla="*/ 3189 h 10000"/>
                  <a:gd name="connsiteX26-31189" fmla="*/ 4692 w 10000"/>
                  <a:gd name="connsiteY26-31190" fmla="*/ 3136 h 10000"/>
                  <a:gd name="connsiteX27-31191" fmla="*/ 4575 w 10000"/>
                  <a:gd name="connsiteY27-31192" fmla="*/ 3348 h 10000"/>
                  <a:gd name="connsiteX28-31193" fmla="*/ 4253 w 10000"/>
                  <a:gd name="connsiteY28-31194" fmla="*/ 3084 h 10000"/>
                  <a:gd name="connsiteX29-31195" fmla="*/ 4400 w 10000"/>
                  <a:gd name="connsiteY29-31196" fmla="*/ 3084 h 10000"/>
                  <a:gd name="connsiteX30-31197" fmla="*/ 4429 w 10000"/>
                  <a:gd name="connsiteY30-31198" fmla="*/ 3031 h 10000"/>
                  <a:gd name="connsiteX31-31199" fmla="*/ 4282 w 10000"/>
                  <a:gd name="connsiteY31-31200" fmla="*/ 2925 h 10000"/>
                  <a:gd name="connsiteX32-31201" fmla="*/ 4311 w 10000"/>
                  <a:gd name="connsiteY32-31202" fmla="*/ 2503 h 10000"/>
                  <a:gd name="connsiteX33-31203" fmla="*/ 4253 w 10000"/>
                  <a:gd name="connsiteY33-31204" fmla="*/ 2291 h 10000"/>
                  <a:gd name="connsiteX34-31205" fmla="*/ 4222 w 10000"/>
                  <a:gd name="connsiteY34-31206" fmla="*/ 1659 h 10000"/>
                  <a:gd name="connsiteX35-31207" fmla="*/ 4282 w 10000"/>
                  <a:gd name="connsiteY35-31208" fmla="*/ 1659 h 10000"/>
                  <a:gd name="connsiteX36-31209" fmla="*/ 4194 w 10000"/>
                  <a:gd name="connsiteY36-31210" fmla="*/ 1552 h 10000"/>
                  <a:gd name="connsiteX37-31211" fmla="*/ 3930 w 10000"/>
                  <a:gd name="connsiteY37-31212" fmla="*/ 1763 h 10000"/>
                  <a:gd name="connsiteX38-31213" fmla="*/ 3871 w 10000"/>
                  <a:gd name="connsiteY38-31214" fmla="*/ 1341 h 10000"/>
                  <a:gd name="connsiteX39-31215" fmla="*/ 4077 w 10000"/>
                  <a:gd name="connsiteY39-31216" fmla="*/ 602 h 10000"/>
                  <a:gd name="connsiteX40-31217" fmla="*/ 3902 w 10000"/>
                  <a:gd name="connsiteY40-31218" fmla="*/ 338 h 10000"/>
                  <a:gd name="connsiteX41-31219" fmla="*/ 4493 w 10000"/>
                  <a:gd name="connsiteY41-31220" fmla="*/ 0 h 10000"/>
                  <a:gd name="connsiteX42-31221" fmla="*/ 3636 w 10000"/>
                  <a:gd name="connsiteY42-31222" fmla="*/ 21 h 10000"/>
                  <a:gd name="connsiteX43-31223" fmla="*/ 3550 w 10000"/>
                  <a:gd name="connsiteY43-31224" fmla="*/ 233 h 10000"/>
                  <a:gd name="connsiteX44-31225" fmla="*/ 3460 w 10000"/>
                  <a:gd name="connsiteY44-31226" fmla="*/ 655 h 10000"/>
                  <a:gd name="connsiteX45-31227" fmla="*/ 3343 w 10000"/>
                  <a:gd name="connsiteY45-31228" fmla="*/ 708 h 10000"/>
                  <a:gd name="connsiteX46-31229" fmla="*/ 3519 w 10000"/>
                  <a:gd name="connsiteY46-31230" fmla="*/ 919 h 10000"/>
                  <a:gd name="connsiteX47-31231" fmla="*/ 3147 w 10000"/>
                  <a:gd name="connsiteY47-31232" fmla="*/ 1055 h 10000"/>
                  <a:gd name="connsiteX48-31233" fmla="*/ 3050 w 10000"/>
                  <a:gd name="connsiteY48-31234" fmla="*/ 2555 h 10000"/>
                  <a:gd name="connsiteX49-31235" fmla="*/ 2570 w 10000"/>
                  <a:gd name="connsiteY49-31236" fmla="*/ 2487 h 10000"/>
                  <a:gd name="connsiteX50-31237" fmla="*/ 2378 w 10000"/>
                  <a:gd name="connsiteY50-31238" fmla="*/ 2638 h 10000"/>
                  <a:gd name="connsiteX51-31239" fmla="*/ 2570 w 10000"/>
                  <a:gd name="connsiteY51-31240" fmla="*/ 2488 h 10000"/>
                  <a:gd name="connsiteX52-31241" fmla="*/ 1994 w 10000"/>
                  <a:gd name="connsiteY52-31242" fmla="*/ 2940 h 10000"/>
                  <a:gd name="connsiteX53-31243" fmla="*/ 1929 w 10000"/>
                  <a:gd name="connsiteY53-31244" fmla="*/ 3317 h 10000"/>
                  <a:gd name="connsiteX54-31245" fmla="*/ 1929 w 10000"/>
                  <a:gd name="connsiteY54-31246" fmla="*/ 3317 h 10000"/>
                  <a:gd name="connsiteX55-31247" fmla="*/ 1789 w 10000"/>
                  <a:gd name="connsiteY55-31248" fmla="*/ 3559 h 10000"/>
                  <a:gd name="connsiteX56-31249" fmla="*/ 1554 w 10000"/>
                  <a:gd name="connsiteY56-31250" fmla="*/ 3559 h 10000"/>
                  <a:gd name="connsiteX57-31251" fmla="*/ 1378 w 10000"/>
                  <a:gd name="connsiteY57-31252" fmla="*/ 3770 h 10000"/>
                  <a:gd name="connsiteX58-31253" fmla="*/ 1145 w 10000"/>
                  <a:gd name="connsiteY58-31254" fmla="*/ 3770 h 10000"/>
                  <a:gd name="connsiteX59-31255" fmla="*/ 968 w 10000"/>
                  <a:gd name="connsiteY59-31256" fmla="*/ 3981 h 10000"/>
                  <a:gd name="connsiteX60-31257" fmla="*/ 851 w 10000"/>
                  <a:gd name="connsiteY60-31258" fmla="*/ 3770 h 10000"/>
                  <a:gd name="connsiteX61-31259" fmla="*/ 558 w 10000"/>
                  <a:gd name="connsiteY61-31260" fmla="*/ 3717 h 10000"/>
                  <a:gd name="connsiteX62-31261" fmla="*/ 0 w 10000"/>
                  <a:gd name="connsiteY62-31262" fmla="*/ 4984 h 10000"/>
                  <a:gd name="connsiteX63-31263" fmla="*/ 59 w 10000"/>
                  <a:gd name="connsiteY63-31264" fmla="*/ 5249 h 10000"/>
                  <a:gd name="connsiteX64-31265" fmla="*/ 118 w 10000"/>
                  <a:gd name="connsiteY64-31266" fmla="*/ 5618 h 10000"/>
                  <a:gd name="connsiteX65-31267" fmla="*/ 294 w 10000"/>
                  <a:gd name="connsiteY65-31268" fmla="*/ 5935 h 10000"/>
                  <a:gd name="connsiteX66-31269" fmla="*/ 528 w 10000"/>
                  <a:gd name="connsiteY66-31270" fmla="*/ 6462 h 10000"/>
                  <a:gd name="connsiteX67-31271" fmla="*/ 381 w 10000"/>
                  <a:gd name="connsiteY67-31272" fmla="*/ 6358 h 10000"/>
                  <a:gd name="connsiteX68-31273" fmla="*/ 733 w 10000"/>
                  <a:gd name="connsiteY68-31274" fmla="*/ 6832 h 10000"/>
                  <a:gd name="connsiteX69-31275" fmla="*/ 938 w 10000"/>
                  <a:gd name="connsiteY69-31276" fmla="*/ 6780 h 10000"/>
                  <a:gd name="connsiteX70-31277" fmla="*/ 910 w 10000"/>
                  <a:gd name="connsiteY70-31278" fmla="*/ 6462 h 10000"/>
                  <a:gd name="connsiteX71-31279" fmla="*/ 1085 w 10000"/>
                  <a:gd name="connsiteY71-31280" fmla="*/ 6515 h 10000"/>
                  <a:gd name="connsiteX72-31281" fmla="*/ 880 w 10000"/>
                  <a:gd name="connsiteY72-31282" fmla="*/ 5882 h 10000"/>
                  <a:gd name="connsiteX73-31283" fmla="*/ 1261 w 10000"/>
                  <a:gd name="connsiteY73-31284" fmla="*/ 5618 h 10000"/>
                  <a:gd name="connsiteX74-31285" fmla="*/ 1468 w 10000"/>
                  <a:gd name="connsiteY74-31286" fmla="*/ 5618 h 10000"/>
                  <a:gd name="connsiteX75-31287" fmla="*/ 1468 w 10000"/>
                  <a:gd name="connsiteY75-31288" fmla="*/ 5882 h 10000"/>
                  <a:gd name="connsiteX76-31289" fmla="*/ 1290 w 10000"/>
                  <a:gd name="connsiteY76-31290" fmla="*/ 6040 h 10000"/>
                  <a:gd name="connsiteX77-31291" fmla="*/ 1174 w 10000"/>
                  <a:gd name="connsiteY77-31292" fmla="*/ 6727 h 10000"/>
                  <a:gd name="connsiteX78-31293" fmla="*/ 1115 w 10000"/>
                  <a:gd name="connsiteY78-31294" fmla="*/ 7043 h 10000"/>
                  <a:gd name="connsiteX79-31295" fmla="*/ 1203 w 10000"/>
                  <a:gd name="connsiteY79-31296" fmla="*/ 7466 h 10000"/>
                  <a:gd name="connsiteX80-31297" fmla="*/ 1378 w 10000"/>
                  <a:gd name="connsiteY80-31298" fmla="*/ 7783 h 10000"/>
                  <a:gd name="connsiteX81-31299" fmla="*/ 1965 w 10000"/>
                  <a:gd name="connsiteY81-31300" fmla="*/ 8416 h 10000"/>
                  <a:gd name="connsiteX82-31301" fmla="*/ 2433 w 10000"/>
                  <a:gd name="connsiteY82-31302" fmla="*/ 8891 h 10000"/>
                  <a:gd name="connsiteX83-31303" fmla="*/ 2785 w 10000"/>
                  <a:gd name="connsiteY83-31304" fmla="*/ 9103 h 10000"/>
                  <a:gd name="connsiteX84-31305" fmla="*/ 3167 w 10000"/>
                  <a:gd name="connsiteY84-31306" fmla="*/ 9313 h 10000"/>
                  <a:gd name="connsiteX85-31307" fmla="*/ 3550 w 10000"/>
                  <a:gd name="connsiteY85-31308" fmla="*/ 9525 h 10000"/>
                  <a:gd name="connsiteX86-31309" fmla="*/ 3902 w 10000"/>
                  <a:gd name="connsiteY86-31310" fmla="*/ 9631 h 10000"/>
                  <a:gd name="connsiteX87-31311" fmla="*/ 4282 w 10000"/>
                  <a:gd name="connsiteY87-31312" fmla="*/ 9789 h 10000"/>
                  <a:gd name="connsiteX88-31313" fmla="*/ 4722 w 10000"/>
                  <a:gd name="connsiteY88-31314" fmla="*/ 9948 h 10000"/>
                  <a:gd name="connsiteX89-31315" fmla="*/ 5190 w 10000"/>
                  <a:gd name="connsiteY89-31316" fmla="*/ 10000 h 10000"/>
                  <a:gd name="connsiteX90-31317" fmla="*/ 5601 w 10000"/>
                  <a:gd name="connsiteY90-31318" fmla="*/ 10000 h 10000"/>
                  <a:gd name="connsiteX91-31319" fmla="*/ 6100 w 10000"/>
                  <a:gd name="connsiteY91-31320" fmla="*/ 9948 h 10000"/>
                  <a:gd name="connsiteX92-31321" fmla="*/ 6452 w 10000"/>
                  <a:gd name="connsiteY92-31322" fmla="*/ 9841 h 10000"/>
                  <a:gd name="connsiteX93-31323" fmla="*/ 6804 w 10000"/>
                  <a:gd name="connsiteY93-31324" fmla="*/ 9737 h 10000"/>
                  <a:gd name="connsiteX94-31325" fmla="*/ 7186 w 10000"/>
                  <a:gd name="connsiteY94-31326" fmla="*/ 9578 h 10000"/>
                  <a:gd name="connsiteX95-31327" fmla="*/ 7537 w 10000"/>
                  <a:gd name="connsiteY95-31328" fmla="*/ 9419 h 10000"/>
                  <a:gd name="connsiteX96-31329" fmla="*/ 7860 w 10000"/>
                  <a:gd name="connsiteY96-31330" fmla="*/ 9209 h 10000"/>
                  <a:gd name="connsiteX97-31331" fmla="*/ 8212 w 10000"/>
                  <a:gd name="connsiteY97-31332" fmla="*/ 8997 h 10000"/>
                  <a:gd name="connsiteX98-31333" fmla="*/ 8535 w 10000"/>
                  <a:gd name="connsiteY98-31334" fmla="*/ 8681 h 10000"/>
                  <a:gd name="connsiteX0-31335" fmla="*/ 8535 w 10000"/>
                  <a:gd name="connsiteY0-31336" fmla="*/ 8681 h 10000"/>
                  <a:gd name="connsiteX1-31337" fmla="*/ 8887 w 10000"/>
                  <a:gd name="connsiteY1-31338" fmla="*/ 8363 h 10000"/>
                  <a:gd name="connsiteX2-31339" fmla="*/ 9062 w 10000"/>
                  <a:gd name="connsiteY2-31340" fmla="*/ 7941 h 10000"/>
                  <a:gd name="connsiteX3-31341" fmla="*/ 9414 w 10000"/>
                  <a:gd name="connsiteY3-31342" fmla="*/ 7624 h 10000"/>
                  <a:gd name="connsiteX4-31343" fmla="*/ 9296 w 10000"/>
                  <a:gd name="connsiteY4-31344" fmla="*/ 7149 h 10000"/>
                  <a:gd name="connsiteX5-31345" fmla="*/ 9502 w 10000"/>
                  <a:gd name="connsiteY5-31346" fmla="*/ 6885 h 10000"/>
                  <a:gd name="connsiteX6-31347" fmla="*/ 9648 w 10000"/>
                  <a:gd name="connsiteY6-31348" fmla="*/ 6621 h 10000"/>
                  <a:gd name="connsiteX7-31349" fmla="*/ 9706 w 10000"/>
                  <a:gd name="connsiteY7-31350" fmla="*/ 7043 h 10000"/>
                  <a:gd name="connsiteX8-31351" fmla="*/ 9648 w 10000"/>
                  <a:gd name="connsiteY8-31352" fmla="*/ 7519 h 10000"/>
                  <a:gd name="connsiteX9-31353" fmla="*/ 9971 w 10000"/>
                  <a:gd name="connsiteY9-31354" fmla="*/ 7043 h 10000"/>
                  <a:gd name="connsiteX10-31355" fmla="*/ 10000 w 10000"/>
                  <a:gd name="connsiteY10-31356" fmla="*/ 6674 h 10000"/>
                  <a:gd name="connsiteX11-31357" fmla="*/ 9882 w 10000"/>
                  <a:gd name="connsiteY11-31358" fmla="*/ 6727 h 10000"/>
                  <a:gd name="connsiteX12-31359" fmla="*/ 9795 w 10000"/>
                  <a:gd name="connsiteY12-31360" fmla="*/ 6358 h 10000"/>
                  <a:gd name="connsiteX13-31361" fmla="*/ 9911 w 10000"/>
                  <a:gd name="connsiteY13-31362" fmla="*/ 5935 h 10000"/>
                  <a:gd name="connsiteX14-31363" fmla="*/ 9091 w 10000"/>
                  <a:gd name="connsiteY14-31364" fmla="*/ 5249 h 10000"/>
                  <a:gd name="connsiteX15-31365" fmla="*/ 8916 w 10000"/>
                  <a:gd name="connsiteY15-31366" fmla="*/ 6146 h 10000"/>
                  <a:gd name="connsiteX16-31367" fmla="*/ 8720 w 10000"/>
                  <a:gd name="connsiteY16-31368" fmla="*/ 5507 h 10000"/>
                  <a:gd name="connsiteX17-31369" fmla="*/ 8655 w 10000"/>
                  <a:gd name="connsiteY17-31370" fmla="*/ 4904 h 10000"/>
                  <a:gd name="connsiteX18-31371" fmla="*/ 8207 w 10000"/>
                  <a:gd name="connsiteY18-31372" fmla="*/ 4602 h 10000"/>
                  <a:gd name="connsiteX19-31373" fmla="*/ 7823 w 10000"/>
                  <a:gd name="connsiteY19-31374" fmla="*/ 3923 h 10000"/>
                  <a:gd name="connsiteX20-31375" fmla="*/ 6914 w 10000"/>
                  <a:gd name="connsiteY20-31376" fmla="*/ 3320 h 10000"/>
                  <a:gd name="connsiteX21-31377" fmla="*/ 6926 w 10000"/>
                  <a:gd name="connsiteY21-31378" fmla="*/ 3319 h 10000"/>
                  <a:gd name="connsiteX22-31379" fmla="*/ 6605 w 10000"/>
                  <a:gd name="connsiteY22-31380" fmla="*/ 3244 h 10000"/>
                  <a:gd name="connsiteX23-31381" fmla="*/ 6479 w 10000"/>
                  <a:gd name="connsiteY23-31382" fmla="*/ 3018 h 10000"/>
                  <a:gd name="connsiteX24-31383" fmla="*/ 4957 w 10000"/>
                  <a:gd name="connsiteY24-31384" fmla="*/ 3242 h 10000"/>
                  <a:gd name="connsiteX25-31385" fmla="*/ 4838 w 10000"/>
                  <a:gd name="connsiteY25-31386" fmla="*/ 3189 h 10000"/>
                  <a:gd name="connsiteX26-31387" fmla="*/ 4692 w 10000"/>
                  <a:gd name="connsiteY26-31388" fmla="*/ 3136 h 10000"/>
                  <a:gd name="connsiteX27-31389" fmla="*/ 4575 w 10000"/>
                  <a:gd name="connsiteY27-31390" fmla="*/ 3348 h 10000"/>
                  <a:gd name="connsiteX28-31391" fmla="*/ 4253 w 10000"/>
                  <a:gd name="connsiteY28-31392" fmla="*/ 3084 h 10000"/>
                  <a:gd name="connsiteX29-31393" fmla="*/ 4400 w 10000"/>
                  <a:gd name="connsiteY29-31394" fmla="*/ 3084 h 10000"/>
                  <a:gd name="connsiteX30-31395" fmla="*/ 4429 w 10000"/>
                  <a:gd name="connsiteY30-31396" fmla="*/ 3031 h 10000"/>
                  <a:gd name="connsiteX31-31397" fmla="*/ 4282 w 10000"/>
                  <a:gd name="connsiteY31-31398" fmla="*/ 2925 h 10000"/>
                  <a:gd name="connsiteX32-31399" fmla="*/ 4311 w 10000"/>
                  <a:gd name="connsiteY32-31400" fmla="*/ 2503 h 10000"/>
                  <a:gd name="connsiteX33-31401" fmla="*/ 4253 w 10000"/>
                  <a:gd name="connsiteY33-31402" fmla="*/ 2291 h 10000"/>
                  <a:gd name="connsiteX34-31403" fmla="*/ 4222 w 10000"/>
                  <a:gd name="connsiteY34-31404" fmla="*/ 1659 h 10000"/>
                  <a:gd name="connsiteX35-31405" fmla="*/ 4282 w 10000"/>
                  <a:gd name="connsiteY35-31406" fmla="*/ 1659 h 10000"/>
                  <a:gd name="connsiteX36-31407" fmla="*/ 4194 w 10000"/>
                  <a:gd name="connsiteY36-31408" fmla="*/ 1552 h 10000"/>
                  <a:gd name="connsiteX37-31409" fmla="*/ 3930 w 10000"/>
                  <a:gd name="connsiteY37-31410" fmla="*/ 1763 h 10000"/>
                  <a:gd name="connsiteX38-31411" fmla="*/ 3871 w 10000"/>
                  <a:gd name="connsiteY38-31412" fmla="*/ 1341 h 10000"/>
                  <a:gd name="connsiteX39-31413" fmla="*/ 4077 w 10000"/>
                  <a:gd name="connsiteY39-31414" fmla="*/ 602 h 10000"/>
                  <a:gd name="connsiteX40-31415" fmla="*/ 3902 w 10000"/>
                  <a:gd name="connsiteY40-31416" fmla="*/ 338 h 10000"/>
                  <a:gd name="connsiteX41-31417" fmla="*/ 4493 w 10000"/>
                  <a:gd name="connsiteY41-31418" fmla="*/ 0 h 10000"/>
                  <a:gd name="connsiteX42-31419" fmla="*/ 3636 w 10000"/>
                  <a:gd name="connsiteY42-31420" fmla="*/ 21 h 10000"/>
                  <a:gd name="connsiteX43-31421" fmla="*/ 3550 w 10000"/>
                  <a:gd name="connsiteY43-31422" fmla="*/ 233 h 10000"/>
                  <a:gd name="connsiteX44-31423" fmla="*/ 3460 w 10000"/>
                  <a:gd name="connsiteY44-31424" fmla="*/ 655 h 10000"/>
                  <a:gd name="connsiteX45-31425" fmla="*/ 3343 w 10000"/>
                  <a:gd name="connsiteY45-31426" fmla="*/ 708 h 10000"/>
                  <a:gd name="connsiteX46-31427" fmla="*/ 3519 w 10000"/>
                  <a:gd name="connsiteY46-31428" fmla="*/ 919 h 10000"/>
                  <a:gd name="connsiteX47-31429" fmla="*/ 3147 w 10000"/>
                  <a:gd name="connsiteY47-31430" fmla="*/ 1055 h 10000"/>
                  <a:gd name="connsiteX48-31431" fmla="*/ 2763 w 10000"/>
                  <a:gd name="connsiteY48-31432" fmla="*/ 2337 h 10000"/>
                  <a:gd name="connsiteX49-31433" fmla="*/ 2570 w 10000"/>
                  <a:gd name="connsiteY49-31434" fmla="*/ 2487 h 10000"/>
                  <a:gd name="connsiteX50-31435" fmla="*/ 2378 w 10000"/>
                  <a:gd name="connsiteY50-31436" fmla="*/ 2638 h 10000"/>
                  <a:gd name="connsiteX51-31437" fmla="*/ 2570 w 10000"/>
                  <a:gd name="connsiteY51-31438" fmla="*/ 2488 h 10000"/>
                  <a:gd name="connsiteX52-31439" fmla="*/ 1994 w 10000"/>
                  <a:gd name="connsiteY52-31440" fmla="*/ 2940 h 10000"/>
                  <a:gd name="connsiteX53-31441" fmla="*/ 1929 w 10000"/>
                  <a:gd name="connsiteY53-31442" fmla="*/ 3317 h 10000"/>
                  <a:gd name="connsiteX54-31443" fmla="*/ 1929 w 10000"/>
                  <a:gd name="connsiteY54-31444" fmla="*/ 3317 h 10000"/>
                  <a:gd name="connsiteX55-31445" fmla="*/ 1789 w 10000"/>
                  <a:gd name="connsiteY55-31446" fmla="*/ 3559 h 10000"/>
                  <a:gd name="connsiteX56-31447" fmla="*/ 1554 w 10000"/>
                  <a:gd name="connsiteY56-31448" fmla="*/ 3559 h 10000"/>
                  <a:gd name="connsiteX57-31449" fmla="*/ 1378 w 10000"/>
                  <a:gd name="connsiteY57-31450" fmla="*/ 3770 h 10000"/>
                  <a:gd name="connsiteX58-31451" fmla="*/ 1145 w 10000"/>
                  <a:gd name="connsiteY58-31452" fmla="*/ 3770 h 10000"/>
                  <a:gd name="connsiteX59-31453" fmla="*/ 968 w 10000"/>
                  <a:gd name="connsiteY59-31454" fmla="*/ 3981 h 10000"/>
                  <a:gd name="connsiteX60-31455" fmla="*/ 851 w 10000"/>
                  <a:gd name="connsiteY60-31456" fmla="*/ 3770 h 10000"/>
                  <a:gd name="connsiteX61-31457" fmla="*/ 558 w 10000"/>
                  <a:gd name="connsiteY61-31458" fmla="*/ 3717 h 10000"/>
                  <a:gd name="connsiteX62-31459" fmla="*/ 0 w 10000"/>
                  <a:gd name="connsiteY62-31460" fmla="*/ 4984 h 10000"/>
                  <a:gd name="connsiteX63-31461" fmla="*/ 59 w 10000"/>
                  <a:gd name="connsiteY63-31462" fmla="*/ 5249 h 10000"/>
                  <a:gd name="connsiteX64-31463" fmla="*/ 118 w 10000"/>
                  <a:gd name="connsiteY64-31464" fmla="*/ 5618 h 10000"/>
                  <a:gd name="connsiteX65-31465" fmla="*/ 294 w 10000"/>
                  <a:gd name="connsiteY65-31466" fmla="*/ 5935 h 10000"/>
                  <a:gd name="connsiteX66-31467" fmla="*/ 528 w 10000"/>
                  <a:gd name="connsiteY66-31468" fmla="*/ 6462 h 10000"/>
                  <a:gd name="connsiteX67-31469" fmla="*/ 381 w 10000"/>
                  <a:gd name="connsiteY67-31470" fmla="*/ 6358 h 10000"/>
                  <a:gd name="connsiteX68-31471" fmla="*/ 733 w 10000"/>
                  <a:gd name="connsiteY68-31472" fmla="*/ 6832 h 10000"/>
                  <a:gd name="connsiteX69-31473" fmla="*/ 938 w 10000"/>
                  <a:gd name="connsiteY69-31474" fmla="*/ 6780 h 10000"/>
                  <a:gd name="connsiteX70-31475" fmla="*/ 910 w 10000"/>
                  <a:gd name="connsiteY70-31476" fmla="*/ 6462 h 10000"/>
                  <a:gd name="connsiteX71-31477" fmla="*/ 1085 w 10000"/>
                  <a:gd name="connsiteY71-31478" fmla="*/ 6515 h 10000"/>
                  <a:gd name="connsiteX72-31479" fmla="*/ 880 w 10000"/>
                  <a:gd name="connsiteY72-31480" fmla="*/ 5882 h 10000"/>
                  <a:gd name="connsiteX73-31481" fmla="*/ 1261 w 10000"/>
                  <a:gd name="connsiteY73-31482" fmla="*/ 5618 h 10000"/>
                  <a:gd name="connsiteX74-31483" fmla="*/ 1468 w 10000"/>
                  <a:gd name="connsiteY74-31484" fmla="*/ 5618 h 10000"/>
                  <a:gd name="connsiteX75-31485" fmla="*/ 1468 w 10000"/>
                  <a:gd name="connsiteY75-31486" fmla="*/ 5882 h 10000"/>
                  <a:gd name="connsiteX76-31487" fmla="*/ 1290 w 10000"/>
                  <a:gd name="connsiteY76-31488" fmla="*/ 6040 h 10000"/>
                  <a:gd name="connsiteX77-31489" fmla="*/ 1174 w 10000"/>
                  <a:gd name="connsiteY77-31490" fmla="*/ 6727 h 10000"/>
                  <a:gd name="connsiteX78-31491" fmla="*/ 1115 w 10000"/>
                  <a:gd name="connsiteY78-31492" fmla="*/ 7043 h 10000"/>
                  <a:gd name="connsiteX79-31493" fmla="*/ 1203 w 10000"/>
                  <a:gd name="connsiteY79-31494" fmla="*/ 7466 h 10000"/>
                  <a:gd name="connsiteX80-31495" fmla="*/ 1378 w 10000"/>
                  <a:gd name="connsiteY80-31496" fmla="*/ 7783 h 10000"/>
                  <a:gd name="connsiteX81-31497" fmla="*/ 1965 w 10000"/>
                  <a:gd name="connsiteY81-31498" fmla="*/ 8416 h 10000"/>
                  <a:gd name="connsiteX82-31499" fmla="*/ 2433 w 10000"/>
                  <a:gd name="connsiteY82-31500" fmla="*/ 8891 h 10000"/>
                  <a:gd name="connsiteX83-31501" fmla="*/ 2785 w 10000"/>
                  <a:gd name="connsiteY83-31502" fmla="*/ 9103 h 10000"/>
                  <a:gd name="connsiteX84-31503" fmla="*/ 3167 w 10000"/>
                  <a:gd name="connsiteY84-31504" fmla="*/ 9313 h 10000"/>
                  <a:gd name="connsiteX85-31505" fmla="*/ 3550 w 10000"/>
                  <a:gd name="connsiteY85-31506" fmla="*/ 9525 h 10000"/>
                  <a:gd name="connsiteX86-31507" fmla="*/ 3902 w 10000"/>
                  <a:gd name="connsiteY86-31508" fmla="*/ 9631 h 10000"/>
                  <a:gd name="connsiteX87-31509" fmla="*/ 4282 w 10000"/>
                  <a:gd name="connsiteY87-31510" fmla="*/ 9789 h 10000"/>
                  <a:gd name="connsiteX88-31511" fmla="*/ 4722 w 10000"/>
                  <a:gd name="connsiteY88-31512" fmla="*/ 9948 h 10000"/>
                  <a:gd name="connsiteX89-31513" fmla="*/ 5190 w 10000"/>
                  <a:gd name="connsiteY89-31514" fmla="*/ 10000 h 10000"/>
                  <a:gd name="connsiteX90-31515" fmla="*/ 5601 w 10000"/>
                  <a:gd name="connsiteY90-31516" fmla="*/ 10000 h 10000"/>
                  <a:gd name="connsiteX91-31517" fmla="*/ 6100 w 10000"/>
                  <a:gd name="connsiteY91-31518" fmla="*/ 9948 h 10000"/>
                  <a:gd name="connsiteX92-31519" fmla="*/ 6452 w 10000"/>
                  <a:gd name="connsiteY92-31520" fmla="*/ 9841 h 10000"/>
                  <a:gd name="connsiteX93-31521" fmla="*/ 6804 w 10000"/>
                  <a:gd name="connsiteY93-31522" fmla="*/ 9737 h 10000"/>
                  <a:gd name="connsiteX94-31523" fmla="*/ 7186 w 10000"/>
                  <a:gd name="connsiteY94-31524" fmla="*/ 9578 h 10000"/>
                  <a:gd name="connsiteX95-31525" fmla="*/ 7537 w 10000"/>
                  <a:gd name="connsiteY95-31526" fmla="*/ 9419 h 10000"/>
                  <a:gd name="connsiteX96-31527" fmla="*/ 7860 w 10000"/>
                  <a:gd name="connsiteY96-31528" fmla="*/ 9209 h 10000"/>
                  <a:gd name="connsiteX97-31529" fmla="*/ 8212 w 10000"/>
                  <a:gd name="connsiteY97-31530" fmla="*/ 8997 h 10000"/>
                  <a:gd name="connsiteX98-31531" fmla="*/ 8535 w 10000"/>
                  <a:gd name="connsiteY98-31532" fmla="*/ 8681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  <a:cxn ang="0">
                    <a:pos x="connsiteX71-143" y="connsiteY71-144"/>
                  </a:cxn>
                  <a:cxn ang="0">
                    <a:pos x="connsiteX72-145" y="connsiteY72-146"/>
                  </a:cxn>
                  <a:cxn ang="0">
                    <a:pos x="connsiteX73-147" y="connsiteY73-148"/>
                  </a:cxn>
                  <a:cxn ang="0">
                    <a:pos x="connsiteX74-149" y="connsiteY74-150"/>
                  </a:cxn>
                  <a:cxn ang="0">
                    <a:pos x="connsiteX75-151" y="connsiteY75-152"/>
                  </a:cxn>
                  <a:cxn ang="0">
                    <a:pos x="connsiteX76-153" y="connsiteY76-154"/>
                  </a:cxn>
                  <a:cxn ang="0">
                    <a:pos x="connsiteX77-155" y="connsiteY77-156"/>
                  </a:cxn>
                  <a:cxn ang="0">
                    <a:pos x="connsiteX78-157" y="connsiteY78-158"/>
                  </a:cxn>
                  <a:cxn ang="0">
                    <a:pos x="connsiteX79-159" y="connsiteY79-160"/>
                  </a:cxn>
                  <a:cxn ang="0">
                    <a:pos x="connsiteX80-161" y="connsiteY80-162"/>
                  </a:cxn>
                  <a:cxn ang="0">
                    <a:pos x="connsiteX81-163" y="connsiteY81-164"/>
                  </a:cxn>
                  <a:cxn ang="0">
                    <a:pos x="connsiteX82-165" y="connsiteY82-166"/>
                  </a:cxn>
                  <a:cxn ang="0">
                    <a:pos x="connsiteX83-167" y="connsiteY83-168"/>
                  </a:cxn>
                  <a:cxn ang="0">
                    <a:pos x="connsiteX84-169" y="connsiteY84-170"/>
                  </a:cxn>
                  <a:cxn ang="0">
                    <a:pos x="connsiteX85-171" y="connsiteY85-172"/>
                  </a:cxn>
                  <a:cxn ang="0">
                    <a:pos x="connsiteX86-173" y="connsiteY86-174"/>
                  </a:cxn>
                  <a:cxn ang="0">
                    <a:pos x="connsiteX87-175" y="connsiteY87-176"/>
                  </a:cxn>
                  <a:cxn ang="0">
                    <a:pos x="connsiteX88-177" y="connsiteY88-178"/>
                  </a:cxn>
                  <a:cxn ang="0">
                    <a:pos x="connsiteX89-179" y="connsiteY89-180"/>
                  </a:cxn>
                  <a:cxn ang="0">
                    <a:pos x="connsiteX90-181" y="connsiteY90-182"/>
                  </a:cxn>
                  <a:cxn ang="0">
                    <a:pos x="connsiteX91-183" y="connsiteY91-184"/>
                  </a:cxn>
                  <a:cxn ang="0">
                    <a:pos x="connsiteX92-185" y="connsiteY92-186"/>
                  </a:cxn>
                  <a:cxn ang="0">
                    <a:pos x="connsiteX93-187" y="connsiteY93-188"/>
                  </a:cxn>
                  <a:cxn ang="0">
                    <a:pos x="connsiteX94-189" y="connsiteY94-190"/>
                  </a:cxn>
                  <a:cxn ang="0">
                    <a:pos x="connsiteX95-191" y="connsiteY95-192"/>
                  </a:cxn>
                  <a:cxn ang="0">
                    <a:pos x="connsiteX96-193" y="connsiteY96-194"/>
                  </a:cxn>
                  <a:cxn ang="0">
                    <a:pos x="connsiteX97-195" y="connsiteY97-196"/>
                  </a:cxn>
                  <a:cxn ang="0">
                    <a:pos x="connsiteX98-197" y="connsiteY98-1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Freeform 52"/>
              <p:cNvSpPr/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Freeform 53"/>
              <p:cNvSpPr/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Arc 37"/>
            <p:cNvSpPr/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322179" y="2907371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anose="020B0502020202020204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268103" y="2905527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anose="020B0502020202020204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179512" y="126876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850"/>
                            </p:stCondLst>
                            <p:childTnLst>
                              <p:par>
                                <p:cTn id="8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8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0" name="Título 2"/>
          <p:cNvSpPr txBox="1"/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da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30" y="116632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“Superlua”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tângulo 10"/>
          <p:cNvSpPr/>
          <p:nvPr/>
        </p:nvSpPr>
        <p:spPr bwMode="auto">
          <a:xfrm>
            <a:off x="1187624" y="1484784"/>
            <a:ext cx="3240360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4048" y="1484784"/>
            <a:ext cx="3240360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1484784"/>
            <a:ext cx="40324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Perigeu: 356.700 km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4008" y="1484784"/>
            <a:ext cx="40324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Apogeu: 406.300 km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436096" y="5420299"/>
            <a:ext cx="3240360" cy="2974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12160" y="5382469"/>
            <a:ext cx="223224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12% menor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Eclipses Solares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Totais e Anulares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Planetário de Milão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>
            <a:hlinkClick r:id="rId1" action="ppaction://hlinkfile"/>
          </p:cNvPr>
          <p:cNvPicPr>
            <a:picLocks noChangeArrowheads="1"/>
          </p:cNvPicPr>
          <p:nvPr/>
        </p:nvPicPr>
        <p:blipFill>
          <a:blip r:embed="rId2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1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 solar parcial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Chris Cook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Penumbra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2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 solar híbrido</a:t>
            </a:r>
            <a:endParaRPr lang="pt-BR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3506437" y="2717109"/>
            <a:ext cx="4945061" cy="4240283"/>
            <a:chOff x="827584" y="777404"/>
            <a:chExt cx="5911544" cy="5069023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827584" y="777404"/>
              <a:ext cx="5144641" cy="5069023"/>
              <a:chOff x="2018515" y="1325922"/>
              <a:chExt cx="5130175" cy="5054768"/>
            </a:xfrm>
          </p:grpSpPr>
          <p:sp>
            <p:nvSpPr>
              <p:cNvPr id="33" name="Elipse 32"/>
              <p:cNvSpPr>
                <a:spLocks noChangeAspect="1"/>
              </p:cNvSpPr>
              <p:nvPr/>
            </p:nvSpPr>
            <p:spPr bwMode="auto">
              <a:xfrm>
                <a:off x="2018515" y="1325922"/>
                <a:ext cx="5130175" cy="50547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5" name="Elipse 34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Forma livre 37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4703517" y="3356992"/>
              <a:ext cx="197910" cy="28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o 23"/>
            <p:cNvSpPr/>
            <p:nvPr/>
          </p:nvSpPr>
          <p:spPr bwMode="auto">
            <a:xfrm rot="10593247">
              <a:off x="2566191" y="2211744"/>
              <a:ext cx="2933906" cy="1421754"/>
            </a:xfrm>
            <a:prstGeom prst="arc">
              <a:avLst>
                <a:gd name="adj1" fmla="val 13115243"/>
                <a:gd name="adj2" fmla="val 20927263"/>
              </a:avLst>
            </a:prstGeom>
            <a:noFill/>
            <a:ln w="292100" cap="flat" cmpd="sng" algn="ctr">
              <a:gradFill flip="none" rotWithShape="1">
                <a:gsLst>
                  <a:gs pos="0">
                    <a:schemeClr val="tx1">
                      <a:alpha val="38000"/>
                    </a:schemeClr>
                  </a:gs>
                  <a:gs pos="7600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ua 25"/>
            <p:cNvSpPr/>
            <p:nvPr/>
          </p:nvSpPr>
          <p:spPr bwMode="auto">
            <a:xfrm>
              <a:off x="1507728" y="1643865"/>
              <a:ext cx="1769556" cy="3637052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 bwMode="auto">
            <a:xfrm flipH="1">
              <a:off x="4782457" y="3002507"/>
              <a:ext cx="1945890" cy="375693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Conector Reto 20"/>
            <p:cNvCxnSpPr/>
            <p:nvPr/>
          </p:nvCxnSpPr>
          <p:spPr bwMode="auto">
            <a:xfrm flipH="1" flipV="1">
              <a:off x="4775200" y="3617686"/>
              <a:ext cx="1963928" cy="286803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28"/>
          <p:cNvGrpSpPr>
            <a:grpSpLocks noChangeAspect="1"/>
          </p:cNvGrpSpPr>
          <p:nvPr/>
        </p:nvGrpSpPr>
        <p:grpSpPr>
          <a:xfrm>
            <a:off x="-108520" y="-235219"/>
            <a:ext cx="4952901" cy="4240283"/>
            <a:chOff x="827584" y="777404"/>
            <a:chExt cx="5920917" cy="5069023"/>
          </a:xfrm>
        </p:grpSpPr>
        <p:grpSp>
          <p:nvGrpSpPr>
            <p:cNvPr id="7" name="Grupo 31"/>
            <p:cNvGrpSpPr>
              <a:grpSpLocks noChangeAspect="1"/>
            </p:cNvGrpSpPr>
            <p:nvPr/>
          </p:nvGrpSpPr>
          <p:grpSpPr>
            <a:xfrm>
              <a:off x="827584" y="777404"/>
              <a:ext cx="5144641" cy="5069023"/>
              <a:chOff x="2018515" y="1325922"/>
              <a:chExt cx="5130175" cy="5054768"/>
            </a:xfrm>
          </p:grpSpPr>
          <p:sp>
            <p:nvSpPr>
              <p:cNvPr id="50" name="Elipse 49"/>
              <p:cNvSpPr>
                <a:spLocks noChangeAspect="1"/>
              </p:cNvSpPr>
              <p:nvPr/>
            </p:nvSpPr>
            <p:spPr bwMode="auto">
              <a:xfrm>
                <a:off x="2018515" y="1325922"/>
                <a:ext cx="5130175" cy="50547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2" name="Elipse 51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Forma livre 55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Forma livre 56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Forma livre 57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4" name="Arco 33"/>
            <p:cNvSpPr/>
            <p:nvPr/>
          </p:nvSpPr>
          <p:spPr bwMode="auto">
            <a:xfrm rot="10593247">
              <a:off x="2566191" y="2222423"/>
              <a:ext cx="2933906" cy="1421754"/>
            </a:xfrm>
            <a:prstGeom prst="arc">
              <a:avLst>
                <a:gd name="adj1" fmla="val 18502644"/>
                <a:gd name="adj2" fmla="val 20925207"/>
              </a:avLst>
            </a:prstGeom>
            <a:noFill/>
            <a:ln w="292100" cap="flat" cmpd="sng" algn="ctr">
              <a:gradFill flip="none" rotWithShape="1">
                <a:gsLst>
                  <a:gs pos="0">
                    <a:srgbClr val="005392"/>
                  </a:gs>
                  <a:gs pos="100000">
                    <a:schemeClr val="bg1">
                      <a:alpha val="7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ua 39"/>
            <p:cNvSpPr/>
            <p:nvPr/>
          </p:nvSpPr>
          <p:spPr bwMode="auto">
            <a:xfrm>
              <a:off x="1507728" y="1643865"/>
              <a:ext cx="1769556" cy="3637052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 bwMode="auto">
            <a:xfrm rot="16645370">
              <a:off x="3384129" y="3422191"/>
              <a:ext cx="352308" cy="413266"/>
            </a:xfrm>
            <a:prstGeom prst="ellipse">
              <a:avLst/>
            </a:prstGeom>
            <a:solidFill>
              <a:srgbClr val="005392">
                <a:alpha val="91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6" name="Conector Reto 45"/>
            <p:cNvCxnSpPr/>
            <p:nvPr/>
          </p:nvCxnSpPr>
          <p:spPr bwMode="auto">
            <a:xfrm flipH="1" flipV="1">
              <a:off x="3560282" y="3465322"/>
              <a:ext cx="3178846" cy="43916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Conector Reto 44"/>
            <p:cNvCxnSpPr/>
            <p:nvPr/>
          </p:nvCxnSpPr>
          <p:spPr bwMode="auto">
            <a:xfrm flipH="1">
              <a:off x="3590616" y="2992434"/>
              <a:ext cx="3157885" cy="79696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1" name="Seta para a direita 40"/>
          <p:cNvSpPr/>
          <p:nvPr/>
        </p:nvSpPr>
        <p:spPr bwMode="auto">
          <a:xfrm rot="2224292">
            <a:off x="3211301" y="3365034"/>
            <a:ext cx="792088" cy="5760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upo 42"/>
          <p:cNvGrpSpPr>
            <a:grpSpLocks noChangeAspect="1"/>
          </p:cNvGrpSpPr>
          <p:nvPr/>
        </p:nvGrpSpPr>
        <p:grpSpPr>
          <a:xfrm>
            <a:off x="4577230" y="1616671"/>
            <a:ext cx="756000" cy="756000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ua 5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upo 53"/>
          <p:cNvGrpSpPr>
            <a:grpSpLocks noChangeAspect="1"/>
          </p:cNvGrpSpPr>
          <p:nvPr/>
        </p:nvGrpSpPr>
        <p:grpSpPr>
          <a:xfrm>
            <a:off x="8241989" y="4569590"/>
            <a:ext cx="756000" cy="756000"/>
            <a:chOff x="1904305" y="3246310"/>
            <a:chExt cx="329007" cy="327335"/>
          </a:xfrm>
        </p:grpSpPr>
        <p:sp>
          <p:nvSpPr>
            <p:cNvPr id="55" name="Elipse 54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ua 58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6588224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Resumindo: eclipses solares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Parcial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Anular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ítulo 3"/>
          <p:cNvSpPr txBox="1"/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1500188"/>
            <a:ext cx="8715375" cy="4000500"/>
          </a:xfrm>
        </p:spPr>
        <p:txBody>
          <a:bodyPr/>
          <a:lstStyle/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Inumeráveis!</a:t>
            </a: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cad</a:t>
            </a:r>
            <a:r>
              <a:rPr lang="pt-BR" sz="4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momento, uma fase diferente</a:t>
            </a: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Mas: há quatro </a:t>
            </a:r>
            <a:r>
              <a:rPr lang="pt-BR" sz="4000" b="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fases principais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pt-BR" sz="4000" b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Próximos eclipses solares</a:t>
            </a:r>
            <a:endParaRPr lang="pt-BR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/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Próximos eclipses solares totais visíveis do Brasil:</a:t>
            </a:r>
            <a:endParaRPr lang="pt-BR" sz="40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12 de agosto de 2045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11 de maio de 2059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http://www.fotorkut.com.br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/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Próximos eclipses solares totais pelo mundo</a:t>
            </a:r>
            <a:endParaRPr lang="pt-BR" sz="40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21 de agosto de 2017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hlinkClick r:id="rId2" action="ppaction://hlinkfile"/>
              </a:rPr>
              <a:t>02 de julho de 2019 </a:t>
            </a:r>
            <a:endParaRPr lang="pt-BR" sz="36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hlinkClick r:id="rId3" action="ppaction://hlinkfile"/>
              </a:rPr>
              <a:t>14 de dezembro 2020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http://www.fotorkut.com.br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Eclipses Lunares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4" name="Group 43"/>
          <p:cNvGrpSpPr/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/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6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55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Tipos de eclipses lunares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http://pt.wikipedia.org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/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Parcial umbral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Título 3"/>
          <p:cNvSpPr txBox="1"/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eclipse lunar total</a:t>
            </a: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NASA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/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/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3"/>
          <p:cNvGrpSpPr/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/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</a:rPr>
              <a:t>Atmosfera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Raios refratados  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4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Nova</a:t>
            </a: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Quarto Crescente</a:t>
            </a: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Cheia</a:t>
            </a: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Lua Quarto Minguante</a:t>
            </a:r>
            <a:endParaRPr lang="pt-BR" sz="4000" b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/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/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Freeform 53"/>
              <p:cNvSpPr/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</a:ln>
            </p:spPr>
            <p:txBody>
              <a:bodyPr/>
              <a:lstStyle/>
              <a:p>
                <a:endParaRPr lang="pt-BR" sz="32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ítulo 3"/>
          <p:cNvSpPr txBox="1"/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Eclipse Lunar visto da Lua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Número de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Danjon</a:t>
            </a: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upload.wikimedia.org/wikipedia/commons/1/17/Tom_Ruen_-_Lunar_eclipses_in_2003_%28pd%2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1556792"/>
            <a:ext cx="8062298" cy="4724003"/>
          </a:xfrm>
          <a:prstGeom prst="rect">
            <a:avLst/>
          </a:prstGeom>
          <a:noFill/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Wikipedia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1277888" y="985863"/>
            <a:ext cx="228600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L=2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5436096" y="980728"/>
            <a:ext cx="228600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L=4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1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umbral</a:t>
            </a:r>
            <a:endParaRPr lang="pt-BR" sz="4400" kern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George </a:t>
            </a:r>
            <a:r>
              <a:rPr lang="en-US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Tarsoudis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/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/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Fred </a:t>
            </a:r>
            <a:r>
              <a:rPr lang="en-US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Espenak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/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</a:ln>
          </p:spPr>
          <p:txBody>
            <a:bodyPr/>
            <a:lstStyle/>
            <a:p>
              <a:endParaRPr lang="pt-BR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Resumindo... Eclipses lunares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-1" fmla="*/ 1450278 w 1581614"/>
                <a:gd name="connsiteY0-2" fmla="*/ 74962 h 2174613"/>
                <a:gd name="connsiteX1-3" fmla="*/ 1483732 w 1581614"/>
                <a:gd name="connsiteY1-4" fmla="*/ 208777 h 2174613"/>
                <a:gd name="connsiteX2-5" fmla="*/ 1517185 w 1581614"/>
                <a:gd name="connsiteY2-6" fmla="*/ 368611 h 2174613"/>
                <a:gd name="connsiteX3-7" fmla="*/ 1546922 w 1581614"/>
                <a:gd name="connsiteY3-8" fmla="*/ 565616 h 2174613"/>
                <a:gd name="connsiteX4-9" fmla="*/ 1572941 w 1581614"/>
                <a:gd name="connsiteY4-10" fmla="*/ 796074 h 2174613"/>
                <a:gd name="connsiteX5-11" fmla="*/ 1580375 w 1581614"/>
                <a:gd name="connsiteY5-12" fmla="*/ 996796 h 2174613"/>
                <a:gd name="connsiteX6-13" fmla="*/ 1580375 w 1581614"/>
                <a:gd name="connsiteY6-14" fmla="*/ 1138045 h 2174613"/>
                <a:gd name="connsiteX7-15" fmla="*/ 1572941 w 1581614"/>
                <a:gd name="connsiteY7-16" fmla="*/ 1375937 h 2174613"/>
                <a:gd name="connsiteX8-17" fmla="*/ 1550639 w 1581614"/>
                <a:gd name="connsiteY8-18" fmla="*/ 1621264 h 2174613"/>
                <a:gd name="connsiteX9-19" fmla="*/ 1513468 w 1581614"/>
                <a:gd name="connsiteY9-20" fmla="*/ 1829420 h 2174613"/>
                <a:gd name="connsiteX10-21" fmla="*/ 1483732 w 1581614"/>
                <a:gd name="connsiteY10-22" fmla="*/ 2015274 h 2174613"/>
                <a:gd name="connsiteX11-23" fmla="*/ 1465146 w 1581614"/>
                <a:gd name="connsiteY11-24" fmla="*/ 2104484 h 2174613"/>
                <a:gd name="connsiteX12-25" fmla="*/ 1465146 w 1581614"/>
                <a:gd name="connsiteY12-26" fmla="*/ 2108201 h 2174613"/>
                <a:gd name="connsiteX13-27" fmla="*/ 1204951 w 1581614"/>
                <a:gd name="connsiteY13-28" fmla="*/ 2160240 h 2174613"/>
                <a:gd name="connsiteX14-29" fmla="*/ 938601 w 1581614"/>
                <a:gd name="connsiteY14-30" fmla="*/ 2164701 h 2174613"/>
                <a:gd name="connsiteX15-31" fmla="*/ 710580 w 1581614"/>
                <a:gd name="connsiteY15-32" fmla="*/ 2100767 h 2174613"/>
                <a:gd name="connsiteX16-33" fmla="*/ 517293 w 1581614"/>
                <a:gd name="connsiteY16-34" fmla="*/ 2007840 h 2174613"/>
                <a:gd name="connsiteX17-35" fmla="*/ 342590 w 1581614"/>
                <a:gd name="connsiteY17-36" fmla="*/ 1885177 h 2174613"/>
                <a:gd name="connsiteX18-37" fmla="*/ 197624 w 1581614"/>
                <a:gd name="connsiteY18-38" fmla="*/ 1710474 h 2174613"/>
                <a:gd name="connsiteX19-39" fmla="*/ 104697 w 1581614"/>
                <a:gd name="connsiteY19-40" fmla="*/ 1539489 h 2174613"/>
                <a:gd name="connsiteX20-41" fmla="*/ 37790 w 1581614"/>
                <a:gd name="connsiteY20-42" fmla="*/ 1364786 h 2174613"/>
                <a:gd name="connsiteX21-43" fmla="*/ 4336 w 1581614"/>
                <a:gd name="connsiteY21-44" fmla="*/ 1141762 h 2174613"/>
                <a:gd name="connsiteX22-45" fmla="*/ 11771 w 1581614"/>
                <a:gd name="connsiteY22-46" fmla="*/ 941040 h 2174613"/>
                <a:gd name="connsiteX23-47" fmla="*/ 60093 w 1581614"/>
                <a:gd name="connsiteY23-48" fmla="*/ 725450 h 2174613"/>
                <a:gd name="connsiteX24-49" fmla="*/ 156736 w 1581614"/>
                <a:gd name="connsiteY24-50" fmla="*/ 528445 h 2174613"/>
                <a:gd name="connsiteX25-51" fmla="*/ 245946 w 1581614"/>
                <a:gd name="connsiteY25-52" fmla="*/ 398347 h 2174613"/>
                <a:gd name="connsiteX26-53" fmla="*/ 350024 w 1581614"/>
                <a:gd name="connsiteY26-54" fmla="*/ 283118 h 2174613"/>
                <a:gd name="connsiteX27-55" fmla="*/ 517293 w 1581614"/>
                <a:gd name="connsiteY27-56" fmla="*/ 156737 h 2174613"/>
                <a:gd name="connsiteX28-57" fmla="*/ 684561 w 1581614"/>
                <a:gd name="connsiteY28-58" fmla="*/ 82396 h 2174613"/>
                <a:gd name="connsiteX29-59" fmla="*/ 844395 w 1581614"/>
                <a:gd name="connsiteY29-60" fmla="*/ 26640 h 2174613"/>
                <a:gd name="connsiteX30-61" fmla="*/ 1019097 w 1581614"/>
                <a:gd name="connsiteY30-62" fmla="*/ 4337 h 2174613"/>
                <a:gd name="connsiteX31-63" fmla="*/ 1164063 w 1581614"/>
                <a:gd name="connsiteY31-64" fmla="*/ 4337 h 2174613"/>
                <a:gd name="connsiteX32-65" fmla="*/ 1327614 w 1581614"/>
                <a:gd name="connsiteY32-66" fmla="*/ 30357 h 2174613"/>
                <a:gd name="connsiteX33-67" fmla="*/ 1450278 w 1581614"/>
                <a:gd name="connsiteY33-68" fmla="*/ 74962 h 2174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8" name="Título 3"/>
          <p:cNvSpPr txBox="1"/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Total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9" name="Título 3"/>
          <p:cNvSpPr txBox="1"/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/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/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Próximos eclipses lunares</a:t>
            </a:r>
            <a:endParaRPr lang="pt-BR" sz="40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 31de janeiro de 2018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hlinkClick r:id="rId2" action="ppaction://hlinkfile"/>
              </a:rPr>
              <a:t>27/28 de julho de 2018</a:t>
            </a: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hlinkClick r:id="rId3" action="ppaction://hlinkfile"/>
              </a:rPr>
              <a:t>20/21 de janeiro de 2019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Data e visibilidade dos próximos eclipses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>
            <a:hlinkClick r:id="rId1" action="ppaction://hlinkfile"/>
          </p:cNvPr>
          <p:cNvPicPr>
            <a:picLocks noChangeArrowheads="1"/>
          </p:cNvPicPr>
          <p:nvPr/>
        </p:nvPicPr>
        <p:blipFill>
          <a:blip r:embed="rId2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“caras” das fases principais</a:t>
            </a:r>
            <a:endParaRPr lang="pt-BR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Lua Nova</a:t>
            </a: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14563"/>
            <a:ext cx="8748464" cy="3571875"/>
          </a:xfrm>
        </p:spPr>
        <p:txBody>
          <a:bodyPr/>
          <a:lstStyle/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Normalmente não é observada</a:t>
            </a: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Apenas nos </a:t>
            </a:r>
            <a:r>
              <a:rPr lang="pt-B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eclipses solares</a:t>
            </a:r>
            <a:endParaRPr lang="pt-BR" sz="40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/>
          <p:cNvSpPr txBox="1"/>
          <p:nvPr/>
        </p:nvSpPr>
        <p:spPr bwMode="auto">
          <a:xfrm>
            <a:off x="642938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Lua Nova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5382</Words>
  <Application>WPS Presentation</Application>
  <PresentationFormat>Apresentação na tela (4:3)</PresentationFormat>
  <Paragraphs>501</Paragraphs>
  <Slides>72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0" baseType="lpstr">
      <vt:lpstr>Arial</vt:lpstr>
      <vt:lpstr>SimSun</vt:lpstr>
      <vt:lpstr>Wingdings</vt:lpstr>
      <vt:lpstr>Times New Roman</vt:lpstr>
      <vt:lpstr>Century Gothic</vt:lpstr>
      <vt:lpstr>Courier New</vt:lpstr>
      <vt:lpstr>Microsoft YaHei</vt:lpstr>
      <vt:lpstr>Blank Presentation</vt:lpstr>
      <vt:lpstr>PowerPoint 演示文稿</vt:lpstr>
      <vt:lpstr>PowerPoint 演示文稿</vt:lpstr>
      <vt:lpstr>Fases da Lua</vt:lpstr>
      <vt:lpstr>Quantas e quais fases  a Lua tem?</vt:lpstr>
      <vt:lpstr>PowerPoint 演示文稿</vt:lpstr>
      <vt:lpstr>PowerPoint 演示文稿</vt:lpstr>
      <vt:lpstr>As “caras” das fases principais</vt:lpstr>
      <vt:lpstr>Lua Nova</vt:lpstr>
      <vt:lpstr>PowerPoint 演示文稿</vt:lpstr>
      <vt:lpstr>PowerPoint 演示文稿</vt:lpstr>
      <vt:lpstr>Lua Quarto Crescente</vt:lpstr>
      <vt:lpstr>Lua Cheia</vt:lpstr>
      <vt:lpstr>Lua Quarto Minguante</vt:lpstr>
      <vt:lpstr>E as outras fases?</vt:lpstr>
      <vt:lpstr>PowerPoint 演示文稿</vt:lpstr>
      <vt:lpstr>PowerPoint 演示文稿</vt:lpstr>
      <vt:lpstr>PowerPoint 演示文稿</vt:lpstr>
      <vt:lpstr>PowerPoint 演示文稿</vt:lpstr>
      <vt:lpstr>órbita lunar e sombras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Mecanismo dos eclipses</vt:lpstr>
      <vt:lpstr>PowerPoint 演示文稿</vt:lpstr>
      <vt:lpstr>PowerPoint 演示文稿</vt:lpstr>
      <vt:lpstr>Eclipses Solares</vt:lpstr>
      <vt:lpstr>tipos:</vt:lpstr>
      <vt:lpstr>eclipse solar total</vt:lpstr>
      <vt:lpstr>PowerPoint 演示文稿</vt:lpstr>
      <vt:lpstr>PowerPoint 演示文稿</vt:lpstr>
      <vt:lpstr>PowerPoint 演示文稿</vt:lpstr>
      <vt:lpstr>Trajetória da totalidade</vt:lpstr>
      <vt:lpstr>Eclipse Solar Total</vt:lpstr>
      <vt:lpstr>eclipse solar anular</vt:lpstr>
      <vt:lpstr>PowerPoint 演示文稿</vt:lpstr>
      <vt:lpstr>PowerPoint 演示文稿</vt:lpstr>
      <vt:lpstr>PowerPoint 演示文稿</vt:lpstr>
      <vt:lpstr>PowerPoint 演示文稿</vt:lpstr>
      <vt:lpstr>“Superlua”</vt:lpstr>
      <vt:lpstr>Eclipses Solares  Totais e Anulares</vt:lpstr>
      <vt:lpstr>eclipse solar parcial</vt:lpstr>
      <vt:lpstr>PowerPoint 演示文稿</vt:lpstr>
      <vt:lpstr>Eclipse solar híbrido</vt:lpstr>
      <vt:lpstr>PowerPoint 演示文稿</vt:lpstr>
      <vt:lpstr>Resumindo: eclipses solares</vt:lpstr>
      <vt:lpstr>Próximos eclipses solares</vt:lpstr>
      <vt:lpstr>PowerPoint 演示文稿</vt:lpstr>
      <vt:lpstr>PowerPoint 演示文稿</vt:lpstr>
      <vt:lpstr>Eclipses Lunares</vt:lpstr>
      <vt:lpstr>PowerPoint 演示文稿</vt:lpstr>
      <vt:lpstr>Tipos de eclipses lunares</vt:lpstr>
      <vt:lpstr>eclipse lunar total</vt:lpstr>
      <vt:lpstr>PowerPoint 演示文稿</vt:lpstr>
      <vt:lpstr>PowerPoint 演示文稿</vt:lpstr>
      <vt:lpstr>PowerPoint 演示文稿</vt:lpstr>
      <vt:lpstr>PowerPoint 演示文稿</vt:lpstr>
      <vt:lpstr>Número de Danjon</vt:lpstr>
      <vt:lpstr>PowerPoint 演示文稿</vt:lpstr>
      <vt:lpstr>PowerPoint 演示文稿</vt:lpstr>
      <vt:lpstr>PowerPoint 演示文稿</vt:lpstr>
      <vt:lpstr>PowerPoint 演示文稿</vt:lpstr>
      <vt:lpstr>Resumindo... Eclipses lunares</vt:lpstr>
      <vt:lpstr>PowerPoint 演示文稿</vt:lpstr>
      <vt:lpstr>Apêndices</vt:lpstr>
      <vt:lpstr>Data e visibilidade dos próximos eclipses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571</cp:revision>
  <cp:lastPrinted>2000-05-01T12:23:00Z</cp:lastPrinted>
  <dcterms:created xsi:type="dcterms:W3CDTF">1995-06-17T23:31:00Z</dcterms:created>
  <dcterms:modified xsi:type="dcterms:W3CDTF">2017-08-17T20:07:43Z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