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961" r:id="rId2"/>
    <p:sldId id="1021" r:id="rId3"/>
    <p:sldId id="1011" r:id="rId4"/>
    <p:sldId id="1031" r:id="rId5"/>
    <p:sldId id="1044" r:id="rId6"/>
    <p:sldId id="1045" r:id="rId7"/>
    <p:sldId id="1046" r:id="rId8"/>
    <p:sldId id="1047" r:id="rId9"/>
    <p:sldId id="1048" r:id="rId10"/>
    <p:sldId id="1037" r:id="rId11"/>
    <p:sldId id="1029" r:id="rId12"/>
    <p:sldId id="1039" r:id="rId13"/>
    <p:sldId id="1040" r:id="rId14"/>
    <p:sldId id="1043" r:id="rId15"/>
    <p:sldId id="1041" r:id="rId16"/>
    <p:sldId id="1049" r:id="rId17"/>
    <p:sldId id="1038" r:id="rId18"/>
  </p:sldIdLst>
  <p:sldSz cx="9144000" cy="6858000" type="screen4x3"/>
  <p:notesSz cx="6858000" cy="8686800"/>
  <p:defaultTextStyle>
    <a:defPPr>
      <a:defRPr lang="pt-BR"/>
    </a:defPPr>
    <a:lvl1pPr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panose="020B0604020202020204" pitchFamily="34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panose="020B0604020202020204" pitchFamily="34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panose="020B0604020202020204" pitchFamily="34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panose="020B0604020202020204" pitchFamily="34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600" b="1" kern="1200">
        <a:solidFill>
          <a:srgbClr val="FF0066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1600" b="1" kern="1200">
        <a:solidFill>
          <a:srgbClr val="FF0066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1600" b="1" kern="1200">
        <a:solidFill>
          <a:srgbClr val="FF0066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1600" b="1" kern="1200">
        <a:solidFill>
          <a:srgbClr val="FF0066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6">
          <p15:clr>
            <a:srgbClr val="A4A3A4"/>
          </p15:clr>
        </p15:guide>
        <p15:guide id="2" pos="288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37CBFF"/>
    <a:srgbClr val="339966"/>
    <a:srgbClr val="00FF00"/>
    <a:srgbClr val="00CC99"/>
    <a:srgbClr val="000066"/>
    <a:srgbClr val="0066FF"/>
    <a:srgbClr val="143C2B"/>
    <a:srgbClr val="005392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65" autoAdjust="0"/>
    <p:restoredTop sz="94634" autoAdjust="0"/>
  </p:normalViewPr>
  <p:slideViewPr>
    <p:cSldViewPr>
      <p:cViewPr varScale="1">
        <p:scale>
          <a:sx n="64" d="100"/>
          <a:sy n="64" d="100"/>
        </p:scale>
        <p:origin x="1440" y="72"/>
      </p:cViewPr>
      <p:guideLst>
        <p:guide orient="horz" pos="2256"/>
        <p:guide pos="288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66" d="100"/>
          <a:sy n="66" d="100"/>
        </p:scale>
        <p:origin x="-39" y="863"/>
      </p:cViewPr>
      <p:guideLst>
        <p:guide orient="horz" pos="2160"/>
        <p:guide pos="288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349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9050" tIns="0" rIns="19050" bIns="0" numCol="1" anchor="t" anchorCtr="0" compatLnSpc="1"/>
          <a:lstStyle>
            <a:lvl1pPr algn="l">
              <a:defRPr sz="1000" b="0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349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9050" tIns="0" rIns="19050" bIns="0" numCol="1" anchor="t" anchorCtr="0" compatLnSpc="1"/>
          <a:lstStyle>
            <a:lvl1pPr algn="r">
              <a:defRPr sz="1000" b="0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9050" tIns="0" rIns="19050" bIns="0" numCol="1" anchor="b" anchorCtr="0" compatLnSpc="1"/>
          <a:lstStyle>
            <a:lvl1pPr algn="l">
              <a:defRPr sz="1000" b="0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9050" tIns="0" rIns="19050" bIns="0" numCol="1" anchor="b" anchorCtr="0" compatLnSpc="1"/>
          <a:lstStyle>
            <a:lvl1pPr algn="r">
              <a:defRPr sz="1000" b="0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CFA652CD-3B31-4DA3-A018-E4E32F35A5AB}" type="slidenum">
              <a:rPr lang="pt-BR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349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9050" tIns="0" rIns="19050" bIns="0" numCol="1" anchor="t" anchorCtr="0" compatLnSpc="1"/>
          <a:lstStyle>
            <a:lvl1pPr algn="l"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349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9050" tIns="0" rIns="19050" bIns="0" numCol="1" anchor="t" anchorCtr="0" compatLnSpc="1"/>
          <a:lstStyle>
            <a:lvl1pPr algn="r"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3650" y="657225"/>
            <a:ext cx="4330700" cy="3244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125913"/>
            <a:ext cx="5029200" cy="391001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2075" tIns="46038" rIns="92075" bIns="46038" numCol="1" anchor="t" anchorCtr="0" compatLnSpc="1"/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9050" tIns="0" rIns="19050" bIns="0" numCol="1" anchor="b" anchorCtr="0" compatLnSpc="1"/>
          <a:lstStyle>
            <a:lvl1pPr algn="l"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9050" tIns="0" rIns="19050" bIns="0" numCol="1" anchor="b" anchorCtr="0" compatLnSpc="1"/>
          <a:lstStyle>
            <a:lvl1pPr algn="r"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4C27E86-A91C-48BC-BC6F-3157D93EDA57}" type="slidenum">
              <a:rPr lang="pt-BR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E9EFDE-3931-4916-A185-632897AC7FC4}" type="slidenum">
              <a:rPr lang="pt-BR" smtClean="0"/>
              <a:t>1</a:t>
            </a:fld>
            <a:endParaRPr lang="pt-BR" smtClean="0"/>
          </a:p>
        </p:txBody>
      </p:sp>
      <p:sp>
        <p:nvSpPr>
          <p:cNvPr id="32771" name="Text Box 2"/>
          <p:cNvSpPr txBox="1">
            <a:spLocks noChangeArrowheads="1"/>
          </p:cNvSpPr>
          <p:nvPr/>
        </p:nvSpPr>
        <p:spPr bwMode="auto">
          <a:xfrm>
            <a:off x="1190625" y="835025"/>
            <a:ext cx="4476750" cy="30067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/>
          </p:nvPr>
        </p:nvSpPr>
        <p:spPr>
          <a:xfrm>
            <a:off x="1062038" y="4132263"/>
            <a:ext cx="4735512" cy="3333750"/>
          </a:xfrm>
          <a:noFill/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https://observatoriosolar.wordpress.com/tag/medidas-angulares/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27E86-A91C-48BC-BC6F-3157D93EDA57}" type="slidenum">
              <a:rPr lang="pt-BR" smtClean="0"/>
              <a:t>3</a:t>
            </a:fld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https://observatoriosolar.wordpress.com/tag/medidas-angulares/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27E86-A91C-48BC-BC6F-3157D93EDA57}" type="slidenum">
              <a:rPr lang="pt-BR" smtClean="0"/>
              <a:t>4</a:t>
            </a:fld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27E86-A91C-48BC-BC6F-3157D93EDA57}" type="slidenum">
              <a:rPr lang="pt-BR" smtClean="0"/>
              <a:t>11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343F6D-B3BC-43C7-9F61-0D3E4270499C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955AC8-A920-4769-B1A2-5912854039D9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 hasCustomPrompt="1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F7A315-CC19-44C3-8593-18B8EBEC57DD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7B8734-B6FD-4E2E-86CF-4B48DF8D7031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331C9D-6521-4E9E-9867-0D56DF9C17A7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 hasCustomPrompt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 hasCustomPrompt="1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92774E-4E5F-42E4-9C2D-D1ED87FE5F01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 hasCustomPrompt="1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 hasCustomPrompt="1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347BA4-A96F-4A96-AB57-9474F2437135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A8D6FD-40CF-4EB0-807D-3CD31BDC69B4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E96D3-7929-4008-98A5-E4F536520FE9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 hasCustomPrompt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11A674-F612-46AE-A196-8603CB9EACBD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F229ED-2D68-4DDB-BE4F-5D3D651D7D66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2075" tIns="46038" rIns="92075" bIns="46038" numCol="1" anchor="ctr" anchorCtr="0" compatLnSpc="1"/>
          <a:lstStyle/>
          <a:p>
            <a:pPr lvl="0"/>
            <a:r>
              <a:rPr lang="pt-BR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2075" tIns="46038" rIns="92075" bIns="46038" numCol="1" anchor="t" anchorCtr="0" compatLnSpc="1"/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2075" tIns="46038" rIns="92075" bIns="46038" numCol="1" anchor="ctr" anchorCtr="0" compatLnSpc="1"/>
          <a:lstStyle>
            <a:lvl1pPr algn="l"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2075" tIns="46038" rIns="92075" bIns="46038" numCol="1" anchor="ctr" anchorCtr="0" compatLnSpc="1"/>
          <a:lstStyle>
            <a:lvl1pPr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2075" tIns="46038" rIns="92075" bIns="46038" numCol="1" anchor="ctr" anchorCtr="0" compatLnSpc="1"/>
          <a:lstStyle>
            <a:lvl1pPr algn="r"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6C6CC0E-1808-46ED-B6CB-D709E7537B07}" type="slidenum">
              <a:rPr lang="pt-BR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anose="05000000000000000000" pitchFamily="2" charset="2"/>
        <a:buChar char="l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anose="05000000000000000000" pitchFamily="2" charset="2"/>
        <a:buChar char="l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anose="05000000000000000000" pitchFamily="2" charset="2"/>
        <a:buChar char="l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anose="05000000000000000000" pitchFamily="2" charset="2"/>
        <a:buChar char="l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anose="05000000000000000000" pitchFamily="2" charset="2"/>
        <a:buChar char="l"/>
        <a:defRPr sz="20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anose="05000000000000000000" pitchFamily="2" charset="2"/>
        <a:buChar char="l"/>
        <a:defRPr sz="20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anose="05000000000000000000" pitchFamily="2" charset="2"/>
        <a:buChar char="l"/>
        <a:defRPr sz="20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anose="05000000000000000000" pitchFamily="2" charset="2"/>
        <a:buChar char="l"/>
        <a:defRPr sz="20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anose="05000000000000000000" pitchFamily="2" charset="2"/>
        <a:buChar char="l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celestialhorizon.swf" TargetMode="Externa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celhorcomp.swf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devinin.blogspot.com/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ubtítulo 3"/>
          <p:cNvSpPr>
            <a:spLocks noGrp="1"/>
          </p:cNvSpPr>
          <p:nvPr>
            <p:ph type="subTitle" idx="1"/>
          </p:nvPr>
        </p:nvSpPr>
        <p:spPr>
          <a:xfrm>
            <a:off x="0" y="2564904"/>
            <a:ext cx="9144000" cy="1752600"/>
          </a:xfrm>
        </p:spPr>
        <p:txBody>
          <a:bodyPr/>
          <a:lstStyle/>
          <a:p>
            <a:r>
              <a:rPr lang="pt-BR" sz="54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Alguns conceitos de Astrometria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5652120" y="5212357"/>
            <a:ext cx="34563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0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André Luiz da Silva</a:t>
            </a:r>
          </a:p>
          <a:p>
            <a:pPr algn="l"/>
            <a:r>
              <a:rPr lang="pt-BR" sz="14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Observatório  Dietrich </a:t>
            </a:r>
            <a:r>
              <a:rPr lang="pt-BR" sz="1400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Schiel</a:t>
            </a:r>
            <a:endParaRPr lang="pt-BR" sz="1400" dirty="0" smtClean="0">
              <a:solidFill>
                <a:schemeClr val="accent2">
                  <a:lumMod val="40000"/>
                  <a:lumOff val="60000"/>
                </a:schemeClr>
              </a:solidFill>
              <a:latin typeface="Century Gothic" panose="020B0502020202020204" pitchFamily="34" charset="0"/>
            </a:endParaRPr>
          </a:p>
          <a:p>
            <a:pPr algn="l"/>
            <a:r>
              <a:rPr lang="pt-BR" sz="14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/CDCC/USP</a:t>
            </a:r>
          </a:p>
          <a:p>
            <a:endParaRPr lang="pt-BR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016" y="66528"/>
            <a:ext cx="2699792" cy="1448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161703"/>
            <a:ext cx="152382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tângulo 15"/>
          <p:cNvSpPr/>
          <p:nvPr/>
        </p:nvSpPr>
        <p:spPr>
          <a:xfrm>
            <a:off x="2605018" y="1330381"/>
            <a:ext cx="405521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05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Centro de Divulgação da Astronomia</a:t>
            </a:r>
          </a:p>
          <a:p>
            <a:pPr algn="ctr"/>
            <a:r>
              <a:rPr lang="pt-BR" sz="105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Observatório Dietrich </a:t>
            </a:r>
            <a:r>
              <a:rPr lang="pt-BR" sz="1050" b="1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Schiel</a:t>
            </a:r>
            <a:endParaRPr lang="pt-BR" sz="1050" b="1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7" name="Picture 3" descr="C:\Users\CDA\Downloads\figuras-para-o-site-2016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87616" y="72008"/>
            <a:ext cx="2348880" cy="234888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rupo 66"/>
          <p:cNvGrpSpPr/>
          <p:nvPr/>
        </p:nvGrpSpPr>
        <p:grpSpPr>
          <a:xfrm>
            <a:off x="1719816" y="1516074"/>
            <a:ext cx="5665788" cy="4680000"/>
            <a:chOff x="1706194" y="1472815"/>
            <a:chExt cx="5665788" cy="4680000"/>
          </a:xfrm>
        </p:grpSpPr>
        <p:sp>
          <p:nvSpPr>
            <p:cNvPr id="74" name="Lua 73"/>
            <p:cNvSpPr/>
            <p:nvPr/>
          </p:nvSpPr>
          <p:spPr bwMode="auto">
            <a:xfrm rot="16200000">
              <a:off x="4042570" y="3708706"/>
              <a:ext cx="1125232" cy="3276000"/>
            </a:xfrm>
            <a:prstGeom prst="moon">
              <a:avLst>
                <a:gd name="adj" fmla="val 87500"/>
              </a:avLst>
            </a:prstGeom>
            <a:gradFill flip="none" rotWithShape="1">
              <a:gsLst>
                <a:gs pos="94000">
                  <a:schemeClr val="tx1">
                    <a:alpha val="0"/>
                  </a:schemeClr>
                </a:gs>
                <a:gs pos="68000">
                  <a:srgbClr val="7030A0">
                    <a:alpha val="41000"/>
                  </a:srgbClr>
                </a:gs>
                <a:gs pos="3000">
                  <a:schemeClr val="bg1">
                    <a:alpha val="37000"/>
                  </a:schemeClr>
                </a:gs>
              </a:gsLst>
              <a:lin ang="21594000" scaled="0"/>
              <a:tileRect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3765"/>
              <a:endParaRPr lang="pt-BR" dirty="0" smtClean="0"/>
            </a:p>
          </p:txBody>
        </p:sp>
        <p:sp>
          <p:nvSpPr>
            <p:cNvPr id="75" name="Line 6"/>
            <p:cNvSpPr>
              <a:spLocks noChangeShapeType="1"/>
            </p:cNvSpPr>
            <p:nvPr/>
          </p:nvSpPr>
          <p:spPr bwMode="auto">
            <a:xfrm flipV="1">
              <a:off x="3923927" y="3049114"/>
              <a:ext cx="1392351" cy="1590959"/>
            </a:xfrm>
            <a:prstGeom prst="line">
              <a:avLst/>
            </a:prstGeom>
            <a:noFill/>
            <a:ln w="50800">
              <a:solidFill>
                <a:schemeClr val="bg1"/>
              </a:solidFill>
              <a:rou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grpSp>
          <p:nvGrpSpPr>
            <p:cNvPr id="77" name="Grupo 35"/>
            <p:cNvGrpSpPr/>
            <p:nvPr/>
          </p:nvGrpSpPr>
          <p:grpSpPr bwMode="auto">
            <a:xfrm>
              <a:off x="1706194" y="1472815"/>
              <a:ext cx="5665788" cy="4680000"/>
              <a:chOff x="1714480" y="1598472"/>
              <a:chExt cx="5665808" cy="4680000"/>
            </a:xfrm>
          </p:grpSpPr>
          <p:sp>
            <p:nvSpPr>
              <p:cNvPr id="127" name="Line 7"/>
              <p:cNvSpPr>
                <a:spLocks noChangeShapeType="1"/>
              </p:cNvSpPr>
              <p:nvPr/>
            </p:nvSpPr>
            <p:spPr bwMode="auto">
              <a:xfrm>
                <a:off x="2285982" y="3929063"/>
                <a:ext cx="4679967" cy="0"/>
              </a:xfrm>
              <a:prstGeom prst="line">
                <a:avLst/>
              </a:prstGeom>
              <a:noFill/>
              <a:ln w="50800">
                <a:solidFill>
                  <a:schemeClr val="bg1"/>
                </a:solidFill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pt-BR">
                  <a:latin typeface="Century Gothic" panose="020B0502020202020204" pitchFamily="34" charset="0"/>
                </a:endParaRPr>
              </a:p>
            </p:txBody>
          </p:sp>
          <p:sp>
            <p:nvSpPr>
              <p:cNvPr id="128" name="Oval 2"/>
              <p:cNvSpPr>
                <a:spLocks noChangeArrowheads="1"/>
              </p:cNvSpPr>
              <p:nvPr/>
            </p:nvSpPr>
            <p:spPr bwMode="auto">
              <a:xfrm>
                <a:off x="2285557" y="1598472"/>
                <a:ext cx="4681537" cy="4680000"/>
              </a:xfrm>
              <a:prstGeom prst="ellipse">
                <a:avLst/>
              </a:prstGeom>
              <a:gradFill flip="none" rotWithShape="1">
                <a:gsLst>
                  <a:gs pos="70000">
                    <a:srgbClr val="7030A0"/>
                  </a:gs>
                  <a:gs pos="65000">
                    <a:schemeClr val="tx1">
                      <a:alpha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63500">
                <a:solidFill>
                  <a:schemeClr val="accent6">
                    <a:lumMod val="60000"/>
                    <a:lumOff val="40000"/>
                    <a:alpha val="50000"/>
                  </a:schemeClr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anose="020B0502020202020204" pitchFamily="34" charset="0"/>
                </a:endParaRPr>
              </a:p>
            </p:txBody>
          </p:sp>
          <p:sp>
            <p:nvSpPr>
              <p:cNvPr id="129" name="Text Box 21"/>
              <p:cNvSpPr txBox="1">
                <a:spLocks noChangeArrowheads="1"/>
              </p:cNvSpPr>
              <p:nvPr/>
            </p:nvSpPr>
            <p:spPr bwMode="auto">
              <a:xfrm>
                <a:off x="1714480" y="3573463"/>
                <a:ext cx="360363" cy="707886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algn="l" eaLnBrk="1" hangingPunct="1">
                  <a:spcBef>
                    <a:spcPct val="50000"/>
                  </a:spcBef>
                </a:pPr>
                <a:r>
                  <a:rPr lang="pt-BR" sz="4000" dirty="0" smtClean="0">
                    <a:solidFill>
                      <a:srgbClr val="FF3300"/>
                    </a:solidFill>
                    <a:latin typeface="Century Gothic" panose="020B0502020202020204" pitchFamily="34" charset="0"/>
                  </a:rPr>
                  <a:t>N</a:t>
                </a:r>
                <a:endParaRPr lang="pt-BR" sz="4000" dirty="0">
                  <a:solidFill>
                    <a:srgbClr val="FF33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30" name="Text Box 22"/>
              <p:cNvSpPr txBox="1">
                <a:spLocks noChangeArrowheads="1"/>
              </p:cNvSpPr>
              <p:nvPr/>
            </p:nvSpPr>
            <p:spPr bwMode="auto">
              <a:xfrm>
                <a:off x="5357818" y="2500306"/>
                <a:ext cx="360363" cy="707886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algn="l" eaLnBrk="1" hangingPunct="1">
                  <a:spcBef>
                    <a:spcPct val="50000"/>
                  </a:spcBef>
                </a:pPr>
                <a:r>
                  <a:rPr lang="pt-BR" sz="4000" dirty="0" smtClean="0">
                    <a:solidFill>
                      <a:srgbClr val="FF3300"/>
                    </a:solidFill>
                    <a:latin typeface="Century Gothic" panose="020B0502020202020204" pitchFamily="34" charset="0"/>
                  </a:rPr>
                  <a:t>L</a:t>
                </a:r>
                <a:endParaRPr lang="pt-BR" sz="4000" dirty="0">
                  <a:solidFill>
                    <a:srgbClr val="FF33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31" name="Text Box 23"/>
              <p:cNvSpPr txBox="1">
                <a:spLocks noChangeArrowheads="1"/>
              </p:cNvSpPr>
              <p:nvPr/>
            </p:nvSpPr>
            <p:spPr bwMode="auto">
              <a:xfrm>
                <a:off x="7019925" y="3649808"/>
                <a:ext cx="360363" cy="707886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algn="l" eaLnBrk="1" hangingPunct="1">
                  <a:spcBef>
                    <a:spcPct val="50000"/>
                  </a:spcBef>
                </a:pPr>
                <a:r>
                  <a:rPr lang="pt-BR" sz="4000" dirty="0" smtClean="0">
                    <a:solidFill>
                      <a:srgbClr val="FF3300"/>
                    </a:solidFill>
                    <a:latin typeface="Century Gothic" panose="020B0502020202020204" pitchFamily="34" charset="0"/>
                  </a:rPr>
                  <a:t>S</a:t>
                </a:r>
                <a:endParaRPr lang="pt-BR" sz="4000" dirty="0">
                  <a:solidFill>
                    <a:srgbClr val="FF33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32" name="Arc 4"/>
              <p:cNvSpPr/>
              <p:nvPr/>
            </p:nvSpPr>
            <p:spPr bwMode="auto">
              <a:xfrm flipV="1">
                <a:off x="2287320" y="3143454"/>
                <a:ext cx="4679944" cy="1584325"/>
              </a:xfrm>
              <a:custGeom>
                <a:avLst/>
                <a:gdLst>
                  <a:gd name="T0" fmla="*/ 2147483647 w 43200"/>
                  <a:gd name="T1" fmla="*/ 2147483647 h 43200"/>
                  <a:gd name="T2" fmla="*/ 2147483647 w 43200"/>
                  <a:gd name="T3" fmla="*/ 2147483647 h 43200"/>
                  <a:gd name="T4" fmla="*/ 2147483647 w 43200"/>
                  <a:gd name="T5" fmla="*/ 2147483647 h 43200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43200"/>
                  <a:gd name="T11" fmla="*/ 43200 w 43200"/>
                  <a:gd name="T12" fmla="*/ 43200 h 432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43200" fill="none" extrusionOk="0">
                    <a:moveTo>
                      <a:pt x="43199" y="21728"/>
                    </a:moveTo>
                    <a:cubicBezTo>
                      <a:pt x="43128" y="33607"/>
                      <a:pt x="33479" y="43199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</a:path>
                  <a:path w="43200" h="43200" stroke="0" extrusionOk="0">
                    <a:moveTo>
                      <a:pt x="43199" y="21728"/>
                    </a:moveTo>
                    <a:cubicBezTo>
                      <a:pt x="43128" y="33607"/>
                      <a:pt x="33479" y="43199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143C2B">
                  <a:alpha val="72940"/>
                </a:srgbClr>
              </a:solidFill>
              <a:ln w="50800" cap="rnd">
                <a:solidFill>
                  <a:srgbClr val="339966">
                    <a:alpha val="60000"/>
                  </a:srgbClr>
                </a:solidFill>
                <a:prstDash val="solid"/>
                <a:round/>
              </a:ln>
            </p:spPr>
            <p:txBody>
              <a:bodyPr wrap="none" anchor="ctr"/>
              <a:lstStyle/>
              <a:p>
                <a:endParaRPr lang="pt-BR">
                  <a:latin typeface="Century Gothic" panose="020B0502020202020204" pitchFamily="34" charset="0"/>
                </a:endParaRPr>
              </a:p>
            </p:txBody>
          </p:sp>
          <p:sp>
            <p:nvSpPr>
              <p:cNvPr id="133" name="Text Box 20"/>
              <p:cNvSpPr txBox="1">
                <a:spLocks noChangeArrowheads="1"/>
              </p:cNvSpPr>
              <p:nvPr/>
            </p:nvSpPr>
            <p:spPr bwMode="auto">
              <a:xfrm>
                <a:off x="3428992" y="4797425"/>
                <a:ext cx="360363" cy="707886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algn="l" eaLnBrk="1" hangingPunct="1">
                  <a:spcBef>
                    <a:spcPct val="50000"/>
                  </a:spcBef>
                </a:pPr>
                <a:r>
                  <a:rPr lang="pt-BR" sz="4000" dirty="0" smtClean="0">
                    <a:solidFill>
                      <a:srgbClr val="FF3300"/>
                    </a:solidFill>
                    <a:latin typeface="Century Gothic" panose="020B0502020202020204" pitchFamily="34" charset="0"/>
                  </a:rPr>
                  <a:t>O</a:t>
                </a:r>
                <a:endParaRPr lang="pt-BR" sz="4000" dirty="0">
                  <a:solidFill>
                    <a:srgbClr val="FF3300"/>
                  </a:solidFill>
                  <a:latin typeface="Century Gothic" panose="020B0502020202020204" pitchFamily="34" charset="0"/>
                </a:endParaRPr>
              </a:p>
            </p:txBody>
          </p:sp>
        </p:grpSp>
        <p:sp>
          <p:nvSpPr>
            <p:cNvPr id="78" name="Arc 3"/>
            <p:cNvSpPr/>
            <p:nvPr/>
          </p:nvSpPr>
          <p:spPr bwMode="auto">
            <a:xfrm rot="20930720" flipV="1">
              <a:off x="2751138" y="3403600"/>
              <a:ext cx="4094162" cy="196850"/>
            </a:xfrm>
            <a:custGeom>
              <a:avLst/>
              <a:gdLst>
                <a:gd name="T0" fmla="*/ 2147483647 w 21407"/>
                <a:gd name="T1" fmla="*/ 2147483647 h 3672"/>
                <a:gd name="T2" fmla="*/ 2147483647 w 21407"/>
                <a:gd name="T3" fmla="*/ 2147483647 h 3672"/>
                <a:gd name="T4" fmla="*/ 0 w 21407"/>
                <a:gd name="T5" fmla="*/ 0 h 3672"/>
                <a:gd name="T6" fmla="*/ 0 60000 65536"/>
                <a:gd name="T7" fmla="*/ 0 60000 65536"/>
                <a:gd name="T8" fmla="*/ 0 60000 65536"/>
                <a:gd name="T9" fmla="*/ 0 w 21407"/>
                <a:gd name="T10" fmla="*/ 0 h 3672"/>
                <a:gd name="T11" fmla="*/ 21407 w 21407"/>
                <a:gd name="T12" fmla="*/ 3672 h 36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407" h="3672" fill="none" extrusionOk="0">
                  <a:moveTo>
                    <a:pt x="21406" y="2883"/>
                  </a:moveTo>
                  <a:cubicBezTo>
                    <a:pt x="21371" y="3147"/>
                    <a:pt x="21330" y="3410"/>
                    <a:pt x="21285" y="3671"/>
                  </a:cubicBezTo>
                </a:path>
                <a:path w="21407" h="3672" stroke="0" extrusionOk="0">
                  <a:moveTo>
                    <a:pt x="21406" y="2883"/>
                  </a:moveTo>
                  <a:cubicBezTo>
                    <a:pt x="21371" y="3147"/>
                    <a:pt x="21330" y="3410"/>
                    <a:pt x="21285" y="3671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84" name="Arc 5"/>
            <p:cNvSpPr/>
            <p:nvPr/>
          </p:nvSpPr>
          <p:spPr bwMode="auto">
            <a:xfrm flipV="1">
              <a:off x="2279034" y="3748882"/>
              <a:ext cx="4679950" cy="879475"/>
            </a:xfrm>
            <a:custGeom>
              <a:avLst/>
              <a:gdLst>
                <a:gd name="T0" fmla="*/ 2147483647 w 43200"/>
                <a:gd name="T1" fmla="*/ 2147483647 h 23987"/>
                <a:gd name="T2" fmla="*/ 2147483647 w 43200"/>
                <a:gd name="T3" fmla="*/ 2147483647 h 23987"/>
                <a:gd name="T4" fmla="*/ 2147483647 w 43200"/>
                <a:gd name="T5" fmla="*/ 2147483647 h 23987"/>
                <a:gd name="T6" fmla="*/ 0 60000 65536"/>
                <a:gd name="T7" fmla="*/ 0 60000 65536"/>
                <a:gd name="T8" fmla="*/ 0 60000 65536"/>
                <a:gd name="T9" fmla="*/ 0 w 43200"/>
                <a:gd name="T10" fmla="*/ 0 h 23987"/>
                <a:gd name="T11" fmla="*/ 43200 w 43200"/>
                <a:gd name="T12" fmla="*/ 23987 h 2398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23987" fill="none" extrusionOk="0">
                  <a:moveTo>
                    <a:pt x="132" y="23986"/>
                  </a:moveTo>
                  <a:cubicBezTo>
                    <a:pt x="44" y="23194"/>
                    <a:pt x="0" y="2239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1837"/>
                    <a:pt x="43196" y="22074"/>
                    <a:pt x="43188" y="22312"/>
                  </a:cubicBezTo>
                </a:path>
                <a:path w="43200" h="23987" stroke="0" extrusionOk="0">
                  <a:moveTo>
                    <a:pt x="132" y="23986"/>
                  </a:moveTo>
                  <a:cubicBezTo>
                    <a:pt x="44" y="23194"/>
                    <a:pt x="0" y="2239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1837"/>
                    <a:pt x="43196" y="22074"/>
                    <a:pt x="43188" y="22312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rgbClr val="143C2B">
                <a:alpha val="7059"/>
              </a:srgbClr>
            </a:solidFill>
            <a:ln w="101600">
              <a:solidFill>
                <a:srgbClr val="339966"/>
              </a:solidFill>
              <a:round/>
            </a:ln>
          </p:spPr>
          <p:txBody>
            <a:bodyPr wrap="none" anchor="ctr"/>
            <a:lstStyle/>
            <a:p>
              <a:endParaRPr lang="pt-BR">
                <a:latin typeface="Century Gothic" panose="020B0502020202020204" pitchFamily="34" charset="0"/>
              </a:endParaRPr>
            </a:p>
          </p:txBody>
        </p:sp>
        <p:grpSp>
          <p:nvGrpSpPr>
            <p:cNvPr id="90" name="Grupo 28"/>
            <p:cNvGrpSpPr/>
            <p:nvPr/>
          </p:nvGrpSpPr>
          <p:grpSpPr>
            <a:xfrm>
              <a:off x="4489350" y="3197255"/>
              <a:ext cx="292024" cy="638270"/>
              <a:chOff x="4489350" y="3197255"/>
              <a:chExt cx="292024" cy="638270"/>
            </a:xfrm>
          </p:grpSpPr>
          <p:sp>
            <p:nvSpPr>
              <p:cNvPr id="121" name="Elipse 120"/>
              <p:cNvSpPr/>
              <p:nvPr/>
            </p:nvSpPr>
            <p:spPr bwMode="auto">
              <a:xfrm>
                <a:off x="4538750" y="3197255"/>
                <a:ext cx="216024" cy="216024"/>
              </a:xfrm>
              <a:prstGeom prst="ellipse">
                <a:avLst/>
              </a:prstGeom>
              <a:noFill/>
              <a:ln w="31750" cap="flat" cmpd="sng" algn="ctr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cxnSp>
            <p:nvCxnSpPr>
              <p:cNvPr id="122" name="Conector reto 121"/>
              <p:cNvCxnSpPr>
                <a:stCxn id="121" idx="4"/>
              </p:cNvCxnSpPr>
              <p:nvPr/>
            </p:nvCxnSpPr>
            <p:spPr bwMode="auto">
              <a:xfrm flipH="1">
                <a:off x="4610758" y="3413279"/>
                <a:ext cx="36004" cy="216024"/>
              </a:xfrm>
              <a:prstGeom prst="line">
                <a:avLst/>
              </a:prstGeom>
              <a:solidFill>
                <a:schemeClr val="accent1"/>
              </a:solidFill>
              <a:ln w="31750" cap="flat" cmpd="sng" algn="ctr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123" name="Conector reto 122"/>
              <p:cNvCxnSpPr/>
              <p:nvPr/>
            </p:nvCxnSpPr>
            <p:spPr bwMode="auto">
              <a:xfrm>
                <a:off x="4610758" y="3603178"/>
                <a:ext cx="144016" cy="216024"/>
              </a:xfrm>
              <a:prstGeom prst="line">
                <a:avLst/>
              </a:prstGeom>
              <a:solidFill>
                <a:schemeClr val="accent1"/>
              </a:solidFill>
              <a:ln w="31750" cap="flat" cmpd="sng" algn="ctr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124" name="Conector reto 123"/>
              <p:cNvCxnSpPr/>
              <p:nvPr/>
            </p:nvCxnSpPr>
            <p:spPr bwMode="auto">
              <a:xfrm flipH="1">
                <a:off x="4541242" y="3619501"/>
                <a:ext cx="72008" cy="216024"/>
              </a:xfrm>
              <a:prstGeom prst="line">
                <a:avLst/>
              </a:prstGeom>
              <a:solidFill>
                <a:schemeClr val="accent1"/>
              </a:solidFill>
              <a:ln w="31750" cap="flat" cmpd="sng" algn="ctr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125" name="Conector reto 124"/>
              <p:cNvCxnSpPr/>
              <p:nvPr/>
            </p:nvCxnSpPr>
            <p:spPr bwMode="auto">
              <a:xfrm>
                <a:off x="4637358" y="3451623"/>
                <a:ext cx="144016" cy="72008"/>
              </a:xfrm>
              <a:prstGeom prst="line">
                <a:avLst/>
              </a:prstGeom>
              <a:solidFill>
                <a:schemeClr val="accent1"/>
              </a:solidFill>
              <a:ln w="31750" cap="flat" cmpd="sng" algn="ctr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126" name="Conector reto 125"/>
              <p:cNvCxnSpPr/>
              <p:nvPr/>
            </p:nvCxnSpPr>
            <p:spPr bwMode="auto">
              <a:xfrm flipV="1">
                <a:off x="4489350" y="3458273"/>
                <a:ext cx="144016" cy="72008"/>
              </a:xfrm>
              <a:prstGeom prst="line">
                <a:avLst/>
              </a:prstGeom>
              <a:solidFill>
                <a:schemeClr val="accent1"/>
              </a:solidFill>
              <a:ln w="31750" cap="flat" cmpd="sng" algn="ctr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</p:grpSp>
        <p:sp>
          <p:nvSpPr>
            <p:cNvPr id="105" name="Oval 25"/>
            <p:cNvSpPr>
              <a:spLocks noChangeArrowheads="1"/>
            </p:cNvSpPr>
            <p:nvPr/>
          </p:nvSpPr>
          <p:spPr bwMode="auto">
            <a:xfrm>
              <a:off x="2195736" y="3730418"/>
              <a:ext cx="142875" cy="14446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106" name="Oval 25"/>
            <p:cNvSpPr>
              <a:spLocks noChangeArrowheads="1"/>
            </p:cNvSpPr>
            <p:nvPr/>
          </p:nvSpPr>
          <p:spPr bwMode="auto">
            <a:xfrm>
              <a:off x="5243791" y="2979294"/>
              <a:ext cx="142875" cy="14446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107" name="Oval 25"/>
            <p:cNvSpPr>
              <a:spLocks noChangeArrowheads="1"/>
            </p:cNvSpPr>
            <p:nvPr/>
          </p:nvSpPr>
          <p:spPr bwMode="auto">
            <a:xfrm>
              <a:off x="3894833" y="4517651"/>
              <a:ext cx="142875" cy="14446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108" name="Oval 25"/>
            <p:cNvSpPr>
              <a:spLocks noChangeArrowheads="1"/>
            </p:cNvSpPr>
            <p:nvPr/>
          </p:nvSpPr>
          <p:spPr bwMode="auto">
            <a:xfrm>
              <a:off x="6889319" y="3730418"/>
              <a:ext cx="142875" cy="14446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109" name="Elipse 108"/>
            <p:cNvSpPr>
              <a:spLocks noChangeAspect="1"/>
            </p:cNvSpPr>
            <p:nvPr/>
          </p:nvSpPr>
          <p:spPr bwMode="auto">
            <a:xfrm>
              <a:off x="2980139" y="1771103"/>
              <a:ext cx="3240361" cy="2304256"/>
            </a:xfrm>
            <a:prstGeom prst="ellipse">
              <a:avLst/>
            </a:prstGeom>
            <a:gradFill>
              <a:gsLst>
                <a:gs pos="48000">
                  <a:srgbClr val="7030A0">
                    <a:alpha val="77000"/>
                  </a:srgbClr>
                </a:gs>
                <a:gs pos="91000">
                  <a:schemeClr val="tx1">
                    <a:alpha val="2000"/>
                  </a:schemeClr>
                </a:gs>
                <a:gs pos="6000">
                  <a:schemeClr val="bg1">
                    <a:alpha val="58000"/>
                  </a:schemeClr>
                </a:gs>
              </a:gsLst>
              <a:lin ang="5400000" scaled="0"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05" tIns="45703" rIns="91405" bIns="45703" numCol="1" rtlCol="0" anchor="t" anchorCtr="0" compatLnSpc="1"/>
            <a:lstStyle/>
            <a:p>
              <a:pPr defTabSz="913765"/>
              <a:endParaRPr lang="pt-BR" dirty="0" smtClean="0">
                <a:latin typeface="Helvetica 55 Roman" panose="000B0500000000000000" pitchFamily="34" charset="0"/>
              </a:endParaRPr>
            </a:p>
          </p:txBody>
        </p:sp>
      </p:grpSp>
      <p:sp>
        <p:nvSpPr>
          <p:cNvPr id="16390" name="Text Box 29"/>
          <p:cNvSpPr txBox="1">
            <a:spLocks noChangeArrowheads="1"/>
          </p:cNvSpPr>
          <p:nvPr/>
        </p:nvSpPr>
        <p:spPr bwMode="auto">
          <a:xfrm>
            <a:off x="6741110" y="2076341"/>
            <a:ext cx="792162" cy="3667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pt-BR" sz="1800" dirty="0">
                <a:solidFill>
                  <a:srgbClr val="FFFF00"/>
                </a:solidFill>
                <a:latin typeface="Century Gothic" panose="020B0502020202020204" pitchFamily="34" charset="0"/>
              </a:rPr>
              <a:t>PCS</a:t>
            </a:r>
          </a:p>
        </p:txBody>
      </p:sp>
      <p:sp>
        <p:nvSpPr>
          <p:cNvPr id="16391" name="Text Box 30"/>
          <p:cNvSpPr txBox="1">
            <a:spLocks noChangeArrowheads="1"/>
          </p:cNvSpPr>
          <p:nvPr/>
        </p:nvSpPr>
        <p:spPr bwMode="auto">
          <a:xfrm>
            <a:off x="1763688" y="5438552"/>
            <a:ext cx="792163" cy="3667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pt-BR" sz="1800" dirty="0">
                <a:solidFill>
                  <a:srgbClr val="FFFF00"/>
                </a:solidFill>
                <a:latin typeface="Century Gothic" panose="020B0502020202020204" pitchFamily="34" charset="0"/>
              </a:rPr>
              <a:t>PCN</a:t>
            </a:r>
          </a:p>
        </p:txBody>
      </p:sp>
      <p:sp>
        <p:nvSpPr>
          <p:cNvPr id="16393" name="Arc 3"/>
          <p:cNvSpPr/>
          <p:nvPr/>
        </p:nvSpPr>
        <p:spPr bwMode="auto">
          <a:xfrm rot="20930720" flipV="1">
            <a:off x="2688074" y="3419366"/>
            <a:ext cx="4094162" cy="196850"/>
          </a:xfrm>
          <a:custGeom>
            <a:avLst/>
            <a:gdLst>
              <a:gd name="T0" fmla="*/ 2147483647 w 21407"/>
              <a:gd name="T1" fmla="*/ 2147483647 h 3672"/>
              <a:gd name="T2" fmla="*/ 2147483647 w 21407"/>
              <a:gd name="T3" fmla="*/ 2147483647 h 3672"/>
              <a:gd name="T4" fmla="*/ 0 w 21407"/>
              <a:gd name="T5" fmla="*/ 0 h 3672"/>
              <a:gd name="T6" fmla="*/ 0 60000 65536"/>
              <a:gd name="T7" fmla="*/ 0 60000 65536"/>
              <a:gd name="T8" fmla="*/ 0 60000 65536"/>
              <a:gd name="T9" fmla="*/ 0 w 21407"/>
              <a:gd name="T10" fmla="*/ 0 h 3672"/>
              <a:gd name="T11" fmla="*/ 21407 w 21407"/>
              <a:gd name="T12" fmla="*/ 3672 h 3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07" h="3672" fill="none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</a:path>
              <a:path w="21407" h="3672" stroke="0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6394" name="Rectangle 13"/>
          <p:cNvSpPr>
            <a:spLocks noGrp="1" noChangeArrowheads="1"/>
          </p:cNvSpPr>
          <p:nvPr>
            <p:ph type="title"/>
          </p:nvPr>
        </p:nvSpPr>
        <p:spPr>
          <a:xfrm>
            <a:off x="571500" y="214313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Movimento diurno da EC</a:t>
            </a:r>
          </a:p>
        </p:txBody>
      </p:sp>
      <p:sp>
        <p:nvSpPr>
          <p:cNvPr id="31" name="Arco 30"/>
          <p:cNvSpPr/>
          <p:nvPr/>
        </p:nvSpPr>
        <p:spPr bwMode="auto">
          <a:xfrm rot="8578539">
            <a:off x="5864675" y="1630545"/>
            <a:ext cx="653543" cy="2090939"/>
          </a:xfrm>
          <a:prstGeom prst="arc">
            <a:avLst>
              <a:gd name="adj1" fmla="val 5896601"/>
              <a:gd name="adj2" fmla="val 15934776"/>
            </a:avLst>
          </a:prstGeom>
          <a:noFill/>
          <a:ln w="63500" cap="flat" cmpd="sng" algn="ctr">
            <a:solidFill>
              <a:srgbClr val="00CC99">
                <a:alpha val="70000"/>
              </a:srgb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6" name="Grupo 38"/>
          <p:cNvGrpSpPr/>
          <p:nvPr/>
        </p:nvGrpSpPr>
        <p:grpSpPr>
          <a:xfrm>
            <a:off x="5861377" y="1630728"/>
            <a:ext cx="663474" cy="2102070"/>
            <a:chOff x="5558679" y="1603648"/>
            <a:chExt cx="663474" cy="2102070"/>
          </a:xfrm>
        </p:grpSpPr>
        <p:sp>
          <p:nvSpPr>
            <p:cNvPr id="38" name="Arco 37"/>
            <p:cNvSpPr/>
            <p:nvPr/>
          </p:nvSpPr>
          <p:spPr bwMode="auto">
            <a:xfrm rot="8578539">
              <a:off x="5558679" y="1614779"/>
              <a:ext cx="653543" cy="2090939"/>
            </a:xfrm>
            <a:prstGeom prst="arc">
              <a:avLst>
                <a:gd name="adj1" fmla="val 5896601"/>
                <a:gd name="adj2" fmla="val 15934776"/>
              </a:avLst>
            </a:prstGeom>
            <a:noFill/>
            <a:ln w="63500" cap="flat" cmpd="sng" algn="ctr">
              <a:solidFill>
                <a:srgbClr val="00CC99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7" name="Arco 36"/>
            <p:cNvSpPr/>
            <p:nvPr/>
          </p:nvSpPr>
          <p:spPr bwMode="auto">
            <a:xfrm rot="8478773">
              <a:off x="5568610" y="1603648"/>
              <a:ext cx="653543" cy="2090939"/>
            </a:xfrm>
            <a:prstGeom prst="arc">
              <a:avLst>
                <a:gd name="adj1" fmla="val 15935858"/>
                <a:gd name="adj2" fmla="val 5938355"/>
              </a:avLst>
            </a:prstGeom>
            <a:noFill/>
            <a:ln w="98425" cap="flat" cmpd="sng" algn="ctr">
              <a:solidFill>
                <a:srgbClr val="00CC99">
                  <a:alpha val="35000"/>
                </a:srgb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41" name="Arco 40"/>
          <p:cNvSpPr/>
          <p:nvPr/>
        </p:nvSpPr>
        <p:spPr bwMode="auto">
          <a:xfrm rot="8526017">
            <a:off x="4305645" y="1282275"/>
            <a:ext cx="1641871" cy="4429586"/>
          </a:xfrm>
          <a:prstGeom prst="arc">
            <a:avLst>
              <a:gd name="adj1" fmla="val 5404887"/>
              <a:gd name="adj2" fmla="val 16147183"/>
            </a:avLst>
          </a:prstGeom>
          <a:noFill/>
          <a:ln w="63500" cap="flat" cmpd="sng" algn="ctr">
            <a:solidFill>
              <a:srgbClr val="00CC99">
                <a:alpha val="50000"/>
              </a:srgb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3" name="CaixaDeTexto 62"/>
          <p:cNvSpPr txBox="1"/>
          <p:nvPr/>
        </p:nvSpPr>
        <p:spPr>
          <a:xfrm>
            <a:off x="-31532" y="6525344"/>
            <a:ext cx="939653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Crédito: André Luiz da Silva/CDA/CDCC/USP </a:t>
            </a:r>
            <a:endParaRPr lang="pt-BR" sz="1200" dirty="0">
              <a:solidFill>
                <a:schemeClr val="accent2">
                  <a:lumMod val="40000"/>
                  <a:lumOff val="6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40" name="Arco 39"/>
          <p:cNvSpPr/>
          <p:nvPr/>
        </p:nvSpPr>
        <p:spPr bwMode="auto">
          <a:xfrm rot="8526017">
            <a:off x="4146753" y="1309487"/>
            <a:ext cx="1786523" cy="4487280"/>
          </a:xfrm>
          <a:prstGeom prst="arc">
            <a:avLst>
              <a:gd name="adj1" fmla="val 16031298"/>
              <a:gd name="adj2" fmla="val 5541078"/>
            </a:avLst>
          </a:prstGeom>
          <a:noFill/>
          <a:ln w="101600" cap="flat" cmpd="sng" algn="ctr">
            <a:solidFill>
              <a:srgbClr val="00CC99">
                <a:alpha val="60000"/>
              </a:srgb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9" name="Arco 28"/>
          <p:cNvSpPr/>
          <p:nvPr/>
        </p:nvSpPr>
        <p:spPr bwMode="auto">
          <a:xfrm rot="8478773">
            <a:off x="5865332" y="1619381"/>
            <a:ext cx="653543" cy="2090939"/>
          </a:xfrm>
          <a:prstGeom prst="arc">
            <a:avLst>
              <a:gd name="adj1" fmla="val 15935858"/>
              <a:gd name="adj2" fmla="val 5938355"/>
            </a:avLst>
          </a:prstGeom>
          <a:noFill/>
          <a:ln w="101600" cap="flat" cmpd="sng" algn="ctr">
            <a:solidFill>
              <a:srgbClr val="00CC99">
                <a:alpha val="53000"/>
              </a:srgb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134" name="Grupo 133"/>
          <p:cNvGrpSpPr/>
          <p:nvPr/>
        </p:nvGrpSpPr>
        <p:grpSpPr>
          <a:xfrm>
            <a:off x="3660436" y="1499883"/>
            <a:ext cx="2005884" cy="4726917"/>
            <a:chOff x="3660436" y="1499883"/>
            <a:chExt cx="2005884" cy="4726917"/>
          </a:xfrm>
        </p:grpSpPr>
        <p:sp>
          <p:nvSpPr>
            <p:cNvPr id="135" name="Arco 134"/>
            <p:cNvSpPr/>
            <p:nvPr/>
          </p:nvSpPr>
          <p:spPr bwMode="auto">
            <a:xfrm rot="8526017">
              <a:off x="3671349" y="1499883"/>
              <a:ext cx="1994971" cy="4684591"/>
            </a:xfrm>
            <a:prstGeom prst="arc">
              <a:avLst>
                <a:gd name="adj1" fmla="val 5169369"/>
                <a:gd name="adj2" fmla="val 16313464"/>
              </a:avLst>
            </a:prstGeom>
            <a:noFill/>
            <a:ln w="50800" cap="flat" cmpd="sng" algn="ctr">
              <a:solidFill>
                <a:srgbClr val="00B0F0">
                  <a:alpha val="58000"/>
                </a:srgb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6" name="Arco 135"/>
            <p:cNvSpPr/>
            <p:nvPr/>
          </p:nvSpPr>
          <p:spPr bwMode="auto">
            <a:xfrm rot="8526017">
              <a:off x="3660436" y="1557031"/>
              <a:ext cx="1836515" cy="4669769"/>
            </a:xfrm>
            <a:prstGeom prst="arc">
              <a:avLst>
                <a:gd name="adj1" fmla="val 16198584"/>
                <a:gd name="adj2" fmla="val 5400297"/>
              </a:avLst>
            </a:prstGeom>
            <a:noFill/>
            <a:ln w="101600" cap="flat" cmpd="sng" algn="ctr">
              <a:solidFill>
                <a:srgbClr val="00B0F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71" name="Oval 25"/>
          <p:cNvSpPr>
            <a:spLocks noChangeArrowheads="1"/>
          </p:cNvSpPr>
          <p:nvPr/>
        </p:nvSpPr>
        <p:spPr bwMode="auto">
          <a:xfrm>
            <a:off x="3912498" y="4562686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137" name="Oval 25"/>
          <p:cNvSpPr>
            <a:spLocks noChangeArrowheads="1"/>
          </p:cNvSpPr>
          <p:nvPr/>
        </p:nvSpPr>
        <p:spPr bwMode="auto">
          <a:xfrm>
            <a:off x="5261600" y="3022793"/>
            <a:ext cx="142875" cy="144463"/>
          </a:xfrm>
          <a:prstGeom prst="ellipse">
            <a:avLst/>
          </a:prstGeom>
          <a:solidFill>
            <a:srgbClr val="FF0000">
              <a:alpha val="65000"/>
            </a:srgbClr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grpSp>
        <p:nvGrpSpPr>
          <p:cNvPr id="152" name="Grupo 151"/>
          <p:cNvGrpSpPr/>
          <p:nvPr/>
        </p:nvGrpSpPr>
        <p:grpSpPr>
          <a:xfrm>
            <a:off x="2431813" y="2047034"/>
            <a:ext cx="4356335" cy="3510229"/>
            <a:chOff x="2431813" y="2047034"/>
            <a:chExt cx="4356335" cy="3510229"/>
          </a:xfrm>
        </p:grpSpPr>
        <p:sp>
          <p:nvSpPr>
            <p:cNvPr id="146" name="Line 27"/>
            <p:cNvSpPr>
              <a:spLocks noChangeShapeType="1"/>
            </p:cNvSpPr>
            <p:nvPr/>
          </p:nvSpPr>
          <p:spPr bwMode="auto">
            <a:xfrm flipV="1">
              <a:off x="2771800" y="3721598"/>
              <a:ext cx="2030598" cy="1507602"/>
            </a:xfrm>
            <a:prstGeom prst="line">
              <a:avLst/>
            </a:prstGeom>
            <a:noFill/>
            <a:ln w="31750">
              <a:solidFill>
                <a:schemeClr val="bg1">
                  <a:alpha val="60000"/>
                </a:schemeClr>
              </a:solidFill>
              <a:prstDash val="sysDot"/>
              <a:rou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47" name="Line 26"/>
            <p:cNvSpPr>
              <a:spLocks noChangeShapeType="1"/>
            </p:cNvSpPr>
            <p:nvPr/>
          </p:nvSpPr>
          <p:spPr bwMode="auto">
            <a:xfrm flipV="1">
              <a:off x="4637314" y="2370666"/>
              <a:ext cx="1831219" cy="1456749"/>
            </a:xfrm>
            <a:prstGeom prst="line">
              <a:avLst/>
            </a:prstGeom>
            <a:noFill/>
            <a:ln w="31750">
              <a:solidFill>
                <a:schemeClr val="bg1"/>
              </a:solidFill>
              <a:prstDash val="sysDot"/>
              <a:rou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48" name="Elipse 147"/>
            <p:cNvSpPr>
              <a:spLocks noChangeAspect="1"/>
            </p:cNvSpPr>
            <p:nvPr/>
          </p:nvSpPr>
          <p:spPr bwMode="auto">
            <a:xfrm rot="18342476">
              <a:off x="6151597" y="2047034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FFFF00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3765"/>
              <a:endParaRPr lang="pt-BR" dirty="0" smtClean="0">
                <a:latin typeface="Helvetica 55 Roman" panose="000B0500000000000000" pitchFamily="34" charset="0"/>
              </a:endParaRPr>
            </a:p>
          </p:txBody>
        </p:sp>
        <p:sp>
          <p:nvSpPr>
            <p:cNvPr id="149" name="Elipse 148"/>
            <p:cNvSpPr>
              <a:spLocks noChangeAspect="1"/>
            </p:cNvSpPr>
            <p:nvPr/>
          </p:nvSpPr>
          <p:spPr bwMode="auto">
            <a:xfrm rot="18342476">
              <a:off x="2431813" y="4920712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FFFF00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3765"/>
              <a:endParaRPr lang="pt-BR" dirty="0" smtClean="0">
                <a:latin typeface="Helvetica 55 Roman" panose="000B0500000000000000" pitchFamily="34" charset="0"/>
              </a:endParaRPr>
            </a:p>
          </p:txBody>
        </p:sp>
        <p:sp>
          <p:nvSpPr>
            <p:cNvPr id="150" name="Oval 25"/>
            <p:cNvSpPr>
              <a:spLocks noChangeArrowheads="1"/>
            </p:cNvSpPr>
            <p:nvPr/>
          </p:nvSpPr>
          <p:spPr bwMode="auto">
            <a:xfrm rot="18342476">
              <a:off x="6394460" y="2307083"/>
              <a:ext cx="142875" cy="144463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</a:ln>
          </p:spPr>
          <p:txBody>
            <a:bodyPr wrap="none" anchor="ctr"/>
            <a:lstStyle/>
            <a:p>
              <a:endParaRPr lang="pt-BR">
                <a:latin typeface="Helvetica 55 Roman" panose="000B0500000000000000" pitchFamily="34" charset="0"/>
              </a:endParaRPr>
            </a:p>
          </p:txBody>
        </p:sp>
        <p:sp>
          <p:nvSpPr>
            <p:cNvPr id="151" name="Oval 25"/>
            <p:cNvSpPr>
              <a:spLocks noChangeArrowheads="1"/>
            </p:cNvSpPr>
            <p:nvPr/>
          </p:nvSpPr>
          <p:spPr bwMode="auto">
            <a:xfrm rot="18342476">
              <a:off x="2674921" y="5175839"/>
              <a:ext cx="142875" cy="144463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</a:ln>
          </p:spPr>
          <p:txBody>
            <a:bodyPr wrap="none" anchor="ctr"/>
            <a:lstStyle/>
            <a:p>
              <a:endParaRPr lang="pt-BR">
                <a:latin typeface="Helvetica 55 Roman" panose="000B0500000000000000" pitchFamily="34" charset="0"/>
              </a:endParaRPr>
            </a:p>
          </p:txBody>
        </p:sp>
      </p:grpSp>
      <p:sp>
        <p:nvSpPr>
          <p:cNvPr id="34" name="AutoShape 8"/>
          <p:cNvSpPr>
            <a:spLocks noChangeArrowheads="1"/>
          </p:cNvSpPr>
          <p:nvPr/>
        </p:nvSpPr>
        <p:spPr bwMode="auto">
          <a:xfrm>
            <a:off x="6311343" y="2334012"/>
            <a:ext cx="216023" cy="213172"/>
          </a:xfrm>
          <a:prstGeom prst="star5">
            <a:avLst/>
          </a:prstGeom>
          <a:solidFill>
            <a:schemeClr val="bg1"/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pt-BR"/>
              <a:t> </a:t>
            </a:r>
          </a:p>
        </p:txBody>
      </p:sp>
      <p:sp>
        <p:nvSpPr>
          <p:cNvPr id="612360" name="AutoShape 8"/>
          <p:cNvSpPr>
            <a:spLocks noChangeArrowheads="1"/>
          </p:cNvSpPr>
          <p:nvPr/>
        </p:nvSpPr>
        <p:spPr bwMode="auto">
          <a:xfrm>
            <a:off x="5615114" y="2829643"/>
            <a:ext cx="288032" cy="285180"/>
          </a:xfrm>
          <a:prstGeom prst="star5">
            <a:avLst/>
          </a:prstGeom>
          <a:solidFill>
            <a:schemeClr val="bg1"/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pt-BR"/>
              <a:t>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3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3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3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12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0.00093 C 0.0158 0.03148 0.06233 0.11806 0.07865 0.16482 C 0.09497 0.21158 0.10208 0.24908 0.09948 0.28148 C 0.09688 0.31389 0.08906 0.35556 0.06337 0.35926 C 0.03438 0.3669 -0.01684 0.33866 -0.05469 0.3044 C -0.09253 0.27014 -0.13229 0.21436 -0.16354 0.15348 C -0.20955 0.07408 -0.22604 -0.00648 -0.24219 -0.06111 C -0.25573 -0.10972 -0.24653 -0.10648 -0.24462 -0.13796 C -0.23212 -0.18055 -0.23246 -0.17361 -0.22205 -0.1824 C -0.21163 -0.1912 -0.19826 -0.19467 -0.18177 -0.19143 C -0.16528 -0.18819 -0.14114 -0.17731 -0.12274 -0.16296 C -0.10434 -0.14861 -0.0901 -0.12963 -0.07135 -0.10555 C -0.0526 -0.08148 -0.02222 -0.03634 -0.01024 -0.01852 C 0.00174 -0.00069 -0.01371 -0.02963 0.00104 0.00093 Z " pathEditMode="fixed" rAng="0" ptsTypes="aaafafafaaaaaa">
                                      <p:cBhvr>
                                        <p:cTn id="32" dur="24000" spd="-100000" fill="hold"/>
                                        <p:tgtEl>
                                          <p:spTgt spid="6123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00" y="850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78 -0.00092 C 0.01424 0.01806 0.02274 0.03264 0.0309 0.05556 C 0.03906 0.07847 0.0526 0.1213 0.05191 0.13727 C 0.05122 0.15324 0.03837 0.15556 0.02674 0.15139 C 0.0125 0.14283 -0.0059 0.12593 -0.0184 0.11227 C -0.0309 0.09861 -0.03698 0.08982 -0.04844 0.06968 C -0.06823 0.03796 -0.07795 0.01482 -0.08698 -0.0081 C -0.09601 -0.03102 -0.10191 -0.0537 -0.10295 -0.06805 C -0.10399 -0.08264 -0.0993 -0.0919 -0.09358 -0.09537 C -0.08906 -0.09768 -0.07812 -0.09375 -0.06892 -0.08727 C -0.05972 -0.08125 -0.05035 -0.07268 -0.03837 -0.05833 C -0.02639 -0.04398 -0.00868 -0.01991 0.00278 -0.00092 Z " pathEditMode="relative" rAng="0" ptsTypes="aaafafaafaaa">
                                      <p:cBhvr>
                                        <p:cTn id="37" dur="24000" spd="-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0" y="3000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8" presetID="24" presetClass="emph" presetSubtype="0" fill="hold" grpId="1" nodeType="withEffect">
                                  <p:stCondLst>
                                    <p:cond delay="20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200" fill="hold"/>
                                        <p:tgtEl>
                                          <p:spTgt spid="6123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0" dur="200" fill="hold"/>
                                        <p:tgtEl>
                                          <p:spTgt spid="6123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1" dur="200" fill="hold"/>
                                        <p:tgtEl>
                                          <p:spTgt spid="61236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2" dur="200" fill="hold"/>
                                        <p:tgtEl>
                                          <p:spTgt spid="6123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236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4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41" grpId="0" animBg="1"/>
      <p:bldP spid="40" grpId="0" animBg="1"/>
      <p:bldP spid="29" grpId="0" animBg="1"/>
      <p:bldP spid="612360" grpId="0" animBg="1"/>
      <p:bldP spid="612360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4" name="Rectangle 13"/>
          <p:cNvSpPr>
            <a:spLocks noGrp="1" noChangeArrowheads="1"/>
          </p:cNvSpPr>
          <p:nvPr>
            <p:ph type="title"/>
          </p:nvPr>
        </p:nvSpPr>
        <p:spPr>
          <a:xfrm>
            <a:off x="760040" y="-27384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Trajetória diária dos astros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42136"/>
            <a:ext cx="9144000" cy="5715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aixaDeTexto 3"/>
          <p:cNvSpPr txBox="1"/>
          <p:nvPr/>
        </p:nvSpPr>
        <p:spPr>
          <a:xfrm>
            <a:off x="0" y="6525344"/>
            <a:ext cx="939653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Crédito: </a:t>
            </a:r>
            <a:r>
              <a:rPr lang="pt-BR" sz="1200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Gemini</a:t>
            </a:r>
            <a:r>
              <a:rPr lang="pt-BR" sz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pt-BR" sz="1200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Observatory</a:t>
            </a:r>
            <a:endParaRPr lang="pt-BR" sz="1200" dirty="0">
              <a:solidFill>
                <a:schemeClr val="accent2">
                  <a:lumMod val="40000"/>
                  <a:lumOff val="60000"/>
                </a:schemeClr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ítulo 3"/>
          <p:cNvSpPr>
            <a:spLocks noGrp="1"/>
          </p:cNvSpPr>
          <p:nvPr>
            <p:ph type="title"/>
          </p:nvPr>
        </p:nvSpPr>
        <p:spPr>
          <a:xfrm>
            <a:off x="0" y="2741082"/>
            <a:ext cx="9144000" cy="1143000"/>
          </a:xfrm>
        </p:spPr>
        <p:txBody>
          <a:bodyPr/>
          <a:lstStyle/>
          <a:p>
            <a:r>
              <a:rPr lang="pt-BR" b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Conexão </a:t>
            </a:r>
            <a:br>
              <a:rPr lang="pt-BR" b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pt-BR" b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visão topocêntrica – </a:t>
            </a:r>
            <a:br>
              <a:rPr lang="pt-BR" b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pt-BR" b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visão geocêntrica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0" y="6525344"/>
            <a:ext cx="939653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Crédito: Universidade de Nebraska-Lincoln</a:t>
            </a:r>
            <a:endParaRPr lang="pt-BR" sz="1200" dirty="0">
              <a:solidFill>
                <a:schemeClr val="accent2">
                  <a:lumMod val="40000"/>
                  <a:lumOff val="60000"/>
                </a:schemeClr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Arc 3"/>
          <p:cNvSpPr/>
          <p:nvPr/>
        </p:nvSpPr>
        <p:spPr bwMode="auto">
          <a:xfrm rot="20930720" flipV="1">
            <a:off x="2766210" y="3031307"/>
            <a:ext cx="4094162" cy="196850"/>
          </a:xfrm>
          <a:custGeom>
            <a:avLst/>
            <a:gdLst>
              <a:gd name="T0" fmla="*/ 2147483647 w 21407"/>
              <a:gd name="T1" fmla="*/ 2147483647 h 3672"/>
              <a:gd name="T2" fmla="*/ 2147483647 w 21407"/>
              <a:gd name="T3" fmla="*/ 2147483647 h 3672"/>
              <a:gd name="T4" fmla="*/ 0 w 21407"/>
              <a:gd name="T5" fmla="*/ 0 h 3672"/>
              <a:gd name="T6" fmla="*/ 0 60000 65536"/>
              <a:gd name="T7" fmla="*/ 0 60000 65536"/>
              <a:gd name="T8" fmla="*/ 0 60000 65536"/>
              <a:gd name="T9" fmla="*/ 0 w 21407"/>
              <a:gd name="T10" fmla="*/ 0 h 3672"/>
              <a:gd name="T11" fmla="*/ 21407 w 21407"/>
              <a:gd name="T12" fmla="*/ 3672 h 3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07" h="3672" fill="none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</a:path>
              <a:path w="21407" h="3672" stroke="0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</a:ln>
        </p:spPr>
        <p:txBody>
          <a:bodyPr wrap="none" lIns="91405" tIns="45703" rIns="91405" bIns="45703" anchor="ctr"/>
          <a:lstStyle/>
          <a:p>
            <a:endParaRPr lang="pt-BR">
              <a:latin typeface="Helvetica 55 Roman" panose="000B0500000000000000" pitchFamily="34" charset="0"/>
            </a:endParaRPr>
          </a:p>
        </p:txBody>
      </p:sp>
      <p:sp>
        <p:nvSpPr>
          <p:cNvPr id="35" name="Oval 2"/>
          <p:cNvSpPr>
            <a:spLocks noChangeAspect="1" noChangeArrowheads="1"/>
          </p:cNvSpPr>
          <p:nvPr/>
        </p:nvSpPr>
        <p:spPr bwMode="auto">
          <a:xfrm rot="18342476">
            <a:off x="2284308" y="1083406"/>
            <a:ext cx="4752000" cy="4752975"/>
          </a:xfrm>
          <a:prstGeom prst="ellipse">
            <a:avLst/>
          </a:prstGeom>
          <a:gradFill flip="none" rotWithShape="1">
            <a:gsLst>
              <a:gs pos="64000">
                <a:srgbClr val="000000"/>
              </a:gs>
              <a:gs pos="39999">
                <a:srgbClr val="0A128C">
                  <a:alpha val="37000"/>
                </a:srgbClr>
              </a:gs>
              <a:gs pos="71000">
                <a:srgbClr val="873AC0">
                  <a:alpha val="65000"/>
                </a:srgbClr>
              </a:gs>
            </a:gsLst>
            <a:path path="circle">
              <a:fillToRect l="50000" t="50000" r="50000" b="50000"/>
            </a:path>
            <a:tileRect/>
          </a:gradFill>
          <a:ln w="25400">
            <a:noFill/>
            <a:round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Helvetica 55 Roman" panose="000B0500000000000000" pitchFamily="34" charset="0"/>
            </a:endParaRPr>
          </a:p>
        </p:txBody>
      </p:sp>
      <p:sp>
        <p:nvSpPr>
          <p:cNvPr id="83" name="Arco 82"/>
          <p:cNvSpPr/>
          <p:nvPr/>
        </p:nvSpPr>
        <p:spPr bwMode="auto">
          <a:xfrm rot="5400000">
            <a:off x="3994057" y="1094116"/>
            <a:ext cx="1296146" cy="4669769"/>
          </a:xfrm>
          <a:prstGeom prst="arc">
            <a:avLst>
              <a:gd name="adj1" fmla="val 5300658"/>
              <a:gd name="adj2" fmla="val 16218859"/>
            </a:avLst>
          </a:prstGeom>
          <a:noFill/>
          <a:ln w="66675" cap="flat" cmpd="sng" algn="ctr">
            <a:solidFill>
              <a:srgbClr val="00B0F0">
                <a:alpha val="42000"/>
              </a:srgb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/>
          <a:lstStyle/>
          <a:p>
            <a:pPr defTabSz="913765"/>
            <a:endParaRPr lang="pt-BR" dirty="0" smtClean="0"/>
          </a:p>
        </p:txBody>
      </p:sp>
      <p:sp>
        <p:nvSpPr>
          <p:cNvPr id="86" name="Line 27"/>
          <p:cNvSpPr>
            <a:spLocks noChangeShapeType="1"/>
          </p:cNvSpPr>
          <p:nvPr/>
        </p:nvSpPr>
        <p:spPr bwMode="auto">
          <a:xfrm rot="18342476" flipV="1">
            <a:off x="2744766" y="2115086"/>
            <a:ext cx="3800593" cy="2731801"/>
          </a:xfrm>
          <a:prstGeom prst="line">
            <a:avLst/>
          </a:prstGeom>
          <a:noFill/>
          <a:ln w="25400">
            <a:solidFill>
              <a:schemeClr val="bg1"/>
            </a:solidFill>
            <a:prstDash val="sysDot"/>
            <a:round/>
          </a:ln>
        </p:spPr>
        <p:txBody>
          <a:bodyPr lIns="91405" tIns="45703" rIns="91405" bIns="45703"/>
          <a:lstStyle/>
          <a:p>
            <a:endParaRPr lang="pt-BR"/>
          </a:p>
        </p:txBody>
      </p:sp>
      <p:sp>
        <p:nvSpPr>
          <p:cNvPr id="48" name="Elipse 47"/>
          <p:cNvSpPr>
            <a:spLocks noChangeAspect="1"/>
          </p:cNvSpPr>
          <p:nvPr/>
        </p:nvSpPr>
        <p:spPr bwMode="auto">
          <a:xfrm>
            <a:off x="3050306" y="1344588"/>
            <a:ext cx="3240361" cy="2304256"/>
          </a:xfrm>
          <a:prstGeom prst="ellipse">
            <a:avLst/>
          </a:prstGeom>
          <a:gradFill>
            <a:gsLst>
              <a:gs pos="48000">
                <a:srgbClr val="7030A0">
                  <a:alpha val="77000"/>
                </a:srgbClr>
              </a:gs>
              <a:gs pos="91000">
                <a:schemeClr val="tx1">
                  <a:alpha val="2000"/>
                </a:schemeClr>
              </a:gs>
              <a:gs pos="2000">
                <a:schemeClr val="bg1">
                  <a:alpha val="58000"/>
                </a:schemeClr>
              </a:gs>
            </a:gsLst>
            <a:lin ang="5400000" scaled="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/>
          <a:lstStyle/>
          <a:p>
            <a:pPr defTabSz="913765"/>
            <a:endParaRPr lang="pt-BR" dirty="0" smtClean="0">
              <a:latin typeface="Helvetica 55 Roman" panose="000B0500000000000000" pitchFamily="34" charset="0"/>
            </a:endParaRPr>
          </a:p>
        </p:txBody>
      </p:sp>
      <p:grpSp>
        <p:nvGrpSpPr>
          <p:cNvPr id="2" name="Grupo 101"/>
          <p:cNvGrpSpPr/>
          <p:nvPr/>
        </p:nvGrpSpPr>
        <p:grpSpPr>
          <a:xfrm rot="7542476">
            <a:off x="4328492" y="5492517"/>
            <a:ext cx="636551" cy="636551"/>
            <a:chOff x="7101801" y="2060840"/>
            <a:chExt cx="636551" cy="636551"/>
          </a:xfrm>
        </p:grpSpPr>
        <p:sp>
          <p:nvSpPr>
            <p:cNvPr id="121" name="Elipse 120"/>
            <p:cNvSpPr>
              <a:spLocks noChangeAspect="1"/>
            </p:cNvSpPr>
            <p:nvPr/>
          </p:nvSpPr>
          <p:spPr bwMode="auto">
            <a:xfrm>
              <a:off x="7101801" y="2060840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FFFF00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3765"/>
              <a:endParaRPr lang="pt-BR" dirty="0" smtClean="0">
                <a:latin typeface="Helvetica 55 Roman" panose="000B0500000000000000" pitchFamily="34" charset="0"/>
              </a:endParaRPr>
            </a:p>
          </p:txBody>
        </p:sp>
        <p:sp>
          <p:nvSpPr>
            <p:cNvPr id="120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</a:ln>
          </p:spPr>
          <p:txBody>
            <a:bodyPr wrap="none" anchor="ctr"/>
            <a:lstStyle/>
            <a:p>
              <a:endParaRPr lang="pt-BR">
                <a:latin typeface="Helvetica 55 Roman" panose="000B0500000000000000" pitchFamily="34" charset="0"/>
              </a:endParaRPr>
            </a:p>
          </p:txBody>
        </p:sp>
      </p:grpSp>
      <p:sp>
        <p:nvSpPr>
          <p:cNvPr id="196" name="CaixaDeTexto 195"/>
          <p:cNvSpPr txBox="1"/>
          <p:nvPr/>
        </p:nvSpPr>
        <p:spPr>
          <a:xfrm>
            <a:off x="4499992" y="4129916"/>
            <a:ext cx="3456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rgbClr val="00B0F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Equador Celeste</a:t>
            </a:r>
            <a:endParaRPr lang="pt-BR" sz="2800" dirty="0">
              <a:solidFill>
                <a:srgbClr val="00B0F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Lua 36"/>
          <p:cNvSpPr/>
          <p:nvPr/>
        </p:nvSpPr>
        <p:spPr bwMode="auto">
          <a:xfrm rot="16200000">
            <a:off x="4081208" y="3370624"/>
            <a:ext cx="1125232" cy="3312000"/>
          </a:xfrm>
          <a:prstGeom prst="moon">
            <a:avLst>
              <a:gd name="adj" fmla="val 87500"/>
            </a:avLst>
          </a:prstGeom>
          <a:gradFill flip="none" rotWithShape="1">
            <a:gsLst>
              <a:gs pos="94000">
                <a:schemeClr val="tx1">
                  <a:alpha val="22000"/>
                </a:schemeClr>
              </a:gs>
              <a:gs pos="66000">
                <a:srgbClr val="7030A0">
                  <a:alpha val="47000"/>
                </a:srgbClr>
              </a:gs>
              <a:gs pos="19000">
                <a:schemeClr val="bg1">
                  <a:alpha val="35000"/>
                </a:schemeClr>
              </a:gs>
            </a:gsLst>
            <a:lin ang="21594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defTabSz="913765"/>
            <a:endParaRPr lang="pt-BR" dirty="0" smtClean="0"/>
          </a:p>
        </p:txBody>
      </p:sp>
      <p:grpSp>
        <p:nvGrpSpPr>
          <p:cNvPr id="3" name="Grupo 46"/>
          <p:cNvGrpSpPr>
            <a:grpSpLocks noChangeAspect="1"/>
          </p:cNvGrpSpPr>
          <p:nvPr/>
        </p:nvGrpSpPr>
        <p:grpSpPr>
          <a:xfrm>
            <a:off x="4355976" y="3140969"/>
            <a:ext cx="576067" cy="576000"/>
            <a:chOff x="-985786" y="1102671"/>
            <a:chExt cx="4795558" cy="4984734"/>
          </a:xfrm>
        </p:grpSpPr>
        <p:sp>
          <p:nvSpPr>
            <p:cNvPr id="44" name="Oval 2"/>
            <p:cNvSpPr>
              <a:spLocks noChangeArrowheads="1"/>
            </p:cNvSpPr>
            <p:nvPr/>
          </p:nvSpPr>
          <p:spPr bwMode="auto">
            <a:xfrm rot="18342476">
              <a:off x="-1080374" y="1197259"/>
              <a:ext cx="4984734" cy="4795558"/>
            </a:xfrm>
            <a:prstGeom prst="ellipse">
              <a:avLst/>
            </a:prstGeom>
            <a:solidFill>
              <a:srgbClr val="0070C0"/>
            </a:solidFill>
            <a:ln w="44450">
              <a:noFill/>
              <a:rou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Helvetica 55 Roman" panose="000B0500000000000000" pitchFamily="34" charset="0"/>
              </a:endParaRPr>
            </a:p>
          </p:txBody>
        </p:sp>
        <p:sp>
          <p:nvSpPr>
            <p:cNvPr id="45" name="Elipse 44"/>
            <p:cNvSpPr/>
            <p:nvPr/>
          </p:nvSpPr>
          <p:spPr bwMode="auto">
            <a:xfrm>
              <a:off x="-258644" y="1560955"/>
              <a:ext cx="3402511" cy="2803913"/>
            </a:xfrm>
            <a:prstGeom prst="ellipse">
              <a:avLst/>
            </a:prstGeom>
            <a:gradFill>
              <a:gsLst>
                <a:gs pos="85000">
                  <a:srgbClr val="00B0F0">
                    <a:alpha val="12000"/>
                  </a:srgbClr>
                </a:gs>
                <a:gs pos="100000">
                  <a:schemeClr val="accent1">
                    <a:lumMod val="20000"/>
                    <a:lumOff val="80000"/>
                    <a:alpha val="0"/>
                  </a:schemeClr>
                </a:gs>
                <a:gs pos="3000">
                  <a:schemeClr val="bg1"/>
                </a:gs>
              </a:gsLst>
              <a:lin ang="5400000" scaled="0"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05" tIns="45703" rIns="91405" bIns="45703" numCol="1" rtlCol="0" anchor="t" anchorCtr="0" compatLnSpc="1"/>
            <a:lstStyle/>
            <a:p>
              <a:pPr defTabSz="913765"/>
              <a:endParaRPr lang="pt-BR" dirty="0" smtClean="0">
                <a:latin typeface="Helvetica 55 Roman" panose="000B0500000000000000" pitchFamily="34" charset="0"/>
              </a:endParaRPr>
            </a:p>
          </p:txBody>
        </p:sp>
        <p:sp>
          <p:nvSpPr>
            <p:cNvPr id="46" name="Lua 45"/>
            <p:cNvSpPr/>
            <p:nvPr/>
          </p:nvSpPr>
          <p:spPr bwMode="auto">
            <a:xfrm rot="16200000">
              <a:off x="818874" y="3590212"/>
              <a:ext cx="1223467" cy="2996875"/>
            </a:xfrm>
            <a:prstGeom prst="moon">
              <a:avLst>
                <a:gd name="adj" fmla="val 87500"/>
              </a:avLst>
            </a:prstGeom>
            <a:gradFill flip="none" rotWithShape="1">
              <a:gsLst>
                <a:gs pos="100000">
                  <a:schemeClr val="tx1">
                    <a:alpha val="0"/>
                  </a:schemeClr>
                </a:gs>
                <a:gs pos="66000">
                  <a:srgbClr val="00B0F0">
                    <a:alpha val="44000"/>
                  </a:srgbClr>
                </a:gs>
                <a:gs pos="19000">
                  <a:schemeClr val="bg1">
                    <a:alpha val="70000"/>
                  </a:schemeClr>
                </a:gs>
              </a:gsLst>
              <a:lin ang="21594000" scaled="0"/>
              <a:tileRect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3765"/>
              <a:endParaRPr lang="pt-BR" dirty="0" smtClean="0"/>
            </a:p>
          </p:txBody>
        </p:sp>
      </p:grpSp>
      <p:sp>
        <p:nvSpPr>
          <p:cNvPr id="49" name="CaixaDeTexto 48"/>
          <p:cNvSpPr txBox="1"/>
          <p:nvPr/>
        </p:nvSpPr>
        <p:spPr>
          <a:xfrm>
            <a:off x="4139952" y="3218542"/>
            <a:ext cx="252028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rgbClr val="00B0F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Terra</a:t>
            </a:r>
            <a:endParaRPr lang="pt-BR" sz="2400" dirty="0">
              <a:solidFill>
                <a:srgbClr val="00B0F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Arco 72"/>
          <p:cNvSpPr/>
          <p:nvPr/>
        </p:nvSpPr>
        <p:spPr bwMode="auto">
          <a:xfrm rot="5400000">
            <a:off x="3926837" y="1094116"/>
            <a:ext cx="1440159" cy="4669769"/>
          </a:xfrm>
          <a:prstGeom prst="arc">
            <a:avLst>
              <a:gd name="adj1" fmla="val 16205770"/>
              <a:gd name="adj2" fmla="val 5408790"/>
            </a:avLst>
          </a:prstGeom>
          <a:noFill/>
          <a:ln w="88900" cap="flat" cmpd="sng" algn="ctr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/>
          <a:lstStyle/>
          <a:p>
            <a:pPr defTabSz="913765"/>
            <a:endParaRPr lang="pt-BR" dirty="0" smtClean="0"/>
          </a:p>
        </p:txBody>
      </p:sp>
      <p:grpSp>
        <p:nvGrpSpPr>
          <p:cNvPr id="4" name="Grupo 42"/>
          <p:cNvGrpSpPr>
            <a:grpSpLocks noChangeAspect="1"/>
          </p:cNvGrpSpPr>
          <p:nvPr/>
        </p:nvGrpSpPr>
        <p:grpSpPr>
          <a:xfrm rot="8589899">
            <a:off x="4841326" y="3630042"/>
            <a:ext cx="144017" cy="324036"/>
            <a:chOff x="4499992" y="3313216"/>
            <a:chExt cx="288032" cy="648072"/>
          </a:xfrm>
        </p:grpSpPr>
        <p:sp>
          <p:nvSpPr>
            <p:cNvPr id="47" name="Elipse 46"/>
            <p:cNvSpPr/>
            <p:nvPr/>
          </p:nvSpPr>
          <p:spPr bwMode="auto">
            <a:xfrm>
              <a:off x="4572000" y="3313216"/>
              <a:ext cx="216024" cy="216024"/>
            </a:xfrm>
            <a:prstGeom prst="ellipse">
              <a:avLst/>
            </a:prstGeom>
            <a:noFill/>
            <a:ln w="190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pt-BR" sz="1600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</a:endParaRPr>
            </a:p>
          </p:txBody>
        </p:sp>
        <p:cxnSp>
          <p:nvCxnSpPr>
            <p:cNvPr id="50" name="Conector reto 49"/>
            <p:cNvCxnSpPr>
              <a:stCxn id="47" idx="4"/>
            </p:cNvCxnSpPr>
            <p:nvPr/>
          </p:nvCxnSpPr>
          <p:spPr bwMode="auto">
            <a:xfrm flipH="1">
              <a:off x="4644008" y="3529240"/>
              <a:ext cx="36004" cy="216024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51" name="Conector reto 50"/>
            <p:cNvCxnSpPr/>
            <p:nvPr/>
          </p:nvCxnSpPr>
          <p:spPr bwMode="auto">
            <a:xfrm>
              <a:off x="4644008" y="3745264"/>
              <a:ext cx="144016" cy="216024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52" name="Conector reto 51"/>
            <p:cNvCxnSpPr/>
            <p:nvPr/>
          </p:nvCxnSpPr>
          <p:spPr bwMode="auto">
            <a:xfrm flipH="1">
              <a:off x="4572000" y="3745264"/>
              <a:ext cx="72008" cy="216024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53" name="Conector reto 52"/>
            <p:cNvCxnSpPr/>
            <p:nvPr/>
          </p:nvCxnSpPr>
          <p:spPr bwMode="auto">
            <a:xfrm>
              <a:off x="4644008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54" name="Conector reto 53"/>
            <p:cNvCxnSpPr/>
            <p:nvPr/>
          </p:nvCxnSpPr>
          <p:spPr bwMode="auto">
            <a:xfrm flipV="1">
              <a:off x="4499992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grpSp>
        <p:nvGrpSpPr>
          <p:cNvPr id="5" name="Grupo 32"/>
          <p:cNvGrpSpPr/>
          <p:nvPr/>
        </p:nvGrpSpPr>
        <p:grpSpPr>
          <a:xfrm rot="8327644" flipH="1">
            <a:off x="2800868" y="1442342"/>
            <a:ext cx="3698234" cy="3989721"/>
            <a:chOff x="2555875" y="2204156"/>
            <a:chExt cx="3805696" cy="3089301"/>
          </a:xfrm>
        </p:grpSpPr>
        <p:sp>
          <p:nvSpPr>
            <p:cNvPr id="62" name="AutoShape 12"/>
            <p:cNvSpPr>
              <a:spLocks noChangeArrowheads="1"/>
            </p:cNvSpPr>
            <p:nvPr/>
          </p:nvSpPr>
          <p:spPr bwMode="auto">
            <a:xfrm>
              <a:off x="6144083" y="2925366"/>
              <a:ext cx="217488" cy="144463"/>
            </a:xfrm>
            <a:prstGeom prst="star5">
              <a:avLst/>
            </a:prstGeom>
            <a:solidFill>
              <a:schemeClr val="bg1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56" name="AutoShape 9"/>
            <p:cNvSpPr>
              <a:spLocks noChangeArrowheads="1"/>
            </p:cNvSpPr>
            <p:nvPr/>
          </p:nvSpPr>
          <p:spPr bwMode="auto">
            <a:xfrm>
              <a:off x="3445499" y="4868887"/>
              <a:ext cx="217488" cy="144462"/>
            </a:xfrm>
            <a:prstGeom prst="star5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57" name="AutoShape 17"/>
            <p:cNvSpPr>
              <a:spLocks noChangeArrowheads="1"/>
            </p:cNvSpPr>
            <p:nvPr/>
          </p:nvSpPr>
          <p:spPr bwMode="auto">
            <a:xfrm>
              <a:off x="5879747" y="4747872"/>
              <a:ext cx="217488" cy="144462"/>
            </a:xfrm>
            <a:prstGeom prst="star5">
              <a:avLst/>
            </a:prstGeom>
            <a:solidFill>
              <a:srgbClr val="C00000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58" name="AutoShape 18"/>
            <p:cNvSpPr>
              <a:spLocks noChangeArrowheads="1"/>
            </p:cNvSpPr>
            <p:nvPr/>
          </p:nvSpPr>
          <p:spPr bwMode="auto">
            <a:xfrm>
              <a:off x="4483547" y="5148995"/>
              <a:ext cx="217487" cy="144462"/>
            </a:xfrm>
            <a:prstGeom prst="star5">
              <a:avLst/>
            </a:prstGeom>
            <a:solidFill>
              <a:srgbClr val="00B0F0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59" name="AutoShape 19"/>
            <p:cNvSpPr>
              <a:spLocks noChangeArrowheads="1"/>
            </p:cNvSpPr>
            <p:nvPr/>
          </p:nvSpPr>
          <p:spPr bwMode="auto">
            <a:xfrm>
              <a:off x="2771775" y="4724400"/>
              <a:ext cx="217488" cy="144463"/>
            </a:xfrm>
            <a:prstGeom prst="star5">
              <a:avLst/>
            </a:prstGeom>
            <a:solidFill>
              <a:schemeClr val="accent3">
                <a:lumMod val="85000"/>
              </a:schemeClr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60" name="AutoShape 8"/>
            <p:cNvSpPr>
              <a:spLocks noChangeArrowheads="1"/>
            </p:cNvSpPr>
            <p:nvPr/>
          </p:nvSpPr>
          <p:spPr bwMode="auto">
            <a:xfrm>
              <a:off x="2555875" y="2852738"/>
              <a:ext cx="217488" cy="144462"/>
            </a:xfrm>
            <a:prstGeom prst="star5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61" name="AutoShape 10"/>
            <p:cNvSpPr>
              <a:spLocks noChangeArrowheads="1"/>
            </p:cNvSpPr>
            <p:nvPr/>
          </p:nvSpPr>
          <p:spPr bwMode="auto">
            <a:xfrm>
              <a:off x="5669626" y="2781300"/>
              <a:ext cx="217488" cy="144463"/>
            </a:xfrm>
            <a:prstGeom prst="star5">
              <a:avLst/>
            </a:prstGeom>
            <a:solidFill>
              <a:srgbClr val="FFC000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63" name="AutoShape 14"/>
            <p:cNvSpPr>
              <a:spLocks noChangeArrowheads="1"/>
            </p:cNvSpPr>
            <p:nvPr/>
          </p:nvSpPr>
          <p:spPr bwMode="auto">
            <a:xfrm>
              <a:off x="4427538" y="2205038"/>
              <a:ext cx="217487" cy="144462"/>
            </a:xfrm>
            <a:prstGeom prst="star5">
              <a:avLst/>
            </a:prstGeom>
            <a:solidFill>
              <a:srgbClr val="FFFF00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64" name="AutoShape 15"/>
            <p:cNvSpPr>
              <a:spLocks noChangeArrowheads="1"/>
            </p:cNvSpPr>
            <p:nvPr/>
          </p:nvSpPr>
          <p:spPr bwMode="auto">
            <a:xfrm>
              <a:off x="3904585" y="2204156"/>
              <a:ext cx="217487" cy="144463"/>
            </a:xfrm>
            <a:prstGeom prst="star5">
              <a:avLst/>
            </a:prstGeom>
            <a:solidFill>
              <a:srgbClr val="FFFFCC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</p:grpSp>
      <p:sp>
        <p:nvSpPr>
          <p:cNvPr id="65" name="Arco 64"/>
          <p:cNvSpPr>
            <a:spLocks noChangeAspect="1"/>
          </p:cNvSpPr>
          <p:nvPr/>
        </p:nvSpPr>
        <p:spPr bwMode="auto">
          <a:xfrm rot="5400000">
            <a:off x="4558387" y="3147955"/>
            <a:ext cx="169362" cy="549165"/>
          </a:xfrm>
          <a:prstGeom prst="arc">
            <a:avLst>
              <a:gd name="adj1" fmla="val 16266446"/>
              <a:gd name="adj2" fmla="val 5408790"/>
            </a:avLst>
          </a:prstGeom>
          <a:noFill/>
          <a:ln w="38100" cap="flat" cmpd="sng" algn="ctr">
            <a:solidFill>
              <a:srgbClr val="37CBFF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/>
          <a:lstStyle/>
          <a:p>
            <a:pPr defTabSz="913765"/>
            <a:endParaRPr lang="pt-BR" dirty="0" smtClean="0"/>
          </a:p>
        </p:txBody>
      </p:sp>
      <p:sp>
        <p:nvSpPr>
          <p:cNvPr id="66" name="Arco 65"/>
          <p:cNvSpPr>
            <a:spLocks noChangeAspect="1"/>
          </p:cNvSpPr>
          <p:nvPr/>
        </p:nvSpPr>
        <p:spPr bwMode="auto">
          <a:xfrm rot="5400000">
            <a:off x="4554768" y="3161394"/>
            <a:ext cx="174444" cy="565640"/>
          </a:xfrm>
          <a:prstGeom prst="arc">
            <a:avLst>
              <a:gd name="adj1" fmla="val 5539178"/>
              <a:gd name="adj2" fmla="val 16097651"/>
            </a:avLst>
          </a:prstGeom>
          <a:noFill/>
          <a:ln w="25400" cap="flat" cmpd="sng" algn="ctr">
            <a:solidFill>
              <a:srgbClr val="37CBFF">
                <a:alpha val="35000"/>
              </a:srgb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/>
          <a:lstStyle/>
          <a:p>
            <a:pPr defTabSz="913765"/>
            <a:endParaRPr lang="pt-BR" dirty="0" smtClean="0"/>
          </a:p>
        </p:txBody>
      </p:sp>
      <p:sp>
        <p:nvSpPr>
          <p:cNvPr id="67" name="Text Box 29"/>
          <p:cNvSpPr txBox="1">
            <a:spLocks noChangeArrowheads="1"/>
          </p:cNvSpPr>
          <p:nvPr/>
        </p:nvSpPr>
        <p:spPr bwMode="auto">
          <a:xfrm>
            <a:off x="3059832" y="260648"/>
            <a:ext cx="3456384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t-BR" sz="2800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Polo Celeste Norte</a:t>
            </a:r>
            <a:endParaRPr lang="pt-BR" sz="2800" dirty="0">
              <a:solidFill>
                <a:srgbClr val="FFFF00"/>
              </a:solidFill>
              <a:latin typeface="Century Gothic" panose="020B0502020202020204" pitchFamily="34" charset="0"/>
            </a:endParaRPr>
          </a:p>
        </p:txBody>
      </p:sp>
      <p:sp>
        <p:nvSpPr>
          <p:cNvPr id="68" name="Text Box 30"/>
          <p:cNvSpPr txBox="1">
            <a:spLocks noChangeArrowheads="1"/>
          </p:cNvSpPr>
          <p:nvPr/>
        </p:nvSpPr>
        <p:spPr bwMode="auto">
          <a:xfrm>
            <a:off x="2706266" y="6002124"/>
            <a:ext cx="3953966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t-BR" sz="2800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Polo Celeste Sul</a:t>
            </a:r>
            <a:endParaRPr lang="pt-BR" sz="2800" dirty="0">
              <a:solidFill>
                <a:srgbClr val="FFFF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2" name="CaixaDeTexto 41"/>
          <p:cNvSpPr txBox="1"/>
          <p:nvPr/>
        </p:nvSpPr>
        <p:spPr>
          <a:xfrm>
            <a:off x="0" y="6525344"/>
            <a:ext cx="939653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Crédito: André Luiz da Silva/CDA/CDCC/USP </a:t>
            </a:r>
            <a:endParaRPr lang="pt-BR" sz="1200" dirty="0">
              <a:solidFill>
                <a:schemeClr val="accent2">
                  <a:lumMod val="40000"/>
                  <a:lumOff val="60000"/>
                </a:schemeClr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6" name="Grupo 101"/>
          <p:cNvGrpSpPr/>
          <p:nvPr/>
        </p:nvGrpSpPr>
        <p:grpSpPr>
          <a:xfrm rot="18342476">
            <a:off x="4340078" y="761156"/>
            <a:ext cx="636551" cy="636551"/>
            <a:chOff x="7110497" y="2072938"/>
            <a:chExt cx="636551" cy="636551"/>
          </a:xfrm>
        </p:grpSpPr>
        <p:sp>
          <p:nvSpPr>
            <p:cNvPr id="71" name="Elipse 70"/>
            <p:cNvSpPr>
              <a:spLocks noChangeAspect="1"/>
            </p:cNvSpPr>
            <p:nvPr/>
          </p:nvSpPr>
          <p:spPr bwMode="auto">
            <a:xfrm>
              <a:off x="7110497" y="2072938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FFFF00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3765"/>
              <a:endParaRPr lang="pt-BR" dirty="0" smtClean="0">
                <a:latin typeface="Helvetica 55 Roman" panose="000B0500000000000000" pitchFamily="34" charset="0"/>
              </a:endParaRPr>
            </a:p>
          </p:txBody>
        </p:sp>
        <p:sp>
          <p:nvSpPr>
            <p:cNvPr id="72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</a:ln>
          </p:spPr>
          <p:txBody>
            <a:bodyPr wrap="none" anchor="ctr"/>
            <a:lstStyle/>
            <a:p>
              <a:endParaRPr lang="pt-BR">
                <a:latin typeface="Helvetica 55 Roman" panose="000B0500000000000000" pitchFamily="34" charset="0"/>
              </a:endParaRPr>
            </a:p>
          </p:txBody>
        </p:sp>
      </p:grpSp>
      <p:grpSp>
        <p:nvGrpSpPr>
          <p:cNvPr id="7" name="Grupo 101"/>
          <p:cNvGrpSpPr>
            <a:grpSpLocks noChangeAspect="1"/>
          </p:cNvGrpSpPr>
          <p:nvPr/>
        </p:nvGrpSpPr>
        <p:grpSpPr>
          <a:xfrm rot="18342476">
            <a:off x="4488803" y="2975752"/>
            <a:ext cx="318276" cy="318276"/>
            <a:chOff x="7106615" y="2067539"/>
            <a:chExt cx="636551" cy="636551"/>
          </a:xfrm>
        </p:grpSpPr>
        <p:sp>
          <p:nvSpPr>
            <p:cNvPr id="75" name="Elipse 74"/>
            <p:cNvSpPr>
              <a:spLocks noChangeAspect="1"/>
            </p:cNvSpPr>
            <p:nvPr/>
          </p:nvSpPr>
          <p:spPr bwMode="auto">
            <a:xfrm>
              <a:off x="7106615" y="2067539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FFFF00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3765"/>
              <a:endParaRPr lang="pt-BR" dirty="0" smtClean="0">
                <a:latin typeface="Helvetica 55 Roman" panose="000B0500000000000000" pitchFamily="34" charset="0"/>
              </a:endParaRPr>
            </a:p>
          </p:txBody>
        </p:sp>
        <p:sp>
          <p:nvSpPr>
            <p:cNvPr id="76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</a:ln>
          </p:spPr>
          <p:txBody>
            <a:bodyPr wrap="none" anchor="ctr"/>
            <a:lstStyle/>
            <a:p>
              <a:endParaRPr lang="pt-BR">
                <a:latin typeface="Helvetica 55 Roman" panose="000B0500000000000000" pitchFamily="34" charset="0"/>
              </a:endParaRPr>
            </a:p>
          </p:txBody>
        </p:sp>
      </p:grpSp>
      <p:grpSp>
        <p:nvGrpSpPr>
          <p:cNvPr id="8" name="Grupo 101"/>
          <p:cNvGrpSpPr>
            <a:grpSpLocks noChangeAspect="1"/>
          </p:cNvGrpSpPr>
          <p:nvPr/>
        </p:nvGrpSpPr>
        <p:grpSpPr>
          <a:xfrm rot="18342476">
            <a:off x="4490948" y="3567184"/>
            <a:ext cx="318276" cy="318276"/>
            <a:chOff x="7106615" y="2067539"/>
            <a:chExt cx="636551" cy="636551"/>
          </a:xfrm>
        </p:grpSpPr>
        <p:sp>
          <p:nvSpPr>
            <p:cNvPr id="78" name="Elipse 77"/>
            <p:cNvSpPr>
              <a:spLocks noChangeAspect="1"/>
            </p:cNvSpPr>
            <p:nvPr/>
          </p:nvSpPr>
          <p:spPr bwMode="auto">
            <a:xfrm>
              <a:off x="7106615" y="2067539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FFFF00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3765"/>
              <a:endParaRPr lang="pt-BR" dirty="0" smtClean="0">
                <a:latin typeface="Helvetica 55 Roman" panose="000B0500000000000000" pitchFamily="34" charset="0"/>
              </a:endParaRPr>
            </a:p>
          </p:txBody>
        </p:sp>
        <p:sp>
          <p:nvSpPr>
            <p:cNvPr id="79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</a:ln>
          </p:spPr>
          <p:txBody>
            <a:bodyPr wrap="none" anchor="ctr"/>
            <a:lstStyle/>
            <a:p>
              <a:endParaRPr lang="pt-BR">
                <a:latin typeface="Helvetica 55 Roman" panose="000B0500000000000000" pitchFamily="34" charset="0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 animBg="1"/>
      <p:bldP spid="86" grpId="0" animBg="1"/>
      <p:bldP spid="196" grpId="0"/>
      <p:bldP spid="73" grpId="0" animBg="1"/>
      <p:bldP spid="65" grpId="0" animBg="1"/>
      <p:bldP spid="66" grpId="0" animBg="1"/>
      <p:bldP spid="67" grpId="0"/>
      <p:bldP spid="68" grpId="0"/>
      <p:bldP spid="4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ítulo 3"/>
          <p:cNvSpPr>
            <a:spLocks noGrp="1"/>
          </p:cNvSpPr>
          <p:nvPr>
            <p:ph type="title"/>
          </p:nvPr>
        </p:nvSpPr>
        <p:spPr>
          <a:xfrm>
            <a:off x="0" y="476672"/>
            <a:ext cx="91440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Conexão visão topocêntrica – visão geocêntrica</a:t>
            </a:r>
          </a:p>
        </p:txBody>
      </p:sp>
      <p:pic>
        <p:nvPicPr>
          <p:cNvPr id="2050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2420888"/>
            <a:ext cx="2520000" cy="2520000"/>
          </a:xfrm>
          <a:prstGeom prst="rect">
            <a:avLst/>
          </a:prstGeom>
          <a:noFill/>
          <a:ln w="3175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</p:spPr>
      </p:pic>
      <p:sp>
        <p:nvSpPr>
          <p:cNvPr id="7" name="CaixaDeTexto 6"/>
          <p:cNvSpPr txBox="1"/>
          <p:nvPr/>
        </p:nvSpPr>
        <p:spPr>
          <a:xfrm>
            <a:off x="0" y="6525344"/>
            <a:ext cx="939653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Crédito: Universidade de Nebraska-Lincoln</a:t>
            </a:r>
            <a:endParaRPr lang="pt-BR" sz="1200" dirty="0">
              <a:solidFill>
                <a:schemeClr val="accent2">
                  <a:lumMod val="40000"/>
                  <a:lumOff val="60000"/>
                </a:schemeClr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Arco 41"/>
          <p:cNvSpPr/>
          <p:nvPr/>
        </p:nvSpPr>
        <p:spPr bwMode="auto">
          <a:xfrm rot="6957849">
            <a:off x="3490417" y="1273692"/>
            <a:ext cx="2232645" cy="4669769"/>
          </a:xfrm>
          <a:prstGeom prst="arc">
            <a:avLst>
              <a:gd name="adj1" fmla="val 5455419"/>
              <a:gd name="adj2" fmla="val 16031859"/>
            </a:avLst>
          </a:prstGeom>
          <a:noFill/>
          <a:ln w="63500" cap="flat" cmpd="sng" algn="ctr">
            <a:solidFill>
              <a:schemeClr val="bg1">
                <a:alpha val="7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/>
          <a:lstStyle/>
          <a:p>
            <a:pPr defTabSz="913765"/>
            <a:endParaRPr lang="pt-BR" dirty="0" smtClean="0"/>
          </a:p>
        </p:txBody>
      </p:sp>
      <p:sp>
        <p:nvSpPr>
          <p:cNvPr id="13315" name="Arc 3"/>
          <p:cNvSpPr/>
          <p:nvPr/>
        </p:nvSpPr>
        <p:spPr bwMode="auto">
          <a:xfrm rot="20930720" flipV="1">
            <a:off x="2766210" y="3031307"/>
            <a:ext cx="4094162" cy="196850"/>
          </a:xfrm>
          <a:custGeom>
            <a:avLst/>
            <a:gdLst>
              <a:gd name="T0" fmla="*/ 2147483647 w 21407"/>
              <a:gd name="T1" fmla="*/ 2147483647 h 3672"/>
              <a:gd name="T2" fmla="*/ 2147483647 w 21407"/>
              <a:gd name="T3" fmla="*/ 2147483647 h 3672"/>
              <a:gd name="T4" fmla="*/ 0 w 21407"/>
              <a:gd name="T5" fmla="*/ 0 h 3672"/>
              <a:gd name="T6" fmla="*/ 0 60000 65536"/>
              <a:gd name="T7" fmla="*/ 0 60000 65536"/>
              <a:gd name="T8" fmla="*/ 0 60000 65536"/>
              <a:gd name="T9" fmla="*/ 0 w 21407"/>
              <a:gd name="T10" fmla="*/ 0 h 3672"/>
              <a:gd name="T11" fmla="*/ 21407 w 21407"/>
              <a:gd name="T12" fmla="*/ 3672 h 3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07" h="3672" fill="none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</a:path>
              <a:path w="21407" h="3672" stroke="0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</a:ln>
        </p:spPr>
        <p:txBody>
          <a:bodyPr wrap="none" lIns="91405" tIns="45703" rIns="91405" bIns="45703" anchor="ctr"/>
          <a:lstStyle/>
          <a:p>
            <a:endParaRPr lang="pt-BR">
              <a:latin typeface="Helvetica 55 Roman" panose="000B0500000000000000" pitchFamily="34" charset="0"/>
            </a:endParaRPr>
          </a:p>
        </p:txBody>
      </p:sp>
      <p:sp>
        <p:nvSpPr>
          <p:cNvPr id="35" name="Oval 2"/>
          <p:cNvSpPr>
            <a:spLocks noChangeAspect="1" noChangeArrowheads="1"/>
          </p:cNvSpPr>
          <p:nvPr/>
        </p:nvSpPr>
        <p:spPr bwMode="auto">
          <a:xfrm rot="18342476">
            <a:off x="2287140" y="1083406"/>
            <a:ext cx="4752000" cy="4752975"/>
          </a:xfrm>
          <a:prstGeom prst="ellipse">
            <a:avLst/>
          </a:prstGeom>
          <a:gradFill flip="none" rotWithShape="1">
            <a:gsLst>
              <a:gs pos="64000">
                <a:srgbClr val="000000">
                  <a:alpha val="57000"/>
                </a:srgbClr>
              </a:gs>
              <a:gs pos="39999">
                <a:srgbClr val="0A128C">
                  <a:alpha val="37000"/>
                </a:srgbClr>
              </a:gs>
              <a:gs pos="71000">
                <a:srgbClr val="873AC0">
                  <a:alpha val="65000"/>
                </a:srgbClr>
              </a:gs>
            </a:gsLst>
            <a:path path="circle">
              <a:fillToRect l="50000" t="50000" r="50000" b="50000"/>
            </a:path>
            <a:tileRect/>
          </a:gradFill>
          <a:ln w="25400">
            <a:noFill/>
            <a:round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Helvetica 55 Roman" panose="000B0500000000000000" pitchFamily="34" charset="0"/>
            </a:endParaRPr>
          </a:p>
        </p:txBody>
      </p:sp>
      <p:sp>
        <p:nvSpPr>
          <p:cNvPr id="83" name="Arco 82"/>
          <p:cNvSpPr/>
          <p:nvPr/>
        </p:nvSpPr>
        <p:spPr bwMode="auto">
          <a:xfrm rot="5400000">
            <a:off x="3994057" y="1094116"/>
            <a:ext cx="1296146" cy="4669769"/>
          </a:xfrm>
          <a:prstGeom prst="arc">
            <a:avLst>
              <a:gd name="adj1" fmla="val 5300658"/>
              <a:gd name="adj2" fmla="val 16218859"/>
            </a:avLst>
          </a:prstGeom>
          <a:noFill/>
          <a:ln w="66675" cap="flat" cmpd="sng" algn="ctr">
            <a:solidFill>
              <a:srgbClr val="00B0F0">
                <a:alpha val="42000"/>
              </a:srgb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/>
          <a:lstStyle/>
          <a:p>
            <a:pPr defTabSz="913765"/>
            <a:endParaRPr lang="pt-BR" dirty="0" smtClean="0"/>
          </a:p>
        </p:txBody>
      </p:sp>
      <p:sp>
        <p:nvSpPr>
          <p:cNvPr id="86" name="Line 27"/>
          <p:cNvSpPr>
            <a:spLocks noChangeShapeType="1"/>
          </p:cNvSpPr>
          <p:nvPr/>
        </p:nvSpPr>
        <p:spPr bwMode="auto">
          <a:xfrm rot="18342476" flipV="1">
            <a:off x="2744766" y="2115086"/>
            <a:ext cx="3800593" cy="2731801"/>
          </a:xfrm>
          <a:prstGeom prst="line">
            <a:avLst/>
          </a:prstGeom>
          <a:noFill/>
          <a:ln w="25400">
            <a:solidFill>
              <a:schemeClr val="bg1"/>
            </a:solidFill>
            <a:prstDash val="sysDot"/>
            <a:round/>
          </a:ln>
        </p:spPr>
        <p:txBody>
          <a:bodyPr lIns="91405" tIns="45703" rIns="91405" bIns="45703"/>
          <a:lstStyle/>
          <a:p>
            <a:endParaRPr lang="pt-BR"/>
          </a:p>
        </p:txBody>
      </p:sp>
      <p:grpSp>
        <p:nvGrpSpPr>
          <p:cNvPr id="2" name="Grupo 101"/>
          <p:cNvGrpSpPr/>
          <p:nvPr/>
        </p:nvGrpSpPr>
        <p:grpSpPr>
          <a:xfrm rot="18342476">
            <a:off x="5169813" y="2501239"/>
            <a:ext cx="636551" cy="636551"/>
            <a:chOff x="7113442" y="2077038"/>
            <a:chExt cx="636551" cy="636551"/>
          </a:xfrm>
        </p:grpSpPr>
        <p:sp>
          <p:nvSpPr>
            <p:cNvPr id="74" name="Elipse 73"/>
            <p:cNvSpPr>
              <a:spLocks noChangeAspect="1"/>
            </p:cNvSpPr>
            <p:nvPr/>
          </p:nvSpPr>
          <p:spPr bwMode="auto">
            <a:xfrm>
              <a:off x="7113442" y="2077038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FFC000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3765"/>
              <a:endParaRPr lang="pt-BR" dirty="0" smtClean="0">
                <a:latin typeface="Helvetica 55 Roman" panose="000B0500000000000000" pitchFamily="34" charset="0"/>
              </a:endParaRPr>
            </a:p>
          </p:txBody>
        </p:sp>
        <p:sp>
          <p:nvSpPr>
            <p:cNvPr id="72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rgbClr val="FFFFCC"/>
            </a:solidFill>
            <a:ln w="9525">
              <a:noFill/>
              <a:round/>
            </a:ln>
          </p:spPr>
          <p:txBody>
            <a:bodyPr wrap="none" anchor="ctr"/>
            <a:lstStyle/>
            <a:p>
              <a:endParaRPr lang="pt-BR">
                <a:latin typeface="Helvetica 55 Roman" panose="000B0500000000000000" pitchFamily="34" charset="0"/>
              </a:endParaRPr>
            </a:p>
          </p:txBody>
        </p:sp>
      </p:grpSp>
      <p:sp>
        <p:nvSpPr>
          <p:cNvPr id="48" name="Elipse 47"/>
          <p:cNvSpPr>
            <a:spLocks noChangeAspect="1"/>
          </p:cNvSpPr>
          <p:nvPr/>
        </p:nvSpPr>
        <p:spPr bwMode="auto">
          <a:xfrm>
            <a:off x="3044760" y="1344588"/>
            <a:ext cx="3240361" cy="2304256"/>
          </a:xfrm>
          <a:prstGeom prst="ellipse">
            <a:avLst/>
          </a:prstGeom>
          <a:gradFill>
            <a:gsLst>
              <a:gs pos="48000">
                <a:srgbClr val="7030A0">
                  <a:alpha val="77000"/>
                </a:srgbClr>
              </a:gs>
              <a:gs pos="91000">
                <a:schemeClr val="tx1">
                  <a:alpha val="2000"/>
                </a:schemeClr>
              </a:gs>
              <a:gs pos="2000">
                <a:schemeClr val="bg1">
                  <a:alpha val="58000"/>
                </a:schemeClr>
              </a:gs>
            </a:gsLst>
            <a:lin ang="5400000" scaled="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/>
          <a:lstStyle/>
          <a:p>
            <a:pPr defTabSz="913765"/>
            <a:endParaRPr lang="pt-BR" dirty="0" smtClean="0">
              <a:latin typeface="Helvetica 55 Roman" panose="000B0500000000000000" pitchFamily="34" charset="0"/>
            </a:endParaRPr>
          </a:p>
        </p:txBody>
      </p:sp>
      <p:sp>
        <p:nvSpPr>
          <p:cNvPr id="37" name="Lua 36"/>
          <p:cNvSpPr/>
          <p:nvPr/>
        </p:nvSpPr>
        <p:spPr bwMode="auto">
          <a:xfrm rot="16200000">
            <a:off x="4081208" y="3370624"/>
            <a:ext cx="1125232" cy="3312000"/>
          </a:xfrm>
          <a:prstGeom prst="moon">
            <a:avLst>
              <a:gd name="adj" fmla="val 87500"/>
            </a:avLst>
          </a:prstGeom>
          <a:gradFill flip="none" rotWithShape="1">
            <a:gsLst>
              <a:gs pos="94000">
                <a:schemeClr val="tx1">
                  <a:alpha val="22000"/>
                </a:schemeClr>
              </a:gs>
              <a:gs pos="66000">
                <a:srgbClr val="7030A0">
                  <a:alpha val="47000"/>
                </a:srgbClr>
              </a:gs>
              <a:gs pos="19000">
                <a:schemeClr val="bg1">
                  <a:alpha val="35000"/>
                </a:schemeClr>
              </a:gs>
            </a:gsLst>
            <a:lin ang="21594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defTabSz="913765"/>
            <a:endParaRPr lang="pt-BR" dirty="0" smtClean="0"/>
          </a:p>
        </p:txBody>
      </p:sp>
      <p:grpSp>
        <p:nvGrpSpPr>
          <p:cNvPr id="3" name="Grupo 46"/>
          <p:cNvGrpSpPr>
            <a:grpSpLocks noChangeAspect="1"/>
          </p:cNvGrpSpPr>
          <p:nvPr/>
        </p:nvGrpSpPr>
        <p:grpSpPr>
          <a:xfrm>
            <a:off x="4355976" y="3140969"/>
            <a:ext cx="576067" cy="576000"/>
            <a:chOff x="-985786" y="1102671"/>
            <a:chExt cx="4795558" cy="4984734"/>
          </a:xfrm>
        </p:grpSpPr>
        <p:sp>
          <p:nvSpPr>
            <p:cNvPr id="44" name="Oval 2"/>
            <p:cNvSpPr>
              <a:spLocks noChangeArrowheads="1"/>
            </p:cNvSpPr>
            <p:nvPr/>
          </p:nvSpPr>
          <p:spPr bwMode="auto">
            <a:xfrm rot="18342476">
              <a:off x="-1080374" y="1197259"/>
              <a:ext cx="4984734" cy="4795558"/>
            </a:xfrm>
            <a:prstGeom prst="ellipse">
              <a:avLst/>
            </a:prstGeom>
            <a:solidFill>
              <a:srgbClr val="0070C0"/>
            </a:solidFill>
            <a:ln w="44450">
              <a:noFill/>
              <a:rou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Helvetica 55 Roman" panose="000B0500000000000000" pitchFamily="34" charset="0"/>
              </a:endParaRPr>
            </a:p>
          </p:txBody>
        </p:sp>
        <p:sp>
          <p:nvSpPr>
            <p:cNvPr id="45" name="Elipse 44"/>
            <p:cNvSpPr/>
            <p:nvPr/>
          </p:nvSpPr>
          <p:spPr bwMode="auto">
            <a:xfrm>
              <a:off x="-258644" y="1560955"/>
              <a:ext cx="3402511" cy="2803913"/>
            </a:xfrm>
            <a:prstGeom prst="ellipse">
              <a:avLst/>
            </a:prstGeom>
            <a:gradFill>
              <a:gsLst>
                <a:gs pos="85000">
                  <a:srgbClr val="00B0F0">
                    <a:alpha val="12000"/>
                  </a:srgbClr>
                </a:gs>
                <a:gs pos="100000">
                  <a:schemeClr val="accent1">
                    <a:lumMod val="20000"/>
                    <a:lumOff val="80000"/>
                    <a:alpha val="0"/>
                  </a:schemeClr>
                </a:gs>
                <a:gs pos="3000">
                  <a:schemeClr val="bg1"/>
                </a:gs>
              </a:gsLst>
              <a:lin ang="5400000" scaled="0"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05" tIns="45703" rIns="91405" bIns="45703" numCol="1" rtlCol="0" anchor="t" anchorCtr="0" compatLnSpc="1"/>
            <a:lstStyle/>
            <a:p>
              <a:pPr defTabSz="913765"/>
              <a:endParaRPr lang="pt-BR" dirty="0" smtClean="0">
                <a:latin typeface="Helvetica 55 Roman" panose="000B0500000000000000" pitchFamily="34" charset="0"/>
              </a:endParaRPr>
            </a:p>
          </p:txBody>
        </p:sp>
        <p:sp>
          <p:nvSpPr>
            <p:cNvPr id="46" name="Lua 45"/>
            <p:cNvSpPr/>
            <p:nvPr/>
          </p:nvSpPr>
          <p:spPr bwMode="auto">
            <a:xfrm rot="16200000">
              <a:off x="818874" y="3590212"/>
              <a:ext cx="1223467" cy="2996875"/>
            </a:xfrm>
            <a:prstGeom prst="moon">
              <a:avLst>
                <a:gd name="adj" fmla="val 87500"/>
              </a:avLst>
            </a:prstGeom>
            <a:gradFill flip="none" rotWithShape="1">
              <a:gsLst>
                <a:gs pos="100000">
                  <a:schemeClr val="tx1">
                    <a:alpha val="0"/>
                  </a:schemeClr>
                </a:gs>
                <a:gs pos="66000">
                  <a:srgbClr val="00B0F0">
                    <a:alpha val="44000"/>
                  </a:srgbClr>
                </a:gs>
                <a:gs pos="19000">
                  <a:schemeClr val="bg1">
                    <a:alpha val="70000"/>
                  </a:schemeClr>
                </a:gs>
              </a:gsLst>
              <a:lin ang="21594000" scaled="0"/>
              <a:tileRect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3765"/>
              <a:endParaRPr lang="pt-BR" dirty="0" smtClean="0"/>
            </a:p>
          </p:txBody>
        </p:sp>
      </p:grpSp>
      <p:sp>
        <p:nvSpPr>
          <p:cNvPr id="49" name="CaixaDeTexto 48"/>
          <p:cNvSpPr txBox="1"/>
          <p:nvPr/>
        </p:nvSpPr>
        <p:spPr>
          <a:xfrm>
            <a:off x="4139952" y="3218542"/>
            <a:ext cx="252028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rgbClr val="00B0F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Terra</a:t>
            </a:r>
            <a:endParaRPr lang="pt-BR" sz="2400" dirty="0">
              <a:solidFill>
                <a:srgbClr val="00B0F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Arco 72"/>
          <p:cNvSpPr/>
          <p:nvPr/>
        </p:nvSpPr>
        <p:spPr bwMode="auto">
          <a:xfrm rot="5400000">
            <a:off x="3926837" y="1094116"/>
            <a:ext cx="1440159" cy="4669769"/>
          </a:xfrm>
          <a:prstGeom prst="arc">
            <a:avLst>
              <a:gd name="adj1" fmla="val 16205770"/>
              <a:gd name="adj2" fmla="val 5408790"/>
            </a:avLst>
          </a:prstGeom>
          <a:noFill/>
          <a:ln w="88900" cap="flat" cmpd="sng" algn="ctr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/>
          <a:lstStyle/>
          <a:p>
            <a:pPr defTabSz="913765"/>
            <a:endParaRPr lang="pt-BR" dirty="0" smtClean="0"/>
          </a:p>
        </p:txBody>
      </p:sp>
      <p:grpSp>
        <p:nvGrpSpPr>
          <p:cNvPr id="4" name="Grupo 42"/>
          <p:cNvGrpSpPr>
            <a:grpSpLocks noChangeAspect="1"/>
          </p:cNvGrpSpPr>
          <p:nvPr/>
        </p:nvGrpSpPr>
        <p:grpSpPr>
          <a:xfrm rot="8589899">
            <a:off x="4841326" y="3630042"/>
            <a:ext cx="144017" cy="324036"/>
            <a:chOff x="4499992" y="3313216"/>
            <a:chExt cx="288032" cy="648072"/>
          </a:xfrm>
        </p:grpSpPr>
        <p:sp>
          <p:nvSpPr>
            <p:cNvPr id="47" name="Elipse 46"/>
            <p:cNvSpPr/>
            <p:nvPr/>
          </p:nvSpPr>
          <p:spPr bwMode="auto">
            <a:xfrm>
              <a:off x="4572000" y="3313216"/>
              <a:ext cx="216024" cy="216024"/>
            </a:xfrm>
            <a:prstGeom prst="ellipse">
              <a:avLst/>
            </a:prstGeom>
            <a:noFill/>
            <a:ln w="190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pt-BR" sz="1600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</a:endParaRPr>
            </a:p>
          </p:txBody>
        </p:sp>
        <p:cxnSp>
          <p:nvCxnSpPr>
            <p:cNvPr id="50" name="Conector reto 49"/>
            <p:cNvCxnSpPr>
              <a:stCxn id="47" idx="4"/>
            </p:cNvCxnSpPr>
            <p:nvPr/>
          </p:nvCxnSpPr>
          <p:spPr bwMode="auto">
            <a:xfrm flipH="1">
              <a:off x="4644008" y="3529240"/>
              <a:ext cx="36004" cy="216024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51" name="Conector reto 50"/>
            <p:cNvCxnSpPr/>
            <p:nvPr/>
          </p:nvCxnSpPr>
          <p:spPr bwMode="auto">
            <a:xfrm>
              <a:off x="4644008" y="3745264"/>
              <a:ext cx="144016" cy="216024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52" name="Conector reto 51"/>
            <p:cNvCxnSpPr/>
            <p:nvPr/>
          </p:nvCxnSpPr>
          <p:spPr bwMode="auto">
            <a:xfrm flipH="1">
              <a:off x="4572000" y="3745264"/>
              <a:ext cx="72008" cy="216024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53" name="Conector reto 52"/>
            <p:cNvCxnSpPr/>
            <p:nvPr/>
          </p:nvCxnSpPr>
          <p:spPr bwMode="auto">
            <a:xfrm>
              <a:off x="4644008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54" name="Conector reto 53"/>
            <p:cNvCxnSpPr/>
            <p:nvPr/>
          </p:nvCxnSpPr>
          <p:spPr bwMode="auto">
            <a:xfrm flipV="1">
              <a:off x="4499992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grpSp>
        <p:nvGrpSpPr>
          <p:cNvPr id="5" name="Grupo 32"/>
          <p:cNvGrpSpPr/>
          <p:nvPr/>
        </p:nvGrpSpPr>
        <p:grpSpPr>
          <a:xfrm rot="8327644" flipH="1">
            <a:off x="2800868" y="1442342"/>
            <a:ext cx="3698234" cy="3989721"/>
            <a:chOff x="2555875" y="2204156"/>
            <a:chExt cx="3805696" cy="3089301"/>
          </a:xfrm>
        </p:grpSpPr>
        <p:sp>
          <p:nvSpPr>
            <p:cNvPr id="62" name="AutoShape 12"/>
            <p:cNvSpPr>
              <a:spLocks noChangeArrowheads="1"/>
            </p:cNvSpPr>
            <p:nvPr/>
          </p:nvSpPr>
          <p:spPr bwMode="auto">
            <a:xfrm>
              <a:off x="6144083" y="2925366"/>
              <a:ext cx="217488" cy="144463"/>
            </a:xfrm>
            <a:prstGeom prst="star5">
              <a:avLst/>
            </a:prstGeom>
            <a:solidFill>
              <a:schemeClr val="bg1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56" name="AutoShape 9"/>
            <p:cNvSpPr>
              <a:spLocks noChangeArrowheads="1"/>
            </p:cNvSpPr>
            <p:nvPr/>
          </p:nvSpPr>
          <p:spPr bwMode="auto">
            <a:xfrm>
              <a:off x="3445499" y="4868887"/>
              <a:ext cx="217488" cy="144462"/>
            </a:xfrm>
            <a:prstGeom prst="star5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57" name="AutoShape 17"/>
            <p:cNvSpPr>
              <a:spLocks noChangeArrowheads="1"/>
            </p:cNvSpPr>
            <p:nvPr/>
          </p:nvSpPr>
          <p:spPr bwMode="auto">
            <a:xfrm>
              <a:off x="5879747" y="4747872"/>
              <a:ext cx="217488" cy="144462"/>
            </a:xfrm>
            <a:prstGeom prst="star5">
              <a:avLst/>
            </a:prstGeom>
            <a:solidFill>
              <a:srgbClr val="C00000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58" name="AutoShape 18"/>
            <p:cNvSpPr>
              <a:spLocks noChangeArrowheads="1"/>
            </p:cNvSpPr>
            <p:nvPr/>
          </p:nvSpPr>
          <p:spPr bwMode="auto">
            <a:xfrm>
              <a:off x="4483547" y="5148995"/>
              <a:ext cx="217487" cy="144462"/>
            </a:xfrm>
            <a:prstGeom prst="star5">
              <a:avLst/>
            </a:prstGeom>
            <a:solidFill>
              <a:srgbClr val="00B0F0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59" name="AutoShape 19"/>
            <p:cNvSpPr>
              <a:spLocks noChangeArrowheads="1"/>
            </p:cNvSpPr>
            <p:nvPr/>
          </p:nvSpPr>
          <p:spPr bwMode="auto">
            <a:xfrm>
              <a:off x="2771775" y="4724400"/>
              <a:ext cx="217488" cy="144463"/>
            </a:xfrm>
            <a:prstGeom prst="star5">
              <a:avLst/>
            </a:prstGeom>
            <a:solidFill>
              <a:schemeClr val="accent3">
                <a:lumMod val="85000"/>
              </a:schemeClr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60" name="AutoShape 8"/>
            <p:cNvSpPr>
              <a:spLocks noChangeArrowheads="1"/>
            </p:cNvSpPr>
            <p:nvPr/>
          </p:nvSpPr>
          <p:spPr bwMode="auto">
            <a:xfrm>
              <a:off x="2555875" y="2852738"/>
              <a:ext cx="217488" cy="144462"/>
            </a:xfrm>
            <a:prstGeom prst="star5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61" name="AutoShape 10"/>
            <p:cNvSpPr>
              <a:spLocks noChangeArrowheads="1"/>
            </p:cNvSpPr>
            <p:nvPr/>
          </p:nvSpPr>
          <p:spPr bwMode="auto">
            <a:xfrm>
              <a:off x="5669626" y="2781300"/>
              <a:ext cx="217488" cy="144463"/>
            </a:xfrm>
            <a:prstGeom prst="star5">
              <a:avLst/>
            </a:prstGeom>
            <a:solidFill>
              <a:srgbClr val="FFC000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63" name="AutoShape 14"/>
            <p:cNvSpPr>
              <a:spLocks noChangeArrowheads="1"/>
            </p:cNvSpPr>
            <p:nvPr/>
          </p:nvSpPr>
          <p:spPr bwMode="auto">
            <a:xfrm>
              <a:off x="4427538" y="2205038"/>
              <a:ext cx="217487" cy="144462"/>
            </a:xfrm>
            <a:prstGeom prst="star5">
              <a:avLst/>
            </a:prstGeom>
            <a:solidFill>
              <a:srgbClr val="FFFF00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64" name="AutoShape 15"/>
            <p:cNvSpPr>
              <a:spLocks noChangeArrowheads="1"/>
            </p:cNvSpPr>
            <p:nvPr/>
          </p:nvSpPr>
          <p:spPr bwMode="auto">
            <a:xfrm>
              <a:off x="3904585" y="2204156"/>
              <a:ext cx="217487" cy="144463"/>
            </a:xfrm>
            <a:prstGeom prst="star5">
              <a:avLst/>
            </a:prstGeom>
            <a:solidFill>
              <a:srgbClr val="FFFFCC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</p:grpSp>
      <p:sp>
        <p:nvSpPr>
          <p:cNvPr id="65" name="Arco 64"/>
          <p:cNvSpPr>
            <a:spLocks noChangeAspect="1"/>
          </p:cNvSpPr>
          <p:nvPr/>
        </p:nvSpPr>
        <p:spPr bwMode="auto">
          <a:xfrm rot="5400000">
            <a:off x="4558387" y="3147955"/>
            <a:ext cx="169362" cy="549165"/>
          </a:xfrm>
          <a:prstGeom prst="arc">
            <a:avLst>
              <a:gd name="adj1" fmla="val 16266446"/>
              <a:gd name="adj2" fmla="val 5408790"/>
            </a:avLst>
          </a:prstGeom>
          <a:noFill/>
          <a:ln w="38100" cap="flat" cmpd="sng" algn="ctr">
            <a:solidFill>
              <a:srgbClr val="37CBFF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/>
          <a:lstStyle/>
          <a:p>
            <a:pPr defTabSz="913765"/>
            <a:endParaRPr lang="pt-BR" dirty="0" smtClean="0"/>
          </a:p>
        </p:txBody>
      </p:sp>
      <p:sp>
        <p:nvSpPr>
          <p:cNvPr id="66" name="Arco 65"/>
          <p:cNvSpPr>
            <a:spLocks noChangeAspect="1"/>
          </p:cNvSpPr>
          <p:nvPr/>
        </p:nvSpPr>
        <p:spPr bwMode="auto">
          <a:xfrm rot="5400000">
            <a:off x="4554768" y="3161394"/>
            <a:ext cx="174444" cy="565640"/>
          </a:xfrm>
          <a:prstGeom prst="arc">
            <a:avLst>
              <a:gd name="adj1" fmla="val 5539178"/>
              <a:gd name="adj2" fmla="val 16097651"/>
            </a:avLst>
          </a:prstGeom>
          <a:noFill/>
          <a:ln w="25400" cap="flat" cmpd="sng" algn="ctr">
            <a:solidFill>
              <a:srgbClr val="37CBFF">
                <a:alpha val="35000"/>
              </a:srgb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/>
          <a:lstStyle/>
          <a:p>
            <a:pPr defTabSz="913765"/>
            <a:endParaRPr lang="pt-BR" dirty="0" smtClean="0"/>
          </a:p>
        </p:txBody>
      </p:sp>
      <p:sp>
        <p:nvSpPr>
          <p:cNvPr id="43" name="Arco 42"/>
          <p:cNvSpPr/>
          <p:nvPr/>
        </p:nvSpPr>
        <p:spPr bwMode="auto">
          <a:xfrm rot="6957849">
            <a:off x="3497161" y="1239976"/>
            <a:ext cx="2232645" cy="4669769"/>
          </a:xfrm>
          <a:prstGeom prst="arc">
            <a:avLst>
              <a:gd name="adj1" fmla="val 16092204"/>
              <a:gd name="adj2" fmla="val 5376935"/>
            </a:avLst>
          </a:prstGeom>
          <a:noFill/>
          <a:ln w="889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/>
          <a:lstStyle/>
          <a:p>
            <a:pPr defTabSz="913765"/>
            <a:endParaRPr lang="pt-BR" dirty="0" smtClean="0"/>
          </a:p>
        </p:txBody>
      </p:sp>
      <p:grpSp>
        <p:nvGrpSpPr>
          <p:cNvPr id="6" name="Grupo 101"/>
          <p:cNvGrpSpPr/>
          <p:nvPr/>
        </p:nvGrpSpPr>
        <p:grpSpPr>
          <a:xfrm rot="18342476">
            <a:off x="2822142" y="3580265"/>
            <a:ext cx="837238" cy="855158"/>
            <a:chOff x="7109900" y="2071859"/>
            <a:chExt cx="636550" cy="636551"/>
          </a:xfrm>
        </p:grpSpPr>
        <p:sp>
          <p:nvSpPr>
            <p:cNvPr id="70" name="Elipse 69"/>
            <p:cNvSpPr>
              <a:spLocks noChangeAspect="1"/>
            </p:cNvSpPr>
            <p:nvPr/>
          </p:nvSpPr>
          <p:spPr bwMode="auto">
            <a:xfrm>
              <a:off x="7109900" y="2071859"/>
              <a:ext cx="636550" cy="636551"/>
            </a:xfrm>
            <a:prstGeom prst="ellipse">
              <a:avLst/>
            </a:prstGeom>
            <a:gradFill>
              <a:gsLst>
                <a:gs pos="7000">
                  <a:srgbClr val="FFC000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3765"/>
              <a:endParaRPr lang="pt-BR" dirty="0" smtClean="0">
                <a:latin typeface="Helvetica 55 Roman" panose="000B0500000000000000" pitchFamily="34" charset="0"/>
              </a:endParaRPr>
            </a:p>
          </p:txBody>
        </p:sp>
        <p:sp>
          <p:nvSpPr>
            <p:cNvPr id="69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rgbClr val="FFFFCC"/>
            </a:solidFill>
            <a:ln w="9525">
              <a:noFill/>
              <a:round/>
            </a:ln>
          </p:spPr>
          <p:txBody>
            <a:bodyPr wrap="none" anchor="ctr"/>
            <a:lstStyle/>
            <a:p>
              <a:endParaRPr lang="pt-BR">
                <a:latin typeface="Helvetica 55 Roman" panose="000B0500000000000000" pitchFamily="34" charset="0"/>
              </a:endParaRPr>
            </a:p>
          </p:txBody>
        </p:sp>
      </p:grpSp>
      <p:sp>
        <p:nvSpPr>
          <p:cNvPr id="82" name="CaixaDeTexto 81"/>
          <p:cNvSpPr txBox="1"/>
          <p:nvPr/>
        </p:nvSpPr>
        <p:spPr>
          <a:xfrm>
            <a:off x="611560" y="2348880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Eclíptica</a:t>
            </a:r>
            <a:endParaRPr lang="pt-BR" sz="280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upo 101"/>
          <p:cNvGrpSpPr/>
          <p:nvPr/>
        </p:nvGrpSpPr>
        <p:grpSpPr>
          <a:xfrm rot="18342476">
            <a:off x="4334664" y="761640"/>
            <a:ext cx="636551" cy="636551"/>
            <a:chOff x="7106615" y="2067539"/>
            <a:chExt cx="636551" cy="636551"/>
          </a:xfrm>
        </p:grpSpPr>
        <p:sp>
          <p:nvSpPr>
            <p:cNvPr id="87" name="Elipse 86"/>
            <p:cNvSpPr>
              <a:spLocks noChangeAspect="1"/>
            </p:cNvSpPr>
            <p:nvPr/>
          </p:nvSpPr>
          <p:spPr bwMode="auto">
            <a:xfrm>
              <a:off x="7106615" y="2067539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FFFF00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3765"/>
              <a:endParaRPr lang="pt-BR" dirty="0" smtClean="0">
                <a:latin typeface="Helvetica 55 Roman" panose="000B0500000000000000" pitchFamily="34" charset="0"/>
              </a:endParaRPr>
            </a:p>
          </p:txBody>
        </p:sp>
        <p:sp>
          <p:nvSpPr>
            <p:cNvPr id="85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</a:ln>
          </p:spPr>
          <p:txBody>
            <a:bodyPr wrap="none" anchor="ctr"/>
            <a:lstStyle/>
            <a:p>
              <a:endParaRPr lang="pt-BR">
                <a:latin typeface="Helvetica 55 Roman" panose="000B0500000000000000" pitchFamily="34" charset="0"/>
              </a:endParaRPr>
            </a:p>
          </p:txBody>
        </p:sp>
      </p:grpSp>
      <p:grpSp>
        <p:nvGrpSpPr>
          <p:cNvPr id="8" name="Grupo 101"/>
          <p:cNvGrpSpPr/>
          <p:nvPr/>
        </p:nvGrpSpPr>
        <p:grpSpPr>
          <a:xfrm rot="7542476">
            <a:off x="4344152" y="5486253"/>
            <a:ext cx="636551" cy="636551"/>
            <a:chOff x="7092082" y="2058056"/>
            <a:chExt cx="636551" cy="636551"/>
          </a:xfrm>
        </p:grpSpPr>
        <p:sp>
          <p:nvSpPr>
            <p:cNvPr id="90" name="Elipse 89"/>
            <p:cNvSpPr>
              <a:spLocks noChangeAspect="1"/>
            </p:cNvSpPr>
            <p:nvPr/>
          </p:nvSpPr>
          <p:spPr bwMode="auto">
            <a:xfrm>
              <a:off x="7092082" y="2058056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FFFF00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3765"/>
              <a:endParaRPr lang="pt-BR" dirty="0" smtClean="0">
                <a:latin typeface="Helvetica 55 Roman" panose="000B0500000000000000" pitchFamily="34" charset="0"/>
              </a:endParaRPr>
            </a:p>
          </p:txBody>
        </p:sp>
        <p:sp>
          <p:nvSpPr>
            <p:cNvPr id="89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</a:ln>
          </p:spPr>
          <p:txBody>
            <a:bodyPr wrap="none" anchor="ctr"/>
            <a:lstStyle/>
            <a:p>
              <a:endParaRPr lang="pt-BR">
                <a:latin typeface="Helvetica 55 Roman" panose="000B0500000000000000" pitchFamily="34" charset="0"/>
              </a:endParaRPr>
            </a:p>
          </p:txBody>
        </p:sp>
      </p:grpSp>
      <p:cxnSp>
        <p:nvCxnSpPr>
          <p:cNvPr id="91" name="Conector de seta reta 90"/>
          <p:cNvCxnSpPr/>
          <p:nvPr/>
        </p:nvCxnSpPr>
        <p:spPr bwMode="auto">
          <a:xfrm>
            <a:off x="4572000" y="4778309"/>
            <a:ext cx="432048" cy="14401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sm" len="sm"/>
            <a:tailEnd type="triangle" w="lg" len="lg"/>
          </a:ln>
          <a:effectLst/>
        </p:spPr>
      </p:cxnSp>
      <p:sp>
        <p:nvSpPr>
          <p:cNvPr id="102" name="CaixaDeTexto 101"/>
          <p:cNvSpPr txBox="1"/>
          <p:nvPr/>
        </p:nvSpPr>
        <p:spPr>
          <a:xfrm>
            <a:off x="2555776" y="4027711"/>
            <a:ext cx="8640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  <a:sym typeface="Wingdings" panose="05000000000000000000"/>
              </a:rPr>
              <a:t></a:t>
            </a:r>
            <a:endParaRPr lang="pt-BR" sz="440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" name="CaixaDeTexto 102"/>
          <p:cNvSpPr txBox="1"/>
          <p:nvPr/>
        </p:nvSpPr>
        <p:spPr>
          <a:xfrm>
            <a:off x="5364088" y="2132856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  <a:sym typeface="Wingdings" panose="05000000000000000000"/>
              </a:rPr>
              <a:t></a:t>
            </a:r>
            <a:endParaRPr lang="pt-BR" sz="280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84" name="Text Box 29"/>
          <p:cNvSpPr txBox="1">
            <a:spLocks noChangeArrowheads="1"/>
          </p:cNvSpPr>
          <p:nvPr/>
        </p:nvSpPr>
        <p:spPr bwMode="auto">
          <a:xfrm>
            <a:off x="3059832" y="260648"/>
            <a:ext cx="3456384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t-BR" sz="2800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Polo Celeste Norte</a:t>
            </a:r>
            <a:endParaRPr lang="pt-BR" sz="2800" dirty="0">
              <a:solidFill>
                <a:srgbClr val="FFFF00"/>
              </a:solidFill>
              <a:latin typeface="Century Gothic" panose="020B0502020202020204" pitchFamily="34" charset="0"/>
            </a:endParaRPr>
          </a:p>
        </p:txBody>
      </p:sp>
      <p:sp>
        <p:nvSpPr>
          <p:cNvPr id="88" name="Text Box 30"/>
          <p:cNvSpPr txBox="1">
            <a:spLocks noChangeArrowheads="1"/>
          </p:cNvSpPr>
          <p:nvPr/>
        </p:nvSpPr>
        <p:spPr bwMode="auto">
          <a:xfrm>
            <a:off x="2706266" y="6002124"/>
            <a:ext cx="3953966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t-BR" sz="2800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Polo Celeste Sul</a:t>
            </a:r>
            <a:endParaRPr lang="pt-BR" sz="2800" dirty="0">
              <a:solidFill>
                <a:srgbClr val="FFFF00"/>
              </a:solidFill>
              <a:latin typeface="Century Gothic" panose="020B0502020202020204" pitchFamily="34" charset="0"/>
            </a:endParaRPr>
          </a:p>
        </p:txBody>
      </p:sp>
      <p:sp>
        <p:nvSpPr>
          <p:cNvPr id="67" name="CaixaDeTexto 66"/>
          <p:cNvSpPr txBox="1"/>
          <p:nvPr/>
        </p:nvSpPr>
        <p:spPr>
          <a:xfrm>
            <a:off x="4499992" y="4129916"/>
            <a:ext cx="3456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rgbClr val="00B0F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Equador Celeste</a:t>
            </a:r>
            <a:endParaRPr lang="pt-BR" sz="2800" dirty="0">
              <a:solidFill>
                <a:srgbClr val="00B0F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CaixaDeTexto 67"/>
          <p:cNvSpPr txBox="1"/>
          <p:nvPr/>
        </p:nvSpPr>
        <p:spPr>
          <a:xfrm>
            <a:off x="0" y="6525344"/>
            <a:ext cx="939653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Crédito: André Luiz da Silva/CDA/CDCC/USP </a:t>
            </a:r>
            <a:endParaRPr lang="pt-BR" sz="1200" dirty="0">
              <a:solidFill>
                <a:schemeClr val="accent2">
                  <a:lumMod val="40000"/>
                  <a:lumOff val="60000"/>
                </a:schemeClr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1" name="Grupo 101"/>
          <p:cNvGrpSpPr>
            <a:grpSpLocks noChangeAspect="1"/>
          </p:cNvGrpSpPr>
          <p:nvPr/>
        </p:nvGrpSpPr>
        <p:grpSpPr>
          <a:xfrm rot="18342476">
            <a:off x="4488803" y="2975752"/>
            <a:ext cx="318276" cy="318276"/>
            <a:chOff x="7106615" y="2067539"/>
            <a:chExt cx="636551" cy="636551"/>
          </a:xfrm>
        </p:grpSpPr>
        <p:sp>
          <p:nvSpPr>
            <p:cNvPr id="75" name="Elipse 74"/>
            <p:cNvSpPr>
              <a:spLocks noChangeAspect="1"/>
            </p:cNvSpPr>
            <p:nvPr/>
          </p:nvSpPr>
          <p:spPr bwMode="auto">
            <a:xfrm>
              <a:off x="7106615" y="2067539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FFFF00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3765"/>
              <a:endParaRPr lang="pt-BR" dirty="0" smtClean="0">
                <a:latin typeface="Helvetica 55 Roman" panose="000B0500000000000000" pitchFamily="34" charset="0"/>
              </a:endParaRPr>
            </a:p>
          </p:txBody>
        </p:sp>
        <p:sp>
          <p:nvSpPr>
            <p:cNvPr id="76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</a:ln>
          </p:spPr>
          <p:txBody>
            <a:bodyPr wrap="none" anchor="ctr"/>
            <a:lstStyle/>
            <a:p>
              <a:endParaRPr lang="pt-BR">
                <a:latin typeface="Helvetica 55 Roman" panose="000B0500000000000000" pitchFamily="34" charset="0"/>
              </a:endParaRPr>
            </a:p>
          </p:txBody>
        </p:sp>
      </p:grpSp>
      <p:grpSp>
        <p:nvGrpSpPr>
          <p:cNvPr id="12" name="Grupo 101"/>
          <p:cNvGrpSpPr>
            <a:grpSpLocks noChangeAspect="1"/>
          </p:cNvGrpSpPr>
          <p:nvPr/>
        </p:nvGrpSpPr>
        <p:grpSpPr>
          <a:xfrm rot="18342476">
            <a:off x="4490948" y="3567184"/>
            <a:ext cx="318276" cy="318276"/>
            <a:chOff x="7106615" y="2067539"/>
            <a:chExt cx="636551" cy="636551"/>
          </a:xfrm>
        </p:grpSpPr>
        <p:sp>
          <p:nvSpPr>
            <p:cNvPr id="78" name="Elipse 77"/>
            <p:cNvSpPr>
              <a:spLocks noChangeAspect="1"/>
            </p:cNvSpPr>
            <p:nvPr/>
          </p:nvSpPr>
          <p:spPr bwMode="auto">
            <a:xfrm>
              <a:off x="7106615" y="2067539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FFFF00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3765"/>
              <a:endParaRPr lang="pt-BR" dirty="0" smtClean="0">
                <a:latin typeface="Helvetica 55 Roman" panose="000B0500000000000000" pitchFamily="34" charset="0"/>
              </a:endParaRPr>
            </a:p>
          </p:txBody>
        </p:sp>
        <p:sp>
          <p:nvSpPr>
            <p:cNvPr id="79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</a:ln>
          </p:spPr>
          <p:txBody>
            <a:bodyPr wrap="none" anchor="ctr"/>
            <a:lstStyle/>
            <a:p>
              <a:endParaRPr lang="pt-BR">
                <a:latin typeface="Helvetica 55 Roman" panose="000B0500000000000000" pitchFamily="34" charset="0"/>
              </a:endParaRPr>
            </a:p>
          </p:txBody>
        </p:sp>
      </p:grpSp>
      <p:grpSp>
        <p:nvGrpSpPr>
          <p:cNvPr id="81" name="Grupo 54"/>
          <p:cNvGrpSpPr/>
          <p:nvPr/>
        </p:nvGrpSpPr>
        <p:grpSpPr>
          <a:xfrm>
            <a:off x="3922384" y="4238625"/>
            <a:ext cx="864096" cy="899960"/>
            <a:chOff x="7618448" y="2832375"/>
            <a:chExt cx="864096" cy="899960"/>
          </a:xfrm>
        </p:grpSpPr>
        <p:grpSp>
          <p:nvGrpSpPr>
            <p:cNvPr id="92" name="Group 2"/>
            <p:cNvGrpSpPr/>
            <p:nvPr/>
          </p:nvGrpSpPr>
          <p:grpSpPr bwMode="auto">
            <a:xfrm>
              <a:off x="7781428" y="3005336"/>
              <a:ext cx="534988" cy="546100"/>
              <a:chOff x="5090" y="4425"/>
              <a:chExt cx="843" cy="860"/>
            </a:xfrm>
          </p:grpSpPr>
          <p:sp>
            <p:nvSpPr>
              <p:cNvPr id="101" name="AutoShape 3"/>
              <p:cNvSpPr>
                <a:spLocks noChangeArrowheads="1"/>
              </p:cNvSpPr>
              <p:nvPr/>
            </p:nvSpPr>
            <p:spPr bwMode="auto">
              <a:xfrm>
                <a:off x="5090" y="4425"/>
                <a:ext cx="843" cy="860"/>
              </a:xfrm>
              <a:prstGeom prst="star16">
                <a:avLst>
                  <a:gd name="adj" fmla="val 37500"/>
                </a:avLst>
              </a:prstGeom>
              <a:solidFill>
                <a:srgbClr val="FFC000"/>
              </a:solidFill>
              <a:ln w="9525">
                <a:solidFill>
                  <a:srgbClr val="000000"/>
                </a:solidFill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pt-BR"/>
              </a:p>
            </p:txBody>
          </p:sp>
          <p:sp>
            <p:nvSpPr>
              <p:cNvPr id="104" name="Oval 4"/>
              <p:cNvSpPr>
                <a:spLocks noChangeArrowheads="1"/>
              </p:cNvSpPr>
              <p:nvPr/>
            </p:nvSpPr>
            <p:spPr bwMode="auto">
              <a:xfrm>
                <a:off x="5265" y="4612"/>
                <a:ext cx="495" cy="48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pt-BR"/>
              </a:p>
            </p:txBody>
          </p:sp>
          <p:sp>
            <p:nvSpPr>
              <p:cNvPr id="105" name="Arc 5"/>
              <p:cNvSpPr/>
              <p:nvPr/>
            </p:nvSpPr>
            <p:spPr bwMode="auto">
              <a:xfrm rot="245137" flipV="1">
                <a:off x="5411" y="4855"/>
                <a:ext cx="200" cy="143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15760"/>
                  <a:gd name="T1" fmla="*/ 0 h 21600"/>
                  <a:gd name="T2" fmla="*/ 15760 w 15760"/>
                  <a:gd name="T3" fmla="*/ 6829 h 21600"/>
                  <a:gd name="T4" fmla="*/ 0 w 1576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760" h="21600" fill="none" extrusionOk="0">
                    <a:moveTo>
                      <a:pt x="-1" y="0"/>
                    </a:moveTo>
                    <a:cubicBezTo>
                      <a:pt x="5971" y="0"/>
                      <a:pt x="11676" y="2472"/>
                      <a:pt x="15759" y="6829"/>
                    </a:cubicBezTo>
                  </a:path>
                  <a:path w="15760" h="21600" stroke="0" extrusionOk="0">
                    <a:moveTo>
                      <a:pt x="-1" y="0"/>
                    </a:moveTo>
                    <a:cubicBezTo>
                      <a:pt x="5971" y="0"/>
                      <a:pt x="11676" y="2472"/>
                      <a:pt x="15759" y="6829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pt-BR"/>
              </a:p>
            </p:txBody>
          </p:sp>
          <p:sp>
            <p:nvSpPr>
              <p:cNvPr id="106" name="Oval 6"/>
              <p:cNvSpPr>
                <a:spLocks noChangeArrowheads="1"/>
              </p:cNvSpPr>
              <p:nvPr/>
            </p:nvSpPr>
            <p:spPr bwMode="auto">
              <a:xfrm>
                <a:off x="5306" y="4797"/>
                <a:ext cx="184" cy="89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pt-BR"/>
              </a:p>
            </p:txBody>
          </p:sp>
          <p:sp>
            <p:nvSpPr>
              <p:cNvPr id="107" name="Oval 7"/>
              <p:cNvSpPr>
                <a:spLocks noChangeArrowheads="1"/>
              </p:cNvSpPr>
              <p:nvPr/>
            </p:nvSpPr>
            <p:spPr bwMode="auto">
              <a:xfrm>
                <a:off x="5536" y="4797"/>
                <a:ext cx="184" cy="89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pt-BR"/>
              </a:p>
            </p:txBody>
          </p:sp>
          <p:cxnSp>
            <p:nvCxnSpPr>
              <p:cNvPr id="108" name="AutoShape 8"/>
              <p:cNvCxnSpPr>
                <a:cxnSpLocks noChangeShapeType="1"/>
              </p:cNvCxnSpPr>
              <p:nvPr/>
            </p:nvCxnSpPr>
            <p:spPr bwMode="auto">
              <a:xfrm>
                <a:off x="5265" y="4812"/>
                <a:ext cx="495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</a:ln>
            </p:spPr>
          </p:cxnSp>
        </p:grpSp>
        <p:sp>
          <p:nvSpPr>
            <p:cNvPr id="93" name="Elipse 92"/>
            <p:cNvSpPr/>
            <p:nvPr/>
          </p:nvSpPr>
          <p:spPr bwMode="auto">
            <a:xfrm>
              <a:off x="7618448" y="2832375"/>
              <a:ext cx="864096" cy="899960"/>
            </a:xfrm>
            <a:prstGeom prst="ellipse">
              <a:avLst/>
            </a:prstGeom>
            <a:gradFill>
              <a:gsLst>
                <a:gs pos="27000">
                  <a:schemeClr val="bg1">
                    <a:alpha val="32000"/>
                  </a:schemeClr>
                </a:gs>
                <a:gs pos="40000">
                  <a:srgbClr val="FFFF00"/>
                </a:gs>
                <a:gs pos="93000">
                  <a:srgbClr val="FFFFCC">
                    <a:alpha val="4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  <p:bldP spid="82" grpId="0"/>
      <p:bldP spid="102" grpId="0"/>
      <p:bldP spid="10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ítulo 3"/>
          <p:cNvSpPr>
            <a:spLocks noGrp="1"/>
          </p:cNvSpPr>
          <p:nvPr>
            <p:ph type="title"/>
          </p:nvPr>
        </p:nvSpPr>
        <p:spPr>
          <a:xfrm>
            <a:off x="0" y="2741082"/>
            <a:ext cx="9144000" cy="1143000"/>
          </a:xfrm>
        </p:spPr>
        <p:txBody>
          <a:bodyPr/>
          <a:lstStyle/>
          <a:p>
            <a:r>
              <a:rPr lang="pt-BR" b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Apêndice</a:t>
            </a:r>
          </a:p>
        </p:txBody>
      </p:sp>
    </p:spTree>
    <p:extLst>
      <p:ext uri="{BB962C8B-B14F-4D97-AF65-F5344CB8AC3E}">
        <p14:creationId xmlns:p14="http://schemas.microsoft.com/office/powerpoint/2010/main" val="286993489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ítulo 3"/>
          <p:cNvSpPr>
            <a:spLocks noGrp="1"/>
          </p:cNvSpPr>
          <p:nvPr>
            <p:ph type="title"/>
          </p:nvPr>
        </p:nvSpPr>
        <p:spPr>
          <a:xfrm>
            <a:off x="714375" y="331897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Simulador: movimento diurno da EC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0" y="6525344"/>
            <a:ext cx="939653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Crédito: Universidade de Nebraska-Lincoln</a:t>
            </a:r>
            <a:endParaRPr lang="pt-BR" sz="1200" dirty="0">
              <a:solidFill>
                <a:schemeClr val="accent2">
                  <a:lumMod val="40000"/>
                  <a:lumOff val="6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251520" y="4760565"/>
            <a:ext cx="864096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0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coordenadas do Observatório </a:t>
            </a:r>
          </a:p>
          <a:p>
            <a:r>
              <a:rPr lang="pt-BR" sz="2800" b="0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Dietrich </a:t>
            </a:r>
            <a:r>
              <a:rPr lang="pt-BR" sz="2800" b="0" dirty="0" err="1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Schiel</a:t>
            </a:r>
            <a:r>
              <a:rPr lang="pt-BR" sz="2800" b="0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– São Carlos (SP):</a:t>
            </a:r>
          </a:p>
          <a:p>
            <a:r>
              <a:rPr lang="pt-BR" sz="2400" b="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Latitude = -22° 00' 40.24”</a:t>
            </a:r>
          </a:p>
          <a:p>
            <a:r>
              <a:rPr lang="pt-BR" sz="2400" b="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Longitude= -47° 53' 47.66”</a:t>
            </a:r>
            <a:endParaRPr lang="pt-BR" sz="2400" b="0" dirty="0">
              <a:solidFill>
                <a:schemeClr val="accent2">
                  <a:lumMod val="40000"/>
                  <a:lumOff val="60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>
            <a:lum bright="17000" contrast="24000"/>
          </a:blip>
          <a:srcRect/>
          <a:stretch>
            <a:fillRect/>
          </a:stretch>
        </p:blipFill>
        <p:spPr bwMode="auto">
          <a:xfrm>
            <a:off x="3473465" y="1988840"/>
            <a:ext cx="2450274" cy="2520000"/>
          </a:xfrm>
          <a:prstGeom prst="rect">
            <a:avLst/>
          </a:prstGeom>
          <a:noFill/>
          <a:ln w="3175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888" name="AutoShape 16"/>
          <p:cNvSpPr>
            <a:spLocks noChangeArrowheads="1"/>
          </p:cNvSpPr>
          <p:nvPr/>
        </p:nvSpPr>
        <p:spPr bwMode="auto">
          <a:xfrm>
            <a:off x="5292725" y="5516563"/>
            <a:ext cx="217488" cy="144462"/>
          </a:xfrm>
          <a:prstGeom prst="star5">
            <a:avLst/>
          </a:prstGeom>
          <a:solidFill>
            <a:srgbClr val="7030A0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591890" name="AutoShape 18"/>
          <p:cNvSpPr>
            <a:spLocks noChangeArrowheads="1"/>
          </p:cNvSpPr>
          <p:nvPr/>
        </p:nvSpPr>
        <p:spPr bwMode="auto">
          <a:xfrm>
            <a:off x="4427538" y="5589588"/>
            <a:ext cx="217487" cy="144462"/>
          </a:xfrm>
          <a:prstGeom prst="star5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591874" name="Oval 2"/>
          <p:cNvSpPr>
            <a:spLocks noChangeArrowheads="1"/>
          </p:cNvSpPr>
          <p:nvPr/>
        </p:nvSpPr>
        <p:spPr bwMode="auto">
          <a:xfrm>
            <a:off x="2268538" y="1484313"/>
            <a:ext cx="4681537" cy="4752975"/>
          </a:xfrm>
          <a:prstGeom prst="ellipse">
            <a:avLst/>
          </a:prstGeom>
          <a:gradFill flip="none" rotWithShape="1">
            <a:gsLst>
              <a:gs pos="65000">
                <a:srgbClr val="000000">
                  <a:alpha val="40000"/>
                </a:srgbClr>
              </a:gs>
              <a:gs pos="70000">
                <a:srgbClr val="7030A0"/>
              </a:gs>
            </a:gsLst>
            <a:path path="circle">
              <a:fillToRect l="50000" t="50000" r="50000" b="50000"/>
            </a:path>
            <a:tileRect/>
          </a:gradFill>
          <a:ln w="57150">
            <a:solidFill>
              <a:schemeClr val="accent6">
                <a:lumMod val="60000"/>
                <a:lumOff val="40000"/>
                <a:alpha val="50000"/>
              </a:schemeClr>
            </a:solidFill>
            <a:round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9221" name="Arc 3"/>
          <p:cNvSpPr/>
          <p:nvPr/>
        </p:nvSpPr>
        <p:spPr bwMode="auto">
          <a:xfrm rot="20930720" flipV="1">
            <a:off x="2751138" y="3403600"/>
            <a:ext cx="4094162" cy="196850"/>
          </a:xfrm>
          <a:custGeom>
            <a:avLst/>
            <a:gdLst>
              <a:gd name="T0" fmla="*/ 2147483647 w 21407"/>
              <a:gd name="T1" fmla="*/ 2147483647 h 3672"/>
              <a:gd name="T2" fmla="*/ 2147483647 w 21407"/>
              <a:gd name="T3" fmla="*/ 2147483647 h 3672"/>
              <a:gd name="T4" fmla="*/ 0 w 21407"/>
              <a:gd name="T5" fmla="*/ 0 h 3672"/>
              <a:gd name="T6" fmla="*/ 0 60000 65536"/>
              <a:gd name="T7" fmla="*/ 0 60000 65536"/>
              <a:gd name="T8" fmla="*/ 0 60000 65536"/>
              <a:gd name="T9" fmla="*/ 0 w 21407"/>
              <a:gd name="T10" fmla="*/ 0 h 3672"/>
              <a:gd name="T11" fmla="*/ 21407 w 21407"/>
              <a:gd name="T12" fmla="*/ 3672 h 3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07" h="3672" fill="none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</a:path>
              <a:path w="21407" h="3672" stroke="0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591876" name="Arc 4"/>
          <p:cNvSpPr/>
          <p:nvPr/>
        </p:nvSpPr>
        <p:spPr bwMode="auto">
          <a:xfrm flipV="1">
            <a:off x="2267744" y="3141663"/>
            <a:ext cx="4679950" cy="1584325"/>
          </a:xfrm>
          <a:custGeom>
            <a:avLst/>
            <a:gdLst>
              <a:gd name="T0" fmla="*/ 2147483647 w 43200"/>
              <a:gd name="T1" fmla="*/ 2147483647 h 43200"/>
              <a:gd name="T2" fmla="*/ 2147483647 w 43200"/>
              <a:gd name="T3" fmla="*/ 2147483647 h 43200"/>
              <a:gd name="T4" fmla="*/ 2147483647 w 43200"/>
              <a:gd name="T5" fmla="*/ 2147483647 h 43200"/>
              <a:gd name="T6" fmla="*/ 0 60000 65536"/>
              <a:gd name="T7" fmla="*/ 0 60000 65536"/>
              <a:gd name="T8" fmla="*/ 0 60000 65536"/>
              <a:gd name="T9" fmla="*/ 0 w 43200"/>
              <a:gd name="T10" fmla="*/ 0 h 43200"/>
              <a:gd name="T11" fmla="*/ 43200 w 43200"/>
              <a:gd name="T12" fmla="*/ 43200 h 43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43200" fill="none" extrusionOk="0">
                <a:moveTo>
                  <a:pt x="43199" y="21728"/>
                </a:moveTo>
                <a:cubicBezTo>
                  <a:pt x="43128" y="33607"/>
                  <a:pt x="33479" y="43199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-1"/>
                  <a:pt x="43199" y="9670"/>
                  <a:pt x="43200" y="21599"/>
                </a:cubicBezTo>
              </a:path>
              <a:path w="43200" h="43200" stroke="0" extrusionOk="0">
                <a:moveTo>
                  <a:pt x="43199" y="21728"/>
                </a:moveTo>
                <a:cubicBezTo>
                  <a:pt x="43128" y="33607"/>
                  <a:pt x="33479" y="43199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-1"/>
                  <a:pt x="43199" y="9670"/>
                  <a:pt x="43200" y="21599"/>
                </a:cubicBezTo>
                <a:lnTo>
                  <a:pt x="21600" y="21600"/>
                </a:lnTo>
                <a:close/>
              </a:path>
            </a:pathLst>
          </a:custGeom>
          <a:solidFill>
            <a:srgbClr val="143C2B">
              <a:alpha val="72940"/>
            </a:srgbClr>
          </a:solidFill>
          <a:ln w="50800" cap="rnd">
            <a:solidFill>
              <a:srgbClr val="339966">
                <a:alpha val="60000"/>
              </a:srgbClr>
            </a:solidFill>
            <a:prstDash val="solid"/>
            <a:round/>
          </a:ln>
        </p:spPr>
        <p:txBody>
          <a:bodyPr wrap="none" anchor="ctr"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591878" name="Line 6"/>
          <p:cNvSpPr>
            <a:spLocks noChangeShapeType="1"/>
          </p:cNvSpPr>
          <p:nvPr/>
        </p:nvSpPr>
        <p:spPr bwMode="auto">
          <a:xfrm flipV="1">
            <a:off x="3922638" y="3140968"/>
            <a:ext cx="1441450" cy="1584325"/>
          </a:xfrm>
          <a:prstGeom prst="line">
            <a:avLst/>
          </a:prstGeom>
          <a:noFill/>
          <a:ln w="63500">
            <a:solidFill>
              <a:schemeClr val="accent6">
                <a:lumMod val="40000"/>
                <a:lumOff val="60000"/>
              </a:schemeClr>
            </a:solidFill>
            <a:round/>
          </a:ln>
        </p:spPr>
        <p:txBody>
          <a:bodyPr/>
          <a:lstStyle/>
          <a:p>
            <a:pPr>
              <a:defRPr/>
            </a:pPr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591891" name="AutoShape 19"/>
          <p:cNvSpPr>
            <a:spLocks noChangeArrowheads="1"/>
          </p:cNvSpPr>
          <p:nvPr/>
        </p:nvSpPr>
        <p:spPr bwMode="auto">
          <a:xfrm>
            <a:off x="2771775" y="4724400"/>
            <a:ext cx="217488" cy="144463"/>
          </a:xfrm>
          <a:prstGeom prst="star5">
            <a:avLst/>
          </a:prstGeom>
          <a:solidFill>
            <a:schemeClr val="accent3">
              <a:lumMod val="85000"/>
            </a:schemeClr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591894" name="Text Box 22"/>
          <p:cNvSpPr txBox="1">
            <a:spLocks noChangeArrowheads="1"/>
          </p:cNvSpPr>
          <p:nvPr/>
        </p:nvSpPr>
        <p:spPr bwMode="auto">
          <a:xfrm>
            <a:off x="5357813" y="2500313"/>
            <a:ext cx="360362" cy="7080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pt-BR" sz="4000">
                <a:solidFill>
                  <a:srgbClr val="FF3300"/>
                </a:solidFill>
                <a:latin typeface="Century Gothic" panose="020B0502020202020204" pitchFamily="34" charset="0"/>
              </a:rPr>
              <a:t>S</a:t>
            </a:r>
          </a:p>
        </p:txBody>
      </p:sp>
      <p:sp>
        <p:nvSpPr>
          <p:cNvPr id="591895" name="Text Box 23"/>
          <p:cNvSpPr txBox="1">
            <a:spLocks noChangeArrowheads="1"/>
          </p:cNvSpPr>
          <p:nvPr/>
        </p:nvSpPr>
        <p:spPr bwMode="auto">
          <a:xfrm>
            <a:off x="7019925" y="3649663"/>
            <a:ext cx="360363" cy="7080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pt-BR" sz="4000">
                <a:solidFill>
                  <a:srgbClr val="FF3300"/>
                </a:solidFill>
                <a:latin typeface="Century Gothic" panose="020B0502020202020204" pitchFamily="34" charset="0"/>
              </a:rPr>
              <a:t>O</a:t>
            </a:r>
          </a:p>
        </p:txBody>
      </p:sp>
      <p:sp>
        <p:nvSpPr>
          <p:cNvPr id="9239" name="Rectangle 24"/>
          <p:cNvSpPr>
            <a:spLocks noGrp="1" noChangeArrowheads="1"/>
          </p:cNvSpPr>
          <p:nvPr>
            <p:ph type="title"/>
          </p:nvPr>
        </p:nvSpPr>
        <p:spPr>
          <a:xfrm>
            <a:off x="214313" y="197768"/>
            <a:ext cx="8715375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O horizonte e os pontos cardeais</a:t>
            </a:r>
          </a:p>
        </p:txBody>
      </p:sp>
      <p:grpSp>
        <p:nvGrpSpPr>
          <p:cNvPr id="2" name="Group 31"/>
          <p:cNvGrpSpPr/>
          <p:nvPr/>
        </p:nvGrpSpPr>
        <p:grpSpPr bwMode="auto">
          <a:xfrm>
            <a:off x="5929313" y="4929188"/>
            <a:ext cx="2305050" cy="0"/>
            <a:chOff x="5929322" y="4929198"/>
            <a:chExt cx="2305050" cy="0"/>
          </a:xfrm>
        </p:grpSpPr>
        <p:sp>
          <p:nvSpPr>
            <p:cNvPr id="9250" name="Line 26"/>
            <p:cNvSpPr>
              <a:spLocks noChangeShapeType="1"/>
            </p:cNvSpPr>
            <p:nvPr/>
          </p:nvSpPr>
          <p:spPr bwMode="auto">
            <a:xfrm>
              <a:off x="4059" y="2478"/>
              <a:ext cx="318" cy="0"/>
            </a:xfrm>
            <a:prstGeom prst="line">
              <a:avLst/>
            </a:prstGeom>
            <a:noFill/>
            <a:ln w="66675">
              <a:solidFill>
                <a:srgbClr val="0033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9251" name="Line 27"/>
            <p:cNvSpPr>
              <a:spLocks noChangeShapeType="1"/>
            </p:cNvSpPr>
            <p:nvPr/>
          </p:nvSpPr>
          <p:spPr bwMode="auto">
            <a:xfrm>
              <a:off x="2925" y="2478"/>
              <a:ext cx="499" cy="0"/>
            </a:xfrm>
            <a:prstGeom prst="line">
              <a:avLst/>
            </a:prstGeom>
            <a:noFill/>
            <a:ln w="66675">
              <a:solidFill>
                <a:srgbClr val="3366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9252" name="Line 29"/>
            <p:cNvSpPr>
              <a:spLocks noChangeShapeType="1"/>
            </p:cNvSpPr>
            <p:nvPr/>
          </p:nvSpPr>
          <p:spPr bwMode="auto">
            <a:xfrm>
              <a:off x="3424" y="2478"/>
              <a:ext cx="272" cy="0"/>
            </a:xfrm>
            <a:prstGeom prst="line">
              <a:avLst/>
            </a:prstGeom>
            <a:noFill/>
            <a:ln w="66675">
              <a:solidFill>
                <a:srgbClr val="2E5C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9253" name="Line 30"/>
            <p:cNvSpPr>
              <a:spLocks noChangeShapeType="1"/>
            </p:cNvSpPr>
            <p:nvPr/>
          </p:nvSpPr>
          <p:spPr bwMode="auto">
            <a:xfrm>
              <a:off x="3696" y="2478"/>
              <a:ext cx="363" cy="0"/>
            </a:xfrm>
            <a:prstGeom prst="line">
              <a:avLst/>
            </a:prstGeom>
            <a:noFill/>
            <a:ln w="66675">
              <a:solidFill>
                <a:srgbClr val="2346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>
                <a:latin typeface="Century Gothic" panose="020B0502020202020204" pitchFamily="34" charset="0"/>
              </a:endParaRPr>
            </a:p>
          </p:txBody>
        </p:sp>
      </p:grpSp>
      <p:sp>
        <p:nvSpPr>
          <p:cNvPr id="591879" name="Line 7"/>
          <p:cNvSpPr>
            <a:spLocks noChangeShapeType="1"/>
          </p:cNvSpPr>
          <p:nvPr/>
        </p:nvSpPr>
        <p:spPr bwMode="auto">
          <a:xfrm>
            <a:off x="2286000" y="3929063"/>
            <a:ext cx="4679950" cy="0"/>
          </a:xfrm>
          <a:prstGeom prst="line">
            <a:avLst/>
          </a:prstGeom>
          <a:noFill/>
          <a:ln w="63500">
            <a:solidFill>
              <a:schemeClr val="accent6">
                <a:lumMod val="40000"/>
                <a:lumOff val="60000"/>
              </a:schemeClr>
            </a:solidFill>
            <a:round/>
          </a:ln>
        </p:spPr>
        <p:txBody>
          <a:bodyPr/>
          <a:lstStyle/>
          <a:p>
            <a:pPr>
              <a:defRPr/>
            </a:pPr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11295" name="CaixaDeTexto 33"/>
          <p:cNvSpPr txBox="1">
            <a:spLocks noChangeArrowheads="1"/>
          </p:cNvSpPr>
          <p:nvPr/>
        </p:nvSpPr>
        <p:spPr bwMode="auto">
          <a:xfrm>
            <a:off x="142875" y="4643438"/>
            <a:ext cx="1571625" cy="584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pt-BR" u="sng" dirty="0">
                <a:solidFill>
                  <a:schemeClr val="bg1"/>
                </a:solidFill>
                <a:latin typeface="Century Gothic" panose="020B0502020202020204" pitchFamily="34" charset="0"/>
              </a:rPr>
              <a:t>Lado</a:t>
            </a:r>
            <a:r>
              <a:rPr lang="pt-BR" dirty="0">
                <a:solidFill>
                  <a:schemeClr val="bg1"/>
                </a:solidFill>
                <a:latin typeface="Century Gothic" panose="020B0502020202020204" pitchFamily="34" charset="0"/>
              </a:rPr>
              <a:t> onde o Sol nasce</a:t>
            </a:r>
          </a:p>
        </p:txBody>
      </p:sp>
      <p:sp>
        <p:nvSpPr>
          <p:cNvPr id="11296" name="CaixaDeTexto 34"/>
          <p:cNvSpPr txBox="1">
            <a:spLocks noChangeArrowheads="1"/>
          </p:cNvSpPr>
          <p:nvPr/>
        </p:nvSpPr>
        <p:spPr bwMode="auto">
          <a:xfrm>
            <a:off x="7572375" y="2357438"/>
            <a:ext cx="1571625" cy="584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pt-BR" u="sng" dirty="0">
                <a:solidFill>
                  <a:schemeClr val="bg1"/>
                </a:solidFill>
                <a:latin typeface="Century Gothic" panose="020B0502020202020204" pitchFamily="34" charset="0"/>
              </a:rPr>
              <a:t>Lado</a:t>
            </a:r>
            <a:r>
              <a:rPr lang="pt-BR" dirty="0">
                <a:solidFill>
                  <a:schemeClr val="bg1"/>
                </a:solidFill>
                <a:latin typeface="Century Gothic" panose="020B0502020202020204" pitchFamily="34" charset="0"/>
              </a:rPr>
              <a:t> onde o Sol se põe</a:t>
            </a:r>
          </a:p>
        </p:txBody>
      </p:sp>
      <p:sp>
        <p:nvSpPr>
          <p:cNvPr id="35" name="Arc 5"/>
          <p:cNvSpPr/>
          <p:nvPr/>
        </p:nvSpPr>
        <p:spPr bwMode="auto">
          <a:xfrm flipV="1">
            <a:off x="2268538" y="3845669"/>
            <a:ext cx="4679950" cy="879475"/>
          </a:xfrm>
          <a:custGeom>
            <a:avLst/>
            <a:gdLst>
              <a:gd name="T0" fmla="*/ 2147483647 w 43200"/>
              <a:gd name="T1" fmla="*/ 2147483647 h 23987"/>
              <a:gd name="T2" fmla="*/ 2147483647 w 43200"/>
              <a:gd name="T3" fmla="*/ 2147483647 h 23987"/>
              <a:gd name="T4" fmla="*/ 2147483647 w 43200"/>
              <a:gd name="T5" fmla="*/ 2147483647 h 23987"/>
              <a:gd name="T6" fmla="*/ 0 60000 65536"/>
              <a:gd name="T7" fmla="*/ 0 60000 65536"/>
              <a:gd name="T8" fmla="*/ 0 60000 65536"/>
              <a:gd name="T9" fmla="*/ 0 w 43200"/>
              <a:gd name="T10" fmla="*/ 0 h 23987"/>
              <a:gd name="T11" fmla="*/ 43200 w 43200"/>
              <a:gd name="T12" fmla="*/ 23987 h 239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3987" fill="none" extrusionOk="0">
                <a:moveTo>
                  <a:pt x="132" y="23986"/>
                </a:moveTo>
                <a:cubicBezTo>
                  <a:pt x="44" y="23194"/>
                  <a:pt x="0" y="223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</a:path>
              <a:path w="43200" h="23987" stroke="0" extrusionOk="0">
                <a:moveTo>
                  <a:pt x="132" y="23986"/>
                </a:moveTo>
                <a:cubicBezTo>
                  <a:pt x="44" y="23194"/>
                  <a:pt x="0" y="223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  <a:lnTo>
                  <a:pt x="21600" y="21600"/>
                </a:lnTo>
                <a:close/>
              </a:path>
            </a:pathLst>
          </a:custGeom>
          <a:solidFill>
            <a:srgbClr val="143C2B">
              <a:alpha val="7059"/>
            </a:srgbClr>
          </a:solidFill>
          <a:ln w="101600">
            <a:solidFill>
              <a:srgbClr val="339966"/>
            </a:solidFill>
            <a:round/>
          </a:ln>
        </p:spPr>
        <p:txBody>
          <a:bodyPr wrap="none" anchor="ctr"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36" name="CaixaDeTexto 35"/>
          <p:cNvSpPr txBox="1"/>
          <p:nvPr/>
        </p:nvSpPr>
        <p:spPr>
          <a:xfrm>
            <a:off x="0" y="6581775"/>
            <a:ext cx="93965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Crédito da imagem do Sol: </a:t>
            </a:r>
            <a:r>
              <a:rPr lang="pt-BR" sz="1200" dirty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  <a:hlinkClick r:id="rId2"/>
              </a:rPr>
              <a:t>http://</a:t>
            </a:r>
            <a:r>
              <a:rPr lang="pt-BR" sz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  <a:hlinkClick r:id="rId2"/>
              </a:rPr>
              <a:t>wwwdevinin.blogspot.com/</a:t>
            </a:r>
            <a:r>
              <a:rPr lang="pt-BR" sz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 esfera celeste: André Luiz da Silva/CDA/CDCC/USP</a:t>
            </a:r>
          </a:p>
          <a:p>
            <a:pPr algn="l">
              <a:defRPr/>
            </a:pPr>
            <a:r>
              <a:rPr lang="pt-BR" sz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 </a:t>
            </a:r>
            <a:endParaRPr lang="pt-BR" sz="1200" dirty="0">
              <a:solidFill>
                <a:schemeClr val="accent2">
                  <a:lumMod val="40000"/>
                  <a:lumOff val="60000"/>
                </a:schemeClr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3" name="Grupo 62"/>
          <p:cNvGrpSpPr/>
          <p:nvPr/>
        </p:nvGrpSpPr>
        <p:grpSpPr>
          <a:xfrm>
            <a:off x="4520386" y="3330211"/>
            <a:ext cx="267638" cy="631077"/>
            <a:chOff x="4520386" y="3330211"/>
            <a:chExt cx="267638" cy="631077"/>
          </a:xfrm>
        </p:grpSpPr>
        <p:sp>
          <p:nvSpPr>
            <p:cNvPr id="37" name="Elipse 36"/>
            <p:cNvSpPr/>
            <p:nvPr/>
          </p:nvSpPr>
          <p:spPr bwMode="auto">
            <a:xfrm>
              <a:off x="4572000" y="3330211"/>
              <a:ext cx="216024" cy="216024"/>
            </a:xfrm>
            <a:prstGeom prst="ellipse">
              <a:avLst/>
            </a:prstGeom>
            <a:noFill/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</a:endParaRPr>
            </a:p>
          </p:txBody>
        </p:sp>
        <p:cxnSp>
          <p:nvCxnSpPr>
            <p:cNvPr id="39" name="Conector reto 38"/>
            <p:cNvCxnSpPr>
              <a:stCxn id="37" idx="4"/>
            </p:cNvCxnSpPr>
            <p:nvPr/>
          </p:nvCxnSpPr>
          <p:spPr bwMode="auto">
            <a:xfrm flipH="1">
              <a:off x="4644008" y="3546235"/>
              <a:ext cx="36004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44" name="Conector reto 43"/>
            <p:cNvCxnSpPr/>
            <p:nvPr/>
          </p:nvCxnSpPr>
          <p:spPr bwMode="auto">
            <a:xfrm>
              <a:off x="4644008" y="3745264"/>
              <a:ext cx="144016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46" name="Conector reto 45"/>
            <p:cNvCxnSpPr/>
            <p:nvPr/>
          </p:nvCxnSpPr>
          <p:spPr bwMode="auto">
            <a:xfrm flipH="1">
              <a:off x="4572000" y="3741865"/>
              <a:ext cx="72008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48" name="Conector reto 47"/>
            <p:cNvCxnSpPr/>
            <p:nvPr/>
          </p:nvCxnSpPr>
          <p:spPr bwMode="auto">
            <a:xfrm>
              <a:off x="4644008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54" name="Conector reto 53"/>
            <p:cNvCxnSpPr/>
            <p:nvPr/>
          </p:nvCxnSpPr>
          <p:spPr bwMode="auto">
            <a:xfrm flipV="1">
              <a:off x="4520386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sp>
        <p:nvSpPr>
          <p:cNvPr id="47" name="Oval 25"/>
          <p:cNvSpPr>
            <a:spLocks noChangeArrowheads="1"/>
          </p:cNvSpPr>
          <p:nvPr/>
        </p:nvSpPr>
        <p:spPr bwMode="auto">
          <a:xfrm>
            <a:off x="2195736" y="3861048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49" name="Oval 25"/>
          <p:cNvSpPr>
            <a:spLocks noChangeArrowheads="1"/>
          </p:cNvSpPr>
          <p:nvPr/>
        </p:nvSpPr>
        <p:spPr bwMode="auto">
          <a:xfrm>
            <a:off x="5292080" y="3068960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50" name="Oval 25"/>
          <p:cNvSpPr>
            <a:spLocks noChangeArrowheads="1"/>
          </p:cNvSpPr>
          <p:nvPr/>
        </p:nvSpPr>
        <p:spPr bwMode="auto">
          <a:xfrm>
            <a:off x="3870970" y="4624561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51" name="Oval 25"/>
          <p:cNvSpPr>
            <a:spLocks noChangeArrowheads="1"/>
          </p:cNvSpPr>
          <p:nvPr/>
        </p:nvSpPr>
        <p:spPr bwMode="auto">
          <a:xfrm>
            <a:off x="6876256" y="3861048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66" name="Lua 65"/>
          <p:cNvSpPr/>
          <p:nvPr/>
        </p:nvSpPr>
        <p:spPr bwMode="auto">
          <a:xfrm rot="16200000">
            <a:off x="4025068" y="3755637"/>
            <a:ext cx="1125232" cy="3276000"/>
          </a:xfrm>
          <a:prstGeom prst="moon">
            <a:avLst>
              <a:gd name="adj" fmla="val 87500"/>
            </a:avLst>
          </a:prstGeom>
          <a:gradFill flip="none" rotWithShape="1">
            <a:gsLst>
              <a:gs pos="94000">
                <a:schemeClr val="tx1">
                  <a:alpha val="0"/>
                </a:schemeClr>
              </a:gs>
              <a:gs pos="68000">
                <a:srgbClr val="7030A0">
                  <a:alpha val="41000"/>
                </a:srgbClr>
              </a:gs>
              <a:gs pos="3000">
                <a:schemeClr val="bg1">
                  <a:alpha val="37000"/>
                </a:schemeClr>
              </a:gs>
            </a:gsLst>
            <a:lin ang="21594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defTabSz="913765"/>
            <a:endParaRPr lang="pt-BR" dirty="0" smtClean="0"/>
          </a:p>
        </p:txBody>
      </p:sp>
      <p:sp>
        <p:nvSpPr>
          <p:cNvPr id="52" name="CaixaDeTexto 34"/>
          <p:cNvSpPr txBox="1">
            <a:spLocks noChangeArrowheads="1"/>
          </p:cNvSpPr>
          <p:nvPr/>
        </p:nvSpPr>
        <p:spPr bwMode="auto">
          <a:xfrm>
            <a:off x="395536" y="5733256"/>
            <a:ext cx="2736304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pt-BR" sz="28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Esfera Celeste</a:t>
            </a:r>
            <a:endParaRPr lang="pt-BR" sz="2800" dirty="0">
              <a:solidFill>
                <a:schemeClr val="accent6">
                  <a:lumMod val="40000"/>
                  <a:lumOff val="6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3" name="Elipse 52"/>
          <p:cNvSpPr>
            <a:spLocks noChangeAspect="1"/>
          </p:cNvSpPr>
          <p:nvPr/>
        </p:nvSpPr>
        <p:spPr bwMode="auto">
          <a:xfrm>
            <a:off x="2996948" y="1772816"/>
            <a:ext cx="3240361" cy="2304256"/>
          </a:xfrm>
          <a:prstGeom prst="ellipse">
            <a:avLst/>
          </a:prstGeom>
          <a:gradFill>
            <a:gsLst>
              <a:gs pos="48000">
                <a:srgbClr val="7030A0">
                  <a:alpha val="77000"/>
                </a:srgbClr>
              </a:gs>
              <a:gs pos="91000">
                <a:schemeClr val="tx1">
                  <a:alpha val="2000"/>
                </a:schemeClr>
              </a:gs>
              <a:gs pos="6000">
                <a:schemeClr val="bg1">
                  <a:alpha val="58000"/>
                </a:schemeClr>
              </a:gs>
            </a:gsLst>
            <a:lin ang="5400000" scaled="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/>
          <a:lstStyle/>
          <a:p>
            <a:pPr defTabSz="913765"/>
            <a:endParaRPr lang="pt-BR" dirty="0" smtClean="0">
              <a:latin typeface="Helvetica 55 Roman" panose="000B0500000000000000" pitchFamily="34" charset="0"/>
            </a:endParaRPr>
          </a:p>
        </p:txBody>
      </p:sp>
      <p:grpSp>
        <p:nvGrpSpPr>
          <p:cNvPr id="4" name="Grupo 59"/>
          <p:cNvGrpSpPr/>
          <p:nvPr/>
        </p:nvGrpSpPr>
        <p:grpSpPr>
          <a:xfrm>
            <a:off x="62879" y="2509838"/>
            <a:ext cx="1800000" cy="2322681"/>
            <a:chOff x="62879" y="2357438"/>
            <a:chExt cx="1800000" cy="2322681"/>
          </a:xfrm>
        </p:grpSpPr>
        <p:sp>
          <p:nvSpPr>
            <p:cNvPr id="11293" name="Seta para cima 31"/>
            <p:cNvSpPr>
              <a:spLocks noChangeArrowheads="1"/>
            </p:cNvSpPr>
            <p:nvPr/>
          </p:nvSpPr>
          <p:spPr bwMode="auto">
            <a:xfrm>
              <a:off x="642938" y="2357438"/>
              <a:ext cx="571500" cy="571500"/>
            </a:xfrm>
            <a:prstGeom prst="upArrow">
              <a:avLst>
                <a:gd name="adj1" fmla="val 50000"/>
                <a:gd name="adj2" fmla="val 50000"/>
              </a:avLst>
            </a:prstGeom>
            <a:noFill/>
            <a:ln w="44450" algn="ctr">
              <a:solidFill>
                <a:srgbClr val="FFFF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>
                <a:latin typeface="Century Gothic" panose="020B0502020202020204" pitchFamily="34" charset="0"/>
              </a:endParaRPr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1520" y="3068960"/>
              <a:ext cx="1440000" cy="14310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8" name="Oval 3"/>
            <p:cNvSpPr>
              <a:spLocks noChangeArrowheads="1"/>
            </p:cNvSpPr>
            <p:nvPr/>
          </p:nvSpPr>
          <p:spPr bwMode="auto">
            <a:xfrm>
              <a:off x="62879" y="2880119"/>
              <a:ext cx="1800000" cy="1800000"/>
            </a:xfrm>
            <a:prstGeom prst="ellipse">
              <a:avLst/>
            </a:prstGeom>
            <a:gradFill flip="none" rotWithShape="1">
              <a:gsLst>
                <a:gs pos="50000">
                  <a:srgbClr val="FDDF03">
                    <a:alpha val="83000"/>
                  </a:srgbClr>
                </a:gs>
                <a:gs pos="24000">
                  <a:schemeClr val="bg1">
                    <a:alpha val="0"/>
                  </a:schemeClr>
                </a:gs>
                <a:gs pos="100000">
                  <a:srgbClr val="4D0808">
                    <a:alpha val="10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5" name="Grupo 67"/>
          <p:cNvGrpSpPr/>
          <p:nvPr/>
        </p:nvGrpSpPr>
        <p:grpSpPr>
          <a:xfrm>
            <a:off x="7380312" y="3048344"/>
            <a:ext cx="1800000" cy="2396879"/>
            <a:chOff x="7380312" y="3048344"/>
            <a:chExt cx="1800000" cy="2396879"/>
          </a:xfrm>
        </p:grpSpPr>
        <p:sp>
          <p:nvSpPr>
            <p:cNvPr id="11294" name="Seta para cima 32"/>
            <p:cNvSpPr>
              <a:spLocks noChangeArrowheads="1"/>
            </p:cNvSpPr>
            <p:nvPr/>
          </p:nvSpPr>
          <p:spPr bwMode="auto">
            <a:xfrm rot="10800000">
              <a:off x="8001000" y="4873723"/>
              <a:ext cx="571500" cy="571500"/>
            </a:xfrm>
            <a:prstGeom prst="upArrow">
              <a:avLst>
                <a:gd name="adj1" fmla="val 50000"/>
                <a:gd name="adj2" fmla="val 50000"/>
              </a:avLst>
            </a:prstGeom>
            <a:noFill/>
            <a:ln w="44450" algn="ctr">
              <a:solidFill>
                <a:srgbClr val="FFFF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>
                <a:latin typeface="Century Gothic" panose="020B0502020202020204" pitchFamily="34" charset="0"/>
              </a:endParaRPr>
            </a:p>
          </p:txBody>
        </p:sp>
        <p:grpSp>
          <p:nvGrpSpPr>
            <p:cNvPr id="6" name="Grupo 61"/>
            <p:cNvGrpSpPr/>
            <p:nvPr/>
          </p:nvGrpSpPr>
          <p:grpSpPr>
            <a:xfrm>
              <a:off x="7380312" y="3048344"/>
              <a:ext cx="1800000" cy="1800000"/>
              <a:chOff x="62879" y="2880119"/>
              <a:chExt cx="1800000" cy="1800000"/>
            </a:xfrm>
          </p:grpSpPr>
          <p:pic>
            <p:nvPicPr>
              <p:cNvPr id="65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51520" y="3068960"/>
                <a:ext cx="1440000" cy="14310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67" name="Oval 3"/>
              <p:cNvSpPr>
                <a:spLocks noChangeArrowheads="1"/>
              </p:cNvSpPr>
              <p:nvPr/>
            </p:nvSpPr>
            <p:spPr bwMode="auto">
              <a:xfrm>
                <a:off x="62879" y="2880119"/>
                <a:ext cx="1800000" cy="1800000"/>
              </a:xfrm>
              <a:prstGeom prst="ellipse">
                <a:avLst/>
              </a:prstGeom>
              <a:gradFill flip="none" rotWithShape="1">
                <a:gsLst>
                  <a:gs pos="50000">
                    <a:srgbClr val="FDDF03">
                      <a:alpha val="83000"/>
                    </a:srgbClr>
                  </a:gs>
                  <a:gs pos="24000">
                    <a:schemeClr val="bg1">
                      <a:alpha val="0"/>
                    </a:schemeClr>
                  </a:gs>
                  <a:gs pos="100000">
                    <a:srgbClr val="4D0808">
                      <a:alpha val="10000"/>
                    </a:srgbClr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anose="020B0502020202020204" pitchFamily="34" charset="0"/>
                </a:endParaRPr>
              </a:p>
            </p:txBody>
          </p:sp>
        </p:grpSp>
      </p:grpSp>
      <p:sp>
        <p:nvSpPr>
          <p:cNvPr id="70" name="Text Box 21"/>
          <p:cNvSpPr txBox="1">
            <a:spLocks noChangeArrowheads="1"/>
          </p:cNvSpPr>
          <p:nvPr/>
        </p:nvSpPr>
        <p:spPr bwMode="auto">
          <a:xfrm>
            <a:off x="1706194" y="3573934"/>
            <a:ext cx="360362" cy="7078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pt-BR" sz="4000" dirty="0">
                <a:solidFill>
                  <a:srgbClr val="FF3300"/>
                </a:solidFill>
                <a:latin typeface="Century Gothic" panose="020B0502020202020204" pitchFamily="34" charset="0"/>
              </a:rPr>
              <a:t>L</a:t>
            </a:r>
          </a:p>
        </p:txBody>
      </p:sp>
      <p:sp>
        <p:nvSpPr>
          <p:cNvPr id="591884" name="AutoShape 12"/>
          <p:cNvSpPr>
            <a:spLocks noChangeArrowheads="1"/>
          </p:cNvSpPr>
          <p:nvPr/>
        </p:nvSpPr>
        <p:spPr bwMode="auto">
          <a:xfrm>
            <a:off x="5867400" y="2276475"/>
            <a:ext cx="217488" cy="144463"/>
          </a:xfrm>
          <a:prstGeom prst="star5">
            <a:avLst/>
          </a:prstGeom>
          <a:solidFill>
            <a:schemeClr val="bg1"/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591880" name="AutoShape 8"/>
          <p:cNvSpPr>
            <a:spLocks noChangeArrowheads="1"/>
          </p:cNvSpPr>
          <p:nvPr/>
        </p:nvSpPr>
        <p:spPr bwMode="auto">
          <a:xfrm>
            <a:off x="2555875" y="2852738"/>
            <a:ext cx="217488" cy="144462"/>
          </a:xfrm>
          <a:prstGeom prst="star5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591881" name="AutoShape 9"/>
          <p:cNvSpPr>
            <a:spLocks noChangeArrowheads="1"/>
          </p:cNvSpPr>
          <p:nvPr/>
        </p:nvSpPr>
        <p:spPr bwMode="auto">
          <a:xfrm>
            <a:off x="3203575" y="2205038"/>
            <a:ext cx="217488" cy="144462"/>
          </a:xfrm>
          <a:prstGeom prst="star5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591886" name="AutoShape 14"/>
          <p:cNvSpPr>
            <a:spLocks noChangeArrowheads="1"/>
          </p:cNvSpPr>
          <p:nvPr/>
        </p:nvSpPr>
        <p:spPr bwMode="auto">
          <a:xfrm>
            <a:off x="4427538" y="2205038"/>
            <a:ext cx="217487" cy="144462"/>
          </a:xfrm>
          <a:prstGeom prst="star5">
            <a:avLst/>
          </a:prstGeom>
          <a:solidFill>
            <a:srgbClr val="FFFF00"/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591887" name="AutoShape 15"/>
          <p:cNvSpPr>
            <a:spLocks noChangeArrowheads="1"/>
          </p:cNvSpPr>
          <p:nvPr/>
        </p:nvSpPr>
        <p:spPr bwMode="auto">
          <a:xfrm>
            <a:off x="4211638" y="2060575"/>
            <a:ext cx="217487" cy="144463"/>
          </a:xfrm>
          <a:prstGeom prst="star5">
            <a:avLst/>
          </a:prstGeom>
          <a:solidFill>
            <a:srgbClr val="FFFFCC"/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591883" name="AutoShape 11"/>
          <p:cNvSpPr>
            <a:spLocks noChangeArrowheads="1"/>
          </p:cNvSpPr>
          <p:nvPr/>
        </p:nvSpPr>
        <p:spPr bwMode="auto">
          <a:xfrm>
            <a:off x="5435600" y="1773238"/>
            <a:ext cx="217488" cy="144462"/>
          </a:xfrm>
          <a:prstGeom prst="star5">
            <a:avLst/>
          </a:prstGeom>
          <a:solidFill>
            <a:srgbClr val="FFC000"/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591882" name="AutoShape 10"/>
          <p:cNvSpPr>
            <a:spLocks noChangeArrowheads="1"/>
          </p:cNvSpPr>
          <p:nvPr/>
        </p:nvSpPr>
        <p:spPr bwMode="auto">
          <a:xfrm>
            <a:off x="5724525" y="2781300"/>
            <a:ext cx="217488" cy="144463"/>
          </a:xfrm>
          <a:prstGeom prst="star5">
            <a:avLst/>
          </a:prstGeom>
          <a:solidFill>
            <a:srgbClr val="FFC000"/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591889" name="AutoShape 17"/>
          <p:cNvSpPr>
            <a:spLocks noChangeArrowheads="1"/>
          </p:cNvSpPr>
          <p:nvPr/>
        </p:nvSpPr>
        <p:spPr bwMode="auto">
          <a:xfrm>
            <a:off x="5724525" y="5084763"/>
            <a:ext cx="217488" cy="144462"/>
          </a:xfrm>
          <a:prstGeom prst="star5">
            <a:avLst/>
          </a:prstGeom>
          <a:solidFill>
            <a:srgbClr val="C00000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591892" name="Text Box 20"/>
          <p:cNvSpPr txBox="1">
            <a:spLocks noChangeArrowheads="1"/>
          </p:cNvSpPr>
          <p:nvPr/>
        </p:nvSpPr>
        <p:spPr bwMode="auto">
          <a:xfrm>
            <a:off x="3429000" y="4797425"/>
            <a:ext cx="360363" cy="7080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pt-BR" sz="4000" dirty="0">
                <a:solidFill>
                  <a:srgbClr val="FF3300"/>
                </a:solidFill>
                <a:latin typeface="Century Gothic" panose="020B0502020202020204" pitchFamily="34" charset="0"/>
              </a:rPr>
              <a:t>N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918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918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918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918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918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918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918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918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918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918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918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918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918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918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918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918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5918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5918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5918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5918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5918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5918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5918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5918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5918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5918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5918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5918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591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591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5918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5918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5918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8" dur="2000"/>
                                        <p:tgtEl>
                                          <p:spTgt spid="591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4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11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4.81481E-6 L -0.00278 -0.1926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2000"/>
                                        <p:tgtEl>
                                          <p:spTgt spid="11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000"/>
                            </p:stCondLst>
                            <p:childTnLst>
                              <p:par>
                                <p:cTn id="10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2.96296E-6 L -0.004 0.19584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591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1000"/>
                                        <p:tgtEl>
                                          <p:spTgt spid="591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1000"/>
                                        <p:tgtEl>
                                          <p:spTgt spid="591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8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1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6" dur="500"/>
                                        <p:tgtEl>
                                          <p:spTgt spid="591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1000"/>
                                        <p:tgtEl>
                                          <p:spTgt spid="591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5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8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1888" grpId="0" animBg="1"/>
      <p:bldP spid="591890" grpId="0" animBg="1"/>
      <p:bldP spid="591876" grpId="0" animBg="1"/>
      <p:bldP spid="591891" grpId="0" animBg="1"/>
      <p:bldP spid="591894" grpId="0"/>
      <p:bldP spid="591895" grpId="0"/>
      <p:bldP spid="11295" grpId="0"/>
      <p:bldP spid="11296" grpId="0"/>
      <p:bldP spid="35" grpId="0" animBg="1"/>
      <p:bldP spid="36" grpId="0"/>
      <p:bldP spid="47" grpId="0" animBg="1"/>
      <p:bldP spid="49" grpId="0" animBg="1"/>
      <p:bldP spid="50" grpId="0" animBg="1"/>
      <p:bldP spid="51" grpId="0" animBg="1"/>
      <p:bldP spid="52" grpId="0"/>
      <p:bldP spid="70" grpId="0"/>
      <p:bldP spid="591884" grpId="0" animBg="1"/>
      <p:bldP spid="591880" grpId="0" animBg="1"/>
      <p:bldP spid="591881" grpId="0" animBg="1"/>
      <p:bldP spid="591886" grpId="0" animBg="1"/>
      <p:bldP spid="591887" grpId="0" animBg="1"/>
      <p:bldP spid="591883" grpId="0" animBg="1"/>
      <p:bldP spid="591882" grpId="0" animBg="1"/>
      <p:bldP spid="591889" grpId="0" animBg="1"/>
      <p:bldP spid="59189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24"/>
          <p:cNvSpPr>
            <a:spLocks noGrp="1" noChangeArrowheads="1"/>
          </p:cNvSpPr>
          <p:nvPr>
            <p:ph type="title"/>
          </p:nvPr>
        </p:nvSpPr>
        <p:spPr>
          <a:xfrm>
            <a:off x="684213" y="413792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Medidas angulares aproximadas no céu</a:t>
            </a:r>
          </a:p>
        </p:txBody>
      </p:sp>
      <p:pic>
        <p:nvPicPr>
          <p:cNvPr id="19458" name="Picture 2" descr="https://bussoladeplasma.files.wordpress.com/2014/07/medida-de-angulo-com-a-mc3a3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052670"/>
            <a:ext cx="8568952" cy="4233062"/>
          </a:xfrm>
          <a:prstGeom prst="rect">
            <a:avLst/>
          </a:prstGeom>
          <a:noFill/>
        </p:spPr>
      </p:pic>
      <p:sp>
        <p:nvSpPr>
          <p:cNvPr id="4" name="Retângulo 3"/>
          <p:cNvSpPr/>
          <p:nvPr/>
        </p:nvSpPr>
        <p:spPr bwMode="auto">
          <a:xfrm>
            <a:off x="251520" y="2048973"/>
            <a:ext cx="8640960" cy="4248472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tângulo 4"/>
          <p:cNvSpPr/>
          <p:nvPr/>
        </p:nvSpPr>
        <p:spPr bwMode="auto">
          <a:xfrm>
            <a:off x="2051720" y="2037098"/>
            <a:ext cx="6768752" cy="4248472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tângulo 5"/>
          <p:cNvSpPr/>
          <p:nvPr/>
        </p:nvSpPr>
        <p:spPr bwMode="auto">
          <a:xfrm>
            <a:off x="3491880" y="2048973"/>
            <a:ext cx="5328592" cy="4248472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tângulo 6"/>
          <p:cNvSpPr/>
          <p:nvPr/>
        </p:nvSpPr>
        <p:spPr bwMode="auto">
          <a:xfrm>
            <a:off x="4932040" y="2048973"/>
            <a:ext cx="3960440" cy="4248472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tângulo 7"/>
          <p:cNvSpPr/>
          <p:nvPr/>
        </p:nvSpPr>
        <p:spPr bwMode="auto">
          <a:xfrm>
            <a:off x="6372201" y="2060848"/>
            <a:ext cx="2448272" cy="4248472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0" y="6525344"/>
            <a:ext cx="93965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Fonte da imagem: https://observatoriosolar.wordpress.com/tag/medidas-angulares/</a:t>
            </a:r>
          </a:p>
          <a:p>
            <a:pPr algn="l">
              <a:defRPr/>
            </a:pPr>
            <a:endParaRPr lang="pt-BR" sz="1200" dirty="0">
              <a:solidFill>
                <a:schemeClr val="accent2">
                  <a:lumMod val="40000"/>
                  <a:lumOff val="60000"/>
                </a:schemeClr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24"/>
          <p:cNvSpPr>
            <a:spLocks noGrp="1" noChangeArrowheads="1"/>
          </p:cNvSpPr>
          <p:nvPr>
            <p:ph type="title"/>
          </p:nvPr>
        </p:nvSpPr>
        <p:spPr>
          <a:xfrm>
            <a:off x="684213" y="413792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Medidas angulares aproximadas no céu</a:t>
            </a:r>
          </a:p>
        </p:txBody>
      </p:sp>
      <p:pic>
        <p:nvPicPr>
          <p:cNvPr id="19458" name="Picture 2" descr="https://bussoladeplasma.files.wordpress.com/2014/07/medida-de-angulo-com-a-mc3a3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052670"/>
            <a:ext cx="8568952" cy="4233062"/>
          </a:xfrm>
          <a:prstGeom prst="rect">
            <a:avLst/>
          </a:prstGeom>
          <a:noFill/>
        </p:spPr>
      </p:pic>
      <p:sp>
        <p:nvSpPr>
          <p:cNvPr id="9" name="CaixaDeTexto 8"/>
          <p:cNvSpPr txBox="1"/>
          <p:nvPr/>
        </p:nvSpPr>
        <p:spPr>
          <a:xfrm>
            <a:off x="0" y="6525344"/>
            <a:ext cx="93965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Fonte da imagem: https://observatoriosolar.wordpress.com/tag/medidas-angulares/</a:t>
            </a:r>
          </a:p>
          <a:p>
            <a:pPr algn="l">
              <a:defRPr/>
            </a:pPr>
            <a:endParaRPr lang="pt-BR" sz="1200" dirty="0">
              <a:solidFill>
                <a:schemeClr val="accent2">
                  <a:lumMod val="40000"/>
                  <a:lumOff val="60000"/>
                </a:schemeClr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Line 26"/>
          <p:cNvSpPr>
            <a:spLocks noChangeShapeType="1"/>
          </p:cNvSpPr>
          <p:nvPr/>
        </p:nvSpPr>
        <p:spPr bwMode="auto">
          <a:xfrm>
            <a:off x="4644008" y="3933056"/>
            <a:ext cx="0" cy="2304256"/>
          </a:xfrm>
          <a:prstGeom prst="line">
            <a:avLst/>
          </a:prstGeom>
          <a:noFill/>
          <a:ln w="25400">
            <a:solidFill>
              <a:schemeClr val="bg1"/>
            </a:solidFill>
            <a:prstDash val="sysDot"/>
            <a:round/>
          </a:ln>
        </p:spPr>
        <p:txBody>
          <a:bodyPr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42" name="Line 6"/>
          <p:cNvSpPr>
            <a:spLocks noChangeShapeType="1"/>
          </p:cNvSpPr>
          <p:nvPr/>
        </p:nvSpPr>
        <p:spPr bwMode="auto">
          <a:xfrm flipV="1">
            <a:off x="3924300" y="3140968"/>
            <a:ext cx="1439788" cy="1584176"/>
          </a:xfrm>
          <a:prstGeom prst="line">
            <a:avLst/>
          </a:prstGeom>
          <a:noFill/>
          <a:ln w="50800">
            <a:solidFill>
              <a:schemeClr val="accent6">
                <a:lumMod val="40000"/>
                <a:lumOff val="60000"/>
              </a:schemeClr>
            </a:solidFill>
            <a:round/>
          </a:ln>
        </p:spPr>
        <p:txBody>
          <a:bodyPr/>
          <a:lstStyle/>
          <a:p>
            <a:pPr>
              <a:defRPr/>
            </a:pPr>
            <a:endParaRPr lang="pt-BR">
              <a:latin typeface="Century Gothic" panose="020B0502020202020204" pitchFamily="34" charset="0"/>
            </a:endParaRPr>
          </a:p>
        </p:txBody>
      </p:sp>
      <p:grpSp>
        <p:nvGrpSpPr>
          <p:cNvPr id="2" name="Grupo 35"/>
          <p:cNvGrpSpPr/>
          <p:nvPr/>
        </p:nvGrpSpPr>
        <p:grpSpPr bwMode="auto">
          <a:xfrm>
            <a:off x="1706194" y="1484784"/>
            <a:ext cx="5665788" cy="4752975"/>
            <a:chOff x="1714480" y="1484313"/>
            <a:chExt cx="5665808" cy="4752975"/>
          </a:xfrm>
        </p:grpSpPr>
        <p:sp>
          <p:nvSpPr>
            <p:cNvPr id="34" name="Line 7"/>
            <p:cNvSpPr>
              <a:spLocks noChangeShapeType="1"/>
            </p:cNvSpPr>
            <p:nvPr/>
          </p:nvSpPr>
          <p:spPr bwMode="auto">
            <a:xfrm>
              <a:off x="2285982" y="3929063"/>
              <a:ext cx="4679967" cy="0"/>
            </a:xfrm>
            <a:prstGeom prst="line">
              <a:avLst/>
            </a:prstGeom>
            <a:noFill/>
            <a:ln w="50800">
              <a:solidFill>
                <a:schemeClr val="accent6">
                  <a:lumMod val="40000"/>
                  <a:lumOff val="60000"/>
                </a:schemeClr>
              </a:solidFill>
              <a:rou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13337" name="Text Box 20"/>
            <p:cNvSpPr txBox="1">
              <a:spLocks noChangeArrowheads="1"/>
            </p:cNvSpPr>
            <p:nvPr/>
          </p:nvSpPr>
          <p:spPr bwMode="auto">
            <a:xfrm>
              <a:off x="3428992" y="4797425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>
                  <a:solidFill>
                    <a:srgbClr val="FF3300"/>
                  </a:solidFill>
                  <a:latin typeface="Century Gothic" panose="020B0502020202020204" pitchFamily="34" charset="0"/>
                </a:rPr>
                <a:t>N</a:t>
              </a:r>
            </a:p>
          </p:txBody>
        </p:sp>
        <p:sp>
          <p:nvSpPr>
            <p:cNvPr id="35" name="Oval 2"/>
            <p:cNvSpPr>
              <a:spLocks noChangeArrowheads="1"/>
            </p:cNvSpPr>
            <p:nvPr/>
          </p:nvSpPr>
          <p:spPr bwMode="auto">
            <a:xfrm>
              <a:off x="2268538" y="1484313"/>
              <a:ext cx="4681537" cy="4752975"/>
            </a:xfrm>
            <a:prstGeom prst="ellipse">
              <a:avLst/>
            </a:prstGeom>
            <a:gradFill flip="none" rotWithShape="1">
              <a:gsLst>
                <a:gs pos="70000">
                  <a:srgbClr val="7030A0"/>
                </a:gs>
                <a:gs pos="65000">
                  <a:schemeClr val="tx1">
                    <a:alpha val="4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63500">
              <a:solidFill>
                <a:schemeClr val="accent6">
                  <a:lumMod val="60000"/>
                  <a:lumOff val="40000"/>
                  <a:alpha val="50000"/>
                </a:schemeClr>
              </a:solidFill>
              <a:rou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13338" name="Text Box 21"/>
            <p:cNvSpPr txBox="1">
              <a:spLocks noChangeArrowheads="1"/>
            </p:cNvSpPr>
            <p:nvPr/>
          </p:nvSpPr>
          <p:spPr bwMode="auto">
            <a:xfrm>
              <a:off x="1714480" y="3573463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 dirty="0">
                  <a:solidFill>
                    <a:srgbClr val="FF3300"/>
                  </a:solidFill>
                  <a:latin typeface="Century Gothic" panose="020B0502020202020204" pitchFamily="34" charset="0"/>
                </a:rPr>
                <a:t>L</a:t>
              </a:r>
            </a:p>
          </p:txBody>
        </p:sp>
        <p:sp>
          <p:nvSpPr>
            <p:cNvPr id="13339" name="Text Box 22"/>
            <p:cNvSpPr txBox="1">
              <a:spLocks noChangeArrowheads="1"/>
            </p:cNvSpPr>
            <p:nvPr/>
          </p:nvSpPr>
          <p:spPr bwMode="auto">
            <a:xfrm>
              <a:off x="5357818" y="2500306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>
                  <a:solidFill>
                    <a:srgbClr val="FF3300"/>
                  </a:solidFill>
                  <a:latin typeface="Century Gothic" panose="020B0502020202020204" pitchFamily="34" charset="0"/>
                </a:rPr>
                <a:t>S</a:t>
              </a:r>
            </a:p>
          </p:txBody>
        </p:sp>
        <p:sp>
          <p:nvSpPr>
            <p:cNvPr id="13340" name="Text Box 23"/>
            <p:cNvSpPr txBox="1">
              <a:spLocks noChangeArrowheads="1"/>
            </p:cNvSpPr>
            <p:nvPr/>
          </p:nvSpPr>
          <p:spPr bwMode="auto">
            <a:xfrm>
              <a:off x="7019925" y="3649808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>
                  <a:solidFill>
                    <a:srgbClr val="FF3300"/>
                  </a:solidFill>
                  <a:latin typeface="Century Gothic" panose="020B0502020202020204" pitchFamily="34" charset="0"/>
                </a:rPr>
                <a:t>O</a:t>
              </a:r>
            </a:p>
          </p:txBody>
        </p:sp>
        <p:sp>
          <p:nvSpPr>
            <p:cNvPr id="13335" name="Arc 4"/>
            <p:cNvSpPr/>
            <p:nvPr/>
          </p:nvSpPr>
          <p:spPr bwMode="auto">
            <a:xfrm flipV="1">
              <a:off x="2268538" y="3140968"/>
              <a:ext cx="4679950" cy="1584325"/>
            </a:xfrm>
            <a:custGeom>
              <a:avLst/>
              <a:gdLst>
                <a:gd name="T0" fmla="*/ 2147483647 w 43200"/>
                <a:gd name="T1" fmla="*/ 2147483647 h 43200"/>
                <a:gd name="T2" fmla="*/ 2147483647 w 43200"/>
                <a:gd name="T3" fmla="*/ 2147483647 h 43200"/>
                <a:gd name="T4" fmla="*/ 2147483647 w 43200"/>
                <a:gd name="T5" fmla="*/ 2147483647 h 43200"/>
                <a:gd name="T6" fmla="*/ 0 60000 65536"/>
                <a:gd name="T7" fmla="*/ 0 60000 65536"/>
                <a:gd name="T8" fmla="*/ 0 60000 65536"/>
                <a:gd name="T9" fmla="*/ 0 w 43200"/>
                <a:gd name="T10" fmla="*/ 0 h 43200"/>
                <a:gd name="T11" fmla="*/ 43200 w 432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43200" fill="none" extrusionOk="0">
                  <a:moveTo>
                    <a:pt x="43199" y="21728"/>
                  </a:moveTo>
                  <a:cubicBezTo>
                    <a:pt x="43128" y="33607"/>
                    <a:pt x="3347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43200" stroke="0" extrusionOk="0">
                  <a:moveTo>
                    <a:pt x="43199" y="21728"/>
                  </a:moveTo>
                  <a:cubicBezTo>
                    <a:pt x="43128" y="33607"/>
                    <a:pt x="3347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rgbClr val="143C2B">
                <a:alpha val="72940"/>
              </a:srgbClr>
            </a:solidFill>
            <a:ln w="50800" cap="rnd">
              <a:solidFill>
                <a:srgbClr val="339966">
                  <a:alpha val="70000"/>
                </a:srgbClr>
              </a:solidFill>
              <a:prstDash val="solid"/>
              <a:round/>
            </a:ln>
          </p:spPr>
          <p:txBody>
            <a:bodyPr wrap="none" anchor="ctr"/>
            <a:lstStyle/>
            <a:p>
              <a:endParaRPr lang="pt-BR">
                <a:latin typeface="Century Gothic" panose="020B0502020202020204" pitchFamily="34" charset="0"/>
              </a:endParaRPr>
            </a:p>
          </p:txBody>
        </p:sp>
      </p:grpSp>
      <p:sp>
        <p:nvSpPr>
          <p:cNvPr id="13315" name="Arc 3"/>
          <p:cNvSpPr/>
          <p:nvPr/>
        </p:nvSpPr>
        <p:spPr bwMode="auto">
          <a:xfrm rot="20930720" flipV="1">
            <a:off x="2751138" y="3403600"/>
            <a:ext cx="4094162" cy="196850"/>
          </a:xfrm>
          <a:custGeom>
            <a:avLst/>
            <a:gdLst>
              <a:gd name="T0" fmla="*/ 2147483647 w 21407"/>
              <a:gd name="T1" fmla="*/ 2147483647 h 3672"/>
              <a:gd name="T2" fmla="*/ 2147483647 w 21407"/>
              <a:gd name="T3" fmla="*/ 2147483647 h 3672"/>
              <a:gd name="T4" fmla="*/ 0 w 21407"/>
              <a:gd name="T5" fmla="*/ 0 h 3672"/>
              <a:gd name="T6" fmla="*/ 0 60000 65536"/>
              <a:gd name="T7" fmla="*/ 0 60000 65536"/>
              <a:gd name="T8" fmla="*/ 0 60000 65536"/>
              <a:gd name="T9" fmla="*/ 0 w 21407"/>
              <a:gd name="T10" fmla="*/ 0 h 3672"/>
              <a:gd name="T11" fmla="*/ 21407 w 21407"/>
              <a:gd name="T12" fmla="*/ 3672 h 3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07" h="3672" fill="none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</a:path>
              <a:path w="21407" h="3672" stroke="0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592922" name="Line 26"/>
          <p:cNvSpPr>
            <a:spLocks noChangeShapeType="1"/>
          </p:cNvSpPr>
          <p:nvPr/>
        </p:nvSpPr>
        <p:spPr bwMode="auto">
          <a:xfrm>
            <a:off x="4644008" y="1484313"/>
            <a:ext cx="0" cy="2449512"/>
          </a:xfrm>
          <a:prstGeom prst="line">
            <a:avLst/>
          </a:prstGeom>
          <a:noFill/>
          <a:ln w="25400">
            <a:solidFill>
              <a:schemeClr val="bg1"/>
            </a:solidFill>
            <a:prstDash val="sysDot"/>
            <a:round/>
          </a:ln>
        </p:spPr>
        <p:txBody>
          <a:bodyPr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27" name="Arc 5"/>
          <p:cNvSpPr/>
          <p:nvPr/>
        </p:nvSpPr>
        <p:spPr bwMode="auto">
          <a:xfrm flipV="1">
            <a:off x="2268538" y="3853838"/>
            <a:ext cx="4679950" cy="879475"/>
          </a:xfrm>
          <a:custGeom>
            <a:avLst/>
            <a:gdLst>
              <a:gd name="T0" fmla="*/ 2147483647 w 43200"/>
              <a:gd name="T1" fmla="*/ 2147483647 h 23987"/>
              <a:gd name="T2" fmla="*/ 2147483647 w 43200"/>
              <a:gd name="T3" fmla="*/ 2147483647 h 23987"/>
              <a:gd name="T4" fmla="*/ 2147483647 w 43200"/>
              <a:gd name="T5" fmla="*/ 2147483647 h 23987"/>
              <a:gd name="T6" fmla="*/ 0 60000 65536"/>
              <a:gd name="T7" fmla="*/ 0 60000 65536"/>
              <a:gd name="T8" fmla="*/ 0 60000 65536"/>
              <a:gd name="T9" fmla="*/ 0 w 43200"/>
              <a:gd name="T10" fmla="*/ 0 h 23987"/>
              <a:gd name="T11" fmla="*/ 43200 w 43200"/>
              <a:gd name="T12" fmla="*/ 23987 h 239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3987" fill="none" extrusionOk="0">
                <a:moveTo>
                  <a:pt x="132" y="23986"/>
                </a:moveTo>
                <a:cubicBezTo>
                  <a:pt x="44" y="23194"/>
                  <a:pt x="0" y="223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</a:path>
              <a:path w="43200" h="23987" stroke="0" extrusionOk="0">
                <a:moveTo>
                  <a:pt x="132" y="23986"/>
                </a:moveTo>
                <a:cubicBezTo>
                  <a:pt x="44" y="23194"/>
                  <a:pt x="0" y="223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  <a:lnTo>
                  <a:pt x="21600" y="21600"/>
                </a:lnTo>
                <a:close/>
              </a:path>
            </a:pathLst>
          </a:custGeom>
          <a:solidFill>
            <a:srgbClr val="143C2B">
              <a:alpha val="7059"/>
            </a:srgbClr>
          </a:solidFill>
          <a:ln w="101600">
            <a:solidFill>
              <a:srgbClr val="339966"/>
            </a:solidFill>
            <a:round/>
          </a:ln>
        </p:spPr>
        <p:txBody>
          <a:bodyPr wrap="none" anchor="ctr"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28" name="AutoShape 14"/>
          <p:cNvSpPr>
            <a:spLocks noChangeArrowheads="1"/>
          </p:cNvSpPr>
          <p:nvPr/>
        </p:nvSpPr>
        <p:spPr bwMode="auto">
          <a:xfrm>
            <a:off x="4427538" y="2205038"/>
            <a:ext cx="217487" cy="144462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anose="020B0502020202020204" pitchFamily="34" charset="0"/>
            </a:endParaRPr>
          </a:p>
        </p:txBody>
      </p:sp>
      <p:grpSp>
        <p:nvGrpSpPr>
          <p:cNvPr id="3" name="Grupo 28"/>
          <p:cNvGrpSpPr/>
          <p:nvPr/>
        </p:nvGrpSpPr>
        <p:grpSpPr>
          <a:xfrm>
            <a:off x="4499992" y="3313216"/>
            <a:ext cx="288032" cy="648072"/>
            <a:chOff x="4499992" y="3313216"/>
            <a:chExt cx="288032" cy="648072"/>
          </a:xfrm>
        </p:grpSpPr>
        <p:sp>
          <p:nvSpPr>
            <p:cNvPr id="30" name="Elipse 29"/>
            <p:cNvSpPr/>
            <p:nvPr/>
          </p:nvSpPr>
          <p:spPr bwMode="auto">
            <a:xfrm>
              <a:off x="4572000" y="3313216"/>
              <a:ext cx="216024" cy="216024"/>
            </a:xfrm>
            <a:prstGeom prst="ellipse">
              <a:avLst/>
            </a:prstGeom>
            <a:noFill/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</a:endParaRPr>
            </a:p>
          </p:txBody>
        </p:sp>
        <p:cxnSp>
          <p:nvCxnSpPr>
            <p:cNvPr id="31" name="Conector reto 30"/>
            <p:cNvCxnSpPr>
              <a:stCxn id="30" idx="4"/>
            </p:cNvCxnSpPr>
            <p:nvPr/>
          </p:nvCxnSpPr>
          <p:spPr bwMode="auto">
            <a:xfrm flipH="1">
              <a:off x="4644008" y="3529240"/>
              <a:ext cx="36004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2" name="Conector reto 31"/>
            <p:cNvCxnSpPr/>
            <p:nvPr/>
          </p:nvCxnSpPr>
          <p:spPr bwMode="auto">
            <a:xfrm>
              <a:off x="4644008" y="3745264"/>
              <a:ext cx="144016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3" name="Conector reto 32"/>
            <p:cNvCxnSpPr/>
            <p:nvPr/>
          </p:nvCxnSpPr>
          <p:spPr bwMode="auto">
            <a:xfrm flipH="1">
              <a:off x="4572000" y="3745264"/>
              <a:ext cx="72008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6" name="Conector reto 35"/>
            <p:cNvCxnSpPr/>
            <p:nvPr/>
          </p:nvCxnSpPr>
          <p:spPr bwMode="auto">
            <a:xfrm>
              <a:off x="4644008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7" name="Conector reto 36"/>
            <p:cNvCxnSpPr/>
            <p:nvPr/>
          </p:nvCxnSpPr>
          <p:spPr bwMode="auto">
            <a:xfrm flipV="1">
              <a:off x="4499992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sp>
        <p:nvSpPr>
          <p:cNvPr id="38" name="Oval 25"/>
          <p:cNvSpPr>
            <a:spLocks noChangeArrowheads="1"/>
          </p:cNvSpPr>
          <p:nvPr/>
        </p:nvSpPr>
        <p:spPr bwMode="auto">
          <a:xfrm>
            <a:off x="2195736" y="3861048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39" name="Oval 25"/>
          <p:cNvSpPr>
            <a:spLocks noChangeArrowheads="1"/>
          </p:cNvSpPr>
          <p:nvPr/>
        </p:nvSpPr>
        <p:spPr bwMode="auto">
          <a:xfrm>
            <a:off x="5292080" y="3068960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40" name="Oval 25"/>
          <p:cNvSpPr>
            <a:spLocks noChangeArrowheads="1"/>
          </p:cNvSpPr>
          <p:nvPr/>
        </p:nvSpPr>
        <p:spPr bwMode="auto">
          <a:xfrm>
            <a:off x="3864112" y="4629896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41" name="Oval 25"/>
          <p:cNvSpPr>
            <a:spLocks noChangeArrowheads="1"/>
          </p:cNvSpPr>
          <p:nvPr/>
        </p:nvSpPr>
        <p:spPr bwMode="auto">
          <a:xfrm>
            <a:off x="6876256" y="3861048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48" name="Elipse 47"/>
          <p:cNvSpPr>
            <a:spLocks noChangeAspect="1"/>
          </p:cNvSpPr>
          <p:nvPr/>
        </p:nvSpPr>
        <p:spPr bwMode="auto">
          <a:xfrm>
            <a:off x="2987823" y="1772816"/>
            <a:ext cx="3240361" cy="2304256"/>
          </a:xfrm>
          <a:prstGeom prst="ellipse">
            <a:avLst/>
          </a:prstGeom>
          <a:gradFill>
            <a:gsLst>
              <a:gs pos="48000">
                <a:srgbClr val="7030A0">
                  <a:alpha val="77000"/>
                </a:srgbClr>
              </a:gs>
              <a:gs pos="91000">
                <a:schemeClr val="tx1">
                  <a:alpha val="2000"/>
                </a:schemeClr>
              </a:gs>
              <a:gs pos="6000">
                <a:schemeClr val="bg1">
                  <a:alpha val="58000"/>
                </a:schemeClr>
              </a:gs>
            </a:gsLst>
            <a:lin ang="5400000" scaled="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/>
          <a:lstStyle/>
          <a:p>
            <a:pPr defTabSz="913765"/>
            <a:endParaRPr lang="pt-BR" dirty="0" smtClean="0">
              <a:latin typeface="Helvetica 55 Roman" panose="000B0500000000000000" pitchFamily="34" charset="0"/>
            </a:endParaRPr>
          </a:p>
        </p:txBody>
      </p:sp>
      <p:sp>
        <p:nvSpPr>
          <p:cNvPr id="54" name="Lua 53"/>
          <p:cNvSpPr/>
          <p:nvPr/>
        </p:nvSpPr>
        <p:spPr bwMode="auto">
          <a:xfrm rot="16200000">
            <a:off x="4042570" y="3779486"/>
            <a:ext cx="1125232" cy="3276000"/>
          </a:xfrm>
          <a:prstGeom prst="moon">
            <a:avLst>
              <a:gd name="adj" fmla="val 87500"/>
            </a:avLst>
          </a:prstGeom>
          <a:gradFill flip="none" rotWithShape="1">
            <a:gsLst>
              <a:gs pos="94000">
                <a:schemeClr val="tx1">
                  <a:alpha val="0"/>
                </a:schemeClr>
              </a:gs>
              <a:gs pos="68000">
                <a:srgbClr val="7030A0">
                  <a:alpha val="41000"/>
                </a:srgbClr>
              </a:gs>
              <a:gs pos="3000">
                <a:schemeClr val="bg1">
                  <a:alpha val="37000"/>
                </a:schemeClr>
              </a:gs>
            </a:gsLst>
            <a:lin ang="21594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defTabSz="913765"/>
            <a:endParaRPr lang="pt-BR" dirty="0" smtClean="0"/>
          </a:p>
        </p:txBody>
      </p:sp>
      <p:grpSp>
        <p:nvGrpSpPr>
          <p:cNvPr id="4" name="Grupo 28"/>
          <p:cNvGrpSpPr/>
          <p:nvPr/>
        </p:nvGrpSpPr>
        <p:grpSpPr>
          <a:xfrm>
            <a:off x="2555875" y="1773238"/>
            <a:ext cx="3529013" cy="3960812"/>
            <a:chOff x="2555875" y="1773238"/>
            <a:chExt cx="3529013" cy="3960812"/>
          </a:xfrm>
        </p:grpSpPr>
        <p:sp>
          <p:nvSpPr>
            <p:cNvPr id="43" name="AutoShape 8"/>
            <p:cNvSpPr>
              <a:spLocks noChangeArrowheads="1"/>
            </p:cNvSpPr>
            <p:nvPr/>
          </p:nvSpPr>
          <p:spPr bwMode="auto">
            <a:xfrm>
              <a:off x="2555875" y="2852738"/>
              <a:ext cx="217488" cy="144462"/>
            </a:xfrm>
            <a:prstGeom prst="star5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44" name="AutoShape 9"/>
            <p:cNvSpPr>
              <a:spLocks noChangeArrowheads="1"/>
            </p:cNvSpPr>
            <p:nvPr/>
          </p:nvSpPr>
          <p:spPr bwMode="auto">
            <a:xfrm>
              <a:off x="3203575" y="2205038"/>
              <a:ext cx="217488" cy="144462"/>
            </a:xfrm>
            <a:prstGeom prst="star5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45" name="AutoShape 10"/>
            <p:cNvSpPr>
              <a:spLocks noChangeArrowheads="1"/>
            </p:cNvSpPr>
            <p:nvPr/>
          </p:nvSpPr>
          <p:spPr bwMode="auto">
            <a:xfrm>
              <a:off x="5724525" y="2781300"/>
              <a:ext cx="217488" cy="144463"/>
            </a:xfrm>
            <a:prstGeom prst="star5">
              <a:avLst/>
            </a:prstGeom>
            <a:solidFill>
              <a:srgbClr val="FFC000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46" name="AutoShape 11"/>
            <p:cNvSpPr>
              <a:spLocks noChangeArrowheads="1"/>
            </p:cNvSpPr>
            <p:nvPr/>
          </p:nvSpPr>
          <p:spPr bwMode="auto">
            <a:xfrm>
              <a:off x="5435600" y="1773238"/>
              <a:ext cx="217488" cy="144462"/>
            </a:xfrm>
            <a:prstGeom prst="star5">
              <a:avLst/>
            </a:prstGeom>
            <a:solidFill>
              <a:srgbClr val="FFC000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47" name="AutoShape 12"/>
            <p:cNvSpPr>
              <a:spLocks noChangeArrowheads="1"/>
            </p:cNvSpPr>
            <p:nvPr/>
          </p:nvSpPr>
          <p:spPr bwMode="auto">
            <a:xfrm>
              <a:off x="5867400" y="2276475"/>
              <a:ext cx="217488" cy="144463"/>
            </a:xfrm>
            <a:prstGeom prst="star5">
              <a:avLst/>
            </a:prstGeom>
            <a:solidFill>
              <a:schemeClr val="bg1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49" name="AutoShape 15"/>
            <p:cNvSpPr>
              <a:spLocks noChangeArrowheads="1"/>
            </p:cNvSpPr>
            <p:nvPr/>
          </p:nvSpPr>
          <p:spPr bwMode="auto">
            <a:xfrm>
              <a:off x="4211638" y="2060575"/>
              <a:ext cx="217487" cy="144463"/>
            </a:xfrm>
            <a:prstGeom prst="star5">
              <a:avLst/>
            </a:prstGeom>
            <a:solidFill>
              <a:srgbClr val="FFFFCC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50" name="AutoShape 16"/>
            <p:cNvSpPr>
              <a:spLocks noChangeArrowheads="1"/>
            </p:cNvSpPr>
            <p:nvPr/>
          </p:nvSpPr>
          <p:spPr bwMode="auto">
            <a:xfrm>
              <a:off x="5292725" y="5516563"/>
              <a:ext cx="217488" cy="144462"/>
            </a:xfrm>
            <a:prstGeom prst="star5">
              <a:avLst/>
            </a:prstGeom>
            <a:solidFill>
              <a:srgbClr val="7030A0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51" name="AutoShape 17"/>
            <p:cNvSpPr>
              <a:spLocks noChangeArrowheads="1"/>
            </p:cNvSpPr>
            <p:nvPr/>
          </p:nvSpPr>
          <p:spPr bwMode="auto">
            <a:xfrm>
              <a:off x="5724525" y="5084763"/>
              <a:ext cx="217488" cy="144462"/>
            </a:xfrm>
            <a:prstGeom prst="star5">
              <a:avLst/>
            </a:prstGeom>
            <a:solidFill>
              <a:srgbClr val="C00000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52" name="AutoShape 18"/>
            <p:cNvSpPr>
              <a:spLocks noChangeArrowheads="1"/>
            </p:cNvSpPr>
            <p:nvPr/>
          </p:nvSpPr>
          <p:spPr bwMode="auto">
            <a:xfrm>
              <a:off x="4427538" y="5589588"/>
              <a:ext cx="217487" cy="144462"/>
            </a:xfrm>
            <a:prstGeom prst="star5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53" name="AutoShape 19"/>
            <p:cNvSpPr>
              <a:spLocks noChangeArrowheads="1"/>
            </p:cNvSpPr>
            <p:nvPr/>
          </p:nvSpPr>
          <p:spPr bwMode="auto">
            <a:xfrm>
              <a:off x="2771775" y="4724400"/>
              <a:ext cx="217488" cy="144463"/>
            </a:xfrm>
            <a:prstGeom prst="star5">
              <a:avLst/>
            </a:prstGeom>
            <a:solidFill>
              <a:schemeClr val="accent3">
                <a:lumMod val="85000"/>
              </a:schemeClr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</p:grpSp>
      <p:sp>
        <p:nvSpPr>
          <p:cNvPr id="59" name="CaixaDeTexto 34"/>
          <p:cNvSpPr txBox="1">
            <a:spLocks noChangeArrowheads="1"/>
          </p:cNvSpPr>
          <p:nvPr/>
        </p:nvSpPr>
        <p:spPr bwMode="auto">
          <a:xfrm>
            <a:off x="4728567" y="1052736"/>
            <a:ext cx="1571625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pt-BR" sz="2800" b="0" dirty="0" smtClean="0">
                <a:solidFill>
                  <a:srgbClr val="00FF00"/>
                </a:solidFill>
                <a:latin typeface="Century Gothic" panose="020B0502020202020204" pitchFamily="34" charset="0"/>
              </a:rPr>
              <a:t>Zênite</a:t>
            </a:r>
            <a:endParaRPr lang="pt-BR" sz="2800" b="0" dirty="0">
              <a:solidFill>
                <a:srgbClr val="00FF00"/>
              </a:solidFill>
              <a:latin typeface="Century Gothic" panose="020B0502020202020204" pitchFamily="34" charset="0"/>
            </a:endParaRPr>
          </a:p>
        </p:txBody>
      </p:sp>
      <p:sp>
        <p:nvSpPr>
          <p:cNvPr id="55" name="Rectangle 24"/>
          <p:cNvSpPr>
            <a:spLocks noGrp="1" noChangeArrowheads="1"/>
          </p:cNvSpPr>
          <p:nvPr>
            <p:ph type="title"/>
          </p:nvPr>
        </p:nvSpPr>
        <p:spPr>
          <a:xfrm>
            <a:off x="684213" y="53752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O Zênite e o Nadir</a:t>
            </a:r>
          </a:p>
        </p:txBody>
      </p:sp>
      <p:sp>
        <p:nvSpPr>
          <p:cNvPr id="63" name="CaixaDeTexto 34"/>
          <p:cNvSpPr txBox="1">
            <a:spLocks noChangeArrowheads="1"/>
          </p:cNvSpPr>
          <p:nvPr/>
        </p:nvSpPr>
        <p:spPr bwMode="auto">
          <a:xfrm>
            <a:off x="3072383" y="6218148"/>
            <a:ext cx="1571625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pt-BR" sz="2800" b="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Nadir</a:t>
            </a:r>
            <a:endParaRPr lang="pt-BR" sz="2800" b="0" dirty="0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  <p:sp>
        <p:nvSpPr>
          <p:cNvPr id="60" name="CaixaDeTexto 59"/>
          <p:cNvSpPr txBox="1"/>
          <p:nvPr/>
        </p:nvSpPr>
        <p:spPr>
          <a:xfrm>
            <a:off x="5400600" y="6525344"/>
            <a:ext cx="370790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rgbClr val="37CBFF"/>
                </a:solidFill>
                <a:latin typeface="Century Gothic" panose="020B0502020202020204" pitchFamily="34" charset="0"/>
              </a:rPr>
              <a:t>Crédito: André Luiz da Silva/CDA/CDCC/USP </a:t>
            </a:r>
            <a:endParaRPr lang="pt-BR" sz="1200" dirty="0">
              <a:solidFill>
                <a:srgbClr val="37CBFF"/>
              </a:solidFill>
              <a:latin typeface="Century Gothic" panose="020B0502020202020204" pitchFamily="34" charset="0"/>
            </a:endParaRPr>
          </a:p>
        </p:txBody>
      </p:sp>
      <p:sp>
        <p:nvSpPr>
          <p:cNvPr id="56" name="Elipse 57"/>
          <p:cNvSpPr>
            <a:spLocks noChangeAspect="1"/>
          </p:cNvSpPr>
          <p:nvPr/>
        </p:nvSpPr>
        <p:spPr bwMode="auto">
          <a:xfrm rot="18342476">
            <a:off x="4326276" y="1174432"/>
            <a:ext cx="636551" cy="636551"/>
          </a:xfrm>
          <a:prstGeom prst="ellipse">
            <a:avLst/>
          </a:prstGeom>
          <a:gradFill>
            <a:gsLst>
              <a:gs pos="18000">
                <a:schemeClr val="bg1"/>
              </a:gs>
              <a:gs pos="21000">
                <a:srgbClr val="21FF46"/>
              </a:gs>
              <a:gs pos="82000">
                <a:srgbClr val="21FF46">
                  <a:alpha val="2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defTabSz="913765"/>
            <a:endParaRPr lang="pt-BR" dirty="0" smtClean="0">
              <a:latin typeface="Helvetica 55 Roman" panose="000B0500000000000000" pitchFamily="34" charset="0"/>
            </a:endParaRPr>
          </a:p>
        </p:txBody>
      </p:sp>
      <p:sp>
        <p:nvSpPr>
          <p:cNvPr id="65" name="Elipse 57"/>
          <p:cNvSpPr>
            <a:spLocks noChangeAspect="1"/>
          </p:cNvSpPr>
          <p:nvPr/>
        </p:nvSpPr>
        <p:spPr bwMode="auto">
          <a:xfrm rot="18342476">
            <a:off x="4329422" y="5939255"/>
            <a:ext cx="636551" cy="636551"/>
          </a:xfrm>
          <a:prstGeom prst="ellipse">
            <a:avLst/>
          </a:prstGeom>
          <a:gradFill>
            <a:gsLst>
              <a:gs pos="18000">
                <a:schemeClr val="bg1"/>
              </a:gs>
              <a:gs pos="23000">
                <a:srgbClr val="37CBFF"/>
              </a:gs>
              <a:gs pos="77000">
                <a:srgbClr val="37CBFF">
                  <a:alpha val="2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defTabSz="913765"/>
            <a:endParaRPr lang="pt-BR" dirty="0" smtClean="0">
              <a:latin typeface="Helvetica 55 Roman" panose="00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503673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2000"/>
                                        <p:tgtEl>
                                          <p:spTgt spid="592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592922" grpId="0" animBg="1"/>
      <p:bldP spid="59" grpId="0"/>
      <p:bldP spid="63" grpId="0"/>
      <p:bldP spid="60" grpId="0"/>
      <p:bldP spid="56" grpId="0" animBg="1"/>
      <p:bldP spid="6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Line 6"/>
          <p:cNvSpPr>
            <a:spLocks noChangeShapeType="1"/>
          </p:cNvSpPr>
          <p:nvPr/>
        </p:nvSpPr>
        <p:spPr bwMode="auto">
          <a:xfrm flipV="1">
            <a:off x="3924300" y="3140968"/>
            <a:ext cx="1439788" cy="1584176"/>
          </a:xfrm>
          <a:prstGeom prst="line">
            <a:avLst/>
          </a:prstGeom>
          <a:noFill/>
          <a:ln w="50800">
            <a:solidFill>
              <a:schemeClr val="accent6">
                <a:lumMod val="40000"/>
                <a:lumOff val="60000"/>
              </a:schemeClr>
            </a:solidFill>
            <a:round/>
          </a:ln>
        </p:spPr>
        <p:txBody>
          <a:bodyPr/>
          <a:lstStyle/>
          <a:p>
            <a:pPr>
              <a:defRPr/>
            </a:pPr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59" name="Arco 58"/>
          <p:cNvSpPr/>
          <p:nvPr/>
        </p:nvSpPr>
        <p:spPr bwMode="auto">
          <a:xfrm>
            <a:off x="3954451" y="1541520"/>
            <a:ext cx="1404000" cy="4752000"/>
          </a:xfrm>
          <a:prstGeom prst="arc">
            <a:avLst>
              <a:gd name="adj1" fmla="val 16244478"/>
              <a:gd name="adj2" fmla="val 5483612"/>
            </a:avLst>
          </a:prstGeom>
          <a:solidFill>
            <a:schemeClr val="tx1">
              <a:alpha val="0"/>
            </a:schemeClr>
          </a:solidFill>
          <a:ln w="66675" cap="flat" cmpd="sng" algn="ctr">
            <a:solidFill>
              <a:srgbClr val="00FF00">
                <a:alpha val="70000"/>
              </a:srgb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pt-BR"/>
          </a:p>
        </p:txBody>
      </p:sp>
      <p:grpSp>
        <p:nvGrpSpPr>
          <p:cNvPr id="2" name="Grupo 35"/>
          <p:cNvGrpSpPr/>
          <p:nvPr/>
        </p:nvGrpSpPr>
        <p:grpSpPr bwMode="auto">
          <a:xfrm>
            <a:off x="1720255" y="1541934"/>
            <a:ext cx="5665788" cy="4752975"/>
            <a:chOff x="1714480" y="1565399"/>
            <a:chExt cx="5665808" cy="4752975"/>
          </a:xfrm>
        </p:grpSpPr>
        <p:sp>
          <p:nvSpPr>
            <p:cNvPr id="34" name="Line 7"/>
            <p:cNvSpPr>
              <a:spLocks noChangeShapeType="1"/>
            </p:cNvSpPr>
            <p:nvPr/>
          </p:nvSpPr>
          <p:spPr bwMode="auto">
            <a:xfrm>
              <a:off x="2285982" y="3929063"/>
              <a:ext cx="4679967" cy="0"/>
            </a:xfrm>
            <a:prstGeom prst="line">
              <a:avLst/>
            </a:prstGeom>
            <a:noFill/>
            <a:ln w="50800">
              <a:solidFill>
                <a:schemeClr val="accent6">
                  <a:lumMod val="60000"/>
                  <a:lumOff val="40000"/>
                  <a:alpha val="50000"/>
                </a:schemeClr>
              </a:solidFill>
              <a:rou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35" name="Oval 2"/>
            <p:cNvSpPr>
              <a:spLocks noChangeArrowheads="1"/>
            </p:cNvSpPr>
            <p:nvPr/>
          </p:nvSpPr>
          <p:spPr bwMode="auto">
            <a:xfrm>
              <a:off x="2254163" y="1565399"/>
              <a:ext cx="4681537" cy="4752975"/>
            </a:xfrm>
            <a:prstGeom prst="ellipse">
              <a:avLst/>
            </a:prstGeom>
            <a:gradFill flip="none" rotWithShape="1">
              <a:gsLst>
                <a:gs pos="70000">
                  <a:srgbClr val="7030A0"/>
                </a:gs>
                <a:gs pos="65000">
                  <a:schemeClr val="tx1">
                    <a:alpha val="4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63500">
              <a:solidFill>
                <a:schemeClr val="accent6">
                  <a:lumMod val="60000"/>
                  <a:lumOff val="40000"/>
                  <a:alpha val="50000"/>
                </a:schemeClr>
              </a:solidFill>
              <a:rou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13335" name="Arc 4"/>
            <p:cNvSpPr/>
            <p:nvPr/>
          </p:nvSpPr>
          <p:spPr bwMode="auto">
            <a:xfrm flipV="1">
              <a:off x="2268538" y="3140348"/>
              <a:ext cx="4679950" cy="1584325"/>
            </a:xfrm>
            <a:custGeom>
              <a:avLst/>
              <a:gdLst>
                <a:gd name="T0" fmla="*/ 2147483647 w 43200"/>
                <a:gd name="T1" fmla="*/ 2147483647 h 43200"/>
                <a:gd name="T2" fmla="*/ 2147483647 w 43200"/>
                <a:gd name="T3" fmla="*/ 2147483647 h 43200"/>
                <a:gd name="T4" fmla="*/ 2147483647 w 43200"/>
                <a:gd name="T5" fmla="*/ 2147483647 h 43200"/>
                <a:gd name="T6" fmla="*/ 0 60000 65536"/>
                <a:gd name="T7" fmla="*/ 0 60000 65536"/>
                <a:gd name="T8" fmla="*/ 0 60000 65536"/>
                <a:gd name="T9" fmla="*/ 0 w 43200"/>
                <a:gd name="T10" fmla="*/ 0 h 43200"/>
                <a:gd name="T11" fmla="*/ 43200 w 432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43200" fill="none" extrusionOk="0">
                  <a:moveTo>
                    <a:pt x="43199" y="21728"/>
                  </a:moveTo>
                  <a:cubicBezTo>
                    <a:pt x="43128" y="33607"/>
                    <a:pt x="3347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43200" stroke="0" extrusionOk="0">
                  <a:moveTo>
                    <a:pt x="43199" y="21728"/>
                  </a:moveTo>
                  <a:cubicBezTo>
                    <a:pt x="43128" y="33607"/>
                    <a:pt x="3347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rgbClr val="143C2B">
                <a:alpha val="72940"/>
              </a:srgbClr>
            </a:solidFill>
            <a:ln w="50800" cap="rnd">
              <a:solidFill>
                <a:schemeClr val="accent6">
                  <a:lumMod val="60000"/>
                  <a:lumOff val="40000"/>
                  <a:alpha val="50000"/>
                </a:schemeClr>
              </a:solidFill>
              <a:prstDash val="solid"/>
              <a:round/>
            </a:ln>
          </p:spPr>
          <p:txBody>
            <a:bodyPr wrap="none" anchor="ctr"/>
            <a:lstStyle/>
            <a:p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13337" name="Text Box 20"/>
            <p:cNvSpPr txBox="1">
              <a:spLocks noChangeArrowheads="1"/>
            </p:cNvSpPr>
            <p:nvPr/>
          </p:nvSpPr>
          <p:spPr bwMode="auto">
            <a:xfrm>
              <a:off x="3428992" y="4797425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>
                  <a:solidFill>
                    <a:srgbClr val="FF3300"/>
                  </a:solidFill>
                  <a:latin typeface="Century Gothic" panose="020B0502020202020204" pitchFamily="34" charset="0"/>
                </a:rPr>
                <a:t>N</a:t>
              </a:r>
            </a:p>
          </p:txBody>
        </p:sp>
        <p:sp>
          <p:nvSpPr>
            <p:cNvPr id="13338" name="Text Box 21"/>
            <p:cNvSpPr txBox="1">
              <a:spLocks noChangeArrowheads="1"/>
            </p:cNvSpPr>
            <p:nvPr/>
          </p:nvSpPr>
          <p:spPr bwMode="auto">
            <a:xfrm>
              <a:off x="1714480" y="3573463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 dirty="0">
                  <a:solidFill>
                    <a:srgbClr val="FF3300"/>
                  </a:solidFill>
                  <a:latin typeface="Century Gothic" panose="020B0502020202020204" pitchFamily="34" charset="0"/>
                </a:rPr>
                <a:t>L</a:t>
              </a:r>
            </a:p>
          </p:txBody>
        </p:sp>
        <p:sp>
          <p:nvSpPr>
            <p:cNvPr id="13339" name="Text Box 22"/>
            <p:cNvSpPr txBox="1">
              <a:spLocks noChangeArrowheads="1"/>
            </p:cNvSpPr>
            <p:nvPr/>
          </p:nvSpPr>
          <p:spPr bwMode="auto">
            <a:xfrm>
              <a:off x="5357818" y="2500306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 dirty="0">
                  <a:solidFill>
                    <a:srgbClr val="FF3300"/>
                  </a:solidFill>
                  <a:latin typeface="Century Gothic" panose="020B0502020202020204" pitchFamily="34" charset="0"/>
                </a:rPr>
                <a:t>S</a:t>
              </a:r>
            </a:p>
          </p:txBody>
        </p:sp>
        <p:sp>
          <p:nvSpPr>
            <p:cNvPr id="13340" name="Text Box 23"/>
            <p:cNvSpPr txBox="1">
              <a:spLocks noChangeArrowheads="1"/>
            </p:cNvSpPr>
            <p:nvPr/>
          </p:nvSpPr>
          <p:spPr bwMode="auto">
            <a:xfrm>
              <a:off x="7019925" y="3649808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>
                  <a:solidFill>
                    <a:srgbClr val="FF3300"/>
                  </a:solidFill>
                  <a:latin typeface="Century Gothic" panose="020B0502020202020204" pitchFamily="34" charset="0"/>
                </a:rPr>
                <a:t>O</a:t>
              </a:r>
            </a:p>
          </p:txBody>
        </p:sp>
      </p:grpSp>
      <p:sp>
        <p:nvSpPr>
          <p:cNvPr id="13315" name="Arc 3"/>
          <p:cNvSpPr/>
          <p:nvPr/>
        </p:nvSpPr>
        <p:spPr bwMode="auto">
          <a:xfrm rot="20930720" flipV="1">
            <a:off x="2751138" y="3403600"/>
            <a:ext cx="4094162" cy="196850"/>
          </a:xfrm>
          <a:custGeom>
            <a:avLst/>
            <a:gdLst>
              <a:gd name="T0" fmla="*/ 2147483647 w 21407"/>
              <a:gd name="T1" fmla="*/ 2147483647 h 3672"/>
              <a:gd name="T2" fmla="*/ 2147483647 w 21407"/>
              <a:gd name="T3" fmla="*/ 2147483647 h 3672"/>
              <a:gd name="T4" fmla="*/ 0 w 21407"/>
              <a:gd name="T5" fmla="*/ 0 h 3672"/>
              <a:gd name="T6" fmla="*/ 0 60000 65536"/>
              <a:gd name="T7" fmla="*/ 0 60000 65536"/>
              <a:gd name="T8" fmla="*/ 0 60000 65536"/>
              <a:gd name="T9" fmla="*/ 0 w 21407"/>
              <a:gd name="T10" fmla="*/ 0 h 3672"/>
              <a:gd name="T11" fmla="*/ 21407 w 21407"/>
              <a:gd name="T12" fmla="*/ 3672 h 3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07" h="3672" fill="none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</a:path>
              <a:path w="21407" h="3672" stroke="0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13316" name="Rectangle 24"/>
          <p:cNvSpPr>
            <a:spLocks noGrp="1" noChangeArrowheads="1"/>
          </p:cNvSpPr>
          <p:nvPr>
            <p:ph type="title"/>
          </p:nvPr>
        </p:nvSpPr>
        <p:spPr>
          <a:xfrm>
            <a:off x="684213" y="188913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O Meridiano</a:t>
            </a:r>
          </a:p>
        </p:txBody>
      </p:sp>
      <p:sp>
        <p:nvSpPr>
          <p:cNvPr id="27" name="Arc 5"/>
          <p:cNvSpPr/>
          <p:nvPr/>
        </p:nvSpPr>
        <p:spPr bwMode="auto">
          <a:xfrm flipV="1">
            <a:off x="2267757" y="3882558"/>
            <a:ext cx="4680731" cy="842477"/>
          </a:xfrm>
          <a:custGeom>
            <a:avLst/>
            <a:gdLst>
              <a:gd name="T0" fmla="*/ 2147483647 w 43200"/>
              <a:gd name="T1" fmla="*/ 2147483647 h 23987"/>
              <a:gd name="T2" fmla="*/ 2147483647 w 43200"/>
              <a:gd name="T3" fmla="*/ 2147483647 h 23987"/>
              <a:gd name="T4" fmla="*/ 2147483647 w 43200"/>
              <a:gd name="T5" fmla="*/ 2147483647 h 23987"/>
              <a:gd name="T6" fmla="*/ 0 60000 65536"/>
              <a:gd name="T7" fmla="*/ 0 60000 65536"/>
              <a:gd name="T8" fmla="*/ 0 60000 65536"/>
              <a:gd name="T9" fmla="*/ 0 w 43200"/>
              <a:gd name="T10" fmla="*/ 0 h 23987"/>
              <a:gd name="T11" fmla="*/ 43200 w 43200"/>
              <a:gd name="T12" fmla="*/ 23987 h 239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3987" fill="none" extrusionOk="0">
                <a:moveTo>
                  <a:pt x="132" y="23986"/>
                </a:moveTo>
                <a:cubicBezTo>
                  <a:pt x="44" y="23194"/>
                  <a:pt x="0" y="223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</a:path>
              <a:path w="43200" h="23987" stroke="0" extrusionOk="0">
                <a:moveTo>
                  <a:pt x="132" y="23986"/>
                </a:moveTo>
                <a:cubicBezTo>
                  <a:pt x="44" y="23194"/>
                  <a:pt x="0" y="223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  <a:lnTo>
                  <a:pt x="21600" y="21600"/>
                </a:lnTo>
                <a:close/>
              </a:path>
            </a:pathLst>
          </a:custGeom>
          <a:solidFill>
            <a:srgbClr val="143C2B">
              <a:alpha val="7059"/>
            </a:srgbClr>
          </a:solidFill>
          <a:ln w="101600">
            <a:solidFill>
              <a:srgbClr val="339966"/>
            </a:solidFill>
            <a:round/>
          </a:ln>
        </p:spPr>
        <p:txBody>
          <a:bodyPr wrap="none" anchor="ctr"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28" name="AutoShape 14"/>
          <p:cNvSpPr>
            <a:spLocks noChangeArrowheads="1"/>
          </p:cNvSpPr>
          <p:nvPr/>
        </p:nvSpPr>
        <p:spPr bwMode="auto">
          <a:xfrm>
            <a:off x="4427538" y="2205038"/>
            <a:ext cx="217487" cy="144462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anose="020B0502020202020204" pitchFamily="34" charset="0"/>
            </a:endParaRPr>
          </a:p>
        </p:txBody>
      </p:sp>
      <p:grpSp>
        <p:nvGrpSpPr>
          <p:cNvPr id="3" name="Grupo 28"/>
          <p:cNvGrpSpPr/>
          <p:nvPr/>
        </p:nvGrpSpPr>
        <p:grpSpPr>
          <a:xfrm>
            <a:off x="4499992" y="3313216"/>
            <a:ext cx="288032" cy="648072"/>
            <a:chOff x="4499992" y="3313216"/>
            <a:chExt cx="288032" cy="648072"/>
          </a:xfrm>
        </p:grpSpPr>
        <p:sp>
          <p:nvSpPr>
            <p:cNvPr id="30" name="Elipse 29"/>
            <p:cNvSpPr/>
            <p:nvPr/>
          </p:nvSpPr>
          <p:spPr bwMode="auto">
            <a:xfrm>
              <a:off x="4572000" y="3313216"/>
              <a:ext cx="216024" cy="216024"/>
            </a:xfrm>
            <a:prstGeom prst="ellipse">
              <a:avLst/>
            </a:prstGeom>
            <a:noFill/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</a:endParaRPr>
            </a:p>
          </p:txBody>
        </p:sp>
        <p:cxnSp>
          <p:nvCxnSpPr>
            <p:cNvPr id="31" name="Conector reto 30"/>
            <p:cNvCxnSpPr>
              <a:stCxn id="30" idx="4"/>
            </p:cNvCxnSpPr>
            <p:nvPr/>
          </p:nvCxnSpPr>
          <p:spPr bwMode="auto">
            <a:xfrm flipH="1">
              <a:off x="4644008" y="3529240"/>
              <a:ext cx="36004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2" name="Conector reto 31"/>
            <p:cNvCxnSpPr/>
            <p:nvPr/>
          </p:nvCxnSpPr>
          <p:spPr bwMode="auto">
            <a:xfrm>
              <a:off x="4644008" y="3745264"/>
              <a:ext cx="144016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3" name="Conector reto 32"/>
            <p:cNvCxnSpPr/>
            <p:nvPr/>
          </p:nvCxnSpPr>
          <p:spPr bwMode="auto">
            <a:xfrm flipH="1">
              <a:off x="4572000" y="3745264"/>
              <a:ext cx="72008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6" name="Conector reto 35"/>
            <p:cNvCxnSpPr/>
            <p:nvPr/>
          </p:nvCxnSpPr>
          <p:spPr bwMode="auto">
            <a:xfrm>
              <a:off x="4644008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7" name="Conector reto 36"/>
            <p:cNvCxnSpPr/>
            <p:nvPr/>
          </p:nvCxnSpPr>
          <p:spPr bwMode="auto">
            <a:xfrm flipV="1">
              <a:off x="4499992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sp>
        <p:nvSpPr>
          <p:cNvPr id="38" name="Oval 25"/>
          <p:cNvSpPr>
            <a:spLocks noChangeArrowheads="1"/>
          </p:cNvSpPr>
          <p:nvPr/>
        </p:nvSpPr>
        <p:spPr bwMode="auto">
          <a:xfrm>
            <a:off x="2195736" y="3861048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39" name="Oval 25"/>
          <p:cNvSpPr>
            <a:spLocks noChangeArrowheads="1"/>
          </p:cNvSpPr>
          <p:nvPr/>
        </p:nvSpPr>
        <p:spPr bwMode="auto">
          <a:xfrm>
            <a:off x="5259509" y="3102672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41" name="Oval 25"/>
          <p:cNvSpPr>
            <a:spLocks noChangeArrowheads="1"/>
          </p:cNvSpPr>
          <p:nvPr/>
        </p:nvSpPr>
        <p:spPr bwMode="auto">
          <a:xfrm>
            <a:off x="6876256" y="3861048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56" name="Elipse 55"/>
          <p:cNvSpPr>
            <a:spLocks noChangeAspect="1"/>
          </p:cNvSpPr>
          <p:nvPr/>
        </p:nvSpPr>
        <p:spPr bwMode="auto">
          <a:xfrm>
            <a:off x="2997349" y="1772816"/>
            <a:ext cx="3240361" cy="2304256"/>
          </a:xfrm>
          <a:prstGeom prst="ellipse">
            <a:avLst/>
          </a:prstGeom>
          <a:gradFill>
            <a:gsLst>
              <a:gs pos="48000">
                <a:srgbClr val="7030A0">
                  <a:alpha val="77000"/>
                </a:srgbClr>
              </a:gs>
              <a:gs pos="91000">
                <a:schemeClr val="tx1">
                  <a:alpha val="2000"/>
                </a:schemeClr>
              </a:gs>
              <a:gs pos="6000">
                <a:schemeClr val="bg1">
                  <a:alpha val="58000"/>
                </a:schemeClr>
              </a:gs>
            </a:gsLst>
            <a:lin ang="5400000" scaled="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/>
          <a:lstStyle/>
          <a:p>
            <a:pPr defTabSz="913765"/>
            <a:endParaRPr lang="pt-BR" dirty="0" smtClean="0">
              <a:latin typeface="Helvetica 55 Roman" panose="000B0500000000000000" pitchFamily="34" charset="0"/>
            </a:endParaRPr>
          </a:p>
        </p:txBody>
      </p:sp>
      <p:sp>
        <p:nvSpPr>
          <p:cNvPr id="54" name="Lua 53"/>
          <p:cNvSpPr/>
          <p:nvPr/>
        </p:nvSpPr>
        <p:spPr bwMode="auto">
          <a:xfrm rot="16200000">
            <a:off x="4027568" y="3779486"/>
            <a:ext cx="1125232" cy="3276000"/>
          </a:xfrm>
          <a:prstGeom prst="moon">
            <a:avLst>
              <a:gd name="adj" fmla="val 87500"/>
            </a:avLst>
          </a:prstGeom>
          <a:gradFill flip="none" rotWithShape="1">
            <a:gsLst>
              <a:gs pos="94000">
                <a:schemeClr val="tx1">
                  <a:alpha val="0"/>
                </a:schemeClr>
              </a:gs>
              <a:gs pos="68000">
                <a:srgbClr val="7030A0">
                  <a:alpha val="41000"/>
                </a:srgbClr>
              </a:gs>
              <a:gs pos="3000">
                <a:schemeClr val="bg1">
                  <a:alpha val="37000"/>
                </a:schemeClr>
              </a:gs>
            </a:gsLst>
            <a:lin ang="21594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defTabSz="913765"/>
            <a:endParaRPr lang="pt-BR" dirty="0" smtClean="0"/>
          </a:p>
        </p:txBody>
      </p:sp>
      <p:sp>
        <p:nvSpPr>
          <p:cNvPr id="55" name="Arc 8"/>
          <p:cNvSpPr/>
          <p:nvPr/>
        </p:nvSpPr>
        <p:spPr bwMode="auto">
          <a:xfrm rot="5400000" flipV="1">
            <a:off x="1924361" y="3504574"/>
            <a:ext cx="4716000" cy="792000"/>
          </a:xfrm>
          <a:custGeom>
            <a:avLst/>
            <a:gdLst>
              <a:gd name="T0" fmla="*/ 2147483647 w 43200"/>
              <a:gd name="T1" fmla="*/ 2147483647 h 23987"/>
              <a:gd name="T2" fmla="*/ 2147483647 w 43200"/>
              <a:gd name="T3" fmla="*/ 2147483647 h 23987"/>
              <a:gd name="T4" fmla="*/ 2147483647 w 43200"/>
              <a:gd name="T5" fmla="*/ 2147483647 h 23987"/>
              <a:gd name="T6" fmla="*/ 0 60000 65536"/>
              <a:gd name="T7" fmla="*/ 0 60000 65536"/>
              <a:gd name="T8" fmla="*/ 0 60000 65536"/>
              <a:gd name="T9" fmla="*/ 0 w 43200"/>
              <a:gd name="T10" fmla="*/ 0 h 23987"/>
              <a:gd name="T11" fmla="*/ 43200 w 43200"/>
              <a:gd name="T12" fmla="*/ 23987 h 239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3987" fill="none" extrusionOk="0">
                <a:moveTo>
                  <a:pt x="132" y="23986"/>
                </a:moveTo>
                <a:cubicBezTo>
                  <a:pt x="44" y="23194"/>
                  <a:pt x="0" y="223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-1"/>
                  <a:pt x="43199" y="9670"/>
                  <a:pt x="43200" y="21599"/>
                </a:cubicBezTo>
              </a:path>
              <a:path w="43200" h="23987" stroke="0" extrusionOk="0">
                <a:moveTo>
                  <a:pt x="132" y="23986"/>
                </a:moveTo>
                <a:cubicBezTo>
                  <a:pt x="44" y="23194"/>
                  <a:pt x="0" y="223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-1"/>
                  <a:pt x="43199" y="9670"/>
                  <a:pt x="43200" y="21599"/>
                </a:cubicBezTo>
                <a:lnTo>
                  <a:pt x="21600" y="21600"/>
                </a:lnTo>
                <a:close/>
              </a:path>
            </a:pathLst>
          </a:custGeom>
          <a:noFill/>
          <a:ln w="101600">
            <a:solidFill>
              <a:srgbClr val="00FF00"/>
            </a:solidFill>
            <a:rou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0" name="Oval 25"/>
          <p:cNvSpPr>
            <a:spLocks noChangeArrowheads="1"/>
          </p:cNvSpPr>
          <p:nvPr/>
        </p:nvSpPr>
        <p:spPr bwMode="auto">
          <a:xfrm>
            <a:off x="3849253" y="4628752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grpSp>
        <p:nvGrpSpPr>
          <p:cNvPr id="5" name="Grupo 28"/>
          <p:cNvGrpSpPr/>
          <p:nvPr/>
        </p:nvGrpSpPr>
        <p:grpSpPr>
          <a:xfrm>
            <a:off x="2555875" y="1773238"/>
            <a:ext cx="3529013" cy="3960812"/>
            <a:chOff x="2555875" y="1773238"/>
            <a:chExt cx="3529013" cy="3960812"/>
          </a:xfrm>
        </p:grpSpPr>
        <p:sp>
          <p:nvSpPr>
            <p:cNvPr id="43" name="AutoShape 8"/>
            <p:cNvSpPr>
              <a:spLocks noChangeArrowheads="1"/>
            </p:cNvSpPr>
            <p:nvPr/>
          </p:nvSpPr>
          <p:spPr bwMode="auto">
            <a:xfrm>
              <a:off x="2555875" y="2852738"/>
              <a:ext cx="217488" cy="144462"/>
            </a:xfrm>
            <a:prstGeom prst="star5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44" name="AutoShape 9"/>
            <p:cNvSpPr>
              <a:spLocks noChangeArrowheads="1"/>
            </p:cNvSpPr>
            <p:nvPr/>
          </p:nvSpPr>
          <p:spPr bwMode="auto">
            <a:xfrm>
              <a:off x="3203575" y="2205038"/>
              <a:ext cx="217488" cy="144462"/>
            </a:xfrm>
            <a:prstGeom prst="star5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45" name="AutoShape 10"/>
            <p:cNvSpPr>
              <a:spLocks noChangeArrowheads="1"/>
            </p:cNvSpPr>
            <p:nvPr/>
          </p:nvSpPr>
          <p:spPr bwMode="auto">
            <a:xfrm>
              <a:off x="5724525" y="2781300"/>
              <a:ext cx="217488" cy="144463"/>
            </a:xfrm>
            <a:prstGeom prst="star5">
              <a:avLst/>
            </a:prstGeom>
            <a:solidFill>
              <a:srgbClr val="FFC000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46" name="AutoShape 11"/>
            <p:cNvSpPr>
              <a:spLocks noChangeArrowheads="1"/>
            </p:cNvSpPr>
            <p:nvPr/>
          </p:nvSpPr>
          <p:spPr bwMode="auto">
            <a:xfrm>
              <a:off x="5435600" y="1773238"/>
              <a:ext cx="217488" cy="144462"/>
            </a:xfrm>
            <a:prstGeom prst="star5">
              <a:avLst/>
            </a:prstGeom>
            <a:solidFill>
              <a:srgbClr val="FFC000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47" name="AutoShape 12"/>
            <p:cNvSpPr>
              <a:spLocks noChangeArrowheads="1"/>
            </p:cNvSpPr>
            <p:nvPr/>
          </p:nvSpPr>
          <p:spPr bwMode="auto">
            <a:xfrm>
              <a:off x="5867400" y="2276475"/>
              <a:ext cx="217488" cy="144463"/>
            </a:xfrm>
            <a:prstGeom prst="star5">
              <a:avLst/>
            </a:prstGeom>
            <a:solidFill>
              <a:schemeClr val="bg1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49" name="AutoShape 15"/>
            <p:cNvSpPr>
              <a:spLocks noChangeArrowheads="1"/>
            </p:cNvSpPr>
            <p:nvPr/>
          </p:nvSpPr>
          <p:spPr bwMode="auto">
            <a:xfrm>
              <a:off x="4211638" y="2060575"/>
              <a:ext cx="217487" cy="144463"/>
            </a:xfrm>
            <a:prstGeom prst="star5">
              <a:avLst/>
            </a:prstGeom>
            <a:solidFill>
              <a:srgbClr val="FFFFCC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50" name="AutoShape 16"/>
            <p:cNvSpPr>
              <a:spLocks noChangeArrowheads="1"/>
            </p:cNvSpPr>
            <p:nvPr/>
          </p:nvSpPr>
          <p:spPr bwMode="auto">
            <a:xfrm>
              <a:off x="5292725" y="5516563"/>
              <a:ext cx="217488" cy="144462"/>
            </a:xfrm>
            <a:prstGeom prst="star5">
              <a:avLst/>
            </a:prstGeom>
            <a:solidFill>
              <a:srgbClr val="7030A0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51" name="AutoShape 17"/>
            <p:cNvSpPr>
              <a:spLocks noChangeArrowheads="1"/>
            </p:cNvSpPr>
            <p:nvPr/>
          </p:nvSpPr>
          <p:spPr bwMode="auto">
            <a:xfrm>
              <a:off x="5724525" y="5084763"/>
              <a:ext cx="217488" cy="144462"/>
            </a:xfrm>
            <a:prstGeom prst="star5">
              <a:avLst/>
            </a:prstGeom>
            <a:solidFill>
              <a:srgbClr val="C00000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52" name="AutoShape 18"/>
            <p:cNvSpPr>
              <a:spLocks noChangeArrowheads="1"/>
            </p:cNvSpPr>
            <p:nvPr/>
          </p:nvSpPr>
          <p:spPr bwMode="auto">
            <a:xfrm>
              <a:off x="4427538" y="5589588"/>
              <a:ext cx="217487" cy="144462"/>
            </a:xfrm>
            <a:prstGeom prst="star5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53" name="AutoShape 19"/>
            <p:cNvSpPr>
              <a:spLocks noChangeArrowheads="1"/>
            </p:cNvSpPr>
            <p:nvPr/>
          </p:nvSpPr>
          <p:spPr bwMode="auto">
            <a:xfrm>
              <a:off x="2771775" y="4724400"/>
              <a:ext cx="217488" cy="144463"/>
            </a:xfrm>
            <a:prstGeom prst="star5">
              <a:avLst/>
            </a:prstGeom>
            <a:solidFill>
              <a:schemeClr val="accent3">
                <a:lumMod val="85000"/>
              </a:schemeClr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</p:grpSp>
      <p:sp>
        <p:nvSpPr>
          <p:cNvPr id="61" name="CaixaDeTexto 60"/>
          <p:cNvSpPr txBox="1"/>
          <p:nvPr/>
        </p:nvSpPr>
        <p:spPr>
          <a:xfrm>
            <a:off x="5076056" y="6509751"/>
            <a:ext cx="406794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rgbClr val="37CBFF"/>
                </a:solidFill>
                <a:latin typeface="Century Gothic" panose="020B0502020202020204" pitchFamily="34" charset="0"/>
              </a:rPr>
              <a:t>Crédito: André Luiz da Silva/CDA/CDCC/USP </a:t>
            </a:r>
            <a:endParaRPr lang="pt-BR" sz="1200" dirty="0">
              <a:solidFill>
                <a:srgbClr val="37CBFF"/>
              </a:solidFill>
              <a:latin typeface="Century Gothic" panose="020B0502020202020204" pitchFamily="34" charset="0"/>
            </a:endParaRPr>
          </a:p>
        </p:txBody>
      </p:sp>
      <p:sp>
        <p:nvSpPr>
          <p:cNvPr id="48" name="Elipse 57"/>
          <p:cNvSpPr>
            <a:spLocks noChangeAspect="1"/>
          </p:cNvSpPr>
          <p:nvPr/>
        </p:nvSpPr>
        <p:spPr bwMode="auto">
          <a:xfrm rot="18342476">
            <a:off x="4313577" y="1226290"/>
            <a:ext cx="636551" cy="636551"/>
          </a:xfrm>
          <a:prstGeom prst="ellipse">
            <a:avLst/>
          </a:prstGeom>
          <a:gradFill>
            <a:gsLst>
              <a:gs pos="18000">
                <a:schemeClr val="bg1"/>
              </a:gs>
              <a:gs pos="21000">
                <a:srgbClr val="21FF46"/>
              </a:gs>
              <a:gs pos="82000">
                <a:srgbClr val="21FF46">
                  <a:alpha val="2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defTabSz="913765"/>
            <a:endParaRPr lang="pt-BR" dirty="0" smtClean="0">
              <a:latin typeface="Helvetica 55 Roman" panose="00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62735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55" grpId="0" animBg="1"/>
      <p:bldP spid="6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Line 6"/>
          <p:cNvSpPr>
            <a:spLocks noChangeShapeType="1"/>
          </p:cNvSpPr>
          <p:nvPr/>
        </p:nvSpPr>
        <p:spPr bwMode="auto">
          <a:xfrm flipV="1">
            <a:off x="3924300" y="3140968"/>
            <a:ext cx="1439788" cy="1584176"/>
          </a:xfrm>
          <a:prstGeom prst="line">
            <a:avLst/>
          </a:prstGeom>
          <a:noFill/>
          <a:ln w="50800">
            <a:solidFill>
              <a:schemeClr val="accent6">
                <a:lumMod val="40000"/>
                <a:lumOff val="60000"/>
              </a:schemeClr>
            </a:solidFill>
            <a:round/>
          </a:ln>
        </p:spPr>
        <p:txBody>
          <a:bodyPr/>
          <a:lstStyle/>
          <a:p>
            <a:pPr>
              <a:defRPr/>
            </a:pPr>
            <a:endParaRPr lang="pt-BR">
              <a:latin typeface="Century Gothic" panose="020B0502020202020204" pitchFamily="34" charset="0"/>
            </a:endParaRPr>
          </a:p>
        </p:txBody>
      </p:sp>
      <p:grpSp>
        <p:nvGrpSpPr>
          <p:cNvPr id="2" name="Grupo 35"/>
          <p:cNvGrpSpPr/>
          <p:nvPr/>
        </p:nvGrpSpPr>
        <p:grpSpPr bwMode="auto">
          <a:xfrm>
            <a:off x="1700226" y="1484784"/>
            <a:ext cx="5665788" cy="4752975"/>
            <a:chOff x="1714480" y="1484313"/>
            <a:chExt cx="5665808" cy="4752975"/>
          </a:xfrm>
        </p:grpSpPr>
        <p:sp>
          <p:nvSpPr>
            <p:cNvPr id="34" name="Line 7"/>
            <p:cNvSpPr>
              <a:spLocks noChangeShapeType="1"/>
            </p:cNvSpPr>
            <p:nvPr/>
          </p:nvSpPr>
          <p:spPr bwMode="auto">
            <a:xfrm>
              <a:off x="2285982" y="3929063"/>
              <a:ext cx="4679967" cy="0"/>
            </a:xfrm>
            <a:prstGeom prst="line">
              <a:avLst/>
            </a:prstGeom>
            <a:noFill/>
            <a:ln w="50800">
              <a:solidFill>
                <a:schemeClr val="accent6">
                  <a:lumMod val="60000"/>
                  <a:lumOff val="40000"/>
                  <a:alpha val="50000"/>
                </a:schemeClr>
              </a:solidFill>
              <a:rou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35" name="Oval 2"/>
            <p:cNvSpPr>
              <a:spLocks noChangeArrowheads="1"/>
            </p:cNvSpPr>
            <p:nvPr/>
          </p:nvSpPr>
          <p:spPr bwMode="auto">
            <a:xfrm>
              <a:off x="2289546" y="1484313"/>
              <a:ext cx="4681537" cy="4752975"/>
            </a:xfrm>
            <a:prstGeom prst="ellipse">
              <a:avLst/>
            </a:prstGeom>
            <a:gradFill flip="none" rotWithShape="1">
              <a:gsLst>
                <a:gs pos="70000">
                  <a:srgbClr val="7030A0"/>
                </a:gs>
                <a:gs pos="65000">
                  <a:schemeClr val="tx1">
                    <a:alpha val="4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63500">
              <a:solidFill>
                <a:schemeClr val="accent6">
                  <a:lumMod val="60000"/>
                  <a:lumOff val="40000"/>
                  <a:alpha val="50000"/>
                </a:schemeClr>
              </a:solidFill>
              <a:rou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13335" name="Arc 4"/>
            <p:cNvSpPr/>
            <p:nvPr/>
          </p:nvSpPr>
          <p:spPr bwMode="auto">
            <a:xfrm flipV="1">
              <a:off x="2267702" y="3141663"/>
              <a:ext cx="4679950" cy="1584325"/>
            </a:xfrm>
            <a:custGeom>
              <a:avLst/>
              <a:gdLst>
                <a:gd name="T0" fmla="*/ 2147483647 w 43200"/>
                <a:gd name="T1" fmla="*/ 2147483647 h 43200"/>
                <a:gd name="T2" fmla="*/ 2147483647 w 43200"/>
                <a:gd name="T3" fmla="*/ 2147483647 h 43200"/>
                <a:gd name="T4" fmla="*/ 2147483647 w 43200"/>
                <a:gd name="T5" fmla="*/ 2147483647 h 43200"/>
                <a:gd name="T6" fmla="*/ 0 60000 65536"/>
                <a:gd name="T7" fmla="*/ 0 60000 65536"/>
                <a:gd name="T8" fmla="*/ 0 60000 65536"/>
                <a:gd name="T9" fmla="*/ 0 w 43200"/>
                <a:gd name="T10" fmla="*/ 0 h 43200"/>
                <a:gd name="T11" fmla="*/ 43200 w 432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43200" fill="none" extrusionOk="0">
                  <a:moveTo>
                    <a:pt x="43199" y="21728"/>
                  </a:moveTo>
                  <a:cubicBezTo>
                    <a:pt x="43128" y="33607"/>
                    <a:pt x="3347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43200" stroke="0" extrusionOk="0">
                  <a:moveTo>
                    <a:pt x="43199" y="21728"/>
                  </a:moveTo>
                  <a:cubicBezTo>
                    <a:pt x="43128" y="33607"/>
                    <a:pt x="3347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rgbClr val="143C2B">
                <a:alpha val="72940"/>
              </a:srgbClr>
            </a:solidFill>
            <a:ln w="50800" cap="rnd">
              <a:solidFill>
                <a:schemeClr val="accent6">
                  <a:lumMod val="60000"/>
                  <a:lumOff val="40000"/>
                  <a:alpha val="50000"/>
                </a:schemeClr>
              </a:solidFill>
              <a:prstDash val="solid"/>
              <a:round/>
            </a:ln>
          </p:spPr>
          <p:txBody>
            <a:bodyPr wrap="none" anchor="ctr"/>
            <a:lstStyle/>
            <a:p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13337" name="Text Box 20"/>
            <p:cNvSpPr txBox="1">
              <a:spLocks noChangeArrowheads="1"/>
            </p:cNvSpPr>
            <p:nvPr/>
          </p:nvSpPr>
          <p:spPr bwMode="auto">
            <a:xfrm>
              <a:off x="3428992" y="4797425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>
                  <a:solidFill>
                    <a:srgbClr val="FF3300"/>
                  </a:solidFill>
                  <a:latin typeface="Century Gothic" panose="020B0502020202020204" pitchFamily="34" charset="0"/>
                </a:rPr>
                <a:t>N</a:t>
              </a:r>
            </a:p>
          </p:txBody>
        </p:sp>
        <p:sp>
          <p:nvSpPr>
            <p:cNvPr id="13338" name="Text Box 21"/>
            <p:cNvSpPr txBox="1">
              <a:spLocks noChangeArrowheads="1"/>
            </p:cNvSpPr>
            <p:nvPr/>
          </p:nvSpPr>
          <p:spPr bwMode="auto">
            <a:xfrm>
              <a:off x="1714480" y="3573463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 dirty="0">
                  <a:solidFill>
                    <a:srgbClr val="FF3300"/>
                  </a:solidFill>
                  <a:latin typeface="Century Gothic" panose="020B0502020202020204" pitchFamily="34" charset="0"/>
                </a:rPr>
                <a:t>L</a:t>
              </a:r>
            </a:p>
          </p:txBody>
        </p:sp>
        <p:sp>
          <p:nvSpPr>
            <p:cNvPr id="13339" name="Text Box 22"/>
            <p:cNvSpPr txBox="1">
              <a:spLocks noChangeArrowheads="1"/>
            </p:cNvSpPr>
            <p:nvPr/>
          </p:nvSpPr>
          <p:spPr bwMode="auto">
            <a:xfrm>
              <a:off x="5357818" y="2500306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 dirty="0">
                  <a:solidFill>
                    <a:srgbClr val="FF3300"/>
                  </a:solidFill>
                  <a:latin typeface="Century Gothic" panose="020B0502020202020204" pitchFamily="34" charset="0"/>
                </a:rPr>
                <a:t>S</a:t>
              </a:r>
            </a:p>
          </p:txBody>
        </p:sp>
        <p:sp>
          <p:nvSpPr>
            <p:cNvPr id="13340" name="Text Box 23"/>
            <p:cNvSpPr txBox="1">
              <a:spLocks noChangeArrowheads="1"/>
            </p:cNvSpPr>
            <p:nvPr/>
          </p:nvSpPr>
          <p:spPr bwMode="auto">
            <a:xfrm>
              <a:off x="7019925" y="3649808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>
                  <a:solidFill>
                    <a:srgbClr val="FF3300"/>
                  </a:solidFill>
                  <a:latin typeface="Century Gothic" panose="020B0502020202020204" pitchFamily="34" charset="0"/>
                </a:rPr>
                <a:t>O</a:t>
              </a:r>
            </a:p>
          </p:txBody>
        </p:sp>
      </p:grpSp>
      <p:sp>
        <p:nvSpPr>
          <p:cNvPr id="13315" name="Arc 3"/>
          <p:cNvSpPr/>
          <p:nvPr/>
        </p:nvSpPr>
        <p:spPr bwMode="auto">
          <a:xfrm rot="20930720" flipV="1">
            <a:off x="2751138" y="3403600"/>
            <a:ext cx="4094162" cy="196850"/>
          </a:xfrm>
          <a:custGeom>
            <a:avLst/>
            <a:gdLst>
              <a:gd name="T0" fmla="*/ 2147483647 w 21407"/>
              <a:gd name="T1" fmla="*/ 2147483647 h 3672"/>
              <a:gd name="T2" fmla="*/ 2147483647 w 21407"/>
              <a:gd name="T3" fmla="*/ 2147483647 h 3672"/>
              <a:gd name="T4" fmla="*/ 0 w 21407"/>
              <a:gd name="T5" fmla="*/ 0 h 3672"/>
              <a:gd name="T6" fmla="*/ 0 60000 65536"/>
              <a:gd name="T7" fmla="*/ 0 60000 65536"/>
              <a:gd name="T8" fmla="*/ 0 60000 65536"/>
              <a:gd name="T9" fmla="*/ 0 w 21407"/>
              <a:gd name="T10" fmla="*/ 0 h 3672"/>
              <a:gd name="T11" fmla="*/ 21407 w 21407"/>
              <a:gd name="T12" fmla="*/ 3672 h 3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07" h="3672" fill="none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</a:path>
              <a:path w="21407" h="3672" stroke="0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13316" name="Rectangle 24"/>
          <p:cNvSpPr>
            <a:spLocks noGrp="1" noChangeArrowheads="1"/>
          </p:cNvSpPr>
          <p:nvPr>
            <p:ph type="title"/>
          </p:nvPr>
        </p:nvSpPr>
        <p:spPr>
          <a:xfrm>
            <a:off x="684213" y="188913"/>
            <a:ext cx="7772400" cy="1143000"/>
          </a:xfrm>
        </p:spPr>
        <p:txBody>
          <a:bodyPr/>
          <a:lstStyle/>
          <a:p>
            <a:r>
              <a:rPr lang="pt-BR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Almucântares</a:t>
            </a:r>
            <a:endParaRPr lang="pt-BR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7" name="Arc 5"/>
          <p:cNvSpPr/>
          <p:nvPr/>
        </p:nvSpPr>
        <p:spPr bwMode="auto">
          <a:xfrm flipV="1">
            <a:off x="2247544" y="3907017"/>
            <a:ext cx="4700944" cy="818019"/>
          </a:xfrm>
          <a:custGeom>
            <a:avLst/>
            <a:gdLst>
              <a:gd name="T0" fmla="*/ 2147483647 w 43200"/>
              <a:gd name="T1" fmla="*/ 2147483647 h 23987"/>
              <a:gd name="T2" fmla="*/ 2147483647 w 43200"/>
              <a:gd name="T3" fmla="*/ 2147483647 h 23987"/>
              <a:gd name="T4" fmla="*/ 2147483647 w 43200"/>
              <a:gd name="T5" fmla="*/ 2147483647 h 23987"/>
              <a:gd name="T6" fmla="*/ 0 60000 65536"/>
              <a:gd name="T7" fmla="*/ 0 60000 65536"/>
              <a:gd name="T8" fmla="*/ 0 60000 65536"/>
              <a:gd name="T9" fmla="*/ 0 w 43200"/>
              <a:gd name="T10" fmla="*/ 0 h 23987"/>
              <a:gd name="T11" fmla="*/ 43200 w 43200"/>
              <a:gd name="T12" fmla="*/ 23987 h 23987"/>
              <a:gd name="connsiteX0" fmla="*/ 132 w 43200"/>
              <a:gd name="connsiteY0" fmla="*/ 23986 h 23986"/>
              <a:gd name="connsiteX1" fmla="*/ 0 w 43200"/>
              <a:gd name="connsiteY1" fmla="*/ 21600 h 23986"/>
              <a:gd name="connsiteX2" fmla="*/ 21600 w 43200"/>
              <a:gd name="connsiteY2" fmla="*/ 0 h 23986"/>
              <a:gd name="connsiteX3" fmla="*/ 43200 w 43200"/>
              <a:gd name="connsiteY3" fmla="*/ 21600 h 23986"/>
              <a:gd name="connsiteX4" fmla="*/ 43188 w 43200"/>
              <a:gd name="connsiteY4" fmla="*/ 22312 h 23986"/>
              <a:gd name="connsiteX0" fmla="*/ 21600 w 43200"/>
              <a:gd name="connsiteY0" fmla="*/ 21600 h 23986"/>
              <a:gd name="connsiteX1" fmla="*/ 0 w 43200"/>
              <a:gd name="connsiteY1" fmla="*/ 21600 h 23986"/>
              <a:gd name="connsiteX2" fmla="*/ 21600 w 43200"/>
              <a:gd name="connsiteY2" fmla="*/ 0 h 23986"/>
              <a:gd name="connsiteX3" fmla="*/ 43200 w 43200"/>
              <a:gd name="connsiteY3" fmla="*/ 21600 h 23986"/>
              <a:gd name="connsiteX4" fmla="*/ 43188 w 43200"/>
              <a:gd name="connsiteY4" fmla="*/ 22312 h 23986"/>
              <a:gd name="connsiteX5" fmla="*/ 21600 w 43200"/>
              <a:gd name="connsiteY5" fmla="*/ 21600 h 23986"/>
              <a:gd name="connsiteX0" fmla="*/ 0 w 43200"/>
              <a:gd name="connsiteY0" fmla="*/ 21600 h 22312"/>
              <a:gd name="connsiteX1" fmla="*/ 21600 w 43200"/>
              <a:gd name="connsiteY1" fmla="*/ 0 h 22312"/>
              <a:gd name="connsiteX2" fmla="*/ 43200 w 43200"/>
              <a:gd name="connsiteY2" fmla="*/ 21600 h 22312"/>
              <a:gd name="connsiteX3" fmla="*/ 43188 w 43200"/>
              <a:gd name="connsiteY3" fmla="*/ 22312 h 22312"/>
              <a:gd name="connsiteX0" fmla="*/ 21600 w 43200"/>
              <a:gd name="connsiteY0" fmla="*/ 21600 h 22312"/>
              <a:gd name="connsiteX1" fmla="*/ 0 w 43200"/>
              <a:gd name="connsiteY1" fmla="*/ 21600 h 22312"/>
              <a:gd name="connsiteX2" fmla="*/ 21600 w 43200"/>
              <a:gd name="connsiteY2" fmla="*/ 0 h 22312"/>
              <a:gd name="connsiteX3" fmla="*/ 43200 w 43200"/>
              <a:gd name="connsiteY3" fmla="*/ 21600 h 22312"/>
              <a:gd name="connsiteX4" fmla="*/ 43188 w 43200"/>
              <a:gd name="connsiteY4" fmla="*/ 22312 h 22312"/>
              <a:gd name="connsiteX5" fmla="*/ 21600 w 43200"/>
              <a:gd name="connsiteY5" fmla="*/ 21600 h 22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200" h="22312" fill="none" extrusionOk="0">
                <a:moveTo>
                  <a:pt x="0" y="21600"/>
                </a:move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</a:path>
              <a:path w="43200" h="22312" stroke="0" extrusionOk="0">
                <a:moveTo>
                  <a:pt x="21600" y="21600"/>
                </a:moveTo>
                <a:lnTo>
                  <a:pt x="0" y="21600"/>
                </a:ln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  <a:lnTo>
                  <a:pt x="21600" y="21600"/>
                </a:lnTo>
                <a:close/>
              </a:path>
            </a:pathLst>
          </a:custGeom>
          <a:solidFill>
            <a:srgbClr val="143C2B">
              <a:alpha val="7059"/>
            </a:srgbClr>
          </a:solidFill>
          <a:ln w="101600">
            <a:solidFill>
              <a:srgbClr val="339966"/>
            </a:solidFill>
            <a:round/>
          </a:ln>
        </p:spPr>
        <p:txBody>
          <a:bodyPr wrap="none" anchor="ctr"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28" name="AutoShape 14"/>
          <p:cNvSpPr>
            <a:spLocks noChangeArrowheads="1"/>
          </p:cNvSpPr>
          <p:nvPr/>
        </p:nvSpPr>
        <p:spPr bwMode="auto">
          <a:xfrm>
            <a:off x="4427538" y="2205038"/>
            <a:ext cx="217487" cy="144462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anose="020B0502020202020204" pitchFamily="34" charset="0"/>
            </a:endParaRPr>
          </a:p>
        </p:txBody>
      </p:sp>
      <p:grpSp>
        <p:nvGrpSpPr>
          <p:cNvPr id="3" name="Grupo 28"/>
          <p:cNvGrpSpPr/>
          <p:nvPr/>
        </p:nvGrpSpPr>
        <p:grpSpPr>
          <a:xfrm>
            <a:off x="4499992" y="3313216"/>
            <a:ext cx="288032" cy="648072"/>
            <a:chOff x="4499992" y="3313216"/>
            <a:chExt cx="288032" cy="648072"/>
          </a:xfrm>
        </p:grpSpPr>
        <p:sp>
          <p:nvSpPr>
            <p:cNvPr id="30" name="Elipse 29"/>
            <p:cNvSpPr/>
            <p:nvPr/>
          </p:nvSpPr>
          <p:spPr bwMode="auto">
            <a:xfrm>
              <a:off x="4572000" y="3313216"/>
              <a:ext cx="216024" cy="216024"/>
            </a:xfrm>
            <a:prstGeom prst="ellipse">
              <a:avLst/>
            </a:prstGeom>
            <a:noFill/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</a:endParaRPr>
            </a:p>
          </p:txBody>
        </p:sp>
        <p:cxnSp>
          <p:nvCxnSpPr>
            <p:cNvPr id="31" name="Conector reto 30"/>
            <p:cNvCxnSpPr>
              <a:stCxn id="30" idx="4"/>
            </p:cNvCxnSpPr>
            <p:nvPr/>
          </p:nvCxnSpPr>
          <p:spPr bwMode="auto">
            <a:xfrm flipH="1">
              <a:off x="4644008" y="3529240"/>
              <a:ext cx="36004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2" name="Conector reto 31"/>
            <p:cNvCxnSpPr/>
            <p:nvPr/>
          </p:nvCxnSpPr>
          <p:spPr bwMode="auto">
            <a:xfrm>
              <a:off x="4644008" y="3745264"/>
              <a:ext cx="144016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3" name="Conector reto 32"/>
            <p:cNvCxnSpPr/>
            <p:nvPr/>
          </p:nvCxnSpPr>
          <p:spPr bwMode="auto">
            <a:xfrm flipH="1">
              <a:off x="4572000" y="3745264"/>
              <a:ext cx="72008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6" name="Conector reto 35"/>
            <p:cNvCxnSpPr/>
            <p:nvPr/>
          </p:nvCxnSpPr>
          <p:spPr bwMode="auto">
            <a:xfrm>
              <a:off x="4644008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7" name="Conector reto 36"/>
            <p:cNvCxnSpPr/>
            <p:nvPr/>
          </p:nvCxnSpPr>
          <p:spPr bwMode="auto">
            <a:xfrm flipV="1">
              <a:off x="4499992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sp>
        <p:nvSpPr>
          <p:cNvPr id="38" name="Oval 25"/>
          <p:cNvSpPr>
            <a:spLocks noChangeArrowheads="1"/>
          </p:cNvSpPr>
          <p:nvPr/>
        </p:nvSpPr>
        <p:spPr bwMode="auto">
          <a:xfrm>
            <a:off x="2195736" y="3861048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39" name="Oval 25"/>
          <p:cNvSpPr>
            <a:spLocks noChangeArrowheads="1"/>
          </p:cNvSpPr>
          <p:nvPr/>
        </p:nvSpPr>
        <p:spPr bwMode="auto">
          <a:xfrm>
            <a:off x="5259509" y="3102672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41" name="Oval 25"/>
          <p:cNvSpPr>
            <a:spLocks noChangeArrowheads="1"/>
          </p:cNvSpPr>
          <p:nvPr/>
        </p:nvSpPr>
        <p:spPr bwMode="auto">
          <a:xfrm>
            <a:off x="6876256" y="3861048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56" name="Elipse 55"/>
          <p:cNvSpPr>
            <a:spLocks noChangeAspect="1"/>
          </p:cNvSpPr>
          <p:nvPr/>
        </p:nvSpPr>
        <p:spPr bwMode="auto">
          <a:xfrm>
            <a:off x="2987824" y="1772816"/>
            <a:ext cx="3240361" cy="2304256"/>
          </a:xfrm>
          <a:prstGeom prst="ellipse">
            <a:avLst/>
          </a:prstGeom>
          <a:gradFill>
            <a:gsLst>
              <a:gs pos="48000">
                <a:srgbClr val="7030A0">
                  <a:alpha val="77000"/>
                </a:srgbClr>
              </a:gs>
              <a:gs pos="91000">
                <a:schemeClr val="tx1">
                  <a:alpha val="2000"/>
                </a:schemeClr>
              </a:gs>
              <a:gs pos="6000">
                <a:schemeClr val="bg1">
                  <a:alpha val="58000"/>
                </a:schemeClr>
              </a:gs>
            </a:gsLst>
            <a:lin ang="5400000" scaled="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/>
          <a:lstStyle/>
          <a:p>
            <a:pPr defTabSz="913765"/>
            <a:endParaRPr lang="pt-BR" dirty="0" smtClean="0">
              <a:latin typeface="Helvetica 55 Roman" panose="000B0500000000000000" pitchFamily="34" charset="0"/>
            </a:endParaRPr>
          </a:p>
        </p:txBody>
      </p:sp>
      <p:sp>
        <p:nvSpPr>
          <p:cNvPr id="54" name="Lua 53"/>
          <p:cNvSpPr/>
          <p:nvPr/>
        </p:nvSpPr>
        <p:spPr bwMode="auto">
          <a:xfrm rot="16200000">
            <a:off x="4027568" y="3779486"/>
            <a:ext cx="1125232" cy="3276000"/>
          </a:xfrm>
          <a:prstGeom prst="moon">
            <a:avLst>
              <a:gd name="adj" fmla="val 87500"/>
            </a:avLst>
          </a:prstGeom>
          <a:gradFill flip="none" rotWithShape="1">
            <a:gsLst>
              <a:gs pos="94000">
                <a:schemeClr val="tx1">
                  <a:alpha val="0"/>
                </a:schemeClr>
              </a:gs>
              <a:gs pos="68000">
                <a:srgbClr val="7030A0">
                  <a:alpha val="41000"/>
                </a:srgbClr>
              </a:gs>
              <a:gs pos="3000">
                <a:schemeClr val="bg1">
                  <a:alpha val="37000"/>
                </a:schemeClr>
              </a:gs>
            </a:gsLst>
            <a:lin ang="21594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defTabSz="913765"/>
            <a:endParaRPr lang="pt-BR" dirty="0" smtClean="0"/>
          </a:p>
        </p:txBody>
      </p:sp>
      <p:sp>
        <p:nvSpPr>
          <p:cNvPr id="40" name="Oval 25"/>
          <p:cNvSpPr>
            <a:spLocks noChangeArrowheads="1"/>
          </p:cNvSpPr>
          <p:nvPr/>
        </p:nvSpPr>
        <p:spPr bwMode="auto">
          <a:xfrm>
            <a:off x="3839728" y="4628752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48" name="Arc 24"/>
          <p:cNvSpPr>
            <a:spLocks noChangeAspect="1"/>
          </p:cNvSpPr>
          <p:nvPr/>
        </p:nvSpPr>
        <p:spPr bwMode="auto">
          <a:xfrm flipV="1">
            <a:off x="3229486" y="1628800"/>
            <a:ext cx="2771577" cy="846204"/>
          </a:xfrm>
          <a:custGeom>
            <a:avLst/>
            <a:gdLst>
              <a:gd name="T0" fmla="*/ 2147483647 w 43200"/>
              <a:gd name="T1" fmla="*/ 2147483647 h 43200"/>
              <a:gd name="T2" fmla="*/ 2147483647 w 43200"/>
              <a:gd name="T3" fmla="*/ 2147483647 h 43200"/>
              <a:gd name="T4" fmla="*/ 2147483647 w 43200"/>
              <a:gd name="T5" fmla="*/ 2147483647 h 43200"/>
              <a:gd name="T6" fmla="*/ 0 60000 65536"/>
              <a:gd name="T7" fmla="*/ 0 60000 65536"/>
              <a:gd name="T8" fmla="*/ 0 60000 65536"/>
              <a:gd name="T9" fmla="*/ 0 w 43200"/>
              <a:gd name="T10" fmla="*/ 0 h 43200"/>
              <a:gd name="T11" fmla="*/ 43200 w 43200"/>
              <a:gd name="T12" fmla="*/ 43200 h 43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43200" fill="none" extrusionOk="0">
                <a:moveTo>
                  <a:pt x="43176" y="22611"/>
                </a:moveTo>
                <a:cubicBezTo>
                  <a:pt x="42636" y="34134"/>
                  <a:pt x="33136" y="43199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</a:path>
              <a:path w="43200" h="43200" stroke="0" extrusionOk="0">
                <a:moveTo>
                  <a:pt x="43176" y="22611"/>
                </a:moveTo>
                <a:cubicBezTo>
                  <a:pt x="42636" y="34134"/>
                  <a:pt x="33136" y="43199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  <a:lnTo>
                  <a:pt x="21600" y="21600"/>
                </a:lnTo>
                <a:close/>
              </a:path>
            </a:pathLst>
          </a:custGeom>
          <a:noFill/>
          <a:ln w="63500">
            <a:solidFill>
              <a:srgbClr val="00FF00">
                <a:alpha val="40000"/>
              </a:srgbClr>
            </a:solidFill>
            <a:prstDash val="solid"/>
            <a:round/>
          </a:ln>
        </p:spPr>
        <p:txBody>
          <a:bodyPr rot="10800000" wrap="none" anchor="ctr"/>
          <a:lstStyle/>
          <a:p>
            <a:pPr eaLnBrk="1" hangingPunct="1"/>
            <a:endParaRPr lang="pt-BR" sz="1800" b="0">
              <a:solidFill>
                <a:schemeClr val="tx1"/>
              </a:solidFill>
            </a:endParaRPr>
          </a:p>
        </p:txBody>
      </p:sp>
      <p:sp>
        <p:nvSpPr>
          <p:cNvPr id="60" name="Arc 22"/>
          <p:cNvSpPr/>
          <p:nvPr/>
        </p:nvSpPr>
        <p:spPr bwMode="auto">
          <a:xfrm flipV="1">
            <a:off x="2321812" y="2718029"/>
            <a:ext cx="4602701" cy="1500188"/>
          </a:xfrm>
          <a:custGeom>
            <a:avLst/>
            <a:gdLst>
              <a:gd name="T0" fmla="*/ 2147483647 w 43200"/>
              <a:gd name="T1" fmla="*/ 2147483647 h 43200"/>
              <a:gd name="T2" fmla="*/ 2147483647 w 43200"/>
              <a:gd name="T3" fmla="*/ 2147483647 h 43200"/>
              <a:gd name="T4" fmla="*/ 2147483647 w 43200"/>
              <a:gd name="T5" fmla="*/ 2147483647 h 43200"/>
              <a:gd name="T6" fmla="*/ 0 60000 65536"/>
              <a:gd name="T7" fmla="*/ 0 60000 65536"/>
              <a:gd name="T8" fmla="*/ 0 60000 65536"/>
              <a:gd name="T9" fmla="*/ 0 w 43200"/>
              <a:gd name="T10" fmla="*/ 0 h 43200"/>
              <a:gd name="T11" fmla="*/ 43200 w 43200"/>
              <a:gd name="T12" fmla="*/ 43200 h 43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43200" fill="none" extrusionOk="0">
                <a:moveTo>
                  <a:pt x="43176" y="22611"/>
                </a:moveTo>
                <a:cubicBezTo>
                  <a:pt x="42636" y="34134"/>
                  <a:pt x="33136" y="43199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</a:path>
              <a:path w="43200" h="43200" stroke="0" extrusionOk="0">
                <a:moveTo>
                  <a:pt x="43176" y="22611"/>
                </a:moveTo>
                <a:cubicBezTo>
                  <a:pt x="42636" y="34134"/>
                  <a:pt x="33136" y="43199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  <a:lnTo>
                  <a:pt x="21600" y="21600"/>
                </a:lnTo>
                <a:close/>
              </a:path>
            </a:pathLst>
          </a:custGeom>
          <a:noFill/>
          <a:ln w="63500">
            <a:solidFill>
              <a:srgbClr val="00FF00">
                <a:alpha val="40000"/>
              </a:srgbClr>
            </a:solidFill>
            <a:prstDash val="solid"/>
            <a:round/>
          </a:ln>
        </p:spPr>
        <p:txBody>
          <a:bodyPr rot="10800000" wrap="none" anchor="ctr"/>
          <a:lstStyle/>
          <a:p>
            <a:pPr eaLnBrk="1" hangingPunct="1"/>
            <a:endParaRPr lang="pt-BR" sz="1800" b="0">
              <a:solidFill>
                <a:schemeClr val="tx1"/>
              </a:solidFill>
            </a:endParaRPr>
          </a:p>
        </p:txBody>
      </p:sp>
      <p:sp>
        <p:nvSpPr>
          <p:cNvPr id="61" name="Arc 24"/>
          <p:cNvSpPr/>
          <p:nvPr/>
        </p:nvSpPr>
        <p:spPr bwMode="auto">
          <a:xfrm flipV="1">
            <a:off x="2675422" y="2018270"/>
            <a:ext cx="3888000" cy="1368000"/>
          </a:xfrm>
          <a:custGeom>
            <a:avLst/>
            <a:gdLst>
              <a:gd name="T0" fmla="*/ 2147483647 w 43200"/>
              <a:gd name="T1" fmla="*/ 2147483647 h 43200"/>
              <a:gd name="T2" fmla="*/ 2147483647 w 43200"/>
              <a:gd name="T3" fmla="*/ 2147483647 h 43200"/>
              <a:gd name="T4" fmla="*/ 2147483647 w 43200"/>
              <a:gd name="T5" fmla="*/ 2147483647 h 43200"/>
              <a:gd name="T6" fmla="*/ 0 60000 65536"/>
              <a:gd name="T7" fmla="*/ 0 60000 65536"/>
              <a:gd name="T8" fmla="*/ 0 60000 65536"/>
              <a:gd name="T9" fmla="*/ 0 w 43200"/>
              <a:gd name="T10" fmla="*/ 0 h 43200"/>
              <a:gd name="T11" fmla="*/ 43200 w 43200"/>
              <a:gd name="T12" fmla="*/ 43200 h 43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43200" fill="none" extrusionOk="0">
                <a:moveTo>
                  <a:pt x="43176" y="22611"/>
                </a:moveTo>
                <a:cubicBezTo>
                  <a:pt x="42636" y="34134"/>
                  <a:pt x="33136" y="43199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</a:path>
              <a:path w="43200" h="43200" stroke="0" extrusionOk="0">
                <a:moveTo>
                  <a:pt x="43176" y="22611"/>
                </a:moveTo>
                <a:cubicBezTo>
                  <a:pt x="42636" y="34134"/>
                  <a:pt x="33136" y="43199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  <a:lnTo>
                  <a:pt x="21600" y="21600"/>
                </a:lnTo>
                <a:close/>
              </a:path>
            </a:pathLst>
          </a:custGeom>
          <a:noFill/>
          <a:ln w="63500">
            <a:solidFill>
              <a:srgbClr val="00FF00">
                <a:alpha val="40000"/>
              </a:srgbClr>
            </a:solidFill>
            <a:prstDash val="solid"/>
            <a:round/>
          </a:ln>
        </p:spPr>
        <p:txBody>
          <a:bodyPr rot="10800000" wrap="none" anchor="ctr"/>
          <a:lstStyle/>
          <a:p>
            <a:pPr eaLnBrk="1" hangingPunct="1"/>
            <a:endParaRPr lang="pt-BR" sz="1800" b="0">
              <a:solidFill>
                <a:schemeClr val="tx1"/>
              </a:solidFill>
            </a:endParaRPr>
          </a:p>
        </p:txBody>
      </p:sp>
      <p:sp>
        <p:nvSpPr>
          <p:cNvPr id="62" name="Arc 3"/>
          <p:cNvSpPr/>
          <p:nvPr/>
        </p:nvSpPr>
        <p:spPr bwMode="auto">
          <a:xfrm rot="20930720" flipV="1">
            <a:off x="2751138" y="3403600"/>
            <a:ext cx="4094162" cy="196850"/>
          </a:xfrm>
          <a:custGeom>
            <a:avLst/>
            <a:gdLst>
              <a:gd name="T0" fmla="*/ 2147483647 w 21407"/>
              <a:gd name="T1" fmla="*/ 2147483647 h 3672"/>
              <a:gd name="T2" fmla="*/ 2147483647 w 21407"/>
              <a:gd name="T3" fmla="*/ 2147483647 h 3672"/>
              <a:gd name="T4" fmla="*/ 0 w 21407"/>
              <a:gd name="T5" fmla="*/ 0 h 3672"/>
              <a:gd name="T6" fmla="*/ 0 60000 65536"/>
              <a:gd name="T7" fmla="*/ 0 60000 65536"/>
              <a:gd name="T8" fmla="*/ 0 60000 65536"/>
              <a:gd name="T9" fmla="*/ 0 w 21407"/>
              <a:gd name="T10" fmla="*/ 0 h 3672"/>
              <a:gd name="T11" fmla="*/ 21407 w 21407"/>
              <a:gd name="T12" fmla="*/ 3672 h 3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07" h="3672" fill="none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</a:path>
              <a:path w="21407" h="3672" stroke="0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63" name="Arc 25"/>
          <p:cNvSpPr/>
          <p:nvPr/>
        </p:nvSpPr>
        <p:spPr bwMode="auto">
          <a:xfrm flipV="1">
            <a:off x="2674180" y="2738270"/>
            <a:ext cx="3888000" cy="648000"/>
          </a:xfrm>
          <a:custGeom>
            <a:avLst/>
            <a:gdLst>
              <a:gd name="T0" fmla="*/ 2147483647 w 43200"/>
              <a:gd name="T1" fmla="*/ 2147483647 h 22362"/>
              <a:gd name="T2" fmla="*/ 2147483647 w 43200"/>
              <a:gd name="T3" fmla="*/ 2147483647 h 22362"/>
              <a:gd name="T4" fmla="*/ 2147483647 w 43200"/>
              <a:gd name="T5" fmla="*/ 2147483647 h 22362"/>
              <a:gd name="T6" fmla="*/ 0 60000 65536"/>
              <a:gd name="T7" fmla="*/ 0 60000 65536"/>
              <a:gd name="T8" fmla="*/ 0 60000 65536"/>
              <a:gd name="T9" fmla="*/ 0 w 43200"/>
              <a:gd name="T10" fmla="*/ 0 h 22362"/>
              <a:gd name="T11" fmla="*/ 43200 w 43200"/>
              <a:gd name="T12" fmla="*/ 22362 h 2236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2362" fill="none" extrusionOk="0">
                <a:moveTo>
                  <a:pt x="13" y="22361"/>
                </a:moveTo>
                <a:cubicBezTo>
                  <a:pt x="4" y="22108"/>
                  <a:pt x="0" y="21854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</a:path>
              <a:path w="43200" h="22362" stroke="0" extrusionOk="0">
                <a:moveTo>
                  <a:pt x="13" y="22361"/>
                </a:moveTo>
                <a:cubicBezTo>
                  <a:pt x="4" y="22108"/>
                  <a:pt x="0" y="21854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  <a:lnTo>
                  <a:pt x="21600" y="21600"/>
                </a:lnTo>
                <a:close/>
              </a:path>
            </a:pathLst>
          </a:custGeom>
          <a:noFill/>
          <a:ln w="101600">
            <a:solidFill>
              <a:srgbClr val="00FF00"/>
            </a:solidFill>
            <a:round/>
          </a:ln>
        </p:spPr>
        <p:txBody>
          <a:bodyPr rot="10800000" wrap="none" anchor="ctr"/>
          <a:lstStyle/>
          <a:p>
            <a:pPr eaLnBrk="1" hangingPunct="1"/>
            <a:endParaRPr lang="pt-BR" sz="1800" b="0">
              <a:solidFill>
                <a:schemeClr val="tx1"/>
              </a:solidFill>
            </a:endParaRPr>
          </a:p>
        </p:txBody>
      </p:sp>
      <p:sp>
        <p:nvSpPr>
          <p:cNvPr id="64" name="Arc 23"/>
          <p:cNvSpPr/>
          <p:nvPr/>
        </p:nvSpPr>
        <p:spPr bwMode="auto">
          <a:xfrm flipV="1">
            <a:off x="2336172" y="3444279"/>
            <a:ext cx="4572000" cy="785813"/>
          </a:xfrm>
          <a:custGeom>
            <a:avLst/>
            <a:gdLst>
              <a:gd name="T0" fmla="*/ 2147483647 w 43200"/>
              <a:gd name="T1" fmla="*/ 2147483647 h 22552"/>
              <a:gd name="T2" fmla="*/ 2147483647 w 43200"/>
              <a:gd name="T3" fmla="*/ 2147483647 h 22552"/>
              <a:gd name="T4" fmla="*/ 2147483647 w 43200"/>
              <a:gd name="T5" fmla="*/ 2147483647 h 22552"/>
              <a:gd name="T6" fmla="*/ 0 60000 65536"/>
              <a:gd name="T7" fmla="*/ 0 60000 65536"/>
              <a:gd name="T8" fmla="*/ 0 60000 65536"/>
              <a:gd name="T9" fmla="*/ 0 w 43200"/>
              <a:gd name="T10" fmla="*/ 0 h 22552"/>
              <a:gd name="T11" fmla="*/ 43200 w 43200"/>
              <a:gd name="T12" fmla="*/ 22552 h 2255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2552" fill="none" extrusionOk="0">
                <a:moveTo>
                  <a:pt x="20" y="22552"/>
                </a:moveTo>
                <a:cubicBezTo>
                  <a:pt x="6" y="22234"/>
                  <a:pt x="0" y="2191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</a:path>
              <a:path w="43200" h="22552" stroke="0" extrusionOk="0">
                <a:moveTo>
                  <a:pt x="20" y="22552"/>
                </a:moveTo>
                <a:cubicBezTo>
                  <a:pt x="6" y="22234"/>
                  <a:pt x="0" y="2191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  <a:lnTo>
                  <a:pt x="21600" y="21600"/>
                </a:lnTo>
                <a:close/>
              </a:path>
            </a:pathLst>
          </a:custGeom>
          <a:noFill/>
          <a:ln w="101600">
            <a:solidFill>
              <a:srgbClr val="00FF00"/>
            </a:solidFill>
            <a:round/>
          </a:ln>
        </p:spPr>
        <p:txBody>
          <a:bodyPr rot="10800000" wrap="none" anchor="ctr"/>
          <a:lstStyle/>
          <a:p>
            <a:pPr eaLnBrk="1" hangingPunct="1"/>
            <a:endParaRPr lang="pt-BR" sz="1800" b="0">
              <a:solidFill>
                <a:schemeClr val="tx1"/>
              </a:solidFill>
            </a:endParaRPr>
          </a:p>
        </p:txBody>
      </p:sp>
      <p:sp>
        <p:nvSpPr>
          <p:cNvPr id="65" name="Arc 25"/>
          <p:cNvSpPr>
            <a:spLocks noChangeAspect="1"/>
          </p:cNvSpPr>
          <p:nvPr/>
        </p:nvSpPr>
        <p:spPr bwMode="auto">
          <a:xfrm flipV="1">
            <a:off x="3240075" y="1981580"/>
            <a:ext cx="2757570" cy="504055"/>
          </a:xfrm>
          <a:custGeom>
            <a:avLst/>
            <a:gdLst>
              <a:gd name="T0" fmla="*/ 2147483647 w 43200"/>
              <a:gd name="T1" fmla="*/ 2147483647 h 22362"/>
              <a:gd name="T2" fmla="*/ 2147483647 w 43200"/>
              <a:gd name="T3" fmla="*/ 2147483647 h 22362"/>
              <a:gd name="T4" fmla="*/ 2147483647 w 43200"/>
              <a:gd name="T5" fmla="*/ 2147483647 h 22362"/>
              <a:gd name="T6" fmla="*/ 0 60000 65536"/>
              <a:gd name="T7" fmla="*/ 0 60000 65536"/>
              <a:gd name="T8" fmla="*/ 0 60000 65536"/>
              <a:gd name="T9" fmla="*/ 0 w 43200"/>
              <a:gd name="T10" fmla="*/ 0 h 22362"/>
              <a:gd name="T11" fmla="*/ 43200 w 43200"/>
              <a:gd name="T12" fmla="*/ 22362 h 2236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2362" fill="none" extrusionOk="0">
                <a:moveTo>
                  <a:pt x="13" y="22361"/>
                </a:moveTo>
                <a:cubicBezTo>
                  <a:pt x="4" y="22108"/>
                  <a:pt x="0" y="21854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</a:path>
              <a:path w="43200" h="22362" stroke="0" extrusionOk="0">
                <a:moveTo>
                  <a:pt x="13" y="22361"/>
                </a:moveTo>
                <a:cubicBezTo>
                  <a:pt x="4" y="22108"/>
                  <a:pt x="0" y="21854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  <a:lnTo>
                  <a:pt x="21600" y="21600"/>
                </a:lnTo>
                <a:close/>
              </a:path>
            </a:pathLst>
          </a:custGeom>
          <a:noFill/>
          <a:ln w="101600">
            <a:solidFill>
              <a:srgbClr val="00FF00"/>
            </a:solidFill>
            <a:round/>
          </a:ln>
        </p:spPr>
        <p:txBody>
          <a:bodyPr rot="10800000" wrap="none" anchor="ctr"/>
          <a:lstStyle/>
          <a:p>
            <a:pPr eaLnBrk="1" hangingPunct="1"/>
            <a:endParaRPr lang="pt-BR" sz="1800" b="0">
              <a:solidFill>
                <a:schemeClr val="tx1"/>
              </a:solidFill>
            </a:endParaRPr>
          </a:p>
        </p:txBody>
      </p:sp>
      <p:grpSp>
        <p:nvGrpSpPr>
          <p:cNvPr id="5" name="Grupo 28"/>
          <p:cNvGrpSpPr/>
          <p:nvPr/>
        </p:nvGrpSpPr>
        <p:grpSpPr>
          <a:xfrm>
            <a:off x="2555875" y="1773238"/>
            <a:ext cx="3529013" cy="3960812"/>
            <a:chOff x="2555875" y="1773238"/>
            <a:chExt cx="3529013" cy="3960812"/>
          </a:xfrm>
        </p:grpSpPr>
        <p:sp>
          <p:nvSpPr>
            <p:cNvPr id="43" name="AutoShape 8"/>
            <p:cNvSpPr>
              <a:spLocks noChangeArrowheads="1"/>
            </p:cNvSpPr>
            <p:nvPr/>
          </p:nvSpPr>
          <p:spPr bwMode="auto">
            <a:xfrm>
              <a:off x="2555875" y="2852738"/>
              <a:ext cx="217488" cy="144462"/>
            </a:xfrm>
            <a:prstGeom prst="star5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44" name="AutoShape 9"/>
            <p:cNvSpPr>
              <a:spLocks noChangeArrowheads="1"/>
            </p:cNvSpPr>
            <p:nvPr/>
          </p:nvSpPr>
          <p:spPr bwMode="auto">
            <a:xfrm>
              <a:off x="3203575" y="2205038"/>
              <a:ext cx="217488" cy="144462"/>
            </a:xfrm>
            <a:prstGeom prst="star5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45" name="AutoShape 10"/>
            <p:cNvSpPr>
              <a:spLocks noChangeArrowheads="1"/>
            </p:cNvSpPr>
            <p:nvPr/>
          </p:nvSpPr>
          <p:spPr bwMode="auto">
            <a:xfrm>
              <a:off x="5724525" y="2781300"/>
              <a:ext cx="217488" cy="144463"/>
            </a:xfrm>
            <a:prstGeom prst="star5">
              <a:avLst/>
            </a:prstGeom>
            <a:solidFill>
              <a:srgbClr val="FFC000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46" name="AutoShape 11"/>
            <p:cNvSpPr>
              <a:spLocks noChangeArrowheads="1"/>
            </p:cNvSpPr>
            <p:nvPr/>
          </p:nvSpPr>
          <p:spPr bwMode="auto">
            <a:xfrm>
              <a:off x="5435600" y="1773238"/>
              <a:ext cx="217488" cy="144462"/>
            </a:xfrm>
            <a:prstGeom prst="star5">
              <a:avLst/>
            </a:prstGeom>
            <a:solidFill>
              <a:srgbClr val="FFC000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47" name="AutoShape 12"/>
            <p:cNvSpPr>
              <a:spLocks noChangeArrowheads="1"/>
            </p:cNvSpPr>
            <p:nvPr/>
          </p:nvSpPr>
          <p:spPr bwMode="auto">
            <a:xfrm>
              <a:off x="5867400" y="2276475"/>
              <a:ext cx="217488" cy="144463"/>
            </a:xfrm>
            <a:prstGeom prst="star5">
              <a:avLst/>
            </a:prstGeom>
            <a:solidFill>
              <a:schemeClr val="bg1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49" name="AutoShape 15"/>
            <p:cNvSpPr>
              <a:spLocks noChangeArrowheads="1"/>
            </p:cNvSpPr>
            <p:nvPr/>
          </p:nvSpPr>
          <p:spPr bwMode="auto">
            <a:xfrm>
              <a:off x="4211638" y="2060575"/>
              <a:ext cx="217487" cy="144463"/>
            </a:xfrm>
            <a:prstGeom prst="star5">
              <a:avLst/>
            </a:prstGeom>
            <a:solidFill>
              <a:srgbClr val="FFFFCC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50" name="AutoShape 16"/>
            <p:cNvSpPr>
              <a:spLocks noChangeArrowheads="1"/>
            </p:cNvSpPr>
            <p:nvPr/>
          </p:nvSpPr>
          <p:spPr bwMode="auto">
            <a:xfrm>
              <a:off x="5292725" y="5516563"/>
              <a:ext cx="217488" cy="144462"/>
            </a:xfrm>
            <a:prstGeom prst="star5">
              <a:avLst/>
            </a:prstGeom>
            <a:solidFill>
              <a:srgbClr val="7030A0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51" name="AutoShape 17"/>
            <p:cNvSpPr>
              <a:spLocks noChangeArrowheads="1"/>
            </p:cNvSpPr>
            <p:nvPr/>
          </p:nvSpPr>
          <p:spPr bwMode="auto">
            <a:xfrm>
              <a:off x="5724525" y="5084763"/>
              <a:ext cx="217488" cy="144462"/>
            </a:xfrm>
            <a:prstGeom prst="star5">
              <a:avLst/>
            </a:prstGeom>
            <a:solidFill>
              <a:srgbClr val="C00000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52" name="AutoShape 18"/>
            <p:cNvSpPr>
              <a:spLocks noChangeArrowheads="1"/>
            </p:cNvSpPr>
            <p:nvPr/>
          </p:nvSpPr>
          <p:spPr bwMode="auto">
            <a:xfrm>
              <a:off x="4427538" y="5589588"/>
              <a:ext cx="217487" cy="144462"/>
            </a:xfrm>
            <a:prstGeom prst="star5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53" name="AutoShape 19"/>
            <p:cNvSpPr>
              <a:spLocks noChangeArrowheads="1"/>
            </p:cNvSpPr>
            <p:nvPr/>
          </p:nvSpPr>
          <p:spPr bwMode="auto">
            <a:xfrm>
              <a:off x="2771775" y="4724400"/>
              <a:ext cx="217488" cy="144463"/>
            </a:xfrm>
            <a:prstGeom prst="star5">
              <a:avLst/>
            </a:prstGeom>
            <a:solidFill>
              <a:schemeClr val="accent3">
                <a:lumMod val="85000"/>
              </a:schemeClr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</p:grpSp>
      <p:sp>
        <p:nvSpPr>
          <p:cNvPr id="55" name="CaixaDeTexto 54"/>
          <p:cNvSpPr txBox="1"/>
          <p:nvPr/>
        </p:nvSpPr>
        <p:spPr>
          <a:xfrm>
            <a:off x="0" y="6525344"/>
            <a:ext cx="939653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rgbClr val="37CBFF"/>
                </a:solidFill>
                <a:latin typeface="Century Gothic" panose="020B0502020202020204" pitchFamily="34" charset="0"/>
              </a:rPr>
              <a:t>Crédito: André Luiz da Silva/CDA/CDCC/USP </a:t>
            </a:r>
            <a:endParaRPr lang="pt-BR" sz="1200" dirty="0">
              <a:solidFill>
                <a:srgbClr val="37CBFF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Elipse 57"/>
          <p:cNvSpPr>
            <a:spLocks noChangeAspect="1"/>
          </p:cNvSpPr>
          <p:nvPr/>
        </p:nvSpPr>
        <p:spPr bwMode="auto">
          <a:xfrm rot="18342476">
            <a:off x="4313577" y="1154353"/>
            <a:ext cx="636551" cy="636551"/>
          </a:xfrm>
          <a:prstGeom prst="ellipse">
            <a:avLst/>
          </a:prstGeom>
          <a:gradFill>
            <a:gsLst>
              <a:gs pos="18000">
                <a:schemeClr val="bg1"/>
              </a:gs>
              <a:gs pos="21000">
                <a:srgbClr val="21FF46"/>
              </a:gs>
              <a:gs pos="82000">
                <a:srgbClr val="21FF46">
                  <a:alpha val="2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defTabSz="913765"/>
            <a:endParaRPr lang="pt-BR" dirty="0" smtClean="0">
              <a:latin typeface="Helvetica 55 Roman" panose="00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975952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3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3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3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3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3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2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3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60" grpId="0" animBg="1"/>
      <p:bldP spid="61" grpId="0" animBg="1"/>
      <p:bldP spid="63" grpId="0" animBg="1"/>
      <p:bldP spid="64" grpId="0" animBg="1"/>
      <p:bldP spid="65" grpId="0" animBg="1"/>
      <p:bldP spid="5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Arco 138"/>
          <p:cNvSpPr/>
          <p:nvPr/>
        </p:nvSpPr>
        <p:spPr bwMode="auto">
          <a:xfrm rot="8526017">
            <a:off x="3644531" y="1582142"/>
            <a:ext cx="1740598" cy="4669768"/>
          </a:xfrm>
          <a:prstGeom prst="arc">
            <a:avLst>
              <a:gd name="adj1" fmla="val 5400390"/>
              <a:gd name="adj2" fmla="val 9476570"/>
            </a:avLst>
          </a:prstGeom>
          <a:noFill/>
          <a:ln w="50800" cap="flat" cmpd="sng" algn="ctr">
            <a:solidFill>
              <a:srgbClr val="00B0F0">
                <a:alpha val="80000"/>
              </a:srgb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6" name="Line 27"/>
          <p:cNvSpPr>
            <a:spLocks noChangeShapeType="1"/>
          </p:cNvSpPr>
          <p:nvPr/>
        </p:nvSpPr>
        <p:spPr bwMode="auto">
          <a:xfrm flipV="1">
            <a:off x="2692288" y="3933056"/>
            <a:ext cx="1800200" cy="1368150"/>
          </a:xfrm>
          <a:prstGeom prst="line">
            <a:avLst/>
          </a:prstGeom>
          <a:noFill/>
          <a:ln w="28575">
            <a:solidFill>
              <a:schemeClr val="bg1"/>
            </a:solidFill>
            <a:prstDash val="sysDot"/>
            <a:round/>
          </a:ln>
        </p:spPr>
        <p:txBody>
          <a:bodyPr/>
          <a:lstStyle/>
          <a:p>
            <a:endParaRPr lang="pt-BR"/>
          </a:p>
        </p:txBody>
      </p:sp>
      <p:sp>
        <p:nvSpPr>
          <p:cNvPr id="15364" name="Rectangle 24"/>
          <p:cNvSpPr>
            <a:spLocks noGrp="1" noChangeArrowheads="1"/>
          </p:cNvSpPr>
          <p:nvPr>
            <p:ph type="title"/>
          </p:nvPr>
        </p:nvSpPr>
        <p:spPr>
          <a:xfrm>
            <a:off x="0" y="197768"/>
            <a:ext cx="91440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Os Polos e Equador Celestes</a:t>
            </a:r>
          </a:p>
        </p:txBody>
      </p:sp>
      <p:sp>
        <p:nvSpPr>
          <p:cNvPr id="13343" name="Text Box 29"/>
          <p:cNvSpPr txBox="1">
            <a:spLocks noChangeArrowheads="1"/>
          </p:cNvSpPr>
          <p:nvPr/>
        </p:nvSpPr>
        <p:spPr bwMode="auto">
          <a:xfrm>
            <a:off x="6437176" y="1340768"/>
            <a:ext cx="2447800" cy="95410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pt-BR" sz="2800" b="0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Polo Celeste Sul (PCS)</a:t>
            </a:r>
            <a:endParaRPr lang="pt-BR" sz="2800" b="0" dirty="0">
              <a:solidFill>
                <a:srgbClr val="FFFF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3344" name="Text Box 30"/>
          <p:cNvSpPr txBox="1">
            <a:spLocks noChangeArrowheads="1"/>
          </p:cNvSpPr>
          <p:nvPr/>
        </p:nvSpPr>
        <p:spPr bwMode="auto">
          <a:xfrm>
            <a:off x="466514" y="5517232"/>
            <a:ext cx="2375917" cy="95410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pt-BR" sz="2800" b="0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Polo Celeste Norte (PCN)</a:t>
            </a:r>
            <a:endParaRPr lang="pt-BR" sz="2800" b="0" dirty="0">
              <a:solidFill>
                <a:srgbClr val="FFFF00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2" name="Grupo 40"/>
          <p:cNvGrpSpPr/>
          <p:nvPr/>
        </p:nvGrpSpPr>
        <p:grpSpPr bwMode="auto">
          <a:xfrm>
            <a:off x="1691680" y="1484337"/>
            <a:ext cx="5665787" cy="4752975"/>
            <a:chOff x="1714480" y="1483866"/>
            <a:chExt cx="5665808" cy="4752975"/>
          </a:xfrm>
        </p:grpSpPr>
        <p:sp>
          <p:nvSpPr>
            <p:cNvPr id="107" name="Oval 2"/>
            <p:cNvSpPr>
              <a:spLocks noChangeArrowheads="1"/>
            </p:cNvSpPr>
            <p:nvPr/>
          </p:nvSpPr>
          <p:spPr bwMode="auto">
            <a:xfrm>
              <a:off x="2289219" y="1483866"/>
              <a:ext cx="4681537" cy="4752975"/>
            </a:xfrm>
            <a:prstGeom prst="ellipse">
              <a:avLst/>
            </a:prstGeom>
            <a:gradFill flip="none" rotWithShape="1">
              <a:gsLst>
                <a:gs pos="65000">
                  <a:schemeClr val="tx1">
                    <a:alpha val="40000"/>
                  </a:schemeClr>
                </a:gs>
                <a:gs pos="70000">
                  <a:srgbClr val="7030A0"/>
                </a:gs>
              </a:gsLst>
              <a:path path="circle">
                <a:fillToRect l="50000" t="50000" r="50000" b="50000"/>
              </a:path>
              <a:tileRect/>
            </a:gradFill>
            <a:ln w="63500">
              <a:solidFill>
                <a:schemeClr val="accent6">
                  <a:lumMod val="60000"/>
                  <a:lumOff val="40000"/>
                  <a:alpha val="50000"/>
                </a:schemeClr>
              </a:solidFill>
              <a:rou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109" name="Line 6"/>
            <p:cNvSpPr>
              <a:spLocks noChangeShapeType="1"/>
            </p:cNvSpPr>
            <p:nvPr/>
          </p:nvSpPr>
          <p:spPr bwMode="auto">
            <a:xfrm flipV="1">
              <a:off x="4094151" y="3140496"/>
              <a:ext cx="932709" cy="1596602"/>
            </a:xfrm>
            <a:prstGeom prst="line">
              <a:avLst/>
            </a:prstGeom>
            <a:noFill/>
            <a:ln w="50800">
              <a:solidFill>
                <a:schemeClr val="accent6">
                  <a:lumMod val="40000"/>
                  <a:lumOff val="60000"/>
                </a:schemeClr>
              </a:solidFill>
              <a:rou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114" name="Line 7"/>
            <p:cNvSpPr>
              <a:spLocks noChangeShapeType="1"/>
            </p:cNvSpPr>
            <p:nvPr/>
          </p:nvSpPr>
          <p:spPr bwMode="auto">
            <a:xfrm>
              <a:off x="2285982" y="3929063"/>
              <a:ext cx="4679967" cy="0"/>
            </a:xfrm>
            <a:prstGeom prst="line">
              <a:avLst/>
            </a:prstGeom>
            <a:noFill/>
            <a:ln w="50800">
              <a:solidFill>
                <a:schemeClr val="accent6">
                  <a:lumMod val="40000"/>
                  <a:lumOff val="60000"/>
                </a:schemeClr>
              </a:solidFill>
              <a:rou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108" name="Arc 4"/>
            <p:cNvSpPr/>
            <p:nvPr/>
          </p:nvSpPr>
          <p:spPr bwMode="auto">
            <a:xfrm flipV="1">
              <a:off x="2268538" y="3126469"/>
              <a:ext cx="4679950" cy="1584325"/>
            </a:xfrm>
            <a:custGeom>
              <a:avLst/>
              <a:gdLst>
                <a:gd name="T0" fmla="*/ 2147483647 w 43200"/>
                <a:gd name="T1" fmla="*/ 2147483647 h 43200"/>
                <a:gd name="T2" fmla="*/ 2147483647 w 43200"/>
                <a:gd name="T3" fmla="*/ 2147483647 h 43200"/>
                <a:gd name="T4" fmla="*/ 2147483647 w 43200"/>
                <a:gd name="T5" fmla="*/ 2147483647 h 43200"/>
                <a:gd name="T6" fmla="*/ 0 60000 65536"/>
                <a:gd name="T7" fmla="*/ 0 60000 65536"/>
                <a:gd name="T8" fmla="*/ 0 60000 65536"/>
                <a:gd name="T9" fmla="*/ 0 w 43200"/>
                <a:gd name="T10" fmla="*/ 0 h 43200"/>
                <a:gd name="T11" fmla="*/ 43200 w 432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43200" fill="none" extrusionOk="0">
                  <a:moveTo>
                    <a:pt x="43199" y="21728"/>
                  </a:moveTo>
                  <a:cubicBezTo>
                    <a:pt x="43128" y="33607"/>
                    <a:pt x="3347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43200" stroke="0" extrusionOk="0">
                  <a:moveTo>
                    <a:pt x="43199" y="21728"/>
                  </a:moveTo>
                  <a:cubicBezTo>
                    <a:pt x="43128" y="33607"/>
                    <a:pt x="3347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rgbClr val="143C2B">
                <a:alpha val="72940"/>
              </a:srgbClr>
            </a:solidFill>
            <a:ln w="50800" cap="rnd">
              <a:solidFill>
                <a:srgbClr val="339966">
                  <a:alpha val="70000"/>
                </a:srgbClr>
              </a:solidFill>
              <a:prstDash val="solid"/>
              <a:round/>
            </a:ln>
          </p:spPr>
          <p:txBody>
            <a:bodyPr wrap="none" anchor="ctr"/>
            <a:lstStyle/>
            <a:p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110" name="Text Box 20"/>
            <p:cNvSpPr txBox="1">
              <a:spLocks noChangeArrowheads="1"/>
            </p:cNvSpPr>
            <p:nvPr/>
          </p:nvSpPr>
          <p:spPr bwMode="auto">
            <a:xfrm>
              <a:off x="3714744" y="4797425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 dirty="0">
                  <a:solidFill>
                    <a:srgbClr val="FF3300"/>
                  </a:solidFill>
                  <a:latin typeface="Century Gothic" panose="020B0502020202020204" pitchFamily="34" charset="0"/>
                </a:rPr>
                <a:t>O</a:t>
              </a:r>
            </a:p>
          </p:txBody>
        </p:sp>
        <p:sp>
          <p:nvSpPr>
            <p:cNvPr id="111" name="Text Box 21"/>
            <p:cNvSpPr txBox="1">
              <a:spLocks noChangeArrowheads="1"/>
            </p:cNvSpPr>
            <p:nvPr/>
          </p:nvSpPr>
          <p:spPr bwMode="auto">
            <a:xfrm>
              <a:off x="1714480" y="3573463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 dirty="0">
                  <a:solidFill>
                    <a:srgbClr val="FF3300"/>
                  </a:solidFill>
                  <a:latin typeface="Century Gothic" panose="020B0502020202020204" pitchFamily="34" charset="0"/>
                </a:rPr>
                <a:t>N</a:t>
              </a:r>
            </a:p>
          </p:txBody>
        </p:sp>
        <p:sp>
          <p:nvSpPr>
            <p:cNvPr id="112" name="Text Box 22"/>
            <p:cNvSpPr txBox="1">
              <a:spLocks noChangeArrowheads="1"/>
            </p:cNvSpPr>
            <p:nvPr/>
          </p:nvSpPr>
          <p:spPr bwMode="auto">
            <a:xfrm>
              <a:off x="4857752" y="2428868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>
                  <a:solidFill>
                    <a:srgbClr val="FF3300"/>
                  </a:solidFill>
                  <a:latin typeface="Century Gothic" panose="020B0502020202020204" pitchFamily="34" charset="0"/>
                </a:rPr>
                <a:t>L</a:t>
              </a:r>
            </a:p>
          </p:txBody>
        </p:sp>
        <p:sp>
          <p:nvSpPr>
            <p:cNvPr id="113" name="Text Box 23"/>
            <p:cNvSpPr txBox="1">
              <a:spLocks noChangeArrowheads="1"/>
            </p:cNvSpPr>
            <p:nvPr/>
          </p:nvSpPr>
          <p:spPr bwMode="auto">
            <a:xfrm>
              <a:off x="7019925" y="3571876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>
                  <a:solidFill>
                    <a:srgbClr val="FF3300"/>
                  </a:solidFill>
                  <a:latin typeface="Century Gothic" panose="020B0502020202020204" pitchFamily="34" charset="0"/>
                </a:rPr>
                <a:t>S</a:t>
              </a:r>
            </a:p>
          </p:txBody>
        </p:sp>
      </p:grpSp>
      <p:sp>
        <p:nvSpPr>
          <p:cNvPr id="120" name="Arc 3"/>
          <p:cNvSpPr/>
          <p:nvPr/>
        </p:nvSpPr>
        <p:spPr bwMode="auto">
          <a:xfrm rot="20930720" flipV="1">
            <a:off x="2671626" y="3403600"/>
            <a:ext cx="4094162" cy="196850"/>
          </a:xfrm>
          <a:custGeom>
            <a:avLst/>
            <a:gdLst>
              <a:gd name="T0" fmla="*/ 2147483647 w 21407"/>
              <a:gd name="T1" fmla="*/ 2147483647 h 3672"/>
              <a:gd name="T2" fmla="*/ 2147483647 w 21407"/>
              <a:gd name="T3" fmla="*/ 2147483647 h 3672"/>
              <a:gd name="T4" fmla="*/ 0 w 21407"/>
              <a:gd name="T5" fmla="*/ 0 h 3672"/>
              <a:gd name="T6" fmla="*/ 0 60000 65536"/>
              <a:gd name="T7" fmla="*/ 0 60000 65536"/>
              <a:gd name="T8" fmla="*/ 0 60000 65536"/>
              <a:gd name="T9" fmla="*/ 0 w 21407"/>
              <a:gd name="T10" fmla="*/ 0 h 3672"/>
              <a:gd name="T11" fmla="*/ 21407 w 21407"/>
              <a:gd name="T12" fmla="*/ 3672 h 3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07" h="3672" fill="none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</a:path>
              <a:path w="21407" h="3672" stroke="0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21" name="Arc 5"/>
          <p:cNvSpPr/>
          <p:nvPr/>
        </p:nvSpPr>
        <p:spPr bwMode="auto">
          <a:xfrm flipV="1">
            <a:off x="2272432" y="3893863"/>
            <a:ext cx="4644000" cy="837153"/>
          </a:xfrm>
          <a:custGeom>
            <a:avLst/>
            <a:gdLst>
              <a:gd name="T0" fmla="*/ 2147483647 w 43200"/>
              <a:gd name="T1" fmla="*/ 2147483647 h 23987"/>
              <a:gd name="T2" fmla="*/ 2147483647 w 43200"/>
              <a:gd name="T3" fmla="*/ 2147483647 h 23987"/>
              <a:gd name="T4" fmla="*/ 2147483647 w 43200"/>
              <a:gd name="T5" fmla="*/ 2147483647 h 23987"/>
              <a:gd name="T6" fmla="*/ 0 60000 65536"/>
              <a:gd name="T7" fmla="*/ 0 60000 65536"/>
              <a:gd name="T8" fmla="*/ 0 60000 65536"/>
              <a:gd name="T9" fmla="*/ 0 w 43200"/>
              <a:gd name="T10" fmla="*/ 0 h 23987"/>
              <a:gd name="T11" fmla="*/ 43200 w 43200"/>
              <a:gd name="T12" fmla="*/ 23987 h 23987"/>
              <a:gd name="connsiteX0" fmla="*/ 132 w 43200"/>
              <a:gd name="connsiteY0" fmla="*/ 23986 h 23986"/>
              <a:gd name="connsiteX1" fmla="*/ 0 w 43200"/>
              <a:gd name="connsiteY1" fmla="*/ 21600 h 23986"/>
              <a:gd name="connsiteX2" fmla="*/ 21600 w 43200"/>
              <a:gd name="connsiteY2" fmla="*/ 0 h 23986"/>
              <a:gd name="connsiteX3" fmla="*/ 43200 w 43200"/>
              <a:gd name="connsiteY3" fmla="*/ 21600 h 23986"/>
              <a:gd name="connsiteX4" fmla="*/ 43188 w 43200"/>
              <a:gd name="connsiteY4" fmla="*/ 22312 h 23986"/>
              <a:gd name="connsiteX0" fmla="*/ 21600 w 43200"/>
              <a:gd name="connsiteY0" fmla="*/ 21600 h 23986"/>
              <a:gd name="connsiteX1" fmla="*/ 0 w 43200"/>
              <a:gd name="connsiteY1" fmla="*/ 21600 h 23986"/>
              <a:gd name="connsiteX2" fmla="*/ 21600 w 43200"/>
              <a:gd name="connsiteY2" fmla="*/ 0 h 23986"/>
              <a:gd name="connsiteX3" fmla="*/ 43200 w 43200"/>
              <a:gd name="connsiteY3" fmla="*/ 21600 h 23986"/>
              <a:gd name="connsiteX4" fmla="*/ 43188 w 43200"/>
              <a:gd name="connsiteY4" fmla="*/ 22312 h 23986"/>
              <a:gd name="connsiteX5" fmla="*/ 21600 w 43200"/>
              <a:gd name="connsiteY5" fmla="*/ 21600 h 23986"/>
              <a:gd name="connsiteX0" fmla="*/ 0 w 43200"/>
              <a:gd name="connsiteY0" fmla="*/ 21600 h 22312"/>
              <a:gd name="connsiteX1" fmla="*/ 21600 w 43200"/>
              <a:gd name="connsiteY1" fmla="*/ 0 h 22312"/>
              <a:gd name="connsiteX2" fmla="*/ 43200 w 43200"/>
              <a:gd name="connsiteY2" fmla="*/ 21600 h 22312"/>
              <a:gd name="connsiteX3" fmla="*/ 43188 w 43200"/>
              <a:gd name="connsiteY3" fmla="*/ 22312 h 22312"/>
              <a:gd name="connsiteX0" fmla="*/ 21600 w 43200"/>
              <a:gd name="connsiteY0" fmla="*/ 21600 h 22312"/>
              <a:gd name="connsiteX1" fmla="*/ 0 w 43200"/>
              <a:gd name="connsiteY1" fmla="*/ 21600 h 22312"/>
              <a:gd name="connsiteX2" fmla="*/ 21600 w 43200"/>
              <a:gd name="connsiteY2" fmla="*/ 0 h 22312"/>
              <a:gd name="connsiteX3" fmla="*/ 43200 w 43200"/>
              <a:gd name="connsiteY3" fmla="*/ 21600 h 22312"/>
              <a:gd name="connsiteX4" fmla="*/ 43188 w 43200"/>
              <a:gd name="connsiteY4" fmla="*/ 22312 h 22312"/>
              <a:gd name="connsiteX5" fmla="*/ 21600 w 43200"/>
              <a:gd name="connsiteY5" fmla="*/ 21600 h 22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200" h="22312" fill="none" extrusionOk="0">
                <a:moveTo>
                  <a:pt x="0" y="21600"/>
                </a:move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</a:path>
              <a:path w="43200" h="22312" stroke="0" extrusionOk="0">
                <a:moveTo>
                  <a:pt x="21600" y="21600"/>
                </a:moveTo>
                <a:lnTo>
                  <a:pt x="0" y="21600"/>
                </a:ln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  <a:lnTo>
                  <a:pt x="21600" y="21600"/>
                </a:lnTo>
                <a:close/>
              </a:path>
            </a:pathLst>
          </a:custGeom>
          <a:solidFill>
            <a:srgbClr val="143C2B">
              <a:alpha val="7059"/>
            </a:srgbClr>
          </a:solidFill>
          <a:ln w="101600">
            <a:solidFill>
              <a:srgbClr val="339966"/>
            </a:solidFill>
            <a:rou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22" name="Line 26"/>
          <p:cNvSpPr>
            <a:spLocks noChangeShapeType="1"/>
          </p:cNvSpPr>
          <p:nvPr/>
        </p:nvSpPr>
        <p:spPr bwMode="auto">
          <a:xfrm flipV="1">
            <a:off x="4492488" y="2420887"/>
            <a:ext cx="1944216" cy="1508174"/>
          </a:xfrm>
          <a:prstGeom prst="line">
            <a:avLst/>
          </a:prstGeom>
          <a:noFill/>
          <a:ln w="25400">
            <a:solidFill>
              <a:schemeClr val="bg1"/>
            </a:solidFill>
            <a:prstDash val="sysDot"/>
            <a:round/>
          </a:ln>
        </p:spPr>
        <p:txBody>
          <a:bodyPr/>
          <a:lstStyle/>
          <a:p>
            <a:endParaRPr lang="pt-BR"/>
          </a:p>
        </p:txBody>
      </p:sp>
      <p:sp>
        <p:nvSpPr>
          <p:cNvPr id="140" name="Arco 139"/>
          <p:cNvSpPr/>
          <p:nvPr/>
        </p:nvSpPr>
        <p:spPr bwMode="auto">
          <a:xfrm rot="8526017">
            <a:off x="3677084" y="1603801"/>
            <a:ext cx="1717118" cy="4669768"/>
          </a:xfrm>
          <a:prstGeom prst="arc">
            <a:avLst>
              <a:gd name="adj1" fmla="val 9733236"/>
              <a:gd name="adj2" fmla="val 14545608"/>
            </a:avLst>
          </a:prstGeom>
          <a:noFill/>
          <a:ln w="50800" cap="flat" cmpd="sng" algn="ctr">
            <a:solidFill>
              <a:srgbClr val="00B0F0">
                <a:alpha val="50000"/>
              </a:srgb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4" name="Elipse 33"/>
          <p:cNvSpPr>
            <a:spLocks noChangeAspect="1"/>
          </p:cNvSpPr>
          <p:nvPr/>
        </p:nvSpPr>
        <p:spPr bwMode="auto">
          <a:xfrm>
            <a:off x="4866814" y="3014204"/>
            <a:ext cx="267870" cy="267870"/>
          </a:xfrm>
          <a:prstGeom prst="ellipse">
            <a:avLst/>
          </a:prstGeom>
          <a:noFill/>
          <a:ln w="34925" cap="flat" cmpd="sng" algn="ctr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rgbClr val="00FF00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3" name="Grupo 25"/>
          <p:cNvGrpSpPr/>
          <p:nvPr/>
        </p:nvGrpSpPr>
        <p:grpSpPr>
          <a:xfrm>
            <a:off x="4420480" y="3313216"/>
            <a:ext cx="288032" cy="648072"/>
            <a:chOff x="4499992" y="3313216"/>
            <a:chExt cx="288032" cy="648072"/>
          </a:xfrm>
        </p:grpSpPr>
        <p:sp>
          <p:nvSpPr>
            <p:cNvPr id="27" name="Elipse 26"/>
            <p:cNvSpPr/>
            <p:nvPr/>
          </p:nvSpPr>
          <p:spPr bwMode="auto">
            <a:xfrm>
              <a:off x="4572000" y="3313216"/>
              <a:ext cx="216024" cy="216024"/>
            </a:xfrm>
            <a:prstGeom prst="ellipse">
              <a:avLst/>
            </a:prstGeom>
            <a:noFill/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</a:endParaRPr>
            </a:p>
          </p:txBody>
        </p:sp>
        <p:cxnSp>
          <p:nvCxnSpPr>
            <p:cNvPr id="28" name="Conector reto 27"/>
            <p:cNvCxnSpPr>
              <a:stCxn id="27" idx="4"/>
            </p:cNvCxnSpPr>
            <p:nvPr/>
          </p:nvCxnSpPr>
          <p:spPr bwMode="auto">
            <a:xfrm flipH="1">
              <a:off x="4644008" y="3529240"/>
              <a:ext cx="36004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29" name="Conector reto 28"/>
            <p:cNvCxnSpPr/>
            <p:nvPr/>
          </p:nvCxnSpPr>
          <p:spPr bwMode="auto">
            <a:xfrm>
              <a:off x="4644008" y="3745264"/>
              <a:ext cx="144016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0" name="Conector reto 29"/>
            <p:cNvCxnSpPr/>
            <p:nvPr/>
          </p:nvCxnSpPr>
          <p:spPr bwMode="auto">
            <a:xfrm flipH="1">
              <a:off x="4572000" y="3745264"/>
              <a:ext cx="72008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1" name="Conector reto 30"/>
            <p:cNvCxnSpPr/>
            <p:nvPr/>
          </p:nvCxnSpPr>
          <p:spPr bwMode="auto">
            <a:xfrm>
              <a:off x="4644008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2" name="Conector reto 31"/>
            <p:cNvCxnSpPr/>
            <p:nvPr/>
          </p:nvCxnSpPr>
          <p:spPr bwMode="auto">
            <a:xfrm flipV="1">
              <a:off x="4499992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sp>
        <p:nvSpPr>
          <p:cNvPr id="48" name="Oval 25"/>
          <p:cNvSpPr>
            <a:spLocks noChangeArrowheads="1"/>
          </p:cNvSpPr>
          <p:nvPr/>
        </p:nvSpPr>
        <p:spPr bwMode="auto">
          <a:xfrm>
            <a:off x="4928348" y="3068960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47" name="Oval 25"/>
          <p:cNvSpPr>
            <a:spLocks noChangeArrowheads="1"/>
          </p:cNvSpPr>
          <p:nvPr/>
        </p:nvSpPr>
        <p:spPr bwMode="auto">
          <a:xfrm>
            <a:off x="2189373" y="3861048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50" name="Oval 25"/>
          <p:cNvSpPr>
            <a:spLocks noChangeArrowheads="1"/>
          </p:cNvSpPr>
          <p:nvPr/>
        </p:nvSpPr>
        <p:spPr bwMode="auto">
          <a:xfrm>
            <a:off x="6869893" y="3861048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53" name="Lua 52"/>
          <p:cNvSpPr/>
          <p:nvPr/>
        </p:nvSpPr>
        <p:spPr bwMode="auto">
          <a:xfrm rot="16200000">
            <a:off x="4040269" y="3793777"/>
            <a:ext cx="1125232" cy="3276000"/>
          </a:xfrm>
          <a:prstGeom prst="moon">
            <a:avLst>
              <a:gd name="adj" fmla="val 87500"/>
            </a:avLst>
          </a:prstGeom>
          <a:gradFill flip="none" rotWithShape="1">
            <a:gsLst>
              <a:gs pos="94000">
                <a:schemeClr val="tx1">
                  <a:alpha val="0"/>
                </a:schemeClr>
              </a:gs>
              <a:gs pos="68000">
                <a:srgbClr val="7030A0">
                  <a:alpha val="41000"/>
                </a:srgbClr>
              </a:gs>
              <a:gs pos="3000">
                <a:schemeClr val="bg1">
                  <a:alpha val="37000"/>
                </a:schemeClr>
              </a:gs>
            </a:gsLst>
            <a:lin ang="21594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defTabSz="913765"/>
            <a:endParaRPr lang="pt-BR" dirty="0" smtClean="0"/>
          </a:p>
        </p:txBody>
      </p:sp>
      <p:sp>
        <p:nvSpPr>
          <p:cNvPr id="59" name="CaixaDeTexto 58"/>
          <p:cNvSpPr txBox="1"/>
          <p:nvPr/>
        </p:nvSpPr>
        <p:spPr>
          <a:xfrm>
            <a:off x="5428592" y="5858108"/>
            <a:ext cx="3456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0" dirty="0" smtClean="0">
                <a:solidFill>
                  <a:srgbClr val="00B0F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Equador Celeste</a:t>
            </a:r>
            <a:endParaRPr lang="pt-BR" sz="2800" b="0" dirty="0">
              <a:solidFill>
                <a:srgbClr val="00B0F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Arco 59"/>
          <p:cNvSpPr/>
          <p:nvPr/>
        </p:nvSpPr>
        <p:spPr bwMode="auto">
          <a:xfrm rot="8526017">
            <a:off x="3677147" y="1600926"/>
            <a:ext cx="1717118" cy="4669768"/>
          </a:xfrm>
          <a:prstGeom prst="arc">
            <a:avLst>
              <a:gd name="adj1" fmla="val 14620940"/>
              <a:gd name="adj2" fmla="val 16330034"/>
            </a:avLst>
          </a:prstGeom>
          <a:noFill/>
          <a:ln w="50800" cap="flat" cmpd="sng" algn="ctr">
            <a:solidFill>
              <a:srgbClr val="00B0F0">
                <a:alpha val="80000"/>
              </a:srgb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6" name="Elipse 55"/>
          <p:cNvSpPr>
            <a:spLocks noChangeAspect="1"/>
          </p:cNvSpPr>
          <p:nvPr/>
        </p:nvSpPr>
        <p:spPr bwMode="auto">
          <a:xfrm>
            <a:off x="3015119" y="1772816"/>
            <a:ext cx="3240361" cy="2304256"/>
          </a:xfrm>
          <a:prstGeom prst="ellipse">
            <a:avLst/>
          </a:prstGeom>
          <a:gradFill>
            <a:gsLst>
              <a:gs pos="48000">
                <a:srgbClr val="7030A0">
                  <a:alpha val="77000"/>
                </a:srgbClr>
              </a:gs>
              <a:gs pos="91000">
                <a:schemeClr val="tx1">
                  <a:alpha val="2000"/>
                </a:schemeClr>
              </a:gs>
              <a:gs pos="6000">
                <a:schemeClr val="bg1">
                  <a:alpha val="58000"/>
                </a:schemeClr>
              </a:gs>
            </a:gsLst>
            <a:lin ang="5400000" scaled="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/>
          <a:lstStyle/>
          <a:p>
            <a:pPr defTabSz="913765"/>
            <a:endParaRPr lang="pt-BR" dirty="0" smtClean="0">
              <a:latin typeface="Helvetica 55 Roman" panose="000B0500000000000000" pitchFamily="34" charset="0"/>
            </a:endParaRPr>
          </a:p>
        </p:txBody>
      </p:sp>
      <p:sp>
        <p:nvSpPr>
          <p:cNvPr id="138" name="Arco 137"/>
          <p:cNvSpPr/>
          <p:nvPr/>
        </p:nvSpPr>
        <p:spPr bwMode="auto">
          <a:xfrm rot="8526017">
            <a:off x="3662613" y="1582833"/>
            <a:ext cx="1750374" cy="4669769"/>
          </a:xfrm>
          <a:prstGeom prst="arc">
            <a:avLst>
              <a:gd name="adj1" fmla="val 16218021"/>
              <a:gd name="adj2" fmla="val 5380108"/>
            </a:avLst>
          </a:prstGeom>
          <a:noFill/>
          <a:ln w="101600" cap="flat" cmpd="sng" algn="ctr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" name="Elipse 34"/>
          <p:cNvSpPr>
            <a:spLocks noChangeAspect="1"/>
          </p:cNvSpPr>
          <p:nvPr/>
        </p:nvSpPr>
        <p:spPr bwMode="auto">
          <a:xfrm>
            <a:off x="3920636" y="4589753"/>
            <a:ext cx="278585" cy="278585"/>
          </a:xfrm>
          <a:prstGeom prst="ellipse">
            <a:avLst/>
          </a:prstGeom>
          <a:noFill/>
          <a:ln w="34925" cap="flat" cmpd="sng" algn="ctr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9" name="Oval 25"/>
          <p:cNvSpPr>
            <a:spLocks noChangeArrowheads="1"/>
          </p:cNvSpPr>
          <p:nvPr/>
        </p:nvSpPr>
        <p:spPr bwMode="auto">
          <a:xfrm>
            <a:off x="3989573" y="4653136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61" name="AutoShape 7"/>
          <p:cNvSpPr>
            <a:spLocks noChangeArrowheads="1"/>
          </p:cNvSpPr>
          <p:nvPr/>
        </p:nvSpPr>
        <p:spPr bwMode="auto">
          <a:xfrm rot="20268395">
            <a:off x="4483914" y="2806406"/>
            <a:ext cx="1543596" cy="1764576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w 21600"/>
              <a:gd name="T9" fmla="*/ 0 h 21600"/>
              <a:gd name="T10" fmla="*/ 0 w 21600"/>
              <a:gd name="T11" fmla="*/ 0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10799 w 21600"/>
              <a:gd name="T19" fmla="*/ 5189 h 21600"/>
              <a:gd name="T20" fmla="*/ 21599 w 21600"/>
              <a:gd name="T21" fmla="*/ 1702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 stroke="0">
                <a:moveTo>
                  <a:pt x="19979" y="5109"/>
                </a:moveTo>
                <a:cubicBezTo>
                  <a:pt x="21038" y="6818"/>
                  <a:pt x="21600" y="8789"/>
                  <a:pt x="21600" y="10800"/>
                </a:cubicBezTo>
                <a:cubicBezTo>
                  <a:pt x="21600" y="13079"/>
                  <a:pt x="20878" y="15300"/>
                  <a:pt x="19539" y="17144"/>
                </a:cubicBezTo>
                <a:lnTo>
                  <a:pt x="10800" y="10800"/>
                </a:lnTo>
                <a:close/>
              </a:path>
              <a:path w="21600" h="21600" fill="none">
                <a:moveTo>
                  <a:pt x="19979" y="5109"/>
                </a:moveTo>
                <a:cubicBezTo>
                  <a:pt x="21038" y="6818"/>
                  <a:pt x="21600" y="8789"/>
                  <a:pt x="21600" y="10800"/>
                </a:cubicBezTo>
                <a:cubicBezTo>
                  <a:pt x="21600" y="13079"/>
                  <a:pt x="20878" y="15300"/>
                  <a:pt x="19539" y="17144"/>
                </a:cubicBezTo>
              </a:path>
            </a:pathLst>
          </a:custGeom>
          <a:noFill/>
          <a:ln w="50800">
            <a:solidFill>
              <a:srgbClr val="00FF00"/>
            </a:solidFill>
            <a:miter lim="800000"/>
          </a:ln>
        </p:spPr>
        <p:txBody>
          <a:bodyPr wrap="none" anchor="ctr"/>
          <a:lstStyle/>
          <a:p>
            <a:endParaRPr lang="pt-BR" dirty="0">
              <a:solidFill>
                <a:srgbClr val="00FF00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6" name="Grupo 32"/>
          <p:cNvGrpSpPr/>
          <p:nvPr/>
        </p:nvGrpSpPr>
        <p:grpSpPr>
          <a:xfrm flipH="1">
            <a:off x="2548272" y="1772816"/>
            <a:ext cx="3960440" cy="4033515"/>
            <a:chOff x="2555875" y="1700535"/>
            <a:chExt cx="3805696" cy="4033515"/>
          </a:xfrm>
        </p:grpSpPr>
        <p:sp>
          <p:nvSpPr>
            <p:cNvPr id="37" name="AutoShape 9"/>
            <p:cNvSpPr>
              <a:spLocks noChangeArrowheads="1"/>
            </p:cNvSpPr>
            <p:nvPr/>
          </p:nvSpPr>
          <p:spPr bwMode="auto">
            <a:xfrm>
              <a:off x="3445499" y="4868887"/>
              <a:ext cx="217488" cy="144462"/>
            </a:xfrm>
            <a:prstGeom prst="star5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44" name="AutoShape 17"/>
            <p:cNvSpPr>
              <a:spLocks noChangeArrowheads="1"/>
            </p:cNvSpPr>
            <p:nvPr/>
          </p:nvSpPr>
          <p:spPr bwMode="auto">
            <a:xfrm>
              <a:off x="5724525" y="5084763"/>
              <a:ext cx="217488" cy="144462"/>
            </a:xfrm>
            <a:prstGeom prst="star5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45" name="AutoShape 18"/>
            <p:cNvSpPr>
              <a:spLocks noChangeArrowheads="1"/>
            </p:cNvSpPr>
            <p:nvPr/>
          </p:nvSpPr>
          <p:spPr bwMode="auto">
            <a:xfrm>
              <a:off x="4427538" y="5589588"/>
              <a:ext cx="217487" cy="144462"/>
            </a:xfrm>
            <a:prstGeom prst="star5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46" name="AutoShape 19"/>
            <p:cNvSpPr>
              <a:spLocks noChangeArrowheads="1"/>
            </p:cNvSpPr>
            <p:nvPr/>
          </p:nvSpPr>
          <p:spPr bwMode="auto">
            <a:xfrm>
              <a:off x="2771775" y="4724400"/>
              <a:ext cx="217488" cy="144463"/>
            </a:xfrm>
            <a:prstGeom prst="star5">
              <a:avLst/>
            </a:prstGeom>
            <a:solidFill>
              <a:schemeClr val="accent3">
                <a:lumMod val="85000"/>
              </a:schemeClr>
            </a:solidFill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36" name="AutoShape 8"/>
            <p:cNvSpPr>
              <a:spLocks noChangeArrowheads="1"/>
            </p:cNvSpPr>
            <p:nvPr/>
          </p:nvSpPr>
          <p:spPr bwMode="auto">
            <a:xfrm>
              <a:off x="2555875" y="2852738"/>
              <a:ext cx="217488" cy="144462"/>
            </a:xfrm>
            <a:prstGeom prst="star5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38" name="AutoShape 10"/>
            <p:cNvSpPr>
              <a:spLocks noChangeArrowheads="1"/>
            </p:cNvSpPr>
            <p:nvPr/>
          </p:nvSpPr>
          <p:spPr bwMode="auto">
            <a:xfrm>
              <a:off x="5669626" y="2781300"/>
              <a:ext cx="217488" cy="144463"/>
            </a:xfrm>
            <a:prstGeom prst="star5">
              <a:avLst/>
            </a:prstGeom>
            <a:solidFill>
              <a:srgbClr val="FFC000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40" name="AutoShape 12"/>
            <p:cNvSpPr>
              <a:spLocks noChangeArrowheads="1"/>
            </p:cNvSpPr>
            <p:nvPr/>
          </p:nvSpPr>
          <p:spPr bwMode="auto">
            <a:xfrm>
              <a:off x="6144083" y="2925366"/>
              <a:ext cx="217488" cy="144463"/>
            </a:xfrm>
            <a:prstGeom prst="star5">
              <a:avLst/>
            </a:prstGeom>
            <a:solidFill>
              <a:schemeClr val="bg1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41" name="AutoShape 14"/>
            <p:cNvSpPr>
              <a:spLocks noChangeArrowheads="1"/>
            </p:cNvSpPr>
            <p:nvPr/>
          </p:nvSpPr>
          <p:spPr bwMode="auto">
            <a:xfrm>
              <a:off x="4427538" y="2205038"/>
              <a:ext cx="217487" cy="144462"/>
            </a:xfrm>
            <a:prstGeom prst="star5">
              <a:avLst/>
            </a:prstGeom>
            <a:solidFill>
              <a:srgbClr val="FFFF00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42" name="AutoShape 15"/>
            <p:cNvSpPr>
              <a:spLocks noChangeArrowheads="1"/>
            </p:cNvSpPr>
            <p:nvPr/>
          </p:nvSpPr>
          <p:spPr bwMode="auto">
            <a:xfrm>
              <a:off x="3999056" y="1700535"/>
              <a:ext cx="217487" cy="144463"/>
            </a:xfrm>
            <a:prstGeom prst="star5">
              <a:avLst/>
            </a:prstGeom>
            <a:solidFill>
              <a:srgbClr val="FFFFCC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</p:grpSp>
      <p:sp>
        <p:nvSpPr>
          <p:cNvPr id="63" name="CaixaDeTexto 62"/>
          <p:cNvSpPr txBox="1"/>
          <p:nvPr/>
        </p:nvSpPr>
        <p:spPr>
          <a:xfrm>
            <a:off x="0" y="6525344"/>
            <a:ext cx="939653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rgbClr val="37CBFF"/>
                </a:solidFill>
                <a:latin typeface="Century Gothic" panose="020B0502020202020204" pitchFamily="34" charset="0"/>
              </a:rPr>
              <a:t>Crédito: André Luiz da Silva/CDA/CDCC/USP </a:t>
            </a:r>
            <a:endParaRPr lang="pt-BR" sz="1200" dirty="0">
              <a:solidFill>
                <a:srgbClr val="37CBFF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8" name="Agrupar 7"/>
          <p:cNvGrpSpPr/>
          <p:nvPr/>
        </p:nvGrpSpPr>
        <p:grpSpPr>
          <a:xfrm>
            <a:off x="6161325" y="2071354"/>
            <a:ext cx="636551" cy="636551"/>
            <a:chOff x="6161325" y="2071354"/>
            <a:chExt cx="636551" cy="636551"/>
          </a:xfrm>
        </p:grpSpPr>
        <p:sp>
          <p:nvSpPr>
            <p:cNvPr id="64" name="Elipse 63"/>
            <p:cNvSpPr>
              <a:spLocks noChangeAspect="1"/>
            </p:cNvSpPr>
            <p:nvPr/>
          </p:nvSpPr>
          <p:spPr bwMode="auto">
            <a:xfrm rot="18342476">
              <a:off x="6161325" y="2071354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FFFF00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3765"/>
              <a:endParaRPr lang="pt-BR" dirty="0" smtClean="0">
                <a:latin typeface="Helvetica 55 Roman" panose="000B0500000000000000" pitchFamily="34" charset="0"/>
              </a:endParaRPr>
            </a:p>
          </p:txBody>
        </p:sp>
        <p:sp>
          <p:nvSpPr>
            <p:cNvPr id="65" name="Oval 25"/>
            <p:cNvSpPr>
              <a:spLocks noChangeArrowheads="1"/>
            </p:cNvSpPr>
            <p:nvPr/>
          </p:nvSpPr>
          <p:spPr bwMode="auto">
            <a:xfrm rot="18342476">
              <a:off x="6404188" y="2331403"/>
              <a:ext cx="142875" cy="144463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</a:ln>
          </p:spPr>
          <p:txBody>
            <a:bodyPr wrap="none" anchor="ctr"/>
            <a:lstStyle/>
            <a:p>
              <a:endParaRPr lang="pt-BR">
                <a:latin typeface="Helvetica 55 Roman" panose="000B0500000000000000" pitchFamily="34" charset="0"/>
              </a:endParaRPr>
            </a:p>
          </p:txBody>
        </p:sp>
      </p:grpSp>
      <p:grpSp>
        <p:nvGrpSpPr>
          <p:cNvPr id="7" name="Agrupar 6"/>
          <p:cNvGrpSpPr/>
          <p:nvPr/>
        </p:nvGrpSpPr>
        <p:grpSpPr>
          <a:xfrm>
            <a:off x="2407493" y="4949896"/>
            <a:ext cx="636551" cy="636551"/>
            <a:chOff x="2407493" y="4949896"/>
            <a:chExt cx="636551" cy="636551"/>
          </a:xfrm>
        </p:grpSpPr>
        <p:sp>
          <p:nvSpPr>
            <p:cNvPr id="66" name="Elipse 65"/>
            <p:cNvSpPr>
              <a:spLocks noChangeAspect="1"/>
            </p:cNvSpPr>
            <p:nvPr/>
          </p:nvSpPr>
          <p:spPr bwMode="auto">
            <a:xfrm rot="18342476">
              <a:off x="2407493" y="4949896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FFFF00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3765"/>
              <a:endParaRPr lang="pt-BR" dirty="0" smtClean="0">
                <a:latin typeface="Helvetica 55 Roman" panose="000B0500000000000000" pitchFamily="34" charset="0"/>
              </a:endParaRPr>
            </a:p>
          </p:txBody>
        </p:sp>
        <p:sp>
          <p:nvSpPr>
            <p:cNvPr id="67" name="Oval 25"/>
            <p:cNvSpPr>
              <a:spLocks noChangeArrowheads="1"/>
            </p:cNvSpPr>
            <p:nvPr/>
          </p:nvSpPr>
          <p:spPr bwMode="auto">
            <a:xfrm rot="18342476">
              <a:off x="2650601" y="5205023"/>
              <a:ext cx="142875" cy="144463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</a:ln>
          </p:spPr>
          <p:txBody>
            <a:bodyPr wrap="none" anchor="ctr"/>
            <a:lstStyle/>
            <a:p>
              <a:endParaRPr lang="pt-BR">
                <a:latin typeface="Helvetica 55 Roman" panose="000B0500000000000000" pitchFamily="34" charset="0"/>
              </a:endParaRPr>
            </a:p>
          </p:txBody>
        </p:sp>
      </p:grpSp>
      <p:sp>
        <p:nvSpPr>
          <p:cNvPr id="62" name="Retângulo 61"/>
          <p:cNvSpPr/>
          <p:nvPr/>
        </p:nvSpPr>
        <p:spPr>
          <a:xfrm rot="21515074">
            <a:off x="5156665" y="3152422"/>
            <a:ext cx="936104" cy="701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4000" b="0" i="1" dirty="0" smtClean="0">
                <a:solidFill>
                  <a:srgbClr val="00FF00"/>
                </a:solidFill>
                <a:latin typeface="+mj-lt"/>
                <a:cs typeface="+mj-lt"/>
              </a:rPr>
              <a:t>φ</a:t>
            </a:r>
          </a:p>
        </p:txBody>
      </p:sp>
    </p:spTree>
    <p:extLst>
      <p:ext uri="{BB962C8B-B14F-4D97-AF65-F5344CB8AC3E}">
        <p14:creationId xmlns:p14="http://schemas.microsoft.com/office/powerpoint/2010/main" val="232678501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29" dur="2000" fill="hold"/>
                                        <p:tgtEl>
                                          <p:spTgt spid="3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31" dur="2000" fill="hold"/>
                                        <p:tgtEl>
                                          <p:spTgt spid="3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2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3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2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3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" grpId="0" animBg="1"/>
      <p:bldP spid="116" grpId="0" animBg="1"/>
      <p:bldP spid="13343" grpId="0"/>
      <p:bldP spid="13344" grpId="0"/>
      <p:bldP spid="122" grpId="0" animBg="1"/>
      <p:bldP spid="140" grpId="0" animBg="1"/>
      <p:bldP spid="34" grpId="0" animBg="1"/>
      <p:bldP spid="34" grpId="1" animBg="1"/>
      <p:bldP spid="59" grpId="0"/>
      <p:bldP spid="60" grpId="0" animBg="1"/>
      <p:bldP spid="138" grpId="0" animBg="1"/>
      <p:bldP spid="35" grpId="0" animBg="1"/>
      <p:bldP spid="35" grpId="1" animBg="1"/>
      <p:bldP spid="61" grpId="0" animBg="1"/>
      <p:bldP spid="63" grpId="0"/>
      <p:bldP spid="6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24"/>
          <p:cNvSpPr>
            <a:spLocks noGrp="1" noChangeArrowheads="1"/>
          </p:cNvSpPr>
          <p:nvPr>
            <p:ph type="title"/>
          </p:nvPr>
        </p:nvSpPr>
        <p:spPr>
          <a:xfrm>
            <a:off x="539750" y="197768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A Eclíptica</a:t>
            </a:r>
          </a:p>
        </p:txBody>
      </p:sp>
      <p:sp>
        <p:nvSpPr>
          <p:cNvPr id="120" name="Arc 3"/>
          <p:cNvSpPr/>
          <p:nvPr/>
        </p:nvSpPr>
        <p:spPr bwMode="auto">
          <a:xfrm rot="20930720" flipV="1">
            <a:off x="2678568" y="3403600"/>
            <a:ext cx="4094162" cy="196850"/>
          </a:xfrm>
          <a:custGeom>
            <a:avLst/>
            <a:gdLst>
              <a:gd name="T0" fmla="*/ 2147483647 w 21407"/>
              <a:gd name="T1" fmla="*/ 2147483647 h 3672"/>
              <a:gd name="T2" fmla="*/ 2147483647 w 21407"/>
              <a:gd name="T3" fmla="*/ 2147483647 h 3672"/>
              <a:gd name="T4" fmla="*/ 0 w 21407"/>
              <a:gd name="T5" fmla="*/ 0 h 3672"/>
              <a:gd name="T6" fmla="*/ 0 60000 65536"/>
              <a:gd name="T7" fmla="*/ 0 60000 65536"/>
              <a:gd name="T8" fmla="*/ 0 60000 65536"/>
              <a:gd name="T9" fmla="*/ 0 w 21407"/>
              <a:gd name="T10" fmla="*/ 0 h 3672"/>
              <a:gd name="T11" fmla="*/ 21407 w 21407"/>
              <a:gd name="T12" fmla="*/ 3672 h 3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07" h="3672" fill="none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</a:path>
              <a:path w="21407" h="3672" stroke="0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76" name="Arco 75"/>
          <p:cNvSpPr/>
          <p:nvPr/>
        </p:nvSpPr>
        <p:spPr bwMode="auto">
          <a:xfrm rot="8526017">
            <a:off x="3652035" y="1582142"/>
            <a:ext cx="1740598" cy="4669768"/>
          </a:xfrm>
          <a:prstGeom prst="arc">
            <a:avLst>
              <a:gd name="adj1" fmla="val 5400390"/>
              <a:gd name="adj2" fmla="val 9476570"/>
            </a:avLst>
          </a:prstGeom>
          <a:noFill/>
          <a:ln w="50800" cap="flat" cmpd="sng" algn="ctr">
            <a:solidFill>
              <a:srgbClr val="00B0F0">
                <a:alpha val="80000"/>
              </a:srgb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7" name="Line 27"/>
          <p:cNvSpPr>
            <a:spLocks noChangeShapeType="1"/>
          </p:cNvSpPr>
          <p:nvPr/>
        </p:nvSpPr>
        <p:spPr bwMode="auto">
          <a:xfrm flipV="1">
            <a:off x="2699792" y="3933056"/>
            <a:ext cx="1800200" cy="1368150"/>
          </a:xfrm>
          <a:prstGeom prst="line">
            <a:avLst/>
          </a:prstGeom>
          <a:noFill/>
          <a:ln w="28575">
            <a:solidFill>
              <a:schemeClr val="bg1"/>
            </a:solidFill>
            <a:prstDash val="sysDot"/>
            <a:round/>
          </a:ln>
        </p:spPr>
        <p:txBody>
          <a:bodyPr/>
          <a:lstStyle/>
          <a:p>
            <a:endParaRPr lang="pt-BR"/>
          </a:p>
        </p:txBody>
      </p:sp>
      <p:grpSp>
        <p:nvGrpSpPr>
          <p:cNvPr id="2" name="Grupo 40"/>
          <p:cNvGrpSpPr/>
          <p:nvPr/>
        </p:nvGrpSpPr>
        <p:grpSpPr bwMode="auto">
          <a:xfrm>
            <a:off x="1699027" y="1484784"/>
            <a:ext cx="5665787" cy="4752975"/>
            <a:chOff x="1714480" y="1483866"/>
            <a:chExt cx="5665808" cy="4752975"/>
          </a:xfrm>
        </p:grpSpPr>
        <p:sp>
          <p:nvSpPr>
            <p:cNvPr id="83" name="Oval 2"/>
            <p:cNvSpPr>
              <a:spLocks noChangeArrowheads="1"/>
            </p:cNvSpPr>
            <p:nvPr/>
          </p:nvSpPr>
          <p:spPr bwMode="auto">
            <a:xfrm>
              <a:off x="2289219" y="1483866"/>
              <a:ext cx="4681537" cy="4752975"/>
            </a:xfrm>
            <a:prstGeom prst="ellipse">
              <a:avLst/>
            </a:prstGeom>
            <a:gradFill flip="none" rotWithShape="1">
              <a:gsLst>
                <a:gs pos="65000">
                  <a:schemeClr val="tx1">
                    <a:alpha val="40000"/>
                  </a:schemeClr>
                </a:gs>
                <a:gs pos="70000">
                  <a:srgbClr val="7030A0"/>
                </a:gs>
              </a:gsLst>
              <a:path path="circle">
                <a:fillToRect l="50000" t="50000" r="50000" b="50000"/>
              </a:path>
              <a:tileRect/>
            </a:gradFill>
            <a:ln w="63500">
              <a:solidFill>
                <a:schemeClr val="accent6">
                  <a:lumMod val="60000"/>
                  <a:lumOff val="40000"/>
                  <a:alpha val="50000"/>
                </a:schemeClr>
              </a:solidFill>
              <a:rou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84" name="Line 6"/>
            <p:cNvSpPr>
              <a:spLocks noChangeShapeType="1"/>
            </p:cNvSpPr>
            <p:nvPr/>
          </p:nvSpPr>
          <p:spPr bwMode="auto">
            <a:xfrm flipV="1">
              <a:off x="4094151" y="3140496"/>
              <a:ext cx="932709" cy="1596602"/>
            </a:xfrm>
            <a:prstGeom prst="line">
              <a:avLst/>
            </a:prstGeom>
            <a:noFill/>
            <a:ln w="50800">
              <a:solidFill>
                <a:schemeClr val="accent6">
                  <a:lumMod val="40000"/>
                  <a:lumOff val="60000"/>
                </a:schemeClr>
              </a:solidFill>
              <a:rou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85" name="Line 7"/>
            <p:cNvSpPr>
              <a:spLocks noChangeShapeType="1"/>
            </p:cNvSpPr>
            <p:nvPr/>
          </p:nvSpPr>
          <p:spPr bwMode="auto">
            <a:xfrm>
              <a:off x="2285982" y="3929063"/>
              <a:ext cx="4679967" cy="0"/>
            </a:xfrm>
            <a:prstGeom prst="line">
              <a:avLst/>
            </a:prstGeom>
            <a:noFill/>
            <a:ln w="50800">
              <a:solidFill>
                <a:schemeClr val="accent6">
                  <a:lumMod val="40000"/>
                  <a:lumOff val="60000"/>
                </a:schemeClr>
              </a:solidFill>
              <a:rou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86" name="Arc 4"/>
            <p:cNvSpPr/>
            <p:nvPr/>
          </p:nvSpPr>
          <p:spPr bwMode="auto">
            <a:xfrm flipV="1">
              <a:off x="2268538" y="3126469"/>
              <a:ext cx="4679950" cy="1584325"/>
            </a:xfrm>
            <a:custGeom>
              <a:avLst/>
              <a:gdLst>
                <a:gd name="T0" fmla="*/ 2147483647 w 43200"/>
                <a:gd name="T1" fmla="*/ 2147483647 h 43200"/>
                <a:gd name="T2" fmla="*/ 2147483647 w 43200"/>
                <a:gd name="T3" fmla="*/ 2147483647 h 43200"/>
                <a:gd name="T4" fmla="*/ 2147483647 w 43200"/>
                <a:gd name="T5" fmla="*/ 2147483647 h 43200"/>
                <a:gd name="T6" fmla="*/ 0 60000 65536"/>
                <a:gd name="T7" fmla="*/ 0 60000 65536"/>
                <a:gd name="T8" fmla="*/ 0 60000 65536"/>
                <a:gd name="T9" fmla="*/ 0 w 43200"/>
                <a:gd name="T10" fmla="*/ 0 h 43200"/>
                <a:gd name="T11" fmla="*/ 43200 w 432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43200" fill="none" extrusionOk="0">
                  <a:moveTo>
                    <a:pt x="43199" y="21728"/>
                  </a:moveTo>
                  <a:cubicBezTo>
                    <a:pt x="43128" y="33607"/>
                    <a:pt x="3347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43200" stroke="0" extrusionOk="0">
                  <a:moveTo>
                    <a:pt x="43199" y="21728"/>
                  </a:moveTo>
                  <a:cubicBezTo>
                    <a:pt x="43128" y="33607"/>
                    <a:pt x="3347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rgbClr val="143C2B">
                <a:alpha val="72940"/>
              </a:srgbClr>
            </a:solidFill>
            <a:ln w="50800" cap="rnd">
              <a:solidFill>
                <a:srgbClr val="339966">
                  <a:alpha val="70000"/>
                </a:srgbClr>
              </a:solidFill>
              <a:prstDash val="solid"/>
              <a:round/>
            </a:ln>
          </p:spPr>
          <p:txBody>
            <a:bodyPr wrap="none" anchor="ctr"/>
            <a:lstStyle/>
            <a:p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88" name="Text Box 21"/>
            <p:cNvSpPr txBox="1">
              <a:spLocks noChangeArrowheads="1"/>
            </p:cNvSpPr>
            <p:nvPr/>
          </p:nvSpPr>
          <p:spPr bwMode="auto">
            <a:xfrm>
              <a:off x="1714480" y="3573463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 dirty="0">
                  <a:solidFill>
                    <a:srgbClr val="FF3300"/>
                  </a:solidFill>
                  <a:latin typeface="Century Gothic" panose="020B0502020202020204" pitchFamily="34" charset="0"/>
                </a:rPr>
                <a:t>N</a:t>
              </a:r>
            </a:p>
          </p:txBody>
        </p:sp>
        <p:sp>
          <p:nvSpPr>
            <p:cNvPr id="89" name="Text Box 22"/>
            <p:cNvSpPr txBox="1">
              <a:spLocks noChangeArrowheads="1"/>
            </p:cNvSpPr>
            <p:nvPr/>
          </p:nvSpPr>
          <p:spPr bwMode="auto">
            <a:xfrm>
              <a:off x="4857752" y="2428868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>
                  <a:solidFill>
                    <a:srgbClr val="FF3300"/>
                  </a:solidFill>
                  <a:latin typeface="Century Gothic" panose="020B0502020202020204" pitchFamily="34" charset="0"/>
                </a:rPr>
                <a:t>L</a:t>
              </a:r>
            </a:p>
          </p:txBody>
        </p:sp>
        <p:sp>
          <p:nvSpPr>
            <p:cNvPr id="90" name="Text Box 23"/>
            <p:cNvSpPr txBox="1">
              <a:spLocks noChangeArrowheads="1"/>
            </p:cNvSpPr>
            <p:nvPr/>
          </p:nvSpPr>
          <p:spPr bwMode="auto">
            <a:xfrm>
              <a:off x="7019925" y="3571876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>
                  <a:solidFill>
                    <a:srgbClr val="FF3300"/>
                  </a:solidFill>
                  <a:latin typeface="Century Gothic" panose="020B0502020202020204" pitchFamily="34" charset="0"/>
                </a:rPr>
                <a:t>S</a:t>
              </a:r>
            </a:p>
          </p:txBody>
        </p:sp>
      </p:grpSp>
      <p:sp>
        <p:nvSpPr>
          <p:cNvPr id="91" name="Arc 3"/>
          <p:cNvSpPr/>
          <p:nvPr/>
        </p:nvSpPr>
        <p:spPr bwMode="auto">
          <a:xfrm rot="20930720" flipV="1">
            <a:off x="2679130" y="3403600"/>
            <a:ext cx="4094162" cy="196850"/>
          </a:xfrm>
          <a:custGeom>
            <a:avLst/>
            <a:gdLst>
              <a:gd name="T0" fmla="*/ 2147483647 w 21407"/>
              <a:gd name="T1" fmla="*/ 2147483647 h 3672"/>
              <a:gd name="T2" fmla="*/ 2147483647 w 21407"/>
              <a:gd name="T3" fmla="*/ 2147483647 h 3672"/>
              <a:gd name="T4" fmla="*/ 0 w 21407"/>
              <a:gd name="T5" fmla="*/ 0 h 3672"/>
              <a:gd name="T6" fmla="*/ 0 60000 65536"/>
              <a:gd name="T7" fmla="*/ 0 60000 65536"/>
              <a:gd name="T8" fmla="*/ 0 60000 65536"/>
              <a:gd name="T9" fmla="*/ 0 w 21407"/>
              <a:gd name="T10" fmla="*/ 0 h 3672"/>
              <a:gd name="T11" fmla="*/ 21407 w 21407"/>
              <a:gd name="T12" fmla="*/ 3672 h 3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07" h="3672" fill="none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</a:path>
              <a:path w="21407" h="3672" stroke="0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92" name="Arc 5"/>
          <p:cNvSpPr/>
          <p:nvPr/>
        </p:nvSpPr>
        <p:spPr bwMode="auto">
          <a:xfrm flipV="1">
            <a:off x="2279936" y="3893863"/>
            <a:ext cx="4644000" cy="837153"/>
          </a:xfrm>
          <a:custGeom>
            <a:avLst/>
            <a:gdLst>
              <a:gd name="T0" fmla="*/ 2147483647 w 43200"/>
              <a:gd name="T1" fmla="*/ 2147483647 h 23987"/>
              <a:gd name="T2" fmla="*/ 2147483647 w 43200"/>
              <a:gd name="T3" fmla="*/ 2147483647 h 23987"/>
              <a:gd name="T4" fmla="*/ 2147483647 w 43200"/>
              <a:gd name="T5" fmla="*/ 2147483647 h 23987"/>
              <a:gd name="T6" fmla="*/ 0 60000 65536"/>
              <a:gd name="T7" fmla="*/ 0 60000 65536"/>
              <a:gd name="T8" fmla="*/ 0 60000 65536"/>
              <a:gd name="T9" fmla="*/ 0 w 43200"/>
              <a:gd name="T10" fmla="*/ 0 h 23987"/>
              <a:gd name="T11" fmla="*/ 43200 w 43200"/>
              <a:gd name="T12" fmla="*/ 23987 h 23987"/>
              <a:gd name="connsiteX0" fmla="*/ 132 w 43200"/>
              <a:gd name="connsiteY0" fmla="*/ 23986 h 23986"/>
              <a:gd name="connsiteX1" fmla="*/ 0 w 43200"/>
              <a:gd name="connsiteY1" fmla="*/ 21600 h 23986"/>
              <a:gd name="connsiteX2" fmla="*/ 21600 w 43200"/>
              <a:gd name="connsiteY2" fmla="*/ 0 h 23986"/>
              <a:gd name="connsiteX3" fmla="*/ 43200 w 43200"/>
              <a:gd name="connsiteY3" fmla="*/ 21600 h 23986"/>
              <a:gd name="connsiteX4" fmla="*/ 43188 w 43200"/>
              <a:gd name="connsiteY4" fmla="*/ 22312 h 23986"/>
              <a:gd name="connsiteX0" fmla="*/ 21600 w 43200"/>
              <a:gd name="connsiteY0" fmla="*/ 21600 h 23986"/>
              <a:gd name="connsiteX1" fmla="*/ 0 w 43200"/>
              <a:gd name="connsiteY1" fmla="*/ 21600 h 23986"/>
              <a:gd name="connsiteX2" fmla="*/ 21600 w 43200"/>
              <a:gd name="connsiteY2" fmla="*/ 0 h 23986"/>
              <a:gd name="connsiteX3" fmla="*/ 43200 w 43200"/>
              <a:gd name="connsiteY3" fmla="*/ 21600 h 23986"/>
              <a:gd name="connsiteX4" fmla="*/ 43188 w 43200"/>
              <a:gd name="connsiteY4" fmla="*/ 22312 h 23986"/>
              <a:gd name="connsiteX5" fmla="*/ 21600 w 43200"/>
              <a:gd name="connsiteY5" fmla="*/ 21600 h 23986"/>
              <a:gd name="connsiteX0" fmla="*/ 0 w 43200"/>
              <a:gd name="connsiteY0" fmla="*/ 21600 h 22312"/>
              <a:gd name="connsiteX1" fmla="*/ 21600 w 43200"/>
              <a:gd name="connsiteY1" fmla="*/ 0 h 22312"/>
              <a:gd name="connsiteX2" fmla="*/ 43200 w 43200"/>
              <a:gd name="connsiteY2" fmla="*/ 21600 h 22312"/>
              <a:gd name="connsiteX3" fmla="*/ 43188 w 43200"/>
              <a:gd name="connsiteY3" fmla="*/ 22312 h 22312"/>
              <a:gd name="connsiteX0" fmla="*/ 21600 w 43200"/>
              <a:gd name="connsiteY0" fmla="*/ 21600 h 22312"/>
              <a:gd name="connsiteX1" fmla="*/ 0 w 43200"/>
              <a:gd name="connsiteY1" fmla="*/ 21600 h 22312"/>
              <a:gd name="connsiteX2" fmla="*/ 21600 w 43200"/>
              <a:gd name="connsiteY2" fmla="*/ 0 h 22312"/>
              <a:gd name="connsiteX3" fmla="*/ 43200 w 43200"/>
              <a:gd name="connsiteY3" fmla="*/ 21600 h 22312"/>
              <a:gd name="connsiteX4" fmla="*/ 43188 w 43200"/>
              <a:gd name="connsiteY4" fmla="*/ 22312 h 22312"/>
              <a:gd name="connsiteX5" fmla="*/ 21600 w 43200"/>
              <a:gd name="connsiteY5" fmla="*/ 21600 h 22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200" h="22312" fill="none" extrusionOk="0">
                <a:moveTo>
                  <a:pt x="0" y="21600"/>
                </a:move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</a:path>
              <a:path w="43200" h="22312" stroke="0" extrusionOk="0">
                <a:moveTo>
                  <a:pt x="21600" y="21600"/>
                </a:moveTo>
                <a:lnTo>
                  <a:pt x="0" y="21600"/>
                </a:ln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  <a:lnTo>
                  <a:pt x="21600" y="21600"/>
                </a:lnTo>
                <a:close/>
              </a:path>
            </a:pathLst>
          </a:custGeom>
          <a:solidFill>
            <a:srgbClr val="143C2B">
              <a:alpha val="7059"/>
            </a:srgbClr>
          </a:solidFill>
          <a:ln w="101600">
            <a:solidFill>
              <a:srgbClr val="339966"/>
            </a:solidFill>
            <a:rou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93" name="Line 26"/>
          <p:cNvSpPr>
            <a:spLocks noChangeShapeType="1"/>
          </p:cNvSpPr>
          <p:nvPr/>
        </p:nvSpPr>
        <p:spPr bwMode="auto">
          <a:xfrm flipV="1">
            <a:off x="4499992" y="2420887"/>
            <a:ext cx="1944216" cy="1508174"/>
          </a:xfrm>
          <a:prstGeom prst="line">
            <a:avLst/>
          </a:prstGeom>
          <a:noFill/>
          <a:ln w="25400">
            <a:solidFill>
              <a:schemeClr val="bg1"/>
            </a:solidFill>
            <a:prstDash val="sysDot"/>
            <a:round/>
          </a:ln>
        </p:spPr>
        <p:txBody>
          <a:bodyPr/>
          <a:lstStyle/>
          <a:p>
            <a:endParaRPr lang="pt-BR"/>
          </a:p>
        </p:txBody>
      </p:sp>
      <p:sp>
        <p:nvSpPr>
          <p:cNvPr id="94" name="Arco 93"/>
          <p:cNvSpPr/>
          <p:nvPr/>
        </p:nvSpPr>
        <p:spPr bwMode="auto">
          <a:xfrm rot="8526017">
            <a:off x="3684588" y="1603801"/>
            <a:ext cx="1717118" cy="4669768"/>
          </a:xfrm>
          <a:prstGeom prst="arc">
            <a:avLst>
              <a:gd name="adj1" fmla="val 9733236"/>
              <a:gd name="adj2" fmla="val 14545608"/>
            </a:avLst>
          </a:prstGeom>
          <a:noFill/>
          <a:ln w="50800" cap="flat" cmpd="sng" algn="ctr">
            <a:solidFill>
              <a:srgbClr val="00B0F0">
                <a:alpha val="50000"/>
              </a:srgb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3" name="Grupo 25"/>
          <p:cNvGrpSpPr/>
          <p:nvPr/>
        </p:nvGrpSpPr>
        <p:grpSpPr>
          <a:xfrm>
            <a:off x="4427984" y="3313216"/>
            <a:ext cx="288032" cy="648072"/>
            <a:chOff x="4499992" y="3313216"/>
            <a:chExt cx="288032" cy="648072"/>
          </a:xfrm>
        </p:grpSpPr>
        <p:sp>
          <p:nvSpPr>
            <p:cNvPr id="100" name="Elipse 99"/>
            <p:cNvSpPr/>
            <p:nvPr/>
          </p:nvSpPr>
          <p:spPr bwMode="auto">
            <a:xfrm>
              <a:off x="4572000" y="3313216"/>
              <a:ext cx="216024" cy="216024"/>
            </a:xfrm>
            <a:prstGeom prst="ellipse">
              <a:avLst/>
            </a:prstGeom>
            <a:noFill/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</a:endParaRPr>
            </a:p>
          </p:txBody>
        </p:sp>
        <p:cxnSp>
          <p:nvCxnSpPr>
            <p:cNvPr id="101" name="Conector reto 100"/>
            <p:cNvCxnSpPr>
              <a:stCxn id="100" idx="4"/>
            </p:cNvCxnSpPr>
            <p:nvPr/>
          </p:nvCxnSpPr>
          <p:spPr bwMode="auto">
            <a:xfrm flipH="1">
              <a:off x="4644008" y="3529240"/>
              <a:ext cx="36004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102" name="Conector reto 101"/>
            <p:cNvCxnSpPr/>
            <p:nvPr/>
          </p:nvCxnSpPr>
          <p:spPr bwMode="auto">
            <a:xfrm>
              <a:off x="4644008" y="3745264"/>
              <a:ext cx="144016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103" name="Conector reto 102"/>
            <p:cNvCxnSpPr/>
            <p:nvPr/>
          </p:nvCxnSpPr>
          <p:spPr bwMode="auto">
            <a:xfrm flipH="1">
              <a:off x="4572000" y="3745264"/>
              <a:ext cx="72008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104" name="Conector reto 103"/>
            <p:cNvCxnSpPr/>
            <p:nvPr/>
          </p:nvCxnSpPr>
          <p:spPr bwMode="auto">
            <a:xfrm>
              <a:off x="4644008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105" name="Conector reto 104"/>
            <p:cNvCxnSpPr/>
            <p:nvPr/>
          </p:nvCxnSpPr>
          <p:spPr bwMode="auto">
            <a:xfrm flipV="1">
              <a:off x="4499992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grpSp>
        <p:nvGrpSpPr>
          <p:cNvPr id="81" name="Agrupar 80"/>
          <p:cNvGrpSpPr/>
          <p:nvPr/>
        </p:nvGrpSpPr>
        <p:grpSpPr>
          <a:xfrm>
            <a:off x="5028112" y="3297016"/>
            <a:ext cx="855158" cy="837238"/>
            <a:chOff x="1063537" y="3741625"/>
            <a:chExt cx="855158" cy="837238"/>
          </a:xfrm>
        </p:grpSpPr>
        <p:sp>
          <p:nvSpPr>
            <p:cNvPr id="82" name="Elipse 81"/>
            <p:cNvSpPr>
              <a:spLocks noChangeAspect="1"/>
            </p:cNvSpPr>
            <p:nvPr/>
          </p:nvSpPr>
          <p:spPr bwMode="auto">
            <a:xfrm rot="18342476">
              <a:off x="1072497" y="3732665"/>
              <a:ext cx="837238" cy="855158"/>
            </a:xfrm>
            <a:prstGeom prst="ellipse">
              <a:avLst/>
            </a:prstGeom>
            <a:gradFill>
              <a:gsLst>
                <a:gs pos="7000">
                  <a:srgbClr val="FFC000"/>
                </a:gs>
                <a:gs pos="79000">
                  <a:srgbClr val="FFFF00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3765"/>
              <a:endParaRPr lang="pt-BR" dirty="0" smtClean="0">
                <a:latin typeface="Helvetica 55 Roman" panose="000B0500000000000000" pitchFamily="34" charset="0"/>
              </a:endParaRPr>
            </a:p>
          </p:txBody>
        </p:sp>
        <p:sp>
          <p:nvSpPr>
            <p:cNvPr id="87" name="Oval 25"/>
            <p:cNvSpPr>
              <a:spLocks noChangeArrowheads="1"/>
            </p:cNvSpPr>
            <p:nvPr/>
          </p:nvSpPr>
          <p:spPr bwMode="auto">
            <a:xfrm rot="18342476">
              <a:off x="1383205" y="4066220"/>
              <a:ext cx="187920" cy="194075"/>
            </a:xfrm>
            <a:prstGeom prst="ellipse">
              <a:avLst/>
            </a:prstGeom>
            <a:solidFill>
              <a:srgbClr val="FFFFCC"/>
            </a:solidFill>
            <a:ln w="9525">
              <a:noFill/>
              <a:round/>
            </a:ln>
          </p:spPr>
          <p:txBody>
            <a:bodyPr wrap="none" anchor="ctr"/>
            <a:lstStyle/>
            <a:p>
              <a:endParaRPr lang="pt-BR">
                <a:latin typeface="Helvetica 55 Roman" panose="000B0500000000000000" pitchFamily="34" charset="0"/>
              </a:endParaRPr>
            </a:p>
          </p:txBody>
        </p:sp>
      </p:grpSp>
      <p:sp>
        <p:nvSpPr>
          <p:cNvPr id="125" name="Oval 25"/>
          <p:cNvSpPr>
            <a:spLocks noChangeArrowheads="1"/>
          </p:cNvSpPr>
          <p:nvPr/>
        </p:nvSpPr>
        <p:spPr bwMode="auto">
          <a:xfrm>
            <a:off x="4935852" y="3068960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126" name="Oval 25"/>
          <p:cNvSpPr>
            <a:spLocks noChangeArrowheads="1"/>
          </p:cNvSpPr>
          <p:nvPr/>
        </p:nvSpPr>
        <p:spPr bwMode="auto">
          <a:xfrm>
            <a:off x="2196877" y="3861048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127" name="Oval 25"/>
          <p:cNvSpPr>
            <a:spLocks noChangeArrowheads="1"/>
          </p:cNvSpPr>
          <p:nvPr/>
        </p:nvSpPr>
        <p:spPr bwMode="auto">
          <a:xfrm>
            <a:off x="6877397" y="3861048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128" name="Lua 127"/>
          <p:cNvSpPr/>
          <p:nvPr/>
        </p:nvSpPr>
        <p:spPr bwMode="auto">
          <a:xfrm rot="16200000">
            <a:off x="4070392" y="3820672"/>
            <a:ext cx="1125232" cy="3276000"/>
          </a:xfrm>
          <a:prstGeom prst="moon">
            <a:avLst>
              <a:gd name="adj" fmla="val 87500"/>
            </a:avLst>
          </a:prstGeom>
          <a:gradFill flip="none" rotWithShape="1">
            <a:gsLst>
              <a:gs pos="94000">
                <a:schemeClr val="tx1">
                  <a:alpha val="0"/>
                </a:schemeClr>
              </a:gs>
              <a:gs pos="68000">
                <a:srgbClr val="7030A0">
                  <a:alpha val="41000"/>
                </a:srgbClr>
              </a:gs>
              <a:gs pos="3000">
                <a:schemeClr val="bg1">
                  <a:alpha val="37000"/>
                </a:schemeClr>
              </a:gs>
            </a:gsLst>
            <a:lin ang="21594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defTabSz="913765"/>
            <a:endParaRPr lang="pt-BR" dirty="0" smtClean="0"/>
          </a:p>
        </p:txBody>
      </p:sp>
      <p:sp>
        <p:nvSpPr>
          <p:cNvPr id="135" name="CaixaDeTexto 134"/>
          <p:cNvSpPr txBox="1"/>
          <p:nvPr/>
        </p:nvSpPr>
        <p:spPr>
          <a:xfrm>
            <a:off x="3491880" y="6218148"/>
            <a:ext cx="3456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0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Eclíptica</a:t>
            </a:r>
            <a:endParaRPr lang="pt-BR" sz="2800" b="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36" name="Arco 135"/>
          <p:cNvSpPr/>
          <p:nvPr/>
        </p:nvSpPr>
        <p:spPr bwMode="auto">
          <a:xfrm rot="8526017">
            <a:off x="3684651" y="1600926"/>
            <a:ext cx="1717118" cy="4669768"/>
          </a:xfrm>
          <a:prstGeom prst="arc">
            <a:avLst>
              <a:gd name="adj1" fmla="val 14620940"/>
              <a:gd name="adj2" fmla="val 16209386"/>
            </a:avLst>
          </a:prstGeom>
          <a:noFill/>
          <a:ln w="50800" cap="flat" cmpd="sng" algn="ctr">
            <a:solidFill>
              <a:srgbClr val="00B0F0">
                <a:alpha val="80000"/>
              </a:srgb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1" name="Elipse 140"/>
          <p:cNvSpPr>
            <a:spLocks noChangeAspect="1"/>
          </p:cNvSpPr>
          <p:nvPr/>
        </p:nvSpPr>
        <p:spPr bwMode="auto">
          <a:xfrm>
            <a:off x="2987823" y="1780744"/>
            <a:ext cx="3240361" cy="2304256"/>
          </a:xfrm>
          <a:prstGeom prst="ellipse">
            <a:avLst/>
          </a:prstGeom>
          <a:gradFill>
            <a:gsLst>
              <a:gs pos="48000">
                <a:srgbClr val="7030A0">
                  <a:alpha val="77000"/>
                </a:srgbClr>
              </a:gs>
              <a:gs pos="91000">
                <a:schemeClr val="tx1">
                  <a:alpha val="2000"/>
                </a:schemeClr>
              </a:gs>
              <a:gs pos="6000">
                <a:schemeClr val="bg1">
                  <a:alpha val="58000"/>
                </a:schemeClr>
              </a:gs>
            </a:gsLst>
            <a:lin ang="5400000" scaled="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/>
          <a:lstStyle/>
          <a:p>
            <a:pPr defTabSz="913765"/>
            <a:endParaRPr lang="pt-BR" dirty="0" smtClean="0">
              <a:latin typeface="Helvetica 55 Roman" panose="000B0500000000000000" pitchFamily="34" charset="0"/>
            </a:endParaRPr>
          </a:p>
        </p:txBody>
      </p:sp>
      <p:sp>
        <p:nvSpPr>
          <p:cNvPr id="142" name="Arco 141"/>
          <p:cNvSpPr/>
          <p:nvPr/>
        </p:nvSpPr>
        <p:spPr bwMode="auto">
          <a:xfrm rot="8526017">
            <a:off x="3670117" y="1582833"/>
            <a:ext cx="1750374" cy="4669769"/>
          </a:xfrm>
          <a:prstGeom prst="arc">
            <a:avLst>
              <a:gd name="adj1" fmla="val 16218021"/>
              <a:gd name="adj2" fmla="val 5380108"/>
            </a:avLst>
          </a:prstGeom>
          <a:noFill/>
          <a:ln w="101600" cap="flat" cmpd="sng" algn="ctr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4" name="Oval 25"/>
          <p:cNvSpPr>
            <a:spLocks noChangeArrowheads="1"/>
          </p:cNvSpPr>
          <p:nvPr/>
        </p:nvSpPr>
        <p:spPr bwMode="auto">
          <a:xfrm>
            <a:off x="3997077" y="4653136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72" name="Arco 71"/>
          <p:cNvSpPr/>
          <p:nvPr/>
        </p:nvSpPr>
        <p:spPr bwMode="auto">
          <a:xfrm rot="10200000">
            <a:off x="3563786" y="1554095"/>
            <a:ext cx="1895878" cy="4669768"/>
          </a:xfrm>
          <a:prstGeom prst="arc">
            <a:avLst>
              <a:gd name="adj1" fmla="val 8848445"/>
              <a:gd name="adj2" fmla="val 13558904"/>
            </a:avLst>
          </a:prstGeom>
          <a:noFill/>
          <a:ln w="50800" cap="flat" cmpd="sng" algn="ctr">
            <a:solidFill>
              <a:schemeClr val="bg1">
                <a:alpha val="38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5" name="Grupo 136"/>
          <p:cNvGrpSpPr/>
          <p:nvPr/>
        </p:nvGrpSpPr>
        <p:grpSpPr>
          <a:xfrm rot="1602709">
            <a:off x="3542718" y="1528348"/>
            <a:ext cx="1987539" cy="4740666"/>
            <a:chOff x="8369875" y="1321061"/>
            <a:chExt cx="1669410" cy="4596442"/>
          </a:xfrm>
        </p:grpSpPr>
        <p:sp>
          <p:nvSpPr>
            <p:cNvPr id="32" name="Arco 31"/>
            <p:cNvSpPr/>
            <p:nvPr/>
          </p:nvSpPr>
          <p:spPr bwMode="auto">
            <a:xfrm rot="8526017">
              <a:off x="8397434" y="1389802"/>
              <a:ext cx="1592420" cy="4527701"/>
            </a:xfrm>
            <a:prstGeom prst="arc">
              <a:avLst>
                <a:gd name="adj1" fmla="val 13722964"/>
                <a:gd name="adj2" fmla="val 16153498"/>
              </a:avLst>
            </a:prstGeom>
            <a:noFill/>
            <a:ln w="50800" cap="flat" cmpd="sng" algn="ctr">
              <a:solidFill>
                <a:schemeClr val="bg1">
                  <a:alpha val="6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1" name="Arco 30"/>
            <p:cNvSpPr/>
            <p:nvPr/>
          </p:nvSpPr>
          <p:spPr bwMode="auto">
            <a:xfrm rot="8526017">
              <a:off x="8369875" y="1351639"/>
              <a:ext cx="1614195" cy="4527699"/>
            </a:xfrm>
            <a:prstGeom prst="arc">
              <a:avLst>
                <a:gd name="adj1" fmla="val 5400390"/>
                <a:gd name="adj2" fmla="val 8987916"/>
              </a:avLst>
            </a:prstGeom>
            <a:noFill/>
            <a:ln w="50800" cap="flat" cmpd="sng" algn="ctr">
              <a:solidFill>
                <a:schemeClr val="bg1">
                  <a:alpha val="6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0" name="Arco 29"/>
            <p:cNvSpPr/>
            <p:nvPr/>
          </p:nvSpPr>
          <p:spPr bwMode="auto">
            <a:xfrm rot="8526017">
              <a:off x="8416025" y="1321061"/>
              <a:ext cx="1623260" cy="4527700"/>
            </a:xfrm>
            <a:prstGeom prst="arc">
              <a:avLst>
                <a:gd name="adj1" fmla="val 16218021"/>
                <a:gd name="adj2" fmla="val 5380108"/>
              </a:avLst>
            </a:prstGeom>
            <a:noFill/>
            <a:ln w="10160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6" name="Grupo 54"/>
          <p:cNvGrpSpPr/>
          <p:nvPr/>
        </p:nvGrpSpPr>
        <p:grpSpPr>
          <a:xfrm>
            <a:off x="3102656" y="2276872"/>
            <a:ext cx="864096" cy="899960"/>
            <a:chOff x="7618448" y="2832375"/>
            <a:chExt cx="864096" cy="899960"/>
          </a:xfrm>
        </p:grpSpPr>
        <p:grpSp>
          <p:nvGrpSpPr>
            <p:cNvPr id="7" name="Group 2"/>
            <p:cNvGrpSpPr/>
            <p:nvPr/>
          </p:nvGrpSpPr>
          <p:grpSpPr bwMode="auto">
            <a:xfrm>
              <a:off x="7781428" y="3005336"/>
              <a:ext cx="534988" cy="546100"/>
              <a:chOff x="5090" y="4425"/>
              <a:chExt cx="843" cy="860"/>
            </a:xfrm>
          </p:grpSpPr>
          <p:sp>
            <p:nvSpPr>
              <p:cNvPr id="62" name="AutoShape 3"/>
              <p:cNvSpPr>
                <a:spLocks noChangeArrowheads="1"/>
              </p:cNvSpPr>
              <p:nvPr/>
            </p:nvSpPr>
            <p:spPr bwMode="auto">
              <a:xfrm>
                <a:off x="5090" y="4425"/>
                <a:ext cx="843" cy="860"/>
              </a:xfrm>
              <a:prstGeom prst="star16">
                <a:avLst>
                  <a:gd name="adj" fmla="val 37500"/>
                </a:avLst>
              </a:prstGeom>
              <a:solidFill>
                <a:srgbClr val="FFC000"/>
              </a:solidFill>
              <a:ln w="9525">
                <a:solidFill>
                  <a:srgbClr val="000000"/>
                </a:solidFill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pt-BR"/>
              </a:p>
            </p:txBody>
          </p:sp>
          <p:sp>
            <p:nvSpPr>
              <p:cNvPr id="63" name="Oval 4"/>
              <p:cNvSpPr>
                <a:spLocks noChangeArrowheads="1"/>
              </p:cNvSpPr>
              <p:nvPr/>
            </p:nvSpPr>
            <p:spPr bwMode="auto">
              <a:xfrm>
                <a:off x="5265" y="4612"/>
                <a:ext cx="495" cy="48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pt-BR"/>
              </a:p>
            </p:txBody>
          </p:sp>
          <p:sp>
            <p:nvSpPr>
              <p:cNvPr id="64" name="Arc 5"/>
              <p:cNvSpPr/>
              <p:nvPr/>
            </p:nvSpPr>
            <p:spPr bwMode="auto">
              <a:xfrm rot="245137" flipV="1">
                <a:off x="5411" y="4855"/>
                <a:ext cx="200" cy="143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15760"/>
                  <a:gd name="T1" fmla="*/ 0 h 21600"/>
                  <a:gd name="T2" fmla="*/ 15760 w 15760"/>
                  <a:gd name="T3" fmla="*/ 6829 h 21600"/>
                  <a:gd name="T4" fmla="*/ 0 w 1576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760" h="21600" fill="none" extrusionOk="0">
                    <a:moveTo>
                      <a:pt x="-1" y="0"/>
                    </a:moveTo>
                    <a:cubicBezTo>
                      <a:pt x="5971" y="0"/>
                      <a:pt x="11676" y="2472"/>
                      <a:pt x="15759" y="6829"/>
                    </a:cubicBezTo>
                  </a:path>
                  <a:path w="15760" h="21600" stroke="0" extrusionOk="0">
                    <a:moveTo>
                      <a:pt x="-1" y="0"/>
                    </a:moveTo>
                    <a:cubicBezTo>
                      <a:pt x="5971" y="0"/>
                      <a:pt x="11676" y="2472"/>
                      <a:pt x="15759" y="6829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pt-BR"/>
              </a:p>
            </p:txBody>
          </p:sp>
          <p:sp>
            <p:nvSpPr>
              <p:cNvPr id="65" name="Oval 6"/>
              <p:cNvSpPr>
                <a:spLocks noChangeArrowheads="1"/>
              </p:cNvSpPr>
              <p:nvPr/>
            </p:nvSpPr>
            <p:spPr bwMode="auto">
              <a:xfrm>
                <a:off x="5306" y="4797"/>
                <a:ext cx="184" cy="89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pt-BR"/>
              </a:p>
            </p:txBody>
          </p:sp>
          <p:sp>
            <p:nvSpPr>
              <p:cNvPr id="66" name="Oval 7"/>
              <p:cNvSpPr>
                <a:spLocks noChangeArrowheads="1"/>
              </p:cNvSpPr>
              <p:nvPr/>
            </p:nvSpPr>
            <p:spPr bwMode="auto">
              <a:xfrm>
                <a:off x="5536" y="4797"/>
                <a:ext cx="184" cy="89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pt-BR"/>
              </a:p>
            </p:txBody>
          </p:sp>
          <p:cxnSp>
            <p:nvCxnSpPr>
              <p:cNvPr id="71" name="AutoShape 8"/>
              <p:cNvCxnSpPr>
                <a:cxnSpLocks noChangeShapeType="1"/>
              </p:cNvCxnSpPr>
              <p:nvPr/>
            </p:nvCxnSpPr>
            <p:spPr bwMode="auto">
              <a:xfrm>
                <a:off x="5265" y="4812"/>
                <a:ext cx="495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</a:ln>
            </p:spPr>
          </p:cxnSp>
        </p:grpSp>
        <p:sp>
          <p:nvSpPr>
            <p:cNvPr id="61" name="Elipse 60"/>
            <p:cNvSpPr/>
            <p:nvPr/>
          </p:nvSpPr>
          <p:spPr bwMode="auto">
            <a:xfrm>
              <a:off x="7618448" y="2832375"/>
              <a:ext cx="864096" cy="899960"/>
            </a:xfrm>
            <a:prstGeom prst="ellipse">
              <a:avLst/>
            </a:prstGeom>
            <a:gradFill>
              <a:gsLst>
                <a:gs pos="27000">
                  <a:schemeClr val="bg1">
                    <a:alpha val="32000"/>
                  </a:schemeClr>
                </a:gs>
                <a:gs pos="40000">
                  <a:srgbClr val="FFFF00"/>
                </a:gs>
                <a:gs pos="93000">
                  <a:srgbClr val="FFFFCC">
                    <a:alpha val="4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147" name="Text Box 20"/>
          <p:cNvSpPr txBox="1">
            <a:spLocks noChangeArrowheads="1"/>
          </p:cNvSpPr>
          <p:nvPr/>
        </p:nvSpPr>
        <p:spPr bwMode="auto">
          <a:xfrm>
            <a:off x="3691937" y="4797896"/>
            <a:ext cx="360362" cy="7078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pt-BR" sz="4000" dirty="0">
                <a:solidFill>
                  <a:srgbClr val="FF3300"/>
                </a:solidFill>
                <a:latin typeface="Century Gothic" panose="020B0502020202020204" pitchFamily="34" charset="0"/>
              </a:rPr>
              <a:t>O</a:t>
            </a:r>
          </a:p>
        </p:txBody>
      </p:sp>
      <p:cxnSp>
        <p:nvCxnSpPr>
          <p:cNvPr id="36" name="Conector de seta reta 35"/>
          <p:cNvCxnSpPr/>
          <p:nvPr/>
        </p:nvCxnSpPr>
        <p:spPr bwMode="auto">
          <a:xfrm flipV="1">
            <a:off x="3577528" y="2060848"/>
            <a:ext cx="72008" cy="43204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sm" len="sm"/>
            <a:tailEnd type="triangle" w="lg" len="lg"/>
          </a:ln>
          <a:effectLst/>
        </p:spPr>
      </p:cxnSp>
      <p:sp>
        <p:nvSpPr>
          <p:cNvPr id="98" name="Texto explicativo retangular 97"/>
          <p:cNvSpPr/>
          <p:nvPr/>
        </p:nvSpPr>
        <p:spPr bwMode="auto">
          <a:xfrm>
            <a:off x="457835" y="1162685"/>
            <a:ext cx="2240280" cy="1008380"/>
          </a:xfrm>
          <a:prstGeom prst="wedgeRectCallout">
            <a:avLst>
              <a:gd name="adj1" fmla="val 87613"/>
              <a:gd name="adj2" fmla="val 62027"/>
            </a:avLst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pt-BR" sz="28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entury Gothic" panose="020B0502020202020204" pitchFamily="34" charset="0"/>
              </a:rPr>
              <a:t>Movimento anual!</a:t>
            </a:r>
          </a:p>
        </p:txBody>
      </p:sp>
      <p:grpSp>
        <p:nvGrpSpPr>
          <p:cNvPr id="8" name="Grupo 32"/>
          <p:cNvGrpSpPr/>
          <p:nvPr/>
        </p:nvGrpSpPr>
        <p:grpSpPr>
          <a:xfrm flipH="1">
            <a:off x="2555776" y="1772816"/>
            <a:ext cx="3960440" cy="4033515"/>
            <a:chOff x="2555875" y="1700535"/>
            <a:chExt cx="3805696" cy="4033515"/>
          </a:xfrm>
        </p:grpSpPr>
        <p:sp>
          <p:nvSpPr>
            <p:cNvPr id="110" name="AutoShape 9"/>
            <p:cNvSpPr>
              <a:spLocks noChangeArrowheads="1"/>
            </p:cNvSpPr>
            <p:nvPr/>
          </p:nvSpPr>
          <p:spPr bwMode="auto">
            <a:xfrm>
              <a:off x="3445499" y="4868887"/>
              <a:ext cx="217488" cy="144462"/>
            </a:xfrm>
            <a:prstGeom prst="star5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111" name="AutoShape 17"/>
            <p:cNvSpPr>
              <a:spLocks noChangeArrowheads="1"/>
            </p:cNvSpPr>
            <p:nvPr/>
          </p:nvSpPr>
          <p:spPr bwMode="auto">
            <a:xfrm>
              <a:off x="5724525" y="5084763"/>
              <a:ext cx="217488" cy="144462"/>
            </a:xfrm>
            <a:prstGeom prst="star5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113" name="AutoShape 18"/>
            <p:cNvSpPr>
              <a:spLocks noChangeArrowheads="1"/>
            </p:cNvSpPr>
            <p:nvPr/>
          </p:nvSpPr>
          <p:spPr bwMode="auto">
            <a:xfrm>
              <a:off x="4427538" y="5589588"/>
              <a:ext cx="217487" cy="144462"/>
            </a:xfrm>
            <a:prstGeom prst="star5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115" name="AutoShape 19"/>
            <p:cNvSpPr>
              <a:spLocks noChangeArrowheads="1"/>
            </p:cNvSpPr>
            <p:nvPr/>
          </p:nvSpPr>
          <p:spPr bwMode="auto">
            <a:xfrm>
              <a:off x="2771775" y="4724400"/>
              <a:ext cx="217488" cy="144463"/>
            </a:xfrm>
            <a:prstGeom prst="star5">
              <a:avLst/>
            </a:prstGeom>
            <a:solidFill>
              <a:schemeClr val="accent3">
                <a:lumMod val="85000"/>
              </a:schemeClr>
            </a:solidFill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117" name="AutoShape 8"/>
            <p:cNvSpPr>
              <a:spLocks noChangeArrowheads="1"/>
            </p:cNvSpPr>
            <p:nvPr/>
          </p:nvSpPr>
          <p:spPr bwMode="auto">
            <a:xfrm>
              <a:off x="2555875" y="2852738"/>
              <a:ext cx="217488" cy="144462"/>
            </a:xfrm>
            <a:prstGeom prst="star5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118" name="AutoShape 10"/>
            <p:cNvSpPr>
              <a:spLocks noChangeArrowheads="1"/>
            </p:cNvSpPr>
            <p:nvPr/>
          </p:nvSpPr>
          <p:spPr bwMode="auto">
            <a:xfrm>
              <a:off x="5669626" y="2781300"/>
              <a:ext cx="217488" cy="144463"/>
            </a:xfrm>
            <a:prstGeom prst="star5">
              <a:avLst/>
            </a:prstGeom>
            <a:solidFill>
              <a:srgbClr val="FFC000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119" name="AutoShape 12"/>
            <p:cNvSpPr>
              <a:spLocks noChangeArrowheads="1"/>
            </p:cNvSpPr>
            <p:nvPr/>
          </p:nvSpPr>
          <p:spPr bwMode="auto">
            <a:xfrm>
              <a:off x="6144083" y="2925366"/>
              <a:ext cx="217488" cy="144463"/>
            </a:xfrm>
            <a:prstGeom prst="star5">
              <a:avLst/>
            </a:prstGeom>
            <a:solidFill>
              <a:schemeClr val="bg1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123" name="AutoShape 14"/>
            <p:cNvSpPr>
              <a:spLocks noChangeArrowheads="1"/>
            </p:cNvSpPr>
            <p:nvPr/>
          </p:nvSpPr>
          <p:spPr bwMode="auto">
            <a:xfrm>
              <a:off x="4427538" y="2205038"/>
              <a:ext cx="217487" cy="144462"/>
            </a:xfrm>
            <a:prstGeom prst="star5">
              <a:avLst/>
            </a:prstGeom>
            <a:solidFill>
              <a:srgbClr val="FFFF00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124" name="AutoShape 15"/>
            <p:cNvSpPr>
              <a:spLocks noChangeArrowheads="1"/>
            </p:cNvSpPr>
            <p:nvPr/>
          </p:nvSpPr>
          <p:spPr bwMode="auto">
            <a:xfrm>
              <a:off x="3999056" y="1700535"/>
              <a:ext cx="217487" cy="144463"/>
            </a:xfrm>
            <a:prstGeom prst="star5">
              <a:avLst/>
            </a:prstGeom>
            <a:solidFill>
              <a:srgbClr val="FFFFCC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</p:grpSp>
      <p:sp>
        <p:nvSpPr>
          <p:cNvPr id="67" name="CaixaDeTexto 66"/>
          <p:cNvSpPr txBox="1"/>
          <p:nvPr/>
        </p:nvSpPr>
        <p:spPr>
          <a:xfrm>
            <a:off x="0" y="6525344"/>
            <a:ext cx="939653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rgbClr val="37CBFF"/>
                </a:solidFill>
                <a:latin typeface="Century Gothic" panose="020B0502020202020204" pitchFamily="34" charset="0"/>
              </a:rPr>
              <a:t>Crédito: André Luiz da Silva/CDA/CDCC/USP </a:t>
            </a:r>
            <a:endParaRPr lang="pt-BR" sz="1200" dirty="0">
              <a:solidFill>
                <a:srgbClr val="37CBFF"/>
              </a:solidFill>
              <a:latin typeface="Century Gothic" panose="020B0502020202020204" pitchFamily="34" charset="0"/>
            </a:endParaRPr>
          </a:p>
        </p:txBody>
      </p:sp>
      <p:sp>
        <p:nvSpPr>
          <p:cNvPr id="69" name="Elipse 68"/>
          <p:cNvSpPr>
            <a:spLocks noChangeAspect="1"/>
          </p:cNvSpPr>
          <p:nvPr/>
        </p:nvSpPr>
        <p:spPr bwMode="auto">
          <a:xfrm rot="18342476">
            <a:off x="2431813" y="4920712"/>
            <a:ext cx="636551" cy="636551"/>
          </a:xfrm>
          <a:prstGeom prst="ellipse">
            <a:avLst/>
          </a:prstGeom>
          <a:gradFill>
            <a:gsLst>
              <a:gs pos="7000">
                <a:srgbClr val="FFFF00"/>
              </a:gs>
              <a:gs pos="77000">
                <a:srgbClr val="21FF46">
                  <a:alpha val="2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defTabSz="913765"/>
            <a:endParaRPr lang="pt-BR" dirty="0" smtClean="0">
              <a:latin typeface="Helvetica 55 Roman" panose="000B0500000000000000" pitchFamily="34" charset="0"/>
            </a:endParaRPr>
          </a:p>
        </p:txBody>
      </p:sp>
      <p:sp>
        <p:nvSpPr>
          <p:cNvPr id="70" name="Oval 25"/>
          <p:cNvSpPr>
            <a:spLocks noChangeArrowheads="1"/>
          </p:cNvSpPr>
          <p:nvPr/>
        </p:nvSpPr>
        <p:spPr bwMode="auto">
          <a:xfrm rot="18342476">
            <a:off x="2674921" y="5175839"/>
            <a:ext cx="142875" cy="144463"/>
          </a:xfrm>
          <a:prstGeom prst="ellipse">
            <a:avLst/>
          </a:prstGeom>
          <a:solidFill>
            <a:schemeClr val="bg1"/>
          </a:solidFill>
          <a:ln w="9525">
            <a:noFill/>
            <a:round/>
          </a:ln>
        </p:spPr>
        <p:txBody>
          <a:bodyPr wrap="none" anchor="ctr"/>
          <a:lstStyle/>
          <a:p>
            <a:endParaRPr lang="pt-BR">
              <a:latin typeface="Helvetica 55 Roman" panose="000B0500000000000000" pitchFamily="34" charset="0"/>
            </a:endParaRPr>
          </a:p>
        </p:txBody>
      </p:sp>
      <p:sp>
        <p:nvSpPr>
          <p:cNvPr id="73" name="Elipse 72"/>
          <p:cNvSpPr>
            <a:spLocks noChangeAspect="1"/>
          </p:cNvSpPr>
          <p:nvPr/>
        </p:nvSpPr>
        <p:spPr bwMode="auto">
          <a:xfrm rot="18342476">
            <a:off x="6166189" y="2071354"/>
            <a:ext cx="636551" cy="636551"/>
          </a:xfrm>
          <a:prstGeom prst="ellipse">
            <a:avLst/>
          </a:prstGeom>
          <a:gradFill>
            <a:gsLst>
              <a:gs pos="7000">
                <a:srgbClr val="FFFF00"/>
              </a:gs>
              <a:gs pos="77000">
                <a:srgbClr val="21FF46">
                  <a:alpha val="2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defTabSz="913765"/>
            <a:endParaRPr lang="pt-BR" dirty="0" smtClean="0">
              <a:latin typeface="Helvetica 55 Roman" panose="000B0500000000000000" pitchFamily="34" charset="0"/>
            </a:endParaRPr>
          </a:p>
        </p:txBody>
      </p:sp>
      <p:sp>
        <p:nvSpPr>
          <p:cNvPr id="74" name="Oval 25"/>
          <p:cNvSpPr>
            <a:spLocks noChangeArrowheads="1"/>
          </p:cNvSpPr>
          <p:nvPr/>
        </p:nvSpPr>
        <p:spPr bwMode="auto">
          <a:xfrm rot="18342476">
            <a:off x="6409052" y="2331403"/>
            <a:ext cx="142875" cy="144463"/>
          </a:xfrm>
          <a:prstGeom prst="ellipse">
            <a:avLst/>
          </a:prstGeom>
          <a:solidFill>
            <a:schemeClr val="bg1"/>
          </a:solidFill>
          <a:ln w="9525">
            <a:noFill/>
            <a:round/>
          </a:ln>
        </p:spPr>
        <p:txBody>
          <a:bodyPr wrap="none" anchor="ctr"/>
          <a:lstStyle/>
          <a:p>
            <a:endParaRPr lang="pt-BR">
              <a:latin typeface="Helvetica 55 Roman" panose="000B0500000000000000" pitchFamily="34" charset="0"/>
            </a:endParaRPr>
          </a:p>
        </p:txBody>
      </p:sp>
      <p:grpSp>
        <p:nvGrpSpPr>
          <p:cNvPr id="10" name="Agrupar 9"/>
          <p:cNvGrpSpPr/>
          <p:nvPr/>
        </p:nvGrpSpPr>
        <p:grpSpPr>
          <a:xfrm>
            <a:off x="3239944" y="3753657"/>
            <a:ext cx="855158" cy="837238"/>
            <a:chOff x="1063537" y="3741625"/>
            <a:chExt cx="855158" cy="837238"/>
          </a:xfrm>
        </p:grpSpPr>
        <p:sp>
          <p:nvSpPr>
            <p:cNvPr id="79" name="Elipse 78"/>
            <p:cNvSpPr>
              <a:spLocks noChangeAspect="1"/>
            </p:cNvSpPr>
            <p:nvPr/>
          </p:nvSpPr>
          <p:spPr bwMode="auto">
            <a:xfrm rot="18342476">
              <a:off x="1072497" y="3732665"/>
              <a:ext cx="837238" cy="855158"/>
            </a:xfrm>
            <a:prstGeom prst="ellipse">
              <a:avLst/>
            </a:prstGeom>
            <a:gradFill>
              <a:gsLst>
                <a:gs pos="7000">
                  <a:srgbClr val="FFC000"/>
                </a:gs>
                <a:gs pos="79000">
                  <a:srgbClr val="FFFF00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3765"/>
              <a:endParaRPr lang="pt-BR" dirty="0" smtClean="0">
                <a:latin typeface="Helvetica 55 Roman" panose="000B0500000000000000" pitchFamily="34" charset="0"/>
              </a:endParaRPr>
            </a:p>
          </p:txBody>
        </p:sp>
        <p:sp>
          <p:nvSpPr>
            <p:cNvPr id="80" name="Oval 25"/>
            <p:cNvSpPr>
              <a:spLocks noChangeArrowheads="1"/>
            </p:cNvSpPr>
            <p:nvPr/>
          </p:nvSpPr>
          <p:spPr bwMode="auto">
            <a:xfrm rot="18342476">
              <a:off x="1383205" y="4066220"/>
              <a:ext cx="187920" cy="194075"/>
            </a:xfrm>
            <a:prstGeom prst="ellipse">
              <a:avLst/>
            </a:prstGeom>
            <a:solidFill>
              <a:srgbClr val="FFFFCC"/>
            </a:solidFill>
            <a:ln w="9525">
              <a:noFill/>
              <a:round/>
            </a:ln>
          </p:spPr>
          <p:txBody>
            <a:bodyPr wrap="none" anchor="ctr"/>
            <a:lstStyle/>
            <a:p>
              <a:endParaRPr lang="pt-BR">
                <a:latin typeface="Helvetica 55 Roman" panose="000B0500000000000000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4770445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" grpId="0"/>
      <p:bldP spid="72" grpId="0" animBg="1"/>
      <p:bldP spid="98" grpId="0" bldLvl="0" animBg="1"/>
      <p:bldP spid="67" grpId="0"/>
    </p:bld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pt-BR" sz="1600" b="1" i="0" u="none" strike="noStrike" cap="none" normalizeH="0" baseline="0" smtClean="0">
            <a:ln>
              <a:noFill/>
            </a:ln>
            <a:solidFill>
              <a:srgbClr val="FF0066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pt-BR" sz="1600" b="1" i="0" u="none" strike="noStrike" cap="none" normalizeH="0" baseline="0" smtClean="0">
            <a:ln>
              <a:noFill/>
            </a:ln>
            <a:solidFill>
              <a:srgbClr val="FF0066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C:\MSOffice\Templates\Blank Presentation.pot</Template>
  <TotalTime>123</TotalTime>
  <Words>303</Words>
  <Application>Microsoft Office PowerPoint</Application>
  <PresentationFormat>Apresentação na tela (4:3)</PresentationFormat>
  <Paragraphs>100</Paragraphs>
  <Slides>17</Slides>
  <Notes>4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23" baseType="lpstr">
      <vt:lpstr>Arial</vt:lpstr>
      <vt:lpstr>Century Gothic</vt:lpstr>
      <vt:lpstr>Helvetica 55 Roman</vt:lpstr>
      <vt:lpstr>Times New Roman</vt:lpstr>
      <vt:lpstr>Wingdings</vt:lpstr>
      <vt:lpstr>Blank Presentation</vt:lpstr>
      <vt:lpstr>Apresentação do PowerPoint</vt:lpstr>
      <vt:lpstr>O horizonte e os pontos cardeais</vt:lpstr>
      <vt:lpstr>Medidas angulares aproximadas no céu</vt:lpstr>
      <vt:lpstr>Medidas angulares aproximadas no céu</vt:lpstr>
      <vt:lpstr>O Zênite e o Nadir</vt:lpstr>
      <vt:lpstr>O Meridiano</vt:lpstr>
      <vt:lpstr>Almucântares</vt:lpstr>
      <vt:lpstr>Os Polos e Equador Celestes</vt:lpstr>
      <vt:lpstr>A Eclíptica</vt:lpstr>
      <vt:lpstr>Movimento diurno da EC</vt:lpstr>
      <vt:lpstr>Trajetória diária dos astros</vt:lpstr>
      <vt:lpstr>Conexão  visão topocêntrica –  visão geocêntrica</vt:lpstr>
      <vt:lpstr>Apresentação do PowerPoint</vt:lpstr>
      <vt:lpstr>Conexão visão topocêntrica – visão geocêntrica</vt:lpstr>
      <vt:lpstr>Apresentação do PowerPoint</vt:lpstr>
      <vt:lpstr>Apêndice</vt:lpstr>
      <vt:lpstr>Simulador: movimento diurno da EC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Calendários</dc:title>
  <dc:creator>Iagusp</dc:creator>
  <cp:lastModifiedBy>ANDRE</cp:lastModifiedBy>
  <cp:revision>625</cp:revision>
  <cp:lastPrinted>2000-05-01T12:23:00Z</cp:lastPrinted>
  <dcterms:created xsi:type="dcterms:W3CDTF">1995-06-17T23:31:00Z</dcterms:created>
  <dcterms:modified xsi:type="dcterms:W3CDTF">2017-09-28T20:50:19Z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1033-10.2.0.5934</vt:lpwstr>
  </property>
</Properties>
</file>