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39" r:id="rId2"/>
    <p:sldId id="1110" r:id="rId3"/>
    <p:sldId id="1075" r:id="rId4"/>
    <p:sldId id="1076" r:id="rId5"/>
    <p:sldId id="1078" r:id="rId6"/>
    <p:sldId id="1115" r:id="rId7"/>
    <p:sldId id="1080" r:id="rId8"/>
    <p:sldId id="1111" r:id="rId9"/>
    <p:sldId id="1112" r:id="rId10"/>
    <p:sldId id="1113" r:id="rId11"/>
    <p:sldId id="1114" r:id="rId12"/>
    <p:sldId id="1084" r:id="rId13"/>
    <p:sldId id="1087" r:id="rId14"/>
    <p:sldId id="1089" r:id="rId15"/>
    <p:sldId id="1090" r:id="rId16"/>
    <p:sldId id="1093" r:id="rId17"/>
    <p:sldId id="1094" r:id="rId18"/>
    <p:sldId id="1096" r:id="rId19"/>
    <p:sldId id="1095" r:id="rId20"/>
    <p:sldId id="1097" r:id="rId21"/>
    <p:sldId id="1098" r:id="rId22"/>
    <p:sldId id="1099" r:id="rId23"/>
    <p:sldId id="1101" r:id="rId24"/>
    <p:sldId id="1102" r:id="rId25"/>
    <p:sldId id="1104" r:id="rId26"/>
    <p:sldId id="1105" r:id="rId27"/>
    <p:sldId id="1106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EE8800"/>
    <a:srgbClr val="53D2FF"/>
    <a:srgbClr val="00FF00"/>
    <a:srgbClr val="00CC99"/>
    <a:srgbClr val="FFFFCC"/>
    <a:srgbClr val="143C2B"/>
    <a:srgbClr val="005392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 varScale="1">
        <p:scale>
          <a:sx n="68" d="100"/>
          <a:sy n="68" d="100"/>
        </p:scale>
        <p:origin x="1146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8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User:Se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3333CC">
                  <a:lumMod val="40000"/>
                  <a:lumOff val="60000"/>
                </a:srgb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02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728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1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30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32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4369"/>
            <a:ext cx="5616624" cy="5616624"/>
          </a:xfrm>
          <a:prstGeom prst="rect">
            <a:avLst/>
          </a:prstGeom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 de movimento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planetário: Marte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/ © 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  <a:hlinkClick r:id="rId4" tooltip="User:Seav"/>
              </a:rPr>
              <a:t>Eugene Alvin Villar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, 2008 </a:t>
            </a: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07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planetárias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ou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qual é a melhor época para observar um planeta?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2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0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8645</TotalTime>
  <Words>667</Words>
  <Application>Microsoft Office PowerPoint</Application>
  <PresentationFormat>Apresentação na tela (4:3)</PresentationFormat>
  <Paragraphs>189</Paragraphs>
  <Slides>27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Apresentação do PowerPoint</vt:lpstr>
      <vt:lpstr> Como identificar  um planeta no céu?</vt:lpstr>
      <vt:lpstr>Apresentação do PowerPoint</vt:lpstr>
      <vt:lpstr>Exemplo de movimento  planetário: Marte</vt:lpstr>
      <vt:lpstr>Movimento retrógrado de um planeta e laçada</vt:lpstr>
      <vt:lpstr> Configurações planetárias ou qual é a melhor época para observar um planeta?</vt:lpstr>
      <vt:lpstr>Apresentação do PowerPoint</vt:lpstr>
      <vt:lpstr>Há várias configurações planetárias:</vt:lpstr>
      <vt:lpstr>Neste minicurso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Apresentação do PowerPoint</vt:lpstr>
      <vt:lpstr>Leis do movimento planetário</vt:lpstr>
      <vt:lpstr>Leis de Kepler</vt:lpstr>
      <vt:lpstr>Elipse</vt:lpstr>
      <vt:lpstr>Primeira lei de Kepler</vt:lpstr>
      <vt:lpstr>Segunda lei de Kepler</vt:lpstr>
      <vt:lpstr>Apresentação do PowerPoint</vt:lpstr>
      <vt:lpstr>Terceira lei de Kepler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540</cp:revision>
  <cp:lastPrinted>2000-05-01T12:23:36Z</cp:lastPrinted>
  <dcterms:created xsi:type="dcterms:W3CDTF">1995-06-17T23:31:02Z</dcterms:created>
  <dcterms:modified xsi:type="dcterms:W3CDTF">2017-10-20T16:37:35Z</dcterms:modified>
</cp:coreProperties>
</file>